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3.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444" r:id="rId6"/>
    <p:sldMasterId id="2147484470" r:id="rId7"/>
    <p:sldMasterId id="2147484743" r:id="rId8"/>
    <p:sldMasterId id="2147484934" r:id="rId9"/>
  </p:sldMasterIdLst>
  <p:notesMasterIdLst>
    <p:notesMasterId r:id="rId60"/>
  </p:notesMasterIdLst>
  <p:handoutMasterIdLst>
    <p:handoutMasterId r:id="rId61"/>
  </p:handoutMasterIdLst>
  <p:sldIdLst>
    <p:sldId id="529" r:id="rId10"/>
    <p:sldId id="256" r:id="rId11"/>
    <p:sldId id="447" r:id="rId12"/>
    <p:sldId id="445" r:id="rId13"/>
    <p:sldId id="322" r:id="rId14"/>
    <p:sldId id="323" r:id="rId15"/>
    <p:sldId id="423" r:id="rId16"/>
    <p:sldId id="424" r:id="rId17"/>
    <p:sldId id="495" r:id="rId18"/>
    <p:sldId id="496" r:id="rId19"/>
    <p:sldId id="497" r:id="rId20"/>
    <p:sldId id="449" r:id="rId21"/>
    <p:sldId id="544" r:id="rId22"/>
    <p:sldId id="535" r:id="rId23"/>
    <p:sldId id="439" r:id="rId24"/>
    <p:sldId id="440" r:id="rId25"/>
    <p:sldId id="441" r:id="rId26"/>
    <p:sldId id="538" r:id="rId27"/>
    <p:sldId id="539" r:id="rId28"/>
    <p:sldId id="540" r:id="rId29"/>
    <p:sldId id="541" r:id="rId30"/>
    <p:sldId id="547" r:id="rId31"/>
    <p:sldId id="542" r:id="rId32"/>
    <p:sldId id="543" r:id="rId33"/>
    <p:sldId id="536" r:id="rId34"/>
    <p:sldId id="498" r:id="rId35"/>
    <p:sldId id="499" r:id="rId36"/>
    <p:sldId id="500" r:id="rId37"/>
    <p:sldId id="501" r:id="rId38"/>
    <p:sldId id="523" r:id="rId39"/>
    <p:sldId id="502" r:id="rId40"/>
    <p:sldId id="503" r:id="rId41"/>
    <p:sldId id="504" r:id="rId42"/>
    <p:sldId id="506" r:id="rId43"/>
    <p:sldId id="507" r:id="rId44"/>
    <p:sldId id="508" r:id="rId45"/>
    <p:sldId id="509" r:id="rId46"/>
    <p:sldId id="510" r:id="rId47"/>
    <p:sldId id="511" r:id="rId48"/>
    <p:sldId id="528" r:id="rId49"/>
    <p:sldId id="513" r:id="rId50"/>
    <p:sldId id="514" r:id="rId51"/>
    <p:sldId id="521" r:id="rId52"/>
    <p:sldId id="520" r:id="rId53"/>
    <p:sldId id="525" r:id="rId54"/>
    <p:sldId id="516" r:id="rId55"/>
    <p:sldId id="517" r:id="rId56"/>
    <p:sldId id="518" r:id="rId57"/>
    <p:sldId id="519" r:id="rId58"/>
    <p:sldId id="477" r:id="rId59"/>
  </p:sldIdLst>
  <p:sldSz cx="12436475" cy="6994525"/>
  <p:notesSz cx="7023100" cy="9309100"/>
  <p:defaultTextStyle>
    <a:defPPr>
      <a:defRPr lang="en-US"/>
    </a:defPPr>
    <a:lvl1pPr marL="0" algn="l" defTabSz="932503" rtl="0" eaLnBrk="1" latinLnBrk="0" hangingPunct="1">
      <a:defRPr sz="1800" kern="1200">
        <a:solidFill>
          <a:schemeClr val="tx1"/>
        </a:solidFill>
        <a:latin typeface="+mn-lt"/>
        <a:ea typeface="+mn-ea"/>
        <a:cs typeface="+mn-cs"/>
      </a:defRPr>
    </a:lvl1pPr>
    <a:lvl2pPr marL="466252" algn="l" defTabSz="932503" rtl="0" eaLnBrk="1" latinLnBrk="0" hangingPunct="1">
      <a:defRPr sz="1800" kern="1200">
        <a:solidFill>
          <a:schemeClr val="tx1"/>
        </a:solidFill>
        <a:latin typeface="+mn-lt"/>
        <a:ea typeface="+mn-ea"/>
        <a:cs typeface="+mn-cs"/>
      </a:defRPr>
    </a:lvl2pPr>
    <a:lvl3pPr marL="932503" algn="l" defTabSz="932503" rtl="0" eaLnBrk="1" latinLnBrk="0" hangingPunct="1">
      <a:defRPr sz="1800" kern="1200">
        <a:solidFill>
          <a:schemeClr val="tx1"/>
        </a:solidFill>
        <a:latin typeface="+mn-lt"/>
        <a:ea typeface="+mn-ea"/>
        <a:cs typeface="+mn-cs"/>
      </a:defRPr>
    </a:lvl3pPr>
    <a:lvl4pPr marL="1398755" algn="l" defTabSz="932503" rtl="0" eaLnBrk="1" latinLnBrk="0" hangingPunct="1">
      <a:defRPr sz="1800" kern="1200">
        <a:solidFill>
          <a:schemeClr val="tx1"/>
        </a:solidFill>
        <a:latin typeface="+mn-lt"/>
        <a:ea typeface="+mn-ea"/>
        <a:cs typeface="+mn-cs"/>
      </a:defRPr>
    </a:lvl4pPr>
    <a:lvl5pPr marL="1865006" algn="l" defTabSz="932503" rtl="0" eaLnBrk="1" latinLnBrk="0" hangingPunct="1">
      <a:defRPr sz="1800" kern="1200">
        <a:solidFill>
          <a:schemeClr val="tx1"/>
        </a:solidFill>
        <a:latin typeface="+mn-lt"/>
        <a:ea typeface="+mn-ea"/>
        <a:cs typeface="+mn-cs"/>
      </a:defRPr>
    </a:lvl5pPr>
    <a:lvl6pPr marL="2331259" algn="l" defTabSz="932503" rtl="0" eaLnBrk="1" latinLnBrk="0" hangingPunct="1">
      <a:defRPr sz="1800" kern="1200">
        <a:solidFill>
          <a:schemeClr val="tx1"/>
        </a:solidFill>
        <a:latin typeface="+mn-lt"/>
        <a:ea typeface="+mn-ea"/>
        <a:cs typeface="+mn-cs"/>
      </a:defRPr>
    </a:lvl6pPr>
    <a:lvl7pPr marL="2797510" algn="l" defTabSz="932503" rtl="0" eaLnBrk="1" latinLnBrk="0" hangingPunct="1">
      <a:defRPr sz="1800" kern="1200">
        <a:solidFill>
          <a:schemeClr val="tx1"/>
        </a:solidFill>
        <a:latin typeface="+mn-lt"/>
        <a:ea typeface="+mn-ea"/>
        <a:cs typeface="+mn-cs"/>
      </a:defRPr>
    </a:lvl7pPr>
    <a:lvl8pPr marL="3263762" algn="l" defTabSz="932503" rtl="0" eaLnBrk="1" latinLnBrk="0" hangingPunct="1">
      <a:defRPr sz="1800" kern="1200">
        <a:solidFill>
          <a:schemeClr val="tx1"/>
        </a:solidFill>
        <a:latin typeface="+mn-lt"/>
        <a:ea typeface="+mn-ea"/>
        <a:cs typeface="+mn-cs"/>
      </a:defRPr>
    </a:lvl8pPr>
    <a:lvl9pPr marL="3730014" algn="l" defTabSz="932503"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Enterprise" id="{FA5940FE-F6DC-4B71-9EB1-68F1CECF6617}">
          <p14:sldIdLst>
            <p14:sldId id="529"/>
            <p14:sldId id="256"/>
            <p14:sldId id="447"/>
            <p14:sldId id="445"/>
            <p14:sldId id="322"/>
            <p14:sldId id="323"/>
            <p14:sldId id="423"/>
            <p14:sldId id="424"/>
            <p14:sldId id="495"/>
            <p14:sldId id="496"/>
            <p14:sldId id="497"/>
            <p14:sldId id="449"/>
            <p14:sldId id="544"/>
            <p14:sldId id="535"/>
            <p14:sldId id="439"/>
            <p14:sldId id="440"/>
            <p14:sldId id="441"/>
            <p14:sldId id="538"/>
            <p14:sldId id="539"/>
            <p14:sldId id="540"/>
            <p14:sldId id="541"/>
            <p14:sldId id="547"/>
            <p14:sldId id="542"/>
            <p14:sldId id="543"/>
          </p14:sldIdLst>
        </p14:section>
        <p14:section name="Detailed Scenarios" id="{98816934-DFC3-4C8A-BC50-756A0AF3FD4F}">
          <p14:sldIdLst>
            <p14:sldId id="536"/>
            <p14:sldId id="498"/>
            <p14:sldId id="499"/>
            <p14:sldId id="500"/>
            <p14:sldId id="501"/>
            <p14:sldId id="523"/>
            <p14:sldId id="502"/>
            <p14:sldId id="503"/>
            <p14:sldId id="504"/>
            <p14:sldId id="506"/>
            <p14:sldId id="507"/>
            <p14:sldId id="508"/>
            <p14:sldId id="509"/>
            <p14:sldId id="510"/>
            <p14:sldId id="511"/>
            <p14:sldId id="528"/>
            <p14:sldId id="513"/>
            <p14:sldId id="514"/>
            <p14:sldId id="521"/>
            <p14:sldId id="520"/>
            <p14:sldId id="525"/>
            <p14:sldId id="516"/>
            <p14:sldId id="517"/>
            <p14:sldId id="518"/>
            <p14:sldId id="519"/>
            <p14:sldId id="477"/>
          </p14:sldIdLst>
        </p14:section>
        <p14:section name="Case Studies" id="{61FEF8BD-0E0A-4B63-A518-55873B60F393}">
          <p14:sldIdLst/>
        </p14:section>
        <p14:section name="Appendix" id="{0EAEEC99-28AD-47DE-82F7-AD718D726201}">
          <p14:sldIdLst/>
        </p14:section>
      </p14:sectionLst>
    </p:ext>
    <p:ext uri="{EFAFB233-063F-42B5-8137-9DF3F51BA10A}">
      <p15:sldGuideLst xmlns="" xmlns:p15="http://schemas.microsoft.com/office/powerpoint/2012/main">
        <p15:guide id="1" orient="horz" pos="187" userDrawn="1">
          <p15:clr>
            <a:srgbClr val="A4A3A4"/>
          </p15:clr>
        </p15:guide>
        <p15:guide id="2" orient="horz" pos="763">
          <p15:clr>
            <a:srgbClr val="A4A3A4"/>
          </p15:clr>
        </p15:guide>
        <p15:guide id="3" orient="horz" pos="1339" userDrawn="1">
          <p15:clr>
            <a:srgbClr val="A4A3A4"/>
          </p15:clr>
        </p15:guide>
        <p15:guide id="4" orient="horz" pos="2539" userDrawn="1">
          <p15:clr>
            <a:srgbClr val="A4A3A4"/>
          </p15:clr>
        </p15:guide>
        <p15:guide id="5" orient="horz" pos="4171" userDrawn="1">
          <p15:clr>
            <a:srgbClr val="A4A3A4"/>
          </p15:clr>
        </p15:guide>
        <p15:guide id="6" orient="horz" pos="3571" userDrawn="1">
          <p15:clr>
            <a:srgbClr val="A4A3A4"/>
          </p15:clr>
        </p15:guide>
        <p15:guide id="7" orient="horz" pos="3067" userDrawn="1">
          <p15:clr>
            <a:srgbClr val="A4A3A4"/>
          </p15:clr>
        </p15:guide>
        <p15:guide id="8" orient="horz" pos="1963" userDrawn="1">
          <p15:clr>
            <a:srgbClr val="A4A3A4"/>
          </p15:clr>
        </p15:guide>
        <p15:guide id="10" pos="173" userDrawn="1">
          <p15:clr>
            <a:srgbClr val="A4A3A4"/>
          </p15:clr>
        </p15:guide>
        <p15:guide id="11" pos="1349" userDrawn="1">
          <p15:clr>
            <a:srgbClr val="A4A3A4"/>
          </p15:clr>
        </p15:guide>
        <p15:guide id="12" pos="7661" userDrawn="1">
          <p15:clr>
            <a:srgbClr val="A4A3A4"/>
          </p15:clr>
        </p15:guide>
        <p15:guide id="13" pos="797" userDrawn="1">
          <p15:clr>
            <a:srgbClr val="A4A3A4"/>
          </p15:clr>
        </p15:guide>
        <p15:guide id="14" pos="7037" userDrawn="1">
          <p15:clr>
            <a:srgbClr val="A4A3A4"/>
          </p15:clr>
        </p15:guide>
        <p15:guide id="15" pos="3557" userDrawn="1">
          <p15:clr>
            <a:srgbClr val="A4A3A4"/>
          </p15:clr>
        </p15:guide>
        <p15:guide id="16" pos="1901">
          <p15:clr>
            <a:srgbClr val="A4A3A4"/>
          </p15:clr>
        </p15:guide>
        <p15:guide id="17" pos="2477" userDrawn="1">
          <p15:clr>
            <a:srgbClr val="A4A3A4"/>
          </p15:clr>
        </p15:guide>
        <p15:guide id="18" pos="4157" userDrawn="1">
          <p15:clr>
            <a:srgbClr val="A4A3A4"/>
          </p15:clr>
        </p15:guide>
        <p15:guide id="20" pos="5261" userDrawn="1">
          <p15:clr>
            <a:srgbClr val="A4A3A4"/>
          </p15:clr>
        </p15:guide>
        <p15:guide id="21" pos="5933" userDrawn="1">
          <p15:clr>
            <a:srgbClr val="A4A3A4"/>
          </p15:clr>
        </p15:guide>
        <p15:guide id="22" pos="6461" userDrawn="1">
          <p15:clr>
            <a:srgbClr val="A4A3A4"/>
          </p15:clr>
        </p15:guide>
        <p15:guide id="23" pos="3101" userDrawn="1">
          <p15:clr>
            <a:srgbClr val="A4A3A4"/>
          </p15:clr>
        </p15:guide>
        <p15:guide id="24" pos="3917" userDrawn="1">
          <p15:clr>
            <a:srgbClr val="A4A3A4"/>
          </p15:clr>
        </p15:guide>
        <p15:guide id="25" orient="horz" pos="3955" userDrawn="1">
          <p15:clr>
            <a:srgbClr val="A4A3A4"/>
          </p15:clr>
        </p15:guide>
        <p15:guide id="27" pos="4685" userDrawn="1">
          <p15:clr>
            <a:srgbClr val="A4A3A4"/>
          </p15:clr>
        </p15:guide>
        <p15:guide id="28" pos="7834" userDrawn="1">
          <p15:clr>
            <a:srgbClr val="A4A3A4"/>
          </p15:clr>
        </p15:guide>
      </p15:sldGuideLst>
    </p:ext>
    <p:ext uri="{2D200454-40CA-4A62-9FC3-DE9A4176ACB9}">
      <p15:notesGuideLst xmlns="" xmlns:p15="http://schemas.microsoft.com/office/powerpoint/2012/main">
        <p15:guide id="1" orient="horz" pos="2928" userDrawn="1">
          <p15:clr>
            <a:srgbClr val="A4A3A4"/>
          </p15:clr>
        </p15:guide>
        <p15:guide id="2" pos="2168" userDrawn="1">
          <p15:clr>
            <a:srgbClr val="A4A3A4"/>
          </p15:clr>
        </p15:guide>
        <p15:guide id="3" orient="horz" pos="2932">
          <p15:clr>
            <a:srgbClr val="A4A3A4"/>
          </p15:clr>
        </p15:guide>
        <p15:guide id="4" pos="2213">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Lindsay Berg" initials="LB" lastIdx="2" clrIdx="2"/>
  <p:cmAuthor id="3" name="Chris Wells" initials="CW" lastIdx="10" clrIdx="3">
    <p:extLst/>
  </p:cmAuthor>
  <p:cmAuthor id="4" name="Karri Alexion-Tiernan" initials="K" lastIdx="2" clrIdx="4">
    <p:extLst/>
  </p:cmAuthor>
  <p:cmAuthor id="5" name="Danielle Allen" initials="DA" lastIdx="14" clrIdx="5">
    <p:extLst/>
  </p:cmAuthor>
  <p:cmAuthor id="6" name="Shane O Sullivan" initials="SOS" lastIdx="12" clrIdx="6">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8CC600"/>
    <a:srgbClr val="00188F"/>
    <a:srgbClr val="B3B3B3"/>
    <a:srgbClr val="000000"/>
    <a:srgbClr val="EFEFEF"/>
    <a:srgbClr val="4E4E4E"/>
    <a:srgbClr val="080808"/>
    <a:srgbClr val="1A2207"/>
    <a:srgbClr val="00060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021" autoAdjust="0"/>
    <p:restoredTop sz="77170" autoAdjust="0"/>
  </p:normalViewPr>
  <p:slideViewPr>
    <p:cSldViewPr snapToGrid="0">
      <p:cViewPr>
        <p:scale>
          <a:sx n="57" d="100"/>
          <a:sy n="57" d="100"/>
        </p:scale>
        <p:origin x="-924" y="-72"/>
      </p:cViewPr>
      <p:guideLst>
        <p:guide orient="horz" pos="187"/>
        <p:guide orient="horz" pos="763"/>
        <p:guide orient="horz" pos="1339"/>
        <p:guide orient="horz" pos="2539"/>
        <p:guide orient="horz" pos="4171"/>
        <p:guide orient="horz" pos="3571"/>
        <p:guide orient="horz" pos="3067"/>
        <p:guide orient="horz" pos="1963"/>
        <p:guide orient="horz" pos="3955"/>
        <p:guide pos="173"/>
        <p:guide pos="1349"/>
        <p:guide pos="7661"/>
        <p:guide pos="797"/>
        <p:guide pos="7037"/>
        <p:guide pos="3557"/>
        <p:guide pos="1901"/>
        <p:guide pos="2477"/>
        <p:guide pos="4157"/>
        <p:guide pos="5261"/>
        <p:guide pos="5933"/>
        <p:guide pos="6461"/>
        <p:guide pos="3101"/>
        <p:guide pos="3917"/>
        <p:guide pos="4685"/>
        <p:guide pos="7834"/>
      </p:guideLst>
    </p:cSldViewPr>
  </p:slideViewPr>
  <p:notesTextViewPr>
    <p:cViewPr>
      <p:scale>
        <a:sx n="100" d="100"/>
        <a:sy n="100" d="100"/>
      </p:scale>
      <p:origin x="0" y="0"/>
    </p:cViewPr>
  </p:notesTextViewPr>
  <p:sorterViewPr>
    <p:cViewPr>
      <p:scale>
        <a:sx n="120" d="100"/>
        <a:sy n="120" d="100"/>
      </p:scale>
      <p:origin x="0" y="11964"/>
    </p:cViewPr>
  </p:sorterViewPr>
  <p:notesViewPr>
    <p:cSldViewPr snapToGrid="0" showGuides="1">
      <p:cViewPr varScale="1">
        <p:scale>
          <a:sx n="64" d="100"/>
          <a:sy n="64" d="100"/>
        </p:scale>
        <p:origin x="-2862" y="-108"/>
      </p:cViewPr>
      <p:guideLst>
        <p:guide orient="horz" pos="2928"/>
        <p:guide orient="horz" pos="2932"/>
        <p:guide pos="2168"/>
        <p:guide pos="2213"/>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39" Type="http://schemas.openxmlformats.org/officeDocument/2006/relationships/slide" Target="slides/slide30.xml"/><Relationship Id="rId21" Type="http://schemas.openxmlformats.org/officeDocument/2006/relationships/slide" Target="slides/slide12.xml"/><Relationship Id="rId34" Type="http://schemas.openxmlformats.org/officeDocument/2006/relationships/slide" Target="slides/slide25.xml"/><Relationship Id="rId42" Type="http://schemas.openxmlformats.org/officeDocument/2006/relationships/slide" Target="slides/slide33.xml"/><Relationship Id="rId47" Type="http://schemas.openxmlformats.org/officeDocument/2006/relationships/slide" Target="slides/slide38.xml"/><Relationship Id="rId50" Type="http://schemas.openxmlformats.org/officeDocument/2006/relationships/slide" Target="slides/slide41.xml"/><Relationship Id="rId55" Type="http://schemas.openxmlformats.org/officeDocument/2006/relationships/slide" Target="slides/slide46.xml"/><Relationship Id="rId63" Type="http://schemas.openxmlformats.org/officeDocument/2006/relationships/presProps" Target="presProps.xml"/><Relationship Id="rId7" Type="http://schemas.openxmlformats.org/officeDocument/2006/relationships/slideMaster" Target="slideMasters/slideMaster2.xml"/><Relationship Id="rId2" Type="http://schemas.openxmlformats.org/officeDocument/2006/relationships/customXml" Target="../customXml/item2.xml"/><Relationship Id="rId16" Type="http://schemas.openxmlformats.org/officeDocument/2006/relationships/slide" Target="slides/slide7.xml"/><Relationship Id="rId20" Type="http://schemas.openxmlformats.org/officeDocument/2006/relationships/slide" Target="slides/slide11.xml"/><Relationship Id="rId29" Type="http://schemas.openxmlformats.org/officeDocument/2006/relationships/slide" Target="slides/slide20.xml"/><Relationship Id="rId41" Type="http://schemas.openxmlformats.org/officeDocument/2006/relationships/slide" Target="slides/slide32.xml"/><Relationship Id="rId54" Type="http://schemas.openxmlformats.org/officeDocument/2006/relationships/slide" Target="slides/slide45.xml"/><Relationship Id="rId62"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Master" Target="slideMasters/slideMaster1.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slide" Target="slides/slide28.xml"/><Relationship Id="rId40" Type="http://schemas.openxmlformats.org/officeDocument/2006/relationships/slide" Target="slides/slide31.xml"/><Relationship Id="rId45" Type="http://schemas.openxmlformats.org/officeDocument/2006/relationships/slide" Target="slides/slide36.xml"/><Relationship Id="rId53" Type="http://schemas.openxmlformats.org/officeDocument/2006/relationships/slide" Target="slides/slide44.xml"/><Relationship Id="rId58" Type="http://schemas.openxmlformats.org/officeDocument/2006/relationships/slide" Target="slides/slide49.xml"/><Relationship Id="rId66" Type="http://schemas.openxmlformats.org/officeDocument/2006/relationships/tableStyles" Target="tableStyles.xml"/><Relationship Id="rId5" Type="http://schemas.openxmlformats.org/officeDocument/2006/relationships/customXml" Target="../customXml/item5.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slide" Target="slides/slide40.xml"/><Relationship Id="rId57" Type="http://schemas.openxmlformats.org/officeDocument/2006/relationships/slide" Target="slides/slide48.xml"/><Relationship Id="rId61" Type="http://schemas.openxmlformats.org/officeDocument/2006/relationships/handoutMaster" Target="handoutMasters/handoutMaster1.xml"/><Relationship Id="rId10" Type="http://schemas.openxmlformats.org/officeDocument/2006/relationships/slide" Target="slides/slide1.xml"/><Relationship Id="rId19" Type="http://schemas.openxmlformats.org/officeDocument/2006/relationships/slide" Target="slides/slide10.xml"/><Relationship Id="rId31" Type="http://schemas.openxmlformats.org/officeDocument/2006/relationships/slide" Target="slides/slide22.xml"/><Relationship Id="rId44" Type="http://schemas.openxmlformats.org/officeDocument/2006/relationships/slide" Target="slides/slide35.xml"/><Relationship Id="rId52" Type="http://schemas.openxmlformats.org/officeDocument/2006/relationships/slide" Target="slides/slide43.xml"/><Relationship Id="rId60" Type="http://schemas.openxmlformats.org/officeDocument/2006/relationships/notesMaster" Target="notesMasters/notesMaster1.xml"/><Relationship Id="rId65" Type="http://schemas.openxmlformats.org/officeDocument/2006/relationships/theme" Target="theme/theme1.xml"/><Relationship Id="rId4" Type="http://schemas.openxmlformats.org/officeDocument/2006/relationships/customXml" Target="../customXml/item4.xml"/><Relationship Id="rId9" Type="http://schemas.openxmlformats.org/officeDocument/2006/relationships/slideMaster" Target="slideMasters/slideMaster4.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slide" Target="slides/slide34.xml"/><Relationship Id="rId48" Type="http://schemas.openxmlformats.org/officeDocument/2006/relationships/slide" Target="slides/slide39.xml"/><Relationship Id="rId56" Type="http://schemas.openxmlformats.org/officeDocument/2006/relationships/slide" Target="slides/slide47.xml"/><Relationship Id="rId64" Type="http://schemas.openxmlformats.org/officeDocument/2006/relationships/viewProps" Target="viewProps.xml"/><Relationship Id="rId8" Type="http://schemas.openxmlformats.org/officeDocument/2006/relationships/slideMaster" Target="slideMasters/slideMaster3.xml"/><Relationship Id="rId51" Type="http://schemas.openxmlformats.org/officeDocument/2006/relationships/slide" Target="slides/slide42.xml"/><Relationship Id="rId3" Type="http://schemas.openxmlformats.org/officeDocument/2006/relationships/customXml" Target="../customXml/item3.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slide" Target="slides/slide37.xml"/><Relationship Id="rId59" Type="http://schemas.openxmlformats.org/officeDocument/2006/relationships/slide" Target="slides/slide5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1" y="0"/>
            <a:ext cx="3043343" cy="465455"/>
          </a:xfrm>
          <a:prstGeom prst="rect">
            <a:avLst/>
          </a:prstGeom>
        </p:spPr>
        <p:txBody>
          <a:bodyPr vert="horz" lIns="93324" tIns="46662" rIns="93324" bIns="46662" rtlCol="0"/>
          <a:lstStyle>
            <a:lvl1pPr algn="l">
              <a:defRPr sz="1200"/>
            </a:lvl1pPr>
          </a:lstStyle>
          <a:p>
            <a:r>
              <a:rPr lang="en-US" dirty="0"/>
              <a:t>Build 2012</a:t>
            </a:r>
          </a:p>
        </p:txBody>
      </p:sp>
      <p:sp>
        <p:nvSpPr>
          <p:cNvPr id="7" name="Date Placeholder 6"/>
          <p:cNvSpPr>
            <a:spLocks noGrp="1"/>
          </p:cNvSpPr>
          <p:nvPr>
            <p:ph type="dt" sz="quarter" idx="1"/>
          </p:nvPr>
        </p:nvSpPr>
        <p:spPr>
          <a:xfrm>
            <a:off x="3978133" y="0"/>
            <a:ext cx="3043343" cy="465455"/>
          </a:xfrm>
          <a:prstGeom prst="rect">
            <a:avLst/>
          </a:prstGeom>
        </p:spPr>
        <p:txBody>
          <a:bodyPr vert="horz" lIns="93324" tIns="46662" rIns="93324" bIns="46662" rtlCol="0"/>
          <a:lstStyle>
            <a:lvl1pPr algn="r">
              <a:defRPr sz="1200"/>
            </a:lvl1pPr>
          </a:lstStyle>
          <a:p>
            <a:fld id="{DE219B1A-AE41-483B-A766-69B9363DDA6A}" type="datetimeFigureOut">
              <a:rPr lang="en-US" smtClean="0">
                <a:latin typeface="Segoe UI" pitchFamily="34" charset="0"/>
              </a:rPr>
              <a:t>12/20/2017</a:t>
            </a:fld>
            <a:endParaRPr lang="en-US" dirty="0">
              <a:latin typeface="Segoe UI" pitchFamily="34" charset="0"/>
            </a:endParaRPr>
          </a:p>
        </p:txBody>
      </p:sp>
      <p:sp>
        <p:nvSpPr>
          <p:cNvPr id="8" name="Footer Placeholder 7"/>
          <p:cNvSpPr>
            <a:spLocks noGrp="1"/>
          </p:cNvSpPr>
          <p:nvPr>
            <p:ph type="ftr" sz="quarter" idx="2"/>
          </p:nvPr>
        </p:nvSpPr>
        <p:spPr>
          <a:xfrm>
            <a:off x="0" y="8842029"/>
            <a:ext cx="5934520" cy="338437"/>
          </a:xfrm>
          <a:prstGeom prst="rect">
            <a:avLst/>
          </a:prstGeom>
        </p:spPr>
        <p:txBody>
          <a:bodyPr vert="horz" lIns="93324" tIns="46662" rIns="93324" bIns="46662" rtlCol="0" anchor="b"/>
          <a:lstStyle>
            <a:lvl1pPr algn="l">
              <a:defRPr sz="1200"/>
            </a:lvl1pPr>
          </a:lstStyle>
          <a:p>
            <a:pPr marL="406673" defTabSz="932933"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406673" defTabSz="932933"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922814" y="8842030"/>
            <a:ext cx="1098660" cy="465455"/>
          </a:xfrm>
          <a:prstGeom prst="rect">
            <a:avLst/>
          </a:prstGeom>
        </p:spPr>
        <p:txBody>
          <a:bodyPr vert="horz" lIns="93324" tIns="46662" rIns="93324" bIns="46662"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1" y="0"/>
            <a:ext cx="3043343" cy="465455"/>
          </a:xfrm>
          <a:prstGeom prst="rect">
            <a:avLst/>
          </a:prstGeom>
        </p:spPr>
        <p:txBody>
          <a:bodyPr vert="horz" lIns="93324" tIns="46662" rIns="93324" bIns="46662" rtlCol="0"/>
          <a:lstStyle>
            <a:lvl1pPr algn="l">
              <a:defRPr sz="1200">
                <a:latin typeface="Segoe UI" pitchFamily="34" charset="0"/>
              </a:defRPr>
            </a:lvl1pPr>
          </a:lstStyle>
          <a:p>
            <a:r>
              <a:rPr lang="en-US" dirty="0" smtClean="0"/>
              <a:t>Build 2012</a:t>
            </a:r>
            <a:endParaRPr lang="en-US" dirty="0"/>
          </a:p>
        </p:txBody>
      </p:sp>
      <p:sp>
        <p:nvSpPr>
          <p:cNvPr id="9" name="Slide Image Placeholder 8"/>
          <p:cNvSpPr>
            <a:spLocks noGrp="1" noRot="1" noChangeAspect="1"/>
          </p:cNvSpPr>
          <p:nvPr>
            <p:ph type="sldImg" idx="2"/>
          </p:nvPr>
        </p:nvSpPr>
        <p:spPr>
          <a:xfrm>
            <a:off x="407988" y="698500"/>
            <a:ext cx="6207125" cy="3490913"/>
          </a:xfrm>
          <a:prstGeom prst="rect">
            <a:avLst/>
          </a:prstGeom>
          <a:noFill/>
          <a:ln w="12700">
            <a:solidFill>
              <a:prstClr val="black"/>
            </a:solidFill>
          </a:ln>
        </p:spPr>
        <p:txBody>
          <a:bodyPr vert="horz" lIns="93324" tIns="46662" rIns="93324" bIns="46662" rtlCol="0" anchor="ctr"/>
          <a:lstStyle/>
          <a:p>
            <a:endParaRPr lang="en-US" dirty="0"/>
          </a:p>
        </p:txBody>
      </p:sp>
      <p:sp>
        <p:nvSpPr>
          <p:cNvPr id="10" name="Footer Placeholder 9"/>
          <p:cNvSpPr>
            <a:spLocks noGrp="1"/>
          </p:cNvSpPr>
          <p:nvPr>
            <p:ph type="ftr" sz="quarter" idx="4"/>
          </p:nvPr>
        </p:nvSpPr>
        <p:spPr>
          <a:xfrm>
            <a:off x="0" y="8843646"/>
            <a:ext cx="6063277" cy="362391"/>
          </a:xfrm>
          <a:prstGeom prst="rect">
            <a:avLst/>
          </a:prstGeom>
        </p:spPr>
        <p:txBody>
          <a:bodyPr vert="horz" lIns="93324" tIns="46662" rIns="93324" bIns="46662" rtlCol="0" anchor="b"/>
          <a:lstStyle>
            <a:lvl1pPr marL="583276" indent="0" algn="l">
              <a:defRPr sz="1200"/>
            </a:lvl1pPr>
          </a:lstStyle>
          <a:p>
            <a:pPr defTabSz="932933"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33"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978133" y="0"/>
            <a:ext cx="3043343" cy="465455"/>
          </a:xfrm>
          <a:prstGeom prst="rect">
            <a:avLst/>
          </a:prstGeom>
        </p:spPr>
        <p:txBody>
          <a:bodyPr vert="horz" lIns="93324" tIns="46662" rIns="93324" bIns="46662" rtlCol="0"/>
          <a:lstStyle>
            <a:lvl1pPr algn="r">
              <a:defRPr sz="1200">
                <a:latin typeface="Segoe UI" pitchFamily="34" charset="0"/>
              </a:defRPr>
            </a:lvl1pPr>
          </a:lstStyle>
          <a:p>
            <a:fld id="{D51B1278-D92B-4AF3-A9C1-71DD298190CE}" type="datetimeFigureOut">
              <a:rPr lang="en-US" smtClean="0"/>
              <a:pPr/>
              <a:t>12/20/2017</a:t>
            </a:fld>
            <a:endParaRPr lang="en-US" dirty="0"/>
          </a:p>
        </p:txBody>
      </p:sp>
      <p:sp>
        <p:nvSpPr>
          <p:cNvPr id="12" name="Notes Placeholder 11"/>
          <p:cNvSpPr>
            <a:spLocks noGrp="1"/>
          </p:cNvSpPr>
          <p:nvPr>
            <p:ph type="body" sz="quarter" idx="3"/>
          </p:nvPr>
        </p:nvSpPr>
        <p:spPr>
          <a:xfrm>
            <a:off x="702311" y="4421823"/>
            <a:ext cx="5618480" cy="4189095"/>
          </a:xfrm>
          <a:prstGeom prst="rect">
            <a:avLst/>
          </a:prstGeom>
        </p:spPr>
        <p:txBody>
          <a:bodyPr vert="horz" lIns="93324" tIns="46662" rIns="93324" bIns="46662"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6051570" y="8842030"/>
            <a:ext cx="969904" cy="465455"/>
          </a:xfrm>
          <a:prstGeom prst="rect">
            <a:avLst/>
          </a:prstGeom>
        </p:spPr>
        <p:txBody>
          <a:bodyPr vert="horz" lIns="93324" tIns="46662" rIns="93324" bIns="46662"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503" rtl="0" eaLnBrk="1" latinLnBrk="0" hangingPunct="1">
      <a:lnSpc>
        <a:spcPct val="90000"/>
      </a:lnSpc>
      <a:spcAft>
        <a:spcPts val="340"/>
      </a:spcAft>
      <a:defRPr sz="1000" kern="1200">
        <a:solidFill>
          <a:schemeClr val="tx1"/>
        </a:solidFill>
        <a:latin typeface="Segoe UI Light" pitchFamily="34" charset="0"/>
        <a:ea typeface="+mn-ea"/>
        <a:cs typeface="+mn-cs"/>
      </a:defRPr>
    </a:lvl1pPr>
    <a:lvl2pPr marL="217206" indent="-107928" algn="l" defTabSz="932503" rtl="0" eaLnBrk="1" latinLnBrk="0" hangingPunct="1">
      <a:lnSpc>
        <a:spcPct val="90000"/>
      </a:lnSpc>
      <a:spcAft>
        <a:spcPts val="340"/>
      </a:spcAft>
      <a:buFont typeface="Arial" pitchFamily="34" charset="0"/>
      <a:buChar char="•"/>
      <a:defRPr sz="1000" kern="1200">
        <a:solidFill>
          <a:schemeClr val="tx1"/>
        </a:solidFill>
        <a:latin typeface="Segoe UI Light" pitchFamily="34" charset="0"/>
        <a:ea typeface="+mn-ea"/>
        <a:cs typeface="+mn-cs"/>
      </a:defRPr>
    </a:lvl2pPr>
    <a:lvl3pPr marL="334578" indent="-117373" algn="l" defTabSz="932503" rtl="0" eaLnBrk="1" latinLnBrk="0" hangingPunct="1">
      <a:lnSpc>
        <a:spcPct val="90000"/>
      </a:lnSpc>
      <a:spcAft>
        <a:spcPts val="340"/>
      </a:spcAft>
      <a:buFont typeface="Arial" pitchFamily="34" charset="0"/>
      <a:buChar char="•"/>
      <a:defRPr sz="1000" kern="1200">
        <a:solidFill>
          <a:schemeClr val="tx1"/>
        </a:solidFill>
        <a:latin typeface="Segoe UI Light" pitchFamily="34" charset="0"/>
        <a:ea typeface="+mn-ea"/>
        <a:cs typeface="+mn-cs"/>
      </a:defRPr>
    </a:lvl3pPr>
    <a:lvl4pPr marL="492423" indent="-149751" algn="l" defTabSz="932503" rtl="0" eaLnBrk="1" latinLnBrk="0" hangingPunct="1">
      <a:lnSpc>
        <a:spcPct val="90000"/>
      </a:lnSpc>
      <a:spcAft>
        <a:spcPts val="340"/>
      </a:spcAft>
      <a:buFont typeface="Arial" pitchFamily="34" charset="0"/>
      <a:buChar char="•"/>
      <a:defRPr sz="1000" kern="1200">
        <a:solidFill>
          <a:schemeClr val="tx1"/>
        </a:solidFill>
        <a:latin typeface="Segoe UI Light" pitchFamily="34" charset="0"/>
        <a:ea typeface="+mn-ea"/>
        <a:cs typeface="+mn-cs"/>
      </a:defRPr>
    </a:lvl4pPr>
    <a:lvl5pPr marL="627335" indent="-117373" algn="l" defTabSz="932503" rtl="0" eaLnBrk="1" latinLnBrk="0" hangingPunct="1">
      <a:lnSpc>
        <a:spcPct val="90000"/>
      </a:lnSpc>
      <a:spcAft>
        <a:spcPts val="340"/>
      </a:spcAft>
      <a:buFont typeface="Arial" pitchFamily="34" charset="0"/>
      <a:buChar char="•"/>
      <a:defRPr sz="1000" kern="1200">
        <a:solidFill>
          <a:schemeClr val="tx1"/>
        </a:solidFill>
        <a:latin typeface="Segoe UI Light" pitchFamily="34" charset="0"/>
        <a:ea typeface="+mn-ea"/>
        <a:cs typeface="+mn-cs"/>
      </a:defRPr>
    </a:lvl5pPr>
    <a:lvl6pPr marL="2331259" algn="l" defTabSz="932503" rtl="0" eaLnBrk="1" latinLnBrk="0" hangingPunct="1">
      <a:defRPr sz="1200" kern="1200">
        <a:solidFill>
          <a:schemeClr val="tx1"/>
        </a:solidFill>
        <a:latin typeface="+mn-lt"/>
        <a:ea typeface="+mn-ea"/>
        <a:cs typeface="+mn-cs"/>
      </a:defRPr>
    </a:lvl6pPr>
    <a:lvl7pPr marL="2797510" algn="l" defTabSz="932503" rtl="0" eaLnBrk="1" latinLnBrk="0" hangingPunct="1">
      <a:defRPr sz="1200" kern="1200">
        <a:solidFill>
          <a:schemeClr val="tx1"/>
        </a:solidFill>
        <a:latin typeface="+mn-lt"/>
        <a:ea typeface="+mn-ea"/>
        <a:cs typeface="+mn-cs"/>
      </a:defRPr>
    </a:lvl7pPr>
    <a:lvl8pPr marL="3263762" algn="l" defTabSz="932503" rtl="0" eaLnBrk="1" latinLnBrk="0" hangingPunct="1">
      <a:defRPr sz="1200" kern="1200">
        <a:solidFill>
          <a:schemeClr val="tx1"/>
        </a:solidFill>
        <a:latin typeface="+mn-lt"/>
        <a:ea typeface="+mn-ea"/>
        <a:cs typeface="+mn-cs"/>
      </a:defRPr>
    </a:lvl8pPr>
    <a:lvl9pPr marL="3730014" algn="l" defTabSz="93250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slide" Target="../slides/slide33.xml"/><Relationship Id="rId1" Type="http://schemas.openxmlformats.org/officeDocument/2006/relationships/notesMaster" Target="../notesMasters/notesMaster1.xml"/><Relationship Id="rId4" Type="http://schemas.openxmlformats.org/officeDocument/2006/relationships/image" Target="../media/image79.png"/></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2933"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33"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4F1362E8-7A7B-4587-803A-BD1FA221E85F}" type="datetime1">
              <a:rPr lang="en-US" smtClean="0">
                <a:solidFill>
                  <a:prstClr val="black"/>
                </a:solidFill>
              </a:rPr>
              <a:pPr/>
              <a:t>12/20/2017</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a:t>
            </a:fld>
            <a:endParaRPr lang="en-US" dirty="0">
              <a:solidFill>
                <a:prstClr val="black"/>
              </a:solidFill>
            </a:endParaRPr>
          </a:p>
        </p:txBody>
      </p:sp>
    </p:spTree>
    <p:extLst>
      <p:ext uri="{BB962C8B-B14F-4D97-AF65-F5344CB8AC3E}">
        <p14:creationId xmlns:p14="http://schemas.microsoft.com/office/powerpoint/2010/main" val="20966806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a:t>
            </a:r>
            <a:r>
              <a:rPr lang="en-US" baseline="0" dirty="0" smtClean="0"/>
              <a:t> Microsoft and Windows Azure, you’re relying on you existing relationship and account team to procure and get support. </a:t>
            </a:r>
          </a:p>
          <a:p>
            <a:endParaRPr lang="en-US" baseline="0" dirty="0" smtClean="0"/>
          </a:p>
          <a:p>
            <a:pPr marL="228600" indent="-228600">
              <a:buAutoNum type="arabicPeriod"/>
            </a:pPr>
            <a:r>
              <a:rPr lang="en-US" baseline="0" dirty="0" smtClean="0"/>
              <a:t>Azure can be a part of you existing Enterprise Agreement you have in place with Microsoft. This way, you don’t have to negotiate and sign up for yet another agreement with another vendor.</a:t>
            </a:r>
          </a:p>
          <a:p>
            <a:pPr marL="228600" indent="-228600">
              <a:buAutoNum type="arabicPeriod"/>
            </a:pPr>
            <a:r>
              <a:rPr lang="en-US" baseline="0" dirty="0" smtClean="0"/>
              <a:t>We support Azure and other Microsoft software that you use just the same way. When you run Microsoft workloads on other cloud platforms, you might not get the same level of support. You’ll be relying on a single point of support for you infrastructure and software with Microsoft and Windows Azure</a:t>
            </a:r>
          </a:p>
          <a:p>
            <a:pPr marL="228600" indent="-228600">
              <a:buAutoNum type="arabicPeriod"/>
            </a:pPr>
            <a:r>
              <a:rPr lang="en-US" baseline="0" dirty="0" smtClean="0"/>
              <a:t>We have an Azure practice in MCS, and continue to be your trusted advisors as you start your journey with the Cloud.</a:t>
            </a:r>
          </a:p>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293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3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29A2B35-821E-4FAE-8E81-3564E2139296}" type="datetime1">
              <a:rPr lang="en-US" smtClean="0">
                <a:solidFill>
                  <a:prstClr val="black"/>
                </a:solidFill>
              </a:rPr>
              <a:pPr/>
              <a:t>12/20/2017</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10</a:t>
            </a:fld>
            <a:endParaRPr lang="en-US" dirty="0">
              <a:solidFill>
                <a:prstClr val="black"/>
              </a:solidFill>
            </a:endParaRPr>
          </a:p>
        </p:txBody>
      </p:sp>
    </p:spTree>
    <p:extLst>
      <p:ext uri="{BB962C8B-B14F-4D97-AF65-F5344CB8AC3E}">
        <p14:creationId xmlns:p14="http://schemas.microsoft.com/office/powerpoint/2010/main" val="30531237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Windows Azure is not our</a:t>
            </a:r>
            <a:r>
              <a:rPr lang="en-US" baseline="0" dirty="0" smtClean="0"/>
              <a:t> first foray into Cloud Computing. We have been doing this for more than two decades, and have the deepest experience in the industry.</a:t>
            </a:r>
          </a:p>
          <a:p>
            <a:endParaRPr lang="en-US" baseline="0" dirty="0" smtClean="0"/>
          </a:p>
          <a:p>
            <a:r>
              <a:rPr lang="en-US" baseline="0" dirty="0" smtClean="0"/>
              <a:t>Our first datacenter was in 1989. Since then, we have run some of the largest global  services securely and efficiently – Bing, Office 365 and Hotmail just to name a few.</a:t>
            </a:r>
          </a:p>
          <a:p>
            <a:endParaRPr lang="en-US" baseline="0" dirty="0" smtClean="0"/>
          </a:p>
          <a:p>
            <a:r>
              <a:rPr lang="en-US" baseline="0" dirty="0" smtClean="0"/>
              <a:t>Today, we run over 200+ global services 24x7 and here are some stats to show you how large scale and global our operations are.</a:t>
            </a:r>
          </a:p>
          <a:p>
            <a:endParaRPr lang="en-US" baseline="0" dirty="0" smtClean="0"/>
          </a:p>
          <a:p>
            <a:r>
              <a:rPr lang="en-US" baseline="0" dirty="0" smtClean="0"/>
              <a:t>Windows Azure is operated in the same manner by the same teams as some of these other global services. You can rest assure that security and operational efficiency is at our core.</a:t>
            </a:r>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293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3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29A2B35-821E-4FAE-8E81-3564E2139296}" type="datetime1">
              <a:rPr lang="en-US" smtClean="0">
                <a:solidFill>
                  <a:prstClr val="black"/>
                </a:solidFill>
              </a:rPr>
              <a:pPr/>
              <a:t>12/20/2017</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11</a:t>
            </a:fld>
            <a:endParaRPr lang="en-US" dirty="0">
              <a:solidFill>
                <a:prstClr val="black"/>
              </a:solidFill>
            </a:endParaRPr>
          </a:p>
        </p:txBody>
      </p:sp>
    </p:spTree>
    <p:extLst>
      <p:ext uri="{BB962C8B-B14F-4D97-AF65-F5344CB8AC3E}">
        <p14:creationId xmlns:p14="http://schemas.microsoft.com/office/powerpoint/2010/main" val="13702130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kern="1200" dirty="0" smtClean="0">
                <a:solidFill>
                  <a:schemeClr val="tx1"/>
                </a:solidFill>
                <a:effectLst/>
                <a:latin typeface="Segoe UI Light" pitchFamily="34" charset="0"/>
                <a:ea typeface="+mn-ea"/>
                <a:cs typeface="+mn-cs"/>
              </a:rPr>
              <a:t>Let’s pause and summarize the design principles that make Windows Azure a true enterprise ready platform.</a:t>
            </a:r>
            <a:endParaRPr lang="en-US" sz="1000" kern="1200" dirty="0">
              <a:solidFill>
                <a:schemeClr val="tx1"/>
              </a:solidFill>
              <a:effectLst/>
              <a:latin typeface="Segoe UI Light" pitchFamily="34" charset="0"/>
              <a:ea typeface="+mn-ea"/>
              <a:cs typeface="+mn-cs"/>
            </a:endParaRPr>
          </a:p>
        </p:txBody>
      </p:sp>
      <p:sp>
        <p:nvSpPr>
          <p:cNvPr id="4" name="Slide Number Placeholder 3"/>
          <p:cNvSpPr>
            <a:spLocks noGrp="1"/>
          </p:cNvSpPr>
          <p:nvPr>
            <p:ph type="sldNum" sz="quarter" idx="10"/>
          </p:nvPr>
        </p:nvSpPr>
        <p:spPr/>
        <p:txBody>
          <a:bodyPr/>
          <a:lstStyle/>
          <a:p>
            <a:fld id="{0A7327B1-EA79-42BA-8B82-860D37DAB89B}" type="slidenum">
              <a:rPr lang="en-US" smtClean="0"/>
              <a:t>12</a:t>
            </a:fld>
            <a:endParaRPr lang="en-US"/>
          </a:p>
        </p:txBody>
      </p:sp>
    </p:spTree>
    <p:extLst>
      <p:ext uri="{BB962C8B-B14F-4D97-AF65-F5344CB8AC3E}">
        <p14:creationId xmlns:p14="http://schemas.microsoft.com/office/powerpoint/2010/main" val="3207190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r>
              <a:rPr lang="en-US" sz="1200" kern="1200" dirty="0" smtClean="0">
                <a:solidFill>
                  <a:schemeClr val="tx1"/>
                </a:solidFill>
                <a:effectLst/>
                <a:latin typeface="+mn-lt"/>
                <a:ea typeface="+mn-ea"/>
                <a:cs typeface="+mn-cs"/>
              </a:rPr>
              <a:t>Over the last few years we’ve truly delivered a huge infrastructure to enable us to grow our services at scale around the globe.  Whether it’s our flagship facilities in Quincy, Washington or </a:t>
            </a:r>
            <a:r>
              <a:rPr lang="en-US" sz="1200" i="0" kern="1200" dirty="0" smtClean="0">
                <a:solidFill>
                  <a:schemeClr val="tx1"/>
                </a:solidFill>
                <a:effectLst/>
                <a:latin typeface="+mn-lt"/>
                <a:ea typeface="+mn-ea"/>
                <a:cs typeface="+mn-cs"/>
              </a:rPr>
              <a:t>Boydton</a:t>
            </a:r>
            <a:r>
              <a:rPr lang="en-US" sz="1200" kern="1200" dirty="0" smtClean="0">
                <a:solidFill>
                  <a:schemeClr val="tx1"/>
                </a:solidFill>
                <a:effectLst/>
                <a:latin typeface="+mn-lt"/>
                <a:ea typeface="+mn-ea"/>
                <a:cs typeface="+mn-cs"/>
              </a:rPr>
              <a:t>, Virginia, or some of the newly announced facilities in Shanghai, Australia and Brazil, it really is key for us to make smart investments around the world to deliver services in a resilient and reliable fashion.</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A lot of people ask, what goes into site selection at Microsoft and how do we decide where to place our datacenter investments?  There are over thirty-five factors in our site selection criteria.  But really, the top elements are around proximity to customers and energy and fiber infrastructure, insuring that we have the capacity and the growth platforms to be able to grow our services.</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Another key element is about skilled workforce.  We need to insure that we have the right people to run and operate our datacenters on a day to day basis.</a:t>
            </a:r>
            <a:endParaRPr lang="en-US" dirty="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13</a:t>
            </a:fld>
            <a:endParaRPr lang="en-US" dirty="0">
              <a:solidFill>
                <a:prstClr val="black"/>
              </a:solidFill>
            </a:endParaRPr>
          </a:p>
        </p:txBody>
      </p:sp>
    </p:spTree>
    <p:extLst>
      <p:ext uri="{BB962C8B-B14F-4D97-AF65-F5344CB8AC3E}">
        <p14:creationId xmlns:p14="http://schemas.microsoft.com/office/powerpoint/2010/main" val="17916213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can use this to explain all the Azure building blocks – the compute services at the top and then the other blocks of services – data, networking, Apps….  OR you can go with the next set of slides…  YOUR CHOICE…</a:t>
            </a:r>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292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2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B634B06-318B-475B-9284-1840BCBBCCD5}" type="datetime1">
              <a:rPr lang="en-US" smtClean="0">
                <a:solidFill>
                  <a:prstClr val="black"/>
                </a:solidFill>
              </a:rPr>
              <a:pPr/>
              <a:t>12/20/2017</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14</a:t>
            </a:fld>
            <a:endParaRPr lang="en-US" dirty="0">
              <a:solidFill>
                <a:prstClr val="black"/>
              </a:solidFill>
            </a:endParaRPr>
          </a:p>
        </p:txBody>
      </p:sp>
    </p:spTree>
    <p:extLst>
      <p:ext uri="{BB962C8B-B14F-4D97-AF65-F5344CB8AC3E}">
        <p14:creationId xmlns:p14="http://schemas.microsoft.com/office/powerpoint/2010/main" val="30465753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kern="1200" dirty="0" smtClean="0">
                <a:solidFill>
                  <a:schemeClr val="tx1"/>
                </a:solidFill>
                <a:effectLst/>
                <a:latin typeface="Segoe UI Light" pitchFamily="34" charset="0"/>
                <a:ea typeface="+mn-ea"/>
                <a:cs typeface="+mn-cs"/>
              </a:rPr>
              <a:t>Windows Azure is a broad stack of services that runs in our datacenters globally. </a:t>
            </a:r>
          </a:p>
          <a:p>
            <a:endParaRPr lang="en-US" sz="1000" kern="1200" dirty="0" smtClean="0">
              <a:solidFill>
                <a:schemeClr val="tx1"/>
              </a:solidFill>
              <a:effectLst/>
              <a:latin typeface="Segoe UI Light" pitchFamily="34" charset="0"/>
              <a:ea typeface="+mn-ea"/>
              <a:cs typeface="+mn-cs"/>
            </a:endParaRPr>
          </a:p>
          <a:p>
            <a:r>
              <a:rPr lang="en-US" sz="1000" kern="1200" dirty="0" smtClean="0">
                <a:solidFill>
                  <a:schemeClr val="tx1"/>
                </a:solidFill>
                <a:effectLst/>
                <a:latin typeface="Segoe UI Light" pitchFamily="34" charset="0"/>
                <a:ea typeface="+mn-ea"/>
                <a:cs typeface="+mn-cs"/>
              </a:rPr>
              <a:t>Think of the different services as </a:t>
            </a:r>
            <a:r>
              <a:rPr lang="en-US" sz="1000" i="1" kern="1200" dirty="0" smtClean="0">
                <a:solidFill>
                  <a:schemeClr val="tx1"/>
                </a:solidFill>
                <a:effectLst/>
                <a:latin typeface="Segoe UI Light" pitchFamily="34" charset="0"/>
                <a:ea typeface="+mn-ea"/>
                <a:cs typeface="+mn-cs"/>
              </a:rPr>
              <a:t>building blocks.</a:t>
            </a:r>
            <a:r>
              <a:rPr lang="en-US" sz="1000" kern="1200" dirty="0" smtClean="0">
                <a:solidFill>
                  <a:schemeClr val="tx1"/>
                </a:solidFill>
                <a:effectLst/>
                <a:latin typeface="Segoe UI Light" pitchFamily="34" charset="0"/>
                <a:ea typeface="+mn-ea"/>
                <a:cs typeface="+mn-cs"/>
              </a:rPr>
              <a:t> These services can be categorized</a:t>
            </a:r>
            <a:r>
              <a:rPr lang="en-US" sz="1000" kern="1200" baseline="0" dirty="0" smtClean="0">
                <a:solidFill>
                  <a:schemeClr val="tx1"/>
                </a:solidFill>
                <a:effectLst/>
                <a:latin typeface="Segoe UI Light" pitchFamily="34" charset="0"/>
                <a:ea typeface="+mn-ea"/>
                <a:cs typeface="+mn-cs"/>
              </a:rPr>
              <a:t> into three classes – </a:t>
            </a:r>
          </a:p>
          <a:p>
            <a:r>
              <a:rPr lang="en-US" sz="1000" b="1" kern="1200" baseline="0" dirty="0" smtClean="0">
                <a:solidFill>
                  <a:schemeClr val="tx1"/>
                </a:solidFill>
                <a:effectLst/>
                <a:latin typeface="Segoe UI Light" pitchFamily="34" charset="0"/>
                <a:ea typeface="+mn-ea"/>
                <a:cs typeface="+mn-cs"/>
              </a:rPr>
              <a:t>Infrastructure services </a:t>
            </a:r>
            <a:r>
              <a:rPr lang="en-US" sz="1000" kern="1200" baseline="0" dirty="0" smtClean="0">
                <a:solidFill>
                  <a:schemeClr val="tx1"/>
                </a:solidFill>
                <a:effectLst/>
                <a:latin typeface="Segoe UI Light" pitchFamily="34" charset="0"/>
                <a:ea typeface="+mn-ea"/>
                <a:cs typeface="+mn-cs"/>
              </a:rPr>
              <a:t>which are lower level building blocks, </a:t>
            </a:r>
          </a:p>
          <a:p>
            <a:r>
              <a:rPr lang="en-US" sz="1000" b="1" kern="1200" baseline="0" dirty="0" smtClean="0">
                <a:solidFill>
                  <a:schemeClr val="tx1"/>
                </a:solidFill>
                <a:effectLst/>
                <a:latin typeface="Segoe UI Light" pitchFamily="34" charset="0"/>
                <a:ea typeface="+mn-ea"/>
                <a:cs typeface="+mn-cs"/>
              </a:rPr>
              <a:t>Data services </a:t>
            </a:r>
            <a:r>
              <a:rPr lang="en-US" sz="1000" kern="1200" baseline="0" dirty="0" smtClean="0">
                <a:solidFill>
                  <a:schemeClr val="tx1"/>
                </a:solidFill>
                <a:effectLst/>
                <a:latin typeface="Segoe UI Light" pitchFamily="34" charset="0"/>
                <a:ea typeface="+mn-ea"/>
                <a:cs typeface="+mn-cs"/>
              </a:rPr>
              <a:t>that provide storage and data management capabilities to apps, and </a:t>
            </a:r>
          </a:p>
          <a:p>
            <a:r>
              <a:rPr lang="en-US" sz="1000" b="1" kern="1200" baseline="0" dirty="0" smtClean="0">
                <a:solidFill>
                  <a:schemeClr val="tx1"/>
                </a:solidFill>
                <a:effectLst/>
                <a:latin typeface="Segoe UI Light" pitchFamily="34" charset="0"/>
                <a:ea typeface="+mn-ea"/>
                <a:cs typeface="+mn-cs"/>
              </a:rPr>
              <a:t>App services</a:t>
            </a:r>
            <a:r>
              <a:rPr lang="en-US" sz="1000" kern="1200" baseline="0" dirty="0" smtClean="0">
                <a:solidFill>
                  <a:schemeClr val="tx1"/>
                </a:solidFill>
                <a:effectLst/>
                <a:latin typeface="Segoe UI Light" pitchFamily="34" charset="0"/>
                <a:ea typeface="+mn-ea"/>
                <a:cs typeface="+mn-cs"/>
              </a:rPr>
              <a:t> which provide different capabilities to rapidly develop apps, scale and run apps at a global scale.</a:t>
            </a:r>
            <a:endParaRPr lang="en-US" sz="1000" kern="1200" dirty="0" smtClean="0">
              <a:solidFill>
                <a:schemeClr val="tx1"/>
              </a:solidFill>
              <a:effectLst/>
              <a:latin typeface="Segoe UI Light" pitchFamily="34" charset="0"/>
              <a:ea typeface="+mn-ea"/>
              <a:cs typeface="+mn-cs"/>
            </a:endParaRPr>
          </a:p>
          <a:p>
            <a:endParaRPr lang="en-US" sz="1000" kern="1200" dirty="0" smtClean="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r>
              <a:rPr lang="en-US" smtClean="0">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293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3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5FE4590D-5E94-498D-9872-45222547810D}" type="datetime1">
              <a:rPr lang="en-US" smtClean="0">
                <a:solidFill>
                  <a:prstClr val="black"/>
                </a:solidFill>
              </a:rPr>
              <a:pPr/>
              <a:t>12/20/2017</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15</a:t>
            </a:fld>
            <a:endParaRPr lang="en-US" dirty="0">
              <a:solidFill>
                <a:prstClr val="black"/>
              </a:solidFill>
            </a:endParaRPr>
          </a:p>
        </p:txBody>
      </p:sp>
    </p:spTree>
    <p:extLst>
      <p:ext uri="{BB962C8B-B14F-4D97-AF65-F5344CB8AC3E}">
        <p14:creationId xmlns:p14="http://schemas.microsoft.com/office/powerpoint/2010/main" val="246526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kern="1200" dirty="0" smtClean="0">
                <a:solidFill>
                  <a:schemeClr val="tx1"/>
                </a:solidFill>
                <a:effectLst/>
                <a:latin typeface="Segoe UI Light" pitchFamily="34" charset="0"/>
                <a:ea typeface="+mn-ea"/>
                <a:cs typeface="+mn-cs"/>
              </a:rPr>
              <a:t>You can use these blocks or</a:t>
            </a:r>
            <a:r>
              <a:rPr lang="en-US" sz="1000" kern="1200" baseline="0" dirty="0" smtClean="0">
                <a:solidFill>
                  <a:schemeClr val="tx1"/>
                </a:solidFill>
                <a:effectLst/>
                <a:latin typeface="Segoe UI Light" pitchFamily="34" charset="0"/>
                <a:ea typeface="+mn-ea"/>
                <a:cs typeface="+mn-cs"/>
              </a:rPr>
              <a:t> puzzle pieces </a:t>
            </a:r>
            <a:r>
              <a:rPr lang="en-US" sz="1000" kern="1200" dirty="0" smtClean="0">
                <a:solidFill>
                  <a:schemeClr val="tx1"/>
                </a:solidFill>
                <a:effectLst/>
                <a:latin typeface="Segoe UI Light" pitchFamily="34" charset="0"/>
                <a:ea typeface="+mn-ea"/>
                <a:cs typeface="+mn-cs"/>
              </a:rPr>
              <a:t>to rapidly build apps, and then choose an Azure datacenter to run the app. Windows Azure takes care of the underlying management, and provides your app the scale it needs. </a:t>
            </a:r>
          </a:p>
          <a:p>
            <a:endParaRPr lang="en-US" sz="1000" kern="1200" dirty="0" smtClean="0">
              <a:solidFill>
                <a:schemeClr val="tx1"/>
              </a:solidFill>
              <a:effectLst/>
              <a:latin typeface="Segoe UI Light" pitchFamily="34" charset="0"/>
              <a:ea typeface="+mn-ea"/>
              <a:cs typeface="+mn-cs"/>
            </a:endParaRPr>
          </a:p>
          <a:p>
            <a:r>
              <a:rPr lang="en-US" sz="1000" kern="1200" dirty="0" smtClean="0">
                <a:solidFill>
                  <a:schemeClr val="tx1"/>
                </a:solidFill>
                <a:effectLst/>
                <a:latin typeface="Segoe UI Light" pitchFamily="34" charset="0"/>
                <a:ea typeface="+mn-ea"/>
                <a:cs typeface="+mn-cs"/>
              </a:rPr>
              <a:t>This approach is what industry experts call a </a:t>
            </a:r>
            <a:r>
              <a:rPr lang="en-US" sz="1000" b="1" kern="1200" dirty="0" smtClean="0">
                <a:solidFill>
                  <a:schemeClr val="tx1"/>
                </a:solidFill>
                <a:effectLst/>
                <a:latin typeface="Segoe UI Light" pitchFamily="34" charset="0"/>
                <a:ea typeface="+mn-ea"/>
                <a:cs typeface="+mn-cs"/>
              </a:rPr>
              <a:t>Platform as a Service</a:t>
            </a:r>
            <a:r>
              <a:rPr lang="en-US" sz="1000" kern="1200" dirty="0" smtClean="0">
                <a:solidFill>
                  <a:schemeClr val="tx1"/>
                </a:solidFill>
                <a:effectLst/>
                <a:latin typeface="Segoe UI Light" pitchFamily="34" charset="0"/>
                <a:ea typeface="+mn-ea"/>
                <a:cs typeface="+mn-cs"/>
              </a:rPr>
              <a:t>. </a:t>
            </a:r>
          </a:p>
          <a:p>
            <a:endParaRPr lang="en-US" sz="1000" kern="1200" dirty="0" smtClean="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r>
              <a:rPr lang="en-US" smtClean="0"/>
              <a:t>Build 2012</a:t>
            </a:r>
            <a:endParaRPr lang="en-US" dirty="0"/>
          </a:p>
        </p:txBody>
      </p:sp>
      <p:sp>
        <p:nvSpPr>
          <p:cNvPr id="5" name="Footer Placeholder 4"/>
          <p:cNvSpPr>
            <a:spLocks noGrp="1"/>
          </p:cNvSpPr>
          <p:nvPr>
            <p:ph type="ftr" sz="quarter" idx="11"/>
          </p:nvPr>
        </p:nvSpPr>
        <p:spPr/>
        <p:txBody>
          <a:bodyPr/>
          <a:lstStyle/>
          <a:p>
            <a:pPr defTabSz="93293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3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5FE4590D-5E94-498D-9872-45222547810D}" type="datetime1">
              <a:rPr lang="en-US" smtClean="0"/>
              <a:t>12/20/2017</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24331807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kern="1200" dirty="0" smtClean="0">
                <a:solidFill>
                  <a:schemeClr val="tx1"/>
                </a:solidFill>
                <a:effectLst/>
                <a:latin typeface="Segoe UI Light" pitchFamily="34" charset="0"/>
                <a:ea typeface="+mn-ea"/>
                <a:cs typeface="+mn-cs"/>
              </a:rPr>
              <a:t>But that is not all that you can do with Azure. Windows Azure also provides infrastructure services which allow for more hands on configuration and management similar the servers you have today. However, they’re hosted in Microsoft datacenters letting you use Azure as if you were operating your own datacenter in the Cloud. For example, you can provision VMs, give them private IP addresses, and connect to them using a VPN from your on-premises environment. Most importantly, this lets Windows Azure mimic your on-premises datacenter and run your current apps with little or no change without the expense of having to own servers of racks, cooling and building costs. Furthermore, you</a:t>
            </a:r>
            <a:r>
              <a:rPr lang="en-US" sz="1000" kern="1200" baseline="0" dirty="0" smtClean="0">
                <a:solidFill>
                  <a:schemeClr val="tx1"/>
                </a:solidFill>
                <a:effectLst/>
                <a:latin typeface="Segoe UI Light" pitchFamily="34" charset="0"/>
                <a:ea typeface="+mn-ea"/>
                <a:cs typeface="+mn-cs"/>
              </a:rPr>
              <a:t> can connect the “datacenter” you build in the Cloud to your on-premises  datacenter so the datacenter in the Cloud becomes an extension to your on-premises infrastructure. </a:t>
            </a:r>
          </a:p>
          <a:p>
            <a:endParaRPr lang="en-US" sz="1000" kern="1200" baseline="0" dirty="0" smtClean="0">
              <a:solidFill>
                <a:schemeClr val="tx1"/>
              </a:solidFill>
              <a:effectLst/>
              <a:latin typeface="Segoe UI Light" pitchFamily="34" charset="0"/>
              <a:ea typeface="+mn-ea"/>
              <a:cs typeface="+mn-cs"/>
            </a:endParaRPr>
          </a:p>
          <a:p>
            <a:r>
              <a:rPr lang="en-US" sz="1000" kern="1200" dirty="0" smtClean="0">
                <a:solidFill>
                  <a:schemeClr val="tx1"/>
                </a:solidFill>
                <a:effectLst/>
                <a:latin typeface="Segoe UI Light" pitchFamily="34" charset="0"/>
                <a:ea typeface="+mn-ea"/>
                <a:cs typeface="+mn-cs"/>
              </a:rPr>
              <a:t>These “building blocks” lets Windows Azure to be used as an </a:t>
            </a:r>
            <a:r>
              <a:rPr lang="en-US" sz="1000" b="1" kern="1200" dirty="0" smtClean="0">
                <a:solidFill>
                  <a:schemeClr val="tx1"/>
                </a:solidFill>
                <a:effectLst/>
                <a:latin typeface="Segoe UI Light" pitchFamily="34" charset="0"/>
                <a:ea typeface="+mn-ea"/>
                <a:cs typeface="+mn-cs"/>
              </a:rPr>
              <a:t>Infrastructure-a- a-service</a:t>
            </a:r>
            <a:r>
              <a:rPr lang="en-US" sz="1000" kern="1200" dirty="0" smtClean="0">
                <a:solidFill>
                  <a:schemeClr val="tx1"/>
                </a:solidFill>
                <a:effectLst/>
                <a:latin typeface="Segoe UI Light" pitchFamily="34" charset="0"/>
                <a:ea typeface="+mn-ea"/>
                <a:cs typeface="+mn-cs"/>
              </a:rPr>
              <a:t>.</a:t>
            </a:r>
          </a:p>
          <a:p>
            <a:endParaRPr lang="en-US" sz="1000" kern="1200" dirty="0" smtClean="0">
              <a:solidFill>
                <a:schemeClr val="tx1"/>
              </a:solidFill>
              <a:effectLst/>
              <a:latin typeface="Segoe UI Light" pitchFamily="34" charset="0"/>
              <a:ea typeface="+mn-ea"/>
              <a:cs typeface="+mn-cs"/>
            </a:endParaRPr>
          </a:p>
          <a:p>
            <a:r>
              <a:rPr lang="en-US" sz="1000" b="1" kern="1200" dirty="0" smtClean="0">
                <a:solidFill>
                  <a:schemeClr val="tx1"/>
                </a:solidFill>
                <a:effectLst/>
                <a:latin typeface="Segoe UI Light" pitchFamily="34" charset="0"/>
                <a:ea typeface="+mn-ea"/>
                <a:cs typeface="+mn-cs"/>
              </a:rPr>
              <a:t>So, you see Windows Azure offers </a:t>
            </a:r>
            <a:r>
              <a:rPr lang="en-US" sz="1000" b="1" kern="1200" dirty="0" err="1" smtClean="0">
                <a:solidFill>
                  <a:schemeClr val="tx1"/>
                </a:solidFill>
                <a:effectLst/>
                <a:latin typeface="Segoe UI Light" pitchFamily="34" charset="0"/>
                <a:ea typeface="+mn-ea"/>
                <a:cs typeface="+mn-cs"/>
              </a:rPr>
              <a:t>IaaS</a:t>
            </a:r>
            <a:r>
              <a:rPr lang="en-US" sz="1000" b="1" kern="1200" dirty="0" smtClean="0">
                <a:solidFill>
                  <a:schemeClr val="tx1"/>
                </a:solidFill>
                <a:effectLst/>
                <a:latin typeface="Segoe UI Light" pitchFamily="34" charset="0"/>
                <a:ea typeface="+mn-ea"/>
                <a:cs typeface="+mn-cs"/>
              </a:rPr>
              <a:t> +</a:t>
            </a:r>
            <a:r>
              <a:rPr lang="en-US" sz="1000" b="1" kern="1200" dirty="0" err="1" smtClean="0">
                <a:solidFill>
                  <a:schemeClr val="tx1"/>
                </a:solidFill>
                <a:effectLst/>
                <a:latin typeface="Segoe UI Light" pitchFamily="34" charset="0"/>
                <a:ea typeface="+mn-ea"/>
                <a:cs typeface="+mn-cs"/>
              </a:rPr>
              <a:t>PaaS</a:t>
            </a:r>
            <a:r>
              <a:rPr lang="en-US" sz="1000" b="1" kern="1200" dirty="0" smtClean="0">
                <a:solidFill>
                  <a:schemeClr val="tx1"/>
                </a:solidFill>
                <a:effectLst/>
                <a:latin typeface="Segoe UI Light" pitchFamily="34" charset="0"/>
                <a:ea typeface="+mn-ea"/>
                <a:cs typeface="+mn-cs"/>
              </a:rPr>
              <a:t> in one platform. </a:t>
            </a:r>
            <a:r>
              <a:rPr lang="en-US" sz="1000" b="1" kern="1200" dirty="0" err="1" smtClean="0">
                <a:solidFill>
                  <a:schemeClr val="tx1"/>
                </a:solidFill>
                <a:effectLst/>
                <a:latin typeface="Segoe UI Light" pitchFamily="34" charset="0"/>
                <a:ea typeface="+mn-ea"/>
                <a:cs typeface="+mn-cs"/>
              </a:rPr>
              <a:t>IaaS</a:t>
            </a:r>
            <a:r>
              <a:rPr lang="en-US" sz="1000" b="1" kern="1200" dirty="0" smtClean="0">
                <a:solidFill>
                  <a:schemeClr val="tx1"/>
                </a:solidFill>
                <a:effectLst/>
                <a:latin typeface="Segoe UI Light" pitchFamily="34" charset="0"/>
                <a:ea typeface="+mn-ea"/>
                <a:cs typeface="+mn-cs"/>
              </a:rPr>
              <a:t> provides flexibility, </a:t>
            </a:r>
            <a:r>
              <a:rPr lang="en-US" sz="1000" b="1" kern="1200" dirty="0" err="1" smtClean="0">
                <a:solidFill>
                  <a:schemeClr val="tx1"/>
                </a:solidFill>
                <a:effectLst/>
                <a:latin typeface="Segoe UI Light" pitchFamily="34" charset="0"/>
                <a:ea typeface="+mn-ea"/>
                <a:cs typeface="+mn-cs"/>
              </a:rPr>
              <a:t>PaaS</a:t>
            </a:r>
            <a:r>
              <a:rPr lang="en-US" sz="1000" b="1" kern="1200" dirty="0" smtClean="0">
                <a:solidFill>
                  <a:schemeClr val="tx1"/>
                </a:solidFill>
                <a:effectLst/>
                <a:latin typeface="Segoe UI Light" pitchFamily="34" charset="0"/>
                <a:ea typeface="+mn-ea"/>
                <a:cs typeface="+mn-cs"/>
              </a:rPr>
              <a:t> eliminates complexity. Use </a:t>
            </a:r>
            <a:r>
              <a:rPr lang="en-US" sz="1000" b="1" kern="1200" dirty="0" err="1" smtClean="0">
                <a:solidFill>
                  <a:schemeClr val="tx1"/>
                </a:solidFill>
                <a:effectLst/>
                <a:latin typeface="Segoe UI Light" pitchFamily="34" charset="0"/>
                <a:ea typeface="+mn-ea"/>
                <a:cs typeface="+mn-cs"/>
              </a:rPr>
              <a:t>PaaS</a:t>
            </a:r>
            <a:r>
              <a:rPr lang="en-US" sz="1000" b="1" kern="1200" dirty="0" smtClean="0">
                <a:solidFill>
                  <a:schemeClr val="tx1"/>
                </a:solidFill>
                <a:effectLst/>
                <a:latin typeface="Segoe UI Light" pitchFamily="34" charset="0"/>
                <a:ea typeface="+mn-ea"/>
                <a:cs typeface="+mn-cs"/>
              </a:rPr>
              <a:t> where you can, use </a:t>
            </a:r>
            <a:r>
              <a:rPr lang="en-US" sz="1000" b="1" kern="1200" dirty="0" err="1" smtClean="0">
                <a:solidFill>
                  <a:schemeClr val="tx1"/>
                </a:solidFill>
                <a:effectLst/>
                <a:latin typeface="Segoe UI Light" pitchFamily="34" charset="0"/>
                <a:ea typeface="+mn-ea"/>
                <a:cs typeface="+mn-cs"/>
              </a:rPr>
              <a:t>IaaS</a:t>
            </a:r>
            <a:r>
              <a:rPr lang="en-US" sz="1000" b="1" kern="1200" dirty="0" smtClean="0">
                <a:solidFill>
                  <a:schemeClr val="tx1"/>
                </a:solidFill>
                <a:effectLst/>
                <a:latin typeface="Segoe UI Light" pitchFamily="34" charset="0"/>
                <a:ea typeface="+mn-ea"/>
                <a:cs typeface="+mn-cs"/>
              </a:rPr>
              <a:t> where you need. With Azure, you can use both together or independently, and build</a:t>
            </a:r>
            <a:r>
              <a:rPr lang="en-US" sz="1000" b="1" kern="1200" baseline="0" dirty="0" smtClean="0">
                <a:solidFill>
                  <a:schemeClr val="tx1"/>
                </a:solidFill>
                <a:effectLst/>
                <a:latin typeface="Segoe UI Light" pitchFamily="34" charset="0"/>
                <a:ea typeface="+mn-ea"/>
                <a:cs typeface="+mn-cs"/>
              </a:rPr>
              <a:t> apps of the future</a:t>
            </a:r>
            <a:r>
              <a:rPr lang="en-US" sz="1000" b="1" kern="1200" dirty="0" smtClean="0">
                <a:solidFill>
                  <a:schemeClr val="tx1"/>
                </a:solidFill>
                <a:effectLst/>
                <a:latin typeface="Segoe UI Light" pitchFamily="34" charset="0"/>
                <a:ea typeface="+mn-ea"/>
                <a:cs typeface="+mn-cs"/>
              </a:rPr>
              <a:t>. That uniquely differentiates us. </a:t>
            </a:r>
          </a:p>
          <a:p>
            <a:endParaRPr lang="en-US" dirty="0"/>
          </a:p>
        </p:txBody>
      </p:sp>
      <p:sp>
        <p:nvSpPr>
          <p:cNvPr id="4" name="Header Placeholder 3"/>
          <p:cNvSpPr>
            <a:spLocks noGrp="1"/>
          </p:cNvSpPr>
          <p:nvPr>
            <p:ph type="hdr" sz="quarter" idx="10"/>
          </p:nvPr>
        </p:nvSpPr>
        <p:spPr/>
        <p:txBody>
          <a:bodyPr/>
          <a:lstStyle/>
          <a:p>
            <a:r>
              <a:rPr lang="en-US" smtClean="0"/>
              <a:t>Build 2012</a:t>
            </a:r>
            <a:endParaRPr lang="en-US" dirty="0"/>
          </a:p>
        </p:txBody>
      </p:sp>
      <p:sp>
        <p:nvSpPr>
          <p:cNvPr id="5" name="Footer Placeholder 4"/>
          <p:cNvSpPr>
            <a:spLocks noGrp="1"/>
          </p:cNvSpPr>
          <p:nvPr>
            <p:ph type="ftr" sz="quarter" idx="11"/>
          </p:nvPr>
        </p:nvSpPr>
        <p:spPr/>
        <p:txBody>
          <a:bodyPr/>
          <a:lstStyle/>
          <a:p>
            <a:pPr defTabSz="93293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3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5FE4590D-5E94-498D-9872-45222547810D}" type="datetime1">
              <a:rPr lang="en-US" smtClean="0"/>
              <a:t>12/20/2017</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41774285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41362">
              <a:spcAft>
                <a:spcPts val="343"/>
              </a:spcAft>
            </a:pPr>
            <a:r>
              <a:rPr lang="en-US" dirty="0"/>
              <a:t>We’ll discuss 4 specific use cases and describe how you can bring Azure to your enterprise. In doing so, we’ll highlight key technologies and their benefits for you</a:t>
            </a:r>
            <a:r>
              <a:rPr lang="en-US" dirty="0" smtClean="0"/>
              <a:t>.  You can talk about these at a very high level, or you can go into detail – at the end of the deck there are the details for each of these 4 sections…</a:t>
            </a:r>
          </a:p>
          <a:p>
            <a:pPr defTabSz="941362">
              <a:spcAft>
                <a:spcPts val="343"/>
              </a:spcAft>
            </a:pPr>
            <a:endParaRPr lang="en-US" dirty="0"/>
          </a:p>
          <a:p>
            <a:endParaRPr lang="en-US" dirty="0"/>
          </a:p>
        </p:txBody>
      </p:sp>
      <p:sp>
        <p:nvSpPr>
          <p:cNvPr id="4" name="Header Placeholder 3"/>
          <p:cNvSpPr>
            <a:spLocks noGrp="1"/>
          </p:cNvSpPr>
          <p:nvPr>
            <p:ph type="hdr" sz="quarter" idx="10"/>
          </p:nvPr>
        </p:nvSpPr>
        <p:spPr/>
        <p:txBody>
          <a:bodyPr/>
          <a:lstStyle/>
          <a:p>
            <a:r>
              <a:rPr lang="en-US" smtClean="0"/>
              <a:t>Build 2012</a:t>
            </a:r>
            <a:endParaRPr lang="en-US" dirty="0"/>
          </a:p>
        </p:txBody>
      </p:sp>
      <p:sp>
        <p:nvSpPr>
          <p:cNvPr id="5" name="Footer Placeholder 4"/>
          <p:cNvSpPr>
            <a:spLocks noGrp="1"/>
          </p:cNvSpPr>
          <p:nvPr>
            <p:ph type="ftr" sz="quarter" idx="11"/>
          </p:nvPr>
        </p:nvSpPr>
        <p:spPr/>
        <p:txBody>
          <a:bodyPr/>
          <a:lstStyle/>
          <a:p>
            <a:pPr defTabSz="93293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3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0CC044B9-19D4-4763-B39E-B50E5D7486F3}" type="datetime1">
              <a:rPr lang="en-US" smtClean="0"/>
              <a:t>12/20/2017</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3076789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5" name="Date Placeholder 4"/>
          <p:cNvSpPr>
            <a:spLocks noGrp="1"/>
          </p:cNvSpPr>
          <p:nvPr>
            <p:ph type="dt" idx="11"/>
          </p:nvPr>
        </p:nvSpPr>
        <p:spPr/>
        <p:txBody>
          <a:bodyPr/>
          <a:lstStyle/>
          <a:p>
            <a:fld id="{0E82BC82-8750-4FBE-93D3-93C35779230C}" type="datetime1">
              <a:rPr lang="en-US" smtClean="0">
                <a:solidFill>
                  <a:prstClr val="black"/>
                </a:solidFill>
              </a:rPr>
              <a:pPr/>
              <a:t>12/20/2017</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24</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2443051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41603">
              <a:spcAft>
                <a:spcPts val="343"/>
              </a:spcAft>
              <a:defRPr/>
            </a:pPr>
            <a:endParaRPr lang="en-US" sz="900"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41792"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41792"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F346FE09-991B-4BFE-BB1A-7E0FC2EFC5A1}" type="datetime1">
              <a:rPr lang="en-US" smtClean="0">
                <a:solidFill>
                  <a:prstClr val="black"/>
                </a:solidFill>
              </a:rPr>
              <a:pPr/>
              <a:t>12/20/2017</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a:t>
            </a:fld>
            <a:endParaRPr lang="en-US" dirty="0">
              <a:solidFill>
                <a:prstClr val="black"/>
              </a:solidFill>
            </a:endParaRPr>
          </a:p>
        </p:txBody>
      </p:sp>
    </p:spTree>
    <p:extLst>
      <p:ext uri="{BB962C8B-B14F-4D97-AF65-F5344CB8AC3E}">
        <p14:creationId xmlns:p14="http://schemas.microsoft.com/office/powerpoint/2010/main" val="320616388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41362">
              <a:spcAft>
                <a:spcPts val="343"/>
              </a:spcAft>
            </a:pPr>
            <a:r>
              <a:rPr lang="en-US" dirty="0"/>
              <a:t>We’ll discuss 4 specific use cases and describe how you can bring Azure to your enterprise. In doing so, we’ll highlight key technologies and their benefits for you</a:t>
            </a:r>
            <a:r>
              <a:rPr lang="en-US" dirty="0" smtClean="0"/>
              <a:t>.  You can talk about these at a very high level, or you can go into detail – at the end of the deck there are the details for each of these 4 sections…</a:t>
            </a:r>
          </a:p>
          <a:p>
            <a:pPr defTabSz="941362">
              <a:spcAft>
                <a:spcPts val="343"/>
              </a:spcAft>
            </a:pPr>
            <a:endParaRPr lang="en-US" dirty="0"/>
          </a:p>
          <a:p>
            <a:endParaRPr lang="en-US" dirty="0"/>
          </a:p>
        </p:txBody>
      </p:sp>
      <p:sp>
        <p:nvSpPr>
          <p:cNvPr id="4" name="Header Placeholder 3"/>
          <p:cNvSpPr>
            <a:spLocks noGrp="1"/>
          </p:cNvSpPr>
          <p:nvPr>
            <p:ph type="hdr" sz="quarter" idx="10"/>
          </p:nvPr>
        </p:nvSpPr>
        <p:spPr/>
        <p:txBody>
          <a:bodyPr/>
          <a:lstStyle/>
          <a:p>
            <a:r>
              <a:rPr lang="en-US" smtClean="0"/>
              <a:t>Build 2012</a:t>
            </a:r>
            <a:endParaRPr lang="en-US" dirty="0"/>
          </a:p>
        </p:txBody>
      </p:sp>
      <p:sp>
        <p:nvSpPr>
          <p:cNvPr id="5" name="Footer Placeholder 4"/>
          <p:cNvSpPr>
            <a:spLocks noGrp="1"/>
          </p:cNvSpPr>
          <p:nvPr>
            <p:ph type="ftr" sz="quarter" idx="11"/>
          </p:nvPr>
        </p:nvSpPr>
        <p:spPr/>
        <p:txBody>
          <a:bodyPr/>
          <a:lstStyle/>
          <a:p>
            <a:pPr defTabSz="93293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3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0CC044B9-19D4-4763-B39E-B50E5D7486F3}" type="datetime1">
              <a:rPr lang="en-US" smtClean="0"/>
              <a:t>12/20/2017</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11554702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b="1" dirty="0"/>
              <a:t>Store, Backup, Recover </a:t>
            </a:r>
            <a:endParaRPr lang="en-US" dirty="0"/>
          </a:p>
          <a:p>
            <a:r>
              <a:rPr lang="en-US" dirty="0"/>
              <a:t> </a:t>
            </a:r>
          </a:p>
          <a:p>
            <a:r>
              <a:rPr lang="en-US" sz="1000" kern="1200" dirty="0" smtClean="0">
                <a:solidFill>
                  <a:schemeClr val="tx1"/>
                </a:solidFill>
                <a:effectLst/>
                <a:latin typeface="Segoe UI Light" pitchFamily="34" charset="0"/>
                <a:ea typeface="+mn-ea"/>
                <a:cs typeface="+mn-cs"/>
              </a:rPr>
              <a:t>Let’s first understand why Cloud makes for a great storage option? A typical organization increases their data storage by 50-60% every year (</a:t>
            </a:r>
            <a:r>
              <a:rPr lang="en-US" sz="1000" kern="1200" dirty="0" err="1" smtClean="0">
                <a:solidFill>
                  <a:schemeClr val="tx1"/>
                </a:solidFill>
                <a:effectLst/>
                <a:latin typeface="Segoe UI Light" pitchFamily="34" charset="0"/>
                <a:ea typeface="+mn-ea"/>
                <a:cs typeface="+mn-cs"/>
              </a:rPr>
              <a:t>source:IDC</a:t>
            </a:r>
            <a:r>
              <a:rPr lang="en-US" sz="1000" kern="1200" dirty="0" smtClean="0">
                <a:solidFill>
                  <a:schemeClr val="tx1"/>
                </a:solidFill>
                <a:effectLst/>
                <a:latin typeface="Segoe UI Light" pitchFamily="34" charset="0"/>
                <a:ea typeface="+mn-ea"/>
                <a:cs typeface="+mn-cs"/>
              </a:rPr>
              <a:t>). But only a small portion of the data is frequently accessed or used. So using purely on-premises storage like SAN/NAS solutions for that data is expensive. Forrester’s study placed a cost of about $95 per GB of data per year for an on-premises SAN solution which is 4X the cost of putting a GB in the Cloud. Of course, not all data  can be put in the Cloud for performance or compliance reasons but where you can, using Azure for all backup and archived data, as well as less frequently accessed primary data makes a great business case.</a:t>
            </a:r>
          </a:p>
          <a:p>
            <a:r>
              <a:rPr lang="en-US" dirty="0"/>
              <a:t> </a:t>
            </a:r>
          </a:p>
          <a:p>
            <a:endParaRPr lang="en-US" dirty="0"/>
          </a:p>
        </p:txBody>
      </p:sp>
      <p:sp>
        <p:nvSpPr>
          <p:cNvPr id="4" name="Header Placeholder 3"/>
          <p:cNvSpPr>
            <a:spLocks noGrp="1"/>
          </p:cNvSpPr>
          <p:nvPr>
            <p:ph type="hdr" sz="quarter" idx="10"/>
          </p:nvPr>
        </p:nvSpPr>
        <p:spPr/>
        <p:txBody>
          <a:bodyPr/>
          <a:lstStyle/>
          <a:p>
            <a:r>
              <a:rPr lang="en-US" smtClean="0"/>
              <a:t>Build 2012</a:t>
            </a:r>
            <a:endParaRPr lang="en-US" dirty="0"/>
          </a:p>
        </p:txBody>
      </p:sp>
      <p:sp>
        <p:nvSpPr>
          <p:cNvPr id="5" name="Footer Placeholder 4"/>
          <p:cNvSpPr>
            <a:spLocks noGrp="1"/>
          </p:cNvSpPr>
          <p:nvPr>
            <p:ph type="ftr" sz="quarter" idx="11"/>
          </p:nvPr>
        </p:nvSpPr>
        <p:spPr/>
        <p:txBody>
          <a:bodyPr/>
          <a:lstStyle/>
          <a:p>
            <a:pPr defTabSz="93293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3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FE90E0B-D119-462A-ADF0-5E7C0B481D59}" type="datetime1">
              <a:rPr lang="en-US" smtClean="0"/>
              <a:t>12/20/2017</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8007766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kern="1200" dirty="0" smtClean="0">
                <a:solidFill>
                  <a:schemeClr val="tx1"/>
                </a:solidFill>
                <a:effectLst/>
                <a:latin typeface="Segoe UI Light" pitchFamily="34" charset="0"/>
                <a:ea typeface="+mn-ea"/>
                <a:cs typeface="+mn-cs"/>
              </a:rPr>
              <a:t>Let us now understand the Windows Azure storage system and some of its salient features.</a:t>
            </a:r>
          </a:p>
          <a:p>
            <a:endParaRPr lang="en-US" sz="1000" kern="1200" dirty="0" smtClean="0">
              <a:solidFill>
                <a:schemeClr val="tx1"/>
              </a:solidFill>
              <a:effectLst/>
              <a:latin typeface="Segoe UI Light" pitchFamily="34" charset="0"/>
              <a:ea typeface="+mn-ea"/>
              <a:cs typeface="+mn-cs"/>
            </a:endParaRPr>
          </a:p>
          <a:p>
            <a:r>
              <a:rPr lang="en-US" sz="1000" kern="1200" dirty="0" smtClean="0">
                <a:solidFill>
                  <a:schemeClr val="tx1"/>
                </a:solidFill>
                <a:effectLst/>
                <a:latin typeface="Segoe UI Light" pitchFamily="34" charset="0"/>
                <a:ea typeface="+mn-ea"/>
                <a:cs typeface="+mn-cs"/>
              </a:rPr>
              <a:t>Treat Windows Azure as a giant “hard drive”. Why do we call it a giant? Windows Azure Storage has </a:t>
            </a:r>
            <a:r>
              <a:rPr lang="en-US" sz="1000" b="1" kern="1200" dirty="0" smtClean="0">
                <a:solidFill>
                  <a:schemeClr val="tx1"/>
                </a:solidFill>
                <a:effectLst/>
                <a:latin typeface="Segoe UI Light" pitchFamily="34" charset="0"/>
                <a:ea typeface="+mn-ea"/>
                <a:cs typeface="+mn-cs"/>
              </a:rPr>
              <a:t>over 10 trillion objects</a:t>
            </a:r>
            <a:r>
              <a:rPr lang="en-US" sz="1000" kern="1200" dirty="0" smtClean="0">
                <a:solidFill>
                  <a:schemeClr val="tx1"/>
                </a:solidFill>
                <a:effectLst/>
                <a:latin typeface="Segoe UI Light" pitchFamily="34" charset="0"/>
                <a:ea typeface="+mn-ea"/>
                <a:cs typeface="+mn-cs"/>
              </a:rPr>
              <a:t>, processes an average of </a:t>
            </a:r>
            <a:r>
              <a:rPr lang="en-US" sz="1000" b="1" kern="1200" dirty="0" smtClean="0">
                <a:solidFill>
                  <a:schemeClr val="tx1"/>
                </a:solidFill>
                <a:effectLst/>
                <a:latin typeface="Segoe UI Light" pitchFamily="34" charset="0"/>
                <a:ea typeface="+mn-ea"/>
                <a:cs typeface="+mn-cs"/>
              </a:rPr>
              <a:t>270,000 requests per second</a:t>
            </a:r>
            <a:r>
              <a:rPr lang="en-US" sz="1000" kern="1200" dirty="0" smtClean="0">
                <a:solidFill>
                  <a:schemeClr val="tx1"/>
                </a:solidFill>
                <a:effectLst/>
                <a:latin typeface="Segoe UI Light" pitchFamily="34" charset="0"/>
                <a:ea typeface="+mn-ea"/>
                <a:cs typeface="+mn-cs"/>
              </a:rPr>
              <a:t>, and reaches peaks of </a:t>
            </a:r>
            <a:r>
              <a:rPr lang="en-US" sz="1000" b="1" kern="1200" dirty="0" smtClean="0">
                <a:solidFill>
                  <a:schemeClr val="tx1"/>
                </a:solidFill>
                <a:effectLst/>
                <a:latin typeface="Segoe UI Light" pitchFamily="34" charset="0"/>
                <a:ea typeface="+mn-ea"/>
                <a:cs typeface="+mn-cs"/>
              </a:rPr>
              <a:t>880k requests per second</a:t>
            </a:r>
            <a:r>
              <a:rPr lang="en-US" sz="1000" kern="1200" dirty="0" smtClean="0">
                <a:solidFill>
                  <a:schemeClr val="tx1"/>
                </a:solidFill>
                <a:effectLst/>
                <a:latin typeface="Segoe UI Light" pitchFamily="34" charset="0"/>
                <a:ea typeface="+mn-ea"/>
                <a:cs typeface="+mn-cs"/>
              </a:rPr>
              <a:t>! </a:t>
            </a:r>
          </a:p>
          <a:p>
            <a:endParaRPr lang="en-US" sz="1000" kern="1200" dirty="0" smtClean="0">
              <a:solidFill>
                <a:schemeClr val="tx1"/>
              </a:solidFill>
              <a:effectLst/>
              <a:latin typeface="Segoe UI Light" pitchFamily="34" charset="0"/>
              <a:ea typeface="+mn-ea"/>
              <a:cs typeface="+mn-cs"/>
            </a:endParaRPr>
          </a:p>
          <a:p>
            <a:r>
              <a:rPr lang="en-US" sz="1000" b="0" i="0" kern="1200" dirty="0" smtClean="0">
                <a:solidFill>
                  <a:schemeClr val="tx1"/>
                </a:solidFill>
                <a:effectLst/>
                <a:latin typeface="Segoe UI Light" pitchFamily="34" charset="0"/>
                <a:ea typeface="+mn-ea"/>
                <a:cs typeface="+mn-cs"/>
              </a:rPr>
              <a:t>Windows Azure Blob</a:t>
            </a:r>
            <a:r>
              <a:rPr lang="en-US" sz="1000" b="0" i="0" kern="1200" baseline="0" dirty="0" smtClean="0">
                <a:solidFill>
                  <a:schemeClr val="tx1"/>
                </a:solidFill>
                <a:effectLst/>
                <a:latin typeface="Segoe UI Light" pitchFamily="34" charset="0"/>
                <a:ea typeface="+mn-ea"/>
                <a:cs typeface="+mn-cs"/>
              </a:rPr>
              <a:t> storage is actually the top most rated by </a:t>
            </a:r>
            <a:r>
              <a:rPr lang="en-US" sz="1000" b="0" i="0" kern="1200" baseline="0" dirty="0" err="1" smtClean="0">
                <a:solidFill>
                  <a:schemeClr val="tx1"/>
                </a:solidFill>
                <a:effectLst/>
                <a:latin typeface="Segoe UI Light" pitchFamily="34" charset="0"/>
                <a:ea typeface="+mn-ea"/>
                <a:cs typeface="+mn-cs"/>
              </a:rPr>
              <a:t>Nasuni</a:t>
            </a:r>
            <a:r>
              <a:rPr lang="en-US" sz="1000" b="0" i="0" kern="1200" baseline="0" dirty="0" smtClean="0">
                <a:solidFill>
                  <a:schemeClr val="tx1"/>
                </a:solidFill>
                <a:effectLst/>
                <a:latin typeface="Segoe UI Light" pitchFamily="34" charset="0"/>
                <a:ea typeface="+mn-ea"/>
                <a:cs typeface="+mn-cs"/>
              </a:rPr>
              <a:t> Cloud storage report. This ranking is based on a number of factors like read/write speeds, availability and performance metrics.</a:t>
            </a:r>
            <a:endParaRPr lang="en-US" sz="1000" b="0" i="0" kern="1200" dirty="0" smtClean="0">
              <a:solidFill>
                <a:schemeClr val="tx1"/>
              </a:solidFill>
              <a:effectLst/>
              <a:latin typeface="Segoe UI Light" pitchFamily="34" charset="0"/>
              <a:ea typeface="+mn-ea"/>
              <a:cs typeface="+mn-cs"/>
            </a:endParaRPr>
          </a:p>
          <a:p>
            <a:endParaRPr lang="en-US" dirty="0">
              <a:effectLst/>
            </a:endParaRPr>
          </a:p>
        </p:txBody>
      </p:sp>
      <p:sp>
        <p:nvSpPr>
          <p:cNvPr id="4" name="Header Placeholder 3"/>
          <p:cNvSpPr>
            <a:spLocks noGrp="1"/>
          </p:cNvSpPr>
          <p:nvPr>
            <p:ph type="hdr" sz="quarter" idx="10"/>
          </p:nvPr>
        </p:nvSpPr>
        <p:spPr/>
        <p:txBody>
          <a:bodyPr/>
          <a:lstStyle/>
          <a:p>
            <a:r>
              <a:rPr lang="en-US" smtClean="0"/>
              <a:t>Build 2012</a:t>
            </a:r>
            <a:endParaRPr lang="en-US" dirty="0"/>
          </a:p>
        </p:txBody>
      </p:sp>
      <p:sp>
        <p:nvSpPr>
          <p:cNvPr id="5" name="Footer Placeholder 4"/>
          <p:cNvSpPr>
            <a:spLocks noGrp="1"/>
          </p:cNvSpPr>
          <p:nvPr>
            <p:ph type="ftr" sz="quarter" idx="11"/>
          </p:nvPr>
        </p:nvSpPr>
        <p:spPr/>
        <p:txBody>
          <a:bodyPr/>
          <a:lstStyle/>
          <a:p>
            <a:pPr defTabSz="93293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3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BCE9C9E2-4F66-4727-BFFF-194B4CCF1B92}" type="datetime1">
              <a:rPr lang="en-US" smtClean="0"/>
              <a:t>12/20/2017</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224560911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kern="1200" dirty="0" smtClean="0">
                <a:solidFill>
                  <a:schemeClr val="tx1"/>
                </a:solidFill>
                <a:effectLst/>
                <a:latin typeface="Segoe UI Light" pitchFamily="34" charset="0"/>
                <a:ea typeface="+mn-ea"/>
                <a:cs typeface="+mn-cs"/>
              </a:rPr>
              <a:t>We make 3 copies of data for durability</a:t>
            </a:r>
            <a:r>
              <a:rPr lang="en-US" sz="1000" kern="1200" baseline="0" dirty="0" smtClean="0">
                <a:solidFill>
                  <a:schemeClr val="tx1"/>
                </a:solidFill>
                <a:effectLst/>
                <a:latin typeface="Segoe UI Light" pitchFamily="34" charset="0"/>
                <a:ea typeface="+mn-ea"/>
                <a:cs typeface="+mn-cs"/>
              </a:rPr>
              <a:t> and availability. So if a rack or server goes down, you data is available and accessible. We provide 99.9% SLA for storage.</a:t>
            </a:r>
          </a:p>
          <a:p>
            <a:pPr marL="0" marR="0" indent="0" algn="l" defTabSz="932503" rtl="0" eaLnBrk="1" fontAlgn="auto" latinLnBrk="0" hangingPunct="1">
              <a:lnSpc>
                <a:spcPct val="90000"/>
              </a:lnSpc>
              <a:spcBef>
                <a:spcPts val="0"/>
              </a:spcBef>
              <a:spcAft>
                <a:spcPts val="340"/>
              </a:spcAft>
              <a:buClrTx/>
              <a:buSzTx/>
              <a:buFontTx/>
              <a:buNone/>
              <a:tabLst/>
              <a:defRPr/>
            </a:pPr>
            <a:endParaRPr lang="en-US" sz="1000" kern="1200" dirty="0" smtClean="0">
              <a:solidFill>
                <a:schemeClr val="tx1"/>
              </a:solidFill>
              <a:effectLst/>
              <a:latin typeface="Segoe UI Light" pitchFamily="34" charset="0"/>
              <a:ea typeface="+mn-ea"/>
              <a:cs typeface="+mn-cs"/>
            </a:endParaRPr>
          </a:p>
          <a:p>
            <a:pPr marL="0" marR="0" indent="0" algn="l" defTabSz="932503" rtl="0" eaLnBrk="1" fontAlgn="auto" latinLnBrk="0" hangingPunct="1">
              <a:lnSpc>
                <a:spcPct val="90000"/>
              </a:lnSpc>
              <a:spcBef>
                <a:spcPts val="0"/>
              </a:spcBef>
              <a:spcAft>
                <a:spcPts val="340"/>
              </a:spcAft>
              <a:buClrTx/>
              <a:buSzTx/>
              <a:buFontTx/>
              <a:buNone/>
              <a:tabLst/>
              <a:defRPr/>
            </a:pPr>
            <a:r>
              <a:rPr lang="en-US" sz="1000" kern="1200" dirty="0" smtClean="0">
                <a:solidFill>
                  <a:schemeClr val="tx1"/>
                </a:solidFill>
                <a:effectLst/>
                <a:latin typeface="Segoe UI Light" pitchFamily="34" charset="0"/>
                <a:ea typeface="+mn-ea"/>
                <a:cs typeface="+mn-cs"/>
              </a:rPr>
              <a:t>Windows Azure Storage system is the underpinning to everything in Azure that requires storage. The Windows</a:t>
            </a:r>
            <a:r>
              <a:rPr lang="en-US" sz="1000" kern="1200" baseline="0" dirty="0" smtClean="0">
                <a:solidFill>
                  <a:schemeClr val="tx1"/>
                </a:solidFill>
                <a:effectLst/>
                <a:latin typeface="Segoe UI Light" pitchFamily="34" charset="0"/>
                <a:ea typeface="+mn-ea"/>
                <a:cs typeface="+mn-cs"/>
              </a:rPr>
              <a:t> Azure storage system provides a solid robust data platform for different services that make use of it – Blobs, Tables and Drives. </a:t>
            </a:r>
          </a:p>
          <a:p>
            <a:endParaRPr lang="en-US" sz="1000" kern="1200" baseline="0" dirty="0" smtClean="0">
              <a:solidFill>
                <a:schemeClr val="tx1"/>
              </a:solidFill>
              <a:effectLst/>
              <a:latin typeface="Segoe UI Light" pitchFamily="34" charset="0"/>
              <a:ea typeface="+mn-ea"/>
              <a:cs typeface="+mn-cs"/>
            </a:endParaRPr>
          </a:p>
          <a:p>
            <a:r>
              <a:rPr lang="en-US" sz="1000" b="0" i="0" kern="1200" dirty="0" smtClean="0">
                <a:solidFill>
                  <a:schemeClr val="tx1"/>
                </a:solidFill>
                <a:effectLst/>
                <a:latin typeface="Segoe UI Light" pitchFamily="34" charset="0"/>
                <a:ea typeface="+mn-ea"/>
                <a:cs typeface="+mn-cs"/>
              </a:rPr>
              <a:t>Use Blob service for storing large amounts of </a:t>
            </a:r>
            <a:r>
              <a:rPr lang="en-US" sz="1000" b="1" i="0" kern="1200" dirty="0" smtClean="0">
                <a:solidFill>
                  <a:schemeClr val="tx1"/>
                </a:solidFill>
                <a:effectLst/>
                <a:latin typeface="Segoe UI Light" pitchFamily="34" charset="0"/>
                <a:ea typeface="+mn-ea"/>
                <a:cs typeface="+mn-cs"/>
              </a:rPr>
              <a:t>unstructured data </a:t>
            </a:r>
            <a:r>
              <a:rPr lang="en-US" sz="1000" b="0" i="0" kern="1200" dirty="0" smtClean="0">
                <a:solidFill>
                  <a:schemeClr val="tx1"/>
                </a:solidFill>
                <a:effectLst/>
                <a:latin typeface="Segoe UI Light" pitchFamily="34" charset="0"/>
                <a:ea typeface="+mn-ea"/>
                <a:cs typeface="+mn-cs"/>
              </a:rPr>
              <a:t>that can be accessed from anywhere in the world via HTTP or HTTPS. A single blob can be hundreds of gigabytes in size, and a single storage account can contain up to 100TB of blobs. Common uses of Blob storage include: Serving images or documents directly to a browser, Storing files for distributed access, Streaming video and audio, Performing secure backup and disaster recovery, Storing data for analysis by an on-premises or Windows Azure-hosted service</a:t>
            </a:r>
          </a:p>
          <a:p>
            <a:endParaRPr lang="en-US" sz="1000" b="0" i="0" kern="1200" dirty="0" smtClean="0">
              <a:solidFill>
                <a:schemeClr val="tx1"/>
              </a:solidFill>
              <a:effectLst/>
              <a:latin typeface="Segoe UI Light" pitchFamily="34" charset="0"/>
              <a:ea typeface="+mn-ea"/>
              <a:cs typeface="+mn-cs"/>
            </a:endParaRPr>
          </a:p>
          <a:p>
            <a:r>
              <a:rPr lang="en-US" sz="1000" b="0" i="0" kern="1200" dirty="0" smtClean="0">
                <a:solidFill>
                  <a:schemeClr val="tx1"/>
                </a:solidFill>
                <a:effectLst/>
                <a:latin typeface="Segoe UI Light" pitchFamily="34" charset="0"/>
                <a:ea typeface="+mn-ea"/>
                <a:cs typeface="+mn-cs"/>
              </a:rPr>
              <a:t>Tables is a </a:t>
            </a:r>
            <a:r>
              <a:rPr lang="en-US" sz="1000" b="1" i="0" kern="1200" dirty="0" err="1" smtClean="0">
                <a:solidFill>
                  <a:schemeClr val="tx1"/>
                </a:solidFill>
                <a:effectLst/>
                <a:latin typeface="Segoe UI Light" pitchFamily="34" charset="0"/>
                <a:ea typeface="+mn-ea"/>
                <a:cs typeface="+mn-cs"/>
              </a:rPr>
              <a:t>NoSQL</a:t>
            </a:r>
            <a:r>
              <a:rPr lang="en-US" sz="1000" b="1" i="0" kern="1200" dirty="0" smtClean="0">
                <a:solidFill>
                  <a:schemeClr val="tx1"/>
                </a:solidFill>
                <a:effectLst/>
                <a:latin typeface="Segoe UI Light" pitchFamily="34" charset="0"/>
                <a:ea typeface="+mn-ea"/>
                <a:cs typeface="+mn-cs"/>
              </a:rPr>
              <a:t> </a:t>
            </a:r>
            <a:r>
              <a:rPr lang="en-US" sz="1000" b="1" i="0" kern="1200" dirty="0" err="1" smtClean="0">
                <a:solidFill>
                  <a:schemeClr val="tx1"/>
                </a:solidFill>
                <a:effectLst/>
                <a:latin typeface="Segoe UI Light" pitchFamily="34" charset="0"/>
                <a:ea typeface="+mn-ea"/>
                <a:cs typeface="+mn-cs"/>
              </a:rPr>
              <a:t>datastore</a:t>
            </a:r>
            <a:r>
              <a:rPr lang="en-US" sz="1000" b="1" i="0" kern="1200" dirty="0" smtClean="0">
                <a:solidFill>
                  <a:schemeClr val="tx1"/>
                </a:solidFill>
                <a:effectLst/>
                <a:latin typeface="Segoe UI Light" pitchFamily="34" charset="0"/>
                <a:ea typeface="+mn-ea"/>
                <a:cs typeface="+mn-cs"/>
              </a:rPr>
              <a:t> </a:t>
            </a:r>
            <a:r>
              <a:rPr lang="en-US" sz="1000" b="0" i="0" kern="1200" dirty="0" smtClean="0">
                <a:solidFill>
                  <a:schemeClr val="tx1"/>
                </a:solidFill>
                <a:effectLst/>
                <a:latin typeface="Segoe UI Light" pitchFamily="34" charset="0"/>
                <a:ea typeface="+mn-ea"/>
                <a:cs typeface="+mn-cs"/>
              </a:rPr>
              <a:t>which is ideal for storing structured, non-relational data. Common uses of the Table service include:</a:t>
            </a:r>
            <a:r>
              <a:rPr lang="en-US" sz="1000" b="0" i="0" kern="1200" baseline="0" dirty="0" smtClean="0">
                <a:solidFill>
                  <a:schemeClr val="tx1"/>
                </a:solidFill>
                <a:effectLst/>
                <a:latin typeface="Segoe UI Light" pitchFamily="34" charset="0"/>
                <a:ea typeface="+mn-ea"/>
                <a:cs typeface="+mn-cs"/>
              </a:rPr>
              <a:t> </a:t>
            </a:r>
            <a:r>
              <a:rPr lang="en-US" sz="1000" b="0" i="0" kern="1200" dirty="0" smtClean="0">
                <a:solidFill>
                  <a:schemeClr val="tx1"/>
                </a:solidFill>
                <a:effectLst/>
                <a:latin typeface="Segoe UI Light" pitchFamily="34" charset="0"/>
                <a:ea typeface="+mn-ea"/>
                <a:cs typeface="+mn-cs"/>
              </a:rPr>
              <a:t>Storing TBs of structured data capable of serving web scale applications, or storing datasets that don’t require</a:t>
            </a:r>
            <a:r>
              <a:rPr lang="en-US" sz="1000" b="0" i="0" kern="1200" baseline="0" dirty="0" smtClean="0">
                <a:solidFill>
                  <a:schemeClr val="tx1"/>
                </a:solidFill>
                <a:effectLst/>
                <a:latin typeface="Segoe UI Light" pitchFamily="34" charset="0"/>
                <a:ea typeface="+mn-ea"/>
                <a:cs typeface="+mn-cs"/>
              </a:rPr>
              <a:t> a full fledged relational DB.</a:t>
            </a:r>
          </a:p>
          <a:p>
            <a:endParaRPr lang="en-US" sz="1000" b="0" i="0" kern="1200" baseline="0" dirty="0" smtClean="0">
              <a:solidFill>
                <a:schemeClr val="tx1"/>
              </a:solidFill>
              <a:effectLst/>
              <a:latin typeface="Segoe UI Light" pitchFamily="34" charset="0"/>
              <a:ea typeface="+mn-ea"/>
              <a:cs typeface="+mn-cs"/>
            </a:endParaRPr>
          </a:p>
          <a:p>
            <a:pPr marL="0" marR="0" indent="0" algn="l" defTabSz="932503" rtl="0" eaLnBrk="1" fontAlgn="auto" latinLnBrk="0" hangingPunct="1">
              <a:lnSpc>
                <a:spcPct val="90000"/>
              </a:lnSpc>
              <a:spcBef>
                <a:spcPts val="0"/>
              </a:spcBef>
              <a:spcAft>
                <a:spcPts val="340"/>
              </a:spcAft>
              <a:buClrTx/>
              <a:buSzTx/>
              <a:buFontTx/>
              <a:buNone/>
              <a:tabLst/>
              <a:defRPr/>
            </a:pPr>
            <a:r>
              <a:rPr lang="en-US" sz="1000" b="0" i="0" kern="1200" baseline="0" dirty="0" smtClean="0">
                <a:solidFill>
                  <a:schemeClr val="tx1"/>
                </a:solidFill>
                <a:effectLst/>
                <a:latin typeface="Segoe UI Light" pitchFamily="34" charset="0"/>
                <a:ea typeface="+mn-ea"/>
                <a:cs typeface="+mn-cs"/>
              </a:rPr>
              <a:t>Drives are what are attached to VMs. They automatically provide </a:t>
            </a:r>
            <a:r>
              <a:rPr lang="en-US" sz="1000" b="0" kern="1200" dirty="0" smtClean="0">
                <a:solidFill>
                  <a:schemeClr val="tx1"/>
                </a:solidFill>
                <a:effectLst/>
                <a:latin typeface="Segoe UI Light" pitchFamily="34" charset="0"/>
                <a:ea typeface="+mn-ea"/>
                <a:cs typeface="+mn-cs"/>
              </a:rPr>
              <a:t>get the same durability and availability. </a:t>
            </a:r>
            <a:r>
              <a:rPr lang="en-US" sz="1000" b="1" kern="1200" dirty="0" smtClean="0">
                <a:solidFill>
                  <a:schemeClr val="tx1"/>
                </a:solidFill>
                <a:effectLst/>
                <a:latin typeface="Segoe UI Light" pitchFamily="34" charset="0"/>
                <a:ea typeface="+mn-ea"/>
                <a:cs typeface="+mn-cs"/>
              </a:rPr>
              <a:t>This differentiates</a:t>
            </a:r>
            <a:r>
              <a:rPr lang="en-US" sz="1000" b="1" kern="1200" baseline="0" dirty="0" smtClean="0">
                <a:solidFill>
                  <a:schemeClr val="tx1"/>
                </a:solidFill>
                <a:effectLst/>
                <a:latin typeface="Segoe UI Light" pitchFamily="34" charset="0"/>
                <a:ea typeface="+mn-ea"/>
                <a:cs typeface="+mn-cs"/>
              </a:rPr>
              <a:t> us from other competitive offerings (like AWS) that have less reliable and durable storage systems for their VM instances</a:t>
            </a:r>
            <a:r>
              <a:rPr lang="en-US" sz="1000" b="0" kern="1200" baseline="0" dirty="0" smtClean="0">
                <a:solidFill>
                  <a:schemeClr val="tx1"/>
                </a:solidFill>
                <a:effectLst/>
                <a:latin typeface="Segoe UI Light" pitchFamily="34" charset="0"/>
                <a:ea typeface="+mn-ea"/>
                <a:cs typeface="+mn-cs"/>
              </a:rPr>
              <a:t>. </a:t>
            </a:r>
            <a:endParaRPr lang="en-US" sz="1000" b="0" kern="1200" dirty="0" smtClean="0">
              <a:solidFill>
                <a:schemeClr val="tx1"/>
              </a:solidFill>
              <a:effectLst/>
              <a:latin typeface="Segoe UI Light" pitchFamily="34" charset="0"/>
              <a:ea typeface="+mn-ea"/>
              <a:cs typeface="+mn-cs"/>
            </a:endParaRPr>
          </a:p>
          <a:p>
            <a:endParaRPr lang="en-US" sz="1000" kern="1200" dirty="0" smtClean="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r>
              <a:rPr lang="en-US" smtClean="0"/>
              <a:t>Build 2012</a:t>
            </a:r>
            <a:endParaRPr lang="en-US" dirty="0"/>
          </a:p>
        </p:txBody>
      </p:sp>
      <p:sp>
        <p:nvSpPr>
          <p:cNvPr id="5" name="Footer Placeholder 4"/>
          <p:cNvSpPr>
            <a:spLocks noGrp="1"/>
          </p:cNvSpPr>
          <p:nvPr>
            <p:ph type="ftr" sz="quarter" idx="11"/>
          </p:nvPr>
        </p:nvSpPr>
        <p:spPr/>
        <p:txBody>
          <a:bodyPr/>
          <a:lstStyle/>
          <a:p>
            <a:pPr defTabSz="93293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3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1E76DAC-4389-45FA-ACC3-E28A6BAE08AE}" type="datetime1">
              <a:rPr lang="en-US" smtClean="0"/>
              <a:t>12/20/2017</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13172515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503" rtl="0" eaLnBrk="1" fontAlgn="auto" latinLnBrk="0" hangingPunct="1">
              <a:lnSpc>
                <a:spcPct val="90000"/>
              </a:lnSpc>
              <a:spcBef>
                <a:spcPts val="0"/>
              </a:spcBef>
              <a:spcAft>
                <a:spcPts val="340"/>
              </a:spcAft>
              <a:buClrTx/>
              <a:buSzTx/>
              <a:buFontTx/>
              <a:buNone/>
              <a:tabLst/>
              <a:defRPr/>
            </a:pPr>
            <a:r>
              <a:rPr lang="en-US" sz="1000" kern="1200" dirty="0" smtClean="0">
                <a:solidFill>
                  <a:schemeClr val="tx1"/>
                </a:solidFill>
                <a:effectLst/>
                <a:latin typeface="Segoe UI Light" pitchFamily="34" charset="0"/>
                <a:ea typeface="+mn-ea"/>
                <a:cs typeface="+mn-cs"/>
              </a:rPr>
              <a:t>Additionally, data is asynchronously copied</a:t>
            </a:r>
            <a:r>
              <a:rPr lang="en-US" sz="1000" kern="1200" baseline="0" dirty="0" smtClean="0">
                <a:solidFill>
                  <a:schemeClr val="tx1"/>
                </a:solidFill>
                <a:effectLst/>
                <a:latin typeface="Segoe UI Light" pitchFamily="34" charset="0"/>
                <a:ea typeface="+mn-ea"/>
                <a:cs typeface="+mn-cs"/>
              </a:rPr>
              <a:t> to another datacenter that’s at least 400 miles away.</a:t>
            </a:r>
            <a:endParaRPr lang="en-US" sz="1000" kern="1200" dirty="0" smtClean="0">
              <a:solidFill>
                <a:schemeClr val="tx1"/>
              </a:solidFill>
              <a:effectLst/>
              <a:latin typeface="Segoe UI Light" pitchFamily="34" charset="0"/>
              <a:ea typeface="+mn-ea"/>
              <a:cs typeface="+mn-cs"/>
            </a:endParaRPr>
          </a:p>
          <a:p>
            <a:endParaRPr lang="en-US" sz="1000" kern="1200" dirty="0" smtClean="0">
              <a:solidFill>
                <a:schemeClr val="tx1"/>
              </a:solidFill>
              <a:effectLst/>
              <a:latin typeface="Segoe UI Light" pitchFamily="34" charset="0"/>
              <a:ea typeface="+mn-ea"/>
              <a:cs typeface="+mn-cs"/>
            </a:endParaRPr>
          </a:p>
          <a:p>
            <a:r>
              <a:rPr lang="en-US" sz="1000" kern="1200" dirty="0" smtClean="0">
                <a:solidFill>
                  <a:schemeClr val="tx1"/>
                </a:solidFill>
                <a:effectLst/>
                <a:latin typeface="Segoe UI Light" pitchFamily="34" charset="0"/>
                <a:ea typeface="+mn-ea"/>
                <a:cs typeface="+mn-cs"/>
              </a:rPr>
              <a:t>So you can be sure that every piece of data that you store in the Azure Blob is available as well as protected against regional disasters (we call this </a:t>
            </a:r>
            <a:r>
              <a:rPr lang="en-US" sz="1000" b="1" kern="1200" dirty="0" smtClean="0">
                <a:solidFill>
                  <a:schemeClr val="tx1"/>
                </a:solidFill>
                <a:effectLst/>
                <a:latin typeface="Segoe UI Light" pitchFamily="34" charset="0"/>
                <a:ea typeface="+mn-ea"/>
                <a:cs typeface="+mn-cs"/>
              </a:rPr>
              <a:t>geo-replication</a:t>
            </a:r>
            <a:r>
              <a:rPr lang="en-US" sz="1000" kern="1200" dirty="0" smtClean="0">
                <a:solidFill>
                  <a:schemeClr val="tx1"/>
                </a:solidFill>
                <a:effectLst/>
                <a:latin typeface="Segoe UI Light" pitchFamily="34" charset="0"/>
                <a:ea typeface="+mn-ea"/>
                <a:cs typeface="+mn-cs"/>
              </a:rPr>
              <a:t>). </a:t>
            </a:r>
          </a:p>
          <a:p>
            <a:r>
              <a:rPr lang="en-US" dirty="0" smtClean="0"/>
              <a:t> </a:t>
            </a:r>
          </a:p>
          <a:p>
            <a:r>
              <a:rPr lang="en-US" b="1" dirty="0" smtClean="0"/>
              <a:t>Geo replication is a unique feature,</a:t>
            </a:r>
            <a:r>
              <a:rPr lang="en-US" b="1" baseline="0" dirty="0" smtClean="0"/>
              <a:t> that </a:t>
            </a:r>
            <a:r>
              <a:rPr lang="en-US" b="1" dirty="0" smtClean="0"/>
              <a:t>differentiates us from competition. </a:t>
            </a:r>
            <a:endParaRPr lang="en-US" b="1" dirty="0"/>
          </a:p>
        </p:txBody>
      </p:sp>
      <p:sp>
        <p:nvSpPr>
          <p:cNvPr id="4" name="Header Placeholder 3"/>
          <p:cNvSpPr>
            <a:spLocks noGrp="1"/>
          </p:cNvSpPr>
          <p:nvPr>
            <p:ph type="hdr" sz="quarter" idx="10"/>
          </p:nvPr>
        </p:nvSpPr>
        <p:spPr/>
        <p:txBody>
          <a:bodyPr/>
          <a:lstStyle/>
          <a:p>
            <a:r>
              <a:rPr lang="en-US" smtClean="0"/>
              <a:t>Build 2012</a:t>
            </a:r>
            <a:endParaRPr lang="en-US" dirty="0"/>
          </a:p>
        </p:txBody>
      </p:sp>
      <p:sp>
        <p:nvSpPr>
          <p:cNvPr id="5" name="Footer Placeholder 4"/>
          <p:cNvSpPr>
            <a:spLocks noGrp="1"/>
          </p:cNvSpPr>
          <p:nvPr>
            <p:ph type="ftr" sz="quarter" idx="11"/>
          </p:nvPr>
        </p:nvSpPr>
        <p:spPr/>
        <p:txBody>
          <a:bodyPr/>
          <a:lstStyle/>
          <a:p>
            <a:pPr defTabSz="932933"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33"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4E75659E-D8FA-4F9E-8546-5AE0E347C6D2}" type="datetime1">
              <a:rPr lang="en-US" smtClean="0"/>
              <a:t>12/20/2017</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206226572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79413" y="685800"/>
            <a:ext cx="6088062" cy="3424238"/>
          </a:xfrm>
        </p:spPr>
      </p:sp>
      <p:sp>
        <p:nvSpPr>
          <p:cNvPr id="3" name="Notes Placeholder 2"/>
          <p:cNvSpPr>
            <a:spLocks noGrp="1"/>
          </p:cNvSpPr>
          <p:nvPr>
            <p:ph type="body" idx="1"/>
          </p:nvPr>
        </p:nvSpPr>
        <p:spPr/>
        <p:txBody>
          <a:bodyPr/>
          <a:lstStyle/>
          <a:p>
            <a:endParaRPr lang="en-US" dirty="0"/>
          </a:p>
          <a:p>
            <a:pPr defTabSz="922258">
              <a:defRPr/>
            </a:pPr>
            <a:r>
              <a:rPr lang="en-US" dirty="0" smtClean="0"/>
              <a:t>Typically large </a:t>
            </a:r>
            <a:r>
              <a:rPr lang="en-US" dirty="0"/>
              <a:t>data sets take a very long time to upload or download over a</a:t>
            </a:r>
            <a:r>
              <a:rPr lang="en-US" dirty="0" smtClean="0"/>
              <a:t> </a:t>
            </a:r>
            <a:r>
              <a:rPr lang="en-US" dirty="0"/>
              <a:t>network; </a:t>
            </a:r>
            <a:r>
              <a:rPr lang="en-US" dirty="0" smtClean="0"/>
              <a:t>For example, with a network</a:t>
            </a:r>
            <a:r>
              <a:rPr lang="en-US" baseline="0" dirty="0" smtClean="0"/>
              <a:t> </a:t>
            </a:r>
            <a:r>
              <a:rPr lang="en-US" dirty="0" smtClean="0"/>
              <a:t>10 </a:t>
            </a:r>
            <a:r>
              <a:rPr lang="en-US" dirty="0"/>
              <a:t>TB of data </a:t>
            </a:r>
            <a:r>
              <a:rPr lang="en-US" dirty="0" smtClean="0"/>
              <a:t>will take </a:t>
            </a:r>
            <a:r>
              <a:rPr lang="en-US" dirty="0"/>
              <a:t>at least one month to upload over a T3 line.  </a:t>
            </a:r>
            <a:r>
              <a:rPr lang="en-US" dirty="0" smtClean="0"/>
              <a:t>With Windows Azure import/export , this </a:t>
            </a:r>
            <a:r>
              <a:rPr lang="en-US" dirty="0"/>
              <a:t>problem </a:t>
            </a:r>
            <a:r>
              <a:rPr lang="en-US" dirty="0" smtClean="0"/>
              <a:t>is eliminated.  </a:t>
            </a:r>
            <a:r>
              <a:rPr lang="en-US" b="0" dirty="0" smtClean="0">
                <a:solidFill>
                  <a:schemeClr val="accent2">
                    <a:lumMod val="20000"/>
                    <a:lumOff val="80000"/>
                  </a:schemeClr>
                </a:solidFill>
              </a:rPr>
              <a:t>Import/Export enables you to move your large dataset to the Azure cloud more efficiently than over your network.   </a:t>
            </a:r>
          </a:p>
          <a:p>
            <a:endParaRPr lang="en-US" b="0" dirty="0"/>
          </a:p>
          <a:p>
            <a:endParaRPr lang="en-US" sz="1100" dirty="0"/>
          </a:p>
          <a:p>
            <a:r>
              <a:rPr lang="en-US" dirty="0"/>
              <a:t>Similarly, you can use this service to export data that you need to recover: we download it </a:t>
            </a:r>
            <a:r>
              <a:rPr lang="en-US" dirty="0" smtClean="0"/>
              <a:t>at the Microsoft Regional Datacenters, and ship it back to you. </a:t>
            </a:r>
          </a:p>
          <a:p>
            <a:endParaRPr lang="en-US" dirty="0"/>
          </a:p>
          <a:p>
            <a:r>
              <a:rPr lang="en-US" dirty="0" smtClean="0"/>
              <a:t>According </a:t>
            </a:r>
            <a:r>
              <a:rPr lang="en-US" dirty="0"/>
              <a:t>to a recent </a:t>
            </a:r>
            <a:r>
              <a:rPr lang="en-US" dirty="0" smtClean="0"/>
              <a:t>survey, </a:t>
            </a:r>
            <a:r>
              <a:rPr lang="en-US" dirty="0"/>
              <a:t>(source: Forrester</a:t>
            </a:r>
            <a:r>
              <a:rPr lang="en-US" dirty="0" smtClean="0"/>
              <a:t>) </a:t>
            </a:r>
            <a:r>
              <a:rPr lang="en-US" dirty="0"/>
              <a:t>49% of those surveyed plan to move their data or already have moved their data storage to the cloud, citing both cost reduction and flexibility as reasons to move storage into the cloud. 80% of IT decision makers in a recent study cited that encryption in transit was of critical or high importance. (source: Forrester) </a:t>
            </a:r>
          </a:p>
          <a:p>
            <a:endParaRPr lang="en-US" dirty="0" smtClean="0"/>
          </a:p>
          <a:p>
            <a:r>
              <a:rPr lang="en-US" dirty="0" smtClean="0"/>
              <a:t>A</a:t>
            </a:r>
            <a:r>
              <a:rPr lang="en-US" baseline="0" dirty="0" smtClean="0"/>
              <a:t> Forrester st</a:t>
            </a:r>
            <a:r>
              <a:rPr lang="en-US" dirty="0" smtClean="0"/>
              <a:t>udy also </a:t>
            </a:r>
            <a:r>
              <a:rPr lang="en-US" dirty="0"/>
              <a:t>estimated a cost of about $95 per GB of data per </a:t>
            </a:r>
            <a:r>
              <a:rPr lang="en-US" dirty="0" smtClean="0"/>
              <a:t>year for </a:t>
            </a:r>
            <a:r>
              <a:rPr lang="en-US" dirty="0"/>
              <a:t>an on-premises SAN solution which is 4X the cost of putting a GB of data into Azure</a:t>
            </a:r>
            <a:r>
              <a:rPr lang="en-US" dirty="0" smtClean="0"/>
              <a:t>.</a:t>
            </a:r>
          </a:p>
          <a:p>
            <a:endParaRPr lang="en-US" sz="1100"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30</a:t>
            </a:fld>
            <a:endParaRPr lang="en-US" dirty="0">
              <a:solidFill>
                <a:prstClr val="black"/>
              </a:solidFill>
            </a:endParaRPr>
          </a:p>
        </p:txBody>
      </p:sp>
    </p:spTree>
    <p:extLst>
      <p:ext uri="{BB962C8B-B14F-4D97-AF65-F5344CB8AC3E}">
        <p14:creationId xmlns:p14="http://schemas.microsoft.com/office/powerpoint/2010/main" val="164954566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41362">
              <a:spcAft>
                <a:spcPts val="343"/>
              </a:spcAft>
            </a:pPr>
            <a:r>
              <a:rPr lang="en-US" dirty="0">
                <a:solidFill>
                  <a:prstClr val="black"/>
                </a:solidFill>
              </a:rPr>
              <a:t>Azure Blob supports REST APIs so you can use it directly and build tools to integrate, but there are several ways you can use Windows Azure storage to integrate with your on-premises datacenter environment:</a:t>
            </a:r>
          </a:p>
          <a:p>
            <a:pPr defTabSz="941362">
              <a:spcAft>
                <a:spcPts val="343"/>
              </a:spcAft>
            </a:pPr>
            <a:r>
              <a:rPr lang="en-US" dirty="0">
                <a:solidFill>
                  <a:prstClr val="black"/>
                </a:solidFill>
              </a:rPr>
              <a:t> </a:t>
            </a:r>
          </a:p>
          <a:p>
            <a:pPr defTabSz="941362">
              <a:spcAft>
                <a:spcPts val="343"/>
              </a:spcAft>
            </a:pPr>
            <a:r>
              <a:rPr lang="en-US" b="1" dirty="0" err="1">
                <a:solidFill>
                  <a:prstClr val="black"/>
                </a:solidFill>
              </a:rPr>
              <a:t>StorSimple</a:t>
            </a:r>
            <a:r>
              <a:rPr lang="en-US" b="1" dirty="0">
                <a:solidFill>
                  <a:prstClr val="black"/>
                </a:solidFill>
              </a:rPr>
              <a:t> Cloud-integrated Storage</a:t>
            </a:r>
            <a:r>
              <a:rPr lang="en-US" dirty="0">
                <a:solidFill>
                  <a:prstClr val="black"/>
                </a:solidFill>
              </a:rPr>
              <a:t> – </a:t>
            </a:r>
            <a:r>
              <a:rPr lang="en-US" dirty="0" err="1">
                <a:solidFill>
                  <a:prstClr val="black"/>
                </a:solidFill>
              </a:rPr>
              <a:t>StorSimple</a:t>
            </a:r>
            <a:r>
              <a:rPr lang="en-US" dirty="0">
                <a:solidFill>
                  <a:prstClr val="black"/>
                </a:solidFill>
              </a:rPr>
              <a:t> systems combine the data management functions of primary storage, backup, archive and disaster recovery with seamless Windows Azure integration – enabling a hybrid cloud storage solution through a single system and Windows Azure.  </a:t>
            </a:r>
          </a:p>
          <a:p>
            <a:pPr defTabSz="941362">
              <a:spcAft>
                <a:spcPts val="343"/>
              </a:spcAft>
            </a:pPr>
            <a:r>
              <a:rPr lang="en-US" dirty="0">
                <a:solidFill>
                  <a:prstClr val="black"/>
                </a:solidFill>
              </a:rPr>
              <a:t> </a:t>
            </a:r>
          </a:p>
          <a:p>
            <a:pPr defTabSz="941362">
              <a:spcAft>
                <a:spcPts val="343"/>
              </a:spcAft>
            </a:pPr>
            <a:r>
              <a:rPr lang="en-US" dirty="0" err="1">
                <a:solidFill>
                  <a:prstClr val="black"/>
                </a:solidFill>
              </a:rPr>
              <a:t>StorSimple</a:t>
            </a:r>
            <a:r>
              <a:rPr lang="en-US" dirty="0">
                <a:solidFill>
                  <a:prstClr val="black"/>
                </a:solidFill>
              </a:rPr>
              <a:t> systems use Windows Azure as an automated storage tier, offloading capacity management burdens and ongoing capital costs, while providing enterprise-grade local performance for active data sets. Using local and cloud snapshots, application-consistent backups complete in a fraction of the time needed by traditional backup systems while reducing the amount of data transferred and stored in the cloud.</a:t>
            </a:r>
          </a:p>
          <a:p>
            <a:pPr defTabSz="941362">
              <a:spcAft>
                <a:spcPts val="343"/>
              </a:spcAft>
            </a:pPr>
            <a:r>
              <a:rPr lang="en-US" dirty="0">
                <a:solidFill>
                  <a:prstClr val="black"/>
                </a:solidFill>
              </a:rPr>
              <a:t> </a:t>
            </a:r>
          </a:p>
          <a:p>
            <a:pPr defTabSz="941362">
              <a:spcAft>
                <a:spcPts val="343"/>
              </a:spcAft>
            </a:pPr>
            <a:r>
              <a:rPr lang="en-US" dirty="0">
                <a:solidFill>
                  <a:prstClr val="black"/>
                </a:solidFill>
              </a:rPr>
              <a:t>Cloud-based and location-independent disaster recovery (DR) allows customers to recover their data from virtually any location with an Internet connection, and test their DR plans without impacting production systems and applications. Thin restore from data in the cloud enables users to resume operations after a disaster much faster than possible with physical tape, or cloud-based tape methods used with other cloud providers.</a:t>
            </a:r>
          </a:p>
          <a:p>
            <a:pPr defTabSz="941362">
              <a:spcAft>
                <a:spcPts val="343"/>
              </a:spcAft>
            </a:pPr>
            <a:r>
              <a:rPr lang="en-US" dirty="0">
                <a:solidFill>
                  <a:prstClr val="black"/>
                </a:solidFill>
              </a:rPr>
              <a:t> </a:t>
            </a:r>
          </a:p>
          <a:p>
            <a:pPr defTabSz="941362">
              <a:spcAft>
                <a:spcPts val="343"/>
              </a:spcAft>
            </a:pPr>
            <a:r>
              <a:rPr lang="en-US" dirty="0">
                <a:solidFill>
                  <a:prstClr val="black"/>
                </a:solidFill>
              </a:rPr>
              <a:t>Customers benefit from significantly reducing their storage infrastructure sprawl, lowering total storage costs (TCO) by 60-80%, and simplifying data protection while rapidly accelerating data recovery times.</a:t>
            </a:r>
          </a:p>
          <a:p>
            <a:pPr defTabSz="941362">
              <a:spcAft>
                <a:spcPts val="343"/>
              </a:spcAft>
            </a:pPr>
            <a:r>
              <a:rPr lang="en-US" dirty="0">
                <a:solidFill>
                  <a:prstClr val="black"/>
                </a:solidFill>
              </a:rPr>
              <a:t> </a:t>
            </a:r>
          </a:p>
          <a:p>
            <a:endParaRPr lang="en-US" dirty="0"/>
          </a:p>
        </p:txBody>
      </p:sp>
      <p:sp>
        <p:nvSpPr>
          <p:cNvPr id="4" name="Header Placeholder 3"/>
          <p:cNvSpPr>
            <a:spLocks noGrp="1"/>
          </p:cNvSpPr>
          <p:nvPr>
            <p:ph type="hdr" sz="quarter" idx="10"/>
          </p:nvPr>
        </p:nvSpPr>
        <p:spPr/>
        <p:txBody>
          <a:bodyPr/>
          <a:lstStyle/>
          <a:p>
            <a:r>
              <a:rPr lang="en-US" smtClean="0"/>
              <a:t>Build 2012</a:t>
            </a:r>
            <a:endParaRPr lang="en-US" dirty="0"/>
          </a:p>
        </p:txBody>
      </p:sp>
      <p:sp>
        <p:nvSpPr>
          <p:cNvPr id="5" name="Footer Placeholder 4"/>
          <p:cNvSpPr>
            <a:spLocks noGrp="1"/>
          </p:cNvSpPr>
          <p:nvPr>
            <p:ph type="ftr" sz="quarter" idx="11"/>
          </p:nvPr>
        </p:nvSpPr>
        <p:spPr/>
        <p:txBody>
          <a:bodyPr/>
          <a:lstStyle/>
          <a:p>
            <a:pPr defTabSz="93293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3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BCD9246E-E515-4891-AD4E-967F5CE0F889}" type="datetime1">
              <a:rPr lang="en-US" smtClean="0"/>
              <a:t>12/20/2017</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31</a:t>
            </a:fld>
            <a:endParaRPr lang="en-US" dirty="0"/>
          </a:p>
        </p:txBody>
      </p:sp>
    </p:spTree>
    <p:extLst>
      <p:ext uri="{BB962C8B-B14F-4D97-AF65-F5344CB8AC3E}">
        <p14:creationId xmlns:p14="http://schemas.microsoft.com/office/powerpoint/2010/main" val="145099024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solidFill>
                  <a:prstClr val="black"/>
                </a:solidFill>
              </a:rPr>
              <a:t> </a:t>
            </a:r>
            <a:r>
              <a:rPr lang="en-US" b="1" dirty="0"/>
              <a:t>Back Up and Restore of SQL Server Databases</a:t>
            </a:r>
            <a:endParaRPr lang="en-US" dirty="0"/>
          </a:p>
          <a:p>
            <a:r>
              <a:rPr lang="en-US" dirty="0"/>
              <a:t>The combination of Windows Azure Storage and Virtual Machines provides a great cost effective solution for backing up and restoring your on-premises SQL Server images.   On-premises SQL Server images can be backed up asynchronously to Windows Azure Storage and in the case of an on-premises failure, the azure virtual machine can be quickly utilized to restore the image to reduce end user downtime.</a:t>
            </a:r>
          </a:p>
          <a:p>
            <a:pPr defTabSz="941362">
              <a:spcAft>
                <a:spcPts val="343"/>
              </a:spcAft>
              <a:defRPr/>
            </a:pPr>
            <a:endParaRPr lang="en-US" dirty="0">
              <a:solidFill>
                <a:prstClr val="black"/>
              </a:solidFill>
            </a:endParaRPr>
          </a:p>
        </p:txBody>
      </p:sp>
      <p:sp>
        <p:nvSpPr>
          <p:cNvPr id="4" name="Header Placeholder 3"/>
          <p:cNvSpPr>
            <a:spLocks noGrp="1"/>
          </p:cNvSpPr>
          <p:nvPr>
            <p:ph type="hdr" sz="quarter" idx="10"/>
          </p:nvPr>
        </p:nvSpPr>
        <p:spPr/>
        <p:txBody>
          <a:bodyPr/>
          <a:lstStyle/>
          <a:p>
            <a:r>
              <a:rPr lang="en-US" smtClean="0">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293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3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E9E80ED8-0AE7-4DC1-9CFF-8C38C42D7BFD}" type="datetime1">
              <a:rPr lang="en-US" smtClean="0">
                <a:solidFill>
                  <a:prstClr val="black"/>
                </a:solidFill>
              </a:rPr>
              <a:pPr/>
              <a:t>12/20/2017</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32</a:t>
            </a:fld>
            <a:endParaRPr lang="en-US" dirty="0">
              <a:solidFill>
                <a:prstClr val="black"/>
              </a:solidFill>
            </a:endParaRPr>
          </a:p>
        </p:txBody>
      </p:sp>
    </p:spTree>
    <p:extLst>
      <p:ext uri="{BB962C8B-B14F-4D97-AF65-F5344CB8AC3E}">
        <p14:creationId xmlns:p14="http://schemas.microsoft.com/office/powerpoint/2010/main" val="326521261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41362">
              <a:spcAft>
                <a:spcPts val="343"/>
              </a:spcAft>
              <a:defRPr/>
            </a:pPr>
            <a:r>
              <a:rPr lang="en-US" sz="1000" b="0" dirty="0" smtClean="0">
                <a:latin typeface="+mj-lt"/>
              </a:rPr>
              <a:t>While </a:t>
            </a:r>
            <a:r>
              <a:rPr lang="en-US" sz="1000" b="0" dirty="0" err="1" smtClean="0">
                <a:latin typeface="+mj-lt"/>
              </a:rPr>
              <a:t>StorSimple</a:t>
            </a:r>
            <a:r>
              <a:rPr lang="en-US" sz="1000" b="0" dirty="0" smtClean="0">
                <a:latin typeface="+mj-lt"/>
              </a:rPr>
              <a:t> solution we discussed earlier is more of an</a:t>
            </a:r>
            <a:r>
              <a:rPr lang="en-US" sz="1000" b="0" baseline="0" dirty="0" smtClean="0">
                <a:latin typeface="+mj-lt"/>
              </a:rPr>
              <a:t> on-premises SAN solution that is integrated wit Windows Azure, you can also use Windows Azure directly for backups with Windows Server and System Center DPM.</a:t>
            </a:r>
            <a:endParaRPr lang="en-US" sz="1000" b="0" dirty="0" smtClean="0">
              <a:latin typeface="+mj-lt"/>
            </a:endParaRPr>
          </a:p>
          <a:p>
            <a:pPr defTabSz="941362">
              <a:spcAft>
                <a:spcPts val="343"/>
              </a:spcAft>
              <a:defRPr/>
            </a:pPr>
            <a:endParaRPr lang="en-US" sz="1000" b="1" dirty="0" smtClean="0">
              <a:latin typeface="+mj-lt"/>
            </a:endParaRPr>
          </a:p>
          <a:p>
            <a:pPr defTabSz="941362">
              <a:spcAft>
                <a:spcPts val="343"/>
              </a:spcAft>
              <a:defRPr/>
            </a:pPr>
            <a:r>
              <a:rPr lang="en-US" sz="1000" b="1" dirty="0" smtClean="0">
                <a:latin typeface="+mj-lt"/>
              </a:rPr>
              <a:t>Windows Azure Backup </a:t>
            </a:r>
            <a:r>
              <a:rPr lang="en-US" sz="1000" dirty="0" smtClean="0">
                <a:latin typeface="+mj-lt"/>
              </a:rPr>
              <a:t>service extends Windows Server Backup, Essentials, or DPM with offsite backup to Windows Azure</a:t>
            </a:r>
            <a:r>
              <a:rPr lang="en-US" sz="1000" b="1" dirty="0" smtClean="0">
                <a:solidFill>
                  <a:prstClr val="black"/>
                </a:solidFill>
                <a:latin typeface="+mj-lt"/>
              </a:rPr>
              <a:t>. </a:t>
            </a:r>
            <a:r>
              <a:rPr lang="en-US" sz="1000" dirty="0" smtClean="0">
                <a:solidFill>
                  <a:prstClr val="black"/>
                </a:solidFill>
                <a:latin typeface="+mj-lt"/>
              </a:rPr>
              <a:t>You can backup</a:t>
            </a:r>
            <a:r>
              <a:rPr lang="en-US" sz="1000" baseline="0" dirty="0" smtClean="0">
                <a:solidFill>
                  <a:prstClr val="black"/>
                </a:solidFill>
                <a:latin typeface="+mj-lt"/>
              </a:rPr>
              <a:t> </a:t>
            </a:r>
            <a:r>
              <a:rPr lang="en-US" sz="1000" dirty="0" smtClean="0">
                <a:solidFill>
                  <a:prstClr val="black"/>
                </a:solidFill>
                <a:latin typeface="+mj-lt"/>
              </a:rPr>
              <a:t>server </a:t>
            </a:r>
            <a:r>
              <a:rPr lang="en-US" sz="1000" dirty="0">
                <a:solidFill>
                  <a:prstClr val="black"/>
                </a:solidFill>
                <a:latin typeface="+mj-lt"/>
              </a:rPr>
              <a:t>data to be backed up and recovered from the cloud in order to help protect against loss and corruption. Both Windows Server 2012 and System Center 2012 SP1 support this service. Here’s how you can use Windows Server and System Center with Windows Azure Online Backup:</a:t>
            </a:r>
          </a:p>
          <a:p>
            <a:pPr marL="219269" lvl="1" indent="0" defTabSz="941362">
              <a:spcAft>
                <a:spcPts val="343"/>
              </a:spcAft>
              <a:buNone/>
              <a:defRPr/>
            </a:pPr>
            <a:endParaRPr lang="en-US" sz="1000" b="0" dirty="0">
              <a:solidFill>
                <a:prstClr val="black"/>
              </a:solidFill>
              <a:latin typeface="+mj-lt"/>
            </a:endParaRPr>
          </a:p>
          <a:p>
            <a:pPr marL="219269" lvl="1" indent="0" defTabSz="941362">
              <a:spcAft>
                <a:spcPts val="343"/>
              </a:spcAft>
              <a:buNone/>
              <a:defRPr/>
            </a:pPr>
            <a:r>
              <a:rPr lang="en-US" sz="1000" b="1" dirty="0" smtClean="0">
                <a:solidFill>
                  <a:prstClr val="black"/>
                </a:solidFill>
                <a:latin typeface="+mj-lt"/>
              </a:rPr>
              <a:t>Windows </a:t>
            </a:r>
            <a:r>
              <a:rPr lang="en-US" sz="1000" b="1" dirty="0">
                <a:solidFill>
                  <a:prstClr val="black"/>
                </a:solidFill>
                <a:latin typeface="+mj-lt"/>
              </a:rPr>
              <a:t>Server 2012</a:t>
            </a:r>
            <a:r>
              <a:rPr lang="en-US" sz="1000" dirty="0">
                <a:solidFill>
                  <a:prstClr val="black"/>
                </a:solidFill>
                <a:latin typeface="+mj-lt"/>
              </a:rPr>
              <a:t> - Cloud-based backup from Windows Server 2012 is enabled by a downloadable agent that installs right alongside the familiar Windows Server backup interface. From this interface backup and recovery of </a:t>
            </a:r>
            <a:r>
              <a:rPr lang="en-US" sz="1000" b="1" dirty="0">
                <a:solidFill>
                  <a:prstClr val="black"/>
                </a:solidFill>
                <a:latin typeface="+mj-lt"/>
              </a:rPr>
              <a:t>files and folders </a:t>
            </a:r>
            <a:r>
              <a:rPr lang="en-US" sz="1000" dirty="0">
                <a:solidFill>
                  <a:prstClr val="black"/>
                </a:solidFill>
                <a:latin typeface="+mj-lt"/>
              </a:rPr>
              <a:t>is managed as usual but instead of utilizing local disk storage, the agent communicates with a Windows Azure service which creates the backups in Windows Azure storage.</a:t>
            </a:r>
          </a:p>
          <a:p>
            <a:pPr marL="219269" lvl="1" indent="0" defTabSz="941362">
              <a:spcAft>
                <a:spcPts val="343"/>
              </a:spcAft>
              <a:buNone/>
              <a:defRPr/>
            </a:pPr>
            <a:r>
              <a:rPr lang="en-US" sz="1000" dirty="0">
                <a:solidFill>
                  <a:prstClr val="black"/>
                </a:solidFill>
                <a:latin typeface="+mj-lt"/>
              </a:rPr>
              <a:t> </a:t>
            </a:r>
          </a:p>
          <a:p>
            <a:pPr marL="219269" lvl="1" indent="0" defTabSz="941362">
              <a:spcAft>
                <a:spcPts val="343"/>
              </a:spcAft>
              <a:buNone/>
              <a:defRPr/>
            </a:pPr>
            <a:r>
              <a:rPr lang="en-US" sz="1000" b="1" dirty="0">
                <a:solidFill>
                  <a:prstClr val="black"/>
                </a:solidFill>
                <a:latin typeface="+mj-lt"/>
              </a:rPr>
              <a:t>System Center 2012 SP1 </a:t>
            </a:r>
            <a:endParaRPr lang="en-US" sz="1000" dirty="0">
              <a:solidFill>
                <a:prstClr val="black"/>
              </a:solidFill>
              <a:latin typeface="+mj-lt"/>
            </a:endParaRPr>
          </a:p>
          <a:p>
            <a:pPr marL="219269" lvl="1" indent="0" defTabSz="941362">
              <a:spcAft>
                <a:spcPts val="343"/>
              </a:spcAft>
              <a:buNone/>
              <a:defRPr/>
            </a:pPr>
            <a:r>
              <a:rPr lang="en-US" sz="1000" dirty="0">
                <a:solidFill>
                  <a:prstClr val="black"/>
                </a:solidFill>
                <a:latin typeface="+mj-lt"/>
              </a:rPr>
              <a:t>With the System Center 2012 SP1 release, the Data Protection Manager (DPM) component enables </a:t>
            </a:r>
            <a:r>
              <a:rPr lang="en-US" sz="1000" b="1" dirty="0">
                <a:solidFill>
                  <a:prstClr val="black"/>
                </a:solidFill>
                <a:latin typeface="+mj-lt"/>
              </a:rPr>
              <a:t>cloud-based backup of datacenter server data </a:t>
            </a:r>
            <a:r>
              <a:rPr lang="en-US" sz="1000" dirty="0">
                <a:solidFill>
                  <a:prstClr val="black"/>
                </a:solidFill>
                <a:latin typeface="+mj-lt"/>
              </a:rPr>
              <a:t>to Windows Azure storage.  System Center 2012 SP1 administrators use the downloadable Windows Azure Online Backup agent to leverage their existing protection, recovery and monitoring workflows to seamlessly integrate cloud-based backups alongside their disk/tape based backups. DPM’s short term, local backup continues to offer quicker disk–based point recoveries when business demands it, while the Windows Azure backup provides the peace of mind &amp; reduction in TCO that comes with offsite backups. In addition to files and folders, DPM also enables Virtual Machine backups to be stored in the cloud.</a:t>
            </a:r>
          </a:p>
          <a:p>
            <a:pPr marL="219269" lvl="1" indent="0" defTabSz="941362">
              <a:spcAft>
                <a:spcPts val="343"/>
              </a:spcAft>
              <a:buNone/>
              <a:defRPr/>
            </a:pPr>
            <a:r>
              <a:rPr lang="en-US" sz="1000" dirty="0">
                <a:solidFill>
                  <a:prstClr val="black"/>
                </a:solidFill>
                <a:latin typeface="+mj-lt"/>
              </a:rPr>
              <a:t> </a:t>
            </a:r>
          </a:p>
          <a:p>
            <a:pPr marL="219269" lvl="1" indent="0" defTabSz="941362">
              <a:spcAft>
                <a:spcPts val="343"/>
              </a:spcAft>
              <a:buNone/>
              <a:defRPr/>
            </a:pPr>
            <a:r>
              <a:rPr lang="en-US" sz="1000" dirty="0">
                <a:solidFill>
                  <a:prstClr val="black"/>
                </a:solidFill>
                <a:latin typeface="+mj-lt"/>
              </a:rPr>
              <a:t>http://blogs.technet.com/b/server-cloud/archive/2012/09/07/windows-azure-online-backup.aspx</a:t>
            </a:r>
          </a:p>
          <a:p>
            <a:pPr marL="219269" lvl="1" indent="0" defTabSz="941362">
              <a:spcAft>
                <a:spcPts val="343"/>
              </a:spcAft>
              <a:buNone/>
              <a:defRPr/>
            </a:pPr>
            <a:r>
              <a:rPr lang="en-US" sz="1000" b="1" dirty="0" smtClean="0">
                <a:solidFill>
                  <a:prstClr val="black"/>
                </a:solidFill>
                <a:latin typeface="+mj-lt"/>
              </a:rPr>
              <a:t>Benefits:</a:t>
            </a:r>
          </a:p>
          <a:p>
            <a:pPr marL="219269" lvl="1" indent="0" defTabSz="941362">
              <a:spcAft>
                <a:spcPts val="343"/>
              </a:spcAft>
              <a:buNone/>
              <a:defRPr/>
            </a:pPr>
            <a:endParaRPr lang="en-US" sz="1000" dirty="0">
              <a:solidFill>
                <a:prstClr val="black"/>
              </a:solidFill>
              <a:latin typeface="+mj-lt"/>
            </a:endParaRPr>
          </a:p>
          <a:p>
            <a:pPr marL="342900" marR="0" lvl="0" indent="-342900" algn="l" defTabSz="914400" rtl="0" eaLnBrk="1" fontAlgn="base" latinLnBrk="0" hangingPunct="1">
              <a:lnSpc>
                <a:spcPct val="100000"/>
              </a:lnSpc>
              <a:spcBef>
                <a:spcPct val="20000"/>
              </a:spcBef>
              <a:spcAft>
                <a:spcPct val="0"/>
              </a:spcAft>
              <a:buClr>
                <a:srgbClr val="0070C0"/>
              </a:buClr>
              <a:buSzPct val="100000"/>
              <a:buFontTx/>
              <a:buBlip>
                <a:blip r:embed="rId3"/>
              </a:buBlip>
              <a:tabLst/>
              <a:defRPr/>
            </a:pPr>
            <a:r>
              <a:rPr kumimoji="0" lang="en-US" sz="1000" b="0" i="0" u="none" strike="noStrike" kern="1200" cap="none" spc="0" normalizeH="0" baseline="0" noProof="0" dirty="0" smtClean="0">
                <a:ln>
                  <a:noFill/>
                </a:ln>
                <a:effectLst/>
                <a:uLnTx/>
                <a:uFillTx/>
                <a:latin typeface="+mj-lt"/>
              </a:rPr>
              <a:t>Reliable offsite data protection</a:t>
            </a:r>
          </a:p>
          <a:p>
            <a:pPr marL="742950" marR="0" lvl="1" indent="-285750" algn="l" defTabSz="914400" rtl="0" eaLnBrk="1" fontAlgn="base" latinLnBrk="0" hangingPunct="1">
              <a:lnSpc>
                <a:spcPct val="100000"/>
              </a:lnSpc>
              <a:spcBef>
                <a:spcPct val="20000"/>
              </a:spcBef>
              <a:spcAft>
                <a:spcPct val="0"/>
              </a:spcAft>
              <a:buClr>
                <a:srgbClr val="0070C0"/>
              </a:buClr>
              <a:buSzPct val="100000"/>
              <a:buFontTx/>
              <a:buBlip>
                <a:blip r:embed="rId4"/>
              </a:buBlip>
              <a:tabLst/>
              <a:defRPr/>
            </a:pPr>
            <a:r>
              <a:rPr kumimoji="0" lang="en-US" sz="1000" b="0" i="0" u="none" strike="noStrike" kern="1200" cap="none" spc="0" normalizeH="0" baseline="0" noProof="0" dirty="0" smtClean="0">
                <a:ln>
                  <a:noFill/>
                </a:ln>
                <a:effectLst/>
                <a:uLnTx/>
                <a:uFillTx/>
                <a:latin typeface="+mj-lt"/>
              </a:rPr>
              <a:t>Convenient</a:t>
            </a:r>
            <a:r>
              <a:rPr kumimoji="0" lang="en-US" sz="1000" b="0" i="0" u="none" strike="noStrike" kern="1200" cap="none" spc="0" normalizeH="0" noProof="0" dirty="0" smtClean="0">
                <a:ln>
                  <a:noFill/>
                </a:ln>
                <a:effectLst/>
                <a:uLnTx/>
                <a:uFillTx/>
                <a:latin typeface="+mj-lt"/>
              </a:rPr>
              <a:t> offsite protection</a:t>
            </a:r>
            <a:endParaRPr kumimoji="0" lang="en-US" sz="1000" b="0" i="0" u="none" strike="noStrike" kern="1200" cap="none" spc="0" normalizeH="0" baseline="0" noProof="0" dirty="0" smtClean="0">
              <a:ln>
                <a:noFill/>
              </a:ln>
              <a:effectLst/>
              <a:uLnTx/>
              <a:uFillTx/>
              <a:latin typeface="+mj-lt"/>
            </a:endParaRPr>
          </a:p>
          <a:p>
            <a:pPr marL="742950" marR="0" lvl="1" indent="-285750" algn="l" defTabSz="914400" rtl="0" eaLnBrk="1" fontAlgn="base" latinLnBrk="0" hangingPunct="1">
              <a:lnSpc>
                <a:spcPct val="100000"/>
              </a:lnSpc>
              <a:spcBef>
                <a:spcPct val="20000"/>
              </a:spcBef>
              <a:spcAft>
                <a:spcPct val="0"/>
              </a:spcAft>
              <a:buClr>
                <a:srgbClr val="0070C0"/>
              </a:buClr>
              <a:buSzPct val="100000"/>
              <a:buFontTx/>
              <a:buBlip>
                <a:blip r:embed="rId4"/>
              </a:buBlip>
              <a:tabLst/>
              <a:defRPr/>
            </a:pPr>
            <a:r>
              <a:rPr kumimoji="0" lang="en-US" sz="1000" b="0" i="0" u="none" strike="noStrike" kern="1200" cap="none" spc="0" normalizeH="0" baseline="0" noProof="0" dirty="0" smtClean="0">
                <a:ln>
                  <a:noFill/>
                </a:ln>
                <a:effectLst/>
                <a:uLnTx/>
                <a:uFillTx/>
                <a:latin typeface="+mj-lt"/>
              </a:rPr>
              <a:t>Safe, geo-replicated</a:t>
            </a:r>
            <a:r>
              <a:rPr kumimoji="0" lang="en-US" sz="1000" b="0" i="0" u="none" strike="noStrike" kern="1200" cap="none" spc="0" normalizeH="0" noProof="0" dirty="0" smtClean="0">
                <a:ln>
                  <a:noFill/>
                </a:ln>
                <a:effectLst/>
                <a:uLnTx/>
                <a:uFillTx/>
                <a:latin typeface="+mj-lt"/>
              </a:rPr>
              <a:t> data</a:t>
            </a:r>
          </a:p>
          <a:p>
            <a:pPr marL="742950" marR="0" lvl="1" indent="-285750" algn="l" defTabSz="914400" rtl="0" eaLnBrk="1" fontAlgn="base" latinLnBrk="0" hangingPunct="1">
              <a:lnSpc>
                <a:spcPct val="100000"/>
              </a:lnSpc>
              <a:spcBef>
                <a:spcPct val="20000"/>
              </a:spcBef>
              <a:spcAft>
                <a:spcPct val="0"/>
              </a:spcAft>
              <a:buClr>
                <a:srgbClr val="0070C0"/>
              </a:buClr>
              <a:buSzPct val="100000"/>
              <a:buFontTx/>
              <a:buBlip>
                <a:blip r:embed="rId4"/>
              </a:buBlip>
              <a:tabLst/>
              <a:defRPr/>
            </a:pPr>
            <a:r>
              <a:rPr lang="en-US" sz="1000" baseline="0" dirty="0" smtClean="0">
                <a:latin typeface="+mj-lt"/>
              </a:rPr>
              <a:t>Encrypted</a:t>
            </a:r>
            <a:r>
              <a:rPr lang="en-US" sz="1000" dirty="0" smtClean="0">
                <a:latin typeface="+mj-lt"/>
              </a:rPr>
              <a:t> backups</a:t>
            </a:r>
            <a:endParaRPr kumimoji="0" lang="en-US" sz="1000" b="0" i="0" u="none" strike="noStrike" kern="1200" cap="none" spc="0" normalizeH="0" baseline="0" noProof="0" dirty="0" smtClean="0">
              <a:ln>
                <a:noFill/>
              </a:ln>
              <a:effectLst/>
              <a:uLnTx/>
              <a:uFillTx/>
              <a:latin typeface="+mj-lt"/>
            </a:endParaRPr>
          </a:p>
          <a:p>
            <a:pPr marL="342900" marR="0" lvl="0" indent="-342900" algn="l" defTabSz="914400" rtl="0" eaLnBrk="1" fontAlgn="base" latinLnBrk="0" hangingPunct="1">
              <a:lnSpc>
                <a:spcPct val="100000"/>
              </a:lnSpc>
              <a:spcBef>
                <a:spcPct val="20000"/>
              </a:spcBef>
              <a:spcAft>
                <a:spcPct val="0"/>
              </a:spcAft>
              <a:buClr>
                <a:srgbClr val="0070C0"/>
              </a:buClr>
              <a:buSzPct val="100000"/>
              <a:buFontTx/>
              <a:buBlip>
                <a:blip r:embed="rId3"/>
              </a:buBlip>
              <a:tabLst/>
              <a:defRPr/>
            </a:pPr>
            <a:r>
              <a:rPr kumimoji="0" lang="en-US" sz="1000" b="0" i="0" u="none" strike="noStrike" kern="1200" cap="none" spc="0" normalizeH="0" baseline="0" noProof="0" dirty="0" smtClean="0">
                <a:ln>
                  <a:noFill/>
                </a:ln>
                <a:effectLst/>
                <a:uLnTx/>
                <a:uFillTx/>
                <a:latin typeface="+mj-lt"/>
              </a:rPr>
              <a:t>A simple, integrated solution</a:t>
            </a:r>
          </a:p>
          <a:p>
            <a:pPr marL="742950" marR="0" lvl="1" indent="-285750" algn="l" defTabSz="914400" rtl="0" eaLnBrk="1" fontAlgn="base" latinLnBrk="0" hangingPunct="1">
              <a:lnSpc>
                <a:spcPct val="100000"/>
              </a:lnSpc>
              <a:spcBef>
                <a:spcPct val="20000"/>
              </a:spcBef>
              <a:spcAft>
                <a:spcPct val="0"/>
              </a:spcAft>
              <a:buClr>
                <a:srgbClr val="0070C0"/>
              </a:buClr>
              <a:buSzPct val="100000"/>
              <a:buFontTx/>
              <a:buBlip>
                <a:blip r:embed="rId4"/>
              </a:buBlip>
              <a:tabLst/>
              <a:defRPr/>
            </a:pPr>
            <a:r>
              <a:rPr kumimoji="0" lang="en-US" sz="1000" b="0" i="0" u="none" strike="noStrike" kern="1200" cap="none" spc="0" normalizeH="0" baseline="0" noProof="0" dirty="0" smtClean="0">
                <a:ln>
                  <a:noFill/>
                </a:ln>
                <a:effectLst/>
                <a:uLnTx/>
                <a:uFillTx/>
                <a:latin typeface="+mj-lt"/>
              </a:rPr>
              <a:t>Familiar interface</a:t>
            </a:r>
          </a:p>
          <a:p>
            <a:pPr marL="742950" marR="0" lvl="1" indent="-285750" algn="l" defTabSz="914400" rtl="0" eaLnBrk="1" fontAlgn="base" latinLnBrk="0" hangingPunct="1">
              <a:lnSpc>
                <a:spcPct val="100000"/>
              </a:lnSpc>
              <a:spcBef>
                <a:spcPct val="20000"/>
              </a:spcBef>
              <a:spcAft>
                <a:spcPct val="0"/>
              </a:spcAft>
              <a:buClr>
                <a:srgbClr val="0070C0"/>
              </a:buClr>
              <a:buSzPct val="100000"/>
              <a:buFontTx/>
              <a:buBlip>
                <a:blip r:embed="rId4"/>
              </a:buBlip>
              <a:tabLst/>
              <a:defRPr/>
            </a:pPr>
            <a:r>
              <a:rPr kumimoji="0" lang="en-US" sz="1000" b="0" i="0" u="none" strike="noStrike" kern="1200" cap="none" spc="0" normalizeH="0" baseline="0" noProof="0" dirty="0" smtClean="0">
                <a:ln>
                  <a:noFill/>
                </a:ln>
                <a:effectLst/>
                <a:uLnTx/>
                <a:uFillTx/>
                <a:latin typeface="+mj-lt"/>
              </a:rPr>
              <a:t>Protection for older servers</a:t>
            </a:r>
          </a:p>
          <a:p>
            <a:pPr marL="742950" marR="0" lvl="1" indent="-285750" algn="l" defTabSz="914400" rtl="0" eaLnBrk="1" fontAlgn="base" latinLnBrk="0" hangingPunct="1">
              <a:lnSpc>
                <a:spcPct val="100000"/>
              </a:lnSpc>
              <a:spcBef>
                <a:spcPct val="20000"/>
              </a:spcBef>
              <a:spcAft>
                <a:spcPct val="0"/>
              </a:spcAft>
              <a:buClr>
                <a:srgbClr val="0070C0"/>
              </a:buClr>
              <a:buSzPct val="100000"/>
              <a:buFontTx/>
              <a:buBlip>
                <a:blip r:embed="rId4"/>
              </a:buBlip>
              <a:tabLst/>
              <a:defRPr/>
            </a:pPr>
            <a:r>
              <a:rPr kumimoji="0" lang="en-US" sz="1000" b="0" i="0" u="none" strike="noStrike" kern="1200" cap="none" spc="0" normalizeH="0" baseline="0" noProof="0" dirty="0" smtClean="0">
                <a:ln>
                  <a:noFill/>
                </a:ln>
                <a:effectLst/>
                <a:uLnTx/>
                <a:uFillTx/>
                <a:latin typeface="+mj-lt"/>
              </a:rPr>
              <a:t>Windows Azure integration</a:t>
            </a:r>
          </a:p>
          <a:p>
            <a:pPr marL="342900" lvl="0" indent="-342900" fontAlgn="base">
              <a:spcBef>
                <a:spcPct val="20000"/>
              </a:spcBef>
              <a:spcAft>
                <a:spcPct val="0"/>
              </a:spcAft>
              <a:buClr>
                <a:srgbClr val="0070C0"/>
              </a:buClr>
              <a:buSzPct val="100000"/>
              <a:buBlip>
                <a:blip r:embed="rId3"/>
              </a:buBlip>
              <a:defRPr/>
            </a:pPr>
            <a:r>
              <a:rPr lang="en-US" sz="1000" dirty="0" smtClean="0">
                <a:latin typeface="+mj-lt"/>
              </a:rPr>
              <a:t>Efficient backup &amp; recovery</a:t>
            </a:r>
          </a:p>
          <a:p>
            <a:pPr marL="742950" lvl="1" indent="-285750" fontAlgn="base">
              <a:spcBef>
                <a:spcPct val="20000"/>
              </a:spcBef>
              <a:spcAft>
                <a:spcPct val="0"/>
              </a:spcAft>
              <a:buClr>
                <a:srgbClr val="0070C0"/>
              </a:buClr>
              <a:buSzPct val="100000"/>
              <a:buBlip>
                <a:blip r:embed="rId4"/>
              </a:buBlip>
              <a:defRPr/>
            </a:pPr>
            <a:r>
              <a:rPr lang="en-US" sz="1000" dirty="0" smtClean="0">
                <a:latin typeface="+mj-lt"/>
              </a:rPr>
              <a:t>Efficient use of bandwidth and storage</a:t>
            </a:r>
          </a:p>
          <a:p>
            <a:pPr marL="742950" lvl="1" indent="-285750" fontAlgn="base">
              <a:spcBef>
                <a:spcPct val="20000"/>
              </a:spcBef>
              <a:spcAft>
                <a:spcPct val="0"/>
              </a:spcAft>
              <a:buClr>
                <a:srgbClr val="0070C0"/>
              </a:buClr>
              <a:buSzPct val="100000"/>
              <a:buBlip>
                <a:blip r:embed="rId4"/>
              </a:buBlip>
              <a:defRPr/>
            </a:pPr>
            <a:r>
              <a:rPr lang="en-US" sz="1000" dirty="0" smtClean="0">
                <a:latin typeface="+mj-lt"/>
              </a:rPr>
              <a:t>Flexible recovery</a:t>
            </a:r>
          </a:p>
          <a:p>
            <a:pPr marL="742950" lvl="1" indent="-285750" fontAlgn="base">
              <a:spcBef>
                <a:spcPct val="20000"/>
              </a:spcBef>
              <a:spcAft>
                <a:spcPct val="0"/>
              </a:spcAft>
              <a:buClr>
                <a:srgbClr val="0070C0"/>
              </a:buClr>
              <a:buSzPct val="100000"/>
              <a:buBlip>
                <a:blip r:embed="rId4"/>
              </a:buBlip>
              <a:defRPr/>
            </a:pPr>
            <a:r>
              <a:rPr lang="en-US" sz="1000" dirty="0" smtClean="0">
                <a:latin typeface="+mj-lt"/>
              </a:rPr>
              <a:t>Flexible configuration</a:t>
            </a:r>
          </a:p>
          <a:p>
            <a:pPr lvl="1"/>
            <a:endParaRPr lang="en-US" sz="1000" dirty="0" smtClean="0">
              <a:latin typeface="+mj-lt"/>
            </a:endParaRPr>
          </a:p>
          <a:p>
            <a:pPr lvl="1"/>
            <a:endParaRPr lang="en-US" dirty="0" smtClean="0"/>
          </a:p>
          <a:p>
            <a:pPr marL="219269" lvl="1" indent="0" defTabSz="941362">
              <a:spcAft>
                <a:spcPts val="343"/>
              </a:spcAft>
              <a:buNone/>
              <a:defRPr/>
            </a:pPr>
            <a:endParaRPr lang="en-US" dirty="0">
              <a:solidFill>
                <a:prstClr val="black"/>
              </a:solidFill>
            </a:endParaRPr>
          </a:p>
        </p:txBody>
      </p:sp>
      <p:sp>
        <p:nvSpPr>
          <p:cNvPr id="4" name="Header Placeholder 3"/>
          <p:cNvSpPr>
            <a:spLocks noGrp="1"/>
          </p:cNvSpPr>
          <p:nvPr>
            <p:ph type="hdr" sz="quarter" idx="10"/>
          </p:nvPr>
        </p:nvSpPr>
        <p:spPr/>
        <p:txBody>
          <a:bodyPr/>
          <a:lstStyle/>
          <a:p>
            <a:r>
              <a:rPr lang="en-US" smtClean="0"/>
              <a:t>Build 2012</a:t>
            </a:r>
            <a:endParaRPr lang="en-US" dirty="0"/>
          </a:p>
        </p:txBody>
      </p:sp>
      <p:sp>
        <p:nvSpPr>
          <p:cNvPr id="5" name="Footer Placeholder 4"/>
          <p:cNvSpPr>
            <a:spLocks noGrp="1"/>
          </p:cNvSpPr>
          <p:nvPr>
            <p:ph type="ftr" sz="quarter" idx="11"/>
          </p:nvPr>
        </p:nvSpPr>
        <p:spPr/>
        <p:txBody>
          <a:bodyPr/>
          <a:lstStyle/>
          <a:p>
            <a:pPr defTabSz="93293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3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E57CB637-B354-4D31-9737-BDB0C7C1EA04}" type="datetime1">
              <a:rPr lang="en-US" smtClean="0"/>
              <a:t>12/20/2017</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33</a:t>
            </a:fld>
            <a:endParaRPr lang="en-US" dirty="0"/>
          </a:p>
        </p:txBody>
      </p:sp>
    </p:spTree>
    <p:extLst>
      <p:ext uri="{BB962C8B-B14F-4D97-AF65-F5344CB8AC3E}">
        <p14:creationId xmlns:p14="http://schemas.microsoft.com/office/powerpoint/2010/main" val="281093540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Build 2012</a:t>
            </a:r>
            <a:endParaRPr lang="en-US" dirty="0"/>
          </a:p>
        </p:txBody>
      </p:sp>
      <p:sp>
        <p:nvSpPr>
          <p:cNvPr id="5" name="Footer Placeholder 4"/>
          <p:cNvSpPr>
            <a:spLocks noGrp="1"/>
          </p:cNvSpPr>
          <p:nvPr>
            <p:ph type="ftr" sz="quarter" idx="11"/>
          </p:nvPr>
        </p:nvSpPr>
        <p:spPr/>
        <p:txBody>
          <a:bodyPr/>
          <a:lstStyle/>
          <a:p>
            <a:pPr defTabSz="932933"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33"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0D32B267-3355-4E7D-A4AB-EBA89E91356D}" type="datetime1">
              <a:rPr lang="en-US" smtClean="0"/>
              <a:t>12/20/2017</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34</a:t>
            </a:fld>
            <a:endParaRPr lang="en-US" dirty="0"/>
          </a:p>
        </p:txBody>
      </p:sp>
    </p:spTree>
    <p:extLst>
      <p:ext uri="{BB962C8B-B14F-4D97-AF65-F5344CB8AC3E}">
        <p14:creationId xmlns:p14="http://schemas.microsoft.com/office/powerpoint/2010/main" val="20202315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503" rtl="0" eaLnBrk="1" fontAlgn="auto" latinLnBrk="0" hangingPunct="1">
              <a:lnSpc>
                <a:spcPct val="90000"/>
              </a:lnSpc>
              <a:spcBef>
                <a:spcPts val="0"/>
              </a:spcBef>
              <a:spcAft>
                <a:spcPts val="340"/>
              </a:spcAft>
              <a:buClrTx/>
              <a:buSzTx/>
              <a:buFontTx/>
              <a:buNone/>
              <a:tabLst/>
              <a:defRPr/>
            </a:pPr>
            <a:r>
              <a:rPr lang="en-US" sz="1000" kern="1200" dirty="0" smtClean="0">
                <a:solidFill>
                  <a:schemeClr val="tx1"/>
                </a:solidFill>
                <a:effectLst/>
                <a:latin typeface="Segoe UI Light" pitchFamily="34" charset="0"/>
                <a:ea typeface="+mn-ea"/>
                <a:cs typeface="+mn-cs"/>
              </a:rPr>
              <a:t>In the last few years, we have seen an explosive growth in the use of the public cloud. While most of the initial adoption was seen by startups and smaller orgs, most of the new growth will come from larger organizations adopting the public cloud. </a:t>
            </a:r>
          </a:p>
          <a:p>
            <a:endParaRPr lang="en-US" sz="1000" kern="1200" dirty="0" smtClean="0">
              <a:solidFill>
                <a:schemeClr val="tx1"/>
              </a:solidFill>
              <a:effectLst/>
              <a:latin typeface="Segoe UI Light" pitchFamily="34" charset="0"/>
              <a:ea typeface="+mn-ea"/>
              <a:cs typeface="+mn-cs"/>
            </a:endParaRPr>
          </a:p>
          <a:p>
            <a:r>
              <a:rPr lang="en-US" sz="1000" kern="1200" dirty="0" smtClean="0">
                <a:solidFill>
                  <a:schemeClr val="tx1"/>
                </a:solidFill>
                <a:effectLst/>
                <a:latin typeface="Segoe UI Light" pitchFamily="34" charset="0"/>
                <a:ea typeface="+mn-ea"/>
                <a:cs typeface="+mn-cs"/>
              </a:rPr>
              <a:t>Now you might ask what’s causing cloud adoption at such a fierce rate. There are 3 fundamentals business drivers at play here:</a:t>
            </a:r>
          </a:p>
          <a:p>
            <a:endParaRPr lang="en-US" sz="1000" b="1" u="sng" kern="1200" dirty="0" smtClean="0">
              <a:solidFill>
                <a:schemeClr val="tx1"/>
              </a:solidFill>
              <a:effectLst/>
              <a:latin typeface="Segoe UI Light" pitchFamily="34" charset="0"/>
              <a:ea typeface="+mn-ea"/>
              <a:cs typeface="+mn-cs"/>
            </a:endParaRPr>
          </a:p>
          <a:p>
            <a:r>
              <a:rPr lang="en-US" sz="1000" b="1" u="sng" kern="1200" dirty="0" smtClean="0">
                <a:solidFill>
                  <a:schemeClr val="tx1"/>
                </a:solidFill>
                <a:effectLst/>
                <a:latin typeface="Segoe UI Light" pitchFamily="34" charset="0"/>
                <a:ea typeface="+mn-ea"/>
                <a:cs typeface="+mn-cs"/>
              </a:rPr>
              <a:t>SPEED</a:t>
            </a:r>
            <a:r>
              <a:rPr lang="en-US" sz="1000" kern="1200" dirty="0" smtClean="0">
                <a:solidFill>
                  <a:schemeClr val="tx1"/>
                </a:solidFill>
                <a:effectLst/>
                <a:latin typeface="Segoe UI Light" pitchFamily="34" charset="0"/>
                <a:ea typeface="+mn-ea"/>
                <a:cs typeface="+mn-cs"/>
              </a:rPr>
              <a:t>: With minutes instead of days/weeks to procure &amp; provision servers, the pace of innovation has dramatically increased. Reduced ‘time to develop’ &amp; ‘time to market’ means your IT can be much more agile in servicing needs of the business units or developers.  Embrace &amp; Enable Innovation. Help your business move forward against the competition. In fact, it is the speed and agility that IT hasn’t been able</a:t>
            </a:r>
            <a:r>
              <a:rPr lang="en-US" sz="1000" kern="1200" baseline="0" dirty="0" smtClean="0">
                <a:solidFill>
                  <a:schemeClr val="tx1"/>
                </a:solidFill>
                <a:effectLst/>
                <a:latin typeface="Segoe UI Light" pitchFamily="34" charset="0"/>
                <a:ea typeface="+mn-ea"/>
                <a:cs typeface="+mn-cs"/>
              </a:rPr>
              <a:t> to provide has resulted in what many call “Shadow IT” where business units are resorting to using credit cards to procure computing resources outside of the purview of the IT.</a:t>
            </a:r>
            <a:endParaRPr lang="en-US" sz="1000" kern="1200" dirty="0" smtClean="0">
              <a:solidFill>
                <a:schemeClr val="tx1"/>
              </a:solidFill>
              <a:effectLst/>
              <a:latin typeface="Segoe UI Light" pitchFamily="34" charset="0"/>
              <a:ea typeface="+mn-ea"/>
              <a:cs typeface="+mn-cs"/>
            </a:endParaRPr>
          </a:p>
          <a:p>
            <a:endParaRPr lang="en-US" sz="1000" b="1" u="sng" kern="1200" dirty="0" smtClean="0">
              <a:solidFill>
                <a:schemeClr val="tx1"/>
              </a:solidFill>
              <a:effectLst/>
              <a:latin typeface="Segoe UI Light" pitchFamily="34" charset="0"/>
              <a:ea typeface="+mn-ea"/>
              <a:cs typeface="+mn-cs"/>
            </a:endParaRPr>
          </a:p>
          <a:p>
            <a:r>
              <a:rPr lang="en-US" sz="1000" b="1" u="sng" kern="1200" dirty="0" smtClean="0">
                <a:solidFill>
                  <a:schemeClr val="tx1"/>
                </a:solidFill>
                <a:effectLst/>
                <a:latin typeface="Segoe UI Light" pitchFamily="34" charset="0"/>
                <a:ea typeface="+mn-ea"/>
                <a:cs typeface="+mn-cs"/>
              </a:rPr>
              <a:t>SCALE</a:t>
            </a:r>
            <a:r>
              <a:rPr lang="en-US" sz="1000" kern="1200" dirty="0" smtClean="0">
                <a:solidFill>
                  <a:schemeClr val="tx1"/>
                </a:solidFill>
                <a:effectLst/>
                <a:latin typeface="Segoe UI Light" pitchFamily="34" charset="0"/>
                <a:ea typeface="+mn-ea"/>
                <a:cs typeface="+mn-cs"/>
              </a:rPr>
              <a:t>: Cloud gives you an almost infinite set of computing resources. Your applications will enjoy massive global scale, and can easily scale up or down depending on the demand. That means, you never have to worry about running out of capacity or worry about overprovisioning. You use just enough resources for your needs - nothing more, nothing less. </a:t>
            </a:r>
          </a:p>
          <a:p>
            <a:endParaRPr lang="en-US" sz="1000" b="1" u="sng" kern="1200" dirty="0" smtClean="0">
              <a:solidFill>
                <a:schemeClr val="tx1"/>
              </a:solidFill>
              <a:effectLst/>
              <a:latin typeface="Segoe UI Light" pitchFamily="34" charset="0"/>
              <a:ea typeface="+mn-ea"/>
              <a:cs typeface="+mn-cs"/>
            </a:endParaRPr>
          </a:p>
          <a:p>
            <a:r>
              <a:rPr lang="en-US" sz="1000" b="1" u="sng" kern="1200" dirty="0" smtClean="0">
                <a:solidFill>
                  <a:schemeClr val="tx1"/>
                </a:solidFill>
                <a:effectLst/>
                <a:latin typeface="Segoe UI Light" pitchFamily="34" charset="0"/>
                <a:ea typeface="+mn-ea"/>
                <a:cs typeface="+mn-cs"/>
              </a:rPr>
              <a:t>ECONOMICS:</a:t>
            </a:r>
            <a:r>
              <a:rPr lang="en-US" sz="1000" b="1" kern="1200" dirty="0" smtClean="0">
                <a:solidFill>
                  <a:schemeClr val="tx1"/>
                </a:solidFill>
                <a:effectLst/>
                <a:latin typeface="Segoe UI Light" pitchFamily="34" charset="0"/>
                <a:ea typeface="+mn-ea"/>
                <a:cs typeface="+mn-cs"/>
              </a:rPr>
              <a:t> </a:t>
            </a:r>
            <a:r>
              <a:rPr lang="en-US" sz="1000" kern="1200" dirty="0" smtClean="0">
                <a:solidFill>
                  <a:schemeClr val="tx1"/>
                </a:solidFill>
                <a:effectLst/>
                <a:latin typeface="Segoe UI Light" pitchFamily="34" charset="0"/>
                <a:ea typeface="+mn-ea"/>
                <a:cs typeface="+mn-cs"/>
              </a:rPr>
              <a:t>And of course, you’re paying only for what you use in the Cloud. This in itself saves you money for any app that has variable computing needs. For some organizations, there is also an additional benefit of changing </a:t>
            </a:r>
            <a:r>
              <a:rPr lang="en-US" sz="1000" kern="1200" dirty="0" err="1" smtClean="0">
                <a:solidFill>
                  <a:schemeClr val="tx1"/>
                </a:solidFill>
                <a:effectLst/>
                <a:latin typeface="Segoe UI Light" pitchFamily="34" charset="0"/>
                <a:ea typeface="+mn-ea"/>
                <a:cs typeface="+mn-cs"/>
              </a:rPr>
              <a:t>CapEX</a:t>
            </a:r>
            <a:r>
              <a:rPr lang="en-US" sz="1000" kern="1200" dirty="0" smtClean="0">
                <a:solidFill>
                  <a:schemeClr val="tx1"/>
                </a:solidFill>
                <a:effectLst/>
                <a:latin typeface="Segoe UI Light" pitchFamily="34" charset="0"/>
                <a:ea typeface="+mn-ea"/>
                <a:cs typeface="+mn-cs"/>
              </a:rPr>
              <a:t> to </a:t>
            </a:r>
            <a:r>
              <a:rPr lang="en-US" sz="1000" kern="1200" dirty="0" err="1" smtClean="0">
                <a:solidFill>
                  <a:schemeClr val="tx1"/>
                </a:solidFill>
                <a:effectLst/>
                <a:latin typeface="Segoe UI Light" pitchFamily="34" charset="0"/>
                <a:ea typeface="+mn-ea"/>
                <a:cs typeface="+mn-cs"/>
              </a:rPr>
              <a:t>OpEX</a:t>
            </a:r>
            <a:r>
              <a:rPr lang="en-US" sz="1000" kern="1200" dirty="0" smtClean="0">
                <a:solidFill>
                  <a:schemeClr val="tx1"/>
                </a:solidFill>
                <a:effectLst/>
                <a:latin typeface="Segoe UI Light" pitchFamily="34" charset="0"/>
                <a:ea typeface="+mn-ea"/>
                <a:cs typeface="+mn-cs"/>
              </a:rPr>
              <a:t>, which frees up capital from infrastructure investments so it can be put to other uses. </a:t>
            </a:r>
          </a:p>
          <a:p>
            <a:endParaRPr lang="en-US" sz="1000" kern="1200" dirty="0" smtClean="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r>
              <a:rPr lang="en-US" smtClean="0"/>
              <a:t>Build 2012</a:t>
            </a:r>
            <a:endParaRPr lang="en-US" dirty="0"/>
          </a:p>
        </p:txBody>
      </p:sp>
      <p:sp>
        <p:nvSpPr>
          <p:cNvPr id="5" name="Footer Placeholder 4"/>
          <p:cNvSpPr>
            <a:spLocks noGrp="1"/>
          </p:cNvSpPr>
          <p:nvPr>
            <p:ph type="ftr" sz="quarter" idx="11"/>
          </p:nvPr>
        </p:nvSpPr>
        <p:spPr/>
        <p:txBody>
          <a:bodyPr/>
          <a:lstStyle/>
          <a:p>
            <a:pPr defTabSz="93293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3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C334CA4-0776-4EDD-A4B7-C3035D83D489}" type="datetime1">
              <a:rPr lang="en-US" smtClean="0"/>
              <a:t>12/20/2017</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412244951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b="1" dirty="0"/>
              <a:t>Test-drive your apps</a:t>
            </a:r>
            <a:endParaRPr lang="en-US" dirty="0"/>
          </a:p>
          <a:p>
            <a:r>
              <a:rPr lang="en-US" dirty="0"/>
              <a:t> </a:t>
            </a:r>
          </a:p>
          <a:p>
            <a:r>
              <a:rPr lang="en-US" dirty="0"/>
              <a:t>Any organization that creates custom applications needs a </a:t>
            </a:r>
            <a:r>
              <a:rPr lang="en-US" dirty="0" err="1"/>
              <a:t>dev</a:t>
            </a:r>
            <a:r>
              <a:rPr lang="en-US" dirty="0"/>
              <a:t> &amp; test environment. Developers need specific tools installed, while the test environment must replicate the world in which the new application will be deployed. Given the cost and time required to provision physical servers, it’s become common to use virtual machines to do this. So, given these are virtual machines on-premises anyway, why not use Windows Azure for this? </a:t>
            </a:r>
            <a:endParaRPr lang="en-US" dirty="0" smtClean="0"/>
          </a:p>
          <a:p>
            <a:endParaRPr lang="en-US" dirty="0" smtClean="0"/>
          </a:p>
          <a:p>
            <a:endParaRPr lang="en-US" dirty="0"/>
          </a:p>
        </p:txBody>
      </p:sp>
      <p:sp>
        <p:nvSpPr>
          <p:cNvPr id="4" name="Header Placeholder 3"/>
          <p:cNvSpPr>
            <a:spLocks noGrp="1"/>
          </p:cNvSpPr>
          <p:nvPr>
            <p:ph type="hdr" sz="quarter" idx="10"/>
          </p:nvPr>
        </p:nvSpPr>
        <p:spPr/>
        <p:txBody>
          <a:bodyPr/>
          <a:lstStyle/>
          <a:p>
            <a:r>
              <a:rPr lang="en-US" smtClean="0"/>
              <a:t>Build 2012</a:t>
            </a:r>
            <a:endParaRPr lang="en-US" dirty="0"/>
          </a:p>
        </p:txBody>
      </p:sp>
      <p:sp>
        <p:nvSpPr>
          <p:cNvPr id="5" name="Footer Placeholder 4"/>
          <p:cNvSpPr>
            <a:spLocks noGrp="1"/>
          </p:cNvSpPr>
          <p:nvPr>
            <p:ph type="ftr" sz="quarter" idx="11"/>
          </p:nvPr>
        </p:nvSpPr>
        <p:spPr/>
        <p:txBody>
          <a:bodyPr/>
          <a:lstStyle/>
          <a:p>
            <a:pPr defTabSz="93293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3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C014C5A4-8579-463E-9B29-50110034162C}" type="datetime1">
              <a:rPr lang="en-US" smtClean="0"/>
              <a:t>12/20/2017</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35</a:t>
            </a:fld>
            <a:endParaRPr lang="en-US" dirty="0"/>
          </a:p>
        </p:txBody>
      </p:sp>
    </p:spTree>
    <p:extLst>
      <p:ext uri="{BB962C8B-B14F-4D97-AF65-F5344CB8AC3E}">
        <p14:creationId xmlns:p14="http://schemas.microsoft.com/office/powerpoint/2010/main" val="90845359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t>
            </a:r>
          </a:p>
          <a:p>
            <a:r>
              <a:rPr lang="en-US" dirty="0" smtClean="0"/>
              <a:t>Here’s an easy way to do this - an IT administrator or a developer can use the Windows Azure Management Portal to create VMs in the cloud (step 1). Those VMs are created using Windows Azure Virtual Machines, the platform’s Infrastructure as a Service (</a:t>
            </a:r>
            <a:r>
              <a:rPr lang="en-US" dirty="0" err="1" smtClean="0"/>
              <a:t>IaaS</a:t>
            </a:r>
            <a:r>
              <a:rPr lang="en-US" dirty="0" smtClean="0"/>
              <a:t>) offering. Developers can supply their own VM images as ordinary VHDs or use VHDs provided by Windows Azure, with support for both Windows Server and Linux. Once the VMs exist, developers and testers can use them to build and test a new application, customizing the VMs as they see fit (step 2).</a:t>
            </a:r>
          </a:p>
          <a:p>
            <a:r>
              <a:rPr lang="en-US" dirty="0" smtClean="0"/>
              <a:t> </a:t>
            </a:r>
          </a:p>
          <a:p>
            <a:r>
              <a:rPr lang="en-US" dirty="0" smtClean="0"/>
              <a:t>Why would you want to do this? Two main reasons </a:t>
            </a:r>
            <a:r>
              <a:rPr lang="en-US" b="1" dirty="0" smtClean="0"/>
              <a:t>- low cost and speed</a:t>
            </a:r>
            <a:r>
              <a:rPr lang="en-US" dirty="0" smtClean="0"/>
              <a:t>. Windows Azure VMs are available to their users in a few minutes, while deploying VMs in an organization’s own datacenter can take days or weeks. Also, an organization pays for public cloud VMs by the hour, at prices ranging from $0.02 to $1.10 per hour. This is relatively inexpensive, and the VMs can be shut down when they’re not in use, making them even cheaper.</a:t>
            </a:r>
          </a:p>
          <a:p>
            <a:r>
              <a:rPr lang="en-US" dirty="0" smtClean="0"/>
              <a:t> </a:t>
            </a:r>
          </a:p>
          <a:p>
            <a:r>
              <a:rPr lang="en-US" dirty="0" smtClean="0"/>
              <a:t>Furthermore, with a </a:t>
            </a:r>
            <a:r>
              <a:rPr lang="en-US" b="1" dirty="0" smtClean="0"/>
              <a:t>gallery of images </a:t>
            </a:r>
            <a:r>
              <a:rPr lang="en-US" dirty="0" smtClean="0"/>
              <a:t>to readily choose from - like Windows Server, SQL Server, and various Linux distributions - your developers can quickly grab the images and start building or testing applications.</a:t>
            </a:r>
          </a:p>
          <a:p>
            <a:r>
              <a:rPr lang="en-US" dirty="0" smtClean="0"/>
              <a:t> </a:t>
            </a:r>
          </a:p>
          <a:p>
            <a:pPr marL="0" marR="0" indent="0" algn="l" defTabSz="932503" rtl="0" eaLnBrk="1" fontAlgn="auto" latinLnBrk="0" hangingPunct="1">
              <a:lnSpc>
                <a:spcPct val="90000"/>
              </a:lnSpc>
              <a:spcBef>
                <a:spcPts val="0"/>
              </a:spcBef>
              <a:spcAft>
                <a:spcPts val="340"/>
              </a:spcAft>
              <a:buClrTx/>
              <a:buSzTx/>
              <a:buFontTx/>
              <a:buNone/>
              <a:tabLst/>
              <a:defRPr/>
            </a:pPr>
            <a:r>
              <a:rPr lang="en-US" dirty="0" smtClean="0"/>
              <a:t>In addition to using VMs in Azure to build a test and </a:t>
            </a:r>
            <a:r>
              <a:rPr lang="en-US" dirty="0" err="1" smtClean="0"/>
              <a:t>dev</a:t>
            </a:r>
            <a:r>
              <a:rPr lang="en-US" dirty="0" smtClean="0"/>
              <a:t> environment, your developers can rapidly create apps using the various other services that would usually require time to set up on-premises. For example, there are </a:t>
            </a:r>
            <a:r>
              <a:rPr lang="en-US" b="1" dirty="0" smtClean="0"/>
              <a:t>ready- to-use-services</a:t>
            </a:r>
            <a:r>
              <a:rPr lang="en-US" dirty="0" smtClean="0"/>
              <a:t> in Windows Azure such as caching or </a:t>
            </a:r>
            <a:r>
              <a:rPr lang="en-US" dirty="0" err="1" smtClean="0"/>
              <a:t>NoSQL</a:t>
            </a:r>
            <a:r>
              <a:rPr lang="en-US" dirty="0" smtClean="0"/>
              <a:t> databases or SQL Database which are offered as services. Typically, if you had to setup a development environment on-premises, you’d need up servers for all of these and you’d need licenses. With Azure, you eliminate all of this and give your developers a developer friendly environment. </a:t>
            </a:r>
          </a:p>
          <a:p>
            <a:endParaRPr lang="en-US" dirty="0" smtClean="0"/>
          </a:p>
          <a:p>
            <a:endParaRPr lang="en-US" dirty="0" smtClean="0"/>
          </a:p>
          <a:p>
            <a:pPr>
              <a:lnSpc>
                <a:spcPct val="90000"/>
              </a:lnSpc>
            </a:pPr>
            <a:r>
              <a:rPr lang="en-US" b="1" spc="-50" dirty="0" smtClean="0">
                <a:gradFill>
                  <a:gsLst>
                    <a:gs pos="2917">
                      <a:schemeClr val="tx1"/>
                    </a:gs>
                    <a:gs pos="30000">
                      <a:schemeClr val="tx1"/>
                    </a:gs>
                  </a:gsLst>
                  <a:lin ang="5400000" scaled="0"/>
                </a:gradFill>
              </a:rPr>
              <a:t>Benefits:</a:t>
            </a:r>
          </a:p>
          <a:p>
            <a:pPr marL="457200" indent="-457200">
              <a:lnSpc>
                <a:spcPct val="90000"/>
              </a:lnSpc>
              <a:buAutoNum type="arabicPeriod"/>
            </a:pPr>
            <a:r>
              <a:rPr lang="en-US" b="1" spc="-50" dirty="0" smtClean="0">
                <a:gradFill>
                  <a:gsLst>
                    <a:gs pos="2917">
                      <a:schemeClr val="tx1"/>
                    </a:gs>
                    <a:gs pos="30000">
                      <a:schemeClr val="tx1"/>
                    </a:gs>
                  </a:gsLst>
                  <a:lin ang="5400000" scaled="0"/>
                </a:gradFill>
              </a:rPr>
              <a:t>Deliver Faster</a:t>
            </a:r>
            <a:r>
              <a:rPr lang="en-US" spc="-50" dirty="0" smtClean="0">
                <a:gradFill>
                  <a:gsLst>
                    <a:gs pos="2917">
                      <a:schemeClr val="tx1"/>
                    </a:gs>
                    <a:gs pos="30000">
                      <a:schemeClr val="tx1"/>
                    </a:gs>
                  </a:gsLst>
                  <a:lin ang="5400000" scaled="0"/>
                </a:gradFill>
              </a:rPr>
              <a:t>.  Agile development with no waiting for IT, new hardware, or availability of existing </a:t>
            </a:r>
            <a:r>
              <a:rPr lang="en-US" spc="-50" dirty="0" err="1" smtClean="0">
                <a:gradFill>
                  <a:gsLst>
                    <a:gs pos="2917">
                      <a:schemeClr val="tx1"/>
                    </a:gs>
                    <a:gs pos="30000">
                      <a:schemeClr val="tx1"/>
                    </a:gs>
                  </a:gsLst>
                  <a:lin ang="5400000" scaled="0"/>
                </a:gradFill>
              </a:rPr>
              <a:t>dev</a:t>
            </a:r>
            <a:r>
              <a:rPr lang="en-US" spc="-50" dirty="0" smtClean="0">
                <a:gradFill>
                  <a:gsLst>
                    <a:gs pos="2917">
                      <a:schemeClr val="tx1"/>
                    </a:gs>
                    <a:gs pos="30000">
                      <a:schemeClr val="tx1"/>
                    </a:gs>
                  </a:gsLst>
                  <a:lin ang="5400000" scaled="0"/>
                </a:gradFill>
              </a:rPr>
              <a:t>/test boxes.</a:t>
            </a:r>
          </a:p>
          <a:p>
            <a:pPr marL="457200" indent="-457200">
              <a:lnSpc>
                <a:spcPct val="90000"/>
              </a:lnSpc>
              <a:buAutoNum type="arabicPeriod"/>
            </a:pPr>
            <a:r>
              <a:rPr lang="en-US" b="1" spc="-50" dirty="0" smtClean="0">
                <a:gradFill>
                  <a:gsLst>
                    <a:gs pos="2917">
                      <a:schemeClr val="tx1"/>
                    </a:gs>
                    <a:gs pos="30000">
                      <a:schemeClr val="tx1"/>
                    </a:gs>
                  </a:gsLst>
                  <a:lin ang="5400000" scaled="0"/>
                </a:gradFill>
              </a:rPr>
              <a:t>Cost</a:t>
            </a:r>
            <a:r>
              <a:rPr lang="en-US" spc="-50" dirty="0" smtClean="0">
                <a:gradFill>
                  <a:gsLst>
                    <a:gs pos="2917">
                      <a:schemeClr val="tx1"/>
                    </a:gs>
                    <a:gs pos="30000">
                      <a:schemeClr val="tx1"/>
                    </a:gs>
                  </a:gsLst>
                  <a:lin ang="5400000" scaled="0"/>
                </a:gradFill>
              </a:rPr>
              <a:t>.  Eliminate cap-ex expense and yet build test environments that scale better than ever.</a:t>
            </a:r>
          </a:p>
          <a:p>
            <a:pPr marL="457200" indent="-457200">
              <a:lnSpc>
                <a:spcPct val="90000"/>
              </a:lnSpc>
              <a:buAutoNum type="arabicPeriod"/>
            </a:pPr>
            <a:r>
              <a:rPr lang="en-US" b="1" spc="-50" dirty="0" smtClean="0">
                <a:gradFill>
                  <a:gsLst>
                    <a:gs pos="2917">
                      <a:schemeClr val="tx1"/>
                    </a:gs>
                    <a:gs pos="30000">
                      <a:schemeClr val="tx1"/>
                    </a:gs>
                  </a:gsLst>
                  <a:lin ang="5400000" scaled="0"/>
                </a:gradFill>
              </a:rPr>
              <a:t>Use Existing Tools.  </a:t>
            </a:r>
            <a:r>
              <a:rPr lang="en-US" spc="-50" dirty="0" smtClean="0">
                <a:gradFill>
                  <a:gsLst>
                    <a:gs pos="2917">
                      <a:schemeClr val="tx1"/>
                    </a:gs>
                    <a:gs pos="30000">
                      <a:schemeClr val="tx1"/>
                    </a:gs>
                  </a:gsLst>
                  <a:lin ang="5400000" scaled="0"/>
                </a:gradFill>
              </a:rPr>
              <a:t>Continue using the development languages, tools and lifecycle technologies you are using today.  </a:t>
            </a:r>
          </a:p>
          <a:p>
            <a:pPr marL="457200" indent="-457200">
              <a:lnSpc>
                <a:spcPct val="90000"/>
              </a:lnSpc>
              <a:buAutoNum type="arabicPeriod"/>
            </a:pPr>
            <a:r>
              <a:rPr lang="en-US" b="1" spc="-50" dirty="0" smtClean="0">
                <a:gradFill>
                  <a:gsLst>
                    <a:gs pos="2917">
                      <a:schemeClr val="tx1"/>
                    </a:gs>
                    <a:gs pos="30000">
                      <a:schemeClr val="tx1"/>
                    </a:gs>
                  </a:gsLst>
                  <a:lin ang="5400000" scaled="0"/>
                </a:gradFill>
              </a:rPr>
              <a:t>Test Better.</a:t>
            </a:r>
            <a:r>
              <a:rPr lang="en-US" b="1" spc="-50" baseline="0" dirty="0" smtClean="0">
                <a:gradFill>
                  <a:gsLst>
                    <a:gs pos="2917">
                      <a:schemeClr val="tx1"/>
                    </a:gs>
                    <a:gs pos="30000">
                      <a:schemeClr val="tx1"/>
                    </a:gs>
                  </a:gsLst>
                  <a:lin ang="5400000" scaled="0"/>
                </a:gradFill>
              </a:rPr>
              <a:t>  </a:t>
            </a:r>
            <a:r>
              <a:rPr lang="en-US" spc="-50" dirty="0" smtClean="0">
                <a:gradFill>
                  <a:gsLst>
                    <a:gs pos="2917">
                      <a:schemeClr val="tx1"/>
                    </a:gs>
                    <a:gs pos="30000">
                      <a:schemeClr val="tx1"/>
                    </a:gs>
                  </a:gsLst>
                  <a:lin ang="5400000" scaled="0"/>
                </a:gradFill>
              </a:rPr>
              <a:t>Build bigger test environments that simulate real customer load including spikes without resource contention on the cloud’s “infinite” resources.</a:t>
            </a:r>
          </a:p>
          <a:p>
            <a:pPr marL="457200" indent="-457200">
              <a:lnSpc>
                <a:spcPct val="90000"/>
              </a:lnSpc>
              <a:buAutoNum type="arabicPeriod"/>
            </a:pPr>
            <a:r>
              <a:rPr lang="en-US" b="1" spc="-50" dirty="0" smtClean="0">
                <a:gradFill>
                  <a:gsLst>
                    <a:gs pos="2917">
                      <a:schemeClr val="tx1"/>
                    </a:gs>
                    <a:gs pos="30000">
                      <a:schemeClr val="tx1"/>
                    </a:gs>
                  </a:gsLst>
                  <a:lin ang="5400000" scaled="0"/>
                </a:gradFill>
              </a:rPr>
              <a:t>Leave Production Alone.</a:t>
            </a:r>
            <a:r>
              <a:rPr lang="en-US" b="1" spc="-50" baseline="0" dirty="0" smtClean="0">
                <a:gradFill>
                  <a:gsLst>
                    <a:gs pos="2917">
                      <a:schemeClr val="tx1"/>
                    </a:gs>
                    <a:gs pos="30000">
                      <a:schemeClr val="tx1"/>
                    </a:gs>
                  </a:gsLst>
                  <a:lin ang="5400000" scaled="0"/>
                </a:gradFill>
              </a:rPr>
              <a:t>  </a:t>
            </a:r>
            <a:r>
              <a:rPr lang="en-US" spc="-50" dirty="0" smtClean="0">
                <a:gradFill>
                  <a:gsLst>
                    <a:gs pos="2917">
                      <a:schemeClr val="tx1"/>
                    </a:gs>
                    <a:gs pos="30000">
                      <a:schemeClr val="tx1"/>
                    </a:gs>
                  </a:gsLst>
                  <a:lin ang="5400000" scaled="0"/>
                </a:gradFill>
              </a:rPr>
              <a:t>Prevent </a:t>
            </a:r>
            <a:r>
              <a:rPr lang="en-US" spc="-50" dirty="0" err="1" smtClean="0">
                <a:gradFill>
                  <a:gsLst>
                    <a:gs pos="2917">
                      <a:schemeClr val="tx1"/>
                    </a:gs>
                    <a:gs pos="30000">
                      <a:schemeClr val="tx1"/>
                    </a:gs>
                  </a:gsLst>
                  <a:lin ang="5400000" scaled="0"/>
                </a:gradFill>
              </a:rPr>
              <a:t>dev</a:t>
            </a:r>
            <a:r>
              <a:rPr lang="en-US" spc="-50" dirty="0" smtClean="0">
                <a:gradFill>
                  <a:gsLst>
                    <a:gs pos="2917">
                      <a:schemeClr val="tx1"/>
                    </a:gs>
                    <a:gs pos="30000">
                      <a:schemeClr val="tx1"/>
                    </a:gs>
                  </a:gsLst>
                  <a:lin ang="5400000" scaled="0"/>
                </a:gradFill>
              </a:rPr>
              <a:t>/test apps from affecting on-premise production performance.  Even virtualized on-premise test workloads can on-premise production on shared machines.</a:t>
            </a:r>
          </a:p>
          <a:p>
            <a:pPr marL="457200" indent="-457200">
              <a:lnSpc>
                <a:spcPct val="90000"/>
              </a:lnSpc>
              <a:buAutoNum type="arabicPeriod"/>
            </a:pPr>
            <a:r>
              <a:rPr lang="en-US" b="1" spc="-50" dirty="0" smtClean="0">
                <a:gradFill>
                  <a:gsLst>
                    <a:gs pos="2917">
                      <a:schemeClr val="tx1"/>
                    </a:gs>
                    <a:gs pos="30000">
                      <a:schemeClr val="tx1"/>
                    </a:gs>
                  </a:gsLst>
                  <a:lin ang="5400000" scaled="0"/>
                </a:gradFill>
              </a:rPr>
              <a:t>Access Existing Resources </a:t>
            </a:r>
            <a:r>
              <a:rPr lang="en-US" spc="-50" dirty="0" smtClean="0">
                <a:gradFill>
                  <a:gsLst>
                    <a:gs pos="2917">
                      <a:schemeClr val="tx1"/>
                    </a:gs>
                    <a:gs pos="30000">
                      <a:schemeClr val="tx1"/>
                    </a:gs>
                  </a:gsLst>
                  <a:lin ang="5400000" scaled="0"/>
                </a:gradFill>
              </a:rPr>
              <a:t>- Securely network from the cloud to on-premise to test against systems of record if necessary.</a:t>
            </a:r>
          </a:p>
          <a:p>
            <a:pPr marL="457200" indent="-457200">
              <a:lnSpc>
                <a:spcPct val="90000"/>
              </a:lnSpc>
              <a:buAutoNum type="arabicPeriod"/>
            </a:pPr>
            <a:r>
              <a:rPr lang="en-US" b="1" spc="-50" dirty="0" smtClean="0">
                <a:gradFill>
                  <a:gsLst>
                    <a:gs pos="2917">
                      <a:schemeClr val="tx1"/>
                    </a:gs>
                    <a:gs pos="30000">
                      <a:schemeClr val="tx1"/>
                    </a:gs>
                  </a:gsLst>
                  <a:lin ang="5400000" scaled="0"/>
                </a:gradFill>
              </a:rPr>
              <a:t>Deploy Anywhere</a:t>
            </a:r>
            <a:r>
              <a:rPr lang="en-US" b="1" spc="-50" baseline="0" dirty="0" smtClean="0">
                <a:gradFill>
                  <a:gsLst>
                    <a:gs pos="2917">
                      <a:schemeClr val="tx1"/>
                    </a:gs>
                    <a:gs pos="30000">
                      <a:schemeClr val="tx1"/>
                    </a:gs>
                  </a:gsLst>
                  <a:lin ang="5400000" scaled="0"/>
                </a:gradFill>
              </a:rPr>
              <a:t> with </a:t>
            </a:r>
            <a:r>
              <a:rPr lang="en-US" b="1" spc="-50" dirty="0" smtClean="0">
                <a:gradFill>
                  <a:gsLst>
                    <a:gs pos="2917">
                      <a:schemeClr val="tx1"/>
                    </a:gs>
                    <a:gs pos="30000">
                      <a:schemeClr val="tx1"/>
                    </a:gs>
                  </a:gsLst>
                  <a:lin ang="5400000" scaled="0"/>
                </a:gradFill>
              </a:rPr>
              <a:t>No Lock-in</a:t>
            </a:r>
            <a:r>
              <a:rPr lang="en-US" spc="-50" dirty="0" smtClean="0">
                <a:gradFill>
                  <a:gsLst>
                    <a:gs pos="2917">
                      <a:schemeClr val="tx1"/>
                    </a:gs>
                    <a:gs pos="30000">
                      <a:schemeClr val="tx1"/>
                    </a:gs>
                  </a:gsLst>
                  <a:lin ang="5400000" scaled="0"/>
                </a:gradFill>
              </a:rPr>
              <a:t>. Once testing deploy either in the cloud or on-premise</a:t>
            </a:r>
          </a:p>
          <a:p>
            <a:endParaRPr lang="en-US" dirty="0" smtClean="0"/>
          </a:p>
          <a:p>
            <a:endParaRPr lang="en-US" dirty="0"/>
          </a:p>
        </p:txBody>
      </p:sp>
      <p:sp>
        <p:nvSpPr>
          <p:cNvPr id="4" name="Header Placeholder 3"/>
          <p:cNvSpPr>
            <a:spLocks noGrp="1"/>
          </p:cNvSpPr>
          <p:nvPr>
            <p:ph type="hdr" sz="quarter" idx="10"/>
          </p:nvPr>
        </p:nvSpPr>
        <p:spPr/>
        <p:txBody>
          <a:bodyPr/>
          <a:lstStyle/>
          <a:p>
            <a:r>
              <a:rPr lang="en-US" smtClean="0"/>
              <a:t>Build 2012</a:t>
            </a:r>
            <a:endParaRPr lang="en-US" dirty="0"/>
          </a:p>
        </p:txBody>
      </p:sp>
      <p:sp>
        <p:nvSpPr>
          <p:cNvPr id="5" name="Footer Placeholder 4"/>
          <p:cNvSpPr>
            <a:spLocks noGrp="1"/>
          </p:cNvSpPr>
          <p:nvPr>
            <p:ph type="ftr" sz="quarter" idx="11"/>
          </p:nvPr>
        </p:nvSpPr>
        <p:spPr/>
        <p:txBody>
          <a:bodyPr/>
          <a:lstStyle/>
          <a:p>
            <a:pPr defTabSz="93293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3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C014C5A4-8579-463E-9B29-50110034162C}" type="datetime1">
              <a:rPr lang="en-US" smtClean="0"/>
              <a:t>12/20/2017</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36</a:t>
            </a:fld>
            <a:endParaRPr lang="en-US" dirty="0"/>
          </a:p>
        </p:txBody>
      </p:sp>
    </p:spTree>
    <p:extLst>
      <p:ext uri="{BB962C8B-B14F-4D97-AF65-F5344CB8AC3E}">
        <p14:creationId xmlns:p14="http://schemas.microsoft.com/office/powerpoint/2010/main" val="33955898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Once everything</a:t>
            </a:r>
            <a:r>
              <a:rPr lang="en-US" baseline="0" dirty="0" smtClean="0"/>
              <a:t> is developed and tested, you o course have the choice of running in Azure or bringing it back to production environment on your premises. </a:t>
            </a:r>
          </a:p>
          <a:p>
            <a:endParaRPr lang="en-US" dirty="0" smtClean="0"/>
          </a:p>
          <a:p>
            <a:r>
              <a:rPr lang="en-US" dirty="0" smtClean="0"/>
              <a:t>If that’s the case, moving the deployment</a:t>
            </a:r>
            <a:r>
              <a:rPr lang="en-US" baseline="0" dirty="0" smtClean="0"/>
              <a:t> is easy</a:t>
            </a:r>
            <a:r>
              <a:rPr lang="en-US" dirty="0" smtClean="0"/>
              <a:t>. Because Windows Azure VMs use the exact same format as the Windows Server Hyper-V i.e. VHD. So if it runs on Hyper-V it runs in Azure and vice-versa. In fact, Windows Azure is built on the same foundation as Windows Server 2012!</a:t>
            </a:r>
          </a:p>
          <a:p>
            <a:endParaRPr lang="en-US" dirty="0" smtClean="0"/>
          </a:p>
          <a:p>
            <a:r>
              <a:rPr lang="en-US" dirty="0" smtClean="0"/>
              <a:t>This is unique</a:t>
            </a:r>
            <a:r>
              <a:rPr lang="en-US" baseline="0" dirty="0" smtClean="0"/>
              <a:t> for us. Other public cloud vendors will convert the image into proprietary formats and it becomes hard to convert back.</a:t>
            </a:r>
            <a:endParaRPr lang="en-US" dirty="0" smtClean="0"/>
          </a:p>
          <a:p>
            <a:endParaRPr lang="en-US" dirty="0" smtClean="0"/>
          </a:p>
          <a:p>
            <a:r>
              <a:rPr lang="en-US" sz="1000" kern="1200" dirty="0" smtClean="0">
                <a:solidFill>
                  <a:schemeClr val="tx1"/>
                </a:solidFill>
                <a:effectLst/>
                <a:latin typeface="Segoe UI Light" pitchFamily="34" charset="0"/>
                <a:ea typeface="+mn-ea"/>
                <a:cs typeface="+mn-cs"/>
              </a:rPr>
              <a:t>If you have your</a:t>
            </a:r>
            <a:r>
              <a:rPr lang="en-US" sz="1000" kern="1200" baseline="0" dirty="0" smtClean="0">
                <a:solidFill>
                  <a:schemeClr val="tx1"/>
                </a:solidFill>
                <a:effectLst/>
                <a:latin typeface="Segoe UI Light" pitchFamily="34" charset="0"/>
                <a:ea typeface="+mn-ea"/>
                <a:cs typeface="+mn-cs"/>
              </a:rPr>
              <a:t> on-premises environment on a different platform other than Hyper-V, </a:t>
            </a:r>
            <a:r>
              <a:rPr lang="en-US" sz="1000" kern="1200" dirty="0" smtClean="0">
                <a:solidFill>
                  <a:schemeClr val="tx1"/>
                </a:solidFill>
                <a:effectLst/>
                <a:latin typeface="Segoe UI Light" pitchFamily="34" charset="0"/>
                <a:ea typeface="+mn-ea"/>
                <a:cs typeface="+mn-cs"/>
              </a:rPr>
              <a:t>the Microsoft Virtual Machine Converter (MVMC) Solution Accelerator is a Microsoft-supported, stand-alone solution to convert VMware-based virtual machines and disks to Hyper-V®-based virtual machines and disks.</a:t>
            </a:r>
            <a:r>
              <a:rPr lang="en-US" dirty="0" smtClean="0"/>
              <a:t> </a:t>
            </a:r>
          </a:p>
          <a:p>
            <a:endParaRPr lang="en-US" dirty="0" smtClean="0"/>
          </a:p>
          <a:p>
            <a:r>
              <a:rPr lang="en-US" dirty="0" smtClean="0"/>
              <a:t>How about management? While you can use the Windows Azure management portal, you can also use the familiar System Center 2012 management console. System Center 2012 introduced the App Controller component to enable organizations to optimize resource usage across their private cloud and Windows Azure resources from a single pane of glass. In SP1, we’ve extended App Controller’s capabilities to integrate with Windows Azure Virtual Machines enabling you to migrate on-premises Virtual Machines to run in Windows Azure and manage them from your on-premises System Center installation.</a:t>
            </a:r>
          </a:p>
          <a:p>
            <a:endParaRPr lang="en-US" dirty="0"/>
          </a:p>
        </p:txBody>
      </p:sp>
      <p:sp>
        <p:nvSpPr>
          <p:cNvPr id="4" name="Header Placeholder 3"/>
          <p:cNvSpPr>
            <a:spLocks noGrp="1"/>
          </p:cNvSpPr>
          <p:nvPr>
            <p:ph type="hdr" sz="quarter" idx="10"/>
          </p:nvPr>
        </p:nvSpPr>
        <p:spPr/>
        <p:txBody>
          <a:bodyPr/>
          <a:lstStyle/>
          <a:p>
            <a:r>
              <a:rPr lang="en-US" smtClean="0"/>
              <a:t>Build 2012</a:t>
            </a:r>
            <a:endParaRPr lang="en-US" dirty="0"/>
          </a:p>
        </p:txBody>
      </p:sp>
      <p:sp>
        <p:nvSpPr>
          <p:cNvPr id="5" name="Footer Placeholder 4"/>
          <p:cNvSpPr>
            <a:spLocks noGrp="1"/>
          </p:cNvSpPr>
          <p:nvPr>
            <p:ph type="ftr" sz="quarter" idx="11"/>
          </p:nvPr>
        </p:nvSpPr>
        <p:spPr/>
        <p:txBody>
          <a:bodyPr/>
          <a:lstStyle/>
          <a:p>
            <a:pPr defTabSz="93293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3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D82055B-8D21-4958-B1A6-DF7545B40AC4}" type="datetime1">
              <a:rPr lang="en-US" smtClean="0"/>
              <a:t>12/20/2017</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37</a:t>
            </a:fld>
            <a:endParaRPr lang="en-US" dirty="0"/>
          </a:p>
        </p:txBody>
      </p:sp>
    </p:spTree>
    <p:extLst>
      <p:ext uri="{BB962C8B-B14F-4D97-AF65-F5344CB8AC3E}">
        <p14:creationId xmlns:p14="http://schemas.microsoft.com/office/powerpoint/2010/main" val="97620012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Build 2012</a:t>
            </a:r>
            <a:endParaRPr lang="en-US" dirty="0"/>
          </a:p>
        </p:txBody>
      </p:sp>
      <p:sp>
        <p:nvSpPr>
          <p:cNvPr id="5" name="Footer Placeholder 4"/>
          <p:cNvSpPr>
            <a:spLocks noGrp="1"/>
          </p:cNvSpPr>
          <p:nvPr>
            <p:ph type="ftr" sz="quarter" idx="11"/>
          </p:nvPr>
        </p:nvSpPr>
        <p:spPr/>
        <p:txBody>
          <a:bodyPr/>
          <a:lstStyle/>
          <a:p>
            <a:pPr defTabSz="93293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3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47ABC610-1CB8-4F99-AB86-1A851E5146AB}" type="datetime1">
              <a:rPr lang="en-US" smtClean="0"/>
              <a:t>12/20/2017</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38</a:t>
            </a:fld>
            <a:endParaRPr lang="en-US" dirty="0"/>
          </a:p>
        </p:txBody>
      </p:sp>
    </p:spTree>
    <p:extLst>
      <p:ext uri="{BB962C8B-B14F-4D97-AF65-F5344CB8AC3E}">
        <p14:creationId xmlns:p14="http://schemas.microsoft.com/office/powerpoint/2010/main" val="41921858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Build 2012</a:t>
            </a:r>
            <a:endParaRPr lang="en-US" dirty="0"/>
          </a:p>
        </p:txBody>
      </p:sp>
      <p:sp>
        <p:nvSpPr>
          <p:cNvPr id="5" name="Footer Placeholder 4"/>
          <p:cNvSpPr>
            <a:spLocks noGrp="1"/>
          </p:cNvSpPr>
          <p:nvPr>
            <p:ph type="ftr" sz="quarter" idx="11"/>
          </p:nvPr>
        </p:nvSpPr>
        <p:spPr/>
        <p:txBody>
          <a:bodyPr/>
          <a:lstStyle/>
          <a:p>
            <a:pPr defTabSz="932933"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33"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751EC35-E826-423D-AF85-FC5EC50FF31C}" type="datetime1">
              <a:rPr lang="en-US" smtClean="0"/>
              <a:t>12/20/2017</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39</a:t>
            </a:fld>
            <a:endParaRPr lang="en-US" dirty="0"/>
          </a:p>
        </p:txBody>
      </p:sp>
    </p:spTree>
    <p:extLst>
      <p:ext uri="{BB962C8B-B14F-4D97-AF65-F5344CB8AC3E}">
        <p14:creationId xmlns:p14="http://schemas.microsoft.com/office/powerpoint/2010/main" val="222932918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kern="1200" dirty="0" smtClean="0">
                <a:solidFill>
                  <a:schemeClr val="tx1"/>
                </a:solidFill>
                <a:effectLst/>
                <a:latin typeface="Segoe UI Light" pitchFamily="34" charset="0"/>
                <a:ea typeface="+mn-ea"/>
                <a:cs typeface="+mn-cs"/>
              </a:rPr>
              <a:t>An average user already deals with a bunch of usernames and passwords for his on-premises applications, and [</a:t>
            </a:r>
            <a:r>
              <a:rPr lang="en-US" sz="1000" b="1" i="1" kern="1200" dirty="0" smtClean="0">
                <a:solidFill>
                  <a:schemeClr val="tx1"/>
                </a:solidFill>
                <a:effectLst/>
                <a:latin typeface="Segoe UI Light" pitchFamily="34" charset="0"/>
                <a:ea typeface="+mn-ea"/>
                <a:cs typeface="+mn-cs"/>
              </a:rPr>
              <a:t>Click</a:t>
            </a:r>
            <a:r>
              <a:rPr lang="en-US" sz="1000" kern="1200" dirty="0" smtClean="0">
                <a:solidFill>
                  <a:schemeClr val="tx1"/>
                </a:solidFill>
                <a:effectLst/>
                <a:latin typeface="Segoe UI Light" pitchFamily="34" charset="0"/>
                <a:ea typeface="+mn-ea"/>
                <a:cs typeface="+mn-cs"/>
              </a:rPr>
              <a:t>] cloud based applications are piling up with an increasing pace. There are already enterprises that have many cloud based applications in their environment. (There are more than 20.000 SaaS apps in the market already according to IDC) </a:t>
            </a:r>
          </a:p>
          <a:p>
            <a:r>
              <a:rPr lang="en-US" sz="1000" kern="1200" dirty="0" smtClean="0">
                <a:solidFill>
                  <a:schemeClr val="tx1"/>
                </a:solidFill>
                <a:effectLst/>
                <a:latin typeface="Segoe UI Light" pitchFamily="34" charset="0"/>
                <a:ea typeface="+mn-ea"/>
                <a:cs typeface="+mn-cs"/>
              </a:rPr>
              <a:t> </a:t>
            </a:r>
          </a:p>
          <a:p>
            <a:r>
              <a:rPr lang="en-US" sz="1000" kern="1200" dirty="0" smtClean="0">
                <a:solidFill>
                  <a:schemeClr val="tx1"/>
                </a:solidFill>
                <a:effectLst/>
                <a:latin typeface="Segoe UI Light" pitchFamily="34" charset="0"/>
                <a:ea typeface="+mn-ea"/>
                <a:cs typeface="+mn-cs"/>
              </a:rPr>
              <a:t>Huge amounts of money have been invested in on premises identity and access management solution without actually having the problem of Single Sign On solved. Help centers and IT departments all over the world can confirm that.</a:t>
            </a:r>
          </a:p>
          <a:p>
            <a:r>
              <a:rPr lang="en-US" sz="1000" kern="1200" dirty="0" smtClean="0">
                <a:solidFill>
                  <a:schemeClr val="tx1"/>
                </a:solidFill>
                <a:effectLst/>
                <a:latin typeface="Segoe UI Light" pitchFamily="34" charset="0"/>
                <a:ea typeface="+mn-ea"/>
                <a:cs typeface="+mn-cs"/>
              </a:rPr>
              <a:t>If you add personal cloud applications' identities into the mix along with the desire to access applications from different devices, you get many frustrated users who voice their unhappiness and place pressure on IT for simpler solutions. </a:t>
            </a:r>
          </a:p>
          <a:p>
            <a:r>
              <a:rPr lang="en-US" sz="1000" kern="1200" dirty="0" smtClean="0">
                <a:solidFill>
                  <a:schemeClr val="tx1"/>
                </a:solidFill>
                <a:effectLst/>
                <a:latin typeface="Segoe UI Light" pitchFamily="34" charset="0"/>
                <a:ea typeface="+mn-ea"/>
                <a:cs typeface="+mn-cs"/>
              </a:rPr>
              <a:t>The challenge for IT in today’s world of many devices, on premises apps, cloud apps, and hybrid apps is that they are not always aware of all the cloud-based applications their users are accessing. IT has not purchased or deployed these apps and in most cases they have no visibility into how they were purchased or if they are being managed. With the dramatic increase in cloud applications and the ease of sign up and free trials, Management and users are asking from IT departments to provide single sign on from everywhere to everything…</a:t>
            </a:r>
          </a:p>
          <a:p>
            <a:r>
              <a:rPr lang="en-US" sz="1000" kern="1200" dirty="0" smtClean="0">
                <a:solidFill>
                  <a:schemeClr val="tx1"/>
                </a:solidFill>
                <a:effectLst/>
                <a:latin typeface="Segoe UI Light" pitchFamily="34" charset="0"/>
                <a:ea typeface="+mn-ea"/>
                <a:cs typeface="+mn-cs"/>
              </a:rPr>
              <a:t> </a:t>
            </a:r>
          </a:p>
          <a:p>
            <a:r>
              <a:rPr lang="en-US" sz="1000" kern="1200" dirty="0" smtClean="0">
                <a:solidFill>
                  <a:schemeClr val="tx1"/>
                </a:solidFill>
                <a:effectLst/>
                <a:latin typeface="Segoe UI Light" pitchFamily="34" charset="0"/>
                <a:ea typeface="+mn-ea"/>
                <a:cs typeface="+mn-cs"/>
              </a:rPr>
              <a:t>A solution to this problem could be a federation with each and every one of those cloud-based applications. But not all of them are using the same protocols or standards when it comes to identity management, which can make federation a very difficult task.</a:t>
            </a:r>
          </a:p>
          <a:p>
            <a:endParaRPr lang="en-US" sz="1000" kern="1200" dirty="0" smtClean="0">
              <a:solidFill>
                <a:schemeClr val="tx1"/>
              </a:solidFill>
              <a:effectLst/>
              <a:latin typeface="Segoe UI Light" pitchFamily="34" charset="0"/>
              <a:ea typeface="+mn-ea"/>
              <a:cs typeface="+mn-cs"/>
            </a:endParaRPr>
          </a:p>
          <a:p>
            <a:r>
              <a:rPr lang="en-US" sz="1000" kern="1200" dirty="0" smtClean="0">
                <a:solidFill>
                  <a:schemeClr val="tx1"/>
                </a:solidFill>
                <a:effectLst/>
                <a:latin typeface="Segoe UI Light" pitchFamily="34" charset="0"/>
                <a:ea typeface="+mn-ea"/>
                <a:cs typeface="+mn-cs"/>
              </a:rPr>
              <a:t>Instead, organizations need a hub that can sync their on-premises Active Directory, seamlessly connect with many cloud applications, can integrate with various protocols and can scale around the globe to authenticate users everywhere from any device in a way that integrates simply with their existing identities.  With more than 95% of </a:t>
            </a:r>
            <a:r>
              <a:rPr lang="en-US" sz="1000" kern="1200" baseline="0" dirty="0" smtClean="0">
                <a:solidFill>
                  <a:schemeClr val="tx1"/>
                </a:solidFill>
                <a:effectLst/>
                <a:latin typeface="Segoe UI Light" pitchFamily="34" charset="0"/>
                <a:ea typeface="+mn-ea"/>
                <a:cs typeface="+mn-cs"/>
              </a:rPr>
              <a:t>fortune 1000 </a:t>
            </a:r>
            <a:r>
              <a:rPr lang="en-US" sz="1000" kern="1200" dirty="0" smtClean="0">
                <a:solidFill>
                  <a:schemeClr val="tx1"/>
                </a:solidFill>
                <a:effectLst/>
                <a:latin typeface="Segoe UI Light" pitchFamily="34" charset="0"/>
                <a:ea typeface="+mn-ea"/>
                <a:cs typeface="+mn-cs"/>
              </a:rPr>
              <a:t>organizations using Windows Server Active Directory on premise, they would prefer not to reinvent the wheel or recreate all of their identities. The good news is that they don’t have to. </a:t>
            </a:r>
          </a:p>
          <a:p>
            <a:pPr marL="0" marR="0" indent="0" algn="l" defTabSz="932503" rtl="0" eaLnBrk="1" fontAlgn="auto" latinLnBrk="0" hangingPunct="1">
              <a:lnSpc>
                <a:spcPct val="90000"/>
              </a:lnSpc>
              <a:spcBef>
                <a:spcPts val="0"/>
              </a:spcBef>
              <a:spcAft>
                <a:spcPts val="340"/>
              </a:spcAft>
              <a:buClrTx/>
              <a:buSzTx/>
              <a:buFontTx/>
              <a:buNone/>
              <a:tabLst/>
              <a:defRPr/>
            </a:pPr>
            <a:r>
              <a:rPr lang="en-US" sz="1000" kern="1200" dirty="0" smtClean="0">
                <a:solidFill>
                  <a:schemeClr val="tx1"/>
                </a:solidFill>
                <a:effectLst/>
                <a:latin typeface="Segoe UI Light" pitchFamily="34" charset="0"/>
                <a:ea typeface="+mn-ea"/>
                <a:cs typeface="+mn-cs"/>
              </a:rPr>
              <a:t>That’s exactly what Windows Azure Active Directory provides. And it does that in a secure and comprehensive manner.</a:t>
            </a:r>
          </a:p>
          <a:p>
            <a:pPr marL="0" marR="0" indent="0" algn="l" defTabSz="932503" rtl="0" eaLnBrk="1" fontAlgn="auto" latinLnBrk="0" hangingPunct="1">
              <a:lnSpc>
                <a:spcPct val="90000"/>
              </a:lnSpc>
              <a:spcBef>
                <a:spcPts val="0"/>
              </a:spcBef>
              <a:spcAft>
                <a:spcPts val="340"/>
              </a:spcAft>
              <a:buClrTx/>
              <a:buSzTx/>
              <a:buFontTx/>
              <a:buNone/>
              <a:tabLst/>
              <a:defRPr/>
            </a:pPr>
            <a:r>
              <a:rPr lang="en-US" sz="1000" kern="1200" dirty="0" smtClean="0">
                <a:solidFill>
                  <a:schemeClr val="tx1"/>
                </a:solidFill>
                <a:effectLst/>
                <a:latin typeface="Segoe UI Light" pitchFamily="34" charset="0"/>
                <a:ea typeface="+mn-ea"/>
                <a:cs typeface="+mn-cs"/>
              </a:rPr>
              <a:t>Multi0factor</a:t>
            </a:r>
            <a:r>
              <a:rPr lang="en-US" sz="1000" kern="1200" baseline="0" dirty="0" smtClean="0">
                <a:solidFill>
                  <a:schemeClr val="tx1"/>
                </a:solidFill>
                <a:effectLst/>
                <a:latin typeface="Segoe UI Light" pitchFamily="34" charset="0"/>
                <a:ea typeface="+mn-ea"/>
                <a:cs typeface="+mn-cs"/>
              </a:rPr>
              <a:t> authentication can provide an additional way to increase access protection even more</a:t>
            </a:r>
            <a:endParaRPr lang="en-US" sz="1000" kern="1200" dirty="0" smtClean="0">
              <a:solidFill>
                <a:schemeClr val="tx1"/>
              </a:solidFill>
              <a:effectLst/>
              <a:latin typeface="Segoe UI Light" pitchFamily="34" charset="0"/>
              <a:ea typeface="+mn-ea"/>
              <a:cs typeface="+mn-cs"/>
            </a:endParaRPr>
          </a:p>
          <a:p>
            <a:endParaRPr lang="en-US" sz="1000" kern="1200" dirty="0" smtClean="0">
              <a:solidFill>
                <a:schemeClr val="tx1"/>
              </a:solidFill>
              <a:effectLst/>
              <a:latin typeface="Segoe UI Light" pitchFamily="34" charset="0"/>
              <a:ea typeface="+mn-ea"/>
              <a:cs typeface="+mn-cs"/>
            </a:endParaRPr>
          </a:p>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2933"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33"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FA577F15-4695-43CD-83B0-974BBDDCBE58}" type="datetime1">
              <a:rPr lang="en-US" smtClean="0">
                <a:solidFill>
                  <a:prstClr val="black"/>
                </a:solidFill>
              </a:rPr>
              <a:pPr/>
              <a:t>12/20/2017</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40</a:t>
            </a:fld>
            <a:endParaRPr lang="en-US" dirty="0">
              <a:solidFill>
                <a:prstClr val="black"/>
              </a:solidFill>
            </a:endParaRPr>
          </a:p>
        </p:txBody>
      </p:sp>
    </p:spTree>
    <p:extLst>
      <p:ext uri="{BB962C8B-B14F-4D97-AF65-F5344CB8AC3E}">
        <p14:creationId xmlns:p14="http://schemas.microsoft.com/office/powerpoint/2010/main" val="171449750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b="1" dirty="0"/>
              <a:t>Extend your Datacenter </a:t>
            </a:r>
            <a:endParaRPr lang="en-US" dirty="0"/>
          </a:p>
          <a:p>
            <a:r>
              <a:rPr lang="en-US" dirty="0"/>
              <a:t> </a:t>
            </a:r>
          </a:p>
          <a:p>
            <a:r>
              <a:rPr lang="en-US" dirty="0"/>
              <a:t>Own the base, rent the rest! Extend your datacenter by building capacity on-demand.</a:t>
            </a:r>
          </a:p>
          <a:p>
            <a:r>
              <a:rPr lang="en-US" dirty="0"/>
              <a:t> </a:t>
            </a:r>
          </a:p>
          <a:p>
            <a:pPr marL="0" marR="0" indent="0" algn="l" defTabSz="932503" rtl="0" eaLnBrk="1" fontAlgn="auto" latinLnBrk="0" hangingPunct="1">
              <a:lnSpc>
                <a:spcPct val="90000"/>
              </a:lnSpc>
              <a:spcBef>
                <a:spcPts val="0"/>
              </a:spcBef>
              <a:spcAft>
                <a:spcPts val="340"/>
              </a:spcAft>
              <a:buClrTx/>
              <a:buSzTx/>
              <a:buFontTx/>
              <a:buNone/>
              <a:tabLst/>
              <a:defRPr/>
            </a:pPr>
            <a:r>
              <a:rPr lang="en-US" dirty="0"/>
              <a:t>With Windows Azure, you can literally create a virtual “datacenter” in the Cloud. You can do this by leveraging a feature called </a:t>
            </a:r>
            <a:r>
              <a:rPr lang="en-US" b="1" dirty="0"/>
              <a:t>Virtual </a:t>
            </a:r>
            <a:r>
              <a:rPr lang="en-US" b="1" dirty="0" smtClean="0"/>
              <a:t>Network (VNET) </a:t>
            </a:r>
            <a:r>
              <a:rPr lang="en-US" dirty="0"/>
              <a:t>which allows you to </a:t>
            </a:r>
            <a:r>
              <a:rPr lang="en-US" dirty="0" smtClean="0"/>
              <a:t>create a logically isolated section of Azure </a:t>
            </a:r>
            <a:r>
              <a:rPr lang="en-US" dirty="0"/>
              <a:t>and treat it like your own network. You can </a:t>
            </a:r>
            <a:r>
              <a:rPr lang="en-US" dirty="0" smtClean="0"/>
              <a:t>customize</a:t>
            </a:r>
            <a:r>
              <a:rPr lang="en-US" baseline="0" dirty="0" smtClean="0"/>
              <a:t> the network configuration for a VNET - </a:t>
            </a:r>
            <a:r>
              <a:rPr lang="en-US" dirty="0" smtClean="0"/>
              <a:t>create </a:t>
            </a:r>
            <a:r>
              <a:rPr lang="en-US" dirty="0"/>
              <a:t>subnets, assign private IP addresses and bring your own DNS server if you wish. </a:t>
            </a:r>
            <a:r>
              <a:rPr lang="en-US" sz="1000" b="0" i="0" kern="1200" dirty="0" smtClean="0">
                <a:solidFill>
                  <a:schemeClr val="tx1"/>
                </a:solidFill>
                <a:effectLst/>
                <a:latin typeface="Segoe UI Light" pitchFamily="34" charset="0"/>
                <a:ea typeface="+mn-ea"/>
                <a:cs typeface="+mn-cs"/>
              </a:rPr>
              <a:t> Within a virtual network for example, you can create a public-facing subnet for your webservers that has access to the Internet, and place your backend systems such as databases or application servers in a private-facing subnet with no Internet access.</a:t>
            </a:r>
            <a:endParaRPr lang="en-US" dirty="0" smtClean="0"/>
          </a:p>
          <a:p>
            <a:endParaRPr lang="en-US" dirty="0" smtClean="0"/>
          </a:p>
          <a:p>
            <a:endParaRPr lang="en-US" dirty="0" smtClean="0"/>
          </a:p>
          <a:p>
            <a:r>
              <a:rPr lang="en-US" dirty="0"/>
              <a:t> </a:t>
            </a:r>
          </a:p>
        </p:txBody>
      </p:sp>
      <p:sp>
        <p:nvSpPr>
          <p:cNvPr id="4" name="Header Placeholder 3"/>
          <p:cNvSpPr>
            <a:spLocks noGrp="1"/>
          </p:cNvSpPr>
          <p:nvPr>
            <p:ph type="hdr" sz="quarter" idx="10"/>
          </p:nvPr>
        </p:nvSpPr>
        <p:spPr/>
        <p:txBody>
          <a:bodyPr/>
          <a:lstStyle/>
          <a:p>
            <a:r>
              <a:rPr lang="en-US" smtClean="0"/>
              <a:t>Build 2012</a:t>
            </a:r>
            <a:endParaRPr lang="en-US" dirty="0"/>
          </a:p>
        </p:txBody>
      </p:sp>
      <p:sp>
        <p:nvSpPr>
          <p:cNvPr id="5" name="Footer Placeholder 4"/>
          <p:cNvSpPr>
            <a:spLocks noGrp="1"/>
          </p:cNvSpPr>
          <p:nvPr>
            <p:ph type="ftr" sz="quarter" idx="11"/>
          </p:nvPr>
        </p:nvSpPr>
        <p:spPr/>
        <p:txBody>
          <a:bodyPr/>
          <a:lstStyle/>
          <a:p>
            <a:pPr defTabSz="93293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3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B7A500E9-33F6-47FE-95D0-50F637164353}" type="datetime1">
              <a:rPr lang="en-US" smtClean="0"/>
              <a:t>12/20/2017</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41</a:t>
            </a:fld>
            <a:endParaRPr lang="en-US" dirty="0"/>
          </a:p>
        </p:txBody>
      </p:sp>
    </p:spTree>
    <p:extLst>
      <p:ext uri="{BB962C8B-B14F-4D97-AF65-F5344CB8AC3E}">
        <p14:creationId xmlns:p14="http://schemas.microsoft.com/office/powerpoint/2010/main" val="375961010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Of course, once you set up VPN connectivity, you’re treating the virtual network in Azure almost as if it were an </a:t>
            </a:r>
            <a:r>
              <a:rPr lang="en-US" b="1" dirty="0"/>
              <a:t>extension of your on-</a:t>
            </a:r>
            <a:r>
              <a:rPr lang="en-US" b="1" dirty="0" err="1"/>
              <a:t>prem</a:t>
            </a:r>
            <a:r>
              <a:rPr lang="en-US" b="1" dirty="0"/>
              <a:t> datacenter</a:t>
            </a:r>
            <a:r>
              <a:rPr lang="en-US" dirty="0"/>
              <a:t>. You can domain join your VMs with an AD running on-premises or an AD running inside of the virtual network.  You can have hybrid multi-tier apps with perhaps the presentation and logic tiers running in Azure, and the database tier running on-premises for compliance reasons. </a:t>
            </a:r>
          </a:p>
          <a:p>
            <a:r>
              <a:rPr lang="en-US" dirty="0"/>
              <a:t> </a:t>
            </a:r>
          </a:p>
          <a:p>
            <a:r>
              <a:rPr lang="en-US" dirty="0"/>
              <a:t>A good example is SharePoint that uses all of the features we outlined (cross-premises VPN connectivity, Active Directory, VMs). </a:t>
            </a:r>
          </a:p>
          <a:p>
            <a:r>
              <a:rPr lang="en-US" dirty="0"/>
              <a:t> </a:t>
            </a:r>
          </a:p>
          <a:p>
            <a:r>
              <a:rPr lang="en-US" dirty="0"/>
              <a:t>Windows Azure provides first party tested Windows Server images for easily deploying SharePoint, SQL and Active Directory. </a:t>
            </a:r>
          </a:p>
          <a:p>
            <a:r>
              <a:rPr lang="en-US" dirty="0"/>
              <a:t> </a:t>
            </a:r>
          </a:p>
          <a:p>
            <a:r>
              <a:rPr lang="en-US" dirty="0"/>
              <a:t>&lt;From </a:t>
            </a:r>
            <a:r>
              <a:rPr lang="en-US" dirty="0" err="1"/>
              <a:t>IaaS</a:t>
            </a:r>
            <a:r>
              <a:rPr lang="en-US" dirty="0"/>
              <a:t> scenario for </a:t>
            </a:r>
            <a:r>
              <a:rPr lang="en-US" dirty="0" err="1"/>
              <a:t>Sharepoint</a:t>
            </a:r>
            <a:r>
              <a:rPr lang="en-US" dirty="0"/>
              <a:t>&gt;</a:t>
            </a:r>
          </a:p>
          <a:p>
            <a:pPr lvl="0"/>
            <a:r>
              <a:rPr lang="en-US" dirty="0"/>
              <a:t>When you need more from your </a:t>
            </a:r>
            <a:r>
              <a:rPr lang="en-US" b="1" dirty="0"/>
              <a:t>collaboration infrastructure </a:t>
            </a:r>
            <a:r>
              <a:rPr lang="en-US" dirty="0"/>
              <a:t>vs. Office 365 and the ability scale in real time, count on Windows Azure. Start with </a:t>
            </a:r>
            <a:r>
              <a:rPr lang="en-US" dirty="0" err="1"/>
              <a:t>dev</a:t>
            </a:r>
            <a:r>
              <a:rPr lang="en-US" dirty="0"/>
              <a:t> &amp; test work and maintain control as you grow.  You can deeply customize with full trust custom code on top of Windows Azure infrastructure services. Support provided directly by Microsoft.</a:t>
            </a:r>
          </a:p>
          <a:p>
            <a:pPr lvl="0"/>
            <a:r>
              <a:rPr lang="en-US" b="1" dirty="0"/>
              <a:t>Internet sites with SharePoint: </a:t>
            </a:r>
            <a:r>
              <a:rPr lang="en-US" dirty="0"/>
              <a:t>When you need to roll-out customized public or anonymous internet sites, count on Windows Azure. You can closely manage your infrastructure versus Office 365 and get real time scalable resources vs. on-premises datacenters. Get started quickly with direct Microsoft supported images.</a:t>
            </a:r>
          </a:p>
          <a:p>
            <a:r>
              <a:rPr lang="en-US" dirty="0"/>
              <a:t> </a:t>
            </a:r>
          </a:p>
          <a:p>
            <a:r>
              <a:rPr lang="en-US" dirty="0"/>
              <a:t>&lt;From </a:t>
            </a:r>
            <a:r>
              <a:rPr lang="en-US" dirty="0" err="1"/>
              <a:t>IaaS</a:t>
            </a:r>
            <a:r>
              <a:rPr lang="en-US" dirty="0"/>
              <a:t> scenario for AD&gt;</a:t>
            </a:r>
          </a:p>
          <a:p>
            <a:r>
              <a:rPr lang="en-US" b="1" dirty="0"/>
              <a:t>Identity with AD in Virtual Machines</a:t>
            </a:r>
            <a:endParaRPr lang="en-US" dirty="0"/>
          </a:p>
          <a:p>
            <a:pPr lvl="0"/>
            <a:r>
              <a:rPr lang="en-US" b="1" dirty="0"/>
              <a:t>Hybrid apps and hybrid IT: </a:t>
            </a:r>
            <a:r>
              <a:rPr lang="en-US" dirty="0"/>
              <a:t>When apps live both in the cloud and on-premises, and need to synch with on-premises directory, simply bring </a:t>
            </a:r>
            <a:r>
              <a:rPr lang="en-US" dirty="0" err="1"/>
              <a:t>DirSync</a:t>
            </a:r>
            <a:r>
              <a:rPr lang="en-US" dirty="0"/>
              <a:t> into Virtual Machines. </a:t>
            </a:r>
          </a:p>
          <a:p>
            <a:pPr lvl="0"/>
            <a:r>
              <a:rPr lang="en-US" b="1" dirty="0"/>
              <a:t>Specific AD capabilities in the cloud: </a:t>
            </a:r>
            <a:r>
              <a:rPr lang="en-US" dirty="0"/>
              <a:t>When applications in need of on-premises optimized AD capabilities are moving to cloud and Windows Azure Active Directory is not the solution, bring your AD into Virtual Machines. Same AD, same skill sets and same trustworthy capabilities. </a:t>
            </a:r>
          </a:p>
          <a:p>
            <a:r>
              <a:rPr lang="en-US" b="1" dirty="0"/>
              <a:t>Identity synch with Office 365: </a:t>
            </a:r>
            <a:r>
              <a:rPr lang="en-US" dirty="0"/>
              <a:t>When you need  to synch identity with O365 and want to minimize your on premise identity infrastructure, rely on running AD in Virtual Machines. Even when you have an on-premises identity infrastructure synching with Office 365, simply build your high availability copy in Virtual Machines and keep working when internet connectivity is down.</a:t>
            </a:r>
          </a:p>
          <a:p>
            <a:r>
              <a:rPr lang="en-US" dirty="0"/>
              <a:t> </a:t>
            </a:r>
          </a:p>
          <a:p>
            <a:r>
              <a:rPr lang="en-US" dirty="0"/>
              <a:t>&lt;From </a:t>
            </a:r>
            <a:r>
              <a:rPr lang="en-US" dirty="0" err="1"/>
              <a:t>IaaS</a:t>
            </a:r>
            <a:r>
              <a:rPr lang="en-US" dirty="0"/>
              <a:t> scenario for Scalable, On-Demand Infrastructure For .NET apps&gt;</a:t>
            </a:r>
          </a:p>
          <a:p>
            <a:pPr lvl="0"/>
            <a:r>
              <a:rPr lang="en-US" dirty="0"/>
              <a:t>When you need to accommodate variable and increasing needs of </a:t>
            </a:r>
            <a:r>
              <a:rPr lang="en-US" b="1" dirty="0"/>
              <a:t>.NET and Windows Server apps</a:t>
            </a:r>
            <a:r>
              <a:rPr lang="en-US" dirty="0"/>
              <a:t>, spin up trustworthy infrastructure with no code changes required.  And, it is more than just infrastructure. Use Windows Azure building blocks – such as Service Bus or Media Services and many more from partners in Windows Azure Store – to boost your existing app.</a:t>
            </a:r>
          </a:p>
          <a:p>
            <a:pPr lvl="0"/>
            <a:r>
              <a:rPr lang="en-US" dirty="0"/>
              <a:t>When you want to participate in software as a service business model as an app vendor and </a:t>
            </a:r>
            <a:r>
              <a:rPr lang="en-US" b="1" dirty="0"/>
              <a:t>host </a:t>
            </a:r>
            <a:r>
              <a:rPr lang="en-US" dirty="0"/>
              <a:t>all or part of an existing .NET or Windows Server app in the cloud with no changes, build your offer on scalable, trustworthy Windows Azure infrastructure.</a:t>
            </a:r>
          </a:p>
          <a:p>
            <a:r>
              <a:rPr lang="en-US" dirty="0"/>
              <a:t> </a:t>
            </a:r>
          </a:p>
          <a:p>
            <a:endParaRPr lang="en-US" dirty="0" smtClean="0"/>
          </a:p>
          <a:p>
            <a:endParaRPr lang="en-US" dirty="0"/>
          </a:p>
        </p:txBody>
      </p:sp>
      <p:sp>
        <p:nvSpPr>
          <p:cNvPr id="4" name="Header Placeholder 3"/>
          <p:cNvSpPr>
            <a:spLocks noGrp="1"/>
          </p:cNvSpPr>
          <p:nvPr>
            <p:ph type="hdr" sz="quarter" idx="10"/>
          </p:nvPr>
        </p:nvSpPr>
        <p:spPr/>
        <p:txBody>
          <a:bodyPr/>
          <a:lstStyle/>
          <a:p>
            <a:r>
              <a:rPr lang="en-US" smtClean="0"/>
              <a:t>Build 2012</a:t>
            </a:r>
            <a:endParaRPr lang="en-US" dirty="0"/>
          </a:p>
        </p:txBody>
      </p:sp>
      <p:sp>
        <p:nvSpPr>
          <p:cNvPr id="5" name="Footer Placeholder 4"/>
          <p:cNvSpPr>
            <a:spLocks noGrp="1"/>
          </p:cNvSpPr>
          <p:nvPr>
            <p:ph type="ftr" sz="quarter" idx="11"/>
          </p:nvPr>
        </p:nvSpPr>
        <p:spPr/>
        <p:txBody>
          <a:bodyPr/>
          <a:lstStyle/>
          <a:p>
            <a:pPr defTabSz="93293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3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59A0D577-7625-48DC-B897-41F7A5B47ECB}" type="datetime1">
              <a:rPr lang="en-US" smtClean="0"/>
              <a:t>12/20/2017</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42</a:t>
            </a:fld>
            <a:endParaRPr lang="en-US" dirty="0"/>
          </a:p>
        </p:txBody>
      </p:sp>
    </p:spTree>
    <p:extLst>
      <p:ext uri="{BB962C8B-B14F-4D97-AF65-F5344CB8AC3E}">
        <p14:creationId xmlns:p14="http://schemas.microsoft.com/office/powerpoint/2010/main" val="201417036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1690" rtl="0" eaLnBrk="1" fontAlgn="auto" latinLnBrk="0" hangingPunct="1">
              <a:lnSpc>
                <a:spcPct val="90000"/>
              </a:lnSpc>
              <a:spcBef>
                <a:spcPts val="0"/>
              </a:spcBef>
              <a:spcAft>
                <a:spcPts val="340"/>
              </a:spcAft>
              <a:buClrTx/>
              <a:buSzTx/>
              <a:buFontTx/>
              <a:buNone/>
              <a:tabLst/>
              <a:defRPr/>
            </a:pPr>
            <a:r>
              <a:rPr lang="en-US" dirty="0" smtClean="0"/>
              <a:t>Let’s say you have individual PCs behind the firewall that you want to connect directly to Azure—or that you have remote workers. You</a:t>
            </a:r>
            <a:r>
              <a:rPr lang="en-US" baseline="0" dirty="0" smtClean="0"/>
              <a:t> can connect securely to the virtual network In Azure from anywhere using the VPN client in Windows. Because it works across firewalls and proxies, it doesn’t matter if users are behind your firewall, behind someone else’s firewall, or are remote.</a:t>
            </a:r>
          </a:p>
        </p:txBody>
      </p:sp>
      <p:sp>
        <p:nvSpPr>
          <p:cNvPr id="4" name="Header Placeholder 3"/>
          <p:cNvSpPr>
            <a:spLocks noGrp="1"/>
          </p:cNvSpPr>
          <p:nvPr>
            <p:ph type="hdr" sz="quarter" idx="10"/>
          </p:nvPr>
        </p:nvSpPr>
        <p:spPr/>
        <p:txBody>
          <a:bodyPr/>
          <a:lstStyle/>
          <a:p>
            <a:r>
              <a:rPr lang="en-US" smtClean="0">
                <a:solidFill>
                  <a:prstClr val="black"/>
                </a:solidFill>
              </a:rPr>
              <a:t>Extend your datacenter with virtualization and networking</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2933"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59A0D577-7625-48DC-B897-41F7A5B47ECB}" type="datetime1">
              <a:rPr lang="en-US" smtClean="0">
                <a:solidFill>
                  <a:prstClr val="black"/>
                </a:solidFill>
              </a:rPr>
              <a:pPr/>
              <a:t>12/20/2017</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43</a:t>
            </a:fld>
            <a:endParaRPr lang="en-US" dirty="0">
              <a:solidFill>
                <a:prstClr val="black"/>
              </a:solidFill>
            </a:endParaRPr>
          </a:p>
        </p:txBody>
      </p:sp>
    </p:spTree>
    <p:extLst>
      <p:ext uri="{BB962C8B-B14F-4D97-AF65-F5344CB8AC3E}">
        <p14:creationId xmlns:p14="http://schemas.microsoft.com/office/powerpoint/2010/main" val="60773338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1690" rtl="0" eaLnBrk="1" fontAlgn="auto" latinLnBrk="0" hangingPunct="1">
              <a:lnSpc>
                <a:spcPct val="90000"/>
              </a:lnSpc>
              <a:spcBef>
                <a:spcPts val="0"/>
              </a:spcBef>
              <a:spcAft>
                <a:spcPts val="340"/>
              </a:spcAft>
              <a:buClrTx/>
              <a:buSzTx/>
              <a:buFontTx/>
              <a:buNone/>
              <a:tabLst/>
              <a:defRPr/>
            </a:pPr>
            <a:r>
              <a:rPr lang="en-US" dirty="0" smtClean="0"/>
              <a:t>What you saw previously was</a:t>
            </a:r>
            <a:r>
              <a:rPr lang="en-US" baseline="0" dirty="0" smtClean="0"/>
              <a:t> how you set up a hybrid connectivity between on-premises and Windows Azure over the public Internet. While easy and quick to set up, there are some limitations to using the internet—things like limited </a:t>
            </a:r>
            <a:r>
              <a:rPr lang="en-US" baseline="0" dirty="0" err="1" smtClean="0"/>
              <a:t>bandwith</a:t>
            </a:r>
            <a:r>
              <a:rPr lang="en-US" baseline="0" dirty="0" smtClean="0"/>
              <a:t> or latencies, or corporate policies that require </a:t>
            </a:r>
            <a:r>
              <a:rPr lang="en-US" baseline="0" dirty="0" err="1" smtClean="0"/>
              <a:t>require</a:t>
            </a:r>
            <a:r>
              <a:rPr lang="en-US" baseline="0" dirty="0" smtClean="0"/>
              <a:t> higher levels of security than traffic traveling over the public internet (even if its encrypted).</a:t>
            </a:r>
          </a:p>
          <a:p>
            <a:pPr marL="0" marR="0" indent="0" algn="l" defTabSz="931690" rtl="0" eaLnBrk="1" fontAlgn="auto" latinLnBrk="0" hangingPunct="1">
              <a:lnSpc>
                <a:spcPct val="90000"/>
              </a:lnSpc>
              <a:spcBef>
                <a:spcPts val="0"/>
              </a:spcBef>
              <a:spcAft>
                <a:spcPts val="340"/>
              </a:spcAft>
              <a:buClrTx/>
              <a:buSzTx/>
              <a:buFontTx/>
              <a:buNone/>
              <a:tabLst/>
              <a:defRPr/>
            </a:pPr>
            <a:endParaRPr lang="en-US" baseline="0" dirty="0" smtClean="0"/>
          </a:p>
          <a:p>
            <a:pPr marL="0" marR="0" indent="0" algn="l" defTabSz="931690" rtl="0" eaLnBrk="1" fontAlgn="auto" latinLnBrk="0" hangingPunct="1">
              <a:lnSpc>
                <a:spcPct val="90000"/>
              </a:lnSpc>
              <a:spcBef>
                <a:spcPts val="0"/>
              </a:spcBef>
              <a:spcAft>
                <a:spcPts val="340"/>
              </a:spcAft>
              <a:buClrTx/>
              <a:buSzTx/>
              <a:buFontTx/>
              <a:buNone/>
              <a:tabLst/>
              <a:defRPr/>
            </a:pPr>
            <a:r>
              <a:rPr lang="en-US" baseline="0" dirty="0" smtClean="0"/>
              <a:t>We’re working on a set of technologies that will provide you private connections with Windows Azure. There are two types of private connectivity:</a:t>
            </a:r>
          </a:p>
          <a:p>
            <a:pPr marL="228600" marR="0" indent="-228600" algn="l" defTabSz="931690" rtl="0" eaLnBrk="1" fontAlgn="auto" latinLnBrk="0" hangingPunct="1">
              <a:lnSpc>
                <a:spcPct val="90000"/>
              </a:lnSpc>
              <a:spcBef>
                <a:spcPts val="0"/>
              </a:spcBef>
              <a:spcAft>
                <a:spcPts val="340"/>
              </a:spcAft>
              <a:buClrTx/>
              <a:buSzTx/>
              <a:buFontTx/>
              <a:buAutoNum type="alphaLcParenR"/>
              <a:tabLst/>
              <a:defRPr/>
            </a:pPr>
            <a:r>
              <a:rPr lang="en-US" baseline="0" dirty="0" smtClean="0"/>
              <a:t>The ability to add Windows Azure to a carrier-provided MPLS network: We announced a partnership with AT&amp;T, which will allow customers to seamlessly add Azure resources to existing MPLS VPNs provided by AT&amp;T.</a:t>
            </a:r>
          </a:p>
          <a:p>
            <a:pPr marL="228600" marR="0" indent="-228600" algn="l" defTabSz="931690" rtl="0" eaLnBrk="1" fontAlgn="auto" latinLnBrk="0" hangingPunct="1">
              <a:lnSpc>
                <a:spcPct val="90000"/>
              </a:lnSpc>
              <a:spcBef>
                <a:spcPts val="0"/>
              </a:spcBef>
              <a:spcAft>
                <a:spcPts val="340"/>
              </a:spcAft>
              <a:buClrTx/>
              <a:buSzTx/>
              <a:buFontTx/>
              <a:buAutoNum type="alphaLcParenR"/>
              <a:tabLst/>
              <a:defRPr/>
            </a:pPr>
            <a:r>
              <a:rPr lang="en-US" baseline="0" dirty="0" smtClean="0"/>
              <a:t>The ability to connect with Azure datacenters at peering exchange locations globally. We have partnered with </a:t>
            </a:r>
            <a:r>
              <a:rPr lang="en-US" baseline="0" dirty="0" err="1" smtClean="0"/>
              <a:t>Equinix</a:t>
            </a:r>
            <a:r>
              <a:rPr lang="en-US" baseline="0" dirty="0" smtClean="0"/>
              <a:t>, </a:t>
            </a:r>
            <a:r>
              <a:rPr lang="en-US" baseline="0" dirty="0" err="1" smtClean="0"/>
              <a:t>whichcan</a:t>
            </a:r>
            <a:r>
              <a:rPr lang="en-US" baseline="0" dirty="0" smtClean="0"/>
              <a:t> provide cross-connects between the customer's network and Azure.</a:t>
            </a:r>
          </a:p>
          <a:p>
            <a:pPr marL="228600" marR="0" indent="-228600" algn="l" defTabSz="931690" rtl="0" eaLnBrk="1" fontAlgn="auto" latinLnBrk="0" hangingPunct="1">
              <a:lnSpc>
                <a:spcPct val="90000"/>
              </a:lnSpc>
              <a:spcBef>
                <a:spcPts val="0"/>
              </a:spcBef>
              <a:spcAft>
                <a:spcPts val="340"/>
              </a:spcAft>
              <a:buClrTx/>
              <a:buSzTx/>
              <a:buFontTx/>
              <a:buAutoNum type="alphaLcParenR"/>
              <a:tabLst/>
              <a:defRPr/>
            </a:pPr>
            <a:endParaRPr lang="en-US" baseline="0" dirty="0" smtClean="0"/>
          </a:p>
          <a:p>
            <a:pPr marL="0" marR="0" indent="0" algn="l" defTabSz="931690" rtl="0" eaLnBrk="1" fontAlgn="auto" latinLnBrk="0" hangingPunct="1">
              <a:lnSpc>
                <a:spcPct val="90000"/>
              </a:lnSpc>
              <a:spcBef>
                <a:spcPts val="0"/>
              </a:spcBef>
              <a:spcAft>
                <a:spcPts val="340"/>
              </a:spcAft>
              <a:buClrTx/>
              <a:buSzTx/>
              <a:buFontTx/>
              <a:buNone/>
              <a:tabLst/>
              <a:defRPr/>
            </a:pPr>
            <a:r>
              <a:rPr lang="en-US" baseline="0" dirty="0" smtClean="0"/>
              <a:t>We’re working on both options now, and are onboarding a limited number of customers before the end of 2013. We expect the solution to be ready for general availability in H1 2014.</a:t>
            </a:r>
          </a:p>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Extend your datacenter with virtualization and networking</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2933"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59A0D577-7625-48DC-B897-41F7A5B47ECB}" type="datetime1">
              <a:rPr lang="en-US" smtClean="0">
                <a:solidFill>
                  <a:prstClr val="black"/>
                </a:solidFill>
              </a:rPr>
              <a:pPr/>
              <a:t>12/20/2017</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44</a:t>
            </a:fld>
            <a:endParaRPr lang="en-US" dirty="0">
              <a:solidFill>
                <a:prstClr val="black"/>
              </a:solidFill>
            </a:endParaRPr>
          </a:p>
        </p:txBody>
      </p:sp>
    </p:spTree>
    <p:extLst>
      <p:ext uri="{BB962C8B-B14F-4D97-AF65-F5344CB8AC3E}">
        <p14:creationId xmlns:p14="http://schemas.microsoft.com/office/powerpoint/2010/main" val="34699625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kern="1200" dirty="0" smtClean="0">
                <a:solidFill>
                  <a:schemeClr val="tx1"/>
                </a:solidFill>
                <a:effectLst/>
                <a:latin typeface="Segoe UI Light" pitchFamily="34" charset="0"/>
                <a:ea typeface="+mn-ea"/>
                <a:cs typeface="+mn-cs"/>
              </a:rPr>
              <a:t>But as you think about using the public cloud, there are some top of mind issues you have to reckon with. </a:t>
            </a:r>
          </a:p>
          <a:p>
            <a:endParaRPr lang="en-US" sz="1000" kern="1200" dirty="0" smtClean="0">
              <a:solidFill>
                <a:schemeClr val="tx1"/>
              </a:solidFill>
              <a:effectLst/>
              <a:latin typeface="Segoe UI Light" pitchFamily="34" charset="0"/>
              <a:ea typeface="+mn-ea"/>
              <a:cs typeface="+mn-cs"/>
            </a:endParaRPr>
          </a:p>
          <a:p>
            <a:pPr marL="0" marR="0" indent="0" algn="l" defTabSz="932503" rtl="0" eaLnBrk="1" fontAlgn="auto" latinLnBrk="0" hangingPunct="1">
              <a:lnSpc>
                <a:spcPct val="90000"/>
              </a:lnSpc>
              <a:spcBef>
                <a:spcPts val="0"/>
              </a:spcBef>
              <a:spcAft>
                <a:spcPts val="340"/>
              </a:spcAft>
              <a:buClrTx/>
              <a:buSzTx/>
              <a:buFontTx/>
              <a:buNone/>
              <a:tabLst/>
              <a:defRPr/>
            </a:pPr>
            <a:r>
              <a:rPr lang="en-US" sz="1000" kern="1200" dirty="0" smtClean="0">
                <a:solidFill>
                  <a:schemeClr val="tx1"/>
                </a:solidFill>
                <a:effectLst/>
                <a:latin typeface="Segoe UI Light" pitchFamily="34" charset="0"/>
                <a:ea typeface="+mn-ea"/>
                <a:cs typeface="+mn-cs"/>
              </a:rPr>
              <a:t>If you’re like most organizations, you have your existing servers and IT infrastructure (either on-premises in your own datacenters or in 3</a:t>
            </a:r>
            <a:r>
              <a:rPr lang="en-US" sz="1000" kern="1200" baseline="30000" dirty="0" smtClean="0">
                <a:solidFill>
                  <a:schemeClr val="tx1"/>
                </a:solidFill>
                <a:effectLst/>
                <a:latin typeface="Segoe UI Light" pitchFamily="34" charset="0"/>
                <a:ea typeface="+mn-ea"/>
                <a:cs typeface="+mn-cs"/>
              </a:rPr>
              <a:t>rd</a:t>
            </a:r>
            <a:r>
              <a:rPr lang="en-US" sz="1000" kern="1200" dirty="0" smtClean="0">
                <a:solidFill>
                  <a:schemeClr val="tx1"/>
                </a:solidFill>
                <a:effectLst/>
                <a:latin typeface="Segoe UI Light" pitchFamily="34" charset="0"/>
                <a:ea typeface="+mn-ea"/>
                <a:cs typeface="+mn-cs"/>
              </a:rPr>
              <a:t> part colocation facilities). You also have an IT staff to manage these assets. So as you think about using the public cloud, you’re not thinking of it in a silo – ideally where possible you’d want to integrate the public cloud with existing IT, manage it no differently, and even have applications with parts running on and off-premises. Latest IDC findings show 40% of enterprises are already adopting hybrid clouds today (source - http://www.infosys.com/newsroom/press-releases/Pages/cloud-ecosystem-integrator.aspx). </a:t>
            </a:r>
          </a:p>
          <a:p>
            <a:r>
              <a:rPr lang="en-US" sz="1000" kern="1200" dirty="0" smtClean="0">
                <a:solidFill>
                  <a:schemeClr val="tx1"/>
                </a:solidFill>
                <a:effectLst/>
                <a:latin typeface="Segoe UI Light" pitchFamily="34" charset="0"/>
                <a:ea typeface="+mn-ea"/>
                <a:cs typeface="+mn-cs"/>
              </a:rPr>
              <a:t> </a:t>
            </a:r>
          </a:p>
          <a:p>
            <a:r>
              <a:rPr lang="en-US" sz="1000" kern="1200" dirty="0" smtClean="0">
                <a:solidFill>
                  <a:schemeClr val="tx1"/>
                </a:solidFill>
                <a:effectLst/>
                <a:latin typeface="Segoe UI Light" pitchFamily="34" charset="0"/>
                <a:ea typeface="+mn-ea"/>
                <a:cs typeface="+mn-cs"/>
              </a:rPr>
              <a:t>You’re also probably running a variety of OSs, databases, middleware and toolsets from multiple IT vendors.  Your developers are proficient in multiple languages and your apps are written in multiple languages and frameworks. In other words, your IT environment is complex and heterogeneous. And you want to make sure the  cloud you choose is able to handle your heterogeneous needs. </a:t>
            </a:r>
          </a:p>
          <a:p>
            <a:r>
              <a:rPr lang="en-US" sz="1000" kern="1200" dirty="0" smtClean="0">
                <a:solidFill>
                  <a:schemeClr val="tx1"/>
                </a:solidFill>
                <a:effectLst/>
                <a:latin typeface="Segoe UI Light" pitchFamily="34" charset="0"/>
                <a:ea typeface="+mn-ea"/>
                <a:cs typeface="+mn-cs"/>
              </a:rPr>
              <a:t> </a:t>
            </a:r>
          </a:p>
          <a:p>
            <a:r>
              <a:rPr lang="en-US" sz="1000" kern="1200" dirty="0" smtClean="0">
                <a:solidFill>
                  <a:schemeClr val="tx1"/>
                </a:solidFill>
                <a:effectLst/>
                <a:latin typeface="Segoe UI Light" pitchFamily="34" charset="0"/>
                <a:ea typeface="+mn-ea"/>
                <a:cs typeface="+mn-cs"/>
              </a:rPr>
              <a:t>Next you have to abide by a bunch of security and compliance initiatives. The rest of the business trusts your IT org to run apps in a secure and reliable manner. So you want to make sure the public cloud platform and the vendor who provides the service is using is trustworthy, i.e. has the right experience and expertise, and has necessary SLAs, and security controls in place. </a:t>
            </a:r>
          </a:p>
          <a:p>
            <a:endParaRPr lang="en-US" sz="1000" kern="1200" dirty="0" smtClean="0">
              <a:solidFill>
                <a:schemeClr val="tx1"/>
              </a:solidFill>
              <a:effectLst/>
              <a:latin typeface="Segoe UI Light" pitchFamily="34" charset="0"/>
              <a:ea typeface="+mn-ea"/>
              <a:cs typeface="+mn-cs"/>
            </a:endParaRPr>
          </a:p>
          <a:p>
            <a:endParaRPr lang="en-US" dirty="0"/>
          </a:p>
        </p:txBody>
      </p:sp>
      <p:sp>
        <p:nvSpPr>
          <p:cNvPr id="4" name="Header Placeholder 3"/>
          <p:cNvSpPr>
            <a:spLocks noGrp="1"/>
          </p:cNvSpPr>
          <p:nvPr>
            <p:ph type="hdr" sz="quarter" idx="10"/>
          </p:nvPr>
        </p:nvSpPr>
        <p:spPr/>
        <p:txBody>
          <a:bodyPr/>
          <a:lstStyle/>
          <a:p>
            <a:r>
              <a:rPr lang="en-US" smtClean="0"/>
              <a:t>Build 2012</a:t>
            </a:r>
            <a:endParaRPr lang="en-US" dirty="0"/>
          </a:p>
        </p:txBody>
      </p:sp>
      <p:sp>
        <p:nvSpPr>
          <p:cNvPr id="5" name="Footer Placeholder 4"/>
          <p:cNvSpPr>
            <a:spLocks noGrp="1"/>
          </p:cNvSpPr>
          <p:nvPr>
            <p:ph type="ftr" sz="quarter" idx="11"/>
          </p:nvPr>
        </p:nvSpPr>
        <p:spPr/>
        <p:txBody>
          <a:bodyPr/>
          <a:lstStyle/>
          <a:p>
            <a:pPr defTabSz="93293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3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FF9F211B-7162-46EC-B559-F1EABFD2F3B7}" type="datetime1">
              <a:rPr lang="en-US" smtClean="0"/>
              <a:t>12/20/2017</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299534645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what can you do with a hybrid</a:t>
            </a:r>
            <a:r>
              <a:rPr lang="en-US" baseline="0" dirty="0" smtClean="0"/>
              <a:t> cloud? Here are some examples of what you can look forward to.</a:t>
            </a:r>
          </a:p>
          <a:p>
            <a:endParaRPr lang="en-US" baseline="0" dirty="0" smtClean="0"/>
          </a:p>
        </p:txBody>
      </p:sp>
      <p:sp>
        <p:nvSpPr>
          <p:cNvPr id="4" name="Header Placeholder 3"/>
          <p:cNvSpPr>
            <a:spLocks noGrp="1"/>
          </p:cNvSpPr>
          <p:nvPr>
            <p:ph type="hdr" sz="quarter" idx="10"/>
          </p:nvPr>
        </p:nvSpPr>
        <p:spPr/>
        <p:txBody>
          <a:bodyPr/>
          <a:lstStyle/>
          <a:p>
            <a:r>
              <a:rPr lang="en-US" smtClean="0">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548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548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59A0D577-7625-48DC-B897-41F7A5B47ECB}" type="datetime1">
              <a:rPr lang="en-US" smtClean="0">
                <a:solidFill>
                  <a:prstClr val="black"/>
                </a:solidFill>
              </a:rPr>
              <a:pPr/>
              <a:t>12/20/2017</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45</a:t>
            </a:fld>
            <a:endParaRPr lang="en-US" dirty="0">
              <a:solidFill>
                <a:prstClr val="black"/>
              </a:solidFill>
            </a:endParaRPr>
          </a:p>
        </p:txBody>
      </p:sp>
    </p:spTree>
    <p:extLst>
      <p:ext uri="{BB962C8B-B14F-4D97-AF65-F5344CB8AC3E}">
        <p14:creationId xmlns:p14="http://schemas.microsoft.com/office/powerpoint/2010/main" val="154886526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Build 2012</a:t>
            </a:r>
            <a:endParaRPr lang="en-US" dirty="0"/>
          </a:p>
        </p:txBody>
      </p:sp>
      <p:sp>
        <p:nvSpPr>
          <p:cNvPr id="5" name="Footer Placeholder 4"/>
          <p:cNvSpPr>
            <a:spLocks noGrp="1"/>
          </p:cNvSpPr>
          <p:nvPr>
            <p:ph type="ftr" sz="quarter" idx="11"/>
          </p:nvPr>
        </p:nvSpPr>
        <p:spPr/>
        <p:txBody>
          <a:bodyPr/>
          <a:lstStyle/>
          <a:p>
            <a:pPr defTabSz="932933"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33"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DCB2EB1-F914-4CBC-A45C-A211B8F79313}" type="datetime1">
              <a:rPr lang="en-US" smtClean="0"/>
              <a:t>12/20/2017</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46</a:t>
            </a:fld>
            <a:endParaRPr lang="en-US" dirty="0"/>
          </a:p>
        </p:txBody>
      </p:sp>
    </p:spTree>
    <p:extLst>
      <p:ext uri="{BB962C8B-B14F-4D97-AF65-F5344CB8AC3E}">
        <p14:creationId xmlns:p14="http://schemas.microsoft.com/office/powerpoint/2010/main" val="224816127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b="1" dirty="0" smtClean="0"/>
              <a:t>Reach </a:t>
            </a:r>
            <a:r>
              <a:rPr lang="en-US" b="1" dirty="0"/>
              <a:t>where your datacenter can’t</a:t>
            </a:r>
            <a:endParaRPr lang="en-US" dirty="0"/>
          </a:p>
          <a:p>
            <a:r>
              <a:rPr lang="en-US" b="1" dirty="0"/>
              <a:t> </a:t>
            </a:r>
            <a:endParaRPr lang="en-US" dirty="0"/>
          </a:p>
          <a:p>
            <a:r>
              <a:rPr lang="en-US" dirty="0"/>
              <a:t>Use Windows Azure for global reach and scale. So far, we discussed ways in which you can use Windows Azure in conjunction with your datacenter. But your datacenter has limits. So why not rely on Windows Azure to reach where your datacenter can’t. </a:t>
            </a:r>
          </a:p>
          <a:p>
            <a:r>
              <a:rPr lang="en-US" dirty="0"/>
              <a:t> </a:t>
            </a:r>
          </a:p>
          <a:p>
            <a:r>
              <a:rPr lang="en-US" dirty="0"/>
              <a:t>Let’s take a few examples:</a:t>
            </a:r>
          </a:p>
          <a:p>
            <a:r>
              <a:rPr lang="en-US" dirty="0"/>
              <a:t> </a:t>
            </a:r>
          </a:p>
          <a:p>
            <a:r>
              <a:rPr lang="en-US" b="1" dirty="0"/>
              <a:t>Web Sites with global reach</a:t>
            </a:r>
            <a:endParaRPr lang="en-US" dirty="0"/>
          </a:p>
          <a:p>
            <a:r>
              <a:rPr lang="en-US" b="1" dirty="0"/>
              <a:t> </a:t>
            </a:r>
            <a:endParaRPr lang="en-US" dirty="0"/>
          </a:p>
          <a:p>
            <a:r>
              <a:rPr lang="en-US" dirty="0"/>
              <a:t>Let’s take the example of a typical organization where marketing folks would want to rapidly develop, run and the shutdown marketing campaigns. It’s likely that capacity requirements for these are not known ahead of time, and these websites are less likely to have compliance issues. In fact, enterprises that run these are most likely running them already in the DMZ portion of their datacenters. Windows Azure makes for a great platform for developing and deploying these types of sites.</a:t>
            </a:r>
          </a:p>
          <a:p>
            <a:r>
              <a:rPr lang="en-US" dirty="0"/>
              <a:t> </a:t>
            </a:r>
          </a:p>
          <a:p>
            <a:r>
              <a:rPr lang="en-US" dirty="0"/>
              <a:t>Your developers quickly and easily build and deploy sites to a highly scalable cloud environment that allows them to start small and scale as traffic grows. Whether it’s a .NET app development or using an open framework like </a:t>
            </a:r>
            <a:r>
              <a:rPr lang="en-US" dirty="0" err="1"/>
              <a:t>WordPress</a:t>
            </a:r>
            <a:r>
              <a:rPr lang="en-US" dirty="0"/>
              <a:t> or </a:t>
            </a:r>
            <a:r>
              <a:rPr lang="en-US" dirty="0" err="1"/>
              <a:t>Joomla</a:t>
            </a:r>
            <a:r>
              <a:rPr lang="en-US" dirty="0"/>
              <a:t>, your developers get an out-of-the box experience. </a:t>
            </a:r>
          </a:p>
          <a:p>
            <a:r>
              <a:rPr lang="en-US" dirty="0"/>
              <a:t> </a:t>
            </a:r>
          </a:p>
          <a:p>
            <a:r>
              <a:rPr lang="en-US" dirty="0"/>
              <a:t>Furthermore, Windows Azure is able to do global load balancing through service called Traffic Manager. Using this service to serve users from around the globe. Traffic Manager allows you to load balance incoming traffic across multiple apps whether they’re running in the same datacenter or across different datacenters around the world. Traffic Manager provides you a choice of three load balancing methods: performance, failover, or round robin. So, if you have a global ad campaign running, you can make sure that the site that serves a user in Singapore is running out of the Azure datacenter in Asia whereas the site running in a US datacenter is serving the user located in US. By effectively managing traffic, you can ensure high performance, availability and resiliency of your applications. </a:t>
            </a:r>
          </a:p>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4179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4179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5CE7555-475E-44D5-A1B7-C439608A902D}" type="datetime1">
              <a:rPr lang="en-US" smtClean="0">
                <a:solidFill>
                  <a:prstClr val="black"/>
                </a:solidFill>
              </a:rPr>
              <a:pPr/>
              <a:t>12/20/2017</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47</a:t>
            </a:fld>
            <a:endParaRPr lang="en-US" dirty="0">
              <a:solidFill>
                <a:prstClr val="black"/>
              </a:solidFill>
            </a:endParaRPr>
          </a:p>
        </p:txBody>
      </p:sp>
    </p:spTree>
    <p:extLst>
      <p:ext uri="{BB962C8B-B14F-4D97-AF65-F5344CB8AC3E}">
        <p14:creationId xmlns:p14="http://schemas.microsoft.com/office/powerpoint/2010/main" val="315369825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Mobile apps </a:t>
            </a:r>
            <a:endParaRPr lang="en-US" dirty="0"/>
          </a:p>
          <a:p>
            <a:r>
              <a:rPr lang="en-US" dirty="0"/>
              <a:t> </a:t>
            </a:r>
          </a:p>
          <a:p>
            <a:r>
              <a:rPr lang="en-US" dirty="0"/>
              <a:t>Another use case is to use the Cloud like a “mother ship” with which mobiles and tablets can hook up for computing resources. </a:t>
            </a:r>
          </a:p>
          <a:p>
            <a:r>
              <a:rPr lang="en-US" dirty="0"/>
              <a:t> </a:t>
            </a:r>
          </a:p>
          <a:p>
            <a:r>
              <a:rPr lang="en-US" dirty="0"/>
              <a:t>With Windows Azure Mobile Services, you can streamline common development tasks like structuring storage, integrating push notifications and configuring user authentication. Mobile Services fully supports Windows Store, Windows Phone 8, </a:t>
            </a:r>
            <a:r>
              <a:rPr lang="en-US" dirty="0" err="1"/>
              <a:t>iOS</a:t>
            </a:r>
            <a:r>
              <a:rPr lang="en-US" dirty="0"/>
              <a:t>, Android and HTML5 development.</a:t>
            </a:r>
          </a:p>
          <a:p>
            <a:r>
              <a:rPr lang="en-US" dirty="0"/>
              <a:t> </a:t>
            </a:r>
          </a:p>
          <a:p>
            <a:r>
              <a:rPr lang="en-US" sz="1000" kern="1200" dirty="0" smtClean="0">
                <a:solidFill>
                  <a:schemeClr val="tx1"/>
                </a:solidFill>
                <a:effectLst/>
                <a:latin typeface="Segoe UI Light" pitchFamily="34" charset="0"/>
                <a:ea typeface="+mn-ea"/>
                <a:cs typeface="+mn-cs"/>
              </a:rPr>
              <a:t>Windows Azure Mobile Services makes it faster and easier to build dynamic mobile apps that scale.  Mobile Services streamlines common development tasks like storing data in the cloud, authenticating users, and sending push notifications. We take care of the infrastructure so you can focus on what matters—user experience.</a:t>
            </a:r>
          </a:p>
          <a:p>
            <a:r>
              <a:rPr lang="en-US" sz="1000" kern="1200" dirty="0" smtClean="0">
                <a:solidFill>
                  <a:schemeClr val="tx1"/>
                </a:solidFill>
                <a:effectLst/>
                <a:latin typeface="Segoe UI Light" pitchFamily="34" charset="0"/>
                <a:ea typeface="+mn-ea"/>
                <a:cs typeface="+mn-cs"/>
              </a:rPr>
              <a:t> </a:t>
            </a:r>
          </a:p>
          <a:p>
            <a:r>
              <a:rPr lang="en-US" sz="1000" kern="1200" dirty="0" smtClean="0">
                <a:solidFill>
                  <a:schemeClr val="tx1"/>
                </a:solidFill>
                <a:effectLst/>
                <a:latin typeface="Segoe UI Light" pitchFamily="34" charset="0"/>
                <a:ea typeface="+mn-ea"/>
                <a:cs typeface="+mn-cs"/>
              </a:rPr>
              <a:t>-</a:t>
            </a:r>
            <a:r>
              <a:rPr lang="en-US" sz="1000" b="1" kern="1200" dirty="0" smtClean="0">
                <a:solidFill>
                  <a:schemeClr val="tx1"/>
                </a:solidFill>
                <a:effectLst/>
                <a:latin typeface="Segoe UI Light" pitchFamily="34" charset="0"/>
                <a:ea typeface="+mn-ea"/>
                <a:cs typeface="+mn-cs"/>
              </a:rPr>
              <a:t>Extend internal web apps to mobile devices</a:t>
            </a:r>
            <a:r>
              <a:rPr lang="en-US" sz="1000" kern="1200" dirty="0" smtClean="0">
                <a:solidFill>
                  <a:schemeClr val="tx1"/>
                </a:solidFill>
                <a:effectLst/>
                <a:latin typeface="Segoe UI Light" pitchFamily="34" charset="0"/>
                <a:ea typeface="+mn-ea"/>
                <a:cs typeface="+mn-cs"/>
              </a:rPr>
              <a:t>: With an increasingly mobile workforce, your employees need to be able to both access and interact with important internal applications from any device.  With Mobile Services, you can extend internal web apps to a variety of mobile devices and enable your workforce to stay connected no matter where they are.  You can deliver that experience even if you have sensitive data that needs to stay on-premises behind a firewall.  </a:t>
            </a:r>
          </a:p>
          <a:p>
            <a:r>
              <a:rPr lang="en-US" sz="1000" kern="1200" dirty="0" smtClean="0">
                <a:solidFill>
                  <a:schemeClr val="tx1"/>
                </a:solidFill>
                <a:effectLst/>
                <a:latin typeface="Segoe UI Light" pitchFamily="34" charset="0"/>
                <a:ea typeface="+mn-ea"/>
                <a:cs typeface="+mn-cs"/>
              </a:rPr>
              <a:t> </a:t>
            </a:r>
          </a:p>
          <a:p>
            <a:r>
              <a:rPr lang="en-US" sz="1000" kern="1200" dirty="0" smtClean="0">
                <a:solidFill>
                  <a:schemeClr val="tx1"/>
                </a:solidFill>
                <a:effectLst/>
                <a:latin typeface="Segoe UI Light" pitchFamily="34" charset="0"/>
                <a:ea typeface="+mn-ea"/>
                <a:cs typeface="+mn-cs"/>
              </a:rPr>
              <a:t>-</a:t>
            </a:r>
            <a:r>
              <a:rPr lang="en-US" sz="1000" b="1" kern="1200" dirty="0" smtClean="0">
                <a:solidFill>
                  <a:schemeClr val="tx1"/>
                </a:solidFill>
                <a:effectLst/>
                <a:latin typeface="Segoe UI Light" pitchFamily="34" charset="0"/>
                <a:ea typeface="+mn-ea"/>
                <a:cs typeface="+mn-cs"/>
              </a:rPr>
              <a:t>Quickly build and deploy consumer facing apps</a:t>
            </a:r>
            <a:r>
              <a:rPr lang="en-US" sz="1000" kern="1200" dirty="0" smtClean="0">
                <a:solidFill>
                  <a:schemeClr val="tx1"/>
                </a:solidFill>
                <a:effectLst/>
                <a:latin typeface="Segoe UI Light" pitchFamily="34" charset="0"/>
                <a:ea typeface="+mn-ea"/>
                <a:cs typeface="+mn-cs"/>
              </a:rPr>
              <a:t>: Mobile Services supplies the infrastructure you need to stand up a consumer facing mobile app in minutes.  You can also easily work with your favorite APIs like </a:t>
            </a:r>
            <a:r>
              <a:rPr lang="en-US" sz="1000" kern="1200" dirty="0" err="1" smtClean="0">
                <a:solidFill>
                  <a:schemeClr val="tx1"/>
                </a:solidFill>
                <a:effectLst/>
                <a:latin typeface="Segoe UI Light" pitchFamily="34" charset="0"/>
                <a:ea typeface="+mn-ea"/>
                <a:cs typeface="+mn-cs"/>
              </a:rPr>
              <a:t>Twilio</a:t>
            </a:r>
            <a:r>
              <a:rPr lang="en-US" sz="1000" kern="1200" dirty="0" smtClean="0">
                <a:solidFill>
                  <a:schemeClr val="tx1"/>
                </a:solidFill>
                <a:effectLst/>
                <a:latin typeface="Segoe UI Light" pitchFamily="34" charset="0"/>
                <a:ea typeface="+mn-ea"/>
                <a:cs typeface="+mn-cs"/>
              </a:rPr>
              <a:t> for adding voice/SMS or </a:t>
            </a:r>
            <a:r>
              <a:rPr lang="en-US" sz="1000" kern="1200" dirty="0" err="1" smtClean="0">
                <a:solidFill>
                  <a:schemeClr val="tx1"/>
                </a:solidFill>
                <a:effectLst/>
                <a:latin typeface="Segoe UI Light" pitchFamily="34" charset="0"/>
                <a:ea typeface="+mn-ea"/>
                <a:cs typeface="+mn-cs"/>
              </a:rPr>
              <a:t>SendGrid</a:t>
            </a:r>
            <a:r>
              <a:rPr lang="en-US" sz="1000" kern="1200" dirty="0" smtClean="0">
                <a:solidFill>
                  <a:schemeClr val="tx1"/>
                </a:solidFill>
                <a:effectLst/>
                <a:latin typeface="Segoe UI Light" pitchFamily="34" charset="0"/>
                <a:ea typeface="+mn-ea"/>
                <a:cs typeface="+mn-cs"/>
              </a:rPr>
              <a:t> for sending email to further accelerate development.</a:t>
            </a:r>
          </a:p>
          <a:p>
            <a:r>
              <a:rPr lang="en-US" sz="1000" kern="1200" dirty="0" smtClean="0">
                <a:solidFill>
                  <a:schemeClr val="tx1"/>
                </a:solidFill>
                <a:effectLst/>
                <a:latin typeface="Segoe UI Light" pitchFamily="34" charset="0"/>
                <a:ea typeface="+mn-ea"/>
                <a:cs typeface="+mn-cs"/>
              </a:rPr>
              <a:t> </a:t>
            </a:r>
          </a:p>
          <a:p>
            <a:r>
              <a:rPr lang="en-US" sz="1000" kern="1200" dirty="0" smtClean="0">
                <a:solidFill>
                  <a:schemeClr val="tx1"/>
                </a:solidFill>
                <a:effectLst/>
                <a:latin typeface="Segoe UI Light" pitchFamily="34" charset="0"/>
                <a:ea typeface="+mn-ea"/>
                <a:cs typeface="+mn-cs"/>
              </a:rPr>
              <a:t>-</a:t>
            </a:r>
            <a:r>
              <a:rPr lang="en-US" sz="1000" b="1" kern="1200" dirty="0" smtClean="0">
                <a:solidFill>
                  <a:schemeClr val="tx1"/>
                </a:solidFill>
                <a:effectLst/>
                <a:latin typeface="Segoe UI Light" pitchFamily="34" charset="0"/>
                <a:ea typeface="+mn-ea"/>
                <a:cs typeface="+mn-cs"/>
              </a:rPr>
              <a:t>Land your app on any platform or device</a:t>
            </a:r>
            <a:r>
              <a:rPr lang="en-US" sz="1000" kern="1200" dirty="0" smtClean="0">
                <a:solidFill>
                  <a:schemeClr val="tx1"/>
                </a:solidFill>
                <a:effectLst/>
                <a:latin typeface="Segoe UI Light" pitchFamily="34" charset="0"/>
                <a:ea typeface="+mn-ea"/>
                <a:cs typeface="+mn-cs"/>
              </a:rPr>
              <a:t>: Mobile Services provides out of the box support for </a:t>
            </a:r>
            <a:r>
              <a:rPr lang="en-US" sz="1000" kern="1200" dirty="0" err="1" smtClean="0">
                <a:solidFill>
                  <a:schemeClr val="tx1"/>
                </a:solidFill>
                <a:effectLst/>
                <a:latin typeface="Segoe UI Light" pitchFamily="34" charset="0"/>
                <a:ea typeface="+mn-ea"/>
                <a:cs typeface="+mn-cs"/>
              </a:rPr>
              <a:t>iOS</a:t>
            </a:r>
            <a:r>
              <a:rPr lang="en-US" sz="1000" kern="1200" dirty="0" smtClean="0">
                <a:solidFill>
                  <a:schemeClr val="tx1"/>
                </a:solidFill>
                <a:effectLst/>
                <a:latin typeface="Segoe UI Light" pitchFamily="34" charset="0"/>
                <a:ea typeface="+mn-ea"/>
                <a:cs typeface="+mn-cs"/>
              </a:rPr>
              <a:t>, Android, Windows Store, Windows Phone 8, HTML5, and Windows Phone 7 apps. We give you the choice of developing native apps using the SDK for each platform, mobile web apps that run on any platform, or using </a:t>
            </a:r>
            <a:r>
              <a:rPr lang="en-US" sz="1000" kern="1200" dirty="0" err="1" smtClean="0">
                <a:solidFill>
                  <a:schemeClr val="tx1"/>
                </a:solidFill>
                <a:effectLst/>
                <a:latin typeface="Segoe UI Light" pitchFamily="34" charset="0"/>
                <a:ea typeface="+mn-ea"/>
                <a:cs typeface="+mn-cs"/>
              </a:rPr>
              <a:t>Xamarin.iOS</a:t>
            </a:r>
            <a:r>
              <a:rPr lang="en-US" sz="1000" kern="1200" dirty="0" smtClean="0">
                <a:solidFill>
                  <a:schemeClr val="tx1"/>
                </a:solidFill>
                <a:effectLst/>
                <a:latin typeface="Segoe UI Light" pitchFamily="34" charset="0"/>
                <a:ea typeface="+mn-ea"/>
                <a:cs typeface="+mn-cs"/>
              </a:rPr>
              <a:t> and </a:t>
            </a:r>
            <a:r>
              <a:rPr lang="en-US" sz="1000" kern="1200" dirty="0" err="1" smtClean="0">
                <a:solidFill>
                  <a:schemeClr val="tx1"/>
                </a:solidFill>
                <a:effectLst/>
                <a:latin typeface="Segoe UI Light" pitchFamily="34" charset="0"/>
                <a:ea typeface="+mn-ea"/>
                <a:cs typeface="+mn-cs"/>
              </a:rPr>
              <a:t>Xamarin.Android</a:t>
            </a:r>
            <a:r>
              <a:rPr lang="en-US" sz="1000" kern="1200" dirty="0" smtClean="0">
                <a:solidFill>
                  <a:schemeClr val="tx1"/>
                </a:solidFill>
                <a:effectLst/>
                <a:latin typeface="Segoe UI Light" pitchFamily="34" charset="0"/>
                <a:ea typeface="+mn-ea"/>
                <a:cs typeface="+mn-cs"/>
              </a:rPr>
              <a:t> to write native apps for </a:t>
            </a:r>
            <a:r>
              <a:rPr lang="en-US" sz="1000" kern="1200" dirty="0" err="1" smtClean="0">
                <a:solidFill>
                  <a:schemeClr val="tx1"/>
                </a:solidFill>
                <a:effectLst/>
                <a:latin typeface="Segoe UI Light" pitchFamily="34" charset="0"/>
                <a:ea typeface="+mn-ea"/>
                <a:cs typeface="+mn-cs"/>
              </a:rPr>
              <a:t>iOS</a:t>
            </a:r>
            <a:r>
              <a:rPr lang="en-US" sz="1000" kern="1200" dirty="0" smtClean="0">
                <a:solidFill>
                  <a:schemeClr val="tx1"/>
                </a:solidFill>
                <a:effectLst/>
                <a:latin typeface="Segoe UI Light" pitchFamily="34" charset="0"/>
                <a:ea typeface="+mn-ea"/>
                <a:cs typeface="+mn-cs"/>
              </a:rPr>
              <a:t> and Android in C#. </a:t>
            </a:r>
          </a:p>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4179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4179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E0130A02-42B0-466A-9E3A-CAB46734B965}" type="datetime1">
              <a:rPr lang="en-US" smtClean="0">
                <a:solidFill>
                  <a:prstClr val="black"/>
                </a:solidFill>
              </a:rPr>
              <a:pPr/>
              <a:t>12/20/2017</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48</a:t>
            </a:fld>
            <a:endParaRPr lang="en-US" dirty="0">
              <a:solidFill>
                <a:prstClr val="black"/>
              </a:solidFill>
            </a:endParaRPr>
          </a:p>
        </p:txBody>
      </p:sp>
    </p:spTree>
    <p:extLst>
      <p:ext uri="{BB962C8B-B14F-4D97-AF65-F5344CB8AC3E}">
        <p14:creationId xmlns:p14="http://schemas.microsoft.com/office/powerpoint/2010/main" val="292676222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Partner integration</a:t>
            </a:r>
            <a:endParaRPr lang="en-US" dirty="0"/>
          </a:p>
          <a:p>
            <a:r>
              <a:rPr lang="en-US" dirty="0"/>
              <a:t> </a:t>
            </a:r>
          </a:p>
          <a:p>
            <a:r>
              <a:rPr lang="en-US" dirty="0"/>
              <a:t>Another scenario is to use Windows Azure as a common meeting place or a messaging hub for integrating IT systems. WHY would you use Azure for this? </a:t>
            </a:r>
            <a:r>
              <a:rPr lang="en-US" b="1" dirty="0"/>
              <a:t>Availability</a:t>
            </a:r>
            <a:r>
              <a:rPr lang="en-US" dirty="0"/>
              <a:t> and </a:t>
            </a:r>
            <a:r>
              <a:rPr lang="en-US" b="1" dirty="0"/>
              <a:t>Scale</a:t>
            </a:r>
            <a:r>
              <a:rPr lang="en-US" dirty="0"/>
              <a:t>. A conduit or an integrations point for IT systems has high requirements for availability and scale. And it must work across systems behind several firewalls.</a:t>
            </a:r>
          </a:p>
          <a:p>
            <a:r>
              <a:rPr lang="en-US" dirty="0"/>
              <a:t> </a:t>
            </a:r>
          </a:p>
          <a:p>
            <a:r>
              <a:rPr lang="en-US" dirty="0"/>
              <a:t>Windows Azure has integration capabilities to connect your systems and your partner systems, or end point devices through a feature called Service Bus. Service Bus is messaging infrastructure that sits between applications allowing them to exchange messages in a loosely coupled way for improved scale and resiliency. In addition, Windows Azure has EAI capabilities for accessing your on-premises line of business applications like SAP and Oracle EBS</a:t>
            </a:r>
          </a:p>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4179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4179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E0130A02-42B0-466A-9E3A-CAB46734B965}" type="datetime1">
              <a:rPr lang="en-US" smtClean="0">
                <a:solidFill>
                  <a:prstClr val="black"/>
                </a:solidFill>
              </a:rPr>
              <a:pPr/>
              <a:t>12/20/2017</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49</a:t>
            </a:fld>
            <a:endParaRPr lang="en-US" dirty="0">
              <a:solidFill>
                <a:prstClr val="black"/>
              </a:solidFill>
            </a:endParaRPr>
          </a:p>
        </p:txBody>
      </p:sp>
    </p:spTree>
    <p:extLst>
      <p:ext uri="{BB962C8B-B14F-4D97-AF65-F5344CB8AC3E}">
        <p14:creationId xmlns:p14="http://schemas.microsoft.com/office/powerpoint/2010/main" val="132458878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7988" y="698500"/>
            <a:ext cx="6207125" cy="3490913"/>
          </a:xfrm>
        </p:spPr>
      </p:sp>
      <p:sp>
        <p:nvSpPr>
          <p:cNvPr id="3" name="Notes Placeholder 2"/>
          <p:cNvSpPr>
            <a:spLocks noGrp="1"/>
          </p:cNvSpPr>
          <p:nvPr>
            <p:ph type="body" idx="1"/>
          </p:nvPr>
        </p:nvSpPr>
        <p:spPr/>
        <p:txBody>
          <a:bodyPr>
            <a:normAutofit/>
          </a:bodyPr>
          <a:lstStyle/>
          <a:p>
            <a:endParaRPr lang="en-US" dirty="0"/>
          </a:p>
        </p:txBody>
      </p:sp>
      <p:sp>
        <p:nvSpPr>
          <p:cNvPr id="6" name="Date Placeholder 5"/>
          <p:cNvSpPr>
            <a:spLocks noGrp="1"/>
          </p:cNvSpPr>
          <p:nvPr>
            <p:ph type="dt" idx="10"/>
          </p:nvPr>
        </p:nvSpPr>
        <p:spPr/>
        <p:txBody>
          <a:bodyPr/>
          <a:lstStyle/>
          <a:p>
            <a:fld id="{E05F0FDE-0B9C-4E37-A1AB-AA68C509158B}" type="datetime1">
              <a:rPr lang="en-US" smtClean="0"/>
              <a:t>12/20/2017</a:t>
            </a:fld>
            <a:endParaRPr lang="en-US" dirty="0"/>
          </a:p>
        </p:txBody>
      </p:sp>
      <p:sp>
        <p:nvSpPr>
          <p:cNvPr id="9" name="Footer Placeholder 8"/>
          <p:cNvSpPr>
            <a:spLocks noGrp="1"/>
          </p:cNvSpPr>
          <p:nvPr>
            <p:ph type="ftr" sz="quarter" idx="11"/>
          </p:nvPr>
        </p:nvSpPr>
        <p:spPr/>
        <p:txBody>
          <a:bodyPr/>
          <a:lstStyle/>
          <a:p>
            <a:pPr defTabSz="932848"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848"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0" name="Slide Number Placeholder 9"/>
          <p:cNvSpPr>
            <a:spLocks noGrp="1"/>
          </p:cNvSpPr>
          <p:nvPr>
            <p:ph type="sldNum" sz="quarter" idx="12"/>
          </p:nvPr>
        </p:nvSpPr>
        <p:spPr/>
        <p:txBody>
          <a:bodyPr/>
          <a:lstStyle/>
          <a:p>
            <a:fld id="{B4008EB6-D09E-4580-8CD6-DDB14511944F}" type="slidenum">
              <a:rPr lang="en-US" smtClean="0"/>
              <a:pPr/>
              <a:t>50</a:t>
            </a:fld>
            <a:endParaRPr lang="en-US" dirty="0"/>
          </a:p>
        </p:txBody>
      </p:sp>
      <p:sp>
        <p:nvSpPr>
          <p:cNvPr id="11" name="Header Placeholder 10"/>
          <p:cNvSpPr>
            <a:spLocks noGrp="1"/>
          </p:cNvSpPr>
          <p:nvPr>
            <p:ph type="hdr" sz="quarter" idx="13"/>
          </p:nvPr>
        </p:nvSpPr>
        <p:spPr/>
        <p:txBody>
          <a:bodyPr/>
          <a:lstStyle/>
          <a:p>
            <a:r>
              <a:rPr lang="en-US" smtClean="0"/>
              <a:t>System Center Marketing</a:t>
            </a:r>
            <a:endParaRPr lang="en-US" dirty="0" smtClean="0"/>
          </a:p>
        </p:txBody>
      </p:sp>
    </p:spTree>
    <p:extLst>
      <p:ext uri="{BB962C8B-B14F-4D97-AF65-F5344CB8AC3E}">
        <p14:creationId xmlns:p14="http://schemas.microsoft.com/office/powerpoint/2010/main" val="30642717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kern="1200" dirty="0" smtClean="0">
                <a:solidFill>
                  <a:schemeClr val="tx1"/>
                </a:solidFill>
                <a:effectLst/>
                <a:latin typeface="Segoe UI Light" pitchFamily="34" charset="0"/>
                <a:ea typeface="+mn-ea"/>
                <a:cs typeface="+mn-cs"/>
              </a:rPr>
              <a:t>Let’s see what you as enterprise customers uniquely expect from a public cloud platform. These are “must haves”:</a:t>
            </a:r>
          </a:p>
          <a:p>
            <a:r>
              <a:rPr lang="en-US" sz="1000" kern="1200" dirty="0" smtClean="0">
                <a:solidFill>
                  <a:schemeClr val="tx1"/>
                </a:solidFill>
                <a:effectLst/>
                <a:latin typeface="Segoe UI Light" pitchFamily="34" charset="0"/>
                <a:ea typeface="+mn-ea"/>
                <a:cs typeface="+mn-cs"/>
              </a:rPr>
              <a:t> </a:t>
            </a:r>
          </a:p>
          <a:p>
            <a:pPr lvl="0"/>
            <a:r>
              <a:rPr lang="en-US" sz="1000" b="1" kern="1200" dirty="0" smtClean="0">
                <a:solidFill>
                  <a:schemeClr val="tx1"/>
                </a:solidFill>
                <a:effectLst/>
                <a:latin typeface="Segoe UI Light" pitchFamily="34" charset="0"/>
                <a:ea typeface="+mn-ea"/>
                <a:cs typeface="+mn-cs"/>
              </a:rPr>
              <a:t>Integration</a:t>
            </a:r>
            <a:r>
              <a:rPr lang="en-US" sz="1000" kern="1200" dirty="0" smtClean="0">
                <a:solidFill>
                  <a:schemeClr val="tx1"/>
                </a:solidFill>
                <a:effectLst/>
                <a:latin typeface="Segoe UI Light" pitchFamily="34" charset="0"/>
                <a:ea typeface="+mn-ea"/>
                <a:cs typeface="+mn-cs"/>
              </a:rPr>
              <a:t> – So you can integrate with your existing apps and infrastructure. </a:t>
            </a:r>
          </a:p>
          <a:p>
            <a:pPr lvl="0"/>
            <a:r>
              <a:rPr lang="en-US" sz="1000" b="1" kern="1200" dirty="0" smtClean="0">
                <a:solidFill>
                  <a:schemeClr val="tx1"/>
                </a:solidFill>
                <a:effectLst/>
                <a:latin typeface="Segoe UI Light" pitchFamily="34" charset="0"/>
                <a:ea typeface="+mn-ea"/>
                <a:cs typeface="+mn-cs"/>
              </a:rPr>
              <a:t>Heterogeneity</a:t>
            </a:r>
            <a:r>
              <a:rPr lang="en-US" sz="1000" kern="1200" dirty="0" smtClean="0">
                <a:solidFill>
                  <a:schemeClr val="tx1"/>
                </a:solidFill>
                <a:effectLst/>
                <a:latin typeface="Segoe UI Light" pitchFamily="34" charset="0"/>
                <a:ea typeface="+mn-ea"/>
                <a:cs typeface="+mn-cs"/>
              </a:rPr>
              <a:t> -  So you can continue to support multiple languages, frameworks, OSs</a:t>
            </a:r>
          </a:p>
          <a:p>
            <a:pPr lvl="0"/>
            <a:r>
              <a:rPr lang="en-US" sz="1000" b="1" kern="1200" dirty="0" smtClean="0">
                <a:solidFill>
                  <a:schemeClr val="tx1"/>
                </a:solidFill>
                <a:effectLst/>
                <a:latin typeface="Segoe UI Light" pitchFamily="34" charset="0"/>
                <a:ea typeface="+mn-ea"/>
                <a:cs typeface="+mn-cs"/>
              </a:rPr>
              <a:t>Security </a:t>
            </a:r>
            <a:r>
              <a:rPr lang="en-US" sz="1000" kern="1200" dirty="0" smtClean="0">
                <a:solidFill>
                  <a:schemeClr val="tx1"/>
                </a:solidFill>
                <a:effectLst/>
                <a:latin typeface="Segoe UI Light" pitchFamily="34" charset="0"/>
                <a:ea typeface="+mn-ea"/>
                <a:cs typeface="+mn-cs"/>
              </a:rPr>
              <a:t>– So you continue to run your enterprise apps securely and reliably</a:t>
            </a:r>
          </a:p>
          <a:p>
            <a:pPr lvl="0"/>
            <a:endParaRPr lang="en-US" sz="1000" kern="1200" dirty="0" smtClean="0">
              <a:solidFill>
                <a:schemeClr val="tx1"/>
              </a:solidFill>
              <a:effectLst/>
              <a:latin typeface="Segoe UI Light" pitchFamily="34" charset="0"/>
              <a:ea typeface="+mn-ea"/>
              <a:cs typeface="+mn-cs"/>
            </a:endParaRPr>
          </a:p>
          <a:p>
            <a:pPr marL="0" marR="0" lvl="0" indent="0" algn="l" defTabSz="932503" rtl="0" eaLnBrk="1" fontAlgn="auto" latinLnBrk="0" hangingPunct="1">
              <a:lnSpc>
                <a:spcPct val="90000"/>
              </a:lnSpc>
              <a:spcBef>
                <a:spcPts val="0"/>
              </a:spcBef>
              <a:spcAft>
                <a:spcPts val="340"/>
              </a:spcAft>
              <a:buClrTx/>
              <a:buSzTx/>
              <a:buFontTx/>
              <a:buNone/>
              <a:tabLst/>
              <a:defRPr/>
            </a:pPr>
            <a:r>
              <a:rPr lang="en-US" sz="1000" kern="1200" dirty="0" smtClean="0">
                <a:solidFill>
                  <a:schemeClr val="tx1"/>
                </a:solidFill>
                <a:effectLst/>
                <a:latin typeface="Segoe UI Light" pitchFamily="34" charset="0"/>
                <a:ea typeface="+mn-ea"/>
                <a:cs typeface="+mn-cs"/>
              </a:rPr>
              <a:t>Windows Azure, our public cloud offering, addresses these needs. Windows Azure is built on three core fundamentals:</a:t>
            </a:r>
          </a:p>
          <a:p>
            <a:pPr lvl="0"/>
            <a:endParaRPr lang="en-US" sz="1000" kern="1200" dirty="0">
              <a:solidFill>
                <a:schemeClr val="tx1"/>
              </a:solidFill>
              <a:effectLst/>
              <a:latin typeface="Segoe UI Light" pitchFamily="34" charset="0"/>
              <a:ea typeface="+mn-ea"/>
              <a:cs typeface="+mn-cs"/>
            </a:endParaRPr>
          </a:p>
        </p:txBody>
      </p:sp>
      <p:sp>
        <p:nvSpPr>
          <p:cNvPr id="4" name="Slide Number Placeholder 3"/>
          <p:cNvSpPr>
            <a:spLocks noGrp="1"/>
          </p:cNvSpPr>
          <p:nvPr>
            <p:ph type="sldNum" sz="quarter" idx="10"/>
          </p:nvPr>
        </p:nvSpPr>
        <p:spPr/>
        <p:txBody>
          <a:bodyPr/>
          <a:lstStyle/>
          <a:p>
            <a:fld id="{0A7327B1-EA79-42BA-8B82-860D37DAB89B}" type="slidenum">
              <a:rPr lang="en-US" smtClean="0"/>
              <a:t>5</a:t>
            </a:fld>
            <a:endParaRPr lang="en-US"/>
          </a:p>
        </p:txBody>
      </p:sp>
    </p:spTree>
    <p:extLst>
      <p:ext uri="{BB962C8B-B14F-4D97-AF65-F5344CB8AC3E}">
        <p14:creationId xmlns:p14="http://schemas.microsoft.com/office/powerpoint/2010/main" val="3697707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503" rtl="0" eaLnBrk="1" fontAlgn="auto" latinLnBrk="0" hangingPunct="1">
              <a:lnSpc>
                <a:spcPct val="90000"/>
              </a:lnSpc>
              <a:spcBef>
                <a:spcPts val="0"/>
              </a:spcBef>
              <a:spcAft>
                <a:spcPts val="340"/>
              </a:spcAft>
              <a:buClrTx/>
              <a:buSzTx/>
              <a:buFontTx/>
              <a:buNone/>
              <a:tabLst/>
              <a:defRPr/>
            </a:pPr>
            <a:r>
              <a:rPr lang="en-US" sz="1000" b="1" kern="1200" dirty="0" smtClean="0">
                <a:solidFill>
                  <a:schemeClr val="tx1"/>
                </a:solidFill>
                <a:effectLst/>
                <a:latin typeface="Segoe UI Light" pitchFamily="34" charset="0"/>
                <a:ea typeface="+mn-ea"/>
                <a:cs typeface="+mn-cs"/>
              </a:rPr>
              <a:t>On-premises AND Cloud</a:t>
            </a:r>
            <a:r>
              <a:rPr lang="en-US" sz="1000" kern="1200" dirty="0" smtClean="0">
                <a:solidFill>
                  <a:schemeClr val="tx1"/>
                </a:solidFill>
                <a:effectLst/>
                <a:latin typeface="Segoe UI Light" pitchFamily="34" charset="0"/>
                <a:ea typeface="+mn-ea"/>
                <a:cs typeface="+mn-cs"/>
              </a:rPr>
              <a:t>: We believe in a world where you’re integrating public cloud with your on-premises infrastructure, and using each where it makes sense, in conjunction with each other. </a:t>
            </a:r>
            <a:r>
              <a:rPr lang="en-US" sz="1000" b="1" kern="1200" dirty="0" smtClean="0">
                <a:solidFill>
                  <a:schemeClr val="tx1"/>
                </a:solidFill>
                <a:effectLst/>
                <a:latin typeface="Segoe UI Light" pitchFamily="34" charset="0"/>
                <a:ea typeface="+mn-ea"/>
                <a:cs typeface="+mn-cs"/>
              </a:rPr>
              <a:t>Think </a:t>
            </a:r>
            <a:r>
              <a:rPr lang="en-US" sz="1000" b="1" i="1" kern="1200" dirty="0" smtClean="0">
                <a:solidFill>
                  <a:schemeClr val="tx1"/>
                </a:solidFill>
                <a:effectLst/>
                <a:latin typeface="Segoe UI Light" pitchFamily="34" charset="0"/>
                <a:ea typeface="+mn-ea"/>
                <a:cs typeface="+mn-cs"/>
              </a:rPr>
              <a:t>and</a:t>
            </a:r>
            <a:r>
              <a:rPr lang="en-US" sz="1000" b="1" kern="1200" dirty="0" smtClean="0">
                <a:solidFill>
                  <a:schemeClr val="tx1"/>
                </a:solidFill>
                <a:effectLst/>
                <a:latin typeface="Segoe UI Light" pitchFamily="34" charset="0"/>
                <a:ea typeface="+mn-ea"/>
                <a:cs typeface="+mn-cs"/>
              </a:rPr>
              <a:t>, not </a:t>
            </a:r>
            <a:r>
              <a:rPr lang="en-US" sz="1000" b="1" i="1" kern="1200" dirty="0" smtClean="0">
                <a:solidFill>
                  <a:schemeClr val="tx1"/>
                </a:solidFill>
                <a:effectLst/>
                <a:latin typeface="Segoe UI Light" pitchFamily="34" charset="0"/>
                <a:ea typeface="+mn-ea"/>
                <a:cs typeface="+mn-cs"/>
              </a:rPr>
              <a:t>or</a:t>
            </a:r>
            <a:r>
              <a:rPr lang="en-US" sz="1000" kern="1200" dirty="0" smtClean="0">
                <a:solidFill>
                  <a:schemeClr val="tx1"/>
                </a:solidFill>
                <a:effectLst/>
                <a:latin typeface="Segoe UI Light" pitchFamily="34" charset="0"/>
                <a:ea typeface="+mn-ea"/>
                <a:cs typeface="+mn-cs"/>
              </a:rPr>
              <a:t>. It’s not an on-premises OR cloud proposition – it’s an AND proposition. And when we say integration, we mean true integration – across infrastructure, apps, identity, and databases. This is what we call </a:t>
            </a:r>
            <a:r>
              <a:rPr lang="en-US" sz="1000" i="1" kern="1200" dirty="0" smtClean="0">
                <a:solidFill>
                  <a:schemeClr val="tx1"/>
                </a:solidFill>
                <a:effectLst/>
                <a:latin typeface="Segoe UI Light" pitchFamily="34" charset="0"/>
                <a:ea typeface="+mn-ea"/>
                <a:cs typeface="+mn-cs"/>
              </a:rPr>
              <a:t>hybrid</a:t>
            </a:r>
            <a:r>
              <a:rPr lang="en-US" sz="1000" kern="1200" dirty="0" smtClean="0">
                <a:solidFill>
                  <a:schemeClr val="tx1"/>
                </a:solidFill>
                <a:effectLst/>
                <a:latin typeface="Segoe UI Light" pitchFamily="34" charset="0"/>
                <a:ea typeface="+mn-ea"/>
                <a:cs typeface="+mn-cs"/>
              </a:rPr>
              <a:t>. </a:t>
            </a:r>
          </a:p>
          <a:p>
            <a:pPr marL="0" marR="0" lvl="0" indent="0" algn="l" defTabSz="932503" rtl="0" eaLnBrk="1" fontAlgn="auto" latinLnBrk="0" hangingPunct="1">
              <a:lnSpc>
                <a:spcPct val="90000"/>
              </a:lnSpc>
              <a:spcBef>
                <a:spcPts val="0"/>
              </a:spcBef>
              <a:spcAft>
                <a:spcPts val="340"/>
              </a:spcAft>
              <a:buClrTx/>
              <a:buSzTx/>
              <a:buFontTx/>
              <a:buNone/>
              <a:tabLst/>
              <a:defRPr/>
            </a:pPr>
            <a:endParaRPr lang="en-US" sz="1000" kern="1200" dirty="0" smtClean="0">
              <a:solidFill>
                <a:schemeClr val="tx1"/>
              </a:solidFill>
              <a:effectLst/>
              <a:latin typeface="Segoe UI Light" pitchFamily="34" charset="0"/>
              <a:ea typeface="+mn-ea"/>
              <a:cs typeface="+mn-cs"/>
            </a:endParaRPr>
          </a:p>
          <a:p>
            <a:pPr marL="0" marR="0" lvl="0" indent="0" algn="l" defTabSz="932503" rtl="0" eaLnBrk="1" fontAlgn="auto" latinLnBrk="0" hangingPunct="1">
              <a:lnSpc>
                <a:spcPct val="90000"/>
              </a:lnSpc>
              <a:spcBef>
                <a:spcPts val="0"/>
              </a:spcBef>
              <a:spcAft>
                <a:spcPts val="340"/>
              </a:spcAft>
              <a:buClrTx/>
              <a:buSzTx/>
              <a:buFontTx/>
              <a:buNone/>
              <a:tabLst/>
              <a:defRPr/>
            </a:pPr>
            <a:r>
              <a:rPr lang="en-US" sz="1000" b="1" kern="1200" dirty="0" smtClean="0">
                <a:solidFill>
                  <a:schemeClr val="tx1"/>
                </a:solidFill>
                <a:effectLst/>
                <a:latin typeface="Segoe UI Light" pitchFamily="34" charset="0"/>
                <a:ea typeface="+mn-ea"/>
                <a:cs typeface="+mn-cs"/>
              </a:rPr>
              <a:t>Microsoft is</a:t>
            </a:r>
            <a:r>
              <a:rPr lang="en-US" sz="1000" b="1" kern="1200" baseline="0" dirty="0" smtClean="0">
                <a:solidFill>
                  <a:schemeClr val="tx1"/>
                </a:solidFill>
                <a:effectLst/>
                <a:latin typeface="Segoe UI Light" pitchFamily="34" charset="0"/>
                <a:ea typeface="+mn-ea"/>
                <a:cs typeface="+mn-cs"/>
              </a:rPr>
              <a:t> the only company </a:t>
            </a:r>
            <a:r>
              <a:rPr lang="en-US" sz="1000" kern="1200" baseline="0" dirty="0" smtClean="0">
                <a:solidFill>
                  <a:schemeClr val="tx1"/>
                </a:solidFill>
                <a:effectLst/>
                <a:latin typeface="Segoe UI Light" pitchFamily="34" charset="0"/>
                <a:ea typeface="+mn-ea"/>
                <a:cs typeface="+mn-cs"/>
              </a:rPr>
              <a:t>which has the necessary assets across virtualization, identity, data platform , development and management to provide a consistent experiences across on-premises, our cloud and 3</a:t>
            </a:r>
            <a:r>
              <a:rPr lang="en-US" sz="1000" kern="1200" baseline="30000" dirty="0" smtClean="0">
                <a:solidFill>
                  <a:schemeClr val="tx1"/>
                </a:solidFill>
                <a:effectLst/>
                <a:latin typeface="Segoe UI Light" pitchFamily="34" charset="0"/>
                <a:ea typeface="+mn-ea"/>
                <a:cs typeface="+mn-cs"/>
              </a:rPr>
              <a:t>rd</a:t>
            </a:r>
            <a:r>
              <a:rPr lang="en-US" sz="1000" kern="1200" baseline="0" dirty="0" smtClean="0">
                <a:solidFill>
                  <a:schemeClr val="tx1"/>
                </a:solidFill>
                <a:effectLst/>
                <a:latin typeface="Segoe UI Light" pitchFamily="34" charset="0"/>
                <a:ea typeface="+mn-ea"/>
                <a:cs typeface="+mn-cs"/>
              </a:rPr>
              <a:t> party service providers. This vision and strategy - called “Cloud OS” – is what we aim to deliver for our customers. If you choose look at other Cloud vendors  that provide public OR private cloud offerings (Amazon, VMware, or Google), you have to cobble together disparate offerings and you will not get a seamless experience. </a:t>
            </a:r>
            <a:endParaRPr lang="en-US" sz="1000" kern="1200" dirty="0" smtClean="0">
              <a:solidFill>
                <a:schemeClr val="tx1"/>
              </a:solidFill>
              <a:effectLst/>
              <a:latin typeface="Segoe UI Light" pitchFamily="34" charset="0"/>
              <a:ea typeface="+mn-ea"/>
              <a:cs typeface="+mn-cs"/>
            </a:endParaRPr>
          </a:p>
          <a:p>
            <a:endParaRPr lang="en-US" dirty="0"/>
          </a:p>
        </p:txBody>
      </p:sp>
      <p:sp>
        <p:nvSpPr>
          <p:cNvPr id="4" name="Slide Number Placeholder 3"/>
          <p:cNvSpPr>
            <a:spLocks noGrp="1"/>
          </p:cNvSpPr>
          <p:nvPr>
            <p:ph type="sldNum" sz="quarter" idx="10"/>
          </p:nvPr>
        </p:nvSpPr>
        <p:spPr/>
        <p:txBody>
          <a:bodyPr/>
          <a:lstStyle/>
          <a:p>
            <a:fld id="{0A7327B1-EA79-42BA-8B82-860D37DAB89B}" type="slidenum">
              <a:rPr lang="en-US" smtClean="0"/>
              <a:t>6</a:t>
            </a:fld>
            <a:endParaRPr lang="en-US"/>
          </a:p>
        </p:txBody>
      </p:sp>
    </p:spTree>
    <p:extLst>
      <p:ext uri="{BB962C8B-B14F-4D97-AF65-F5344CB8AC3E}">
        <p14:creationId xmlns:p14="http://schemas.microsoft.com/office/powerpoint/2010/main" val="33659581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000" b="1" kern="1200" dirty="0" smtClean="0">
                <a:solidFill>
                  <a:schemeClr val="tx1"/>
                </a:solidFill>
                <a:effectLst/>
                <a:latin typeface="Segoe UI Light" pitchFamily="34" charset="0"/>
                <a:ea typeface="+mn-ea"/>
                <a:cs typeface="+mn-cs"/>
              </a:rPr>
              <a:t>Open, Broad and flexible</a:t>
            </a:r>
            <a:r>
              <a:rPr lang="en-US" sz="1000" kern="1200" dirty="0" smtClean="0">
                <a:solidFill>
                  <a:schemeClr val="tx1"/>
                </a:solidFill>
                <a:effectLst/>
                <a:latin typeface="Segoe UI Light" pitchFamily="34" charset="0"/>
                <a:ea typeface="+mn-ea"/>
                <a:cs typeface="+mn-cs"/>
              </a:rPr>
              <a:t>: We realize that you’ll want to run a variety of workloads in the cloud. In Windows Azure, we will of</a:t>
            </a:r>
            <a:r>
              <a:rPr lang="en-US" sz="1000" kern="1200" baseline="0" dirty="0" smtClean="0">
                <a:solidFill>
                  <a:schemeClr val="tx1"/>
                </a:solidFill>
                <a:effectLst/>
                <a:latin typeface="Segoe UI Light" pitchFamily="34" charset="0"/>
                <a:ea typeface="+mn-ea"/>
                <a:cs typeface="+mn-cs"/>
              </a:rPr>
              <a:t> course provide first and best experience and support for Microsoft workloads, but at the same time we have embraced other open technologies so you get a cloud experience that satisfies your heterogeneous needs</a:t>
            </a:r>
            <a:r>
              <a:rPr lang="en-US" sz="1000" kern="1200" dirty="0" smtClean="0">
                <a:solidFill>
                  <a:schemeClr val="tx1"/>
                </a:solidFill>
                <a:effectLst/>
                <a:latin typeface="Segoe UI Light" pitchFamily="34" charset="0"/>
                <a:ea typeface="+mn-ea"/>
                <a:cs typeface="+mn-cs"/>
              </a:rPr>
              <a:t>. </a:t>
            </a:r>
          </a:p>
          <a:p>
            <a:pPr marL="0" marR="0" lvl="0" indent="0" algn="l" defTabSz="932503" rtl="0" eaLnBrk="1" fontAlgn="auto" latinLnBrk="0" hangingPunct="1">
              <a:lnSpc>
                <a:spcPct val="90000"/>
              </a:lnSpc>
              <a:spcBef>
                <a:spcPts val="0"/>
              </a:spcBef>
              <a:spcAft>
                <a:spcPts val="340"/>
              </a:spcAft>
              <a:buClrTx/>
              <a:buSzTx/>
              <a:buFontTx/>
              <a:buNone/>
              <a:tabLst/>
              <a:defRPr/>
            </a:pPr>
            <a:endParaRPr lang="en-US" sz="1000" kern="1200" dirty="0" smtClean="0">
              <a:solidFill>
                <a:schemeClr val="tx1"/>
              </a:solidFill>
              <a:effectLst/>
              <a:latin typeface="Segoe UI Light" pitchFamily="34" charset="0"/>
              <a:ea typeface="+mn-ea"/>
              <a:cs typeface="+mn-cs"/>
            </a:endParaRPr>
          </a:p>
          <a:p>
            <a:pPr marL="0" marR="0" lvl="0" indent="0" algn="l" defTabSz="932503" rtl="0" eaLnBrk="1" fontAlgn="auto" latinLnBrk="0" hangingPunct="1">
              <a:lnSpc>
                <a:spcPct val="90000"/>
              </a:lnSpc>
              <a:spcBef>
                <a:spcPts val="0"/>
              </a:spcBef>
              <a:spcAft>
                <a:spcPts val="340"/>
              </a:spcAft>
              <a:buClrTx/>
              <a:buSzTx/>
              <a:buFontTx/>
              <a:buNone/>
              <a:tabLst/>
              <a:defRPr/>
            </a:pPr>
            <a:r>
              <a:rPr lang="en-US" sz="1000" kern="1200" dirty="0" smtClean="0">
                <a:solidFill>
                  <a:schemeClr val="tx1"/>
                </a:solidFill>
                <a:effectLst/>
                <a:latin typeface="Segoe UI Light" pitchFamily="34" charset="0"/>
                <a:ea typeface="+mn-ea"/>
                <a:cs typeface="+mn-cs"/>
              </a:rPr>
              <a:t>In enterprises, Java and .NET are still most used, but developers are also using PHP, Python and other languages in addition. Windows Azure supports all these languages and more.  </a:t>
            </a:r>
          </a:p>
          <a:p>
            <a:pPr lvl="0"/>
            <a:endParaRPr lang="en-US" sz="1000" kern="1200" dirty="0" smtClean="0">
              <a:solidFill>
                <a:schemeClr val="tx1"/>
              </a:solidFill>
              <a:effectLst/>
              <a:latin typeface="Segoe UI Light" pitchFamily="34" charset="0"/>
              <a:ea typeface="+mn-ea"/>
              <a:cs typeface="+mn-cs"/>
            </a:endParaRPr>
          </a:p>
          <a:p>
            <a:pPr lvl="0"/>
            <a:r>
              <a:rPr lang="en-US" sz="1000" kern="1200" dirty="0" smtClean="0">
                <a:solidFill>
                  <a:schemeClr val="tx1"/>
                </a:solidFill>
                <a:effectLst/>
                <a:latin typeface="Segoe UI Light" pitchFamily="34" charset="0"/>
                <a:ea typeface="+mn-ea"/>
                <a:cs typeface="+mn-cs"/>
              </a:rPr>
              <a:t>Windows Azure provides</a:t>
            </a:r>
            <a:r>
              <a:rPr lang="en-US" sz="1000" kern="1200" baseline="0" dirty="0" smtClean="0">
                <a:solidFill>
                  <a:schemeClr val="tx1"/>
                </a:solidFill>
                <a:effectLst/>
                <a:latin typeface="Segoe UI Light" pitchFamily="34" charset="0"/>
                <a:ea typeface="+mn-ea"/>
                <a:cs typeface="+mn-cs"/>
              </a:rPr>
              <a:t> </a:t>
            </a:r>
            <a:r>
              <a:rPr lang="en-US" sz="1000" b="1" kern="1200" baseline="0" dirty="0" smtClean="0">
                <a:solidFill>
                  <a:schemeClr val="tx1"/>
                </a:solidFill>
                <a:effectLst/>
                <a:latin typeface="Segoe UI Light" pitchFamily="34" charset="0"/>
                <a:ea typeface="+mn-ea"/>
                <a:cs typeface="+mn-cs"/>
              </a:rPr>
              <a:t>out-of-the box experience </a:t>
            </a:r>
            <a:r>
              <a:rPr lang="en-US" sz="1000" b="0" kern="1200" baseline="0" dirty="0" smtClean="0">
                <a:solidFill>
                  <a:schemeClr val="tx1"/>
                </a:solidFill>
                <a:effectLst/>
                <a:latin typeface="Segoe UI Light" pitchFamily="34" charset="0"/>
                <a:ea typeface="+mn-ea"/>
                <a:cs typeface="+mn-cs"/>
              </a:rPr>
              <a:t>for open frameworks like</a:t>
            </a:r>
            <a:r>
              <a:rPr lang="en-US" sz="1000" kern="1200" baseline="0" dirty="0" smtClean="0">
                <a:solidFill>
                  <a:schemeClr val="tx1"/>
                </a:solidFill>
                <a:effectLst/>
                <a:latin typeface="Segoe UI Light" pitchFamily="34" charset="0"/>
                <a:ea typeface="+mn-ea"/>
                <a:cs typeface="+mn-cs"/>
              </a:rPr>
              <a:t> </a:t>
            </a:r>
            <a:r>
              <a:rPr lang="en-US" sz="1000" kern="1200" baseline="0" dirty="0" err="1" smtClean="0">
                <a:solidFill>
                  <a:schemeClr val="tx1"/>
                </a:solidFill>
                <a:effectLst/>
                <a:latin typeface="Segoe UI Light" pitchFamily="34" charset="0"/>
                <a:ea typeface="+mn-ea"/>
                <a:cs typeface="+mn-cs"/>
              </a:rPr>
              <a:t>Hadoop</a:t>
            </a:r>
            <a:r>
              <a:rPr lang="en-US" sz="1000" kern="1200" baseline="0" dirty="0" smtClean="0">
                <a:solidFill>
                  <a:schemeClr val="tx1"/>
                </a:solidFill>
                <a:effectLst/>
                <a:latin typeface="Segoe UI Light" pitchFamily="34" charset="0"/>
                <a:ea typeface="+mn-ea"/>
                <a:cs typeface="+mn-cs"/>
              </a:rPr>
              <a:t>, web frameworks like </a:t>
            </a:r>
            <a:r>
              <a:rPr lang="en-US" sz="1000" kern="1200" baseline="0" dirty="0" err="1" smtClean="0">
                <a:solidFill>
                  <a:schemeClr val="tx1"/>
                </a:solidFill>
                <a:effectLst/>
                <a:latin typeface="Segoe UI Light" pitchFamily="34" charset="0"/>
                <a:ea typeface="+mn-ea"/>
                <a:cs typeface="+mn-cs"/>
              </a:rPr>
              <a:t>Wordpress</a:t>
            </a:r>
            <a:r>
              <a:rPr lang="en-US" sz="1000" kern="1200" baseline="0" dirty="0" smtClean="0">
                <a:solidFill>
                  <a:schemeClr val="tx1"/>
                </a:solidFill>
                <a:effectLst/>
                <a:latin typeface="Segoe UI Light" pitchFamily="34" charset="0"/>
                <a:ea typeface="+mn-ea"/>
                <a:cs typeface="+mn-cs"/>
              </a:rPr>
              <a:t>, Joomla and Drupal. We also provide first party SDKs for developing apps using Android, IOS or Windows phones.</a:t>
            </a:r>
          </a:p>
          <a:p>
            <a:pPr lvl="0"/>
            <a:endParaRPr lang="en-US" sz="1000" kern="1200" dirty="0" smtClean="0">
              <a:solidFill>
                <a:schemeClr val="tx1"/>
              </a:solidFill>
              <a:effectLst/>
              <a:latin typeface="Segoe UI Light" pitchFamily="34" charset="0"/>
              <a:ea typeface="+mn-ea"/>
              <a:cs typeface="+mn-cs"/>
            </a:endParaRPr>
          </a:p>
          <a:p>
            <a:pPr lvl="0"/>
            <a:r>
              <a:rPr lang="en-US" sz="1000" kern="1200" dirty="0" smtClean="0">
                <a:solidFill>
                  <a:schemeClr val="tx1"/>
                </a:solidFill>
                <a:effectLst/>
                <a:latin typeface="Segoe UI Light" pitchFamily="34" charset="0"/>
                <a:ea typeface="+mn-ea"/>
                <a:cs typeface="+mn-cs"/>
              </a:rPr>
              <a:t>We not only support, but have </a:t>
            </a:r>
            <a:r>
              <a:rPr lang="en-US" sz="1000" b="1" kern="1200" dirty="0" smtClean="0">
                <a:solidFill>
                  <a:schemeClr val="tx1"/>
                </a:solidFill>
                <a:effectLst/>
                <a:latin typeface="Segoe UI Light" pitchFamily="34" charset="0"/>
                <a:ea typeface="+mn-ea"/>
                <a:cs typeface="+mn-cs"/>
              </a:rPr>
              <a:t>embraced open technologies</a:t>
            </a:r>
            <a:r>
              <a:rPr lang="en-US" sz="1000" kern="1200" dirty="0" smtClean="0">
                <a:solidFill>
                  <a:schemeClr val="tx1"/>
                </a:solidFill>
                <a:effectLst/>
                <a:latin typeface="Segoe UI Light" pitchFamily="34" charset="0"/>
                <a:ea typeface="+mn-ea"/>
                <a:cs typeface="+mn-cs"/>
              </a:rPr>
              <a:t>. </a:t>
            </a:r>
          </a:p>
          <a:p>
            <a:pPr lvl="0"/>
            <a:endParaRPr lang="en-US" sz="1000" kern="1200" dirty="0" smtClean="0">
              <a:solidFill>
                <a:schemeClr val="tx1"/>
              </a:solidFill>
              <a:effectLst/>
              <a:latin typeface="Segoe UI Light" pitchFamily="34" charset="0"/>
              <a:ea typeface="+mn-ea"/>
              <a:cs typeface="+mn-cs"/>
            </a:endParaRPr>
          </a:p>
          <a:p>
            <a:pPr lvl="0"/>
            <a:r>
              <a:rPr lang="en-US" sz="1000" kern="1200" dirty="0" smtClean="0">
                <a:solidFill>
                  <a:schemeClr val="tx1"/>
                </a:solidFill>
                <a:effectLst/>
                <a:latin typeface="Segoe UI Light" pitchFamily="34" charset="0"/>
                <a:ea typeface="+mn-ea"/>
                <a:cs typeface="+mn-cs"/>
              </a:rPr>
              <a:t>We also provide a broad set of services that provide you a good choice.</a:t>
            </a:r>
            <a:r>
              <a:rPr lang="en-US" sz="1000" kern="1200" baseline="0" dirty="0" smtClean="0">
                <a:solidFill>
                  <a:schemeClr val="tx1"/>
                </a:solidFill>
                <a:effectLst/>
                <a:latin typeface="Segoe UI Light" pitchFamily="34" charset="0"/>
                <a:ea typeface="+mn-ea"/>
                <a:cs typeface="+mn-cs"/>
              </a:rPr>
              <a:t> </a:t>
            </a:r>
            <a:r>
              <a:rPr lang="en-US" sz="1000" kern="1200" dirty="0" smtClean="0">
                <a:solidFill>
                  <a:schemeClr val="tx1"/>
                </a:solidFill>
                <a:effectLst/>
                <a:latin typeface="Segoe UI Light" pitchFamily="34" charset="0"/>
                <a:ea typeface="+mn-ea"/>
                <a:cs typeface="+mn-cs"/>
              </a:rPr>
              <a:t>In addition to the breadth of the platform, it’s important to note that using Windows Azure is </a:t>
            </a:r>
            <a:r>
              <a:rPr lang="en-US" sz="1000" b="1" i="1" kern="1200" dirty="0" smtClean="0">
                <a:solidFill>
                  <a:schemeClr val="tx1"/>
                </a:solidFill>
                <a:effectLst/>
                <a:latin typeface="Segoe UI Light" pitchFamily="34" charset="0"/>
                <a:ea typeface="+mn-ea"/>
                <a:cs typeface="+mn-cs"/>
              </a:rPr>
              <a:t>not an all or nothing</a:t>
            </a:r>
            <a:r>
              <a:rPr lang="en-US" sz="1000" kern="1200" dirty="0" smtClean="0">
                <a:solidFill>
                  <a:schemeClr val="tx1"/>
                </a:solidFill>
                <a:effectLst/>
                <a:latin typeface="Segoe UI Light" pitchFamily="34" charset="0"/>
                <a:ea typeface="+mn-ea"/>
                <a:cs typeface="+mn-cs"/>
              </a:rPr>
              <a:t> proposition. You can use most services independently of each other. For example, you can just use storage without compute or use DB without using storage. What you want to use and how you want to use is really YOUR choice. </a:t>
            </a:r>
            <a:endParaRPr lang="en-US" sz="100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r>
              <a:rPr lang="en-US" smtClean="0">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293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3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1ED8F25-B083-4128-B7CF-A5DE61C89776}" type="datetime1">
              <a:rPr lang="en-US" smtClean="0">
                <a:solidFill>
                  <a:prstClr val="black"/>
                </a:solidFill>
              </a:rPr>
              <a:pPr/>
              <a:t>12/20/2017</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7</a:t>
            </a:fld>
            <a:endParaRPr lang="en-US" dirty="0">
              <a:solidFill>
                <a:prstClr val="black"/>
              </a:solidFill>
            </a:endParaRPr>
          </a:p>
        </p:txBody>
      </p:sp>
    </p:spTree>
    <p:extLst>
      <p:ext uri="{BB962C8B-B14F-4D97-AF65-F5344CB8AC3E}">
        <p14:creationId xmlns:p14="http://schemas.microsoft.com/office/powerpoint/2010/main" val="5054008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kern="1200" dirty="0" smtClean="0">
                <a:solidFill>
                  <a:schemeClr val="tx1"/>
                </a:solidFill>
                <a:effectLst/>
                <a:latin typeface="Segoe UI Light" pitchFamily="34" charset="0"/>
                <a:ea typeface="+mn-ea"/>
                <a:cs typeface="+mn-cs"/>
              </a:rPr>
              <a:t>As you take the</a:t>
            </a:r>
            <a:r>
              <a:rPr lang="en-US" sz="1000" kern="1200" baseline="0" dirty="0" smtClean="0">
                <a:solidFill>
                  <a:schemeClr val="tx1"/>
                </a:solidFill>
                <a:effectLst/>
                <a:latin typeface="Segoe UI Light" pitchFamily="34" charset="0"/>
                <a:ea typeface="+mn-ea"/>
                <a:cs typeface="+mn-cs"/>
              </a:rPr>
              <a:t> journey into the Cloud, </a:t>
            </a:r>
            <a:r>
              <a:rPr lang="en-US" sz="1000" kern="1200" dirty="0" smtClean="0">
                <a:solidFill>
                  <a:schemeClr val="tx1"/>
                </a:solidFill>
                <a:effectLst/>
                <a:latin typeface="Segoe UI Light" pitchFamily="34" charset="0"/>
                <a:ea typeface="+mn-ea"/>
                <a:cs typeface="+mn-cs"/>
              </a:rPr>
              <a:t>you need a secure and trustworthy platform.</a:t>
            </a:r>
            <a:r>
              <a:rPr lang="en-US" sz="1000" kern="1200" baseline="0" dirty="0" smtClean="0">
                <a:solidFill>
                  <a:schemeClr val="tx1"/>
                </a:solidFill>
                <a:effectLst/>
                <a:latin typeface="Segoe UI Light" pitchFamily="34" charset="0"/>
                <a:ea typeface="+mn-ea"/>
                <a:cs typeface="+mn-cs"/>
              </a:rPr>
              <a:t> </a:t>
            </a:r>
            <a:r>
              <a:rPr lang="en-US" sz="1000" kern="1200" dirty="0" smtClean="0">
                <a:solidFill>
                  <a:schemeClr val="tx1"/>
                </a:solidFill>
                <a:effectLst/>
                <a:latin typeface="Segoe UI Light" pitchFamily="34" charset="0"/>
                <a:ea typeface="+mn-ea"/>
                <a:cs typeface="+mn-cs"/>
              </a:rPr>
              <a:t>And you need someone who’s committed to the Cloud. </a:t>
            </a:r>
          </a:p>
          <a:p>
            <a:endParaRPr lang="en-US" sz="1000" kern="1200" dirty="0" smtClean="0">
              <a:solidFill>
                <a:schemeClr val="tx1"/>
              </a:solidFill>
              <a:effectLst/>
              <a:latin typeface="Segoe UI Light" pitchFamily="34" charset="0"/>
              <a:ea typeface="+mn-ea"/>
              <a:cs typeface="+mn-cs"/>
            </a:endParaRPr>
          </a:p>
          <a:p>
            <a:r>
              <a:rPr lang="en-US" sz="1000" b="0" kern="1200" dirty="0" smtClean="0">
                <a:solidFill>
                  <a:schemeClr val="tx1"/>
                </a:solidFill>
                <a:effectLst/>
                <a:latin typeface="Segoe UI Light" pitchFamily="34" charset="0"/>
                <a:ea typeface="+mn-ea"/>
                <a:cs typeface="+mn-cs"/>
              </a:rPr>
              <a:t>Let’s talk about the three things that</a:t>
            </a:r>
            <a:r>
              <a:rPr lang="en-US" sz="1000" b="0" kern="1200" baseline="0" dirty="0" smtClean="0">
                <a:solidFill>
                  <a:schemeClr val="tx1"/>
                </a:solidFill>
                <a:effectLst/>
                <a:latin typeface="Segoe UI Light" pitchFamily="34" charset="0"/>
                <a:ea typeface="+mn-ea"/>
                <a:cs typeface="+mn-cs"/>
              </a:rPr>
              <a:t> makes Windows Azure and Microsoft a trustworthy platform: Transparency, Relationship and Experience</a:t>
            </a:r>
          </a:p>
          <a:p>
            <a:endParaRPr lang="en-US" sz="1000" b="1" kern="1200" dirty="0" smtClean="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r>
              <a:rPr lang="en-US" smtClean="0">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293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3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29A2B35-821E-4FAE-8E81-3564E2139296}" type="datetime1">
              <a:rPr lang="en-US" smtClean="0">
                <a:solidFill>
                  <a:prstClr val="black"/>
                </a:solidFill>
              </a:rPr>
              <a:pPr/>
              <a:t>12/20/2017</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8</a:t>
            </a:fld>
            <a:endParaRPr lang="en-US" dirty="0">
              <a:solidFill>
                <a:prstClr val="black"/>
              </a:solidFill>
            </a:endParaRPr>
          </a:p>
        </p:txBody>
      </p:sp>
    </p:spTree>
    <p:extLst>
      <p:ext uri="{BB962C8B-B14F-4D97-AF65-F5344CB8AC3E}">
        <p14:creationId xmlns:p14="http://schemas.microsoft.com/office/powerpoint/2010/main" val="12702424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believe in Trust through Transparency. We are</a:t>
            </a:r>
            <a:r>
              <a:rPr lang="en-US" baseline="0" dirty="0" smtClean="0"/>
              <a:t> transparent in the following ways:</a:t>
            </a:r>
          </a:p>
          <a:p>
            <a:endParaRPr lang="en-US" baseline="0" dirty="0" smtClean="0"/>
          </a:p>
          <a:p>
            <a:pPr marL="228600" indent="-228600">
              <a:buAutoNum type="arabicPeriod"/>
            </a:pPr>
            <a:r>
              <a:rPr lang="en-US" baseline="0" dirty="0" smtClean="0"/>
              <a:t>We participate in industry standards like ISO 27001, SSAE16 and Cloud Security Alliance.</a:t>
            </a:r>
          </a:p>
          <a:p>
            <a:pPr marL="228600" indent="-228600">
              <a:buAutoNum type="arabicPeriod"/>
            </a:pPr>
            <a:r>
              <a:rPr lang="en-US" baseline="0" dirty="0" smtClean="0"/>
              <a:t>We undertake yearly audits with independent 3</a:t>
            </a:r>
            <a:r>
              <a:rPr lang="en-US" baseline="30000" dirty="0" smtClean="0"/>
              <a:t>rd</a:t>
            </a:r>
            <a:r>
              <a:rPr lang="en-US" baseline="0" dirty="0" smtClean="0"/>
              <a:t> parties</a:t>
            </a:r>
          </a:p>
          <a:p>
            <a:pPr marL="228600" indent="-228600">
              <a:buAutoNum type="arabicPeriod"/>
            </a:pPr>
            <a:r>
              <a:rPr lang="en-US" baseline="0" dirty="0" smtClean="0"/>
              <a:t>We provide a rich set of financially backed monthly SLAs (this differentiates us from other cloud providers like AMZN whose SLAs are fewer and annual). Monthly SLAs are more stringent with less room for error than </a:t>
            </a:r>
            <a:r>
              <a:rPr lang="en-US" baseline="0" dirty="0" err="1" smtClean="0"/>
              <a:t>yealy</a:t>
            </a:r>
            <a:r>
              <a:rPr lang="en-US" baseline="0" dirty="0" smtClean="0"/>
              <a:t> SLAs</a:t>
            </a:r>
          </a:p>
          <a:p>
            <a:pPr marL="228600" indent="-228600">
              <a:buAutoNum type="arabicPeriod"/>
            </a:pPr>
            <a:r>
              <a:rPr lang="en-US" baseline="0" dirty="0" smtClean="0"/>
              <a:t>All of our regulatory compliance and privacy policies are clearly explained in the online portal called Trust Center</a:t>
            </a:r>
          </a:p>
          <a:p>
            <a:pPr marL="228600" indent="-228600">
              <a:buAutoNum type="arabicPeriod"/>
            </a:pPr>
            <a:r>
              <a:rPr lang="en-US" baseline="0" dirty="0" smtClean="0"/>
              <a:t>We provide real time status of all the services via a Service Dashboard. We provide Root Cause Analyses in case of issues.</a:t>
            </a:r>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293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3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29A2B35-821E-4FAE-8E81-3564E2139296}" type="datetime1">
              <a:rPr lang="en-US" smtClean="0">
                <a:solidFill>
                  <a:prstClr val="black"/>
                </a:solidFill>
              </a:rPr>
              <a:pPr/>
              <a:t>12/20/2017</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9</a:t>
            </a:fld>
            <a:endParaRPr lang="en-US" dirty="0">
              <a:solidFill>
                <a:prstClr val="black"/>
              </a:solidFill>
            </a:endParaRPr>
          </a:p>
        </p:txBody>
      </p:sp>
    </p:spTree>
    <p:extLst>
      <p:ext uri="{BB962C8B-B14F-4D97-AF65-F5344CB8AC3E}">
        <p14:creationId xmlns:p14="http://schemas.microsoft.com/office/powerpoint/2010/main" val="30374434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3.xml"/><Relationship Id="rId4" Type="http://schemas.openxmlformats.org/officeDocument/2006/relationships/image" Target="../media/image4.png"/></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_Option 2">
    <p:bg>
      <p:bgRef idx="1001">
        <a:schemeClr val="bg2"/>
      </p:bgRef>
    </p:bg>
    <p:spTree>
      <p:nvGrpSpPr>
        <p:cNvPr id="1" name=""/>
        <p:cNvGrpSpPr/>
        <p:nvPr/>
      </p:nvGrpSpPr>
      <p:grpSpPr>
        <a:xfrm>
          <a:off x="0" y="0"/>
          <a:ext cx="0" cy="0"/>
          <a:chOff x="0" y="0"/>
          <a:chExt cx="0" cy="0"/>
        </a:xfrm>
      </p:grpSpPr>
      <p:sp>
        <p:nvSpPr>
          <p:cNvPr id="8" name="Freeform 6"/>
          <p:cNvSpPr>
            <a:spLocks noChangeAspect="1" noEditPoints="1"/>
          </p:cNvSpPr>
          <p:nvPr userDrawn="1"/>
        </p:nvSpPr>
        <p:spPr bwMode="auto">
          <a:xfrm>
            <a:off x="635" y="0"/>
            <a:ext cx="12435840" cy="6998100"/>
          </a:xfrm>
          <a:custGeom>
            <a:avLst/>
            <a:gdLst>
              <a:gd name="T0" fmla="*/ 0 w 3917"/>
              <a:gd name="T1" fmla="*/ 0 h 2204"/>
              <a:gd name="T2" fmla="*/ 0 w 3917"/>
              <a:gd name="T3" fmla="*/ 2204 h 2204"/>
              <a:gd name="T4" fmla="*/ 3917 w 3917"/>
              <a:gd name="T5" fmla="*/ 2204 h 2204"/>
              <a:gd name="T6" fmla="*/ 3917 w 3917"/>
              <a:gd name="T7" fmla="*/ 0 h 2204"/>
              <a:gd name="T8" fmla="*/ 0 w 3917"/>
              <a:gd name="T9" fmla="*/ 0 h 2204"/>
              <a:gd name="T10" fmla="*/ 1698 w 3917"/>
              <a:gd name="T11" fmla="*/ 1674 h 2204"/>
              <a:gd name="T12" fmla="*/ 87 w 3917"/>
              <a:gd name="T13" fmla="*/ 1907 h 2204"/>
              <a:gd name="T14" fmla="*/ 88 w 3917"/>
              <a:gd name="T15" fmla="*/ 297 h 2204"/>
              <a:gd name="T16" fmla="*/ 1698 w 3917"/>
              <a:gd name="T17" fmla="*/ 518 h 2204"/>
              <a:gd name="T18" fmla="*/ 1698 w 3917"/>
              <a:gd name="T19" fmla="*/ 1674 h 2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917" h="2204">
                <a:moveTo>
                  <a:pt x="0" y="0"/>
                </a:moveTo>
                <a:cubicBezTo>
                  <a:pt x="0" y="2204"/>
                  <a:pt x="0" y="2204"/>
                  <a:pt x="0" y="2204"/>
                </a:cubicBezTo>
                <a:cubicBezTo>
                  <a:pt x="3917" y="2204"/>
                  <a:pt x="3917" y="2204"/>
                  <a:pt x="3917" y="2204"/>
                </a:cubicBezTo>
                <a:cubicBezTo>
                  <a:pt x="3917" y="0"/>
                  <a:pt x="3917" y="0"/>
                  <a:pt x="3917" y="0"/>
                </a:cubicBezTo>
                <a:lnTo>
                  <a:pt x="0" y="0"/>
                </a:lnTo>
                <a:close/>
                <a:moveTo>
                  <a:pt x="1698" y="1674"/>
                </a:moveTo>
                <a:cubicBezTo>
                  <a:pt x="87" y="1907"/>
                  <a:pt x="87" y="1907"/>
                  <a:pt x="87" y="1907"/>
                </a:cubicBezTo>
                <a:cubicBezTo>
                  <a:pt x="89" y="1376"/>
                  <a:pt x="86" y="828"/>
                  <a:pt x="88" y="297"/>
                </a:cubicBezTo>
                <a:cubicBezTo>
                  <a:pt x="1698" y="518"/>
                  <a:pt x="1698" y="518"/>
                  <a:pt x="1698" y="518"/>
                </a:cubicBezTo>
                <a:cubicBezTo>
                  <a:pt x="1700" y="902"/>
                  <a:pt x="1696" y="1291"/>
                  <a:pt x="1698" y="1674"/>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p:cNvSpPr>
            <a:spLocks noGrp="1"/>
          </p:cNvSpPr>
          <p:nvPr>
            <p:ph type="title" hasCustomPrompt="1"/>
          </p:nvPr>
        </p:nvSpPr>
        <p:spPr>
          <a:xfrm>
            <a:off x="5761038" y="1211263"/>
            <a:ext cx="6400800" cy="2179058"/>
          </a:xfrm>
        </p:spPr>
        <p:txBody>
          <a:bodyPr wrap="square" anchor="t" anchorCtr="0">
            <a:spAutoFit/>
          </a:bodyPr>
          <a:lstStyle>
            <a:lvl1pPr>
              <a:defRPr sz="7200" spc="-153" baseline="0">
                <a:gradFill>
                  <a:gsLst>
                    <a:gs pos="22083">
                      <a:schemeClr val="tx1"/>
                    </a:gs>
                    <a:gs pos="42000">
                      <a:schemeClr val="tx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5761038" y="3954463"/>
            <a:ext cx="6400800" cy="738664"/>
          </a:xfrm>
        </p:spPr>
        <p:txBody>
          <a:bodyPr wrap="square">
            <a:spAutoFit/>
          </a:bodyPr>
          <a:lstStyle>
            <a:lvl1pPr marL="0" indent="0">
              <a:spcBef>
                <a:spcPts val="0"/>
              </a:spcBef>
              <a:buNone/>
              <a:defRPr sz="3200" spc="-71" baseline="0">
                <a:gradFill>
                  <a:gsLst>
                    <a:gs pos="22083">
                      <a:schemeClr val="tx1"/>
                    </a:gs>
                    <a:gs pos="42000">
                      <a:schemeClr val="tx1"/>
                    </a:gs>
                  </a:gsLst>
                  <a:lin ang="5400000" scaled="0"/>
                </a:gradFill>
                <a:latin typeface="+mj-lt"/>
              </a:defRPr>
            </a:lvl1pPr>
          </a:lstStyle>
          <a:p>
            <a:pPr lvl="0"/>
            <a:r>
              <a:rPr lang="en-US" dirty="0" smtClean="0"/>
              <a:t>Speaker title</a:t>
            </a:r>
            <a:endParaRPr lang="en-US" dirty="0"/>
          </a:p>
        </p:txBody>
      </p:sp>
      <p:sp>
        <p:nvSpPr>
          <p:cNvPr id="17" name="Freeform 5"/>
          <p:cNvSpPr>
            <a:spLocks noEditPoints="1"/>
          </p:cNvSpPr>
          <p:nvPr userDrawn="1"/>
        </p:nvSpPr>
        <p:spPr bwMode="black">
          <a:xfrm>
            <a:off x="1736983" y="1601473"/>
            <a:ext cx="3062160" cy="4715189"/>
          </a:xfrm>
          <a:custGeom>
            <a:avLst/>
            <a:gdLst>
              <a:gd name="T0" fmla="*/ 89 w 226"/>
              <a:gd name="T1" fmla="*/ 124 h 348"/>
              <a:gd name="T2" fmla="*/ 118 w 226"/>
              <a:gd name="T3" fmla="*/ 113 h 348"/>
              <a:gd name="T4" fmla="*/ 150 w 226"/>
              <a:gd name="T5" fmla="*/ 124 h 348"/>
              <a:gd name="T6" fmla="*/ 150 w 226"/>
              <a:gd name="T7" fmla="*/ 145 h 348"/>
              <a:gd name="T8" fmla="*/ 226 w 226"/>
              <a:gd name="T9" fmla="*/ 348 h 348"/>
              <a:gd name="T10" fmla="*/ 89 w 226"/>
              <a:gd name="T11" fmla="*/ 0 h 348"/>
              <a:gd name="T12" fmla="*/ 118 w 226"/>
              <a:gd name="T13" fmla="*/ 100 h 348"/>
              <a:gd name="T14" fmla="*/ 150 w 226"/>
              <a:gd name="T15" fmla="*/ 68 h 348"/>
              <a:gd name="T16" fmla="*/ 150 w 226"/>
              <a:gd name="T17" fmla="*/ 55 h 348"/>
              <a:gd name="T18" fmla="*/ 118 w 226"/>
              <a:gd name="T19" fmla="*/ 23 h 348"/>
              <a:gd name="T20" fmla="*/ 150 w 226"/>
              <a:gd name="T21" fmla="*/ 55 h 348"/>
              <a:gd name="T22" fmla="*/ 166 w 226"/>
              <a:gd name="T23" fmla="*/ 280 h 348"/>
              <a:gd name="T24" fmla="*/ 197 w 226"/>
              <a:gd name="T25" fmla="*/ 249 h 348"/>
              <a:gd name="T26" fmla="*/ 197 w 226"/>
              <a:gd name="T27" fmla="*/ 235 h 348"/>
              <a:gd name="T28" fmla="*/ 166 w 226"/>
              <a:gd name="T29" fmla="*/ 204 h 348"/>
              <a:gd name="T30" fmla="*/ 197 w 226"/>
              <a:gd name="T31" fmla="*/ 235 h 348"/>
              <a:gd name="T32" fmla="*/ 166 w 226"/>
              <a:gd name="T33" fmla="*/ 190 h 348"/>
              <a:gd name="T34" fmla="*/ 197 w 226"/>
              <a:gd name="T35" fmla="*/ 158 h 348"/>
              <a:gd name="T36" fmla="*/ 197 w 226"/>
              <a:gd name="T37" fmla="*/ 145 h 348"/>
              <a:gd name="T38" fmla="*/ 166 w 226"/>
              <a:gd name="T39" fmla="*/ 113 h 348"/>
              <a:gd name="T40" fmla="*/ 197 w 226"/>
              <a:gd name="T41" fmla="*/ 145 h 348"/>
              <a:gd name="T42" fmla="*/ 166 w 226"/>
              <a:gd name="T43" fmla="*/ 100 h 348"/>
              <a:gd name="T44" fmla="*/ 197 w 226"/>
              <a:gd name="T45" fmla="*/ 68 h 348"/>
              <a:gd name="T46" fmla="*/ 197 w 226"/>
              <a:gd name="T47" fmla="*/ 55 h 348"/>
              <a:gd name="T48" fmla="*/ 166 w 226"/>
              <a:gd name="T49" fmla="*/ 23 h 348"/>
              <a:gd name="T50" fmla="*/ 197 w 226"/>
              <a:gd name="T51" fmla="*/ 55 h 348"/>
              <a:gd name="T52" fmla="*/ 0 w 226"/>
              <a:gd name="T53" fmla="*/ 348 h 348"/>
              <a:gd name="T54" fmla="*/ 137 w 226"/>
              <a:gd name="T55" fmla="*/ 137 h 348"/>
              <a:gd name="T56" fmla="*/ 60 w 226"/>
              <a:gd name="T57" fmla="*/ 326 h 348"/>
              <a:gd name="T58" fmla="*/ 29 w 226"/>
              <a:gd name="T59" fmla="*/ 294 h 348"/>
              <a:gd name="T60" fmla="*/ 60 w 226"/>
              <a:gd name="T61" fmla="*/ 326 h 348"/>
              <a:gd name="T62" fmla="*/ 29 w 226"/>
              <a:gd name="T63" fmla="*/ 280 h 348"/>
              <a:gd name="T64" fmla="*/ 60 w 226"/>
              <a:gd name="T65" fmla="*/ 249 h 348"/>
              <a:gd name="T66" fmla="*/ 60 w 226"/>
              <a:gd name="T67" fmla="*/ 235 h 348"/>
              <a:gd name="T68" fmla="*/ 29 w 226"/>
              <a:gd name="T69" fmla="*/ 204 h 348"/>
              <a:gd name="T70" fmla="*/ 60 w 226"/>
              <a:gd name="T71" fmla="*/ 235 h 348"/>
              <a:gd name="T72" fmla="*/ 29 w 226"/>
              <a:gd name="T73" fmla="*/ 190 h 348"/>
              <a:gd name="T74" fmla="*/ 60 w 226"/>
              <a:gd name="T75" fmla="*/ 158 h 348"/>
              <a:gd name="T76" fmla="*/ 108 w 226"/>
              <a:gd name="T77" fmla="*/ 326 h 348"/>
              <a:gd name="T78" fmla="*/ 76 w 226"/>
              <a:gd name="T79" fmla="*/ 294 h 348"/>
              <a:gd name="T80" fmla="*/ 108 w 226"/>
              <a:gd name="T81" fmla="*/ 326 h 348"/>
              <a:gd name="T82" fmla="*/ 76 w 226"/>
              <a:gd name="T83" fmla="*/ 280 h 348"/>
              <a:gd name="T84" fmla="*/ 108 w 226"/>
              <a:gd name="T85" fmla="*/ 249 h 348"/>
              <a:gd name="T86" fmla="*/ 108 w 226"/>
              <a:gd name="T87" fmla="*/ 235 h 348"/>
              <a:gd name="T88" fmla="*/ 76 w 226"/>
              <a:gd name="T89" fmla="*/ 204 h 348"/>
              <a:gd name="T90" fmla="*/ 108 w 226"/>
              <a:gd name="T91" fmla="*/ 235 h 348"/>
              <a:gd name="T92" fmla="*/ 76 w 226"/>
              <a:gd name="T93" fmla="*/ 190 h 348"/>
              <a:gd name="T94" fmla="*/ 108 w 226"/>
              <a:gd name="T95" fmla="*/ 158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6" h="348">
                <a:moveTo>
                  <a:pt x="89" y="0"/>
                </a:moveTo>
                <a:lnTo>
                  <a:pt x="89" y="124"/>
                </a:lnTo>
                <a:lnTo>
                  <a:pt x="118" y="124"/>
                </a:lnTo>
                <a:lnTo>
                  <a:pt x="118" y="113"/>
                </a:lnTo>
                <a:lnTo>
                  <a:pt x="150" y="113"/>
                </a:lnTo>
                <a:lnTo>
                  <a:pt x="150" y="124"/>
                </a:lnTo>
                <a:lnTo>
                  <a:pt x="150" y="137"/>
                </a:lnTo>
                <a:lnTo>
                  <a:pt x="150" y="145"/>
                </a:lnTo>
                <a:lnTo>
                  <a:pt x="150" y="348"/>
                </a:lnTo>
                <a:lnTo>
                  <a:pt x="226" y="348"/>
                </a:lnTo>
                <a:lnTo>
                  <a:pt x="226" y="0"/>
                </a:lnTo>
                <a:lnTo>
                  <a:pt x="89" y="0"/>
                </a:lnTo>
                <a:close/>
                <a:moveTo>
                  <a:pt x="150" y="100"/>
                </a:moveTo>
                <a:lnTo>
                  <a:pt x="118" y="100"/>
                </a:lnTo>
                <a:lnTo>
                  <a:pt x="118" y="68"/>
                </a:lnTo>
                <a:lnTo>
                  <a:pt x="150" y="68"/>
                </a:lnTo>
                <a:lnTo>
                  <a:pt x="150" y="100"/>
                </a:lnTo>
                <a:close/>
                <a:moveTo>
                  <a:pt x="150" y="55"/>
                </a:moveTo>
                <a:lnTo>
                  <a:pt x="118" y="55"/>
                </a:lnTo>
                <a:lnTo>
                  <a:pt x="118" y="23"/>
                </a:lnTo>
                <a:lnTo>
                  <a:pt x="150" y="23"/>
                </a:lnTo>
                <a:lnTo>
                  <a:pt x="150" y="55"/>
                </a:lnTo>
                <a:close/>
                <a:moveTo>
                  <a:pt x="197" y="280"/>
                </a:moveTo>
                <a:lnTo>
                  <a:pt x="166" y="280"/>
                </a:lnTo>
                <a:lnTo>
                  <a:pt x="166" y="249"/>
                </a:lnTo>
                <a:lnTo>
                  <a:pt x="197" y="249"/>
                </a:lnTo>
                <a:lnTo>
                  <a:pt x="197" y="280"/>
                </a:lnTo>
                <a:close/>
                <a:moveTo>
                  <a:pt x="197" y="235"/>
                </a:moveTo>
                <a:lnTo>
                  <a:pt x="166" y="235"/>
                </a:lnTo>
                <a:lnTo>
                  <a:pt x="166" y="204"/>
                </a:lnTo>
                <a:lnTo>
                  <a:pt x="197" y="204"/>
                </a:lnTo>
                <a:lnTo>
                  <a:pt x="197" y="235"/>
                </a:lnTo>
                <a:close/>
                <a:moveTo>
                  <a:pt x="197" y="190"/>
                </a:moveTo>
                <a:lnTo>
                  <a:pt x="166" y="190"/>
                </a:lnTo>
                <a:lnTo>
                  <a:pt x="166" y="158"/>
                </a:lnTo>
                <a:lnTo>
                  <a:pt x="197" y="158"/>
                </a:lnTo>
                <a:lnTo>
                  <a:pt x="197" y="190"/>
                </a:lnTo>
                <a:close/>
                <a:moveTo>
                  <a:pt x="197" y="145"/>
                </a:moveTo>
                <a:lnTo>
                  <a:pt x="166" y="145"/>
                </a:lnTo>
                <a:lnTo>
                  <a:pt x="166" y="113"/>
                </a:lnTo>
                <a:lnTo>
                  <a:pt x="197" y="113"/>
                </a:lnTo>
                <a:lnTo>
                  <a:pt x="197" y="145"/>
                </a:lnTo>
                <a:close/>
                <a:moveTo>
                  <a:pt x="197" y="100"/>
                </a:moveTo>
                <a:lnTo>
                  <a:pt x="166" y="100"/>
                </a:lnTo>
                <a:lnTo>
                  <a:pt x="166" y="68"/>
                </a:lnTo>
                <a:lnTo>
                  <a:pt x="197" y="68"/>
                </a:lnTo>
                <a:lnTo>
                  <a:pt x="197" y="100"/>
                </a:lnTo>
                <a:close/>
                <a:moveTo>
                  <a:pt x="197" y="55"/>
                </a:moveTo>
                <a:lnTo>
                  <a:pt x="166" y="55"/>
                </a:lnTo>
                <a:lnTo>
                  <a:pt x="166" y="23"/>
                </a:lnTo>
                <a:lnTo>
                  <a:pt x="197" y="23"/>
                </a:lnTo>
                <a:lnTo>
                  <a:pt x="197" y="55"/>
                </a:lnTo>
                <a:close/>
                <a:moveTo>
                  <a:pt x="0" y="137"/>
                </a:moveTo>
                <a:lnTo>
                  <a:pt x="0" y="348"/>
                </a:lnTo>
                <a:lnTo>
                  <a:pt x="137" y="348"/>
                </a:lnTo>
                <a:lnTo>
                  <a:pt x="137" y="137"/>
                </a:lnTo>
                <a:lnTo>
                  <a:pt x="0" y="137"/>
                </a:lnTo>
                <a:close/>
                <a:moveTo>
                  <a:pt x="60" y="326"/>
                </a:moveTo>
                <a:lnTo>
                  <a:pt x="29" y="326"/>
                </a:lnTo>
                <a:lnTo>
                  <a:pt x="29" y="294"/>
                </a:lnTo>
                <a:lnTo>
                  <a:pt x="60" y="294"/>
                </a:lnTo>
                <a:lnTo>
                  <a:pt x="60" y="326"/>
                </a:lnTo>
                <a:close/>
                <a:moveTo>
                  <a:pt x="60" y="280"/>
                </a:moveTo>
                <a:lnTo>
                  <a:pt x="29" y="280"/>
                </a:lnTo>
                <a:lnTo>
                  <a:pt x="29" y="249"/>
                </a:lnTo>
                <a:lnTo>
                  <a:pt x="60" y="249"/>
                </a:lnTo>
                <a:lnTo>
                  <a:pt x="60" y="280"/>
                </a:lnTo>
                <a:close/>
                <a:moveTo>
                  <a:pt x="60" y="235"/>
                </a:moveTo>
                <a:lnTo>
                  <a:pt x="29" y="235"/>
                </a:lnTo>
                <a:lnTo>
                  <a:pt x="29" y="204"/>
                </a:lnTo>
                <a:lnTo>
                  <a:pt x="60" y="204"/>
                </a:lnTo>
                <a:lnTo>
                  <a:pt x="60" y="235"/>
                </a:lnTo>
                <a:close/>
                <a:moveTo>
                  <a:pt x="60" y="190"/>
                </a:moveTo>
                <a:lnTo>
                  <a:pt x="29" y="190"/>
                </a:lnTo>
                <a:lnTo>
                  <a:pt x="29" y="158"/>
                </a:lnTo>
                <a:lnTo>
                  <a:pt x="60" y="158"/>
                </a:lnTo>
                <a:lnTo>
                  <a:pt x="60" y="190"/>
                </a:lnTo>
                <a:close/>
                <a:moveTo>
                  <a:pt x="108" y="326"/>
                </a:moveTo>
                <a:lnTo>
                  <a:pt x="76" y="326"/>
                </a:lnTo>
                <a:lnTo>
                  <a:pt x="76" y="294"/>
                </a:lnTo>
                <a:lnTo>
                  <a:pt x="108" y="294"/>
                </a:lnTo>
                <a:lnTo>
                  <a:pt x="108" y="326"/>
                </a:lnTo>
                <a:close/>
                <a:moveTo>
                  <a:pt x="108" y="280"/>
                </a:moveTo>
                <a:lnTo>
                  <a:pt x="76" y="280"/>
                </a:lnTo>
                <a:lnTo>
                  <a:pt x="76" y="249"/>
                </a:lnTo>
                <a:lnTo>
                  <a:pt x="108" y="249"/>
                </a:lnTo>
                <a:lnTo>
                  <a:pt x="108" y="280"/>
                </a:lnTo>
                <a:close/>
                <a:moveTo>
                  <a:pt x="108" y="235"/>
                </a:moveTo>
                <a:lnTo>
                  <a:pt x="76" y="235"/>
                </a:lnTo>
                <a:lnTo>
                  <a:pt x="76" y="204"/>
                </a:lnTo>
                <a:lnTo>
                  <a:pt x="108" y="204"/>
                </a:lnTo>
                <a:lnTo>
                  <a:pt x="108" y="235"/>
                </a:lnTo>
                <a:close/>
                <a:moveTo>
                  <a:pt x="108" y="190"/>
                </a:moveTo>
                <a:lnTo>
                  <a:pt x="76" y="190"/>
                </a:lnTo>
                <a:lnTo>
                  <a:pt x="76" y="158"/>
                </a:lnTo>
                <a:lnTo>
                  <a:pt x="108" y="158"/>
                </a:lnTo>
                <a:lnTo>
                  <a:pt x="108" y="190"/>
                </a:lnTo>
                <a:close/>
              </a:path>
            </a:pathLst>
          </a:custGeom>
          <a:solidFill>
            <a:schemeClr val="tx1"/>
          </a:solidFill>
          <a:ln w="10795" cap="flat" cmpd="sng" algn="ctr">
            <a:noFill/>
            <a:prstDash val="solid"/>
            <a:headEnd type="none" w="med" len="med"/>
            <a:tailEnd type="none" w="med" len="med"/>
          </a:ln>
          <a:effectLst/>
          <a:ex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099" eaLnBrk="1" fontAlgn="base" latinLnBrk="0" hangingPunct="1">
              <a:lnSpc>
                <a:spcPct val="90000"/>
              </a:lnSpc>
              <a:spcBef>
                <a:spcPct val="0"/>
              </a:spcBef>
              <a:spcAft>
                <a:spcPct val="0"/>
              </a:spcAft>
              <a:buClrTx/>
              <a:buSzTx/>
              <a:buFontTx/>
              <a:buNone/>
              <a:tabLst/>
              <a:defRPr/>
            </a:pPr>
            <a:endParaRPr kumimoji="0" lang="en-US" sz="2000" b="0" i="0" u="none" strike="noStrike" kern="0" cap="none" spc="-50" normalizeH="0" baseline="0" noProof="0" smtClean="0">
              <a:ln>
                <a:noFill/>
              </a:ln>
              <a:gradFill>
                <a:gsLst>
                  <a:gs pos="1250">
                    <a:srgbClr val="EFEFEF"/>
                  </a:gs>
                  <a:gs pos="10417">
                    <a:srgbClr val="EFEFEF"/>
                  </a:gs>
                </a:gsLst>
                <a:lin ang="5400000" scaled="0"/>
              </a:gradFill>
              <a:effectLst/>
              <a:uLnTx/>
              <a:uFillTx/>
              <a:latin typeface="Segoe UI"/>
            </a:endParaRPr>
          </a:p>
        </p:txBody>
      </p:sp>
    </p:spTree>
    <p:extLst>
      <p:ext uri="{BB962C8B-B14F-4D97-AF65-F5344CB8AC3E}">
        <p14:creationId xmlns:p14="http://schemas.microsoft.com/office/powerpoint/2010/main" val="19477382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 xmlns:p15="http://schemas.microsoft.com/office/powerpoint/2012/main">
        <p15:guide id="1" pos="173"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_Windows Azur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162989083"/>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0912" y="233151"/>
            <a:ext cx="11814652" cy="880792"/>
          </a:xfrm>
        </p:spPr>
        <p:txBody>
          <a:bodyPr anchor="t" anchorCtr="0">
            <a:noAutofit/>
          </a:bodyPr>
          <a:lstStyle>
            <a:lvl1pPr>
              <a:defRPr sz="5438" cap="none" spc="-136" baseline="0">
                <a:solidFill>
                  <a:schemeClr val="accent1"/>
                </a:solidFill>
                <a:latin typeface="Segoe UI Light" pitchFamily="34" charset="0"/>
              </a:defRPr>
            </a:lvl1pPr>
          </a:lstStyle>
          <a:p>
            <a:r>
              <a:rPr lang="en-US" dirty="0" smtClean="0"/>
              <a:t>Click To Edit Master Title Style</a:t>
            </a:r>
            <a:endParaRPr lang="en-US" dirty="0"/>
          </a:p>
        </p:txBody>
      </p:sp>
      <p:sp>
        <p:nvSpPr>
          <p:cNvPr id="4" name="Date Placeholder 3"/>
          <p:cNvSpPr>
            <a:spLocks noGrp="1"/>
          </p:cNvSpPr>
          <p:nvPr>
            <p:ph type="dt" sz="half" idx="10"/>
          </p:nvPr>
        </p:nvSpPr>
        <p:spPr>
          <a:xfrm>
            <a:off x="103639" y="6718101"/>
            <a:ext cx="1036372" cy="223825"/>
          </a:xfrm>
          <a:prstGeom prst="rect">
            <a:avLst/>
          </a:prstGeom>
        </p:spPr>
        <p:txBody>
          <a:bodyPr/>
          <a:lstStyle/>
          <a:p>
            <a:pPr defTabSz="1236316"/>
            <a:fld id="{D8556E56-BCD3-4981-BA98-3AB9C4EF7216}" type="datetimeFigureOut">
              <a:rPr lang="en-US" smtClean="0">
                <a:solidFill>
                  <a:srgbClr val="292929"/>
                </a:solidFill>
              </a:rPr>
              <a:pPr defTabSz="1236316"/>
              <a:t>12/20/2017</a:t>
            </a:fld>
            <a:endParaRPr lang="en-US" dirty="0">
              <a:solidFill>
                <a:srgbClr val="292929"/>
              </a:solidFill>
            </a:endParaRPr>
          </a:p>
        </p:txBody>
      </p:sp>
      <p:sp>
        <p:nvSpPr>
          <p:cNvPr id="5" name="Footer Placeholder 4"/>
          <p:cNvSpPr>
            <a:spLocks noGrp="1"/>
          </p:cNvSpPr>
          <p:nvPr>
            <p:ph type="ftr" sz="quarter" idx="11"/>
          </p:nvPr>
        </p:nvSpPr>
        <p:spPr>
          <a:xfrm>
            <a:off x="1243648" y="6718101"/>
            <a:ext cx="9949180" cy="223825"/>
          </a:xfrm>
          <a:prstGeom prst="rect">
            <a:avLst/>
          </a:prstGeom>
        </p:spPr>
        <p:txBody>
          <a:bodyPr/>
          <a:lstStyle/>
          <a:p>
            <a:pPr defTabSz="1236316"/>
            <a:endParaRPr lang="en-US" dirty="0">
              <a:solidFill>
                <a:srgbClr val="292929"/>
              </a:solidFill>
            </a:endParaRPr>
          </a:p>
        </p:txBody>
      </p:sp>
      <p:sp>
        <p:nvSpPr>
          <p:cNvPr id="6" name="Slide Number Placeholder 5"/>
          <p:cNvSpPr>
            <a:spLocks noGrp="1"/>
          </p:cNvSpPr>
          <p:nvPr>
            <p:ph type="sldNum" sz="quarter" idx="12"/>
          </p:nvPr>
        </p:nvSpPr>
        <p:spPr>
          <a:xfrm>
            <a:off x="11296466" y="6718101"/>
            <a:ext cx="1036372" cy="223825"/>
          </a:xfrm>
          <a:prstGeom prst="rect">
            <a:avLst/>
          </a:prstGeom>
        </p:spPr>
        <p:txBody>
          <a:bodyPr/>
          <a:lstStyle/>
          <a:p>
            <a:pPr defTabSz="1236316"/>
            <a:fld id="{701EF8F4-3127-4F0B-9FA1-9C31610D72B1}" type="slidenum">
              <a:rPr lang="en-US" smtClean="0">
                <a:solidFill>
                  <a:srgbClr val="292929"/>
                </a:solidFill>
              </a:rPr>
              <a:pPr defTabSz="1236316"/>
              <a:t>‹#›</a:t>
            </a:fld>
            <a:endParaRPr lang="en-US" dirty="0">
              <a:solidFill>
                <a:srgbClr val="292929"/>
              </a:solidFill>
            </a:endParaRPr>
          </a:p>
        </p:txBody>
      </p:sp>
    </p:spTree>
    <p:extLst>
      <p:ext uri="{BB962C8B-B14F-4D97-AF65-F5344CB8AC3E}">
        <p14:creationId xmlns:p14="http://schemas.microsoft.com/office/powerpoint/2010/main" val="3083092102"/>
      </p:ext>
    </p:extLst>
  </p:cSld>
  <p:clrMapOvr>
    <a:masterClrMapping/>
  </p:clrMapOvr>
  <p:transition spd="slow">
    <p:push/>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63pt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53" y="264964"/>
            <a:ext cx="9143999" cy="904527"/>
          </a:xfrm>
        </p:spPr>
        <p:txBody>
          <a:bodyPr lIns="146139" tIns="91337" rIns="146139" bIns="91337"/>
          <a:lstStyle>
            <a:lvl1pPr>
              <a:lnSpc>
                <a:spcPct val="90000"/>
              </a:lnSpc>
              <a:defRPr sz="5199" baseline="0">
                <a:solidFill>
                  <a:schemeClr val="tx2"/>
                </a:solidFill>
              </a:defRPr>
            </a:lvl1pPr>
          </a:lstStyle>
          <a:p>
            <a:r>
              <a:rPr lang="en-US" dirty="0" smtClean="0"/>
              <a:t>Lorem </a:t>
            </a:r>
            <a:r>
              <a:rPr lang="en-US" dirty="0" err="1" smtClean="0"/>
              <a:t>ipsum</a:t>
            </a:r>
            <a:r>
              <a:rPr lang="en-US" dirty="0" smtClean="0"/>
              <a:t> dolor sit.</a:t>
            </a:r>
            <a:endParaRPr lang="en-US" dirty="0"/>
          </a:p>
        </p:txBody>
      </p:sp>
      <p:sp>
        <p:nvSpPr>
          <p:cNvPr id="3" name="Footer Placeholder 2"/>
          <p:cNvSpPr>
            <a:spLocks noGrp="1"/>
          </p:cNvSpPr>
          <p:nvPr>
            <p:ph type="ftr" sz="quarter" idx="10"/>
          </p:nvPr>
        </p:nvSpPr>
        <p:spPr>
          <a:xfrm>
            <a:off x="457200" y="6565392"/>
            <a:ext cx="3937000" cy="137160"/>
          </a:xfrm>
          <a:prstGeom prst="rect">
            <a:avLst/>
          </a:prstGeom>
        </p:spPr>
        <p:txBody>
          <a:bodyPr/>
          <a:lstStyle/>
          <a:p>
            <a:r>
              <a:rPr smtClean="0">
                <a:solidFill>
                  <a:srgbClr val="505050"/>
                </a:solidFill>
              </a:rPr>
              <a:t>Microsoft Confidential</a:t>
            </a:r>
            <a:endParaRPr>
              <a:solidFill>
                <a:srgbClr val="505050"/>
              </a:solidFill>
            </a:endParaRPr>
          </a:p>
        </p:txBody>
      </p:sp>
      <p:sp>
        <p:nvSpPr>
          <p:cNvPr id="4" name="Slide Number Placeholder 3"/>
          <p:cNvSpPr>
            <a:spLocks noGrp="1"/>
          </p:cNvSpPr>
          <p:nvPr>
            <p:ph type="sldNum" sz="quarter" idx="11"/>
          </p:nvPr>
        </p:nvSpPr>
        <p:spPr>
          <a:xfrm>
            <a:off x="11595101" y="6565392"/>
            <a:ext cx="566737" cy="137160"/>
          </a:xfrm>
          <a:prstGeom prst="rect">
            <a:avLst/>
          </a:prstGeom>
        </p:spPr>
        <p:txBody>
          <a:bodyPr/>
          <a:lstStyle/>
          <a:p>
            <a:fld id="{27258FFF-F925-446B-8502-81C933981705}" type="slidenum">
              <a:rPr>
                <a:solidFill>
                  <a:srgbClr val="505050"/>
                </a:solidFill>
              </a:rPr>
              <a:pPr/>
              <a:t>‹#›</a:t>
            </a:fld>
            <a:endParaRPr>
              <a:solidFill>
                <a:srgbClr val="505050"/>
              </a:solidFill>
            </a:endParaRPr>
          </a:p>
        </p:txBody>
      </p:sp>
    </p:spTree>
    <p:extLst>
      <p:ext uri="{BB962C8B-B14F-4D97-AF65-F5344CB8AC3E}">
        <p14:creationId xmlns:p14="http://schemas.microsoft.com/office/powerpoint/2010/main" val="2109723135"/>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Click to edit master title style</a:t>
            </a:r>
            <a:endParaRPr lang="en-US" dirty="0"/>
          </a:p>
        </p:txBody>
      </p:sp>
      <p:sp>
        <p:nvSpPr>
          <p:cNvPr id="8" name="Slide Number Placeholder 7"/>
          <p:cNvSpPr>
            <a:spLocks noGrp="1"/>
          </p:cNvSpPr>
          <p:nvPr>
            <p:ph type="sldNum" sz="quarter" idx="11"/>
          </p:nvPr>
        </p:nvSpPr>
        <p:spPr/>
        <p:txBody>
          <a:bodyPr/>
          <a:lstStyle/>
          <a:p>
            <a:pPr>
              <a:lnSpc>
                <a:spcPct val="90000"/>
              </a:lnSpc>
            </a:pPr>
            <a:fld id="{1BC86A1F-E589-44B2-A543-2EC98F5547A7}" type="slidenum">
              <a:rPr>
                <a:gradFill>
                  <a:gsLst>
                    <a:gs pos="0">
                      <a:srgbClr val="505050"/>
                    </a:gs>
                    <a:gs pos="100000">
                      <a:srgbClr val="505050"/>
                    </a:gs>
                  </a:gsLst>
                  <a:lin ang="5400000" scaled="0"/>
                </a:gradFill>
              </a:rPr>
              <a:pPr>
                <a:lnSpc>
                  <a:spcPct val="90000"/>
                </a:lnSpc>
              </a:pPr>
              <a:t>‹#›</a:t>
            </a:fld>
            <a:endParaRPr dirty="0">
              <a:gradFill>
                <a:gsLst>
                  <a:gs pos="0">
                    <a:srgbClr val="505050"/>
                  </a:gs>
                  <a:gs pos="100000">
                    <a:srgbClr val="505050"/>
                  </a:gs>
                </a:gsLst>
                <a:lin ang="5400000" scaled="0"/>
              </a:gradFill>
            </a:endParaRPr>
          </a:p>
        </p:txBody>
      </p:sp>
    </p:spTree>
    <p:extLst>
      <p:ext uri="{BB962C8B-B14F-4D97-AF65-F5344CB8AC3E}">
        <p14:creationId xmlns:p14="http://schemas.microsoft.com/office/powerpoint/2010/main" val="443479624"/>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7" name="Slide Number Placeholder 6"/>
          <p:cNvSpPr>
            <a:spLocks noGrp="1"/>
          </p:cNvSpPr>
          <p:nvPr>
            <p:ph type="sldNum" sz="quarter" idx="11"/>
          </p:nvPr>
        </p:nvSpPr>
        <p:spPr/>
        <p:txBody>
          <a:bodyPr/>
          <a:lstStyle/>
          <a:p>
            <a:pPr>
              <a:lnSpc>
                <a:spcPct val="90000"/>
              </a:lnSpc>
            </a:pPr>
            <a:fld id="{1BC86A1F-E589-44B2-A543-2EC98F5547A7}" type="slidenum">
              <a:rPr>
                <a:gradFill>
                  <a:gsLst>
                    <a:gs pos="0">
                      <a:srgbClr val="505050"/>
                    </a:gs>
                    <a:gs pos="100000">
                      <a:srgbClr val="505050"/>
                    </a:gs>
                  </a:gsLst>
                  <a:lin ang="5400000" scaled="0"/>
                </a:gradFill>
              </a:rPr>
              <a:pPr>
                <a:lnSpc>
                  <a:spcPct val="90000"/>
                </a:lnSpc>
              </a:pPr>
              <a:t>‹#›</a:t>
            </a:fld>
            <a:endParaRPr dirty="0">
              <a:gradFill>
                <a:gsLst>
                  <a:gs pos="0">
                    <a:srgbClr val="505050"/>
                  </a:gs>
                  <a:gs pos="100000">
                    <a:srgbClr val="505050"/>
                  </a:gs>
                </a:gsLst>
                <a:lin ang="5400000" scaled="0"/>
              </a:gradFill>
            </a:endParaRPr>
          </a:p>
        </p:txBody>
      </p:sp>
    </p:spTree>
    <p:extLst>
      <p:ext uri="{BB962C8B-B14F-4D97-AF65-F5344CB8AC3E}">
        <p14:creationId xmlns:p14="http://schemas.microsoft.com/office/powerpoint/2010/main" val="1628802031"/>
      </p:ext>
    </p:extLst>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6803804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274638" y="296863"/>
            <a:ext cx="11378776" cy="932563"/>
          </a:xfrm>
        </p:spPr>
        <p:txBody>
          <a:bodyPr>
            <a:spAutoFit/>
          </a:bodyPr>
          <a:lstStyle>
            <a:lvl1pPr>
              <a:defRPr sz="54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274638" y="1211263"/>
            <a:ext cx="11375536" cy="2554545"/>
          </a:xfrm>
          <a:prstGeom prst="rect">
            <a:avLst/>
          </a:prstGeom>
        </p:spPr>
        <p:txBody>
          <a:bodyPr>
            <a:spAutoFit/>
          </a:bodyPr>
          <a:lstStyle>
            <a:lvl1pPr marL="349792" indent="-349792">
              <a:buClr>
                <a:srgbClr val="FFFFFF"/>
              </a:buClr>
              <a:buSzPct val="90000"/>
              <a:buFont typeface="Arial" pitchFamily="34" charset="0"/>
              <a:buChar char="•"/>
              <a:defRPr sz="3600">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41286" indent="-291494">
              <a:buClr>
                <a:srgbClr val="FFFFFF"/>
              </a:buClr>
              <a:buSzPct val="90000"/>
              <a:buFont typeface="Arial" pitchFamily="34" charset="0"/>
              <a:buChar char="•"/>
              <a:defRPr sz="3200">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32779" indent="-291494">
              <a:buClr>
                <a:srgbClr val="FFFFFF"/>
              </a:buClr>
              <a:buSzPct val="90000"/>
              <a:buFont typeface="Arial" pitchFamily="34" charset="0"/>
              <a:buChar char="•"/>
              <a:defRPr sz="2800">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65974" indent="-233195">
              <a:buClr>
                <a:srgbClr val="FFFFFF"/>
              </a:buClr>
              <a:buSzPct val="90000"/>
              <a:buFont typeface="Arial" pitchFamily="34" charset="0"/>
              <a:buChar char="•"/>
              <a:defRPr sz="2400">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99169" indent="-233195">
              <a:buClr>
                <a:srgbClr val="FFFFFF"/>
              </a:buClr>
              <a:buSzPct val="90000"/>
              <a:buFont typeface="Arial" pitchFamily="34" charset="0"/>
              <a:buChar char="•"/>
              <a:defRPr sz="2000">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3030608451"/>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userDrawn="1">
  <p:cSld name="Title Slide_Option 2">
    <p:bg>
      <p:bgRef idx="1001">
        <a:schemeClr val="bg2"/>
      </p:bgRef>
    </p:bg>
    <p:spTree>
      <p:nvGrpSpPr>
        <p:cNvPr id="1" name=""/>
        <p:cNvGrpSpPr/>
        <p:nvPr/>
      </p:nvGrpSpPr>
      <p:grpSpPr>
        <a:xfrm>
          <a:off x="0" y="0"/>
          <a:ext cx="0" cy="0"/>
          <a:chOff x="0" y="0"/>
          <a:chExt cx="0" cy="0"/>
        </a:xfrm>
      </p:grpSpPr>
      <p:sp>
        <p:nvSpPr>
          <p:cNvPr id="8" name="Freeform 6"/>
          <p:cNvSpPr>
            <a:spLocks noChangeAspect="1" noEditPoints="1"/>
          </p:cNvSpPr>
          <p:nvPr userDrawn="1"/>
        </p:nvSpPr>
        <p:spPr bwMode="auto">
          <a:xfrm>
            <a:off x="635" y="0"/>
            <a:ext cx="12435840" cy="6998100"/>
          </a:xfrm>
          <a:custGeom>
            <a:avLst/>
            <a:gdLst>
              <a:gd name="T0" fmla="*/ 0 w 3917"/>
              <a:gd name="T1" fmla="*/ 0 h 2204"/>
              <a:gd name="T2" fmla="*/ 0 w 3917"/>
              <a:gd name="T3" fmla="*/ 2204 h 2204"/>
              <a:gd name="T4" fmla="*/ 3917 w 3917"/>
              <a:gd name="T5" fmla="*/ 2204 h 2204"/>
              <a:gd name="T6" fmla="*/ 3917 w 3917"/>
              <a:gd name="T7" fmla="*/ 0 h 2204"/>
              <a:gd name="T8" fmla="*/ 0 w 3917"/>
              <a:gd name="T9" fmla="*/ 0 h 2204"/>
              <a:gd name="T10" fmla="*/ 1698 w 3917"/>
              <a:gd name="T11" fmla="*/ 1674 h 2204"/>
              <a:gd name="T12" fmla="*/ 87 w 3917"/>
              <a:gd name="T13" fmla="*/ 1907 h 2204"/>
              <a:gd name="T14" fmla="*/ 88 w 3917"/>
              <a:gd name="T15" fmla="*/ 297 h 2204"/>
              <a:gd name="T16" fmla="*/ 1698 w 3917"/>
              <a:gd name="T17" fmla="*/ 518 h 2204"/>
              <a:gd name="T18" fmla="*/ 1698 w 3917"/>
              <a:gd name="T19" fmla="*/ 1674 h 2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917" h="2204">
                <a:moveTo>
                  <a:pt x="0" y="0"/>
                </a:moveTo>
                <a:cubicBezTo>
                  <a:pt x="0" y="2204"/>
                  <a:pt x="0" y="2204"/>
                  <a:pt x="0" y="2204"/>
                </a:cubicBezTo>
                <a:cubicBezTo>
                  <a:pt x="3917" y="2204"/>
                  <a:pt x="3917" y="2204"/>
                  <a:pt x="3917" y="2204"/>
                </a:cubicBezTo>
                <a:cubicBezTo>
                  <a:pt x="3917" y="0"/>
                  <a:pt x="3917" y="0"/>
                  <a:pt x="3917" y="0"/>
                </a:cubicBezTo>
                <a:lnTo>
                  <a:pt x="0" y="0"/>
                </a:lnTo>
                <a:close/>
                <a:moveTo>
                  <a:pt x="1698" y="1674"/>
                </a:moveTo>
                <a:cubicBezTo>
                  <a:pt x="87" y="1907"/>
                  <a:pt x="87" y="1907"/>
                  <a:pt x="87" y="1907"/>
                </a:cubicBezTo>
                <a:cubicBezTo>
                  <a:pt x="89" y="1376"/>
                  <a:pt x="86" y="828"/>
                  <a:pt x="88" y="297"/>
                </a:cubicBezTo>
                <a:cubicBezTo>
                  <a:pt x="1698" y="518"/>
                  <a:pt x="1698" y="518"/>
                  <a:pt x="1698" y="518"/>
                </a:cubicBezTo>
                <a:cubicBezTo>
                  <a:pt x="1700" y="902"/>
                  <a:pt x="1696" y="1291"/>
                  <a:pt x="1698" y="1674"/>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p:cNvSpPr>
            <a:spLocks noGrp="1"/>
          </p:cNvSpPr>
          <p:nvPr>
            <p:ph type="title" hasCustomPrompt="1"/>
          </p:nvPr>
        </p:nvSpPr>
        <p:spPr>
          <a:xfrm>
            <a:off x="5761038" y="1211263"/>
            <a:ext cx="6400800" cy="2179058"/>
          </a:xfrm>
        </p:spPr>
        <p:txBody>
          <a:bodyPr wrap="square" anchor="t" anchorCtr="0">
            <a:spAutoFit/>
          </a:bodyPr>
          <a:lstStyle>
            <a:lvl1pPr>
              <a:defRPr sz="7200" spc="-153" baseline="0">
                <a:gradFill>
                  <a:gsLst>
                    <a:gs pos="22083">
                      <a:schemeClr val="tx1"/>
                    </a:gs>
                    <a:gs pos="42000">
                      <a:schemeClr val="tx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5761038" y="3954463"/>
            <a:ext cx="6400800" cy="738664"/>
          </a:xfrm>
        </p:spPr>
        <p:txBody>
          <a:bodyPr wrap="square">
            <a:spAutoFit/>
          </a:bodyPr>
          <a:lstStyle>
            <a:lvl1pPr marL="0" indent="0">
              <a:spcBef>
                <a:spcPts val="0"/>
              </a:spcBef>
              <a:buNone/>
              <a:defRPr sz="3200" spc="-71" baseline="0">
                <a:gradFill>
                  <a:gsLst>
                    <a:gs pos="22083">
                      <a:schemeClr val="tx1"/>
                    </a:gs>
                    <a:gs pos="42000">
                      <a:schemeClr val="tx1"/>
                    </a:gs>
                  </a:gsLst>
                  <a:lin ang="5400000" scaled="0"/>
                </a:gradFill>
                <a:latin typeface="+mj-lt"/>
              </a:defRPr>
            </a:lvl1pPr>
          </a:lstStyle>
          <a:p>
            <a:pPr lvl="0"/>
            <a:r>
              <a:rPr lang="en-US" dirty="0" smtClean="0"/>
              <a:t>Speaker title</a:t>
            </a:r>
            <a:endParaRPr lang="en-US" dirty="0"/>
          </a:p>
        </p:txBody>
      </p:sp>
      <p:sp>
        <p:nvSpPr>
          <p:cNvPr id="17" name="Freeform 5"/>
          <p:cNvSpPr>
            <a:spLocks noEditPoints="1"/>
          </p:cNvSpPr>
          <p:nvPr userDrawn="1"/>
        </p:nvSpPr>
        <p:spPr bwMode="black">
          <a:xfrm>
            <a:off x="1736983" y="1601473"/>
            <a:ext cx="3062160" cy="4715189"/>
          </a:xfrm>
          <a:custGeom>
            <a:avLst/>
            <a:gdLst>
              <a:gd name="T0" fmla="*/ 89 w 226"/>
              <a:gd name="T1" fmla="*/ 124 h 348"/>
              <a:gd name="T2" fmla="*/ 118 w 226"/>
              <a:gd name="T3" fmla="*/ 113 h 348"/>
              <a:gd name="T4" fmla="*/ 150 w 226"/>
              <a:gd name="T5" fmla="*/ 124 h 348"/>
              <a:gd name="T6" fmla="*/ 150 w 226"/>
              <a:gd name="T7" fmla="*/ 145 h 348"/>
              <a:gd name="T8" fmla="*/ 226 w 226"/>
              <a:gd name="T9" fmla="*/ 348 h 348"/>
              <a:gd name="T10" fmla="*/ 89 w 226"/>
              <a:gd name="T11" fmla="*/ 0 h 348"/>
              <a:gd name="T12" fmla="*/ 118 w 226"/>
              <a:gd name="T13" fmla="*/ 100 h 348"/>
              <a:gd name="T14" fmla="*/ 150 w 226"/>
              <a:gd name="T15" fmla="*/ 68 h 348"/>
              <a:gd name="T16" fmla="*/ 150 w 226"/>
              <a:gd name="T17" fmla="*/ 55 h 348"/>
              <a:gd name="T18" fmla="*/ 118 w 226"/>
              <a:gd name="T19" fmla="*/ 23 h 348"/>
              <a:gd name="T20" fmla="*/ 150 w 226"/>
              <a:gd name="T21" fmla="*/ 55 h 348"/>
              <a:gd name="T22" fmla="*/ 166 w 226"/>
              <a:gd name="T23" fmla="*/ 280 h 348"/>
              <a:gd name="T24" fmla="*/ 197 w 226"/>
              <a:gd name="T25" fmla="*/ 249 h 348"/>
              <a:gd name="T26" fmla="*/ 197 w 226"/>
              <a:gd name="T27" fmla="*/ 235 h 348"/>
              <a:gd name="T28" fmla="*/ 166 w 226"/>
              <a:gd name="T29" fmla="*/ 204 h 348"/>
              <a:gd name="T30" fmla="*/ 197 w 226"/>
              <a:gd name="T31" fmla="*/ 235 h 348"/>
              <a:gd name="T32" fmla="*/ 166 w 226"/>
              <a:gd name="T33" fmla="*/ 190 h 348"/>
              <a:gd name="T34" fmla="*/ 197 w 226"/>
              <a:gd name="T35" fmla="*/ 158 h 348"/>
              <a:gd name="T36" fmla="*/ 197 w 226"/>
              <a:gd name="T37" fmla="*/ 145 h 348"/>
              <a:gd name="T38" fmla="*/ 166 w 226"/>
              <a:gd name="T39" fmla="*/ 113 h 348"/>
              <a:gd name="T40" fmla="*/ 197 w 226"/>
              <a:gd name="T41" fmla="*/ 145 h 348"/>
              <a:gd name="T42" fmla="*/ 166 w 226"/>
              <a:gd name="T43" fmla="*/ 100 h 348"/>
              <a:gd name="T44" fmla="*/ 197 w 226"/>
              <a:gd name="T45" fmla="*/ 68 h 348"/>
              <a:gd name="T46" fmla="*/ 197 w 226"/>
              <a:gd name="T47" fmla="*/ 55 h 348"/>
              <a:gd name="T48" fmla="*/ 166 w 226"/>
              <a:gd name="T49" fmla="*/ 23 h 348"/>
              <a:gd name="T50" fmla="*/ 197 w 226"/>
              <a:gd name="T51" fmla="*/ 55 h 348"/>
              <a:gd name="T52" fmla="*/ 0 w 226"/>
              <a:gd name="T53" fmla="*/ 348 h 348"/>
              <a:gd name="T54" fmla="*/ 137 w 226"/>
              <a:gd name="T55" fmla="*/ 137 h 348"/>
              <a:gd name="T56" fmla="*/ 60 w 226"/>
              <a:gd name="T57" fmla="*/ 326 h 348"/>
              <a:gd name="T58" fmla="*/ 29 w 226"/>
              <a:gd name="T59" fmla="*/ 294 h 348"/>
              <a:gd name="T60" fmla="*/ 60 w 226"/>
              <a:gd name="T61" fmla="*/ 326 h 348"/>
              <a:gd name="T62" fmla="*/ 29 w 226"/>
              <a:gd name="T63" fmla="*/ 280 h 348"/>
              <a:gd name="T64" fmla="*/ 60 w 226"/>
              <a:gd name="T65" fmla="*/ 249 h 348"/>
              <a:gd name="T66" fmla="*/ 60 w 226"/>
              <a:gd name="T67" fmla="*/ 235 h 348"/>
              <a:gd name="T68" fmla="*/ 29 w 226"/>
              <a:gd name="T69" fmla="*/ 204 h 348"/>
              <a:gd name="T70" fmla="*/ 60 w 226"/>
              <a:gd name="T71" fmla="*/ 235 h 348"/>
              <a:gd name="T72" fmla="*/ 29 w 226"/>
              <a:gd name="T73" fmla="*/ 190 h 348"/>
              <a:gd name="T74" fmla="*/ 60 w 226"/>
              <a:gd name="T75" fmla="*/ 158 h 348"/>
              <a:gd name="T76" fmla="*/ 108 w 226"/>
              <a:gd name="T77" fmla="*/ 326 h 348"/>
              <a:gd name="T78" fmla="*/ 76 w 226"/>
              <a:gd name="T79" fmla="*/ 294 h 348"/>
              <a:gd name="T80" fmla="*/ 108 w 226"/>
              <a:gd name="T81" fmla="*/ 326 h 348"/>
              <a:gd name="T82" fmla="*/ 76 w 226"/>
              <a:gd name="T83" fmla="*/ 280 h 348"/>
              <a:gd name="T84" fmla="*/ 108 w 226"/>
              <a:gd name="T85" fmla="*/ 249 h 348"/>
              <a:gd name="T86" fmla="*/ 108 w 226"/>
              <a:gd name="T87" fmla="*/ 235 h 348"/>
              <a:gd name="T88" fmla="*/ 76 w 226"/>
              <a:gd name="T89" fmla="*/ 204 h 348"/>
              <a:gd name="T90" fmla="*/ 108 w 226"/>
              <a:gd name="T91" fmla="*/ 235 h 348"/>
              <a:gd name="T92" fmla="*/ 76 w 226"/>
              <a:gd name="T93" fmla="*/ 190 h 348"/>
              <a:gd name="T94" fmla="*/ 108 w 226"/>
              <a:gd name="T95" fmla="*/ 158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6" h="348">
                <a:moveTo>
                  <a:pt x="89" y="0"/>
                </a:moveTo>
                <a:lnTo>
                  <a:pt x="89" y="124"/>
                </a:lnTo>
                <a:lnTo>
                  <a:pt x="118" y="124"/>
                </a:lnTo>
                <a:lnTo>
                  <a:pt x="118" y="113"/>
                </a:lnTo>
                <a:lnTo>
                  <a:pt x="150" y="113"/>
                </a:lnTo>
                <a:lnTo>
                  <a:pt x="150" y="124"/>
                </a:lnTo>
                <a:lnTo>
                  <a:pt x="150" y="137"/>
                </a:lnTo>
                <a:lnTo>
                  <a:pt x="150" y="145"/>
                </a:lnTo>
                <a:lnTo>
                  <a:pt x="150" y="348"/>
                </a:lnTo>
                <a:lnTo>
                  <a:pt x="226" y="348"/>
                </a:lnTo>
                <a:lnTo>
                  <a:pt x="226" y="0"/>
                </a:lnTo>
                <a:lnTo>
                  <a:pt x="89" y="0"/>
                </a:lnTo>
                <a:close/>
                <a:moveTo>
                  <a:pt x="150" y="100"/>
                </a:moveTo>
                <a:lnTo>
                  <a:pt x="118" y="100"/>
                </a:lnTo>
                <a:lnTo>
                  <a:pt x="118" y="68"/>
                </a:lnTo>
                <a:lnTo>
                  <a:pt x="150" y="68"/>
                </a:lnTo>
                <a:lnTo>
                  <a:pt x="150" y="100"/>
                </a:lnTo>
                <a:close/>
                <a:moveTo>
                  <a:pt x="150" y="55"/>
                </a:moveTo>
                <a:lnTo>
                  <a:pt x="118" y="55"/>
                </a:lnTo>
                <a:lnTo>
                  <a:pt x="118" y="23"/>
                </a:lnTo>
                <a:lnTo>
                  <a:pt x="150" y="23"/>
                </a:lnTo>
                <a:lnTo>
                  <a:pt x="150" y="55"/>
                </a:lnTo>
                <a:close/>
                <a:moveTo>
                  <a:pt x="197" y="280"/>
                </a:moveTo>
                <a:lnTo>
                  <a:pt x="166" y="280"/>
                </a:lnTo>
                <a:lnTo>
                  <a:pt x="166" y="249"/>
                </a:lnTo>
                <a:lnTo>
                  <a:pt x="197" y="249"/>
                </a:lnTo>
                <a:lnTo>
                  <a:pt x="197" y="280"/>
                </a:lnTo>
                <a:close/>
                <a:moveTo>
                  <a:pt x="197" y="235"/>
                </a:moveTo>
                <a:lnTo>
                  <a:pt x="166" y="235"/>
                </a:lnTo>
                <a:lnTo>
                  <a:pt x="166" y="204"/>
                </a:lnTo>
                <a:lnTo>
                  <a:pt x="197" y="204"/>
                </a:lnTo>
                <a:lnTo>
                  <a:pt x="197" y="235"/>
                </a:lnTo>
                <a:close/>
                <a:moveTo>
                  <a:pt x="197" y="190"/>
                </a:moveTo>
                <a:lnTo>
                  <a:pt x="166" y="190"/>
                </a:lnTo>
                <a:lnTo>
                  <a:pt x="166" y="158"/>
                </a:lnTo>
                <a:lnTo>
                  <a:pt x="197" y="158"/>
                </a:lnTo>
                <a:lnTo>
                  <a:pt x="197" y="190"/>
                </a:lnTo>
                <a:close/>
                <a:moveTo>
                  <a:pt x="197" y="145"/>
                </a:moveTo>
                <a:lnTo>
                  <a:pt x="166" y="145"/>
                </a:lnTo>
                <a:lnTo>
                  <a:pt x="166" y="113"/>
                </a:lnTo>
                <a:lnTo>
                  <a:pt x="197" y="113"/>
                </a:lnTo>
                <a:lnTo>
                  <a:pt x="197" y="145"/>
                </a:lnTo>
                <a:close/>
                <a:moveTo>
                  <a:pt x="197" y="100"/>
                </a:moveTo>
                <a:lnTo>
                  <a:pt x="166" y="100"/>
                </a:lnTo>
                <a:lnTo>
                  <a:pt x="166" y="68"/>
                </a:lnTo>
                <a:lnTo>
                  <a:pt x="197" y="68"/>
                </a:lnTo>
                <a:lnTo>
                  <a:pt x="197" y="100"/>
                </a:lnTo>
                <a:close/>
                <a:moveTo>
                  <a:pt x="197" y="55"/>
                </a:moveTo>
                <a:lnTo>
                  <a:pt x="166" y="55"/>
                </a:lnTo>
                <a:lnTo>
                  <a:pt x="166" y="23"/>
                </a:lnTo>
                <a:lnTo>
                  <a:pt x="197" y="23"/>
                </a:lnTo>
                <a:lnTo>
                  <a:pt x="197" y="55"/>
                </a:lnTo>
                <a:close/>
                <a:moveTo>
                  <a:pt x="0" y="137"/>
                </a:moveTo>
                <a:lnTo>
                  <a:pt x="0" y="348"/>
                </a:lnTo>
                <a:lnTo>
                  <a:pt x="137" y="348"/>
                </a:lnTo>
                <a:lnTo>
                  <a:pt x="137" y="137"/>
                </a:lnTo>
                <a:lnTo>
                  <a:pt x="0" y="137"/>
                </a:lnTo>
                <a:close/>
                <a:moveTo>
                  <a:pt x="60" y="326"/>
                </a:moveTo>
                <a:lnTo>
                  <a:pt x="29" y="326"/>
                </a:lnTo>
                <a:lnTo>
                  <a:pt x="29" y="294"/>
                </a:lnTo>
                <a:lnTo>
                  <a:pt x="60" y="294"/>
                </a:lnTo>
                <a:lnTo>
                  <a:pt x="60" y="326"/>
                </a:lnTo>
                <a:close/>
                <a:moveTo>
                  <a:pt x="60" y="280"/>
                </a:moveTo>
                <a:lnTo>
                  <a:pt x="29" y="280"/>
                </a:lnTo>
                <a:lnTo>
                  <a:pt x="29" y="249"/>
                </a:lnTo>
                <a:lnTo>
                  <a:pt x="60" y="249"/>
                </a:lnTo>
                <a:lnTo>
                  <a:pt x="60" y="280"/>
                </a:lnTo>
                <a:close/>
                <a:moveTo>
                  <a:pt x="60" y="235"/>
                </a:moveTo>
                <a:lnTo>
                  <a:pt x="29" y="235"/>
                </a:lnTo>
                <a:lnTo>
                  <a:pt x="29" y="204"/>
                </a:lnTo>
                <a:lnTo>
                  <a:pt x="60" y="204"/>
                </a:lnTo>
                <a:lnTo>
                  <a:pt x="60" y="235"/>
                </a:lnTo>
                <a:close/>
                <a:moveTo>
                  <a:pt x="60" y="190"/>
                </a:moveTo>
                <a:lnTo>
                  <a:pt x="29" y="190"/>
                </a:lnTo>
                <a:lnTo>
                  <a:pt x="29" y="158"/>
                </a:lnTo>
                <a:lnTo>
                  <a:pt x="60" y="158"/>
                </a:lnTo>
                <a:lnTo>
                  <a:pt x="60" y="190"/>
                </a:lnTo>
                <a:close/>
                <a:moveTo>
                  <a:pt x="108" y="326"/>
                </a:moveTo>
                <a:lnTo>
                  <a:pt x="76" y="326"/>
                </a:lnTo>
                <a:lnTo>
                  <a:pt x="76" y="294"/>
                </a:lnTo>
                <a:lnTo>
                  <a:pt x="108" y="294"/>
                </a:lnTo>
                <a:lnTo>
                  <a:pt x="108" y="326"/>
                </a:lnTo>
                <a:close/>
                <a:moveTo>
                  <a:pt x="108" y="280"/>
                </a:moveTo>
                <a:lnTo>
                  <a:pt x="76" y="280"/>
                </a:lnTo>
                <a:lnTo>
                  <a:pt x="76" y="249"/>
                </a:lnTo>
                <a:lnTo>
                  <a:pt x="108" y="249"/>
                </a:lnTo>
                <a:lnTo>
                  <a:pt x="108" y="280"/>
                </a:lnTo>
                <a:close/>
                <a:moveTo>
                  <a:pt x="108" y="235"/>
                </a:moveTo>
                <a:lnTo>
                  <a:pt x="76" y="235"/>
                </a:lnTo>
                <a:lnTo>
                  <a:pt x="76" y="204"/>
                </a:lnTo>
                <a:lnTo>
                  <a:pt x="108" y="204"/>
                </a:lnTo>
                <a:lnTo>
                  <a:pt x="108" y="235"/>
                </a:lnTo>
                <a:close/>
                <a:moveTo>
                  <a:pt x="108" y="190"/>
                </a:moveTo>
                <a:lnTo>
                  <a:pt x="76" y="190"/>
                </a:lnTo>
                <a:lnTo>
                  <a:pt x="76" y="158"/>
                </a:lnTo>
                <a:lnTo>
                  <a:pt x="108" y="158"/>
                </a:lnTo>
                <a:lnTo>
                  <a:pt x="108" y="190"/>
                </a:lnTo>
                <a:close/>
              </a:path>
            </a:pathLst>
          </a:custGeom>
          <a:solidFill>
            <a:schemeClr val="tx1"/>
          </a:solidFill>
          <a:ln w="10795" cap="flat" cmpd="sng" algn="ctr">
            <a:noFill/>
            <a:prstDash val="solid"/>
            <a:headEnd type="none" w="med" len="med"/>
            <a:tailEnd type="none" w="med" len="med"/>
          </a:ln>
          <a:effectLst/>
          <a:ex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099" eaLnBrk="1" fontAlgn="base" latinLnBrk="0" hangingPunct="1">
              <a:lnSpc>
                <a:spcPct val="90000"/>
              </a:lnSpc>
              <a:spcBef>
                <a:spcPct val="0"/>
              </a:spcBef>
              <a:spcAft>
                <a:spcPct val="0"/>
              </a:spcAft>
              <a:buClrTx/>
              <a:buSzTx/>
              <a:buFontTx/>
              <a:buNone/>
              <a:tabLst/>
              <a:defRPr/>
            </a:pPr>
            <a:endParaRPr kumimoji="0" lang="en-US" sz="2000" b="0" i="0" u="none" strike="noStrike" kern="0" cap="none" spc="-50" normalizeH="0" baseline="0" noProof="0" smtClean="0">
              <a:ln>
                <a:noFill/>
              </a:ln>
              <a:gradFill>
                <a:gsLst>
                  <a:gs pos="1250">
                    <a:srgbClr val="EFEFEF"/>
                  </a:gs>
                  <a:gs pos="10417">
                    <a:srgbClr val="EFEFEF"/>
                  </a:gs>
                </a:gsLst>
                <a:lin ang="5400000" scaled="0"/>
              </a:gradFill>
              <a:effectLst/>
              <a:uLnTx/>
              <a:uFillTx/>
              <a:latin typeface="Segoe UI"/>
            </a:endParaRPr>
          </a:p>
        </p:txBody>
      </p:sp>
    </p:spTree>
    <p:extLst>
      <p:ext uri="{BB962C8B-B14F-4D97-AF65-F5344CB8AC3E}">
        <p14:creationId xmlns:p14="http://schemas.microsoft.com/office/powerpoint/2010/main" val="19477382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 xmlns:p15="http://schemas.microsoft.com/office/powerpoint/2012/main">
        <p15:guide id="1" pos="173"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Windows Azur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162989083"/>
      </p:ext>
    </p:extLst>
  </p:cSld>
  <p:clrMapOvr>
    <a:masterClrMapping/>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0912" y="233151"/>
            <a:ext cx="11814652" cy="880792"/>
          </a:xfrm>
        </p:spPr>
        <p:txBody>
          <a:bodyPr anchor="t" anchorCtr="0">
            <a:noAutofit/>
          </a:bodyPr>
          <a:lstStyle>
            <a:lvl1pPr>
              <a:defRPr sz="5438" cap="none" spc="-136" baseline="0">
                <a:solidFill>
                  <a:schemeClr val="accent1"/>
                </a:solidFill>
                <a:latin typeface="Segoe UI Light" pitchFamily="34" charset="0"/>
              </a:defRPr>
            </a:lvl1pPr>
          </a:lstStyle>
          <a:p>
            <a:r>
              <a:rPr lang="en-US" dirty="0" smtClean="0"/>
              <a:t>Click To Edit Master Title Style</a:t>
            </a:r>
            <a:endParaRPr lang="en-US" dirty="0"/>
          </a:p>
        </p:txBody>
      </p:sp>
      <p:sp>
        <p:nvSpPr>
          <p:cNvPr id="4" name="Date Placeholder 3"/>
          <p:cNvSpPr>
            <a:spLocks noGrp="1"/>
          </p:cNvSpPr>
          <p:nvPr>
            <p:ph type="dt" sz="half" idx="10"/>
          </p:nvPr>
        </p:nvSpPr>
        <p:spPr>
          <a:xfrm>
            <a:off x="103639" y="6718101"/>
            <a:ext cx="1036372" cy="223825"/>
          </a:xfrm>
          <a:prstGeom prst="rect">
            <a:avLst/>
          </a:prstGeom>
        </p:spPr>
        <p:txBody>
          <a:bodyPr/>
          <a:lstStyle/>
          <a:p>
            <a:pPr defTabSz="1236316"/>
            <a:fld id="{D8556E56-BCD3-4981-BA98-3AB9C4EF7216}" type="datetimeFigureOut">
              <a:rPr lang="en-US" smtClean="0">
                <a:solidFill>
                  <a:srgbClr val="292929"/>
                </a:solidFill>
              </a:rPr>
              <a:pPr defTabSz="1236316"/>
              <a:t>12/20/2017</a:t>
            </a:fld>
            <a:endParaRPr lang="en-US" dirty="0">
              <a:solidFill>
                <a:srgbClr val="292929"/>
              </a:solidFill>
            </a:endParaRPr>
          </a:p>
        </p:txBody>
      </p:sp>
      <p:sp>
        <p:nvSpPr>
          <p:cNvPr id="5" name="Footer Placeholder 4"/>
          <p:cNvSpPr>
            <a:spLocks noGrp="1"/>
          </p:cNvSpPr>
          <p:nvPr>
            <p:ph type="ftr" sz="quarter" idx="11"/>
          </p:nvPr>
        </p:nvSpPr>
        <p:spPr>
          <a:xfrm>
            <a:off x="1243648" y="6718101"/>
            <a:ext cx="9949180" cy="223825"/>
          </a:xfrm>
          <a:prstGeom prst="rect">
            <a:avLst/>
          </a:prstGeom>
        </p:spPr>
        <p:txBody>
          <a:bodyPr/>
          <a:lstStyle/>
          <a:p>
            <a:pPr defTabSz="1236316"/>
            <a:endParaRPr lang="en-US" dirty="0">
              <a:solidFill>
                <a:srgbClr val="292929"/>
              </a:solidFill>
            </a:endParaRPr>
          </a:p>
        </p:txBody>
      </p:sp>
      <p:sp>
        <p:nvSpPr>
          <p:cNvPr id="6" name="Slide Number Placeholder 5"/>
          <p:cNvSpPr>
            <a:spLocks noGrp="1"/>
          </p:cNvSpPr>
          <p:nvPr>
            <p:ph type="sldNum" sz="quarter" idx="12"/>
          </p:nvPr>
        </p:nvSpPr>
        <p:spPr>
          <a:xfrm>
            <a:off x="11296466" y="6718101"/>
            <a:ext cx="1036372" cy="223825"/>
          </a:xfrm>
          <a:prstGeom prst="rect">
            <a:avLst/>
          </a:prstGeom>
        </p:spPr>
        <p:txBody>
          <a:bodyPr/>
          <a:lstStyle/>
          <a:p>
            <a:pPr defTabSz="1236316"/>
            <a:fld id="{701EF8F4-3127-4F0B-9FA1-9C31610D72B1}" type="slidenum">
              <a:rPr lang="en-US" smtClean="0">
                <a:solidFill>
                  <a:srgbClr val="292929"/>
                </a:solidFill>
              </a:rPr>
              <a:pPr defTabSz="1236316"/>
              <a:t>‹#›</a:t>
            </a:fld>
            <a:endParaRPr lang="en-US" dirty="0">
              <a:solidFill>
                <a:srgbClr val="292929"/>
              </a:solidFill>
            </a:endParaRPr>
          </a:p>
        </p:txBody>
      </p:sp>
    </p:spTree>
    <p:extLst>
      <p:ext uri="{BB962C8B-B14F-4D97-AF65-F5344CB8AC3E}">
        <p14:creationId xmlns:p14="http://schemas.microsoft.com/office/powerpoint/2010/main" val="3083092102"/>
      </p:ext>
    </p:extLst>
  </p:cSld>
  <p:clrMapOvr>
    <a:masterClrMapping/>
  </p:clrMapOvr>
  <p:transition spd="slow">
    <p:push/>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lgn="l" defTabSz="932742" rtl="0" eaLnBrk="1" latinLnBrk="0" hangingPunct="1">
              <a:lnSpc>
                <a:spcPct val="90000"/>
              </a:lnSpc>
              <a:spcBef>
                <a:spcPct val="0"/>
              </a:spcBef>
              <a:buNone/>
              <a:defRPr lang="en-US" sz="5400" b="0" kern="1200" cap="none" spc="-102" baseline="0" dirty="0">
                <a:ln w="3175">
                  <a:noFill/>
                </a:ln>
                <a:gradFill>
                  <a:gsLst>
                    <a:gs pos="1250">
                      <a:schemeClr val="tx2"/>
                    </a:gs>
                    <a:gs pos="100000">
                      <a:schemeClr val="tx2"/>
                    </a:gs>
                  </a:gsLst>
                  <a:lin ang="5400000" scaled="0"/>
                </a:gradFill>
                <a:effectLst/>
                <a:latin typeface="+mj-lt"/>
                <a:ea typeface="+mn-ea"/>
                <a:cs typeface="Arial"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2349549364"/>
      </p:ext>
    </p:extLst>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1_Blank">
    <p:spTree>
      <p:nvGrpSpPr>
        <p:cNvPr id="1" name=""/>
        <p:cNvGrpSpPr/>
        <p:nvPr/>
      </p:nvGrpSpPr>
      <p:grpSpPr>
        <a:xfrm>
          <a:off x="0" y="0"/>
          <a:ext cx="0" cy="0"/>
          <a:chOff x="0" y="0"/>
          <a:chExt cx="0" cy="0"/>
        </a:xfrm>
      </p:grpSpPr>
      <p:sp>
        <p:nvSpPr>
          <p:cNvPr id="6" name="Text Placeholder 23"/>
          <p:cNvSpPr>
            <a:spLocks noGrp="1"/>
          </p:cNvSpPr>
          <p:nvPr>
            <p:ph type="body" sz="quarter" idx="14" hasCustomPrompt="1"/>
          </p:nvPr>
        </p:nvSpPr>
        <p:spPr>
          <a:xfrm>
            <a:off x="11659195" y="6607291"/>
            <a:ext cx="777280" cy="385886"/>
          </a:xfrm>
          <a:prstGeom prst="rect">
            <a:avLst/>
          </a:prstGeom>
        </p:spPr>
        <p:txBody>
          <a:bodyPr anchor="ctr"/>
          <a:lstStyle>
            <a:lvl1pPr marL="0" indent="0" algn="r">
              <a:buNone/>
              <a:defRPr sz="816">
                <a:solidFill>
                  <a:schemeClr val="tx1"/>
                </a:solidFill>
              </a:defRPr>
            </a:lvl1pPr>
          </a:lstStyle>
          <a:p>
            <a:fld id="{13C7C2A1-6219-4FFB-8871-7AF0864EFB3F}" type="slidenum">
              <a:rPr lang="en-US" smtClean="0"/>
              <a:t>‹#›</a:t>
            </a:fld>
            <a:endParaRPr lang="en-US" dirty="0"/>
          </a:p>
        </p:txBody>
      </p:sp>
      <p:sp>
        <p:nvSpPr>
          <p:cNvPr id="2" name="Footer Placeholder 1"/>
          <p:cNvSpPr>
            <a:spLocks noGrp="1"/>
          </p:cNvSpPr>
          <p:nvPr>
            <p:ph type="ftr" sz="quarter" idx="15"/>
          </p:nvPr>
        </p:nvSpPr>
        <p:spPr>
          <a:xfrm>
            <a:off x="3109119" y="6606831"/>
            <a:ext cx="8550076" cy="387694"/>
          </a:xfrm>
          <a:prstGeom prst="rect">
            <a:avLst/>
          </a:prstGeom>
        </p:spPr>
        <p:txBody>
          <a:bodyPr/>
          <a:lstStyle/>
          <a:p>
            <a:endParaRPr lang="en-US" dirty="0">
              <a:solidFill>
                <a:srgbClr val="505050"/>
              </a:solidFill>
            </a:endParaRPr>
          </a:p>
        </p:txBody>
      </p:sp>
      <p:sp>
        <p:nvSpPr>
          <p:cNvPr id="3" name="Slide Number Placeholder 2"/>
          <p:cNvSpPr>
            <a:spLocks noGrp="1"/>
          </p:cNvSpPr>
          <p:nvPr>
            <p:ph type="sldNum" sz="quarter" idx="16"/>
          </p:nvPr>
        </p:nvSpPr>
        <p:spPr>
          <a:xfrm>
            <a:off x="11659197" y="6606832"/>
            <a:ext cx="777278" cy="387693"/>
          </a:xfrm>
          <a:prstGeom prst="rect">
            <a:avLst/>
          </a:prstGeom>
        </p:spPr>
        <p:txBody>
          <a:bodyPr/>
          <a:lstStyle/>
          <a:p>
            <a:fld id="{FAADACFB-7C71-4E89-89D2-7BBA40B7BFA9}" type="slidenum">
              <a:rPr lang="en-US" smtClean="0">
                <a:solidFill>
                  <a:srgbClr val="505050"/>
                </a:solidFill>
              </a:rPr>
              <a:pPr/>
              <a:t>‹#›</a:t>
            </a:fld>
            <a:endParaRPr lang="en-US" dirty="0">
              <a:solidFill>
                <a:srgbClr val="505050"/>
              </a:solidFill>
            </a:endParaRPr>
          </a:p>
        </p:txBody>
      </p:sp>
    </p:spTree>
    <p:extLst>
      <p:ext uri="{BB962C8B-B14F-4D97-AF65-F5344CB8AC3E}">
        <p14:creationId xmlns:p14="http://schemas.microsoft.com/office/powerpoint/2010/main" val="1393313197"/>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63pt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53" y="264964"/>
            <a:ext cx="9143999" cy="904527"/>
          </a:xfrm>
        </p:spPr>
        <p:txBody>
          <a:bodyPr lIns="146139" tIns="91337" rIns="146139" bIns="91337"/>
          <a:lstStyle>
            <a:lvl1pPr>
              <a:lnSpc>
                <a:spcPct val="90000"/>
              </a:lnSpc>
              <a:defRPr sz="5199" baseline="0">
                <a:solidFill>
                  <a:schemeClr val="tx2"/>
                </a:solidFill>
              </a:defRPr>
            </a:lvl1pPr>
          </a:lstStyle>
          <a:p>
            <a:r>
              <a:rPr lang="en-US" dirty="0" smtClean="0"/>
              <a:t>Lorem </a:t>
            </a:r>
            <a:r>
              <a:rPr lang="en-US" dirty="0" err="1" smtClean="0"/>
              <a:t>ipsum</a:t>
            </a:r>
            <a:r>
              <a:rPr lang="en-US" dirty="0" smtClean="0"/>
              <a:t> dolor sit.</a:t>
            </a:r>
            <a:endParaRPr lang="en-US" dirty="0"/>
          </a:p>
        </p:txBody>
      </p:sp>
      <p:sp>
        <p:nvSpPr>
          <p:cNvPr id="3" name="Footer Placeholder 2"/>
          <p:cNvSpPr>
            <a:spLocks noGrp="1"/>
          </p:cNvSpPr>
          <p:nvPr>
            <p:ph type="ftr" sz="quarter" idx="10"/>
          </p:nvPr>
        </p:nvSpPr>
        <p:spPr>
          <a:xfrm>
            <a:off x="457200" y="6565392"/>
            <a:ext cx="3937000" cy="137160"/>
          </a:xfrm>
          <a:prstGeom prst="rect">
            <a:avLst/>
          </a:prstGeom>
        </p:spPr>
        <p:txBody>
          <a:bodyPr/>
          <a:lstStyle/>
          <a:p>
            <a:r>
              <a:rPr smtClean="0">
                <a:solidFill>
                  <a:srgbClr val="505050"/>
                </a:solidFill>
              </a:rPr>
              <a:t>Microsoft Confidential</a:t>
            </a:r>
            <a:endParaRPr>
              <a:solidFill>
                <a:srgbClr val="505050"/>
              </a:solidFill>
            </a:endParaRPr>
          </a:p>
        </p:txBody>
      </p:sp>
      <p:sp>
        <p:nvSpPr>
          <p:cNvPr id="4" name="Slide Number Placeholder 3"/>
          <p:cNvSpPr>
            <a:spLocks noGrp="1"/>
          </p:cNvSpPr>
          <p:nvPr>
            <p:ph type="sldNum" sz="quarter" idx="11"/>
          </p:nvPr>
        </p:nvSpPr>
        <p:spPr>
          <a:xfrm>
            <a:off x="11595101" y="6565392"/>
            <a:ext cx="566737" cy="137160"/>
          </a:xfrm>
          <a:prstGeom prst="rect">
            <a:avLst/>
          </a:prstGeom>
        </p:spPr>
        <p:txBody>
          <a:bodyPr/>
          <a:lstStyle/>
          <a:p>
            <a:fld id="{27258FFF-F925-446B-8502-81C933981705}" type="slidenum">
              <a:rPr>
                <a:solidFill>
                  <a:srgbClr val="505050"/>
                </a:solidFill>
              </a:rPr>
              <a:pPr/>
              <a:t>‹#›</a:t>
            </a:fld>
            <a:endParaRPr>
              <a:solidFill>
                <a:srgbClr val="505050"/>
              </a:solidFill>
            </a:endParaRPr>
          </a:p>
        </p:txBody>
      </p:sp>
    </p:spTree>
    <p:extLst>
      <p:ext uri="{BB962C8B-B14F-4D97-AF65-F5344CB8AC3E}">
        <p14:creationId xmlns:p14="http://schemas.microsoft.com/office/powerpoint/2010/main" val="2109723135"/>
      </p:ext>
    </p:extLst>
  </p:cSld>
  <p:clrMapOvr>
    <a:masterClrMapping/>
  </p:clrMapOvr>
  <p:transition>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317" y="0"/>
            <a:ext cx="12435840" cy="4480560"/>
          </a:xfrm>
          <a:prstGeom prst="rect">
            <a:avLst/>
          </a:prstGeom>
        </p:spPr>
      </p:pic>
      <p:sp>
        <p:nvSpPr>
          <p:cNvPr id="4" name="Rectangle 3"/>
          <p:cNvSpPr/>
          <p:nvPr userDrawn="1"/>
        </p:nvSpPr>
        <p:spPr bwMode="auto">
          <a:xfrm>
            <a:off x="-11836" y="4477170"/>
            <a:ext cx="12448311" cy="251735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endParaRPr lang="en-US" sz="6000" b="1" i="1"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43953" y="4902969"/>
            <a:ext cx="6174653" cy="1718463"/>
          </a:xfrm>
          <a:prstGeom prst="rect">
            <a:avLst/>
          </a:prstGeom>
        </p:spPr>
      </p:pic>
      <p:pic>
        <p:nvPicPr>
          <p:cNvPr id="2" name="Picture 1"/>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gray">
          <a:xfrm>
            <a:off x="10423636" y="6182440"/>
            <a:ext cx="1552931" cy="332660"/>
          </a:xfrm>
          <a:prstGeom prst="rect">
            <a:avLst/>
          </a:prstGeom>
        </p:spPr>
      </p:pic>
    </p:spTree>
    <p:extLst>
      <p:ext uri="{BB962C8B-B14F-4D97-AF65-F5344CB8AC3E}">
        <p14:creationId xmlns:p14="http://schemas.microsoft.com/office/powerpoint/2010/main" val="1179749406"/>
      </p:ext>
    </p:extLst>
  </p:cSld>
  <p:clrMapOvr>
    <a:masterClrMapping/>
  </p:clrMapOvr>
  <p:transition>
    <p:fade/>
  </p:transition>
  <p:timing>
    <p:tnLst>
      <p:par>
        <p:cTn id="1" dur="indefinite" restart="never" nodeType="tmRoot"/>
      </p:par>
    </p:tnLst>
  </p:timing>
  <p:extLst mod="1">
    <p:ext uri="{DCECCB84-F9BA-43D5-87BE-67443E8EF086}">
      <p15:sldGuideLst xmlns=""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gray">
          <a:xfrm>
            <a:off x="460696" y="6182440"/>
            <a:ext cx="1548202" cy="332660"/>
          </a:xfrm>
          <a:prstGeom prst="rect">
            <a:avLst/>
          </a:prstGeom>
        </p:spPr>
      </p:pic>
      <p:sp>
        <p:nvSpPr>
          <p:cNvPr id="4" name="Text Placeholder 3"/>
          <p:cNvSpPr>
            <a:spLocks noGrp="1"/>
          </p:cNvSpPr>
          <p:nvPr>
            <p:ph type="body" sz="quarter" idx="13" hasCustomPrompt="1"/>
          </p:nvPr>
        </p:nvSpPr>
        <p:spPr>
          <a:xfrm>
            <a:off x="274638" y="296863"/>
            <a:ext cx="3657600" cy="685800"/>
          </a:xfrm>
        </p:spPr>
        <p:txBody>
          <a:bodyPr lIns="182880" tIns="146304" rIns="182880" bIns="146304">
            <a:noAutofit/>
          </a:bodyPr>
          <a:lstStyle>
            <a:lvl1pPr marL="0" indent="0">
              <a:buNone/>
              <a:defRPr sz="2000">
                <a:latin typeface="+mn-lt"/>
              </a:defRPr>
            </a:lvl1pPr>
            <a:lvl2pPr marL="342900" indent="0">
              <a:buNone/>
              <a:defRPr sz="2400">
                <a:latin typeface="+mn-lt"/>
              </a:defRPr>
            </a:lvl2pPr>
            <a:lvl3pPr marL="571500" indent="0">
              <a:buNone/>
              <a:defRPr sz="2400">
                <a:latin typeface="+mn-lt"/>
              </a:defRPr>
            </a:lvl3pPr>
            <a:lvl4pPr marL="800100" indent="0">
              <a:buNone/>
              <a:defRPr sz="2400">
                <a:latin typeface="+mn-lt"/>
              </a:defRPr>
            </a:lvl4pPr>
            <a:lvl5pPr marL="1028700" indent="0">
              <a:buNone/>
              <a:defRPr sz="2400">
                <a:latin typeface="+mn-lt"/>
              </a:defRPr>
            </a:lvl5pPr>
          </a:lstStyle>
          <a:p>
            <a:pPr lvl="0"/>
            <a:r>
              <a:rPr lang="en-US" dirty="0" smtClean="0"/>
              <a:t>Session Code</a:t>
            </a:r>
          </a:p>
        </p:txBody>
      </p:sp>
    </p:spTree>
    <p:extLst>
      <p:ext uri="{BB962C8B-B14F-4D97-AF65-F5344CB8AC3E}">
        <p14:creationId xmlns:p14="http://schemas.microsoft.com/office/powerpoint/2010/main" val="2955224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 xmlns:p15="http://schemas.microsoft.com/office/powerpoint/2012/main">
        <p15:guide id="1" orient="horz" pos="4406">
          <p15:clr>
            <a:srgbClr val="C35EA4"/>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2"/>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gray">
          <a:xfrm>
            <a:off x="458332" y="6182440"/>
            <a:ext cx="1552931" cy="332660"/>
          </a:xfrm>
          <a:prstGeom prst="rect">
            <a:avLst/>
          </a:prstGeom>
        </p:spPr>
      </p:pic>
      <p:sp>
        <p:nvSpPr>
          <p:cNvPr id="7" name="Text Placeholder 3"/>
          <p:cNvSpPr>
            <a:spLocks noGrp="1"/>
          </p:cNvSpPr>
          <p:nvPr>
            <p:ph type="body" sz="quarter" idx="13" hasCustomPrompt="1"/>
          </p:nvPr>
        </p:nvSpPr>
        <p:spPr>
          <a:xfrm>
            <a:off x="274638" y="296863"/>
            <a:ext cx="3657600" cy="685800"/>
          </a:xfrm>
        </p:spPr>
        <p:txBody>
          <a:bodyPr lIns="182880" tIns="146304" rIns="182880" bIns="146304">
            <a:noAutofit/>
          </a:bodyPr>
          <a:lstStyle>
            <a:lvl1pPr marL="0" indent="0">
              <a:buNone/>
              <a:defRPr sz="2000">
                <a:latin typeface="+mn-lt"/>
              </a:defRPr>
            </a:lvl1pPr>
            <a:lvl2pPr marL="342900" indent="0">
              <a:buNone/>
              <a:defRPr sz="2400">
                <a:latin typeface="+mn-lt"/>
              </a:defRPr>
            </a:lvl2pPr>
            <a:lvl3pPr marL="571500" indent="0">
              <a:buNone/>
              <a:defRPr sz="2400">
                <a:latin typeface="+mn-lt"/>
              </a:defRPr>
            </a:lvl3pPr>
            <a:lvl4pPr marL="800100" indent="0">
              <a:buNone/>
              <a:defRPr sz="2400">
                <a:latin typeface="+mn-lt"/>
              </a:defRPr>
            </a:lvl4pPr>
            <a:lvl5pPr marL="1028700" indent="0">
              <a:buNone/>
              <a:defRPr sz="2400">
                <a:latin typeface="+mn-lt"/>
              </a:defRPr>
            </a:lvl5pPr>
          </a:lstStyle>
          <a:p>
            <a:pPr lvl="0"/>
            <a:r>
              <a:rPr lang="en-US" dirty="0" smtClean="0"/>
              <a:t>Session Code</a:t>
            </a:r>
          </a:p>
        </p:txBody>
      </p:sp>
    </p:spTree>
    <p:extLst>
      <p:ext uri="{BB962C8B-B14F-4D97-AF65-F5344CB8AC3E}">
        <p14:creationId xmlns:p14="http://schemas.microsoft.com/office/powerpoint/2010/main" val="22527037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 xmlns:p15="http://schemas.microsoft.com/office/powerpoint/2012/main">
        <p15:guide id="1" orient="horz" pos="4406">
          <p15:clr>
            <a:srgbClr val="C35EA4"/>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3" name="Rectangle 2"/>
          <p:cNvSpPr/>
          <p:nvPr userDrawn="1"/>
        </p:nvSpPr>
        <p:spPr bwMode="auto">
          <a:xfrm>
            <a:off x="274638" y="2125663"/>
            <a:ext cx="9144000" cy="3657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74701" y="3955786"/>
            <a:ext cx="9143937" cy="1828007"/>
          </a:xfrm>
          <a:noFill/>
        </p:spPr>
        <p:txBody>
          <a:bodyPr lIns="146304" tIns="109728" rIns="146304" bIns="109728">
            <a:noAutofit/>
          </a:bodyPr>
          <a:lstStyle>
            <a:lvl1pPr marL="0" indent="0">
              <a:spcBef>
                <a:spcPts val="0"/>
              </a:spcBef>
              <a:buNone/>
              <a:defRPr sz="3600" spc="0" baseline="0">
                <a:gradFill>
                  <a:gsLst>
                    <a:gs pos="2917">
                      <a:srgbClr val="FFFFFF"/>
                    </a:gs>
                    <a:gs pos="30000">
                      <a:srgbClr val="FFFFFF"/>
                    </a:gs>
                  </a:gsLst>
                  <a:lin ang="5400000" scaled="0"/>
                </a:gradFill>
                <a:latin typeface="+mj-lt"/>
              </a:defRPr>
            </a:lvl1pPr>
          </a:lstStyle>
          <a:p>
            <a:pPr lvl="0"/>
            <a:r>
              <a:rPr lang="en-US" dirty="0" smtClean="0"/>
              <a:t>Speaker 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424795" y="480502"/>
            <a:ext cx="1554480" cy="332991"/>
          </a:xfrm>
          <a:prstGeom prst="rect">
            <a:avLst/>
          </a:prstGeom>
        </p:spPr>
      </p:pic>
      <p:sp>
        <p:nvSpPr>
          <p:cNvPr id="7" name="Text Placeholder 3"/>
          <p:cNvSpPr>
            <a:spLocks noGrp="1"/>
          </p:cNvSpPr>
          <p:nvPr>
            <p:ph type="body" sz="quarter" idx="13" hasCustomPrompt="1"/>
          </p:nvPr>
        </p:nvSpPr>
        <p:spPr>
          <a:xfrm>
            <a:off x="274638" y="296863"/>
            <a:ext cx="3657600" cy="685800"/>
          </a:xfrm>
        </p:spPr>
        <p:txBody>
          <a:bodyPr lIns="182880" tIns="146304" rIns="182880" bIns="146304">
            <a:noAutofit/>
          </a:bodyPr>
          <a:lstStyle>
            <a:lvl1pPr marL="0" indent="0">
              <a:buNone/>
              <a:defRPr sz="2000">
                <a:latin typeface="+mn-lt"/>
              </a:defRPr>
            </a:lvl1pPr>
            <a:lvl2pPr marL="342900" indent="0">
              <a:buNone/>
              <a:defRPr sz="2400">
                <a:latin typeface="+mn-lt"/>
              </a:defRPr>
            </a:lvl2pPr>
            <a:lvl3pPr marL="571500" indent="0">
              <a:buNone/>
              <a:defRPr sz="2400">
                <a:latin typeface="+mn-lt"/>
              </a:defRPr>
            </a:lvl3pPr>
            <a:lvl4pPr marL="800100" indent="0">
              <a:buNone/>
              <a:defRPr sz="2400">
                <a:latin typeface="+mn-lt"/>
              </a:defRPr>
            </a:lvl4pPr>
            <a:lvl5pPr marL="1028700" indent="0">
              <a:buNone/>
              <a:defRPr sz="2400">
                <a:latin typeface="+mn-lt"/>
              </a:defRPr>
            </a:lvl5pPr>
          </a:lstStyle>
          <a:p>
            <a:pPr lvl="0"/>
            <a:r>
              <a:rPr lang="en-US" dirty="0" smtClean="0"/>
              <a:t>Session Code</a:t>
            </a:r>
          </a:p>
        </p:txBody>
      </p:sp>
    </p:spTree>
    <p:extLst>
      <p:ext uri="{BB962C8B-B14F-4D97-AF65-F5344CB8AC3E}">
        <p14:creationId xmlns:p14="http://schemas.microsoft.com/office/powerpoint/2010/main" val="364065640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4" name="Rectangle 3"/>
          <p:cNvSpPr/>
          <p:nvPr userDrawn="1"/>
        </p:nvSpPr>
        <p:spPr bwMode="auto">
          <a:xfrm>
            <a:off x="274702" y="1211287"/>
            <a:ext cx="100583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91241">
                      <a:schemeClr val="tx1"/>
                    </a:gs>
                    <a:gs pos="57000">
                      <a:schemeClr val="tx1"/>
                    </a:gs>
                    <a:gs pos="18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91241">
                      <a:schemeClr val="tx1"/>
                    </a:gs>
                    <a:gs pos="57000">
                      <a:schemeClr val="tx1"/>
                    </a:gs>
                    <a:gs pos="18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4318623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100583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91241">
                      <a:schemeClr val="tx1"/>
                    </a:gs>
                    <a:gs pos="57000">
                      <a:schemeClr val="tx1"/>
                    </a:gs>
                    <a:gs pos="18000">
                      <a:schemeClr val="tx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11890169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91241">
                      <a:schemeClr val="tx1"/>
                    </a:gs>
                    <a:gs pos="57000">
                      <a:schemeClr val="tx1"/>
                    </a:gs>
                    <a:gs pos="1800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55796842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lgn="l" defTabSz="932742" rtl="0" eaLnBrk="1" latinLnBrk="0" hangingPunct="1">
              <a:lnSpc>
                <a:spcPct val="90000"/>
              </a:lnSpc>
              <a:spcBef>
                <a:spcPct val="0"/>
              </a:spcBef>
              <a:buNone/>
              <a:defRPr lang="en-US" sz="8800" b="0" kern="1200" cap="none" spc="-100"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2436680183"/>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19156807"/>
      </p:ext>
    </p:extLst>
  </p:cSld>
  <p:clrMapOvr>
    <a:masterClrMapping/>
  </p:clrMapOvr>
  <p:transition>
    <p:fade/>
  </p:transition>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lgn="l" defTabSz="932742" rtl="0" eaLnBrk="1" latinLnBrk="0" hangingPunct="1">
              <a:lnSpc>
                <a:spcPct val="90000"/>
              </a:lnSpc>
              <a:spcBef>
                <a:spcPct val="0"/>
              </a:spcBef>
              <a:buNone/>
              <a:defRPr lang="en-US" sz="8800" b="0" kern="1200" cap="none" spc="-100"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308109368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74639" y="1212849"/>
            <a:ext cx="11889564" cy="2059025"/>
          </a:xfrm>
        </p:spPr>
        <p:txBody>
          <a:bodyPr/>
          <a:lstStyle>
            <a:lvl1pPr marL="0" indent="0">
              <a:buNone/>
              <a:defRPr/>
            </a:lvl1pPr>
            <a:lvl2pPr marL="28575" indent="0">
              <a:buNone/>
              <a:defRPr sz="2000"/>
            </a:lvl2pPr>
            <a:lvl3pPr marL="223838" indent="0">
              <a:buNone/>
              <a:defRPr sz="2000"/>
            </a:lvl3pPr>
            <a:lvl4pPr marL="476250" indent="0">
              <a:buNone/>
              <a:defRPr sz="1800"/>
            </a:lvl4pPr>
            <a:lvl5pPr marL="739775" indent="0">
              <a:buNone/>
              <a:defRPr sz="18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611684077"/>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74639" y="1212849"/>
            <a:ext cx="11889564" cy="2059025"/>
          </a:xfrm>
        </p:spPr>
        <p:txBody>
          <a:bodyPr/>
          <a:lstStyle>
            <a:lvl1pPr marL="0" indent="0">
              <a:buNone/>
              <a:defRPr>
                <a:gradFill>
                  <a:gsLst>
                    <a:gs pos="2920">
                      <a:schemeClr val="tx2"/>
                    </a:gs>
                    <a:gs pos="39000">
                      <a:schemeClr val="tx2"/>
                    </a:gs>
                  </a:gsLst>
                  <a:lin ang="5400000" scaled="0"/>
                </a:gradFill>
              </a:defRPr>
            </a:lvl1pPr>
            <a:lvl2pPr marL="28575" indent="0">
              <a:buNone/>
              <a:defRPr sz="2000"/>
            </a:lvl2pPr>
            <a:lvl3pPr marL="223838" indent="0">
              <a:buNone/>
              <a:defRPr sz="2000"/>
            </a:lvl3pPr>
            <a:lvl4pPr marL="476250" indent="0">
              <a:buNone/>
              <a:defRPr sz="1800"/>
            </a:lvl4pPr>
            <a:lvl5pPr marL="739775" indent="0">
              <a:buNone/>
              <a:defRPr sz="18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162538081"/>
      </p:ext>
    </p:extLst>
  </p:cSld>
  <p:clrMapOvr>
    <a:masterClrMapping/>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177003401"/>
      </p:ext>
    </p:extLst>
  </p:cSld>
  <p:clrMapOvr>
    <a:masterClrMapping/>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1pPr>
              <a:buClr>
                <a:schemeClr val="tx2"/>
              </a:buClr>
              <a:defRPr>
                <a:gradFill>
                  <a:gsLst>
                    <a:gs pos="13869">
                      <a:schemeClr val="tx2"/>
                    </a:gs>
                    <a:gs pos="42000">
                      <a:schemeClr val="tx2"/>
                    </a:gs>
                  </a:gsLst>
                  <a:lin ang="5400000" scaled="0"/>
                </a:gradFill>
              </a:defRPr>
            </a:lvl1pPr>
            <a:lvl3pPr>
              <a:defRPr sz="2400"/>
            </a:lvl3pPr>
            <a:lvl4pPr>
              <a:defRPr sz="2000"/>
            </a:lvl4pPr>
            <a:lvl5pPr>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157607204"/>
      </p:ext>
    </p:extLst>
  </p:cSld>
  <p:clrMapOvr>
    <a:masterClrMapping/>
  </p:clrMapOvr>
  <p:transition>
    <p:fade/>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136462837"/>
      </p:ext>
    </p:extLst>
  </p:cSld>
  <p:clrMapOvr>
    <a:masterClrMapping/>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0" indent="0">
              <a:spcBef>
                <a:spcPts val="1224"/>
              </a:spcBef>
              <a:buClr>
                <a:schemeClr val="tx1"/>
              </a:buClr>
              <a:buFont typeface="Wingdings" pitchFamily="2" charset="2"/>
              <a:buNone/>
              <a:defRPr sz="3600">
                <a:gradFill>
                  <a:gsLst>
                    <a:gs pos="5109">
                      <a:schemeClr val="tx2"/>
                    </a:gs>
                    <a:gs pos="25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0" indent="0">
              <a:spcBef>
                <a:spcPts val="1224"/>
              </a:spcBef>
              <a:buClr>
                <a:schemeClr val="tx1"/>
              </a:buClr>
              <a:buFont typeface="Wingdings" pitchFamily="2" charset="2"/>
              <a:buNone/>
              <a:defRPr sz="3600">
                <a:gradFill>
                  <a:gsLst>
                    <a:gs pos="100000">
                      <a:schemeClr val="tx2"/>
                    </a:gs>
                    <a:gs pos="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039145916"/>
      </p:ext>
    </p:extLst>
  </p:cSld>
  <p:clrMapOvr>
    <a:masterClrMapping/>
  </p:clrMapOvr>
  <p:transition>
    <p:fade/>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287338" indent="-287338">
              <a:spcBef>
                <a:spcPts val="1224"/>
              </a:spcBef>
              <a:buClr>
                <a:schemeClr val="tx1"/>
              </a:buClr>
              <a:buFont typeface="Wingdings" panose="05000000000000000000" pitchFamily="2" charset="2"/>
              <a:buChar char="§"/>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287338" indent="-287338">
              <a:spcBef>
                <a:spcPts val="1224"/>
              </a:spcBef>
              <a:buClr>
                <a:schemeClr val="tx1"/>
              </a:buClr>
              <a:buFont typeface="Wingdings" panose="05000000000000000000" pitchFamily="2" charset="2"/>
              <a:buChar char="§"/>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517444171"/>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603790"/>
          </a:xfrm>
        </p:spPr>
        <p:txBody>
          <a:bodyPr wrap="square">
            <a:spAutoFit/>
          </a:bodyPr>
          <a:lstStyle>
            <a:lvl1pPr marL="287338" indent="-287338">
              <a:spcBef>
                <a:spcPts val="1224"/>
              </a:spcBef>
              <a:buClr>
                <a:schemeClr val="tx2"/>
              </a:buClr>
              <a:buFont typeface="Wingdings" panose="05000000000000000000" pitchFamily="2" charset="2"/>
              <a:buChar char="§"/>
              <a:defRPr sz="3600">
                <a:gradFill>
                  <a:gsLst>
                    <a:gs pos="5109">
                      <a:schemeClr val="tx2"/>
                    </a:gs>
                    <a:gs pos="100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39" y="1212849"/>
            <a:ext cx="5486399" cy="2603790"/>
          </a:xfrm>
        </p:spPr>
        <p:txBody>
          <a:bodyPr wrap="square">
            <a:spAutoFit/>
          </a:bodyPr>
          <a:lstStyle>
            <a:lvl1pPr marL="287338" indent="-287338">
              <a:spcBef>
                <a:spcPts val="1224"/>
              </a:spcBef>
              <a:buClr>
                <a:schemeClr val="tx2"/>
              </a:buClr>
              <a:buFont typeface="Wingdings" panose="05000000000000000000" pitchFamily="2" charset="2"/>
              <a:buChar char="§"/>
              <a:defRPr sz="3600">
                <a:gradFill>
                  <a:gsLst>
                    <a:gs pos="5109">
                      <a:schemeClr val="tx2"/>
                    </a:gs>
                    <a:gs pos="100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110111874"/>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021583656"/>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274638" y="296863"/>
            <a:ext cx="11378776" cy="932563"/>
          </a:xfrm>
        </p:spPr>
        <p:txBody>
          <a:bodyPr>
            <a:spAutoFit/>
          </a:bodyPr>
          <a:lstStyle>
            <a:lvl1pPr>
              <a:defRPr sz="54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274638" y="1211263"/>
            <a:ext cx="11375536" cy="2554545"/>
          </a:xfrm>
          <a:prstGeom prst="rect">
            <a:avLst/>
          </a:prstGeom>
        </p:spPr>
        <p:txBody>
          <a:bodyPr>
            <a:spAutoFit/>
          </a:bodyPr>
          <a:lstStyle>
            <a:lvl1pPr marL="349792" indent="-349792">
              <a:buClr>
                <a:srgbClr val="FFFFFF"/>
              </a:buClr>
              <a:buSzPct val="90000"/>
              <a:buFont typeface="Arial" pitchFamily="34" charset="0"/>
              <a:buChar char="•"/>
              <a:defRPr sz="3600">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41286" indent="-291494">
              <a:buClr>
                <a:srgbClr val="FFFFFF"/>
              </a:buClr>
              <a:buSzPct val="90000"/>
              <a:buFont typeface="Arial" pitchFamily="34" charset="0"/>
              <a:buChar char="•"/>
              <a:defRPr sz="3200">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32779" indent="-291494">
              <a:buClr>
                <a:srgbClr val="FFFFFF"/>
              </a:buClr>
              <a:buSzPct val="90000"/>
              <a:buFont typeface="Arial" pitchFamily="34" charset="0"/>
              <a:buChar char="•"/>
              <a:defRPr sz="2800">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65974" indent="-233195">
              <a:buClr>
                <a:srgbClr val="FFFFFF"/>
              </a:buClr>
              <a:buSzPct val="90000"/>
              <a:buFont typeface="Arial" pitchFamily="34" charset="0"/>
              <a:buChar char="•"/>
              <a:defRPr sz="2400">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99169" indent="-233195">
              <a:buClr>
                <a:srgbClr val="FFFFFF"/>
              </a:buClr>
              <a:buSzPct val="90000"/>
              <a:buFont typeface="Arial" pitchFamily="34" charset="0"/>
              <a:buChar char="•"/>
              <a:defRPr sz="2000">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3030608451"/>
      </p:ext>
    </p:extLst>
  </p:cSld>
  <p:clrMapOvr>
    <a:masterClrMapping/>
  </p:clrMapOvr>
  <p:transition>
    <p:fade/>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82576" y="1211263"/>
            <a:ext cx="11889564" cy="917575"/>
          </a:xfrm>
        </p:spPr>
        <p:txBody>
          <a:bodyPr/>
          <a:lstStyle>
            <a:lvl1pPr>
              <a:defRPr sz="7200" baseline="0"/>
            </a:lvl1pPr>
          </a:lstStyle>
          <a:p>
            <a:r>
              <a:rPr lang="en-US" dirty="0" smtClean="0"/>
              <a:t>Click to edit Master title style</a:t>
            </a:r>
            <a:endParaRPr lang="en-US" dirty="0"/>
          </a:p>
        </p:txBody>
      </p:sp>
    </p:spTree>
    <p:extLst>
      <p:ext uri="{BB962C8B-B14F-4D97-AF65-F5344CB8AC3E}">
        <p14:creationId xmlns:p14="http://schemas.microsoft.com/office/powerpoint/2010/main" val="5652156"/>
      </p:ext>
    </p:extLst>
  </p:cSld>
  <p:clrMapOvr>
    <a:masterClrMapping/>
  </p:clrMapOvr>
  <p:transition>
    <p:fade/>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113225" y="2125663"/>
            <a:ext cx="8219813" cy="1828800"/>
          </a:xfrm>
        </p:spPr>
        <p:txBody>
          <a:bodyPr/>
          <a:lstStyle>
            <a:lvl1pPr>
              <a:defRPr sz="6000" baseline="0"/>
            </a:lvl1pPr>
          </a:lstStyle>
          <a:p>
            <a:r>
              <a:rPr lang="en-US" dirty="0" smtClean="0"/>
              <a:t>Click to edit Master title style</a:t>
            </a:r>
            <a:endParaRPr lang="en-US" dirty="0"/>
          </a:p>
        </p:txBody>
      </p:sp>
    </p:spTree>
    <p:extLst>
      <p:ext uri="{BB962C8B-B14F-4D97-AF65-F5344CB8AC3E}">
        <p14:creationId xmlns:p14="http://schemas.microsoft.com/office/powerpoint/2010/main" val="1268229555"/>
      </p:ext>
    </p:extLst>
  </p:cSld>
  <p:clrMapOvr>
    <a:masterClrMapping/>
  </p:clrMapOvr>
  <p:transition>
    <p:fade/>
  </p:transition>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Fact Layout_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3225" y="2125663"/>
            <a:ext cx="8219813" cy="1828800"/>
          </a:xfrm>
        </p:spPr>
        <p:txBody>
          <a:bodyPr/>
          <a:lstStyle>
            <a:lvl1pPr>
              <a:defRPr sz="6000" baseline="0"/>
            </a:lvl1pPr>
          </a:lstStyle>
          <a:p>
            <a:r>
              <a:rPr lang="en-US" dirty="0" smtClean="0"/>
              <a:t>Click to edit Master title style</a:t>
            </a:r>
            <a:endParaRPr lang="en-US" dirty="0"/>
          </a:p>
        </p:txBody>
      </p:sp>
    </p:spTree>
    <p:extLst>
      <p:ext uri="{BB962C8B-B14F-4D97-AF65-F5344CB8AC3E}">
        <p14:creationId xmlns:p14="http://schemas.microsoft.com/office/powerpoint/2010/main" val="341319178"/>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1201806"/>
            <a:ext cx="10058399" cy="917575"/>
          </a:xfrm>
        </p:spPr>
        <p:txBody>
          <a:bodyPr/>
          <a:lstStyle>
            <a:lvl1pPr marL="233363" indent="-233363">
              <a:defRPr sz="6000"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761038" y="5126038"/>
            <a:ext cx="5486400" cy="1071062"/>
          </a:xfrm>
        </p:spPr>
        <p:txBody>
          <a:bodyPr/>
          <a:lstStyle>
            <a:lvl1pPr marL="0" indent="0">
              <a:spcBef>
                <a:spcPts val="0"/>
              </a:spcBef>
              <a:buNone/>
              <a:defRPr sz="3200"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2040766078"/>
      </p:ext>
    </p:extLst>
  </p:cSld>
  <p:clrMapOvr>
    <a:masterClrMapping/>
  </p:clrMapOvr>
  <p:transition>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Quote Layout_Accent Color 1">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3"/>
            <a:ext cx="10058399" cy="917575"/>
          </a:xfrm>
        </p:spPr>
        <p:txBody>
          <a:bodyPr/>
          <a:lstStyle>
            <a:lvl1pPr marL="282575" indent="-282575">
              <a:tabLst>
                <a:tab pos="282575" algn="l"/>
              </a:tabLst>
              <a:defRPr sz="6000"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spcBef>
                <a:spcPts val="0"/>
              </a:spcBef>
              <a:buNone/>
              <a:defRPr sz="3200"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144404399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82576" y="2430462"/>
            <a:ext cx="11887200" cy="932563"/>
          </a:xfrm>
        </p:spPr>
        <p:txBody>
          <a:bodyPr/>
          <a:lstStyle>
            <a:lvl1pPr marL="0" indent="0">
              <a:buNone/>
              <a:defRPr sz="5400">
                <a:gradFill>
                  <a:gsLst>
                    <a:gs pos="3333">
                      <a:schemeClr val="tx1"/>
                    </a:gs>
                    <a:gs pos="3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smtClean="0"/>
              <a:t>Click to edit Master text styles</a:t>
            </a:r>
          </a:p>
        </p:txBody>
      </p:sp>
      <p:sp>
        <p:nvSpPr>
          <p:cNvPr id="4" name="Title 1"/>
          <p:cNvSpPr>
            <a:spLocks noGrp="1"/>
          </p:cNvSpPr>
          <p:nvPr>
            <p:ph type="title"/>
          </p:nvPr>
        </p:nvSpPr>
        <p:spPr>
          <a:xfrm>
            <a:off x="282576" y="1211263"/>
            <a:ext cx="11889564" cy="917575"/>
          </a:xfrm>
        </p:spPr>
        <p:txBody>
          <a:bodyPr/>
          <a:lstStyle>
            <a:lvl1pPr>
              <a:defRPr sz="7200" baseline="0">
                <a:gradFill>
                  <a:gsLst>
                    <a:gs pos="1250">
                      <a:schemeClr val="tx1"/>
                    </a:gs>
                    <a:gs pos="100000">
                      <a:schemeClr val="tx1"/>
                    </a:gs>
                  </a:gsLst>
                  <a:lin ang="5400000" scaled="0"/>
                </a:gra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1244071059"/>
      </p:ext>
    </p:extLst>
  </p:cSld>
  <p:clrMapOvr>
    <a:masterClrMapping/>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1798637"/>
          </a:xfrm>
        </p:spPr>
        <p:txBody>
          <a:bodyPr/>
          <a:lstStyle>
            <a:lvl1pPr>
              <a:defRPr sz="6600"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endParaRPr lang="en-US" dirty="0"/>
          </a:p>
        </p:txBody>
      </p:sp>
    </p:spTree>
    <p:extLst>
      <p:ext uri="{BB962C8B-B14F-4D97-AF65-F5344CB8AC3E}">
        <p14:creationId xmlns:p14="http://schemas.microsoft.com/office/powerpoint/2010/main" val="519507045"/>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50-50 Lef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675439" y="1241426"/>
            <a:ext cx="5486399" cy="917575"/>
          </a:xfrm>
        </p:spPr>
        <p:txBody>
          <a:bodyPr/>
          <a:lstStyle>
            <a:lvl1pPr>
              <a:defRPr sz="6600" baseline="0">
                <a:gradFill>
                  <a:gsLst>
                    <a:gs pos="1250">
                      <a:schemeClr val="tx1"/>
                    </a:gs>
                    <a:gs pos="100000">
                      <a:schemeClr val="tx1"/>
                    </a:gs>
                  </a:gsLst>
                  <a:lin ang="5400000" scaled="0"/>
                </a:gradFill>
              </a:defRPr>
            </a:lvl1pPr>
          </a:lstStyle>
          <a:p>
            <a:r>
              <a:rPr lang="en-US" dirty="0" smtClean="0"/>
              <a:t>Click to edit Master title style</a:t>
            </a:r>
            <a:endParaRPr lang="en-US" dirty="0"/>
          </a:p>
        </p:txBody>
      </p:sp>
      <p:sp>
        <p:nvSpPr>
          <p:cNvPr id="4" name="Picture Placeholder 4"/>
          <p:cNvSpPr>
            <a:spLocks noGrp="1"/>
          </p:cNvSpPr>
          <p:nvPr>
            <p:ph type="pic" sz="quarter" idx="10"/>
          </p:nvPr>
        </p:nvSpPr>
        <p:spPr bwMode="ltGray">
          <a:xfrm>
            <a:off x="0" y="0"/>
            <a:ext cx="6216650" cy="6988560"/>
          </a:xfrm>
          <a:blipFill>
            <a:blip r:embed="rId2"/>
            <a:stretch>
              <a:fillRect/>
            </a:stretch>
          </a:blipFill>
        </p:spPr>
        <p:txBody>
          <a:bodyPr tIns="548640" anchor="ctr" anchorCtr="0">
            <a:noAutofit/>
          </a:bodyPr>
          <a:lstStyle>
            <a:lvl1pPr marL="0" indent="0" algn="ctr">
              <a:buNone/>
              <a:defRPr sz="1400" b="1">
                <a:gradFill>
                  <a:gsLst>
                    <a:gs pos="13139">
                      <a:srgbClr val="FFFFFF"/>
                    </a:gs>
                    <a:gs pos="38000">
                      <a:srgbClr val="FFFFFF"/>
                    </a:gs>
                  </a:gsLst>
                  <a:lin ang="5400000" scaled="0"/>
                </a:gradFill>
                <a:latin typeface="+mn-lt"/>
              </a:defRPr>
            </a:lvl1pPr>
          </a:lstStyle>
          <a:p>
            <a:endParaRPr lang="en-US" dirty="0"/>
          </a:p>
        </p:txBody>
      </p:sp>
    </p:spTree>
    <p:extLst>
      <p:ext uri="{BB962C8B-B14F-4D97-AF65-F5344CB8AC3E}">
        <p14:creationId xmlns:p14="http://schemas.microsoft.com/office/powerpoint/2010/main" val="2796226844"/>
      </p:ext>
    </p:extLst>
  </p:cSld>
  <p:clrMapOvr>
    <a:masterClrMapping/>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6603865"/>
      </p:ext>
    </p:extLst>
  </p:cSld>
  <p:clrMapOvr>
    <a:masterClrMapping/>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3252908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63pt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53" y="264964"/>
            <a:ext cx="9143999" cy="904527"/>
          </a:xfrm>
        </p:spPr>
        <p:txBody>
          <a:bodyPr lIns="146139" tIns="91337" rIns="146139" bIns="91337"/>
          <a:lstStyle>
            <a:lvl1pPr>
              <a:lnSpc>
                <a:spcPct val="90000"/>
              </a:lnSpc>
              <a:defRPr sz="5199" baseline="0">
                <a:solidFill>
                  <a:schemeClr val="tx2"/>
                </a:solidFill>
              </a:defRPr>
            </a:lvl1pPr>
          </a:lstStyle>
          <a:p>
            <a:r>
              <a:rPr lang="en-US" dirty="0" smtClean="0"/>
              <a:t>Lorem </a:t>
            </a:r>
            <a:r>
              <a:rPr lang="en-US" dirty="0" err="1" smtClean="0"/>
              <a:t>ipsum</a:t>
            </a:r>
            <a:r>
              <a:rPr lang="en-US" dirty="0" smtClean="0"/>
              <a:t> dolor sit.</a:t>
            </a:r>
            <a:endParaRPr lang="en-US" dirty="0"/>
          </a:p>
        </p:txBody>
      </p:sp>
      <p:sp>
        <p:nvSpPr>
          <p:cNvPr id="3" name="Footer Placeholder 2"/>
          <p:cNvSpPr>
            <a:spLocks noGrp="1"/>
          </p:cNvSpPr>
          <p:nvPr>
            <p:ph type="ftr" sz="quarter" idx="10"/>
          </p:nvPr>
        </p:nvSpPr>
        <p:spPr>
          <a:xfrm>
            <a:off x="457200" y="6565392"/>
            <a:ext cx="3937000" cy="137160"/>
          </a:xfrm>
          <a:prstGeom prst="rect">
            <a:avLst/>
          </a:prstGeom>
        </p:spPr>
        <p:txBody>
          <a:bodyPr/>
          <a:lstStyle/>
          <a:p>
            <a:r>
              <a:rPr smtClean="0">
                <a:solidFill>
                  <a:srgbClr val="505050"/>
                </a:solidFill>
              </a:rPr>
              <a:t>Microsoft Confidential</a:t>
            </a:r>
            <a:endParaRPr>
              <a:solidFill>
                <a:srgbClr val="505050"/>
              </a:solidFill>
            </a:endParaRPr>
          </a:p>
        </p:txBody>
      </p:sp>
      <p:sp>
        <p:nvSpPr>
          <p:cNvPr id="4" name="Slide Number Placeholder 3"/>
          <p:cNvSpPr>
            <a:spLocks noGrp="1"/>
          </p:cNvSpPr>
          <p:nvPr>
            <p:ph type="sldNum" sz="quarter" idx="11"/>
          </p:nvPr>
        </p:nvSpPr>
        <p:spPr>
          <a:xfrm>
            <a:off x="11595101" y="6565392"/>
            <a:ext cx="566737" cy="137160"/>
          </a:xfrm>
          <a:prstGeom prst="rect">
            <a:avLst/>
          </a:prstGeom>
        </p:spPr>
        <p:txBody>
          <a:bodyPr/>
          <a:lstStyle/>
          <a:p>
            <a:fld id="{27258FFF-F925-446B-8502-81C933981705}" type="slidenum">
              <a:rPr>
                <a:solidFill>
                  <a:srgbClr val="505050"/>
                </a:solidFill>
              </a:rPr>
              <a:pPr/>
              <a:t>‹#›</a:t>
            </a:fld>
            <a:endParaRPr>
              <a:solidFill>
                <a:srgbClr val="505050"/>
              </a:solidFill>
            </a:endParaRPr>
          </a:p>
        </p:txBody>
      </p:sp>
    </p:spTree>
    <p:extLst>
      <p:ext uri="{BB962C8B-B14F-4D97-AF65-F5344CB8AC3E}">
        <p14:creationId xmlns:p14="http://schemas.microsoft.com/office/powerpoint/2010/main" val="2109723135"/>
      </p:ext>
    </p:extLst>
  </p:cSld>
  <p:clrMapOvr>
    <a:masterClrMapping/>
  </p:clrMapOvr>
  <p:transition>
    <p:fade/>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47023573"/>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1841404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onfidentiality Slide - CYAN 300">
    <p:bg>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10" name="Rectangle 9"/>
          <p:cNvSpPr/>
          <p:nvPr userDrawn="1"/>
        </p:nvSpPr>
        <p:spPr>
          <a:xfrm>
            <a:off x="286517" y="308953"/>
            <a:ext cx="11875321" cy="923330"/>
          </a:xfrm>
          <a:prstGeom prst="rect">
            <a:avLst/>
          </a:prstGeom>
        </p:spPr>
        <p:txBody>
          <a:bodyPr wrap="square">
            <a:spAutoFit/>
          </a:bodyPr>
          <a:lstStyle/>
          <a:p>
            <a:pPr defTabSz="932742"/>
            <a:r>
              <a:rPr lang="en-US" sz="5400" spc="-102" dirty="0" smtClean="0">
                <a:ln w="3175">
                  <a:noFill/>
                </a:ln>
                <a:gradFill>
                  <a:gsLst>
                    <a:gs pos="1250">
                      <a:srgbClr val="FFFFFF"/>
                    </a:gs>
                    <a:gs pos="100000">
                      <a:srgbClr val="FFFFFF"/>
                    </a:gs>
                  </a:gsLst>
                  <a:lin ang="5400000" scaled="0"/>
                </a:gradFill>
                <a:latin typeface="Segoe UI Light"/>
                <a:cs typeface="Segoe UI" pitchFamily="34" charset="0"/>
              </a:rPr>
              <a:t>Microsoft Confidential</a:t>
            </a:r>
            <a:endParaRPr lang="en-US" dirty="0">
              <a:solidFill>
                <a:srgbClr val="FFFFFF"/>
              </a:solidFill>
            </a:endParaRPr>
          </a:p>
        </p:txBody>
      </p:sp>
    </p:spTree>
    <p:extLst>
      <p:ext uri="{BB962C8B-B14F-4D97-AF65-F5344CB8AC3E}">
        <p14:creationId xmlns:p14="http://schemas.microsoft.com/office/powerpoint/2010/main" val="246592377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Go-Dos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2" name="Rectangle 31"/>
          <p:cNvSpPr/>
          <p:nvPr userDrawn="1"/>
        </p:nvSpPr>
        <p:spPr bwMode="auto">
          <a:xfrm>
            <a:off x="274638" y="1314674"/>
            <a:ext cx="10762488" cy="5377642"/>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smtClean="0">
              <a:gradFill>
                <a:gsLst>
                  <a:gs pos="0">
                    <a:srgbClr val="FFFFFF"/>
                  </a:gs>
                  <a:gs pos="100000">
                    <a:srgbClr val="FFFFFF"/>
                  </a:gs>
                </a:gsLst>
                <a:lin ang="5400000" scaled="0"/>
              </a:gradFill>
            </a:endParaRPr>
          </a:p>
        </p:txBody>
      </p:sp>
      <p:sp useBgFill="1">
        <p:nvSpPr>
          <p:cNvPr id="33" name="Rectangle 32"/>
          <p:cNvSpPr/>
          <p:nvPr userDrawn="1"/>
        </p:nvSpPr>
        <p:spPr bwMode="auto">
          <a:xfrm>
            <a:off x="2915165" y="1119823"/>
            <a:ext cx="48106" cy="566928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smtClean="0">
              <a:gradFill>
                <a:gsLst>
                  <a:gs pos="0">
                    <a:srgbClr val="FFFFFF"/>
                  </a:gs>
                  <a:gs pos="100000">
                    <a:srgbClr val="FFFFFF"/>
                  </a:gs>
                </a:gsLst>
                <a:lin ang="5400000" scaled="0"/>
              </a:gradFill>
            </a:endParaRPr>
          </a:p>
        </p:txBody>
      </p:sp>
      <p:sp useBgFill="1">
        <p:nvSpPr>
          <p:cNvPr id="34" name="Rectangle 33"/>
          <p:cNvSpPr/>
          <p:nvPr userDrawn="1"/>
        </p:nvSpPr>
        <p:spPr bwMode="auto">
          <a:xfrm>
            <a:off x="5607856" y="1119823"/>
            <a:ext cx="48237" cy="566928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smtClean="0">
              <a:gradFill>
                <a:gsLst>
                  <a:gs pos="0">
                    <a:srgbClr val="FFFFFF"/>
                  </a:gs>
                  <a:gs pos="100000">
                    <a:srgbClr val="FFFFFF"/>
                  </a:gs>
                </a:gsLst>
                <a:lin ang="5400000" scaled="0"/>
              </a:gradFill>
            </a:endParaRPr>
          </a:p>
        </p:txBody>
      </p:sp>
      <p:sp useBgFill="1">
        <p:nvSpPr>
          <p:cNvPr id="35" name="Rectangle 34"/>
          <p:cNvSpPr/>
          <p:nvPr userDrawn="1"/>
        </p:nvSpPr>
        <p:spPr bwMode="auto">
          <a:xfrm>
            <a:off x="8299614" y="1119823"/>
            <a:ext cx="48238" cy="566928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smtClean="0">
              <a:gradFill>
                <a:gsLst>
                  <a:gs pos="0">
                    <a:srgbClr val="FFFFFF"/>
                  </a:gs>
                  <a:gs pos="100000">
                    <a:srgbClr val="FFFFFF"/>
                  </a:gs>
                </a:gsLst>
                <a:lin ang="5400000" scaled="0"/>
              </a:gradFill>
            </a:endParaRPr>
          </a:p>
        </p:txBody>
      </p:sp>
      <p:sp useBgFill="1">
        <p:nvSpPr>
          <p:cNvPr id="36" name="Rectangle 35"/>
          <p:cNvSpPr/>
          <p:nvPr userDrawn="1"/>
        </p:nvSpPr>
        <p:spPr bwMode="auto">
          <a:xfrm rot="5400000">
            <a:off x="5598203" y="-1550132"/>
            <a:ext cx="45719" cy="1106424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smtClean="0">
              <a:gradFill>
                <a:gsLst>
                  <a:gs pos="0">
                    <a:srgbClr val="FFFFFF"/>
                  </a:gs>
                  <a:gs pos="100000">
                    <a:srgbClr val="FFFFFF"/>
                  </a:gs>
                </a:gsLst>
                <a:lin ang="5400000" scaled="0"/>
              </a:gradFill>
            </a:endParaRPr>
          </a:p>
        </p:txBody>
      </p:sp>
      <p:pic>
        <p:nvPicPr>
          <p:cNvPr id="37" name="Picture 3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78598" y="2849647"/>
            <a:ext cx="7754568" cy="2307697"/>
          </a:xfrm>
          <a:prstGeom prst="rect">
            <a:avLst/>
          </a:prstGeom>
        </p:spPr>
      </p:pic>
      <p:sp useBgFill="1">
        <p:nvSpPr>
          <p:cNvPr id="38" name="Rectangle 37"/>
          <p:cNvSpPr/>
          <p:nvPr userDrawn="1"/>
        </p:nvSpPr>
        <p:spPr bwMode="auto">
          <a:xfrm>
            <a:off x="0" y="6692316"/>
            <a:ext cx="12436475" cy="302209"/>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smtClean="0">
              <a:gradFill>
                <a:gsLst>
                  <a:gs pos="0">
                    <a:srgbClr val="FFFFFF"/>
                  </a:gs>
                  <a:gs pos="100000">
                    <a:srgbClr val="FFFFFF"/>
                  </a:gs>
                </a:gsLst>
                <a:lin ang="5400000" scaled="0"/>
              </a:gradFill>
            </a:endParaRPr>
          </a:p>
        </p:txBody>
      </p:sp>
      <p:sp useBgFill="1">
        <p:nvSpPr>
          <p:cNvPr id="39" name="Rectangle 38"/>
          <p:cNvSpPr/>
          <p:nvPr userDrawn="1"/>
        </p:nvSpPr>
        <p:spPr bwMode="auto">
          <a:xfrm>
            <a:off x="43542" y="1264573"/>
            <a:ext cx="11188657" cy="5513598"/>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smtClean="0">
              <a:gradFill>
                <a:gsLst>
                  <a:gs pos="0">
                    <a:srgbClr val="FFFFFF"/>
                  </a:gs>
                  <a:gs pos="100000">
                    <a:srgbClr val="FFFFFF"/>
                  </a:gs>
                </a:gsLst>
                <a:lin ang="5400000" scaled="0"/>
              </a:gradFill>
            </a:endParaRPr>
          </a:p>
        </p:txBody>
      </p:sp>
      <p:sp>
        <p:nvSpPr>
          <p:cNvPr id="40" name="Rectangle 39"/>
          <p:cNvSpPr/>
          <p:nvPr userDrawn="1"/>
        </p:nvSpPr>
        <p:spPr bwMode="auto">
          <a:xfrm>
            <a:off x="275834" y="4003042"/>
            <a:ext cx="2643390" cy="268927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3561" fontAlgn="base">
              <a:lnSpc>
                <a:spcPct val="86000"/>
              </a:lnSpc>
              <a:spcBef>
                <a:spcPct val="0"/>
              </a:spcBef>
              <a:spcAft>
                <a:spcPts val="1176"/>
              </a:spcAft>
            </a:pPr>
            <a:endParaRPr lang="en-US" sz="1567"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8347852" y="4003042"/>
            <a:ext cx="2642616" cy="2689274"/>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3561" fontAlgn="base">
              <a:lnSpc>
                <a:spcPct val="86000"/>
              </a:lnSpc>
              <a:spcBef>
                <a:spcPct val="0"/>
              </a:spcBef>
              <a:spcAft>
                <a:spcPts val="1176"/>
              </a:spcAft>
            </a:pPr>
            <a:endParaRPr lang="en-US" sz="1567" dirty="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userDrawn="1"/>
        </p:nvSpPr>
        <p:spPr bwMode="auto">
          <a:xfrm>
            <a:off x="275834" y="1314675"/>
            <a:ext cx="2643390" cy="2644453"/>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3561" fontAlgn="base">
              <a:lnSpc>
                <a:spcPct val="86000"/>
              </a:lnSpc>
              <a:spcBef>
                <a:spcPct val="0"/>
              </a:spcBef>
              <a:spcAft>
                <a:spcPts val="1176"/>
              </a:spcAft>
            </a:pPr>
            <a:endParaRPr lang="en-US" sz="1567" dirty="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5656224" y="1314675"/>
            <a:ext cx="2643390" cy="2644453"/>
          </a:xfrm>
          <a:prstGeom prst="rect">
            <a:avLst/>
          </a:prstGeom>
          <a:solidFill>
            <a:schemeClr val="accent1">
              <a:lumMod val="75000"/>
            </a:schemeClr>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3561" fontAlgn="base">
              <a:lnSpc>
                <a:spcPct val="86000"/>
              </a:lnSpc>
              <a:spcBef>
                <a:spcPct val="0"/>
              </a:spcBef>
              <a:spcAft>
                <a:spcPts val="1176"/>
              </a:spcAft>
            </a:pPr>
            <a:endParaRPr lang="en-US" sz="1567" dirty="0">
              <a:gradFill>
                <a:gsLst>
                  <a:gs pos="0">
                    <a:srgbClr val="FFFFFF"/>
                  </a:gs>
                  <a:gs pos="100000">
                    <a:srgbClr val="FFFFFF"/>
                  </a:gs>
                </a:gsLst>
                <a:lin ang="5400000" scaled="0"/>
              </a:gradFill>
              <a:ea typeface="Segoe UI" pitchFamily="34" charset="0"/>
              <a:cs typeface="Segoe UI" pitchFamily="34" charset="0"/>
            </a:endParaRPr>
          </a:p>
        </p:txBody>
      </p:sp>
      <p:sp>
        <p:nvSpPr>
          <p:cNvPr id="44" name="Rectangle 43"/>
          <p:cNvSpPr/>
          <p:nvPr userDrawn="1"/>
        </p:nvSpPr>
        <p:spPr bwMode="auto">
          <a:xfrm>
            <a:off x="8347852" y="1314675"/>
            <a:ext cx="2642616" cy="264445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3561" fontAlgn="base">
              <a:lnSpc>
                <a:spcPct val="86000"/>
              </a:lnSpc>
              <a:spcBef>
                <a:spcPct val="0"/>
              </a:spcBef>
              <a:spcAft>
                <a:spcPts val="1176"/>
              </a:spcAft>
            </a:pPr>
            <a:endParaRPr lang="en-US" sz="1567" dirty="0">
              <a:gradFill>
                <a:gsLst>
                  <a:gs pos="0">
                    <a:srgbClr val="FFFFFF"/>
                  </a:gs>
                  <a:gs pos="100000">
                    <a:srgbClr val="FFFFFF"/>
                  </a:gs>
                </a:gsLst>
                <a:lin ang="5400000" scaled="0"/>
              </a:gradFill>
              <a:ea typeface="Segoe UI" pitchFamily="34" charset="0"/>
              <a:cs typeface="Segoe UI" pitchFamily="34" charset="0"/>
            </a:endParaRPr>
          </a:p>
        </p:txBody>
      </p:sp>
      <p:sp>
        <p:nvSpPr>
          <p:cNvPr id="45" name="Rectangle 44"/>
          <p:cNvSpPr/>
          <p:nvPr userDrawn="1"/>
        </p:nvSpPr>
        <p:spPr bwMode="auto">
          <a:xfrm>
            <a:off x="2963403" y="4003042"/>
            <a:ext cx="2644453" cy="2689274"/>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3561" fontAlgn="base">
              <a:lnSpc>
                <a:spcPct val="86000"/>
              </a:lnSpc>
              <a:spcBef>
                <a:spcPct val="0"/>
              </a:spcBef>
              <a:spcAft>
                <a:spcPts val="1176"/>
              </a:spcAft>
            </a:pPr>
            <a:endParaRPr lang="en-US" sz="1567" dirty="0">
              <a:gradFill>
                <a:gsLst>
                  <a:gs pos="0">
                    <a:srgbClr val="FFFFFF"/>
                  </a:gs>
                  <a:gs pos="100000">
                    <a:srgbClr val="FFFFFF"/>
                  </a:gs>
                </a:gsLst>
                <a:lin ang="5400000" scaled="0"/>
              </a:gradFill>
              <a:ea typeface="Segoe UI" pitchFamily="34" charset="0"/>
              <a:cs typeface="Segoe UI" pitchFamily="34" charset="0"/>
            </a:endParaRPr>
          </a:p>
        </p:txBody>
      </p:sp>
      <p:sp>
        <p:nvSpPr>
          <p:cNvPr id="46" name="Rectangle 45"/>
          <p:cNvSpPr/>
          <p:nvPr userDrawn="1"/>
        </p:nvSpPr>
        <p:spPr bwMode="auto">
          <a:xfrm>
            <a:off x="2963403" y="1314674"/>
            <a:ext cx="2644453" cy="2644453"/>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3561" fontAlgn="base">
              <a:lnSpc>
                <a:spcPct val="86000"/>
              </a:lnSpc>
              <a:spcBef>
                <a:spcPct val="0"/>
              </a:spcBef>
              <a:spcAft>
                <a:spcPts val="1176"/>
              </a:spcAft>
            </a:pPr>
            <a:endParaRPr lang="en-US" sz="1567" dirty="0">
              <a:gradFill>
                <a:gsLst>
                  <a:gs pos="0">
                    <a:srgbClr val="FFFFFF"/>
                  </a:gs>
                  <a:gs pos="100000">
                    <a:srgbClr val="FFFFFF"/>
                  </a:gs>
                </a:gsLst>
                <a:lin ang="5400000" scaled="0"/>
              </a:gradFill>
              <a:ea typeface="Segoe UI" pitchFamily="34" charset="0"/>
              <a:cs typeface="Segoe UI" pitchFamily="34" charset="0"/>
            </a:endParaRPr>
          </a:p>
        </p:txBody>
      </p:sp>
      <p:sp>
        <p:nvSpPr>
          <p:cNvPr id="47" name="Rectangle 46"/>
          <p:cNvSpPr/>
          <p:nvPr userDrawn="1"/>
        </p:nvSpPr>
        <p:spPr bwMode="auto">
          <a:xfrm>
            <a:off x="5656224" y="4003042"/>
            <a:ext cx="2643390" cy="268927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3561" fontAlgn="base">
              <a:lnSpc>
                <a:spcPct val="86000"/>
              </a:lnSpc>
              <a:spcBef>
                <a:spcPct val="0"/>
              </a:spcBef>
              <a:spcAft>
                <a:spcPts val="1176"/>
              </a:spcAft>
            </a:pPr>
            <a:endParaRPr lang="en-US" sz="1567" dirty="0">
              <a:gradFill>
                <a:gsLst>
                  <a:gs pos="0">
                    <a:srgbClr val="FFFFFF"/>
                  </a:gs>
                  <a:gs pos="100000">
                    <a:srgbClr val="FFFFFF"/>
                  </a:gs>
                </a:gsLst>
                <a:lin ang="5400000" scaled="0"/>
              </a:gradFill>
              <a:ea typeface="Segoe UI" pitchFamily="34" charset="0"/>
              <a:cs typeface="Segoe UI" pitchFamily="34" charset="0"/>
            </a:endParaRPr>
          </a:p>
        </p:txBody>
      </p:sp>
      <p:sp>
        <p:nvSpPr>
          <p:cNvPr id="48" name="Text Placeholder 24"/>
          <p:cNvSpPr>
            <a:spLocks noGrp="1"/>
          </p:cNvSpPr>
          <p:nvPr>
            <p:ph type="body" sz="quarter" idx="11"/>
          </p:nvPr>
        </p:nvSpPr>
        <p:spPr>
          <a:xfrm>
            <a:off x="274638" y="1873300"/>
            <a:ext cx="2633662" cy="2074895"/>
          </a:xfrm>
        </p:spPr>
        <p:txBody>
          <a:bodyPr>
            <a:noAutofit/>
          </a:bodyPr>
          <a:lstStyle>
            <a:lvl1pPr marL="0" indent="0">
              <a:buNone/>
              <a:defRPr sz="1800" b="0">
                <a:gradFill>
                  <a:gsLst>
                    <a:gs pos="3448">
                      <a:srgbClr val="FFFFFF"/>
                    </a:gs>
                    <a:gs pos="100000">
                      <a:srgbClr val="FFFFFF"/>
                    </a:gs>
                  </a:gsLst>
                  <a:lin ang="5400000" scaled="0"/>
                </a:gradFill>
                <a:latin typeface="+mn-lt"/>
              </a:defRPr>
            </a:lvl1pPr>
            <a:lvl2pPr>
              <a:defRPr>
                <a:gradFill>
                  <a:gsLst>
                    <a:gs pos="3448">
                      <a:srgbClr val="FFFFFF"/>
                    </a:gs>
                    <a:gs pos="100000">
                      <a:srgbClr val="FFFFFF"/>
                    </a:gs>
                  </a:gsLst>
                  <a:lin ang="5400000" scaled="0"/>
                </a:gradFill>
              </a:defRPr>
            </a:lvl2pPr>
            <a:lvl3pPr>
              <a:defRPr>
                <a:gradFill>
                  <a:gsLst>
                    <a:gs pos="3448">
                      <a:srgbClr val="FFFFFF"/>
                    </a:gs>
                    <a:gs pos="100000">
                      <a:srgbClr val="FFFFFF"/>
                    </a:gs>
                  </a:gsLst>
                  <a:lin ang="5400000" scaled="0"/>
                </a:gradFill>
              </a:defRPr>
            </a:lvl3pPr>
            <a:lvl4pPr>
              <a:defRPr>
                <a:gradFill>
                  <a:gsLst>
                    <a:gs pos="3448">
                      <a:srgbClr val="FFFFFF"/>
                    </a:gs>
                    <a:gs pos="100000">
                      <a:srgbClr val="FFFFFF"/>
                    </a:gs>
                  </a:gsLst>
                  <a:lin ang="5400000" scaled="0"/>
                </a:gradFill>
              </a:defRPr>
            </a:lvl4pPr>
            <a:lvl5pPr>
              <a:defRPr>
                <a:gradFill>
                  <a:gsLst>
                    <a:gs pos="3448">
                      <a:srgbClr val="FFFFFF"/>
                    </a:gs>
                    <a:gs pos="100000">
                      <a:srgbClr val="FFFFFF"/>
                    </a:gs>
                  </a:gsLst>
                  <a:lin ang="5400000" scaled="0"/>
                </a:gradFill>
              </a:defRPr>
            </a:lvl5pPr>
          </a:lstStyle>
          <a:p>
            <a:pPr lvl="0"/>
            <a:r>
              <a:rPr lang="en-US" dirty="0" smtClean="0"/>
              <a:t>Click to edit Master text styles</a:t>
            </a:r>
          </a:p>
        </p:txBody>
      </p:sp>
      <p:sp>
        <p:nvSpPr>
          <p:cNvPr id="49" name="Text Placeholder 24"/>
          <p:cNvSpPr>
            <a:spLocks noGrp="1"/>
          </p:cNvSpPr>
          <p:nvPr>
            <p:ph type="body" sz="quarter" idx="13"/>
          </p:nvPr>
        </p:nvSpPr>
        <p:spPr>
          <a:xfrm>
            <a:off x="274638" y="4560196"/>
            <a:ext cx="2633662" cy="2121187"/>
          </a:xfrm>
        </p:spPr>
        <p:txBody>
          <a:bodyPr>
            <a:noAutofit/>
          </a:bodyPr>
          <a:lstStyle>
            <a:lvl1pPr marL="0" indent="0">
              <a:buNone/>
              <a:defRPr sz="1800" b="0">
                <a:gradFill>
                  <a:gsLst>
                    <a:gs pos="3448">
                      <a:srgbClr val="FFFFFF"/>
                    </a:gs>
                    <a:gs pos="100000">
                      <a:srgbClr val="FFFFFF"/>
                    </a:gs>
                  </a:gsLst>
                  <a:lin ang="5400000" scaled="0"/>
                </a:gradFill>
                <a:latin typeface="+mn-lt"/>
              </a:defRPr>
            </a:lvl1pPr>
            <a:lvl2pPr>
              <a:defRPr>
                <a:gradFill>
                  <a:gsLst>
                    <a:gs pos="3448">
                      <a:srgbClr val="FFFFFF"/>
                    </a:gs>
                    <a:gs pos="100000">
                      <a:srgbClr val="FFFFFF"/>
                    </a:gs>
                  </a:gsLst>
                  <a:lin ang="5400000" scaled="0"/>
                </a:gradFill>
              </a:defRPr>
            </a:lvl2pPr>
            <a:lvl3pPr>
              <a:defRPr>
                <a:gradFill>
                  <a:gsLst>
                    <a:gs pos="3448">
                      <a:srgbClr val="FFFFFF"/>
                    </a:gs>
                    <a:gs pos="100000">
                      <a:srgbClr val="FFFFFF"/>
                    </a:gs>
                  </a:gsLst>
                  <a:lin ang="5400000" scaled="0"/>
                </a:gradFill>
              </a:defRPr>
            </a:lvl3pPr>
            <a:lvl4pPr>
              <a:defRPr>
                <a:gradFill>
                  <a:gsLst>
                    <a:gs pos="3448">
                      <a:srgbClr val="FFFFFF"/>
                    </a:gs>
                    <a:gs pos="100000">
                      <a:srgbClr val="FFFFFF"/>
                    </a:gs>
                  </a:gsLst>
                  <a:lin ang="5400000" scaled="0"/>
                </a:gradFill>
              </a:defRPr>
            </a:lvl4pPr>
            <a:lvl5pPr>
              <a:defRPr>
                <a:gradFill>
                  <a:gsLst>
                    <a:gs pos="3448">
                      <a:srgbClr val="FFFFFF"/>
                    </a:gs>
                    <a:gs pos="100000">
                      <a:srgbClr val="FFFFFF"/>
                    </a:gs>
                  </a:gsLst>
                  <a:lin ang="5400000" scaled="0"/>
                </a:gradFill>
              </a:defRPr>
            </a:lvl5pPr>
          </a:lstStyle>
          <a:p>
            <a:pPr lvl="0"/>
            <a:r>
              <a:rPr lang="en-US" dirty="0" smtClean="0"/>
              <a:t>Click to edit Master text styles</a:t>
            </a:r>
          </a:p>
        </p:txBody>
      </p:sp>
      <p:sp>
        <p:nvSpPr>
          <p:cNvPr id="50" name="Text Placeholder 24"/>
          <p:cNvSpPr>
            <a:spLocks noGrp="1"/>
          </p:cNvSpPr>
          <p:nvPr>
            <p:ph type="body" sz="quarter" idx="15"/>
          </p:nvPr>
        </p:nvSpPr>
        <p:spPr>
          <a:xfrm>
            <a:off x="2957906" y="1873300"/>
            <a:ext cx="2633662" cy="2074895"/>
          </a:xfrm>
        </p:spPr>
        <p:txBody>
          <a:bodyPr>
            <a:noAutofit/>
          </a:bodyPr>
          <a:lstStyle>
            <a:lvl1pPr marL="0" indent="0">
              <a:buNone/>
              <a:defRPr sz="1800" b="0">
                <a:gradFill>
                  <a:gsLst>
                    <a:gs pos="3448">
                      <a:srgbClr val="FFFFFF"/>
                    </a:gs>
                    <a:gs pos="100000">
                      <a:srgbClr val="FFFFFF"/>
                    </a:gs>
                  </a:gsLst>
                  <a:lin ang="5400000" scaled="0"/>
                </a:gradFill>
                <a:latin typeface="+mn-lt"/>
              </a:defRPr>
            </a:lvl1pPr>
            <a:lvl2pPr>
              <a:defRPr>
                <a:gradFill>
                  <a:gsLst>
                    <a:gs pos="3448">
                      <a:srgbClr val="FFFFFF"/>
                    </a:gs>
                    <a:gs pos="100000">
                      <a:srgbClr val="FFFFFF"/>
                    </a:gs>
                  </a:gsLst>
                  <a:lin ang="5400000" scaled="0"/>
                </a:gradFill>
              </a:defRPr>
            </a:lvl2pPr>
            <a:lvl3pPr>
              <a:defRPr>
                <a:gradFill>
                  <a:gsLst>
                    <a:gs pos="3448">
                      <a:srgbClr val="FFFFFF"/>
                    </a:gs>
                    <a:gs pos="100000">
                      <a:srgbClr val="FFFFFF"/>
                    </a:gs>
                  </a:gsLst>
                  <a:lin ang="5400000" scaled="0"/>
                </a:gradFill>
              </a:defRPr>
            </a:lvl3pPr>
            <a:lvl4pPr>
              <a:defRPr>
                <a:gradFill>
                  <a:gsLst>
                    <a:gs pos="3448">
                      <a:srgbClr val="FFFFFF"/>
                    </a:gs>
                    <a:gs pos="100000">
                      <a:srgbClr val="FFFFFF"/>
                    </a:gs>
                  </a:gsLst>
                  <a:lin ang="5400000" scaled="0"/>
                </a:gradFill>
              </a:defRPr>
            </a:lvl4pPr>
            <a:lvl5pPr>
              <a:defRPr>
                <a:gradFill>
                  <a:gsLst>
                    <a:gs pos="3448">
                      <a:srgbClr val="FFFFFF"/>
                    </a:gs>
                    <a:gs pos="100000">
                      <a:srgbClr val="FFFFFF"/>
                    </a:gs>
                  </a:gsLst>
                  <a:lin ang="5400000" scaled="0"/>
                </a:gradFill>
              </a:defRPr>
            </a:lvl5pPr>
          </a:lstStyle>
          <a:p>
            <a:pPr lvl="0"/>
            <a:r>
              <a:rPr lang="en-US" dirty="0" smtClean="0"/>
              <a:t>Click to edit Master text styles</a:t>
            </a:r>
          </a:p>
        </p:txBody>
      </p:sp>
      <p:sp>
        <p:nvSpPr>
          <p:cNvPr id="51" name="Text Placeholder 24"/>
          <p:cNvSpPr>
            <a:spLocks noGrp="1"/>
          </p:cNvSpPr>
          <p:nvPr>
            <p:ph type="body" sz="quarter" idx="17"/>
          </p:nvPr>
        </p:nvSpPr>
        <p:spPr>
          <a:xfrm>
            <a:off x="2957906" y="4560196"/>
            <a:ext cx="2633662" cy="2121187"/>
          </a:xfrm>
        </p:spPr>
        <p:txBody>
          <a:bodyPr>
            <a:noAutofit/>
          </a:bodyPr>
          <a:lstStyle>
            <a:lvl1pPr marL="0" indent="0">
              <a:buNone/>
              <a:defRPr sz="1800" b="0">
                <a:gradFill>
                  <a:gsLst>
                    <a:gs pos="3448">
                      <a:srgbClr val="FFFFFF"/>
                    </a:gs>
                    <a:gs pos="100000">
                      <a:srgbClr val="FFFFFF"/>
                    </a:gs>
                  </a:gsLst>
                  <a:lin ang="5400000" scaled="0"/>
                </a:gradFill>
                <a:latin typeface="+mn-lt"/>
              </a:defRPr>
            </a:lvl1pPr>
            <a:lvl2pPr>
              <a:defRPr>
                <a:gradFill>
                  <a:gsLst>
                    <a:gs pos="3448">
                      <a:srgbClr val="FFFFFF"/>
                    </a:gs>
                    <a:gs pos="100000">
                      <a:srgbClr val="FFFFFF"/>
                    </a:gs>
                  </a:gsLst>
                  <a:lin ang="5400000" scaled="0"/>
                </a:gradFill>
              </a:defRPr>
            </a:lvl2pPr>
            <a:lvl3pPr>
              <a:defRPr>
                <a:gradFill>
                  <a:gsLst>
                    <a:gs pos="3448">
                      <a:srgbClr val="FFFFFF"/>
                    </a:gs>
                    <a:gs pos="100000">
                      <a:srgbClr val="FFFFFF"/>
                    </a:gs>
                  </a:gsLst>
                  <a:lin ang="5400000" scaled="0"/>
                </a:gradFill>
              </a:defRPr>
            </a:lvl3pPr>
            <a:lvl4pPr>
              <a:defRPr>
                <a:gradFill>
                  <a:gsLst>
                    <a:gs pos="3448">
                      <a:srgbClr val="FFFFFF"/>
                    </a:gs>
                    <a:gs pos="100000">
                      <a:srgbClr val="FFFFFF"/>
                    </a:gs>
                  </a:gsLst>
                  <a:lin ang="5400000" scaled="0"/>
                </a:gradFill>
              </a:defRPr>
            </a:lvl4pPr>
            <a:lvl5pPr>
              <a:defRPr>
                <a:gradFill>
                  <a:gsLst>
                    <a:gs pos="3448">
                      <a:srgbClr val="FFFFFF"/>
                    </a:gs>
                    <a:gs pos="100000">
                      <a:srgbClr val="FFFFFF"/>
                    </a:gs>
                  </a:gsLst>
                  <a:lin ang="5400000" scaled="0"/>
                </a:gradFill>
              </a:defRPr>
            </a:lvl5pPr>
          </a:lstStyle>
          <a:p>
            <a:pPr lvl="0"/>
            <a:r>
              <a:rPr lang="en-US" dirty="0" smtClean="0"/>
              <a:t>Click to edit Master text styles</a:t>
            </a:r>
          </a:p>
        </p:txBody>
      </p:sp>
      <p:sp>
        <p:nvSpPr>
          <p:cNvPr id="52" name="Text Placeholder 24"/>
          <p:cNvSpPr>
            <a:spLocks noGrp="1"/>
          </p:cNvSpPr>
          <p:nvPr>
            <p:ph type="body" sz="quarter" idx="19"/>
          </p:nvPr>
        </p:nvSpPr>
        <p:spPr>
          <a:xfrm>
            <a:off x="5662561" y="1873300"/>
            <a:ext cx="2633662" cy="2074895"/>
          </a:xfrm>
        </p:spPr>
        <p:txBody>
          <a:bodyPr>
            <a:noAutofit/>
          </a:bodyPr>
          <a:lstStyle>
            <a:lvl1pPr marL="0" indent="0">
              <a:buNone/>
              <a:defRPr sz="1800" b="0">
                <a:gradFill>
                  <a:gsLst>
                    <a:gs pos="3448">
                      <a:srgbClr val="FFFFFF"/>
                    </a:gs>
                    <a:gs pos="100000">
                      <a:srgbClr val="FFFFFF"/>
                    </a:gs>
                  </a:gsLst>
                  <a:lin ang="5400000" scaled="0"/>
                </a:gradFill>
                <a:latin typeface="+mn-lt"/>
              </a:defRPr>
            </a:lvl1pPr>
            <a:lvl2pPr>
              <a:defRPr>
                <a:gradFill>
                  <a:gsLst>
                    <a:gs pos="3448">
                      <a:srgbClr val="FFFFFF"/>
                    </a:gs>
                    <a:gs pos="100000">
                      <a:srgbClr val="FFFFFF"/>
                    </a:gs>
                  </a:gsLst>
                  <a:lin ang="5400000" scaled="0"/>
                </a:gradFill>
              </a:defRPr>
            </a:lvl2pPr>
            <a:lvl3pPr>
              <a:defRPr>
                <a:gradFill>
                  <a:gsLst>
                    <a:gs pos="3448">
                      <a:srgbClr val="FFFFFF"/>
                    </a:gs>
                    <a:gs pos="100000">
                      <a:srgbClr val="FFFFFF"/>
                    </a:gs>
                  </a:gsLst>
                  <a:lin ang="5400000" scaled="0"/>
                </a:gradFill>
              </a:defRPr>
            </a:lvl3pPr>
            <a:lvl4pPr>
              <a:defRPr>
                <a:gradFill>
                  <a:gsLst>
                    <a:gs pos="3448">
                      <a:srgbClr val="FFFFFF"/>
                    </a:gs>
                    <a:gs pos="100000">
                      <a:srgbClr val="FFFFFF"/>
                    </a:gs>
                  </a:gsLst>
                  <a:lin ang="5400000" scaled="0"/>
                </a:gradFill>
              </a:defRPr>
            </a:lvl4pPr>
            <a:lvl5pPr>
              <a:defRPr>
                <a:gradFill>
                  <a:gsLst>
                    <a:gs pos="3448">
                      <a:srgbClr val="FFFFFF"/>
                    </a:gs>
                    <a:gs pos="100000">
                      <a:srgbClr val="FFFFFF"/>
                    </a:gs>
                  </a:gsLst>
                  <a:lin ang="5400000" scaled="0"/>
                </a:gradFill>
              </a:defRPr>
            </a:lvl5pPr>
          </a:lstStyle>
          <a:p>
            <a:pPr lvl="0"/>
            <a:r>
              <a:rPr lang="en-US" dirty="0" smtClean="0"/>
              <a:t>Click to edit Master text styles</a:t>
            </a:r>
          </a:p>
        </p:txBody>
      </p:sp>
      <p:sp>
        <p:nvSpPr>
          <p:cNvPr id="53" name="Text Placeholder 24"/>
          <p:cNvSpPr>
            <a:spLocks noGrp="1"/>
          </p:cNvSpPr>
          <p:nvPr>
            <p:ph type="body" sz="quarter" idx="21"/>
          </p:nvPr>
        </p:nvSpPr>
        <p:spPr>
          <a:xfrm>
            <a:off x="5662561" y="4560196"/>
            <a:ext cx="2633662" cy="2121187"/>
          </a:xfrm>
        </p:spPr>
        <p:txBody>
          <a:bodyPr>
            <a:noAutofit/>
          </a:bodyPr>
          <a:lstStyle>
            <a:lvl1pPr marL="0" indent="0">
              <a:buNone/>
              <a:defRPr sz="1800" b="0">
                <a:gradFill>
                  <a:gsLst>
                    <a:gs pos="3448">
                      <a:srgbClr val="FFFFFF"/>
                    </a:gs>
                    <a:gs pos="100000">
                      <a:srgbClr val="FFFFFF"/>
                    </a:gs>
                  </a:gsLst>
                  <a:lin ang="5400000" scaled="0"/>
                </a:gradFill>
                <a:latin typeface="+mn-lt"/>
              </a:defRPr>
            </a:lvl1pPr>
            <a:lvl2pPr>
              <a:defRPr>
                <a:gradFill>
                  <a:gsLst>
                    <a:gs pos="3448">
                      <a:srgbClr val="FFFFFF"/>
                    </a:gs>
                    <a:gs pos="100000">
                      <a:srgbClr val="FFFFFF"/>
                    </a:gs>
                  </a:gsLst>
                  <a:lin ang="5400000" scaled="0"/>
                </a:gradFill>
              </a:defRPr>
            </a:lvl2pPr>
            <a:lvl3pPr>
              <a:defRPr>
                <a:gradFill>
                  <a:gsLst>
                    <a:gs pos="3448">
                      <a:srgbClr val="FFFFFF"/>
                    </a:gs>
                    <a:gs pos="100000">
                      <a:srgbClr val="FFFFFF"/>
                    </a:gs>
                  </a:gsLst>
                  <a:lin ang="5400000" scaled="0"/>
                </a:gradFill>
              </a:defRPr>
            </a:lvl3pPr>
            <a:lvl4pPr>
              <a:defRPr>
                <a:gradFill>
                  <a:gsLst>
                    <a:gs pos="3448">
                      <a:srgbClr val="FFFFFF"/>
                    </a:gs>
                    <a:gs pos="100000">
                      <a:srgbClr val="FFFFFF"/>
                    </a:gs>
                  </a:gsLst>
                  <a:lin ang="5400000" scaled="0"/>
                </a:gradFill>
              </a:defRPr>
            </a:lvl4pPr>
            <a:lvl5pPr>
              <a:defRPr>
                <a:gradFill>
                  <a:gsLst>
                    <a:gs pos="3448">
                      <a:srgbClr val="FFFFFF"/>
                    </a:gs>
                    <a:gs pos="100000">
                      <a:srgbClr val="FFFFFF"/>
                    </a:gs>
                  </a:gsLst>
                  <a:lin ang="5400000" scaled="0"/>
                </a:gradFill>
              </a:defRPr>
            </a:lvl5pPr>
          </a:lstStyle>
          <a:p>
            <a:pPr lvl="0"/>
            <a:r>
              <a:rPr lang="en-US" dirty="0" smtClean="0"/>
              <a:t>Click to edit Master text styles</a:t>
            </a:r>
          </a:p>
        </p:txBody>
      </p:sp>
      <p:sp>
        <p:nvSpPr>
          <p:cNvPr id="54" name="Text Placeholder 24"/>
          <p:cNvSpPr>
            <a:spLocks noGrp="1"/>
          </p:cNvSpPr>
          <p:nvPr>
            <p:ph type="body" sz="quarter" idx="23"/>
          </p:nvPr>
        </p:nvSpPr>
        <p:spPr>
          <a:xfrm>
            <a:off x="8341624" y="1873300"/>
            <a:ext cx="2633662" cy="2074895"/>
          </a:xfrm>
        </p:spPr>
        <p:txBody>
          <a:bodyPr>
            <a:noAutofit/>
          </a:bodyPr>
          <a:lstStyle>
            <a:lvl1pPr marL="0" indent="0">
              <a:buNone/>
              <a:defRPr sz="1800" b="0">
                <a:gradFill>
                  <a:gsLst>
                    <a:gs pos="3448">
                      <a:srgbClr val="FFFFFF"/>
                    </a:gs>
                    <a:gs pos="100000">
                      <a:srgbClr val="FFFFFF"/>
                    </a:gs>
                  </a:gsLst>
                  <a:lin ang="5400000" scaled="0"/>
                </a:gradFill>
                <a:latin typeface="+mn-lt"/>
              </a:defRPr>
            </a:lvl1pPr>
            <a:lvl2pPr>
              <a:defRPr>
                <a:gradFill>
                  <a:gsLst>
                    <a:gs pos="3448">
                      <a:srgbClr val="FFFFFF"/>
                    </a:gs>
                    <a:gs pos="100000">
                      <a:srgbClr val="FFFFFF"/>
                    </a:gs>
                  </a:gsLst>
                  <a:lin ang="5400000" scaled="0"/>
                </a:gradFill>
              </a:defRPr>
            </a:lvl2pPr>
            <a:lvl3pPr>
              <a:defRPr>
                <a:gradFill>
                  <a:gsLst>
                    <a:gs pos="3448">
                      <a:srgbClr val="FFFFFF"/>
                    </a:gs>
                    <a:gs pos="100000">
                      <a:srgbClr val="FFFFFF"/>
                    </a:gs>
                  </a:gsLst>
                  <a:lin ang="5400000" scaled="0"/>
                </a:gradFill>
              </a:defRPr>
            </a:lvl3pPr>
            <a:lvl4pPr>
              <a:defRPr>
                <a:gradFill>
                  <a:gsLst>
                    <a:gs pos="3448">
                      <a:srgbClr val="FFFFFF"/>
                    </a:gs>
                    <a:gs pos="100000">
                      <a:srgbClr val="FFFFFF"/>
                    </a:gs>
                  </a:gsLst>
                  <a:lin ang="5400000" scaled="0"/>
                </a:gradFill>
              </a:defRPr>
            </a:lvl4pPr>
            <a:lvl5pPr>
              <a:defRPr>
                <a:gradFill>
                  <a:gsLst>
                    <a:gs pos="3448">
                      <a:srgbClr val="FFFFFF"/>
                    </a:gs>
                    <a:gs pos="100000">
                      <a:srgbClr val="FFFFFF"/>
                    </a:gs>
                  </a:gsLst>
                  <a:lin ang="5400000" scaled="0"/>
                </a:gradFill>
              </a:defRPr>
            </a:lvl5pPr>
          </a:lstStyle>
          <a:p>
            <a:pPr lvl="0"/>
            <a:r>
              <a:rPr lang="en-US" dirty="0" smtClean="0"/>
              <a:t>Click to edit Master text styles</a:t>
            </a:r>
          </a:p>
        </p:txBody>
      </p:sp>
      <p:sp>
        <p:nvSpPr>
          <p:cNvPr id="55" name="Text Placeholder 24"/>
          <p:cNvSpPr>
            <a:spLocks noGrp="1"/>
          </p:cNvSpPr>
          <p:nvPr>
            <p:ph type="body" sz="quarter" idx="25"/>
          </p:nvPr>
        </p:nvSpPr>
        <p:spPr>
          <a:xfrm>
            <a:off x="8341624" y="4560196"/>
            <a:ext cx="2633662" cy="2121187"/>
          </a:xfrm>
        </p:spPr>
        <p:txBody>
          <a:bodyPr>
            <a:noAutofit/>
          </a:bodyPr>
          <a:lstStyle>
            <a:lvl1pPr marL="0" indent="0">
              <a:buNone/>
              <a:defRPr sz="1800" b="0">
                <a:gradFill>
                  <a:gsLst>
                    <a:gs pos="3448">
                      <a:srgbClr val="FFFFFF"/>
                    </a:gs>
                    <a:gs pos="100000">
                      <a:srgbClr val="FFFFFF"/>
                    </a:gs>
                  </a:gsLst>
                  <a:lin ang="5400000" scaled="0"/>
                </a:gradFill>
                <a:latin typeface="+mn-lt"/>
              </a:defRPr>
            </a:lvl1pPr>
            <a:lvl2pPr>
              <a:defRPr>
                <a:gradFill>
                  <a:gsLst>
                    <a:gs pos="3448">
                      <a:srgbClr val="FFFFFF"/>
                    </a:gs>
                    <a:gs pos="100000">
                      <a:srgbClr val="FFFFFF"/>
                    </a:gs>
                  </a:gsLst>
                  <a:lin ang="5400000" scaled="0"/>
                </a:gradFill>
              </a:defRPr>
            </a:lvl2pPr>
            <a:lvl3pPr>
              <a:defRPr>
                <a:gradFill>
                  <a:gsLst>
                    <a:gs pos="3448">
                      <a:srgbClr val="FFFFFF"/>
                    </a:gs>
                    <a:gs pos="100000">
                      <a:srgbClr val="FFFFFF"/>
                    </a:gs>
                  </a:gsLst>
                  <a:lin ang="5400000" scaled="0"/>
                </a:gradFill>
              </a:defRPr>
            </a:lvl3pPr>
            <a:lvl4pPr>
              <a:defRPr>
                <a:gradFill>
                  <a:gsLst>
                    <a:gs pos="3448">
                      <a:srgbClr val="FFFFFF"/>
                    </a:gs>
                    <a:gs pos="100000">
                      <a:srgbClr val="FFFFFF"/>
                    </a:gs>
                  </a:gsLst>
                  <a:lin ang="5400000" scaled="0"/>
                </a:gradFill>
              </a:defRPr>
            </a:lvl4pPr>
            <a:lvl5pPr>
              <a:defRPr>
                <a:gradFill>
                  <a:gsLst>
                    <a:gs pos="3448">
                      <a:srgbClr val="FFFFFF"/>
                    </a:gs>
                    <a:gs pos="100000">
                      <a:srgbClr val="FFFFFF"/>
                    </a:gs>
                  </a:gsLst>
                  <a:lin ang="5400000" scaled="0"/>
                </a:gradFill>
              </a:defRPr>
            </a:lvl5pPr>
          </a:lstStyle>
          <a:p>
            <a:pPr lvl="0"/>
            <a:r>
              <a:rPr lang="en-US" dirty="0" smtClean="0"/>
              <a:t>Click to edit Master text styles</a:t>
            </a:r>
          </a:p>
        </p:txBody>
      </p:sp>
      <p:sp>
        <p:nvSpPr>
          <p:cNvPr id="56" name="Text Placeholder 24"/>
          <p:cNvSpPr txBox="1">
            <a:spLocks/>
          </p:cNvSpPr>
          <p:nvPr userDrawn="1"/>
        </p:nvSpPr>
        <p:spPr>
          <a:xfrm>
            <a:off x="275834" y="1314675"/>
            <a:ext cx="914400" cy="447239"/>
          </a:xfrm>
          <a:prstGeom prst="rect">
            <a:avLst/>
          </a:prstGeom>
        </p:spPr>
        <p:txBody>
          <a:bodyPr>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b="1" kern="1200" spc="0" baseline="0">
                <a:gradFill>
                  <a:gsLst>
                    <a:gs pos="3448">
                      <a:srgbClr val="FFFFFF"/>
                    </a:gs>
                    <a:gs pos="100000">
                      <a:srgbClr val="FFFFFF"/>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200" dirty="0" smtClean="0"/>
              <a:t>1</a:t>
            </a:r>
          </a:p>
        </p:txBody>
      </p:sp>
      <p:sp>
        <p:nvSpPr>
          <p:cNvPr id="57" name="Text Placeholder 24"/>
          <p:cNvSpPr txBox="1">
            <a:spLocks/>
          </p:cNvSpPr>
          <p:nvPr userDrawn="1"/>
        </p:nvSpPr>
        <p:spPr>
          <a:xfrm>
            <a:off x="275834" y="4003042"/>
            <a:ext cx="914400" cy="448056"/>
          </a:xfrm>
          <a:prstGeom prst="rect">
            <a:avLst/>
          </a:prstGeom>
        </p:spPr>
        <p:txBody>
          <a:bodyPr>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b="1" kern="1200" spc="0" baseline="0">
                <a:gradFill>
                  <a:gsLst>
                    <a:gs pos="3448">
                      <a:srgbClr val="FFFFFF"/>
                    </a:gs>
                    <a:gs pos="100000">
                      <a:srgbClr val="FFFFFF"/>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200" dirty="0" smtClean="0"/>
              <a:t>5</a:t>
            </a:r>
          </a:p>
        </p:txBody>
      </p:sp>
      <p:sp>
        <p:nvSpPr>
          <p:cNvPr id="58" name="Text Placeholder 24"/>
          <p:cNvSpPr txBox="1">
            <a:spLocks/>
          </p:cNvSpPr>
          <p:nvPr userDrawn="1"/>
        </p:nvSpPr>
        <p:spPr>
          <a:xfrm>
            <a:off x="2963403" y="1314674"/>
            <a:ext cx="914400" cy="448056"/>
          </a:xfrm>
          <a:prstGeom prst="rect">
            <a:avLst/>
          </a:prstGeom>
        </p:spPr>
        <p:txBody>
          <a:bodyPr>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b="1" kern="1200" spc="0" baseline="0">
                <a:gradFill>
                  <a:gsLst>
                    <a:gs pos="3448">
                      <a:srgbClr val="FFFFFF"/>
                    </a:gs>
                    <a:gs pos="100000">
                      <a:srgbClr val="FFFFFF"/>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200" dirty="0" smtClean="0"/>
              <a:t>2</a:t>
            </a:r>
          </a:p>
        </p:txBody>
      </p:sp>
      <p:sp>
        <p:nvSpPr>
          <p:cNvPr id="59" name="Text Placeholder 24"/>
          <p:cNvSpPr txBox="1">
            <a:spLocks/>
          </p:cNvSpPr>
          <p:nvPr userDrawn="1"/>
        </p:nvSpPr>
        <p:spPr>
          <a:xfrm>
            <a:off x="2963403" y="4003042"/>
            <a:ext cx="914400" cy="448056"/>
          </a:xfrm>
          <a:prstGeom prst="rect">
            <a:avLst/>
          </a:prstGeom>
        </p:spPr>
        <p:txBody>
          <a:bodyPr>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b="1" kern="1200" spc="0" baseline="0">
                <a:gradFill>
                  <a:gsLst>
                    <a:gs pos="3448">
                      <a:srgbClr val="FFFFFF"/>
                    </a:gs>
                    <a:gs pos="100000">
                      <a:srgbClr val="FFFFFF"/>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200" dirty="0" smtClean="0"/>
              <a:t>6</a:t>
            </a:r>
          </a:p>
        </p:txBody>
      </p:sp>
      <p:sp>
        <p:nvSpPr>
          <p:cNvPr id="60" name="Text Placeholder 24"/>
          <p:cNvSpPr txBox="1">
            <a:spLocks/>
          </p:cNvSpPr>
          <p:nvPr userDrawn="1"/>
        </p:nvSpPr>
        <p:spPr>
          <a:xfrm>
            <a:off x="5656224" y="1314675"/>
            <a:ext cx="914400" cy="448056"/>
          </a:xfrm>
          <a:prstGeom prst="rect">
            <a:avLst/>
          </a:prstGeom>
        </p:spPr>
        <p:txBody>
          <a:bodyPr>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b="1" kern="1200" spc="0" baseline="0">
                <a:gradFill>
                  <a:gsLst>
                    <a:gs pos="3448">
                      <a:srgbClr val="FFFFFF"/>
                    </a:gs>
                    <a:gs pos="100000">
                      <a:srgbClr val="FFFFFF"/>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200" dirty="0" smtClean="0"/>
              <a:t>3</a:t>
            </a:r>
          </a:p>
        </p:txBody>
      </p:sp>
      <p:sp>
        <p:nvSpPr>
          <p:cNvPr id="61" name="Text Placeholder 24"/>
          <p:cNvSpPr txBox="1">
            <a:spLocks/>
          </p:cNvSpPr>
          <p:nvPr userDrawn="1"/>
        </p:nvSpPr>
        <p:spPr>
          <a:xfrm>
            <a:off x="5656224" y="4003042"/>
            <a:ext cx="914400" cy="448056"/>
          </a:xfrm>
          <a:prstGeom prst="rect">
            <a:avLst/>
          </a:prstGeom>
        </p:spPr>
        <p:txBody>
          <a:bodyPr>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b="1" kern="1200" spc="0" baseline="0">
                <a:gradFill>
                  <a:gsLst>
                    <a:gs pos="3448">
                      <a:srgbClr val="FFFFFF"/>
                    </a:gs>
                    <a:gs pos="100000">
                      <a:srgbClr val="FFFFFF"/>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200" dirty="0" smtClean="0"/>
              <a:t>7</a:t>
            </a:r>
          </a:p>
        </p:txBody>
      </p:sp>
      <p:sp>
        <p:nvSpPr>
          <p:cNvPr id="62" name="Text Placeholder 24"/>
          <p:cNvSpPr txBox="1">
            <a:spLocks/>
          </p:cNvSpPr>
          <p:nvPr userDrawn="1"/>
        </p:nvSpPr>
        <p:spPr>
          <a:xfrm>
            <a:off x="8347852" y="1314675"/>
            <a:ext cx="914400" cy="448056"/>
          </a:xfrm>
          <a:prstGeom prst="rect">
            <a:avLst/>
          </a:prstGeom>
        </p:spPr>
        <p:txBody>
          <a:bodyPr>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b="1" kern="1200" spc="0" baseline="0">
                <a:gradFill>
                  <a:gsLst>
                    <a:gs pos="3448">
                      <a:srgbClr val="FFFFFF"/>
                    </a:gs>
                    <a:gs pos="100000">
                      <a:srgbClr val="FFFFFF"/>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200" dirty="0" smtClean="0"/>
              <a:t>4</a:t>
            </a:r>
          </a:p>
        </p:txBody>
      </p:sp>
      <p:sp>
        <p:nvSpPr>
          <p:cNvPr id="63" name="Text Placeholder 24"/>
          <p:cNvSpPr txBox="1">
            <a:spLocks/>
          </p:cNvSpPr>
          <p:nvPr userDrawn="1"/>
        </p:nvSpPr>
        <p:spPr>
          <a:xfrm>
            <a:off x="8347852" y="4003042"/>
            <a:ext cx="914400" cy="448056"/>
          </a:xfrm>
          <a:prstGeom prst="rect">
            <a:avLst/>
          </a:prstGeom>
        </p:spPr>
        <p:txBody>
          <a:bodyPr>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b="1" kern="1200" spc="0" baseline="0">
                <a:gradFill>
                  <a:gsLst>
                    <a:gs pos="3448">
                      <a:srgbClr val="FFFFFF"/>
                    </a:gs>
                    <a:gs pos="100000">
                      <a:srgbClr val="FFFFFF"/>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200" dirty="0" smtClean="0"/>
              <a:t>8</a:t>
            </a:r>
          </a:p>
        </p:txBody>
      </p:sp>
    </p:spTree>
    <p:extLst>
      <p:ext uri="{BB962C8B-B14F-4D97-AF65-F5344CB8AC3E}">
        <p14:creationId xmlns:p14="http://schemas.microsoft.com/office/powerpoint/2010/main" val="38579896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xit" presetSubtype="4" accel="22000" decel="78000" fill="hold" nodeType="withEffect">
                                  <p:stCondLst>
                                    <p:cond delay="750"/>
                                  </p:stCondLst>
                                  <p:childTnLst>
                                    <p:anim calcmode="lin" valueType="num">
                                      <p:cBhvr additive="base">
                                        <p:cTn id="6" dur="500"/>
                                        <p:tgtEl>
                                          <p:spTgt spid="37"/>
                                        </p:tgtEl>
                                        <p:attrNameLst>
                                          <p:attrName>ppt_x</p:attrName>
                                        </p:attrNameLst>
                                      </p:cBhvr>
                                      <p:tavLst>
                                        <p:tav tm="0">
                                          <p:val>
                                            <p:strVal val="ppt_x"/>
                                          </p:val>
                                        </p:tav>
                                        <p:tav tm="100000">
                                          <p:val>
                                            <p:strVal val="ppt_x"/>
                                          </p:val>
                                        </p:tav>
                                      </p:tavLst>
                                    </p:anim>
                                    <p:anim calcmode="lin" valueType="num">
                                      <p:cBhvr additive="base">
                                        <p:cTn id="7" dur="500"/>
                                        <p:tgtEl>
                                          <p:spTgt spid="37"/>
                                        </p:tgtEl>
                                        <p:attrNameLst>
                                          <p:attrName>ppt_y</p:attrName>
                                        </p:attrNameLst>
                                      </p:cBhvr>
                                      <p:tavLst>
                                        <p:tav tm="0">
                                          <p:val>
                                            <p:strVal val="ppt_y"/>
                                          </p:val>
                                        </p:tav>
                                        <p:tav tm="100000">
                                          <p:val>
                                            <p:strVal val="1+ppt_h/2"/>
                                          </p:val>
                                        </p:tav>
                                      </p:tavLst>
                                    </p:anim>
                                    <p:set>
                                      <p:cBhvr>
                                        <p:cTn id="8" dur="1" fill="hold">
                                          <p:stCondLst>
                                            <p:cond delay="499"/>
                                          </p:stCondLst>
                                        </p:cTn>
                                        <p:tgtEl>
                                          <p:spTgt spid="37"/>
                                        </p:tgtEl>
                                        <p:attrNameLst>
                                          <p:attrName>style.visibility</p:attrName>
                                        </p:attrNameLst>
                                      </p:cBhvr>
                                      <p:to>
                                        <p:strVal val="hidden"/>
                                      </p:to>
                                    </p:set>
                                  </p:childTnLst>
                                </p:cTn>
                              </p:par>
                              <p:par>
                                <p:cTn id="9" presetID="2" presetClass="entr" presetSubtype="4" decel="100000" fill="hold" grpId="0" nodeType="withEffect">
                                  <p:stCondLst>
                                    <p:cond delay="1300"/>
                                  </p:stCondLst>
                                  <p:childTnLst>
                                    <p:set>
                                      <p:cBhvr>
                                        <p:cTn id="10" dur="1" fill="hold">
                                          <p:stCondLst>
                                            <p:cond delay="0"/>
                                          </p:stCondLst>
                                        </p:cTn>
                                        <p:tgtEl>
                                          <p:spTgt spid="33"/>
                                        </p:tgtEl>
                                        <p:attrNameLst>
                                          <p:attrName>style.visibility</p:attrName>
                                        </p:attrNameLst>
                                      </p:cBhvr>
                                      <p:to>
                                        <p:strVal val="visible"/>
                                      </p:to>
                                    </p:set>
                                    <p:anim calcmode="lin" valueType="num">
                                      <p:cBhvr additive="base">
                                        <p:cTn id="11" dur="500" fill="hold"/>
                                        <p:tgtEl>
                                          <p:spTgt spid="33"/>
                                        </p:tgtEl>
                                        <p:attrNameLst>
                                          <p:attrName>ppt_x</p:attrName>
                                        </p:attrNameLst>
                                      </p:cBhvr>
                                      <p:tavLst>
                                        <p:tav tm="0">
                                          <p:val>
                                            <p:strVal val="#ppt_x"/>
                                          </p:val>
                                        </p:tav>
                                        <p:tav tm="100000">
                                          <p:val>
                                            <p:strVal val="#ppt_x"/>
                                          </p:val>
                                        </p:tav>
                                      </p:tavLst>
                                    </p:anim>
                                    <p:anim calcmode="lin" valueType="num">
                                      <p:cBhvr additive="base">
                                        <p:cTn id="12" dur="500" fill="hold"/>
                                        <p:tgtEl>
                                          <p:spTgt spid="33"/>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1300"/>
                                  </p:stCondLst>
                                  <p:childTnLst>
                                    <p:set>
                                      <p:cBhvr>
                                        <p:cTn id="14" dur="1" fill="hold">
                                          <p:stCondLst>
                                            <p:cond delay="0"/>
                                          </p:stCondLst>
                                        </p:cTn>
                                        <p:tgtEl>
                                          <p:spTgt spid="34"/>
                                        </p:tgtEl>
                                        <p:attrNameLst>
                                          <p:attrName>style.visibility</p:attrName>
                                        </p:attrNameLst>
                                      </p:cBhvr>
                                      <p:to>
                                        <p:strVal val="visible"/>
                                      </p:to>
                                    </p:set>
                                    <p:anim calcmode="lin" valueType="num">
                                      <p:cBhvr additive="base">
                                        <p:cTn id="15" dur="500" fill="hold"/>
                                        <p:tgtEl>
                                          <p:spTgt spid="34"/>
                                        </p:tgtEl>
                                        <p:attrNameLst>
                                          <p:attrName>ppt_x</p:attrName>
                                        </p:attrNameLst>
                                      </p:cBhvr>
                                      <p:tavLst>
                                        <p:tav tm="0">
                                          <p:val>
                                            <p:strVal val="#ppt_x"/>
                                          </p:val>
                                        </p:tav>
                                        <p:tav tm="100000">
                                          <p:val>
                                            <p:strVal val="#ppt_x"/>
                                          </p:val>
                                        </p:tav>
                                      </p:tavLst>
                                    </p:anim>
                                    <p:anim calcmode="lin" valueType="num">
                                      <p:cBhvr additive="base">
                                        <p:cTn id="16" dur="500" fill="hold"/>
                                        <p:tgtEl>
                                          <p:spTgt spid="34"/>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1300"/>
                                  </p:stCondLst>
                                  <p:childTnLst>
                                    <p:set>
                                      <p:cBhvr>
                                        <p:cTn id="18" dur="1" fill="hold">
                                          <p:stCondLst>
                                            <p:cond delay="0"/>
                                          </p:stCondLst>
                                        </p:cTn>
                                        <p:tgtEl>
                                          <p:spTgt spid="35"/>
                                        </p:tgtEl>
                                        <p:attrNameLst>
                                          <p:attrName>style.visibility</p:attrName>
                                        </p:attrNameLst>
                                      </p:cBhvr>
                                      <p:to>
                                        <p:strVal val="visible"/>
                                      </p:to>
                                    </p:set>
                                    <p:anim calcmode="lin" valueType="num">
                                      <p:cBhvr additive="base">
                                        <p:cTn id="19" dur="500" fill="hold"/>
                                        <p:tgtEl>
                                          <p:spTgt spid="35"/>
                                        </p:tgtEl>
                                        <p:attrNameLst>
                                          <p:attrName>ppt_x</p:attrName>
                                        </p:attrNameLst>
                                      </p:cBhvr>
                                      <p:tavLst>
                                        <p:tav tm="0">
                                          <p:val>
                                            <p:strVal val="#ppt_x"/>
                                          </p:val>
                                        </p:tav>
                                        <p:tav tm="100000">
                                          <p:val>
                                            <p:strVal val="#ppt_x"/>
                                          </p:val>
                                        </p:tav>
                                      </p:tavLst>
                                    </p:anim>
                                    <p:anim calcmode="lin" valueType="num">
                                      <p:cBhvr additive="base">
                                        <p:cTn id="20" dur="500" fill="hold"/>
                                        <p:tgtEl>
                                          <p:spTgt spid="35"/>
                                        </p:tgtEl>
                                        <p:attrNameLst>
                                          <p:attrName>ppt_y</p:attrName>
                                        </p:attrNameLst>
                                      </p:cBhvr>
                                      <p:tavLst>
                                        <p:tav tm="0">
                                          <p:val>
                                            <p:strVal val="1+#ppt_h/2"/>
                                          </p:val>
                                        </p:tav>
                                        <p:tav tm="100000">
                                          <p:val>
                                            <p:strVal val="#ppt_y"/>
                                          </p:val>
                                        </p:tav>
                                      </p:tavLst>
                                    </p:anim>
                                  </p:childTnLst>
                                </p:cTn>
                              </p:par>
                              <p:par>
                                <p:cTn id="21" presetID="2" presetClass="entr" presetSubtype="8" decel="100000" fill="hold" grpId="0" nodeType="withEffect">
                                  <p:stCondLst>
                                    <p:cond delay="1300"/>
                                  </p:stCondLst>
                                  <p:childTnLst>
                                    <p:set>
                                      <p:cBhvr>
                                        <p:cTn id="22" dur="1" fill="hold">
                                          <p:stCondLst>
                                            <p:cond delay="0"/>
                                          </p:stCondLst>
                                        </p:cTn>
                                        <p:tgtEl>
                                          <p:spTgt spid="36"/>
                                        </p:tgtEl>
                                        <p:attrNameLst>
                                          <p:attrName>style.visibility</p:attrName>
                                        </p:attrNameLst>
                                      </p:cBhvr>
                                      <p:to>
                                        <p:strVal val="visible"/>
                                      </p:to>
                                    </p:set>
                                    <p:anim calcmode="lin" valueType="num">
                                      <p:cBhvr additive="base">
                                        <p:cTn id="23" dur="500" fill="hold"/>
                                        <p:tgtEl>
                                          <p:spTgt spid="36"/>
                                        </p:tgtEl>
                                        <p:attrNameLst>
                                          <p:attrName>ppt_x</p:attrName>
                                        </p:attrNameLst>
                                      </p:cBhvr>
                                      <p:tavLst>
                                        <p:tav tm="0">
                                          <p:val>
                                            <p:strVal val="0-#ppt_w/2"/>
                                          </p:val>
                                        </p:tav>
                                        <p:tav tm="100000">
                                          <p:val>
                                            <p:strVal val="#ppt_x"/>
                                          </p:val>
                                        </p:tav>
                                      </p:tavLst>
                                    </p:anim>
                                    <p:anim calcmode="lin" valueType="num">
                                      <p:cBhvr additive="base">
                                        <p:cTn id="24" dur="500" fill="hold"/>
                                        <p:tgtEl>
                                          <p:spTgt spid="36"/>
                                        </p:tgtEl>
                                        <p:attrNameLst>
                                          <p:attrName>ppt_y</p:attrName>
                                        </p:attrNameLst>
                                      </p:cBhvr>
                                      <p:tavLst>
                                        <p:tav tm="0">
                                          <p:val>
                                            <p:strVal val="#ppt_y"/>
                                          </p:val>
                                        </p:tav>
                                        <p:tav tm="100000">
                                          <p:val>
                                            <p:strVal val="#ppt_y"/>
                                          </p:val>
                                        </p:tav>
                                      </p:tavLst>
                                    </p:anim>
                                  </p:childTnLst>
                                </p:cTn>
                              </p:par>
                              <p:par>
                                <p:cTn id="25" presetID="10" presetClass="entr" presetSubtype="0" fill="hold" grpId="0" nodeType="withEffect">
                                  <p:stCondLst>
                                    <p:cond delay="1800"/>
                                  </p:stCondLst>
                                  <p:childTnLst>
                                    <p:set>
                                      <p:cBhvr>
                                        <p:cTn id="26" dur="1" fill="hold">
                                          <p:stCondLst>
                                            <p:cond delay="0"/>
                                          </p:stCondLst>
                                        </p:cTn>
                                        <p:tgtEl>
                                          <p:spTgt spid="42"/>
                                        </p:tgtEl>
                                        <p:attrNameLst>
                                          <p:attrName>style.visibility</p:attrName>
                                        </p:attrNameLst>
                                      </p:cBhvr>
                                      <p:to>
                                        <p:strVal val="visible"/>
                                      </p:to>
                                    </p:set>
                                    <p:animEffect transition="in" filter="fade">
                                      <p:cBhvr>
                                        <p:cTn id="27" dur="250"/>
                                        <p:tgtEl>
                                          <p:spTgt spid="42"/>
                                        </p:tgtEl>
                                      </p:cBhvr>
                                    </p:animEffect>
                                  </p:childTnLst>
                                </p:cTn>
                              </p:par>
                              <p:par>
                                <p:cTn id="28" presetID="10" presetClass="entr" presetSubtype="0" fill="hold" grpId="0" nodeType="withEffect">
                                  <p:stCondLst>
                                    <p:cond delay="2150"/>
                                  </p:stCondLst>
                                  <p:childTnLst>
                                    <p:set>
                                      <p:cBhvr>
                                        <p:cTn id="29" dur="1" fill="hold">
                                          <p:stCondLst>
                                            <p:cond delay="0"/>
                                          </p:stCondLst>
                                        </p:cTn>
                                        <p:tgtEl>
                                          <p:spTgt spid="48"/>
                                        </p:tgtEl>
                                        <p:attrNameLst>
                                          <p:attrName>style.visibility</p:attrName>
                                        </p:attrNameLst>
                                      </p:cBhvr>
                                      <p:to>
                                        <p:strVal val="visible"/>
                                      </p:to>
                                    </p:set>
                                    <p:animEffect transition="in" filter="fade">
                                      <p:cBhvr>
                                        <p:cTn id="30" dur="950"/>
                                        <p:tgtEl>
                                          <p:spTgt spid="48"/>
                                        </p:tgtEl>
                                      </p:cBhvr>
                                    </p:animEffect>
                                  </p:childTnLst>
                                </p:cTn>
                              </p:par>
                              <p:par>
                                <p:cTn id="31" presetID="63" presetClass="path" presetSubtype="0" decel="100000" fill="hold" grpId="1" nodeType="withEffect">
                                  <p:stCondLst>
                                    <p:cond delay="2150"/>
                                  </p:stCondLst>
                                  <p:childTnLst>
                                    <p:animMotion origin="layout" path="M -0.01455 -3.60418E-6 L -4.00817E-6 -3.60418E-6 " pathEditMode="relative" rAng="0" ptsTypes="AA">
                                      <p:cBhvr>
                                        <p:cTn id="32" dur="950" fill="hold"/>
                                        <p:tgtEl>
                                          <p:spTgt spid="48"/>
                                        </p:tgtEl>
                                        <p:attrNameLst>
                                          <p:attrName>ppt_x</p:attrName>
                                          <p:attrName>ppt_y</p:attrName>
                                        </p:attrNameLst>
                                      </p:cBhvr>
                                      <p:rCtr x="728" y="0"/>
                                    </p:animMotion>
                                  </p:childTnLst>
                                </p:cTn>
                              </p:par>
                              <p:par>
                                <p:cTn id="33" presetID="6" presetClass="emph" presetSubtype="0" accel="100000" autoRev="1" fill="hold" grpId="2" nodeType="withEffect">
                                  <p:stCondLst>
                                    <p:cond delay="1450"/>
                                  </p:stCondLst>
                                  <p:childTnLst>
                                    <p:animScale>
                                      <p:cBhvr>
                                        <p:cTn id="34" dur="500" fill="hold"/>
                                        <p:tgtEl>
                                          <p:spTgt spid="48"/>
                                        </p:tgtEl>
                                      </p:cBhvr>
                                      <p:by x="92000" y="92000"/>
                                    </p:animScale>
                                  </p:childTnLst>
                                </p:cTn>
                              </p:par>
                              <p:par>
                                <p:cTn id="35" presetID="10" presetClass="entr" presetSubtype="0" fill="hold" grpId="0" nodeType="withEffect">
                                  <p:stCondLst>
                                    <p:cond delay="1900"/>
                                  </p:stCondLst>
                                  <p:childTnLst>
                                    <p:set>
                                      <p:cBhvr>
                                        <p:cTn id="36" dur="1" fill="hold">
                                          <p:stCondLst>
                                            <p:cond delay="0"/>
                                          </p:stCondLst>
                                        </p:cTn>
                                        <p:tgtEl>
                                          <p:spTgt spid="40"/>
                                        </p:tgtEl>
                                        <p:attrNameLst>
                                          <p:attrName>style.visibility</p:attrName>
                                        </p:attrNameLst>
                                      </p:cBhvr>
                                      <p:to>
                                        <p:strVal val="visible"/>
                                      </p:to>
                                    </p:set>
                                    <p:animEffect transition="in" filter="fade">
                                      <p:cBhvr>
                                        <p:cTn id="37" dur="250"/>
                                        <p:tgtEl>
                                          <p:spTgt spid="40"/>
                                        </p:tgtEl>
                                      </p:cBhvr>
                                    </p:animEffect>
                                  </p:childTnLst>
                                </p:cTn>
                              </p:par>
                              <p:par>
                                <p:cTn id="38" presetID="10" presetClass="entr" presetSubtype="0" fill="hold" grpId="0" nodeType="withEffect">
                                  <p:stCondLst>
                                    <p:cond delay="2250"/>
                                  </p:stCondLst>
                                  <p:childTnLst>
                                    <p:set>
                                      <p:cBhvr>
                                        <p:cTn id="39" dur="1" fill="hold">
                                          <p:stCondLst>
                                            <p:cond delay="0"/>
                                          </p:stCondLst>
                                        </p:cTn>
                                        <p:tgtEl>
                                          <p:spTgt spid="49"/>
                                        </p:tgtEl>
                                        <p:attrNameLst>
                                          <p:attrName>style.visibility</p:attrName>
                                        </p:attrNameLst>
                                      </p:cBhvr>
                                      <p:to>
                                        <p:strVal val="visible"/>
                                      </p:to>
                                    </p:set>
                                    <p:animEffect transition="in" filter="fade">
                                      <p:cBhvr>
                                        <p:cTn id="40" dur="950"/>
                                        <p:tgtEl>
                                          <p:spTgt spid="49"/>
                                        </p:tgtEl>
                                      </p:cBhvr>
                                    </p:animEffect>
                                  </p:childTnLst>
                                </p:cTn>
                              </p:par>
                              <p:par>
                                <p:cTn id="41" presetID="63" presetClass="path" presetSubtype="0" decel="100000" fill="hold" grpId="1" nodeType="withEffect">
                                  <p:stCondLst>
                                    <p:cond delay="2250"/>
                                  </p:stCondLst>
                                  <p:childTnLst>
                                    <p:animMotion origin="layout" path="M -0.01455 3.19564E-6 L -4.00817E-6 3.19564E-6 " pathEditMode="relative" rAng="0" ptsTypes="AA">
                                      <p:cBhvr>
                                        <p:cTn id="42" dur="950" fill="hold"/>
                                        <p:tgtEl>
                                          <p:spTgt spid="49"/>
                                        </p:tgtEl>
                                        <p:attrNameLst>
                                          <p:attrName>ppt_x</p:attrName>
                                          <p:attrName>ppt_y</p:attrName>
                                        </p:attrNameLst>
                                      </p:cBhvr>
                                      <p:rCtr x="728" y="0"/>
                                    </p:animMotion>
                                  </p:childTnLst>
                                </p:cTn>
                              </p:par>
                              <p:par>
                                <p:cTn id="43" presetID="6" presetClass="emph" presetSubtype="0" accel="100000" autoRev="1" fill="hold" grpId="2" nodeType="withEffect">
                                  <p:stCondLst>
                                    <p:cond delay="1550"/>
                                  </p:stCondLst>
                                  <p:childTnLst>
                                    <p:animScale>
                                      <p:cBhvr>
                                        <p:cTn id="44" dur="500" fill="hold"/>
                                        <p:tgtEl>
                                          <p:spTgt spid="49"/>
                                        </p:tgtEl>
                                      </p:cBhvr>
                                      <p:by x="92000" y="92000"/>
                                    </p:animScale>
                                  </p:childTnLst>
                                </p:cTn>
                              </p:par>
                              <p:par>
                                <p:cTn id="45" presetID="10" presetClass="entr" presetSubtype="0" fill="hold" grpId="0" nodeType="withEffect">
                                  <p:stCondLst>
                                    <p:cond delay="2000"/>
                                  </p:stCondLst>
                                  <p:childTnLst>
                                    <p:set>
                                      <p:cBhvr>
                                        <p:cTn id="46" dur="1" fill="hold">
                                          <p:stCondLst>
                                            <p:cond delay="0"/>
                                          </p:stCondLst>
                                        </p:cTn>
                                        <p:tgtEl>
                                          <p:spTgt spid="46"/>
                                        </p:tgtEl>
                                        <p:attrNameLst>
                                          <p:attrName>style.visibility</p:attrName>
                                        </p:attrNameLst>
                                      </p:cBhvr>
                                      <p:to>
                                        <p:strVal val="visible"/>
                                      </p:to>
                                    </p:set>
                                    <p:animEffect transition="in" filter="fade">
                                      <p:cBhvr>
                                        <p:cTn id="47" dur="250"/>
                                        <p:tgtEl>
                                          <p:spTgt spid="46"/>
                                        </p:tgtEl>
                                      </p:cBhvr>
                                    </p:animEffect>
                                  </p:childTnLst>
                                </p:cTn>
                              </p:par>
                              <p:par>
                                <p:cTn id="48" presetID="10" presetClass="entr" presetSubtype="0" fill="hold" grpId="0" nodeType="withEffect">
                                  <p:stCondLst>
                                    <p:cond delay="2350"/>
                                  </p:stCondLst>
                                  <p:childTnLst>
                                    <p:set>
                                      <p:cBhvr>
                                        <p:cTn id="49" dur="1" fill="hold">
                                          <p:stCondLst>
                                            <p:cond delay="0"/>
                                          </p:stCondLst>
                                        </p:cTn>
                                        <p:tgtEl>
                                          <p:spTgt spid="50"/>
                                        </p:tgtEl>
                                        <p:attrNameLst>
                                          <p:attrName>style.visibility</p:attrName>
                                        </p:attrNameLst>
                                      </p:cBhvr>
                                      <p:to>
                                        <p:strVal val="visible"/>
                                      </p:to>
                                    </p:set>
                                    <p:animEffect transition="in" filter="fade">
                                      <p:cBhvr>
                                        <p:cTn id="50" dur="950"/>
                                        <p:tgtEl>
                                          <p:spTgt spid="50"/>
                                        </p:tgtEl>
                                      </p:cBhvr>
                                    </p:animEffect>
                                  </p:childTnLst>
                                </p:cTn>
                              </p:par>
                              <p:par>
                                <p:cTn id="51" presetID="63" presetClass="path" presetSubtype="0" decel="100000" fill="hold" grpId="1" nodeType="withEffect">
                                  <p:stCondLst>
                                    <p:cond delay="2350"/>
                                  </p:stCondLst>
                                  <p:childTnLst>
                                    <p:animMotion origin="layout" path="M -0.01455 -3.60418E-6 L -3.29334E-7 -3.60418E-6 " pathEditMode="relative" rAng="0" ptsTypes="AA">
                                      <p:cBhvr>
                                        <p:cTn id="52" dur="950" fill="hold"/>
                                        <p:tgtEl>
                                          <p:spTgt spid="50"/>
                                        </p:tgtEl>
                                        <p:attrNameLst>
                                          <p:attrName>ppt_x</p:attrName>
                                          <p:attrName>ppt_y</p:attrName>
                                        </p:attrNameLst>
                                      </p:cBhvr>
                                      <p:rCtr x="728" y="0"/>
                                    </p:animMotion>
                                  </p:childTnLst>
                                </p:cTn>
                              </p:par>
                              <p:par>
                                <p:cTn id="53" presetID="6" presetClass="emph" presetSubtype="0" accel="100000" autoRev="1" fill="hold" grpId="2" nodeType="withEffect">
                                  <p:stCondLst>
                                    <p:cond delay="1650"/>
                                  </p:stCondLst>
                                  <p:childTnLst>
                                    <p:animScale>
                                      <p:cBhvr>
                                        <p:cTn id="54" dur="500" fill="hold"/>
                                        <p:tgtEl>
                                          <p:spTgt spid="50"/>
                                        </p:tgtEl>
                                      </p:cBhvr>
                                      <p:by x="92000" y="92000"/>
                                    </p:animScale>
                                  </p:childTnLst>
                                </p:cTn>
                              </p:par>
                              <p:par>
                                <p:cTn id="55" presetID="10" presetClass="entr" presetSubtype="0" fill="hold" grpId="0" nodeType="withEffect">
                                  <p:stCondLst>
                                    <p:cond delay="2100"/>
                                  </p:stCondLst>
                                  <p:childTnLst>
                                    <p:set>
                                      <p:cBhvr>
                                        <p:cTn id="56" dur="1" fill="hold">
                                          <p:stCondLst>
                                            <p:cond delay="0"/>
                                          </p:stCondLst>
                                        </p:cTn>
                                        <p:tgtEl>
                                          <p:spTgt spid="45"/>
                                        </p:tgtEl>
                                        <p:attrNameLst>
                                          <p:attrName>style.visibility</p:attrName>
                                        </p:attrNameLst>
                                      </p:cBhvr>
                                      <p:to>
                                        <p:strVal val="visible"/>
                                      </p:to>
                                    </p:set>
                                    <p:animEffect transition="in" filter="fade">
                                      <p:cBhvr>
                                        <p:cTn id="57" dur="250"/>
                                        <p:tgtEl>
                                          <p:spTgt spid="45"/>
                                        </p:tgtEl>
                                      </p:cBhvr>
                                    </p:animEffect>
                                  </p:childTnLst>
                                </p:cTn>
                              </p:par>
                              <p:par>
                                <p:cTn id="58" presetID="10" presetClass="entr" presetSubtype="0" fill="hold" grpId="0" nodeType="withEffect">
                                  <p:stCondLst>
                                    <p:cond delay="2450"/>
                                  </p:stCondLst>
                                  <p:childTnLst>
                                    <p:set>
                                      <p:cBhvr>
                                        <p:cTn id="59" dur="1" fill="hold">
                                          <p:stCondLst>
                                            <p:cond delay="0"/>
                                          </p:stCondLst>
                                        </p:cTn>
                                        <p:tgtEl>
                                          <p:spTgt spid="51"/>
                                        </p:tgtEl>
                                        <p:attrNameLst>
                                          <p:attrName>style.visibility</p:attrName>
                                        </p:attrNameLst>
                                      </p:cBhvr>
                                      <p:to>
                                        <p:strVal val="visible"/>
                                      </p:to>
                                    </p:set>
                                    <p:animEffect transition="in" filter="fade">
                                      <p:cBhvr>
                                        <p:cTn id="60" dur="950"/>
                                        <p:tgtEl>
                                          <p:spTgt spid="51"/>
                                        </p:tgtEl>
                                      </p:cBhvr>
                                    </p:animEffect>
                                  </p:childTnLst>
                                </p:cTn>
                              </p:par>
                              <p:par>
                                <p:cTn id="61" presetID="63" presetClass="path" presetSubtype="0" decel="100000" fill="hold" grpId="1" nodeType="withEffect">
                                  <p:stCondLst>
                                    <p:cond delay="2450"/>
                                  </p:stCondLst>
                                  <p:childTnLst>
                                    <p:animMotion origin="layout" path="M -0.01455 3.19564E-6 L -3.29334E-7 3.19564E-6 " pathEditMode="relative" rAng="0" ptsTypes="AA">
                                      <p:cBhvr>
                                        <p:cTn id="62" dur="950" fill="hold"/>
                                        <p:tgtEl>
                                          <p:spTgt spid="51"/>
                                        </p:tgtEl>
                                        <p:attrNameLst>
                                          <p:attrName>ppt_x</p:attrName>
                                          <p:attrName>ppt_y</p:attrName>
                                        </p:attrNameLst>
                                      </p:cBhvr>
                                      <p:rCtr x="728" y="0"/>
                                    </p:animMotion>
                                  </p:childTnLst>
                                </p:cTn>
                              </p:par>
                              <p:par>
                                <p:cTn id="63" presetID="6" presetClass="emph" presetSubtype="0" accel="100000" autoRev="1" fill="hold" grpId="2" nodeType="withEffect">
                                  <p:stCondLst>
                                    <p:cond delay="1750"/>
                                  </p:stCondLst>
                                  <p:childTnLst>
                                    <p:animScale>
                                      <p:cBhvr>
                                        <p:cTn id="64" dur="500" fill="hold"/>
                                        <p:tgtEl>
                                          <p:spTgt spid="51"/>
                                        </p:tgtEl>
                                      </p:cBhvr>
                                      <p:by x="92000" y="92000"/>
                                    </p:animScale>
                                  </p:childTnLst>
                                </p:cTn>
                              </p:par>
                              <p:par>
                                <p:cTn id="65" presetID="10" presetClass="entr" presetSubtype="0" fill="hold" grpId="0" nodeType="withEffect">
                                  <p:stCondLst>
                                    <p:cond delay="2200"/>
                                  </p:stCondLst>
                                  <p:childTnLst>
                                    <p:set>
                                      <p:cBhvr>
                                        <p:cTn id="66" dur="1" fill="hold">
                                          <p:stCondLst>
                                            <p:cond delay="0"/>
                                          </p:stCondLst>
                                        </p:cTn>
                                        <p:tgtEl>
                                          <p:spTgt spid="43"/>
                                        </p:tgtEl>
                                        <p:attrNameLst>
                                          <p:attrName>style.visibility</p:attrName>
                                        </p:attrNameLst>
                                      </p:cBhvr>
                                      <p:to>
                                        <p:strVal val="visible"/>
                                      </p:to>
                                    </p:set>
                                    <p:animEffect transition="in" filter="fade">
                                      <p:cBhvr>
                                        <p:cTn id="67" dur="250"/>
                                        <p:tgtEl>
                                          <p:spTgt spid="43"/>
                                        </p:tgtEl>
                                      </p:cBhvr>
                                    </p:animEffect>
                                  </p:childTnLst>
                                </p:cTn>
                              </p:par>
                              <p:par>
                                <p:cTn id="68" presetID="10" presetClass="entr" presetSubtype="0" fill="hold" grpId="0" nodeType="withEffect">
                                  <p:stCondLst>
                                    <p:cond delay="2550"/>
                                  </p:stCondLst>
                                  <p:childTnLst>
                                    <p:set>
                                      <p:cBhvr>
                                        <p:cTn id="69" dur="1" fill="hold">
                                          <p:stCondLst>
                                            <p:cond delay="0"/>
                                          </p:stCondLst>
                                        </p:cTn>
                                        <p:tgtEl>
                                          <p:spTgt spid="52"/>
                                        </p:tgtEl>
                                        <p:attrNameLst>
                                          <p:attrName>style.visibility</p:attrName>
                                        </p:attrNameLst>
                                      </p:cBhvr>
                                      <p:to>
                                        <p:strVal val="visible"/>
                                      </p:to>
                                    </p:set>
                                    <p:animEffect transition="in" filter="fade">
                                      <p:cBhvr>
                                        <p:cTn id="70" dur="950"/>
                                        <p:tgtEl>
                                          <p:spTgt spid="52"/>
                                        </p:tgtEl>
                                      </p:cBhvr>
                                    </p:animEffect>
                                  </p:childTnLst>
                                </p:cTn>
                              </p:par>
                              <p:par>
                                <p:cTn id="71" presetID="63" presetClass="path" presetSubtype="0" decel="100000" fill="hold" grpId="1" nodeType="withEffect">
                                  <p:stCondLst>
                                    <p:cond delay="2550"/>
                                  </p:stCondLst>
                                  <p:childTnLst>
                                    <p:animMotion origin="layout" path="M -0.01455 -3.60418E-6 L -3.73245E-6 -3.60418E-6 " pathEditMode="relative" rAng="0" ptsTypes="AA">
                                      <p:cBhvr>
                                        <p:cTn id="72" dur="950" fill="hold"/>
                                        <p:tgtEl>
                                          <p:spTgt spid="52"/>
                                        </p:tgtEl>
                                        <p:attrNameLst>
                                          <p:attrName>ppt_x</p:attrName>
                                          <p:attrName>ppt_y</p:attrName>
                                        </p:attrNameLst>
                                      </p:cBhvr>
                                      <p:rCtr x="728" y="0"/>
                                    </p:animMotion>
                                  </p:childTnLst>
                                </p:cTn>
                              </p:par>
                              <p:par>
                                <p:cTn id="73" presetID="6" presetClass="emph" presetSubtype="0" accel="100000" autoRev="1" fill="hold" grpId="2" nodeType="withEffect">
                                  <p:stCondLst>
                                    <p:cond delay="1850"/>
                                  </p:stCondLst>
                                  <p:childTnLst>
                                    <p:animScale>
                                      <p:cBhvr>
                                        <p:cTn id="74" dur="500" fill="hold"/>
                                        <p:tgtEl>
                                          <p:spTgt spid="52"/>
                                        </p:tgtEl>
                                      </p:cBhvr>
                                      <p:by x="92000" y="92000"/>
                                    </p:animScale>
                                  </p:childTnLst>
                                </p:cTn>
                              </p:par>
                              <p:par>
                                <p:cTn id="75" presetID="10" presetClass="entr" presetSubtype="0" fill="hold" grpId="0" nodeType="withEffect">
                                  <p:stCondLst>
                                    <p:cond delay="2300"/>
                                  </p:stCondLst>
                                  <p:childTnLst>
                                    <p:set>
                                      <p:cBhvr>
                                        <p:cTn id="76" dur="1" fill="hold">
                                          <p:stCondLst>
                                            <p:cond delay="0"/>
                                          </p:stCondLst>
                                        </p:cTn>
                                        <p:tgtEl>
                                          <p:spTgt spid="47"/>
                                        </p:tgtEl>
                                        <p:attrNameLst>
                                          <p:attrName>style.visibility</p:attrName>
                                        </p:attrNameLst>
                                      </p:cBhvr>
                                      <p:to>
                                        <p:strVal val="visible"/>
                                      </p:to>
                                    </p:set>
                                    <p:animEffect transition="in" filter="fade">
                                      <p:cBhvr>
                                        <p:cTn id="77" dur="250"/>
                                        <p:tgtEl>
                                          <p:spTgt spid="47"/>
                                        </p:tgtEl>
                                      </p:cBhvr>
                                    </p:animEffect>
                                  </p:childTnLst>
                                </p:cTn>
                              </p:par>
                              <p:par>
                                <p:cTn id="78" presetID="10" presetClass="entr" presetSubtype="0" fill="hold" grpId="0" nodeType="withEffect">
                                  <p:stCondLst>
                                    <p:cond delay="2650"/>
                                  </p:stCondLst>
                                  <p:childTnLst>
                                    <p:set>
                                      <p:cBhvr>
                                        <p:cTn id="79" dur="1" fill="hold">
                                          <p:stCondLst>
                                            <p:cond delay="0"/>
                                          </p:stCondLst>
                                        </p:cTn>
                                        <p:tgtEl>
                                          <p:spTgt spid="53"/>
                                        </p:tgtEl>
                                        <p:attrNameLst>
                                          <p:attrName>style.visibility</p:attrName>
                                        </p:attrNameLst>
                                      </p:cBhvr>
                                      <p:to>
                                        <p:strVal val="visible"/>
                                      </p:to>
                                    </p:set>
                                    <p:animEffect transition="in" filter="fade">
                                      <p:cBhvr>
                                        <p:cTn id="80" dur="950"/>
                                        <p:tgtEl>
                                          <p:spTgt spid="53"/>
                                        </p:tgtEl>
                                      </p:cBhvr>
                                    </p:animEffect>
                                  </p:childTnLst>
                                </p:cTn>
                              </p:par>
                              <p:par>
                                <p:cTn id="81" presetID="63" presetClass="path" presetSubtype="0" decel="100000" fill="hold" grpId="1" nodeType="withEffect">
                                  <p:stCondLst>
                                    <p:cond delay="2650"/>
                                  </p:stCondLst>
                                  <p:childTnLst>
                                    <p:animMotion origin="layout" path="M -0.01455 3.19564E-6 L -3.73245E-6 3.19564E-6 " pathEditMode="relative" rAng="0" ptsTypes="AA">
                                      <p:cBhvr>
                                        <p:cTn id="82" dur="950" fill="hold"/>
                                        <p:tgtEl>
                                          <p:spTgt spid="53"/>
                                        </p:tgtEl>
                                        <p:attrNameLst>
                                          <p:attrName>ppt_x</p:attrName>
                                          <p:attrName>ppt_y</p:attrName>
                                        </p:attrNameLst>
                                      </p:cBhvr>
                                      <p:rCtr x="728" y="0"/>
                                    </p:animMotion>
                                  </p:childTnLst>
                                </p:cTn>
                              </p:par>
                              <p:par>
                                <p:cTn id="83" presetID="6" presetClass="emph" presetSubtype="0" accel="100000" autoRev="1" fill="hold" grpId="2" nodeType="withEffect">
                                  <p:stCondLst>
                                    <p:cond delay="1950"/>
                                  </p:stCondLst>
                                  <p:childTnLst>
                                    <p:animScale>
                                      <p:cBhvr>
                                        <p:cTn id="84" dur="500" fill="hold"/>
                                        <p:tgtEl>
                                          <p:spTgt spid="53"/>
                                        </p:tgtEl>
                                      </p:cBhvr>
                                      <p:by x="92000" y="92000"/>
                                    </p:animScale>
                                  </p:childTnLst>
                                </p:cTn>
                              </p:par>
                              <p:par>
                                <p:cTn id="85" presetID="10" presetClass="entr" presetSubtype="0" fill="hold" grpId="0" nodeType="withEffect">
                                  <p:stCondLst>
                                    <p:cond delay="2400"/>
                                  </p:stCondLst>
                                  <p:childTnLst>
                                    <p:set>
                                      <p:cBhvr>
                                        <p:cTn id="86" dur="1" fill="hold">
                                          <p:stCondLst>
                                            <p:cond delay="0"/>
                                          </p:stCondLst>
                                        </p:cTn>
                                        <p:tgtEl>
                                          <p:spTgt spid="44"/>
                                        </p:tgtEl>
                                        <p:attrNameLst>
                                          <p:attrName>style.visibility</p:attrName>
                                        </p:attrNameLst>
                                      </p:cBhvr>
                                      <p:to>
                                        <p:strVal val="visible"/>
                                      </p:to>
                                    </p:set>
                                    <p:animEffect transition="in" filter="fade">
                                      <p:cBhvr>
                                        <p:cTn id="87" dur="250"/>
                                        <p:tgtEl>
                                          <p:spTgt spid="44"/>
                                        </p:tgtEl>
                                      </p:cBhvr>
                                    </p:animEffect>
                                  </p:childTnLst>
                                </p:cTn>
                              </p:par>
                              <p:par>
                                <p:cTn id="88" presetID="10" presetClass="entr" presetSubtype="0" fill="hold" grpId="0" nodeType="withEffect">
                                  <p:stCondLst>
                                    <p:cond delay="2750"/>
                                  </p:stCondLst>
                                  <p:childTnLst>
                                    <p:set>
                                      <p:cBhvr>
                                        <p:cTn id="89" dur="1" fill="hold">
                                          <p:stCondLst>
                                            <p:cond delay="0"/>
                                          </p:stCondLst>
                                        </p:cTn>
                                        <p:tgtEl>
                                          <p:spTgt spid="54"/>
                                        </p:tgtEl>
                                        <p:attrNameLst>
                                          <p:attrName>style.visibility</p:attrName>
                                        </p:attrNameLst>
                                      </p:cBhvr>
                                      <p:to>
                                        <p:strVal val="visible"/>
                                      </p:to>
                                    </p:set>
                                    <p:animEffect transition="in" filter="fade">
                                      <p:cBhvr>
                                        <p:cTn id="90" dur="950"/>
                                        <p:tgtEl>
                                          <p:spTgt spid="54"/>
                                        </p:tgtEl>
                                      </p:cBhvr>
                                    </p:animEffect>
                                  </p:childTnLst>
                                </p:cTn>
                              </p:par>
                              <p:par>
                                <p:cTn id="91" presetID="63" presetClass="path" presetSubtype="0" decel="100000" fill="hold" grpId="1" nodeType="withEffect">
                                  <p:stCondLst>
                                    <p:cond delay="2750"/>
                                  </p:stCondLst>
                                  <p:childTnLst>
                                    <p:animMotion origin="layout" path="M -0.01455 -3.60418E-6 L -4.75619E-6 -3.60418E-6 " pathEditMode="relative" rAng="0" ptsTypes="AA">
                                      <p:cBhvr>
                                        <p:cTn id="92" dur="950" fill="hold"/>
                                        <p:tgtEl>
                                          <p:spTgt spid="54"/>
                                        </p:tgtEl>
                                        <p:attrNameLst>
                                          <p:attrName>ppt_x</p:attrName>
                                          <p:attrName>ppt_y</p:attrName>
                                        </p:attrNameLst>
                                      </p:cBhvr>
                                      <p:rCtr x="728" y="0"/>
                                    </p:animMotion>
                                  </p:childTnLst>
                                </p:cTn>
                              </p:par>
                              <p:par>
                                <p:cTn id="93" presetID="6" presetClass="emph" presetSubtype="0" accel="100000" autoRev="1" fill="hold" grpId="2" nodeType="withEffect">
                                  <p:stCondLst>
                                    <p:cond delay="2050"/>
                                  </p:stCondLst>
                                  <p:childTnLst>
                                    <p:animScale>
                                      <p:cBhvr>
                                        <p:cTn id="94" dur="450" fill="hold"/>
                                        <p:tgtEl>
                                          <p:spTgt spid="54"/>
                                        </p:tgtEl>
                                      </p:cBhvr>
                                      <p:by x="92000" y="92000"/>
                                    </p:animScale>
                                  </p:childTnLst>
                                </p:cTn>
                              </p:par>
                              <p:par>
                                <p:cTn id="95" presetID="10" presetClass="entr" presetSubtype="0" fill="hold" grpId="0" nodeType="withEffect">
                                  <p:stCondLst>
                                    <p:cond delay="2500"/>
                                  </p:stCondLst>
                                  <p:childTnLst>
                                    <p:set>
                                      <p:cBhvr>
                                        <p:cTn id="96" dur="1" fill="hold">
                                          <p:stCondLst>
                                            <p:cond delay="0"/>
                                          </p:stCondLst>
                                        </p:cTn>
                                        <p:tgtEl>
                                          <p:spTgt spid="41"/>
                                        </p:tgtEl>
                                        <p:attrNameLst>
                                          <p:attrName>style.visibility</p:attrName>
                                        </p:attrNameLst>
                                      </p:cBhvr>
                                      <p:to>
                                        <p:strVal val="visible"/>
                                      </p:to>
                                    </p:set>
                                    <p:animEffect transition="in" filter="fade">
                                      <p:cBhvr>
                                        <p:cTn id="97" dur="250"/>
                                        <p:tgtEl>
                                          <p:spTgt spid="41"/>
                                        </p:tgtEl>
                                      </p:cBhvr>
                                    </p:animEffect>
                                  </p:childTnLst>
                                </p:cTn>
                              </p:par>
                              <p:par>
                                <p:cTn id="98" presetID="10" presetClass="entr" presetSubtype="0" fill="hold" grpId="0" nodeType="withEffect">
                                  <p:stCondLst>
                                    <p:cond delay="2850"/>
                                  </p:stCondLst>
                                  <p:childTnLst>
                                    <p:set>
                                      <p:cBhvr>
                                        <p:cTn id="99" dur="1" fill="hold">
                                          <p:stCondLst>
                                            <p:cond delay="0"/>
                                          </p:stCondLst>
                                        </p:cTn>
                                        <p:tgtEl>
                                          <p:spTgt spid="55"/>
                                        </p:tgtEl>
                                        <p:attrNameLst>
                                          <p:attrName>style.visibility</p:attrName>
                                        </p:attrNameLst>
                                      </p:cBhvr>
                                      <p:to>
                                        <p:strVal val="visible"/>
                                      </p:to>
                                    </p:set>
                                    <p:animEffect transition="in" filter="fade">
                                      <p:cBhvr>
                                        <p:cTn id="100" dur="950"/>
                                        <p:tgtEl>
                                          <p:spTgt spid="55"/>
                                        </p:tgtEl>
                                      </p:cBhvr>
                                    </p:animEffect>
                                  </p:childTnLst>
                                </p:cTn>
                              </p:par>
                              <p:par>
                                <p:cTn id="101" presetID="63" presetClass="path" presetSubtype="0" decel="100000" fill="hold" grpId="1" nodeType="withEffect">
                                  <p:stCondLst>
                                    <p:cond delay="2850"/>
                                  </p:stCondLst>
                                  <p:childTnLst>
                                    <p:animMotion origin="layout" path="M -0.01455 3.19564E-6 L -4.75619E-6 3.19564E-6 " pathEditMode="relative" rAng="0" ptsTypes="AA">
                                      <p:cBhvr>
                                        <p:cTn id="102" dur="950" fill="hold"/>
                                        <p:tgtEl>
                                          <p:spTgt spid="55"/>
                                        </p:tgtEl>
                                        <p:attrNameLst>
                                          <p:attrName>ppt_x</p:attrName>
                                          <p:attrName>ppt_y</p:attrName>
                                        </p:attrNameLst>
                                      </p:cBhvr>
                                      <p:rCtr x="728" y="0"/>
                                    </p:animMotion>
                                  </p:childTnLst>
                                </p:cTn>
                              </p:par>
                              <p:par>
                                <p:cTn id="103" presetID="6" presetClass="emph" presetSubtype="0" accel="100000" autoRev="1" fill="hold" grpId="2" nodeType="withEffect">
                                  <p:stCondLst>
                                    <p:cond delay="2150"/>
                                  </p:stCondLst>
                                  <p:childTnLst>
                                    <p:animScale>
                                      <p:cBhvr>
                                        <p:cTn id="104" dur="500" fill="hold"/>
                                        <p:tgtEl>
                                          <p:spTgt spid="55"/>
                                        </p:tgtEl>
                                      </p:cBhvr>
                                      <p:by x="92000" y="92000"/>
                                    </p:animScale>
                                  </p:childTnLst>
                                </p:cTn>
                              </p:par>
                              <p:par>
                                <p:cTn id="105" presetID="1" presetClass="entr" presetSubtype="0" fill="hold" grpId="0" nodeType="withEffect">
                                  <p:stCondLst>
                                    <p:cond delay="2750"/>
                                  </p:stCondLst>
                                  <p:childTnLst>
                                    <p:set>
                                      <p:cBhvr>
                                        <p:cTn id="106" dur="1" fill="hold">
                                          <p:stCondLst>
                                            <p:cond delay="0"/>
                                          </p:stCondLst>
                                        </p:cTn>
                                        <p:tgtEl>
                                          <p:spTgt spid="39"/>
                                        </p:tgtEl>
                                        <p:attrNameLst>
                                          <p:attrName>style.visibility</p:attrName>
                                        </p:attrNameLst>
                                      </p:cBhvr>
                                      <p:to>
                                        <p:strVal val="visible"/>
                                      </p:to>
                                    </p:set>
                                  </p:childTnLst>
                                </p:cTn>
                              </p:par>
                              <p:par>
                                <p:cTn id="107" presetID="10" presetClass="entr" presetSubtype="0" fill="hold" grpId="0" nodeType="withEffect">
                                  <p:stCondLst>
                                    <p:cond delay="2050"/>
                                  </p:stCondLst>
                                  <p:childTnLst>
                                    <p:set>
                                      <p:cBhvr>
                                        <p:cTn id="108" dur="1" fill="hold">
                                          <p:stCondLst>
                                            <p:cond delay="0"/>
                                          </p:stCondLst>
                                        </p:cTn>
                                        <p:tgtEl>
                                          <p:spTgt spid="56"/>
                                        </p:tgtEl>
                                        <p:attrNameLst>
                                          <p:attrName>style.visibility</p:attrName>
                                        </p:attrNameLst>
                                      </p:cBhvr>
                                      <p:to>
                                        <p:strVal val="visible"/>
                                      </p:to>
                                    </p:set>
                                    <p:animEffect transition="in" filter="fade">
                                      <p:cBhvr>
                                        <p:cTn id="109" dur="950"/>
                                        <p:tgtEl>
                                          <p:spTgt spid="56"/>
                                        </p:tgtEl>
                                      </p:cBhvr>
                                    </p:animEffect>
                                  </p:childTnLst>
                                </p:cTn>
                              </p:par>
                              <p:par>
                                <p:cTn id="110" presetID="63" presetClass="path" presetSubtype="0" decel="100000" fill="hold" grpId="1" nodeType="withEffect">
                                  <p:stCondLst>
                                    <p:cond delay="2050"/>
                                  </p:stCondLst>
                                  <p:childTnLst>
                                    <p:animMotion origin="layout" path="M -0.01455 2.62823E-6 L -3.70437E-6 2.62823E-6 " pathEditMode="relative" rAng="0" ptsTypes="AA">
                                      <p:cBhvr>
                                        <p:cTn id="111" dur="950" fill="hold"/>
                                        <p:tgtEl>
                                          <p:spTgt spid="56"/>
                                        </p:tgtEl>
                                        <p:attrNameLst>
                                          <p:attrName>ppt_x</p:attrName>
                                          <p:attrName>ppt_y</p:attrName>
                                        </p:attrNameLst>
                                      </p:cBhvr>
                                      <p:rCtr x="728" y="0"/>
                                    </p:animMotion>
                                  </p:childTnLst>
                                </p:cTn>
                              </p:par>
                              <p:par>
                                <p:cTn id="112" presetID="6" presetClass="emph" presetSubtype="0" accel="100000" autoRev="1" fill="hold" grpId="2" nodeType="withEffect">
                                  <p:stCondLst>
                                    <p:cond delay="1350"/>
                                  </p:stCondLst>
                                  <p:childTnLst>
                                    <p:animScale>
                                      <p:cBhvr>
                                        <p:cTn id="113" dur="500" fill="hold"/>
                                        <p:tgtEl>
                                          <p:spTgt spid="56"/>
                                        </p:tgtEl>
                                      </p:cBhvr>
                                      <p:by x="92000" y="92000"/>
                                    </p:animScale>
                                  </p:childTnLst>
                                </p:cTn>
                              </p:par>
                              <p:par>
                                <p:cTn id="114" presetID="10" presetClass="entr" presetSubtype="0" fill="hold" grpId="0" nodeType="withEffect">
                                  <p:stCondLst>
                                    <p:cond delay="2150"/>
                                  </p:stCondLst>
                                  <p:childTnLst>
                                    <p:set>
                                      <p:cBhvr>
                                        <p:cTn id="115" dur="1" fill="hold">
                                          <p:stCondLst>
                                            <p:cond delay="0"/>
                                          </p:stCondLst>
                                        </p:cTn>
                                        <p:tgtEl>
                                          <p:spTgt spid="57"/>
                                        </p:tgtEl>
                                        <p:attrNameLst>
                                          <p:attrName>style.visibility</p:attrName>
                                        </p:attrNameLst>
                                      </p:cBhvr>
                                      <p:to>
                                        <p:strVal val="visible"/>
                                      </p:to>
                                    </p:set>
                                    <p:animEffect transition="in" filter="fade">
                                      <p:cBhvr>
                                        <p:cTn id="116" dur="950"/>
                                        <p:tgtEl>
                                          <p:spTgt spid="57"/>
                                        </p:tgtEl>
                                      </p:cBhvr>
                                    </p:animEffect>
                                  </p:childTnLst>
                                </p:cTn>
                              </p:par>
                              <p:par>
                                <p:cTn id="117" presetID="63" presetClass="path" presetSubtype="0" decel="100000" fill="hold" grpId="1" nodeType="withEffect">
                                  <p:stCondLst>
                                    <p:cond delay="2150"/>
                                  </p:stCondLst>
                                  <p:childTnLst>
                                    <p:animMotion origin="layout" path="M -0.01455 -3.0867E-6 L -3.70437E-6 -3.0867E-6 " pathEditMode="relative" rAng="0" ptsTypes="AA">
                                      <p:cBhvr>
                                        <p:cTn id="118" dur="950" fill="hold"/>
                                        <p:tgtEl>
                                          <p:spTgt spid="57"/>
                                        </p:tgtEl>
                                        <p:attrNameLst>
                                          <p:attrName>ppt_x</p:attrName>
                                          <p:attrName>ppt_y</p:attrName>
                                        </p:attrNameLst>
                                      </p:cBhvr>
                                      <p:rCtr x="728" y="0"/>
                                    </p:animMotion>
                                  </p:childTnLst>
                                </p:cTn>
                              </p:par>
                              <p:par>
                                <p:cTn id="119" presetID="6" presetClass="emph" presetSubtype="0" accel="100000" autoRev="1" fill="hold" grpId="2" nodeType="withEffect">
                                  <p:stCondLst>
                                    <p:cond delay="1450"/>
                                  </p:stCondLst>
                                  <p:childTnLst>
                                    <p:animScale>
                                      <p:cBhvr>
                                        <p:cTn id="120" dur="500" fill="hold"/>
                                        <p:tgtEl>
                                          <p:spTgt spid="57"/>
                                        </p:tgtEl>
                                      </p:cBhvr>
                                      <p:by x="92000" y="92000"/>
                                    </p:animScale>
                                  </p:childTnLst>
                                </p:cTn>
                              </p:par>
                              <p:par>
                                <p:cTn id="121" presetID="10" presetClass="entr" presetSubtype="0" fill="hold" grpId="0" nodeType="withEffect">
                                  <p:stCondLst>
                                    <p:cond delay="2250"/>
                                  </p:stCondLst>
                                  <p:childTnLst>
                                    <p:set>
                                      <p:cBhvr>
                                        <p:cTn id="122" dur="1" fill="hold">
                                          <p:stCondLst>
                                            <p:cond delay="0"/>
                                          </p:stCondLst>
                                        </p:cTn>
                                        <p:tgtEl>
                                          <p:spTgt spid="58"/>
                                        </p:tgtEl>
                                        <p:attrNameLst>
                                          <p:attrName>style.visibility</p:attrName>
                                        </p:attrNameLst>
                                      </p:cBhvr>
                                      <p:to>
                                        <p:strVal val="visible"/>
                                      </p:to>
                                    </p:set>
                                    <p:animEffect transition="in" filter="fade">
                                      <p:cBhvr>
                                        <p:cTn id="123" dur="950"/>
                                        <p:tgtEl>
                                          <p:spTgt spid="58"/>
                                        </p:tgtEl>
                                      </p:cBhvr>
                                    </p:animEffect>
                                  </p:childTnLst>
                                </p:cTn>
                              </p:par>
                              <p:par>
                                <p:cTn id="124" presetID="63" presetClass="path" presetSubtype="0" decel="100000" fill="hold" grpId="1" nodeType="withEffect">
                                  <p:stCondLst>
                                    <p:cond delay="2250"/>
                                  </p:stCondLst>
                                  <p:childTnLst>
                                    <p:animMotion origin="layout" path="M -0.01455 2.62823E-6 L -2.97166E-6 2.62823E-6 " pathEditMode="relative" rAng="0" ptsTypes="AA">
                                      <p:cBhvr>
                                        <p:cTn id="125" dur="950" fill="hold"/>
                                        <p:tgtEl>
                                          <p:spTgt spid="58"/>
                                        </p:tgtEl>
                                        <p:attrNameLst>
                                          <p:attrName>ppt_x</p:attrName>
                                          <p:attrName>ppt_y</p:attrName>
                                        </p:attrNameLst>
                                      </p:cBhvr>
                                      <p:rCtr x="728" y="0"/>
                                    </p:animMotion>
                                  </p:childTnLst>
                                </p:cTn>
                              </p:par>
                              <p:par>
                                <p:cTn id="126" presetID="6" presetClass="emph" presetSubtype="0" accel="100000" autoRev="1" fill="hold" grpId="2" nodeType="withEffect">
                                  <p:stCondLst>
                                    <p:cond delay="1550"/>
                                  </p:stCondLst>
                                  <p:childTnLst>
                                    <p:animScale>
                                      <p:cBhvr>
                                        <p:cTn id="127" dur="500" fill="hold"/>
                                        <p:tgtEl>
                                          <p:spTgt spid="58"/>
                                        </p:tgtEl>
                                      </p:cBhvr>
                                      <p:by x="92000" y="92000"/>
                                    </p:animScale>
                                  </p:childTnLst>
                                </p:cTn>
                              </p:par>
                              <p:par>
                                <p:cTn id="128" presetID="10" presetClass="entr" presetSubtype="0" fill="hold" grpId="0" nodeType="withEffect">
                                  <p:stCondLst>
                                    <p:cond delay="2350"/>
                                  </p:stCondLst>
                                  <p:childTnLst>
                                    <p:set>
                                      <p:cBhvr>
                                        <p:cTn id="129" dur="1" fill="hold">
                                          <p:stCondLst>
                                            <p:cond delay="0"/>
                                          </p:stCondLst>
                                        </p:cTn>
                                        <p:tgtEl>
                                          <p:spTgt spid="59"/>
                                        </p:tgtEl>
                                        <p:attrNameLst>
                                          <p:attrName>style.visibility</p:attrName>
                                        </p:attrNameLst>
                                      </p:cBhvr>
                                      <p:to>
                                        <p:strVal val="visible"/>
                                      </p:to>
                                    </p:set>
                                    <p:animEffect transition="in" filter="fade">
                                      <p:cBhvr>
                                        <p:cTn id="130" dur="950"/>
                                        <p:tgtEl>
                                          <p:spTgt spid="59"/>
                                        </p:tgtEl>
                                      </p:cBhvr>
                                    </p:animEffect>
                                  </p:childTnLst>
                                </p:cTn>
                              </p:par>
                              <p:par>
                                <p:cTn id="131" presetID="63" presetClass="path" presetSubtype="0" decel="100000" fill="hold" grpId="1" nodeType="withEffect">
                                  <p:stCondLst>
                                    <p:cond delay="2350"/>
                                  </p:stCondLst>
                                  <p:childTnLst>
                                    <p:animMotion origin="layout" path="M -0.01455 -3.0867E-6 L -2.97166E-6 -3.0867E-6 " pathEditMode="relative" rAng="0" ptsTypes="AA">
                                      <p:cBhvr>
                                        <p:cTn id="132" dur="950" fill="hold"/>
                                        <p:tgtEl>
                                          <p:spTgt spid="59"/>
                                        </p:tgtEl>
                                        <p:attrNameLst>
                                          <p:attrName>ppt_x</p:attrName>
                                          <p:attrName>ppt_y</p:attrName>
                                        </p:attrNameLst>
                                      </p:cBhvr>
                                      <p:rCtr x="728" y="0"/>
                                    </p:animMotion>
                                  </p:childTnLst>
                                </p:cTn>
                              </p:par>
                              <p:par>
                                <p:cTn id="133" presetID="6" presetClass="emph" presetSubtype="0" accel="100000" autoRev="1" fill="hold" grpId="2" nodeType="withEffect">
                                  <p:stCondLst>
                                    <p:cond delay="1650"/>
                                  </p:stCondLst>
                                  <p:childTnLst>
                                    <p:animScale>
                                      <p:cBhvr>
                                        <p:cTn id="134" dur="500" fill="hold"/>
                                        <p:tgtEl>
                                          <p:spTgt spid="59"/>
                                        </p:tgtEl>
                                      </p:cBhvr>
                                      <p:by x="92000" y="92000"/>
                                    </p:animScale>
                                  </p:childTnLst>
                                </p:cTn>
                              </p:par>
                              <p:par>
                                <p:cTn id="135" presetID="10" presetClass="entr" presetSubtype="0" fill="hold" grpId="0" nodeType="withEffect">
                                  <p:stCondLst>
                                    <p:cond delay="2450"/>
                                  </p:stCondLst>
                                  <p:childTnLst>
                                    <p:set>
                                      <p:cBhvr>
                                        <p:cTn id="136" dur="1" fill="hold">
                                          <p:stCondLst>
                                            <p:cond delay="0"/>
                                          </p:stCondLst>
                                        </p:cTn>
                                        <p:tgtEl>
                                          <p:spTgt spid="60"/>
                                        </p:tgtEl>
                                        <p:attrNameLst>
                                          <p:attrName>style.visibility</p:attrName>
                                        </p:attrNameLst>
                                      </p:cBhvr>
                                      <p:to>
                                        <p:strVal val="visible"/>
                                      </p:to>
                                    </p:set>
                                    <p:animEffect transition="in" filter="fade">
                                      <p:cBhvr>
                                        <p:cTn id="137" dur="950"/>
                                        <p:tgtEl>
                                          <p:spTgt spid="60"/>
                                        </p:tgtEl>
                                      </p:cBhvr>
                                    </p:animEffect>
                                  </p:childTnLst>
                                </p:cTn>
                              </p:par>
                              <p:par>
                                <p:cTn id="138" presetID="63" presetClass="path" presetSubtype="0" decel="100000" fill="hold" grpId="1" nodeType="withEffect">
                                  <p:stCondLst>
                                    <p:cond delay="2450"/>
                                  </p:stCondLst>
                                  <p:childTnLst>
                                    <p:animMotion origin="layout" path="M -0.01456 2.62823E-6 L 4.81491E-6 2.62823E-6 " pathEditMode="relative" rAng="0" ptsTypes="AA">
                                      <p:cBhvr>
                                        <p:cTn id="139" dur="950" fill="hold"/>
                                        <p:tgtEl>
                                          <p:spTgt spid="60"/>
                                        </p:tgtEl>
                                        <p:attrNameLst>
                                          <p:attrName>ppt_x</p:attrName>
                                          <p:attrName>ppt_y</p:attrName>
                                        </p:attrNameLst>
                                      </p:cBhvr>
                                      <p:rCtr x="728" y="0"/>
                                    </p:animMotion>
                                  </p:childTnLst>
                                </p:cTn>
                              </p:par>
                              <p:par>
                                <p:cTn id="140" presetID="6" presetClass="emph" presetSubtype="0" accel="100000" autoRev="1" fill="hold" grpId="2" nodeType="withEffect">
                                  <p:stCondLst>
                                    <p:cond delay="1750"/>
                                  </p:stCondLst>
                                  <p:childTnLst>
                                    <p:animScale>
                                      <p:cBhvr>
                                        <p:cTn id="141" dur="500" fill="hold"/>
                                        <p:tgtEl>
                                          <p:spTgt spid="60"/>
                                        </p:tgtEl>
                                      </p:cBhvr>
                                      <p:by x="92000" y="92000"/>
                                    </p:animScale>
                                  </p:childTnLst>
                                </p:cTn>
                              </p:par>
                              <p:par>
                                <p:cTn id="142" presetID="10" presetClass="entr" presetSubtype="0" fill="hold" grpId="0" nodeType="withEffect">
                                  <p:stCondLst>
                                    <p:cond delay="2550"/>
                                  </p:stCondLst>
                                  <p:childTnLst>
                                    <p:set>
                                      <p:cBhvr>
                                        <p:cTn id="143" dur="1" fill="hold">
                                          <p:stCondLst>
                                            <p:cond delay="0"/>
                                          </p:stCondLst>
                                        </p:cTn>
                                        <p:tgtEl>
                                          <p:spTgt spid="61"/>
                                        </p:tgtEl>
                                        <p:attrNameLst>
                                          <p:attrName>style.visibility</p:attrName>
                                        </p:attrNameLst>
                                      </p:cBhvr>
                                      <p:to>
                                        <p:strVal val="visible"/>
                                      </p:to>
                                    </p:set>
                                    <p:animEffect transition="in" filter="fade">
                                      <p:cBhvr>
                                        <p:cTn id="144" dur="950"/>
                                        <p:tgtEl>
                                          <p:spTgt spid="61"/>
                                        </p:tgtEl>
                                      </p:cBhvr>
                                    </p:animEffect>
                                  </p:childTnLst>
                                </p:cTn>
                              </p:par>
                              <p:par>
                                <p:cTn id="145" presetID="63" presetClass="path" presetSubtype="0" decel="100000" fill="hold" grpId="1" nodeType="withEffect">
                                  <p:stCondLst>
                                    <p:cond delay="2550"/>
                                  </p:stCondLst>
                                  <p:childTnLst>
                                    <p:animMotion origin="layout" path="M -0.01456 -3.0867E-6 L 4.81491E-6 -3.0867E-6 " pathEditMode="relative" rAng="0" ptsTypes="AA">
                                      <p:cBhvr>
                                        <p:cTn id="146" dur="950" fill="hold"/>
                                        <p:tgtEl>
                                          <p:spTgt spid="61"/>
                                        </p:tgtEl>
                                        <p:attrNameLst>
                                          <p:attrName>ppt_x</p:attrName>
                                          <p:attrName>ppt_y</p:attrName>
                                        </p:attrNameLst>
                                      </p:cBhvr>
                                      <p:rCtr x="728" y="0"/>
                                    </p:animMotion>
                                  </p:childTnLst>
                                </p:cTn>
                              </p:par>
                              <p:par>
                                <p:cTn id="147" presetID="6" presetClass="emph" presetSubtype="0" accel="100000" autoRev="1" fill="hold" grpId="2" nodeType="withEffect">
                                  <p:stCondLst>
                                    <p:cond delay="1850"/>
                                  </p:stCondLst>
                                  <p:childTnLst>
                                    <p:animScale>
                                      <p:cBhvr>
                                        <p:cTn id="148" dur="500" fill="hold"/>
                                        <p:tgtEl>
                                          <p:spTgt spid="61"/>
                                        </p:tgtEl>
                                      </p:cBhvr>
                                      <p:by x="92000" y="92000"/>
                                    </p:animScale>
                                  </p:childTnLst>
                                </p:cTn>
                              </p:par>
                              <p:par>
                                <p:cTn id="149" presetID="10" presetClass="entr" presetSubtype="0" fill="hold" grpId="0" nodeType="withEffect">
                                  <p:stCondLst>
                                    <p:cond delay="2650"/>
                                  </p:stCondLst>
                                  <p:childTnLst>
                                    <p:set>
                                      <p:cBhvr>
                                        <p:cTn id="150" dur="1" fill="hold">
                                          <p:stCondLst>
                                            <p:cond delay="0"/>
                                          </p:stCondLst>
                                        </p:cTn>
                                        <p:tgtEl>
                                          <p:spTgt spid="62"/>
                                        </p:tgtEl>
                                        <p:attrNameLst>
                                          <p:attrName>style.visibility</p:attrName>
                                        </p:attrNameLst>
                                      </p:cBhvr>
                                      <p:to>
                                        <p:strVal val="visible"/>
                                      </p:to>
                                    </p:set>
                                    <p:animEffect transition="in" filter="fade">
                                      <p:cBhvr>
                                        <p:cTn id="151" dur="950"/>
                                        <p:tgtEl>
                                          <p:spTgt spid="62"/>
                                        </p:tgtEl>
                                      </p:cBhvr>
                                    </p:animEffect>
                                  </p:childTnLst>
                                </p:cTn>
                              </p:par>
                              <p:par>
                                <p:cTn id="152" presetID="63" presetClass="path" presetSubtype="0" decel="100000" fill="hold" grpId="1" nodeType="withEffect">
                                  <p:stCondLst>
                                    <p:cond delay="2650"/>
                                  </p:stCondLst>
                                  <p:childTnLst>
                                    <p:animMotion origin="layout" path="M -0.01455 2.62823E-6 L 2.50191E-7 2.62823E-6 " pathEditMode="relative" rAng="0" ptsTypes="AA">
                                      <p:cBhvr>
                                        <p:cTn id="153" dur="950" fill="hold"/>
                                        <p:tgtEl>
                                          <p:spTgt spid="62"/>
                                        </p:tgtEl>
                                        <p:attrNameLst>
                                          <p:attrName>ppt_x</p:attrName>
                                          <p:attrName>ppt_y</p:attrName>
                                        </p:attrNameLst>
                                      </p:cBhvr>
                                      <p:rCtr x="728" y="0"/>
                                    </p:animMotion>
                                  </p:childTnLst>
                                </p:cTn>
                              </p:par>
                              <p:par>
                                <p:cTn id="154" presetID="6" presetClass="emph" presetSubtype="0" accel="100000" autoRev="1" fill="hold" grpId="2" nodeType="withEffect">
                                  <p:stCondLst>
                                    <p:cond delay="1950"/>
                                  </p:stCondLst>
                                  <p:childTnLst>
                                    <p:animScale>
                                      <p:cBhvr>
                                        <p:cTn id="155" dur="500" fill="hold"/>
                                        <p:tgtEl>
                                          <p:spTgt spid="62"/>
                                        </p:tgtEl>
                                      </p:cBhvr>
                                      <p:by x="92000" y="92000"/>
                                    </p:animScale>
                                  </p:childTnLst>
                                </p:cTn>
                              </p:par>
                              <p:par>
                                <p:cTn id="156" presetID="10" presetClass="entr" presetSubtype="0" fill="hold" grpId="0" nodeType="withEffect">
                                  <p:stCondLst>
                                    <p:cond delay="2750"/>
                                  </p:stCondLst>
                                  <p:childTnLst>
                                    <p:set>
                                      <p:cBhvr>
                                        <p:cTn id="157" dur="1" fill="hold">
                                          <p:stCondLst>
                                            <p:cond delay="0"/>
                                          </p:stCondLst>
                                        </p:cTn>
                                        <p:tgtEl>
                                          <p:spTgt spid="63"/>
                                        </p:tgtEl>
                                        <p:attrNameLst>
                                          <p:attrName>style.visibility</p:attrName>
                                        </p:attrNameLst>
                                      </p:cBhvr>
                                      <p:to>
                                        <p:strVal val="visible"/>
                                      </p:to>
                                    </p:set>
                                    <p:animEffect transition="in" filter="fade">
                                      <p:cBhvr>
                                        <p:cTn id="158" dur="950"/>
                                        <p:tgtEl>
                                          <p:spTgt spid="63"/>
                                        </p:tgtEl>
                                      </p:cBhvr>
                                    </p:animEffect>
                                  </p:childTnLst>
                                </p:cTn>
                              </p:par>
                              <p:par>
                                <p:cTn id="159" presetID="63" presetClass="path" presetSubtype="0" decel="100000" fill="hold" grpId="1" nodeType="withEffect">
                                  <p:stCondLst>
                                    <p:cond delay="2750"/>
                                  </p:stCondLst>
                                  <p:childTnLst>
                                    <p:animMotion origin="layout" path="M -0.01455 -3.0867E-6 L 2.50191E-7 -3.0867E-6 " pathEditMode="relative" rAng="0" ptsTypes="AA">
                                      <p:cBhvr>
                                        <p:cTn id="160" dur="950" fill="hold"/>
                                        <p:tgtEl>
                                          <p:spTgt spid="63"/>
                                        </p:tgtEl>
                                        <p:attrNameLst>
                                          <p:attrName>ppt_x</p:attrName>
                                          <p:attrName>ppt_y</p:attrName>
                                        </p:attrNameLst>
                                      </p:cBhvr>
                                      <p:rCtr x="728" y="0"/>
                                    </p:animMotion>
                                  </p:childTnLst>
                                </p:cTn>
                              </p:par>
                              <p:par>
                                <p:cTn id="161" presetID="6" presetClass="emph" presetSubtype="0" accel="100000" autoRev="1" fill="hold" grpId="2" nodeType="withEffect">
                                  <p:stCondLst>
                                    <p:cond delay="2050"/>
                                  </p:stCondLst>
                                  <p:childTnLst>
                                    <p:animScale>
                                      <p:cBhvr>
                                        <p:cTn id="162" dur="500" fill="hold"/>
                                        <p:tgtEl>
                                          <p:spTgt spid="63"/>
                                        </p:tgtEl>
                                      </p:cBhvr>
                                      <p:by x="92000" y="92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4" grpId="0" animBg="1"/>
      <p:bldP spid="35" grpId="0" animBg="1"/>
      <p:bldP spid="36"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p:tmplLst>
          <p:tmpl>
            <p:tnLst>
              <p:par>
                <p:cTn presetID="10" presetClass="entr" presetSubtype="0" fill="hold" nodeType="withEffect">
                  <p:stCondLst>
                    <p:cond delay="2150"/>
                  </p:stCondLst>
                  <p:childTnLst>
                    <p:set>
                      <p:cBhvr>
                        <p:cTn dur="1" fill="hold">
                          <p:stCondLst>
                            <p:cond delay="0"/>
                          </p:stCondLst>
                        </p:cTn>
                        <p:tgtEl>
                          <p:spTgt spid="48"/>
                        </p:tgtEl>
                        <p:attrNameLst>
                          <p:attrName>style.visibility</p:attrName>
                        </p:attrNameLst>
                      </p:cBhvr>
                      <p:to>
                        <p:strVal val="visible"/>
                      </p:to>
                    </p:set>
                    <p:animEffect transition="in" filter="fade">
                      <p:cBhvr>
                        <p:cTn dur="950"/>
                        <p:tgtEl>
                          <p:spTgt spid="48"/>
                        </p:tgtEl>
                      </p:cBhvr>
                    </p:animEffect>
                  </p:childTnLst>
                </p:cTn>
              </p:par>
            </p:tnLst>
          </p:tmpl>
        </p:tmplLst>
      </p:bldP>
      <p:bldP spid="48" grpId="1">
        <p:tmplLst>
          <p:tmpl>
            <p:tnLst>
              <p:par>
                <p:cTn presetID="63" presetClass="path" presetSubtype="0" decel="100000" fill="hold" nodeType="withEffect">
                  <p:stCondLst>
                    <p:cond delay="2150"/>
                  </p:stCondLst>
                  <p:childTnLst>
                    <p:animMotion origin="layout" path="M -0.01455 -3.60418E-6 L -4.00817E-6 -3.60418E-6 " pathEditMode="relative" rAng="0" ptsTypes="AA">
                      <p:cBhvr>
                        <p:cTn dur="950" fill="hold"/>
                        <p:tgtEl>
                          <p:spTgt spid="48"/>
                        </p:tgtEl>
                        <p:attrNameLst>
                          <p:attrName>ppt_x</p:attrName>
                          <p:attrName>ppt_y</p:attrName>
                        </p:attrNameLst>
                      </p:cBhvr>
                      <p:rCtr x="728" y="0"/>
                    </p:animMotion>
                  </p:childTnLst>
                </p:cTn>
              </p:par>
            </p:tnLst>
          </p:tmpl>
        </p:tmplLst>
      </p:bldP>
      <p:bldP spid="48" grpId="2">
        <p:tmplLst>
          <p:tmpl>
            <p:tnLst>
              <p:par>
                <p:cTn presetID="6" presetClass="emph" presetSubtype="0" accel="100000" autoRev="1" fill="hold" nodeType="withEffect">
                  <p:stCondLst>
                    <p:cond delay="1450"/>
                  </p:stCondLst>
                  <p:childTnLst>
                    <p:animScale>
                      <p:cBhvr>
                        <p:cTn dur="500" fill="hold"/>
                        <p:tgtEl>
                          <p:spTgt spid="48"/>
                        </p:tgtEl>
                      </p:cBhvr>
                      <p:by x="92000" y="92000"/>
                    </p:animScale>
                  </p:childTnLst>
                </p:cTn>
              </p:par>
            </p:tnLst>
          </p:tmpl>
        </p:tmplLst>
      </p:bldP>
      <p:bldP spid="49" grpId="0">
        <p:tmplLst>
          <p:tmpl>
            <p:tnLst>
              <p:par>
                <p:cTn presetID="10" presetClass="entr" presetSubtype="0" fill="hold" nodeType="withEffect">
                  <p:stCondLst>
                    <p:cond delay="2250"/>
                  </p:stCondLst>
                  <p:childTnLst>
                    <p:set>
                      <p:cBhvr>
                        <p:cTn dur="1" fill="hold">
                          <p:stCondLst>
                            <p:cond delay="0"/>
                          </p:stCondLst>
                        </p:cTn>
                        <p:tgtEl>
                          <p:spTgt spid="49"/>
                        </p:tgtEl>
                        <p:attrNameLst>
                          <p:attrName>style.visibility</p:attrName>
                        </p:attrNameLst>
                      </p:cBhvr>
                      <p:to>
                        <p:strVal val="visible"/>
                      </p:to>
                    </p:set>
                    <p:animEffect transition="in" filter="fade">
                      <p:cBhvr>
                        <p:cTn dur="950"/>
                        <p:tgtEl>
                          <p:spTgt spid="49"/>
                        </p:tgtEl>
                      </p:cBhvr>
                    </p:animEffect>
                  </p:childTnLst>
                </p:cTn>
              </p:par>
            </p:tnLst>
          </p:tmpl>
        </p:tmplLst>
      </p:bldP>
      <p:bldP spid="49" grpId="1">
        <p:tmplLst>
          <p:tmpl>
            <p:tnLst>
              <p:par>
                <p:cTn presetID="63" presetClass="path" presetSubtype="0" decel="100000" fill="hold" nodeType="withEffect">
                  <p:stCondLst>
                    <p:cond delay="2250"/>
                  </p:stCondLst>
                  <p:childTnLst>
                    <p:animMotion origin="layout" path="M -0.01455 3.19564E-6 L -4.00817E-6 3.19564E-6 " pathEditMode="relative" rAng="0" ptsTypes="AA">
                      <p:cBhvr>
                        <p:cTn dur="950" fill="hold"/>
                        <p:tgtEl>
                          <p:spTgt spid="49"/>
                        </p:tgtEl>
                        <p:attrNameLst>
                          <p:attrName>ppt_x</p:attrName>
                          <p:attrName>ppt_y</p:attrName>
                        </p:attrNameLst>
                      </p:cBhvr>
                      <p:rCtr x="728" y="0"/>
                    </p:animMotion>
                  </p:childTnLst>
                </p:cTn>
              </p:par>
            </p:tnLst>
          </p:tmpl>
        </p:tmplLst>
      </p:bldP>
      <p:bldP spid="49" grpId="2">
        <p:tmplLst>
          <p:tmpl>
            <p:tnLst>
              <p:par>
                <p:cTn presetID="6" presetClass="emph" presetSubtype="0" accel="100000" autoRev="1" fill="hold" nodeType="withEffect">
                  <p:stCondLst>
                    <p:cond delay="1550"/>
                  </p:stCondLst>
                  <p:childTnLst>
                    <p:animScale>
                      <p:cBhvr>
                        <p:cTn dur="500" fill="hold"/>
                        <p:tgtEl>
                          <p:spTgt spid="49"/>
                        </p:tgtEl>
                      </p:cBhvr>
                      <p:by x="92000" y="92000"/>
                    </p:animScale>
                  </p:childTnLst>
                </p:cTn>
              </p:par>
            </p:tnLst>
          </p:tmpl>
        </p:tmplLst>
      </p:bldP>
      <p:bldP spid="50" grpId="0">
        <p:tmplLst>
          <p:tmpl>
            <p:tnLst>
              <p:par>
                <p:cTn presetID="10" presetClass="entr" presetSubtype="0" fill="hold" nodeType="withEffect">
                  <p:stCondLst>
                    <p:cond delay="2350"/>
                  </p:stCondLst>
                  <p:childTnLst>
                    <p:set>
                      <p:cBhvr>
                        <p:cTn dur="1" fill="hold">
                          <p:stCondLst>
                            <p:cond delay="0"/>
                          </p:stCondLst>
                        </p:cTn>
                        <p:tgtEl>
                          <p:spTgt spid="50"/>
                        </p:tgtEl>
                        <p:attrNameLst>
                          <p:attrName>style.visibility</p:attrName>
                        </p:attrNameLst>
                      </p:cBhvr>
                      <p:to>
                        <p:strVal val="visible"/>
                      </p:to>
                    </p:set>
                    <p:animEffect transition="in" filter="fade">
                      <p:cBhvr>
                        <p:cTn dur="950"/>
                        <p:tgtEl>
                          <p:spTgt spid="50"/>
                        </p:tgtEl>
                      </p:cBhvr>
                    </p:animEffect>
                  </p:childTnLst>
                </p:cTn>
              </p:par>
            </p:tnLst>
          </p:tmpl>
        </p:tmplLst>
      </p:bldP>
      <p:bldP spid="50" grpId="1">
        <p:tmplLst>
          <p:tmpl>
            <p:tnLst>
              <p:par>
                <p:cTn presetID="63" presetClass="path" presetSubtype="0" decel="100000" fill="hold" nodeType="withEffect">
                  <p:stCondLst>
                    <p:cond delay="2350"/>
                  </p:stCondLst>
                  <p:childTnLst>
                    <p:animMotion origin="layout" path="M -0.01455 -3.60418E-6 L -3.29334E-7 -3.60418E-6 " pathEditMode="relative" rAng="0" ptsTypes="AA">
                      <p:cBhvr>
                        <p:cTn dur="950" fill="hold"/>
                        <p:tgtEl>
                          <p:spTgt spid="50"/>
                        </p:tgtEl>
                        <p:attrNameLst>
                          <p:attrName>ppt_x</p:attrName>
                          <p:attrName>ppt_y</p:attrName>
                        </p:attrNameLst>
                      </p:cBhvr>
                      <p:rCtr x="728" y="0"/>
                    </p:animMotion>
                  </p:childTnLst>
                </p:cTn>
              </p:par>
            </p:tnLst>
          </p:tmpl>
        </p:tmplLst>
      </p:bldP>
      <p:bldP spid="50" grpId="2">
        <p:tmplLst>
          <p:tmpl>
            <p:tnLst>
              <p:par>
                <p:cTn presetID="6" presetClass="emph" presetSubtype="0" accel="100000" autoRev="1" fill="hold" nodeType="withEffect">
                  <p:stCondLst>
                    <p:cond delay="1650"/>
                  </p:stCondLst>
                  <p:childTnLst>
                    <p:animScale>
                      <p:cBhvr>
                        <p:cTn dur="500" fill="hold"/>
                        <p:tgtEl>
                          <p:spTgt spid="50"/>
                        </p:tgtEl>
                      </p:cBhvr>
                      <p:by x="92000" y="92000"/>
                    </p:animScale>
                  </p:childTnLst>
                </p:cTn>
              </p:par>
            </p:tnLst>
          </p:tmpl>
        </p:tmplLst>
      </p:bldP>
      <p:bldP spid="51" grpId="0">
        <p:tmplLst>
          <p:tmpl>
            <p:tnLst>
              <p:par>
                <p:cTn presetID="10" presetClass="entr" presetSubtype="0" fill="hold" nodeType="withEffect">
                  <p:stCondLst>
                    <p:cond delay="2450"/>
                  </p:stCondLst>
                  <p:childTnLst>
                    <p:set>
                      <p:cBhvr>
                        <p:cTn dur="1" fill="hold">
                          <p:stCondLst>
                            <p:cond delay="0"/>
                          </p:stCondLst>
                        </p:cTn>
                        <p:tgtEl>
                          <p:spTgt spid="51"/>
                        </p:tgtEl>
                        <p:attrNameLst>
                          <p:attrName>style.visibility</p:attrName>
                        </p:attrNameLst>
                      </p:cBhvr>
                      <p:to>
                        <p:strVal val="visible"/>
                      </p:to>
                    </p:set>
                    <p:animEffect transition="in" filter="fade">
                      <p:cBhvr>
                        <p:cTn dur="950"/>
                        <p:tgtEl>
                          <p:spTgt spid="51"/>
                        </p:tgtEl>
                      </p:cBhvr>
                    </p:animEffect>
                  </p:childTnLst>
                </p:cTn>
              </p:par>
            </p:tnLst>
          </p:tmpl>
        </p:tmplLst>
      </p:bldP>
      <p:bldP spid="51" grpId="1">
        <p:tmplLst>
          <p:tmpl>
            <p:tnLst>
              <p:par>
                <p:cTn presetID="63" presetClass="path" presetSubtype="0" decel="100000" fill="hold" nodeType="withEffect">
                  <p:stCondLst>
                    <p:cond delay="2450"/>
                  </p:stCondLst>
                  <p:childTnLst>
                    <p:animMotion origin="layout" path="M -0.01455 3.19564E-6 L -3.29334E-7 3.19564E-6 " pathEditMode="relative" rAng="0" ptsTypes="AA">
                      <p:cBhvr>
                        <p:cTn dur="950" fill="hold"/>
                        <p:tgtEl>
                          <p:spTgt spid="51"/>
                        </p:tgtEl>
                        <p:attrNameLst>
                          <p:attrName>ppt_x</p:attrName>
                          <p:attrName>ppt_y</p:attrName>
                        </p:attrNameLst>
                      </p:cBhvr>
                      <p:rCtr x="728" y="0"/>
                    </p:animMotion>
                  </p:childTnLst>
                </p:cTn>
              </p:par>
            </p:tnLst>
          </p:tmpl>
        </p:tmplLst>
      </p:bldP>
      <p:bldP spid="51" grpId="2">
        <p:tmplLst>
          <p:tmpl>
            <p:tnLst>
              <p:par>
                <p:cTn presetID="6" presetClass="emph" presetSubtype="0" accel="100000" autoRev="1" fill="hold" nodeType="withEffect">
                  <p:stCondLst>
                    <p:cond delay="1750"/>
                  </p:stCondLst>
                  <p:childTnLst>
                    <p:animScale>
                      <p:cBhvr>
                        <p:cTn dur="500" fill="hold"/>
                        <p:tgtEl>
                          <p:spTgt spid="51"/>
                        </p:tgtEl>
                      </p:cBhvr>
                      <p:by x="92000" y="92000"/>
                    </p:animScale>
                  </p:childTnLst>
                </p:cTn>
              </p:par>
            </p:tnLst>
          </p:tmpl>
        </p:tmplLst>
      </p:bldP>
      <p:bldP spid="52" grpId="0">
        <p:tmplLst>
          <p:tmpl>
            <p:tnLst>
              <p:par>
                <p:cTn presetID="10" presetClass="entr" presetSubtype="0" fill="hold" nodeType="withEffect">
                  <p:stCondLst>
                    <p:cond delay="2550"/>
                  </p:stCondLst>
                  <p:childTnLst>
                    <p:set>
                      <p:cBhvr>
                        <p:cTn dur="1" fill="hold">
                          <p:stCondLst>
                            <p:cond delay="0"/>
                          </p:stCondLst>
                        </p:cTn>
                        <p:tgtEl>
                          <p:spTgt spid="52"/>
                        </p:tgtEl>
                        <p:attrNameLst>
                          <p:attrName>style.visibility</p:attrName>
                        </p:attrNameLst>
                      </p:cBhvr>
                      <p:to>
                        <p:strVal val="visible"/>
                      </p:to>
                    </p:set>
                    <p:animEffect transition="in" filter="fade">
                      <p:cBhvr>
                        <p:cTn dur="950"/>
                        <p:tgtEl>
                          <p:spTgt spid="52"/>
                        </p:tgtEl>
                      </p:cBhvr>
                    </p:animEffect>
                  </p:childTnLst>
                </p:cTn>
              </p:par>
            </p:tnLst>
          </p:tmpl>
        </p:tmplLst>
      </p:bldP>
      <p:bldP spid="52" grpId="1">
        <p:tmplLst>
          <p:tmpl>
            <p:tnLst>
              <p:par>
                <p:cTn presetID="63" presetClass="path" presetSubtype="0" decel="100000" fill="hold" nodeType="withEffect">
                  <p:stCondLst>
                    <p:cond delay="2550"/>
                  </p:stCondLst>
                  <p:childTnLst>
                    <p:animMotion origin="layout" path="M -0.01455 -3.60418E-6 L -3.73245E-6 -3.60418E-6 " pathEditMode="relative" rAng="0" ptsTypes="AA">
                      <p:cBhvr>
                        <p:cTn dur="950" fill="hold"/>
                        <p:tgtEl>
                          <p:spTgt spid="52"/>
                        </p:tgtEl>
                        <p:attrNameLst>
                          <p:attrName>ppt_x</p:attrName>
                          <p:attrName>ppt_y</p:attrName>
                        </p:attrNameLst>
                      </p:cBhvr>
                      <p:rCtr x="728" y="0"/>
                    </p:animMotion>
                  </p:childTnLst>
                </p:cTn>
              </p:par>
            </p:tnLst>
          </p:tmpl>
        </p:tmplLst>
      </p:bldP>
      <p:bldP spid="52" grpId="2">
        <p:tmplLst>
          <p:tmpl>
            <p:tnLst>
              <p:par>
                <p:cTn presetID="6" presetClass="emph" presetSubtype="0" accel="100000" autoRev="1" fill="hold" nodeType="withEffect">
                  <p:stCondLst>
                    <p:cond delay="1850"/>
                  </p:stCondLst>
                  <p:childTnLst>
                    <p:animScale>
                      <p:cBhvr>
                        <p:cTn dur="500" fill="hold"/>
                        <p:tgtEl>
                          <p:spTgt spid="52"/>
                        </p:tgtEl>
                      </p:cBhvr>
                      <p:by x="92000" y="92000"/>
                    </p:animScale>
                  </p:childTnLst>
                </p:cTn>
              </p:par>
            </p:tnLst>
          </p:tmpl>
        </p:tmplLst>
      </p:bldP>
      <p:bldP spid="53" grpId="0">
        <p:tmplLst>
          <p:tmpl>
            <p:tnLst>
              <p:par>
                <p:cTn presetID="10" presetClass="entr" presetSubtype="0" fill="hold" nodeType="withEffect">
                  <p:stCondLst>
                    <p:cond delay="2650"/>
                  </p:stCondLst>
                  <p:childTnLst>
                    <p:set>
                      <p:cBhvr>
                        <p:cTn dur="1" fill="hold">
                          <p:stCondLst>
                            <p:cond delay="0"/>
                          </p:stCondLst>
                        </p:cTn>
                        <p:tgtEl>
                          <p:spTgt spid="53"/>
                        </p:tgtEl>
                        <p:attrNameLst>
                          <p:attrName>style.visibility</p:attrName>
                        </p:attrNameLst>
                      </p:cBhvr>
                      <p:to>
                        <p:strVal val="visible"/>
                      </p:to>
                    </p:set>
                    <p:animEffect transition="in" filter="fade">
                      <p:cBhvr>
                        <p:cTn dur="950"/>
                        <p:tgtEl>
                          <p:spTgt spid="53"/>
                        </p:tgtEl>
                      </p:cBhvr>
                    </p:animEffect>
                  </p:childTnLst>
                </p:cTn>
              </p:par>
            </p:tnLst>
          </p:tmpl>
        </p:tmplLst>
      </p:bldP>
      <p:bldP spid="53" grpId="1">
        <p:tmplLst>
          <p:tmpl>
            <p:tnLst>
              <p:par>
                <p:cTn presetID="63" presetClass="path" presetSubtype="0" decel="100000" fill="hold" nodeType="withEffect">
                  <p:stCondLst>
                    <p:cond delay="2650"/>
                  </p:stCondLst>
                  <p:childTnLst>
                    <p:animMotion origin="layout" path="M -0.01455 3.19564E-6 L -3.73245E-6 3.19564E-6 " pathEditMode="relative" rAng="0" ptsTypes="AA">
                      <p:cBhvr>
                        <p:cTn dur="950" fill="hold"/>
                        <p:tgtEl>
                          <p:spTgt spid="53"/>
                        </p:tgtEl>
                        <p:attrNameLst>
                          <p:attrName>ppt_x</p:attrName>
                          <p:attrName>ppt_y</p:attrName>
                        </p:attrNameLst>
                      </p:cBhvr>
                      <p:rCtr x="728" y="0"/>
                    </p:animMotion>
                  </p:childTnLst>
                </p:cTn>
              </p:par>
            </p:tnLst>
          </p:tmpl>
        </p:tmplLst>
      </p:bldP>
      <p:bldP spid="53" grpId="2">
        <p:tmplLst>
          <p:tmpl>
            <p:tnLst>
              <p:par>
                <p:cTn presetID="6" presetClass="emph" presetSubtype="0" accel="100000" autoRev="1" fill="hold" nodeType="withEffect">
                  <p:stCondLst>
                    <p:cond delay="1950"/>
                  </p:stCondLst>
                  <p:childTnLst>
                    <p:animScale>
                      <p:cBhvr>
                        <p:cTn dur="500" fill="hold"/>
                        <p:tgtEl>
                          <p:spTgt spid="53"/>
                        </p:tgtEl>
                      </p:cBhvr>
                      <p:by x="92000" y="92000"/>
                    </p:animScale>
                  </p:childTnLst>
                </p:cTn>
              </p:par>
            </p:tnLst>
          </p:tmpl>
        </p:tmplLst>
      </p:bldP>
      <p:bldP spid="54" grpId="0">
        <p:tmplLst>
          <p:tmpl>
            <p:tnLst>
              <p:par>
                <p:cTn presetID="10" presetClass="entr" presetSubtype="0" fill="hold" nodeType="withEffect">
                  <p:stCondLst>
                    <p:cond delay="2750"/>
                  </p:stCondLst>
                  <p:childTnLst>
                    <p:set>
                      <p:cBhvr>
                        <p:cTn dur="1" fill="hold">
                          <p:stCondLst>
                            <p:cond delay="0"/>
                          </p:stCondLst>
                        </p:cTn>
                        <p:tgtEl>
                          <p:spTgt spid="54"/>
                        </p:tgtEl>
                        <p:attrNameLst>
                          <p:attrName>style.visibility</p:attrName>
                        </p:attrNameLst>
                      </p:cBhvr>
                      <p:to>
                        <p:strVal val="visible"/>
                      </p:to>
                    </p:set>
                    <p:animEffect transition="in" filter="fade">
                      <p:cBhvr>
                        <p:cTn dur="950"/>
                        <p:tgtEl>
                          <p:spTgt spid="54"/>
                        </p:tgtEl>
                      </p:cBhvr>
                    </p:animEffect>
                  </p:childTnLst>
                </p:cTn>
              </p:par>
            </p:tnLst>
          </p:tmpl>
        </p:tmplLst>
      </p:bldP>
      <p:bldP spid="54" grpId="1">
        <p:tmplLst>
          <p:tmpl>
            <p:tnLst>
              <p:par>
                <p:cTn presetID="63" presetClass="path" presetSubtype="0" decel="100000" fill="hold" nodeType="withEffect">
                  <p:stCondLst>
                    <p:cond delay="2750"/>
                  </p:stCondLst>
                  <p:childTnLst>
                    <p:animMotion origin="layout" path="M -0.01455 -3.60418E-6 L -4.75619E-6 -3.60418E-6 " pathEditMode="relative" rAng="0" ptsTypes="AA">
                      <p:cBhvr>
                        <p:cTn dur="950" fill="hold"/>
                        <p:tgtEl>
                          <p:spTgt spid="54"/>
                        </p:tgtEl>
                        <p:attrNameLst>
                          <p:attrName>ppt_x</p:attrName>
                          <p:attrName>ppt_y</p:attrName>
                        </p:attrNameLst>
                      </p:cBhvr>
                      <p:rCtr x="728" y="0"/>
                    </p:animMotion>
                  </p:childTnLst>
                </p:cTn>
              </p:par>
            </p:tnLst>
          </p:tmpl>
        </p:tmplLst>
      </p:bldP>
      <p:bldP spid="54" grpId="2">
        <p:tmplLst>
          <p:tmpl>
            <p:tnLst>
              <p:par>
                <p:cTn presetID="6" presetClass="emph" presetSubtype="0" accel="100000" autoRev="1" fill="hold" nodeType="withEffect">
                  <p:stCondLst>
                    <p:cond delay="2050"/>
                  </p:stCondLst>
                  <p:childTnLst>
                    <p:animScale>
                      <p:cBhvr>
                        <p:cTn dur="450" fill="hold"/>
                        <p:tgtEl>
                          <p:spTgt spid="54"/>
                        </p:tgtEl>
                      </p:cBhvr>
                      <p:by x="92000" y="92000"/>
                    </p:animScale>
                  </p:childTnLst>
                </p:cTn>
              </p:par>
            </p:tnLst>
          </p:tmpl>
        </p:tmplLst>
      </p:bldP>
      <p:bldP spid="55" grpId="0">
        <p:tmplLst>
          <p:tmpl>
            <p:tnLst>
              <p:par>
                <p:cTn presetID="10" presetClass="entr" presetSubtype="0" fill="hold" nodeType="withEffect">
                  <p:stCondLst>
                    <p:cond delay="2850"/>
                  </p:stCondLst>
                  <p:childTnLst>
                    <p:set>
                      <p:cBhvr>
                        <p:cTn dur="1" fill="hold">
                          <p:stCondLst>
                            <p:cond delay="0"/>
                          </p:stCondLst>
                        </p:cTn>
                        <p:tgtEl>
                          <p:spTgt spid="55"/>
                        </p:tgtEl>
                        <p:attrNameLst>
                          <p:attrName>style.visibility</p:attrName>
                        </p:attrNameLst>
                      </p:cBhvr>
                      <p:to>
                        <p:strVal val="visible"/>
                      </p:to>
                    </p:set>
                    <p:animEffect transition="in" filter="fade">
                      <p:cBhvr>
                        <p:cTn dur="950"/>
                        <p:tgtEl>
                          <p:spTgt spid="55"/>
                        </p:tgtEl>
                      </p:cBhvr>
                    </p:animEffect>
                  </p:childTnLst>
                </p:cTn>
              </p:par>
            </p:tnLst>
          </p:tmpl>
        </p:tmplLst>
      </p:bldP>
      <p:bldP spid="55" grpId="1">
        <p:tmplLst>
          <p:tmpl>
            <p:tnLst>
              <p:par>
                <p:cTn presetID="63" presetClass="path" presetSubtype="0" decel="100000" fill="hold" nodeType="withEffect">
                  <p:stCondLst>
                    <p:cond delay="2850"/>
                  </p:stCondLst>
                  <p:childTnLst>
                    <p:animMotion origin="layout" path="M -0.01455 3.19564E-6 L -4.75619E-6 3.19564E-6 " pathEditMode="relative" rAng="0" ptsTypes="AA">
                      <p:cBhvr>
                        <p:cTn dur="950" fill="hold"/>
                        <p:tgtEl>
                          <p:spTgt spid="55"/>
                        </p:tgtEl>
                        <p:attrNameLst>
                          <p:attrName>ppt_x</p:attrName>
                          <p:attrName>ppt_y</p:attrName>
                        </p:attrNameLst>
                      </p:cBhvr>
                      <p:rCtr x="728" y="0"/>
                    </p:animMotion>
                  </p:childTnLst>
                </p:cTn>
              </p:par>
            </p:tnLst>
          </p:tmpl>
        </p:tmplLst>
      </p:bldP>
      <p:bldP spid="55" grpId="2">
        <p:tmplLst>
          <p:tmpl>
            <p:tnLst>
              <p:par>
                <p:cTn presetID="6" presetClass="emph" presetSubtype="0" accel="100000" autoRev="1" fill="hold" nodeType="withEffect">
                  <p:stCondLst>
                    <p:cond delay="2150"/>
                  </p:stCondLst>
                  <p:childTnLst>
                    <p:animScale>
                      <p:cBhvr>
                        <p:cTn dur="500" fill="hold"/>
                        <p:tgtEl>
                          <p:spTgt spid="55"/>
                        </p:tgtEl>
                      </p:cBhvr>
                      <p:by x="92000" y="92000"/>
                    </p:animScale>
                  </p:childTnLst>
                </p:cTn>
              </p:par>
            </p:tnLst>
          </p:tmpl>
        </p:tmplLst>
      </p:bldP>
      <p:bldP spid="56" grpId="0">
        <p:tmplLst>
          <p:tmpl>
            <p:tnLst>
              <p:par>
                <p:cTn presetID="10" presetClass="entr" presetSubtype="0" fill="hold" nodeType="withEffect">
                  <p:stCondLst>
                    <p:cond delay="2050"/>
                  </p:stCondLst>
                  <p:childTnLst>
                    <p:set>
                      <p:cBhvr>
                        <p:cTn dur="1" fill="hold">
                          <p:stCondLst>
                            <p:cond delay="0"/>
                          </p:stCondLst>
                        </p:cTn>
                        <p:tgtEl>
                          <p:spTgt spid="56"/>
                        </p:tgtEl>
                        <p:attrNameLst>
                          <p:attrName>style.visibility</p:attrName>
                        </p:attrNameLst>
                      </p:cBhvr>
                      <p:to>
                        <p:strVal val="visible"/>
                      </p:to>
                    </p:set>
                    <p:animEffect transition="in" filter="fade">
                      <p:cBhvr>
                        <p:cTn dur="950"/>
                        <p:tgtEl>
                          <p:spTgt spid="56"/>
                        </p:tgtEl>
                      </p:cBhvr>
                    </p:animEffect>
                  </p:childTnLst>
                </p:cTn>
              </p:par>
            </p:tnLst>
          </p:tmpl>
        </p:tmplLst>
      </p:bldP>
      <p:bldP spid="56" grpId="1">
        <p:tmplLst>
          <p:tmpl>
            <p:tnLst>
              <p:par>
                <p:cTn presetID="63" presetClass="path" presetSubtype="0" decel="100000" fill="hold" nodeType="withEffect">
                  <p:stCondLst>
                    <p:cond delay="2050"/>
                  </p:stCondLst>
                  <p:childTnLst>
                    <p:animMotion origin="layout" path="M -0.01456 2.62823E-6 L 3.94435E-6 2.62823E-6 " pathEditMode="relative" rAng="0" ptsTypes="AA">
                      <p:cBhvr>
                        <p:cTn dur="950" fill="hold"/>
                        <p:tgtEl>
                          <p:spTgt spid="56"/>
                        </p:tgtEl>
                        <p:attrNameLst>
                          <p:attrName>ppt_x</p:attrName>
                          <p:attrName>ppt_y</p:attrName>
                        </p:attrNameLst>
                      </p:cBhvr>
                      <p:rCtr x="728" y="0"/>
                    </p:animMotion>
                  </p:childTnLst>
                </p:cTn>
              </p:par>
            </p:tnLst>
          </p:tmpl>
        </p:tmplLst>
      </p:bldP>
      <p:bldP spid="56" grpId="2">
        <p:tmplLst>
          <p:tmpl>
            <p:tnLst>
              <p:par>
                <p:cTn presetID="6" presetClass="emph" presetSubtype="0" accel="100000" autoRev="1" fill="hold" nodeType="withEffect">
                  <p:stCondLst>
                    <p:cond delay="1350"/>
                  </p:stCondLst>
                  <p:childTnLst>
                    <p:animScale>
                      <p:cBhvr>
                        <p:cTn dur="500" fill="hold"/>
                        <p:tgtEl>
                          <p:spTgt spid="56"/>
                        </p:tgtEl>
                      </p:cBhvr>
                      <p:by x="92000" y="92000"/>
                    </p:animScale>
                  </p:childTnLst>
                </p:cTn>
              </p:par>
            </p:tnLst>
          </p:tmpl>
        </p:tmplLst>
      </p:bldP>
      <p:bldP spid="57" grpId="0">
        <p:tmplLst>
          <p:tmpl>
            <p:tnLst>
              <p:par>
                <p:cTn presetID="10" presetClass="entr" presetSubtype="0" fill="hold" nodeType="withEffect">
                  <p:stCondLst>
                    <p:cond delay="2150"/>
                  </p:stCondLst>
                  <p:childTnLst>
                    <p:set>
                      <p:cBhvr>
                        <p:cTn dur="1" fill="hold">
                          <p:stCondLst>
                            <p:cond delay="0"/>
                          </p:stCondLst>
                        </p:cTn>
                        <p:tgtEl>
                          <p:spTgt spid="57"/>
                        </p:tgtEl>
                        <p:attrNameLst>
                          <p:attrName>style.visibility</p:attrName>
                        </p:attrNameLst>
                      </p:cBhvr>
                      <p:to>
                        <p:strVal val="visible"/>
                      </p:to>
                    </p:set>
                    <p:animEffect transition="in" filter="fade">
                      <p:cBhvr>
                        <p:cTn dur="950"/>
                        <p:tgtEl>
                          <p:spTgt spid="57"/>
                        </p:tgtEl>
                      </p:cBhvr>
                    </p:animEffect>
                  </p:childTnLst>
                </p:cTn>
              </p:par>
            </p:tnLst>
          </p:tmpl>
        </p:tmplLst>
      </p:bldP>
      <p:bldP spid="57" grpId="1">
        <p:tmplLst>
          <p:tmpl>
            <p:tnLst>
              <p:par>
                <p:cTn presetID="63" presetClass="path" presetSubtype="0" decel="100000" fill="hold" nodeType="withEffect">
                  <p:stCondLst>
                    <p:cond delay="2150"/>
                  </p:stCondLst>
                  <p:childTnLst>
                    <p:animMotion origin="layout" path="M -0.01456 3.87653E-6 L 3.94435E-6 3.87653E-6 " pathEditMode="relative" rAng="0" ptsTypes="AA">
                      <p:cBhvr>
                        <p:cTn dur="950" fill="hold"/>
                        <p:tgtEl>
                          <p:spTgt spid="57"/>
                        </p:tgtEl>
                        <p:attrNameLst>
                          <p:attrName>ppt_x</p:attrName>
                          <p:attrName>ppt_y</p:attrName>
                        </p:attrNameLst>
                      </p:cBhvr>
                      <p:rCtr x="728" y="0"/>
                    </p:animMotion>
                  </p:childTnLst>
                </p:cTn>
              </p:par>
            </p:tnLst>
          </p:tmpl>
        </p:tmplLst>
      </p:bldP>
      <p:bldP spid="57" grpId="2">
        <p:tmplLst>
          <p:tmpl>
            <p:tnLst>
              <p:par>
                <p:cTn presetID="6" presetClass="emph" presetSubtype="0" accel="100000" autoRev="1" fill="hold" nodeType="withEffect">
                  <p:stCondLst>
                    <p:cond delay="1450"/>
                  </p:stCondLst>
                  <p:childTnLst>
                    <p:animScale>
                      <p:cBhvr>
                        <p:cTn dur="500" fill="hold"/>
                        <p:tgtEl>
                          <p:spTgt spid="57"/>
                        </p:tgtEl>
                      </p:cBhvr>
                      <p:by x="92000" y="92000"/>
                    </p:animScale>
                  </p:childTnLst>
                </p:cTn>
              </p:par>
            </p:tnLst>
          </p:tmpl>
        </p:tmplLst>
      </p:bldP>
      <p:bldP spid="58" grpId="0">
        <p:tmplLst>
          <p:tmpl>
            <p:tnLst>
              <p:par>
                <p:cTn presetID="10" presetClass="entr" presetSubtype="0" fill="hold" nodeType="withEffect">
                  <p:stCondLst>
                    <p:cond delay="2250"/>
                  </p:stCondLst>
                  <p:childTnLst>
                    <p:set>
                      <p:cBhvr>
                        <p:cTn dur="1" fill="hold">
                          <p:stCondLst>
                            <p:cond delay="0"/>
                          </p:stCondLst>
                        </p:cTn>
                        <p:tgtEl>
                          <p:spTgt spid="58"/>
                        </p:tgtEl>
                        <p:attrNameLst>
                          <p:attrName>style.visibility</p:attrName>
                        </p:attrNameLst>
                      </p:cBhvr>
                      <p:to>
                        <p:strVal val="visible"/>
                      </p:to>
                    </p:set>
                    <p:animEffect transition="in" filter="fade">
                      <p:cBhvr>
                        <p:cTn dur="950"/>
                        <p:tgtEl>
                          <p:spTgt spid="58"/>
                        </p:tgtEl>
                      </p:cBhvr>
                    </p:animEffect>
                  </p:childTnLst>
                </p:cTn>
              </p:par>
            </p:tnLst>
          </p:tmpl>
        </p:tmplLst>
      </p:bldP>
      <p:bldP spid="58" grpId="1">
        <p:tmplLst>
          <p:tmpl>
            <p:tnLst>
              <p:par>
                <p:cTn presetID="63" presetClass="path" presetSubtype="0" decel="100000" fill="hold" nodeType="withEffect">
                  <p:stCondLst>
                    <p:cond delay="2250"/>
                  </p:stCondLst>
                  <p:childTnLst>
                    <p:animMotion origin="layout" path="M -0.01455 2.62823E-6 L -2.37682E-6 2.62823E-6 " pathEditMode="relative" rAng="0" ptsTypes="AA">
                      <p:cBhvr>
                        <p:cTn dur="950" fill="hold"/>
                        <p:tgtEl>
                          <p:spTgt spid="58"/>
                        </p:tgtEl>
                        <p:attrNameLst>
                          <p:attrName>ppt_x</p:attrName>
                          <p:attrName>ppt_y</p:attrName>
                        </p:attrNameLst>
                      </p:cBhvr>
                      <p:rCtr x="728" y="0"/>
                    </p:animMotion>
                  </p:childTnLst>
                </p:cTn>
              </p:par>
            </p:tnLst>
          </p:tmpl>
        </p:tmplLst>
      </p:bldP>
      <p:bldP spid="58" grpId="2">
        <p:tmplLst>
          <p:tmpl>
            <p:tnLst>
              <p:par>
                <p:cTn presetID="6" presetClass="emph" presetSubtype="0" accel="100000" autoRev="1" fill="hold" nodeType="withEffect">
                  <p:stCondLst>
                    <p:cond delay="1550"/>
                  </p:stCondLst>
                  <p:childTnLst>
                    <p:animScale>
                      <p:cBhvr>
                        <p:cTn dur="500" fill="hold"/>
                        <p:tgtEl>
                          <p:spTgt spid="58"/>
                        </p:tgtEl>
                      </p:cBhvr>
                      <p:by x="92000" y="92000"/>
                    </p:animScale>
                  </p:childTnLst>
                </p:cTn>
              </p:par>
            </p:tnLst>
          </p:tmpl>
        </p:tmplLst>
      </p:bldP>
      <p:bldP spid="59" grpId="0">
        <p:tmplLst>
          <p:tmpl>
            <p:tnLst>
              <p:par>
                <p:cTn presetID="10" presetClass="entr" presetSubtype="0" fill="hold" nodeType="withEffect">
                  <p:stCondLst>
                    <p:cond delay="2350"/>
                  </p:stCondLst>
                  <p:childTnLst>
                    <p:set>
                      <p:cBhvr>
                        <p:cTn dur="1" fill="hold">
                          <p:stCondLst>
                            <p:cond delay="0"/>
                          </p:stCondLst>
                        </p:cTn>
                        <p:tgtEl>
                          <p:spTgt spid="59"/>
                        </p:tgtEl>
                        <p:attrNameLst>
                          <p:attrName>style.visibility</p:attrName>
                        </p:attrNameLst>
                      </p:cBhvr>
                      <p:to>
                        <p:strVal val="visible"/>
                      </p:to>
                    </p:set>
                    <p:animEffect transition="in" filter="fade">
                      <p:cBhvr>
                        <p:cTn dur="950"/>
                        <p:tgtEl>
                          <p:spTgt spid="59"/>
                        </p:tgtEl>
                      </p:cBhvr>
                    </p:animEffect>
                  </p:childTnLst>
                </p:cTn>
              </p:par>
            </p:tnLst>
          </p:tmpl>
        </p:tmplLst>
      </p:bldP>
      <p:bldP spid="59" grpId="1">
        <p:tmplLst>
          <p:tmpl>
            <p:tnLst>
              <p:par>
                <p:cTn presetID="63" presetClass="path" presetSubtype="0" decel="100000" fill="hold" nodeType="withEffect">
                  <p:stCondLst>
                    <p:cond delay="2350"/>
                  </p:stCondLst>
                  <p:childTnLst>
                    <p:animMotion origin="layout" path="M -0.01455 3.87653E-6 L -2.37682E-6 3.87653E-6 " pathEditMode="relative" rAng="0" ptsTypes="AA">
                      <p:cBhvr>
                        <p:cTn dur="950" fill="hold"/>
                        <p:tgtEl>
                          <p:spTgt spid="59"/>
                        </p:tgtEl>
                        <p:attrNameLst>
                          <p:attrName>ppt_x</p:attrName>
                          <p:attrName>ppt_y</p:attrName>
                        </p:attrNameLst>
                      </p:cBhvr>
                      <p:rCtr x="728" y="0"/>
                    </p:animMotion>
                  </p:childTnLst>
                </p:cTn>
              </p:par>
            </p:tnLst>
          </p:tmpl>
        </p:tmplLst>
      </p:bldP>
      <p:bldP spid="59" grpId="2">
        <p:tmplLst>
          <p:tmpl>
            <p:tnLst>
              <p:par>
                <p:cTn presetID="6" presetClass="emph" presetSubtype="0" accel="100000" autoRev="1" fill="hold" nodeType="withEffect">
                  <p:stCondLst>
                    <p:cond delay="1650"/>
                  </p:stCondLst>
                  <p:childTnLst>
                    <p:animScale>
                      <p:cBhvr>
                        <p:cTn dur="500" fill="hold"/>
                        <p:tgtEl>
                          <p:spTgt spid="59"/>
                        </p:tgtEl>
                      </p:cBhvr>
                      <p:by x="92000" y="92000"/>
                    </p:animScale>
                  </p:childTnLst>
                </p:cTn>
              </p:par>
            </p:tnLst>
          </p:tmpl>
        </p:tmplLst>
      </p:bldP>
      <p:bldP spid="60" grpId="0">
        <p:tmplLst>
          <p:tmpl>
            <p:tnLst>
              <p:par>
                <p:cTn presetID="10" presetClass="entr" presetSubtype="0" fill="hold" nodeType="withEffect">
                  <p:stCondLst>
                    <p:cond delay="2450"/>
                  </p:stCondLst>
                  <p:childTnLst>
                    <p:set>
                      <p:cBhvr>
                        <p:cTn dur="1" fill="hold">
                          <p:stCondLst>
                            <p:cond delay="0"/>
                          </p:stCondLst>
                        </p:cTn>
                        <p:tgtEl>
                          <p:spTgt spid="60"/>
                        </p:tgtEl>
                        <p:attrNameLst>
                          <p:attrName>style.visibility</p:attrName>
                        </p:attrNameLst>
                      </p:cBhvr>
                      <p:to>
                        <p:strVal val="visible"/>
                      </p:to>
                    </p:set>
                    <p:animEffect transition="in" filter="fade">
                      <p:cBhvr>
                        <p:cTn dur="950"/>
                        <p:tgtEl>
                          <p:spTgt spid="60"/>
                        </p:tgtEl>
                      </p:cBhvr>
                    </p:animEffect>
                  </p:childTnLst>
                </p:cTn>
              </p:par>
            </p:tnLst>
          </p:tmpl>
        </p:tmplLst>
      </p:bldP>
      <p:bldP spid="60" grpId="1">
        <p:tmplLst>
          <p:tmpl>
            <p:tnLst>
              <p:par>
                <p:cTn presetID="63" presetClass="path" presetSubtype="0" decel="100000" fill="hold" nodeType="withEffect">
                  <p:stCondLst>
                    <p:cond delay="2450"/>
                  </p:stCondLst>
                  <p:childTnLst>
                    <p:animMotion origin="layout" path="M -0.01456 2.62823E-6 L 4.22007E-6 2.62823E-6 " pathEditMode="relative" rAng="0" ptsTypes="AA">
                      <p:cBhvr>
                        <p:cTn dur="950" fill="hold"/>
                        <p:tgtEl>
                          <p:spTgt spid="60"/>
                        </p:tgtEl>
                        <p:attrNameLst>
                          <p:attrName>ppt_x</p:attrName>
                          <p:attrName>ppt_y</p:attrName>
                        </p:attrNameLst>
                      </p:cBhvr>
                      <p:rCtr x="728" y="0"/>
                    </p:animMotion>
                  </p:childTnLst>
                </p:cTn>
              </p:par>
            </p:tnLst>
          </p:tmpl>
        </p:tmplLst>
      </p:bldP>
      <p:bldP spid="60" grpId="2">
        <p:tmplLst>
          <p:tmpl>
            <p:tnLst>
              <p:par>
                <p:cTn presetID="6" presetClass="emph" presetSubtype="0" accel="100000" autoRev="1" fill="hold" nodeType="withEffect">
                  <p:stCondLst>
                    <p:cond delay="1750"/>
                  </p:stCondLst>
                  <p:childTnLst>
                    <p:animScale>
                      <p:cBhvr>
                        <p:cTn dur="500" fill="hold"/>
                        <p:tgtEl>
                          <p:spTgt spid="60"/>
                        </p:tgtEl>
                      </p:cBhvr>
                      <p:by x="92000" y="92000"/>
                    </p:animScale>
                  </p:childTnLst>
                </p:cTn>
              </p:par>
            </p:tnLst>
          </p:tmpl>
        </p:tmplLst>
      </p:bldP>
      <p:bldP spid="61" grpId="0">
        <p:tmplLst>
          <p:tmpl>
            <p:tnLst>
              <p:par>
                <p:cTn presetID="10" presetClass="entr" presetSubtype="0" fill="hold" nodeType="withEffect">
                  <p:stCondLst>
                    <p:cond delay="2550"/>
                  </p:stCondLst>
                  <p:childTnLst>
                    <p:set>
                      <p:cBhvr>
                        <p:cTn dur="1" fill="hold">
                          <p:stCondLst>
                            <p:cond delay="0"/>
                          </p:stCondLst>
                        </p:cTn>
                        <p:tgtEl>
                          <p:spTgt spid="61"/>
                        </p:tgtEl>
                        <p:attrNameLst>
                          <p:attrName>style.visibility</p:attrName>
                        </p:attrNameLst>
                      </p:cBhvr>
                      <p:to>
                        <p:strVal val="visible"/>
                      </p:to>
                    </p:set>
                    <p:animEffect transition="in" filter="fade">
                      <p:cBhvr>
                        <p:cTn dur="950"/>
                        <p:tgtEl>
                          <p:spTgt spid="61"/>
                        </p:tgtEl>
                      </p:cBhvr>
                    </p:animEffect>
                  </p:childTnLst>
                </p:cTn>
              </p:par>
            </p:tnLst>
          </p:tmpl>
        </p:tmplLst>
      </p:bldP>
      <p:bldP spid="61" grpId="1">
        <p:tmplLst>
          <p:tmpl>
            <p:tnLst>
              <p:par>
                <p:cTn presetID="63" presetClass="path" presetSubtype="0" decel="100000" fill="hold" nodeType="withEffect">
                  <p:stCondLst>
                    <p:cond delay="2550"/>
                  </p:stCondLst>
                  <p:childTnLst>
                    <p:animMotion origin="layout" path="M -0.01456 3.87653E-6 L 4.22007E-6 3.87653E-6 " pathEditMode="relative" rAng="0" ptsTypes="AA">
                      <p:cBhvr>
                        <p:cTn dur="950" fill="hold"/>
                        <p:tgtEl>
                          <p:spTgt spid="61"/>
                        </p:tgtEl>
                        <p:attrNameLst>
                          <p:attrName>ppt_x</p:attrName>
                          <p:attrName>ppt_y</p:attrName>
                        </p:attrNameLst>
                      </p:cBhvr>
                      <p:rCtr x="728" y="0"/>
                    </p:animMotion>
                  </p:childTnLst>
                </p:cTn>
              </p:par>
            </p:tnLst>
          </p:tmpl>
        </p:tmplLst>
      </p:bldP>
      <p:bldP spid="61" grpId="2">
        <p:tmplLst>
          <p:tmpl>
            <p:tnLst>
              <p:par>
                <p:cTn presetID="6" presetClass="emph" presetSubtype="0" accel="100000" autoRev="1" fill="hold" nodeType="withEffect">
                  <p:stCondLst>
                    <p:cond delay="1850"/>
                  </p:stCondLst>
                  <p:childTnLst>
                    <p:animScale>
                      <p:cBhvr>
                        <p:cTn dur="500" fill="hold"/>
                        <p:tgtEl>
                          <p:spTgt spid="61"/>
                        </p:tgtEl>
                      </p:cBhvr>
                      <p:by x="92000" y="92000"/>
                    </p:animScale>
                  </p:childTnLst>
                </p:cTn>
              </p:par>
            </p:tnLst>
          </p:tmpl>
        </p:tmplLst>
      </p:bldP>
      <p:bldP spid="62" grpId="0">
        <p:tmplLst>
          <p:tmpl>
            <p:tnLst>
              <p:par>
                <p:cTn presetID="10" presetClass="entr" presetSubtype="0" fill="hold" nodeType="withEffect">
                  <p:stCondLst>
                    <p:cond delay="2650"/>
                  </p:stCondLst>
                  <p:childTnLst>
                    <p:set>
                      <p:cBhvr>
                        <p:cTn dur="1" fill="hold">
                          <p:stCondLst>
                            <p:cond delay="0"/>
                          </p:stCondLst>
                        </p:cTn>
                        <p:tgtEl>
                          <p:spTgt spid="62"/>
                        </p:tgtEl>
                        <p:attrNameLst>
                          <p:attrName>style.visibility</p:attrName>
                        </p:attrNameLst>
                      </p:cBhvr>
                      <p:to>
                        <p:strVal val="visible"/>
                      </p:to>
                    </p:set>
                    <p:animEffect transition="in" filter="fade">
                      <p:cBhvr>
                        <p:cTn dur="950"/>
                        <p:tgtEl>
                          <p:spTgt spid="62"/>
                        </p:tgtEl>
                      </p:cBhvr>
                    </p:animEffect>
                  </p:childTnLst>
                </p:cTn>
              </p:par>
            </p:tnLst>
          </p:tmpl>
        </p:tmplLst>
      </p:bldP>
      <p:bldP spid="62" grpId="1">
        <p:tmplLst>
          <p:tmpl>
            <p:tnLst>
              <p:par>
                <p:cTn presetID="63" presetClass="path" presetSubtype="0" decel="100000" fill="hold" nodeType="withEffect">
                  <p:stCondLst>
                    <p:cond delay="2650"/>
                  </p:stCondLst>
                  <p:childTnLst>
                    <p:animMotion origin="layout" path="M -0.01456 2.62823E-6 L 3.19632E-6 2.62823E-6 " pathEditMode="relative" rAng="0" ptsTypes="AA">
                      <p:cBhvr>
                        <p:cTn dur="950" fill="hold"/>
                        <p:tgtEl>
                          <p:spTgt spid="62"/>
                        </p:tgtEl>
                        <p:attrNameLst>
                          <p:attrName>ppt_x</p:attrName>
                          <p:attrName>ppt_y</p:attrName>
                        </p:attrNameLst>
                      </p:cBhvr>
                      <p:rCtr x="728" y="0"/>
                    </p:animMotion>
                  </p:childTnLst>
                </p:cTn>
              </p:par>
            </p:tnLst>
          </p:tmpl>
        </p:tmplLst>
      </p:bldP>
      <p:bldP spid="62" grpId="2">
        <p:tmplLst>
          <p:tmpl>
            <p:tnLst>
              <p:par>
                <p:cTn presetID="6" presetClass="emph" presetSubtype="0" accel="100000" autoRev="1" fill="hold" nodeType="withEffect">
                  <p:stCondLst>
                    <p:cond delay="1950"/>
                  </p:stCondLst>
                  <p:childTnLst>
                    <p:animScale>
                      <p:cBhvr>
                        <p:cTn dur="500" fill="hold"/>
                        <p:tgtEl>
                          <p:spTgt spid="62"/>
                        </p:tgtEl>
                      </p:cBhvr>
                      <p:by x="92000" y="92000"/>
                    </p:animScale>
                  </p:childTnLst>
                </p:cTn>
              </p:par>
            </p:tnLst>
          </p:tmpl>
        </p:tmplLst>
      </p:bldP>
      <p:bldP spid="63" grpId="0">
        <p:tmplLst>
          <p:tmpl>
            <p:tnLst>
              <p:par>
                <p:cTn presetID="10" presetClass="entr" presetSubtype="0" fill="hold" nodeType="withEffect">
                  <p:stCondLst>
                    <p:cond delay="2750"/>
                  </p:stCondLst>
                  <p:childTnLst>
                    <p:set>
                      <p:cBhvr>
                        <p:cTn dur="1" fill="hold">
                          <p:stCondLst>
                            <p:cond delay="0"/>
                          </p:stCondLst>
                        </p:cTn>
                        <p:tgtEl>
                          <p:spTgt spid="63"/>
                        </p:tgtEl>
                        <p:attrNameLst>
                          <p:attrName>style.visibility</p:attrName>
                        </p:attrNameLst>
                      </p:cBhvr>
                      <p:to>
                        <p:strVal val="visible"/>
                      </p:to>
                    </p:set>
                    <p:animEffect transition="in" filter="fade">
                      <p:cBhvr>
                        <p:cTn dur="950"/>
                        <p:tgtEl>
                          <p:spTgt spid="63"/>
                        </p:tgtEl>
                      </p:cBhvr>
                    </p:animEffect>
                  </p:childTnLst>
                </p:cTn>
              </p:par>
            </p:tnLst>
          </p:tmpl>
        </p:tmplLst>
      </p:bldP>
      <p:bldP spid="63" grpId="1">
        <p:tmplLst>
          <p:tmpl>
            <p:tnLst>
              <p:par>
                <p:cTn presetID="63" presetClass="path" presetSubtype="0" decel="100000" fill="hold" nodeType="withEffect">
                  <p:stCondLst>
                    <p:cond delay="2750"/>
                  </p:stCondLst>
                  <p:childTnLst>
                    <p:animMotion origin="layout" path="M -0.01456 3.87653E-6 L 3.19632E-6 3.87653E-6 " pathEditMode="relative" rAng="0" ptsTypes="AA">
                      <p:cBhvr>
                        <p:cTn dur="950" fill="hold"/>
                        <p:tgtEl>
                          <p:spTgt spid="63"/>
                        </p:tgtEl>
                        <p:attrNameLst>
                          <p:attrName>ppt_x</p:attrName>
                          <p:attrName>ppt_y</p:attrName>
                        </p:attrNameLst>
                      </p:cBhvr>
                      <p:rCtr x="728" y="0"/>
                    </p:animMotion>
                  </p:childTnLst>
                </p:cTn>
              </p:par>
            </p:tnLst>
          </p:tmpl>
        </p:tmplLst>
      </p:bldP>
      <p:bldP spid="63" grpId="2">
        <p:tmplLst>
          <p:tmpl>
            <p:tnLst>
              <p:par>
                <p:cTn presetID="6" presetClass="emph" presetSubtype="0" accel="100000" autoRev="1" fill="hold" nodeType="withEffect">
                  <p:stCondLst>
                    <p:cond delay="2050"/>
                  </p:stCondLst>
                  <p:childTnLst>
                    <p:animScale>
                      <p:cBhvr>
                        <p:cTn dur="500" fill="hold"/>
                        <p:tgtEl>
                          <p:spTgt spid="63"/>
                        </p:tgtEl>
                      </p:cBhvr>
                      <p:by x="92000" y="92000"/>
                    </p:animScale>
                  </p:childTnLst>
                </p:cTn>
              </p:par>
            </p:tnLst>
          </p:tmpl>
        </p:tmplLst>
      </p:bldP>
    </p:bld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16152"/>
            <a:ext cx="11887199" cy="2131353"/>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04591152"/>
      </p:ext>
    </p:extLst>
  </p:cSld>
  <p:clrMapOvr>
    <a:masterClrMapping/>
  </p:clrMapOvr>
  <p:transition>
    <p:fade/>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Wingdings" panose="05000000000000000000" pitchFamily="2" charset="2"/>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Wingdings" panose="05000000000000000000" pitchFamily="2" charset="2"/>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67103332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userDrawn="1">
  <p:cSld name="Title Slide_Option 2">
    <p:bg>
      <p:bgRef idx="1001">
        <a:schemeClr val="bg2"/>
      </p:bgRef>
    </p:bg>
    <p:spTree>
      <p:nvGrpSpPr>
        <p:cNvPr id="1" name=""/>
        <p:cNvGrpSpPr/>
        <p:nvPr/>
      </p:nvGrpSpPr>
      <p:grpSpPr>
        <a:xfrm>
          <a:off x="0" y="0"/>
          <a:ext cx="0" cy="0"/>
          <a:chOff x="0" y="0"/>
          <a:chExt cx="0" cy="0"/>
        </a:xfrm>
      </p:grpSpPr>
      <p:sp>
        <p:nvSpPr>
          <p:cNvPr id="8" name="Freeform 6"/>
          <p:cNvSpPr>
            <a:spLocks noChangeAspect="1" noEditPoints="1"/>
          </p:cNvSpPr>
          <p:nvPr userDrawn="1"/>
        </p:nvSpPr>
        <p:spPr bwMode="auto">
          <a:xfrm>
            <a:off x="635" y="0"/>
            <a:ext cx="12435840" cy="6998100"/>
          </a:xfrm>
          <a:custGeom>
            <a:avLst/>
            <a:gdLst>
              <a:gd name="T0" fmla="*/ 0 w 3917"/>
              <a:gd name="T1" fmla="*/ 0 h 2204"/>
              <a:gd name="T2" fmla="*/ 0 w 3917"/>
              <a:gd name="T3" fmla="*/ 2204 h 2204"/>
              <a:gd name="T4" fmla="*/ 3917 w 3917"/>
              <a:gd name="T5" fmla="*/ 2204 h 2204"/>
              <a:gd name="T6" fmla="*/ 3917 w 3917"/>
              <a:gd name="T7" fmla="*/ 0 h 2204"/>
              <a:gd name="T8" fmla="*/ 0 w 3917"/>
              <a:gd name="T9" fmla="*/ 0 h 2204"/>
              <a:gd name="T10" fmla="*/ 1698 w 3917"/>
              <a:gd name="T11" fmla="*/ 1674 h 2204"/>
              <a:gd name="T12" fmla="*/ 87 w 3917"/>
              <a:gd name="T13" fmla="*/ 1907 h 2204"/>
              <a:gd name="T14" fmla="*/ 88 w 3917"/>
              <a:gd name="T15" fmla="*/ 297 h 2204"/>
              <a:gd name="T16" fmla="*/ 1698 w 3917"/>
              <a:gd name="T17" fmla="*/ 518 h 2204"/>
              <a:gd name="T18" fmla="*/ 1698 w 3917"/>
              <a:gd name="T19" fmla="*/ 1674 h 2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917" h="2204">
                <a:moveTo>
                  <a:pt x="0" y="0"/>
                </a:moveTo>
                <a:cubicBezTo>
                  <a:pt x="0" y="2204"/>
                  <a:pt x="0" y="2204"/>
                  <a:pt x="0" y="2204"/>
                </a:cubicBezTo>
                <a:cubicBezTo>
                  <a:pt x="3917" y="2204"/>
                  <a:pt x="3917" y="2204"/>
                  <a:pt x="3917" y="2204"/>
                </a:cubicBezTo>
                <a:cubicBezTo>
                  <a:pt x="3917" y="0"/>
                  <a:pt x="3917" y="0"/>
                  <a:pt x="3917" y="0"/>
                </a:cubicBezTo>
                <a:lnTo>
                  <a:pt x="0" y="0"/>
                </a:lnTo>
                <a:close/>
                <a:moveTo>
                  <a:pt x="1698" y="1674"/>
                </a:moveTo>
                <a:cubicBezTo>
                  <a:pt x="87" y="1907"/>
                  <a:pt x="87" y="1907"/>
                  <a:pt x="87" y="1907"/>
                </a:cubicBezTo>
                <a:cubicBezTo>
                  <a:pt x="89" y="1376"/>
                  <a:pt x="86" y="828"/>
                  <a:pt x="88" y="297"/>
                </a:cubicBezTo>
                <a:cubicBezTo>
                  <a:pt x="1698" y="518"/>
                  <a:pt x="1698" y="518"/>
                  <a:pt x="1698" y="518"/>
                </a:cubicBezTo>
                <a:cubicBezTo>
                  <a:pt x="1700" y="902"/>
                  <a:pt x="1696" y="1291"/>
                  <a:pt x="1698" y="1674"/>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p:cNvSpPr>
            <a:spLocks noGrp="1"/>
          </p:cNvSpPr>
          <p:nvPr>
            <p:ph type="title" hasCustomPrompt="1"/>
          </p:nvPr>
        </p:nvSpPr>
        <p:spPr>
          <a:xfrm>
            <a:off x="5761038" y="1211263"/>
            <a:ext cx="6400800" cy="2179058"/>
          </a:xfrm>
        </p:spPr>
        <p:txBody>
          <a:bodyPr wrap="square" anchor="t" anchorCtr="0">
            <a:spAutoFit/>
          </a:bodyPr>
          <a:lstStyle>
            <a:lvl1pPr>
              <a:defRPr sz="7200" spc="-153" baseline="0">
                <a:gradFill>
                  <a:gsLst>
                    <a:gs pos="22083">
                      <a:schemeClr val="tx1"/>
                    </a:gs>
                    <a:gs pos="42000">
                      <a:schemeClr val="tx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5761038" y="3954463"/>
            <a:ext cx="6400800" cy="738664"/>
          </a:xfrm>
        </p:spPr>
        <p:txBody>
          <a:bodyPr wrap="square">
            <a:spAutoFit/>
          </a:bodyPr>
          <a:lstStyle>
            <a:lvl1pPr marL="0" indent="0">
              <a:spcBef>
                <a:spcPts val="0"/>
              </a:spcBef>
              <a:buNone/>
              <a:defRPr sz="3200" spc="-71" baseline="0">
                <a:gradFill>
                  <a:gsLst>
                    <a:gs pos="22083">
                      <a:schemeClr val="tx1"/>
                    </a:gs>
                    <a:gs pos="42000">
                      <a:schemeClr val="tx1"/>
                    </a:gs>
                  </a:gsLst>
                  <a:lin ang="5400000" scaled="0"/>
                </a:gradFill>
                <a:latin typeface="+mj-lt"/>
              </a:defRPr>
            </a:lvl1pPr>
          </a:lstStyle>
          <a:p>
            <a:pPr lvl="0"/>
            <a:r>
              <a:rPr lang="en-US" dirty="0" smtClean="0"/>
              <a:t>Speaker title</a:t>
            </a:r>
            <a:endParaRPr lang="en-US" dirty="0"/>
          </a:p>
        </p:txBody>
      </p:sp>
      <p:sp>
        <p:nvSpPr>
          <p:cNvPr id="17" name="Freeform 5"/>
          <p:cNvSpPr>
            <a:spLocks noEditPoints="1"/>
          </p:cNvSpPr>
          <p:nvPr userDrawn="1"/>
        </p:nvSpPr>
        <p:spPr bwMode="black">
          <a:xfrm>
            <a:off x="1736983" y="1601473"/>
            <a:ext cx="3062160" cy="4715189"/>
          </a:xfrm>
          <a:custGeom>
            <a:avLst/>
            <a:gdLst>
              <a:gd name="T0" fmla="*/ 89 w 226"/>
              <a:gd name="T1" fmla="*/ 124 h 348"/>
              <a:gd name="T2" fmla="*/ 118 w 226"/>
              <a:gd name="T3" fmla="*/ 113 h 348"/>
              <a:gd name="T4" fmla="*/ 150 w 226"/>
              <a:gd name="T5" fmla="*/ 124 h 348"/>
              <a:gd name="T6" fmla="*/ 150 w 226"/>
              <a:gd name="T7" fmla="*/ 145 h 348"/>
              <a:gd name="T8" fmla="*/ 226 w 226"/>
              <a:gd name="T9" fmla="*/ 348 h 348"/>
              <a:gd name="T10" fmla="*/ 89 w 226"/>
              <a:gd name="T11" fmla="*/ 0 h 348"/>
              <a:gd name="T12" fmla="*/ 118 w 226"/>
              <a:gd name="T13" fmla="*/ 100 h 348"/>
              <a:gd name="T14" fmla="*/ 150 w 226"/>
              <a:gd name="T15" fmla="*/ 68 h 348"/>
              <a:gd name="T16" fmla="*/ 150 w 226"/>
              <a:gd name="T17" fmla="*/ 55 h 348"/>
              <a:gd name="T18" fmla="*/ 118 w 226"/>
              <a:gd name="T19" fmla="*/ 23 h 348"/>
              <a:gd name="T20" fmla="*/ 150 w 226"/>
              <a:gd name="T21" fmla="*/ 55 h 348"/>
              <a:gd name="T22" fmla="*/ 166 w 226"/>
              <a:gd name="T23" fmla="*/ 280 h 348"/>
              <a:gd name="T24" fmla="*/ 197 w 226"/>
              <a:gd name="T25" fmla="*/ 249 h 348"/>
              <a:gd name="T26" fmla="*/ 197 w 226"/>
              <a:gd name="T27" fmla="*/ 235 h 348"/>
              <a:gd name="T28" fmla="*/ 166 w 226"/>
              <a:gd name="T29" fmla="*/ 204 h 348"/>
              <a:gd name="T30" fmla="*/ 197 w 226"/>
              <a:gd name="T31" fmla="*/ 235 h 348"/>
              <a:gd name="T32" fmla="*/ 166 w 226"/>
              <a:gd name="T33" fmla="*/ 190 h 348"/>
              <a:gd name="T34" fmla="*/ 197 w 226"/>
              <a:gd name="T35" fmla="*/ 158 h 348"/>
              <a:gd name="T36" fmla="*/ 197 w 226"/>
              <a:gd name="T37" fmla="*/ 145 h 348"/>
              <a:gd name="T38" fmla="*/ 166 w 226"/>
              <a:gd name="T39" fmla="*/ 113 h 348"/>
              <a:gd name="T40" fmla="*/ 197 w 226"/>
              <a:gd name="T41" fmla="*/ 145 h 348"/>
              <a:gd name="T42" fmla="*/ 166 w 226"/>
              <a:gd name="T43" fmla="*/ 100 h 348"/>
              <a:gd name="T44" fmla="*/ 197 w 226"/>
              <a:gd name="T45" fmla="*/ 68 h 348"/>
              <a:gd name="T46" fmla="*/ 197 w 226"/>
              <a:gd name="T47" fmla="*/ 55 h 348"/>
              <a:gd name="T48" fmla="*/ 166 w 226"/>
              <a:gd name="T49" fmla="*/ 23 h 348"/>
              <a:gd name="T50" fmla="*/ 197 w 226"/>
              <a:gd name="T51" fmla="*/ 55 h 348"/>
              <a:gd name="T52" fmla="*/ 0 w 226"/>
              <a:gd name="T53" fmla="*/ 348 h 348"/>
              <a:gd name="T54" fmla="*/ 137 w 226"/>
              <a:gd name="T55" fmla="*/ 137 h 348"/>
              <a:gd name="T56" fmla="*/ 60 w 226"/>
              <a:gd name="T57" fmla="*/ 326 h 348"/>
              <a:gd name="T58" fmla="*/ 29 w 226"/>
              <a:gd name="T59" fmla="*/ 294 h 348"/>
              <a:gd name="T60" fmla="*/ 60 w 226"/>
              <a:gd name="T61" fmla="*/ 326 h 348"/>
              <a:gd name="T62" fmla="*/ 29 w 226"/>
              <a:gd name="T63" fmla="*/ 280 h 348"/>
              <a:gd name="T64" fmla="*/ 60 w 226"/>
              <a:gd name="T65" fmla="*/ 249 h 348"/>
              <a:gd name="T66" fmla="*/ 60 w 226"/>
              <a:gd name="T67" fmla="*/ 235 h 348"/>
              <a:gd name="T68" fmla="*/ 29 w 226"/>
              <a:gd name="T69" fmla="*/ 204 h 348"/>
              <a:gd name="T70" fmla="*/ 60 w 226"/>
              <a:gd name="T71" fmla="*/ 235 h 348"/>
              <a:gd name="T72" fmla="*/ 29 w 226"/>
              <a:gd name="T73" fmla="*/ 190 h 348"/>
              <a:gd name="T74" fmla="*/ 60 w 226"/>
              <a:gd name="T75" fmla="*/ 158 h 348"/>
              <a:gd name="T76" fmla="*/ 108 w 226"/>
              <a:gd name="T77" fmla="*/ 326 h 348"/>
              <a:gd name="T78" fmla="*/ 76 w 226"/>
              <a:gd name="T79" fmla="*/ 294 h 348"/>
              <a:gd name="T80" fmla="*/ 108 w 226"/>
              <a:gd name="T81" fmla="*/ 326 h 348"/>
              <a:gd name="T82" fmla="*/ 76 w 226"/>
              <a:gd name="T83" fmla="*/ 280 h 348"/>
              <a:gd name="T84" fmla="*/ 108 w 226"/>
              <a:gd name="T85" fmla="*/ 249 h 348"/>
              <a:gd name="T86" fmla="*/ 108 w 226"/>
              <a:gd name="T87" fmla="*/ 235 h 348"/>
              <a:gd name="T88" fmla="*/ 76 w 226"/>
              <a:gd name="T89" fmla="*/ 204 h 348"/>
              <a:gd name="T90" fmla="*/ 108 w 226"/>
              <a:gd name="T91" fmla="*/ 235 h 348"/>
              <a:gd name="T92" fmla="*/ 76 w 226"/>
              <a:gd name="T93" fmla="*/ 190 h 348"/>
              <a:gd name="T94" fmla="*/ 108 w 226"/>
              <a:gd name="T95" fmla="*/ 158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6" h="348">
                <a:moveTo>
                  <a:pt x="89" y="0"/>
                </a:moveTo>
                <a:lnTo>
                  <a:pt x="89" y="124"/>
                </a:lnTo>
                <a:lnTo>
                  <a:pt x="118" y="124"/>
                </a:lnTo>
                <a:lnTo>
                  <a:pt x="118" y="113"/>
                </a:lnTo>
                <a:lnTo>
                  <a:pt x="150" y="113"/>
                </a:lnTo>
                <a:lnTo>
                  <a:pt x="150" y="124"/>
                </a:lnTo>
                <a:lnTo>
                  <a:pt x="150" y="137"/>
                </a:lnTo>
                <a:lnTo>
                  <a:pt x="150" y="145"/>
                </a:lnTo>
                <a:lnTo>
                  <a:pt x="150" y="348"/>
                </a:lnTo>
                <a:lnTo>
                  <a:pt x="226" y="348"/>
                </a:lnTo>
                <a:lnTo>
                  <a:pt x="226" y="0"/>
                </a:lnTo>
                <a:lnTo>
                  <a:pt x="89" y="0"/>
                </a:lnTo>
                <a:close/>
                <a:moveTo>
                  <a:pt x="150" y="100"/>
                </a:moveTo>
                <a:lnTo>
                  <a:pt x="118" y="100"/>
                </a:lnTo>
                <a:lnTo>
                  <a:pt x="118" y="68"/>
                </a:lnTo>
                <a:lnTo>
                  <a:pt x="150" y="68"/>
                </a:lnTo>
                <a:lnTo>
                  <a:pt x="150" y="100"/>
                </a:lnTo>
                <a:close/>
                <a:moveTo>
                  <a:pt x="150" y="55"/>
                </a:moveTo>
                <a:lnTo>
                  <a:pt x="118" y="55"/>
                </a:lnTo>
                <a:lnTo>
                  <a:pt x="118" y="23"/>
                </a:lnTo>
                <a:lnTo>
                  <a:pt x="150" y="23"/>
                </a:lnTo>
                <a:lnTo>
                  <a:pt x="150" y="55"/>
                </a:lnTo>
                <a:close/>
                <a:moveTo>
                  <a:pt x="197" y="280"/>
                </a:moveTo>
                <a:lnTo>
                  <a:pt x="166" y="280"/>
                </a:lnTo>
                <a:lnTo>
                  <a:pt x="166" y="249"/>
                </a:lnTo>
                <a:lnTo>
                  <a:pt x="197" y="249"/>
                </a:lnTo>
                <a:lnTo>
                  <a:pt x="197" y="280"/>
                </a:lnTo>
                <a:close/>
                <a:moveTo>
                  <a:pt x="197" y="235"/>
                </a:moveTo>
                <a:lnTo>
                  <a:pt x="166" y="235"/>
                </a:lnTo>
                <a:lnTo>
                  <a:pt x="166" y="204"/>
                </a:lnTo>
                <a:lnTo>
                  <a:pt x="197" y="204"/>
                </a:lnTo>
                <a:lnTo>
                  <a:pt x="197" y="235"/>
                </a:lnTo>
                <a:close/>
                <a:moveTo>
                  <a:pt x="197" y="190"/>
                </a:moveTo>
                <a:lnTo>
                  <a:pt x="166" y="190"/>
                </a:lnTo>
                <a:lnTo>
                  <a:pt x="166" y="158"/>
                </a:lnTo>
                <a:lnTo>
                  <a:pt x="197" y="158"/>
                </a:lnTo>
                <a:lnTo>
                  <a:pt x="197" y="190"/>
                </a:lnTo>
                <a:close/>
                <a:moveTo>
                  <a:pt x="197" y="145"/>
                </a:moveTo>
                <a:lnTo>
                  <a:pt x="166" y="145"/>
                </a:lnTo>
                <a:lnTo>
                  <a:pt x="166" y="113"/>
                </a:lnTo>
                <a:lnTo>
                  <a:pt x="197" y="113"/>
                </a:lnTo>
                <a:lnTo>
                  <a:pt x="197" y="145"/>
                </a:lnTo>
                <a:close/>
                <a:moveTo>
                  <a:pt x="197" y="100"/>
                </a:moveTo>
                <a:lnTo>
                  <a:pt x="166" y="100"/>
                </a:lnTo>
                <a:lnTo>
                  <a:pt x="166" y="68"/>
                </a:lnTo>
                <a:lnTo>
                  <a:pt x="197" y="68"/>
                </a:lnTo>
                <a:lnTo>
                  <a:pt x="197" y="100"/>
                </a:lnTo>
                <a:close/>
                <a:moveTo>
                  <a:pt x="197" y="55"/>
                </a:moveTo>
                <a:lnTo>
                  <a:pt x="166" y="55"/>
                </a:lnTo>
                <a:lnTo>
                  <a:pt x="166" y="23"/>
                </a:lnTo>
                <a:lnTo>
                  <a:pt x="197" y="23"/>
                </a:lnTo>
                <a:lnTo>
                  <a:pt x="197" y="55"/>
                </a:lnTo>
                <a:close/>
                <a:moveTo>
                  <a:pt x="0" y="137"/>
                </a:moveTo>
                <a:lnTo>
                  <a:pt x="0" y="348"/>
                </a:lnTo>
                <a:lnTo>
                  <a:pt x="137" y="348"/>
                </a:lnTo>
                <a:lnTo>
                  <a:pt x="137" y="137"/>
                </a:lnTo>
                <a:lnTo>
                  <a:pt x="0" y="137"/>
                </a:lnTo>
                <a:close/>
                <a:moveTo>
                  <a:pt x="60" y="326"/>
                </a:moveTo>
                <a:lnTo>
                  <a:pt x="29" y="326"/>
                </a:lnTo>
                <a:lnTo>
                  <a:pt x="29" y="294"/>
                </a:lnTo>
                <a:lnTo>
                  <a:pt x="60" y="294"/>
                </a:lnTo>
                <a:lnTo>
                  <a:pt x="60" y="326"/>
                </a:lnTo>
                <a:close/>
                <a:moveTo>
                  <a:pt x="60" y="280"/>
                </a:moveTo>
                <a:lnTo>
                  <a:pt x="29" y="280"/>
                </a:lnTo>
                <a:lnTo>
                  <a:pt x="29" y="249"/>
                </a:lnTo>
                <a:lnTo>
                  <a:pt x="60" y="249"/>
                </a:lnTo>
                <a:lnTo>
                  <a:pt x="60" y="280"/>
                </a:lnTo>
                <a:close/>
                <a:moveTo>
                  <a:pt x="60" y="235"/>
                </a:moveTo>
                <a:lnTo>
                  <a:pt x="29" y="235"/>
                </a:lnTo>
                <a:lnTo>
                  <a:pt x="29" y="204"/>
                </a:lnTo>
                <a:lnTo>
                  <a:pt x="60" y="204"/>
                </a:lnTo>
                <a:lnTo>
                  <a:pt x="60" y="235"/>
                </a:lnTo>
                <a:close/>
                <a:moveTo>
                  <a:pt x="60" y="190"/>
                </a:moveTo>
                <a:lnTo>
                  <a:pt x="29" y="190"/>
                </a:lnTo>
                <a:lnTo>
                  <a:pt x="29" y="158"/>
                </a:lnTo>
                <a:lnTo>
                  <a:pt x="60" y="158"/>
                </a:lnTo>
                <a:lnTo>
                  <a:pt x="60" y="190"/>
                </a:lnTo>
                <a:close/>
                <a:moveTo>
                  <a:pt x="108" y="326"/>
                </a:moveTo>
                <a:lnTo>
                  <a:pt x="76" y="326"/>
                </a:lnTo>
                <a:lnTo>
                  <a:pt x="76" y="294"/>
                </a:lnTo>
                <a:lnTo>
                  <a:pt x="108" y="294"/>
                </a:lnTo>
                <a:lnTo>
                  <a:pt x="108" y="326"/>
                </a:lnTo>
                <a:close/>
                <a:moveTo>
                  <a:pt x="108" y="280"/>
                </a:moveTo>
                <a:lnTo>
                  <a:pt x="76" y="280"/>
                </a:lnTo>
                <a:lnTo>
                  <a:pt x="76" y="249"/>
                </a:lnTo>
                <a:lnTo>
                  <a:pt x="108" y="249"/>
                </a:lnTo>
                <a:lnTo>
                  <a:pt x="108" y="280"/>
                </a:lnTo>
                <a:close/>
                <a:moveTo>
                  <a:pt x="108" y="235"/>
                </a:moveTo>
                <a:lnTo>
                  <a:pt x="76" y="235"/>
                </a:lnTo>
                <a:lnTo>
                  <a:pt x="76" y="204"/>
                </a:lnTo>
                <a:lnTo>
                  <a:pt x="108" y="204"/>
                </a:lnTo>
                <a:lnTo>
                  <a:pt x="108" y="235"/>
                </a:lnTo>
                <a:close/>
                <a:moveTo>
                  <a:pt x="108" y="190"/>
                </a:moveTo>
                <a:lnTo>
                  <a:pt x="76" y="190"/>
                </a:lnTo>
                <a:lnTo>
                  <a:pt x="76" y="158"/>
                </a:lnTo>
                <a:lnTo>
                  <a:pt x="108" y="158"/>
                </a:lnTo>
                <a:lnTo>
                  <a:pt x="108" y="190"/>
                </a:lnTo>
                <a:close/>
              </a:path>
            </a:pathLst>
          </a:custGeom>
          <a:solidFill>
            <a:schemeClr val="tx1"/>
          </a:solidFill>
          <a:ln w="10795" cap="flat" cmpd="sng" algn="ctr">
            <a:noFill/>
            <a:prstDash val="solid"/>
            <a:headEnd type="none" w="med" len="med"/>
            <a:tailEnd type="none" w="med" len="med"/>
          </a:ln>
          <a:effectLst/>
          <a:ex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099" eaLnBrk="1" fontAlgn="base" latinLnBrk="0" hangingPunct="1">
              <a:lnSpc>
                <a:spcPct val="90000"/>
              </a:lnSpc>
              <a:spcBef>
                <a:spcPct val="0"/>
              </a:spcBef>
              <a:spcAft>
                <a:spcPct val="0"/>
              </a:spcAft>
              <a:buClrTx/>
              <a:buSzTx/>
              <a:buFontTx/>
              <a:buNone/>
              <a:tabLst/>
              <a:defRPr/>
            </a:pPr>
            <a:endParaRPr kumimoji="0" lang="en-US" sz="2000" b="0" i="0" u="none" strike="noStrike" kern="0" cap="none" spc="-50" normalizeH="0" baseline="0" noProof="0" smtClean="0">
              <a:ln>
                <a:noFill/>
              </a:ln>
              <a:gradFill>
                <a:gsLst>
                  <a:gs pos="1250">
                    <a:srgbClr val="EFEFEF"/>
                  </a:gs>
                  <a:gs pos="10417">
                    <a:srgbClr val="EFEFEF"/>
                  </a:gs>
                </a:gsLst>
                <a:lin ang="5400000" scaled="0"/>
              </a:gradFill>
              <a:effectLst/>
              <a:uLnTx/>
              <a:uFillTx/>
              <a:latin typeface="Segoe UI"/>
            </a:endParaRPr>
          </a:p>
        </p:txBody>
      </p:sp>
    </p:spTree>
    <p:extLst>
      <p:ext uri="{BB962C8B-B14F-4D97-AF65-F5344CB8AC3E}">
        <p14:creationId xmlns:p14="http://schemas.microsoft.com/office/powerpoint/2010/main" val="19477382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 xmlns:p15="http://schemas.microsoft.com/office/powerpoint/2012/main">
        <p15:guide id="1" pos="173" userDrawn="1">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Windows Azur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162989083"/>
      </p:ext>
    </p:extLst>
  </p:cSld>
  <p:clrMapOvr>
    <a:masterClrMapping/>
  </p:clrMapOvr>
  <p:transition>
    <p:fade/>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0912" y="233151"/>
            <a:ext cx="11814652" cy="880792"/>
          </a:xfrm>
        </p:spPr>
        <p:txBody>
          <a:bodyPr anchor="t" anchorCtr="0">
            <a:noAutofit/>
          </a:bodyPr>
          <a:lstStyle>
            <a:lvl1pPr>
              <a:defRPr sz="5438" cap="none" spc="-136" baseline="0">
                <a:solidFill>
                  <a:schemeClr val="accent1"/>
                </a:solidFill>
                <a:latin typeface="Segoe UI Light" pitchFamily="34" charset="0"/>
              </a:defRPr>
            </a:lvl1pPr>
          </a:lstStyle>
          <a:p>
            <a:r>
              <a:rPr lang="en-US" dirty="0" smtClean="0"/>
              <a:t>Click To Edit Master Title Style</a:t>
            </a:r>
            <a:endParaRPr lang="en-US" dirty="0"/>
          </a:p>
        </p:txBody>
      </p:sp>
      <p:sp>
        <p:nvSpPr>
          <p:cNvPr id="4" name="Date Placeholder 3"/>
          <p:cNvSpPr>
            <a:spLocks noGrp="1"/>
          </p:cNvSpPr>
          <p:nvPr>
            <p:ph type="dt" sz="half" idx="10"/>
          </p:nvPr>
        </p:nvSpPr>
        <p:spPr>
          <a:xfrm>
            <a:off x="103639" y="6718101"/>
            <a:ext cx="1036372" cy="223825"/>
          </a:xfrm>
          <a:prstGeom prst="rect">
            <a:avLst/>
          </a:prstGeom>
        </p:spPr>
        <p:txBody>
          <a:bodyPr/>
          <a:lstStyle/>
          <a:p>
            <a:pPr defTabSz="1236316"/>
            <a:fld id="{D8556E56-BCD3-4981-BA98-3AB9C4EF7216}" type="datetimeFigureOut">
              <a:rPr lang="en-US" smtClean="0">
                <a:solidFill>
                  <a:srgbClr val="292929"/>
                </a:solidFill>
              </a:rPr>
              <a:pPr defTabSz="1236316"/>
              <a:t>12/20/2017</a:t>
            </a:fld>
            <a:endParaRPr lang="en-US" dirty="0">
              <a:solidFill>
                <a:srgbClr val="292929"/>
              </a:solidFill>
            </a:endParaRPr>
          </a:p>
        </p:txBody>
      </p:sp>
      <p:sp>
        <p:nvSpPr>
          <p:cNvPr id="5" name="Footer Placeholder 4"/>
          <p:cNvSpPr>
            <a:spLocks noGrp="1"/>
          </p:cNvSpPr>
          <p:nvPr>
            <p:ph type="ftr" sz="quarter" idx="11"/>
          </p:nvPr>
        </p:nvSpPr>
        <p:spPr>
          <a:xfrm>
            <a:off x="1243648" y="6718101"/>
            <a:ext cx="9949180" cy="223825"/>
          </a:xfrm>
          <a:prstGeom prst="rect">
            <a:avLst/>
          </a:prstGeom>
        </p:spPr>
        <p:txBody>
          <a:bodyPr/>
          <a:lstStyle/>
          <a:p>
            <a:pPr defTabSz="1236316"/>
            <a:endParaRPr lang="en-US" dirty="0">
              <a:solidFill>
                <a:srgbClr val="292929"/>
              </a:solidFill>
            </a:endParaRPr>
          </a:p>
        </p:txBody>
      </p:sp>
      <p:sp>
        <p:nvSpPr>
          <p:cNvPr id="6" name="Slide Number Placeholder 5"/>
          <p:cNvSpPr>
            <a:spLocks noGrp="1"/>
          </p:cNvSpPr>
          <p:nvPr>
            <p:ph type="sldNum" sz="quarter" idx="12"/>
          </p:nvPr>
        </p:nvSpPr>
        <p:spPr>
          <a:xfrm>
            <a:off x="11296466" y="6718101"/>
            <a:ext cx="1036372" cy="223825"/>
          </a:xfrm>
          <a:prstGeom prst="rect">
            <a:avLst/>
          </a:prstGeom>
        </p:spPr>
        <p:txBody>
          <a:bodyPr/>
          <a:lstStyle/>
          <a:p>
            <a:pPr defTabSz="1236316"/>
            <a:fld id="{701EF8F4-3127-4F0B-9FA1-9C31610D72B1}" type="slidenum">
              <a:rPr lang="en-US" smtClean="0">
                <a:solidFill>
                  <a:srgbClr val="292929"/>
                </a:solidFill>
              </a:rPr>
              <a:pPr defTabSz="1236316"/>
              <a:t>‹#›</a:t>
            </a:fld>
            <a:endParaRPr lang="en-US" dirty="0">
              <a:solidFill>
                <a:srgbClr val="292929"/>
              </a:solidFill>
            </a:endParaRPr>
          </a:p>
        </p:txBody>
      </p:sp>
    </p:spTree>
    <p:extLst>
      <p:ext uri="{BB962C8B-B14F-4D97-AF65-F5344CB8AC3E}">
        <p14:creationId xmlns:p14="http://schemas.microsoft.com/office/powerpoint/2010/main" val="3083092102"/>
      </p:ext>
    </p:extLst>
  </p:cSld>
  <p:clrMapOvr>
    <a:masterClrMapping/>
  </p:clrMapOvr>
  <p:transition spd="slow">
    <p:push/>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cSld name="1_Blank">
    <p:spTree>
      <p:nvGrpSpPr>
        <p:cNvPr id="1" name=""/>
        <p:cNvGrpSpPr/>
        <p:nvPr/>
      </p:nvGrpSpPr>
      <p:grpSpPr>
        <a:xfrm>
          <a:off x="0" y="0"/>
          <a:ext cx="0" cy="0"/>
          <a:chOff x="0" y="0"/>
          <a:chExt cx="0" cy="0"/>
        </a:xfrm>
      </p:grpSpPr>
      <p:sp>
        <p:nvSpPr>
          <p:cNvPr id="6" name="Text Placeholder 23"/>
          <p:cNvSpPr>
            <a:spLocks noGrp="1"/>
          </p:cNvSpPr>
          <p:nvPr>
            <p:ph type="body" sz="quarter" idx="14" hasCustomPrompt="1"/>
          </p:nvPr>
        </p:nvSpPr>
        <p:spPr>
          <a:xfrm>
            <a:off x="11659195" y="6607291"/>
            <a:ext cx="777280" cy="385886"/>
          </a:xfrm>
          <a:prstGeom prst="rect">
            <a:avLst/>
          </a:prstGeom>
        </p:spPr>
        <p:txBody>
          <a:bodyPr anchor="ctr"/>
          <a:lstStyle>
            <a:lvl1pPr marL="0" indent="0" algn="r">
              <a:buNone/>
              <a:defRPr sz="816">
                <a:solidFill>
                  <a:schemeClr val="tx1"/>
                </a:solidFill>
              </a:defRPr>
            </a:lvl1pPr>
          </a:lstStyle>
          <a:p>
            <a:fld id="{13C7C2A1-6219-4FFB-8871-7AF0864EFB3F}" type="slidenum">
              <a:rPr lang="en-US" smtClean="0"/>
              <a:t>‹#›</a:t>
            </a:fld>
            <a:endParaRPr lang="en-US" dirty="0"/>
          </a:p>
        </p:txBody>
      </p:sp>
      <p:sp>
        <p:nvSpPr>
          <p:cNvPr id="2" name="Footer Placeholder 1"/>
          <p:cNvSpPr>
            <a:spLocks noGrp="1"/>
          </p:cNvSpPr>
          <p:nvPr>
            <p:ph type="ftr" sz="quarter" idx="15"/>
          </p:nvPr>
        </p:nvSpPr>
        <p:spPr>
          <a:xfrm>
            <a:off x="3109119" y="6606831"/>
            <a:ext cx="8550076" cy="387694"/>
          </a:xfrm>
          <a:prstGeom prst="rect">
            <a:avLst/>
          </a:prstGeom>
        </p:spPr>
        <p:txBody>
          <a:bodyPr/>
          <a:lstStyle/>
          <a:p>
            <a:endParaRPr lang="en-US" dirty="0">
              <a:solidFill>
                <a:srgbClr val="505050"/>
              </a:solidFill>
            </a:endParaRPr>
          </a:p>
        </p:txBody>
      </p:sp>
      <p:sp>
        <p:nvSpPr>
          <p:cNvPr id="3" name="Slide Number Placeholder 2"/>
          <p:cNvSpPr>
            <a:spLocks noGrp="1"/>
          </p:cNvSpPr>
          <p:nvPr>
            <p:ph type="sldNum" sz="quarter" idx="16"/>
          </p:nvPr>
        </p:nvSpPr>
        <p:spPr>
          <a:xfrm>
            <a:off x="11659197" y="6606832"/>
            <a:ext cx="777278" cy="387693"/>
          </a:xfrm>
          <a:prstGeom prst="rect">
            <a:avLst/>
          </a:prstGeom>
        </p:spPr>
        <p:txBody>
          <a:bodyPr/>
          <a:lstStyle/>
          <a:p>
            <a:fld id="{FAADACFB-7C71-4E89-89D2-7BBA40B7BFA9}" type="slidenum">
              <a:rPr lang="en-US" smtClean="0">
                <a:solidFill>
                  <a:srgbClr val="505050"/>
                </a:solidFill>
              </a:rPr>
              <a:pPr/>
              <a:t>‹#›</a:t>
            </a:fld>
            <a:endParaRPr lang="en-US" dirty="0">
              <a:solidFill>
                <a:srgbClr val="505050"/>
              </a:solidFill>
            </a:endParaRPr>
          </a:p>
        </p:txBody>
      </p:sp>
    </p:spTree>
    <p:extLst>
      <p:ext uri="{BB962C8B-B14F-4D97-AF65-F5344CB8AC3E}">
        <p14:creationId xmlns:p14="http://schemas.microsoft.com/office/powerpoint/2010/main" val="1393313197"/>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Windows Azur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162989083"/>
      </p:ext>
    </p:extLst>
  </p:cSld>
  <p:clrMapOvr>
    <a:masterClrMapping/>
  </p:clrMapOvr>
  <p:transition>
    <p:fade/>
  </p:transition>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63pt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53" y="264964"/>
            <a:ext cx="9143999" cy="904527"/>
          </a:xfrm>
        </p:spPr>
        <p:txBody>
          <a:bodyPr lIns="146139" tIns="91337" rIns="146139" bIns="91337"/>
          <a:lstStyle>
            <a:lvl1pPr>
              <a:lnSpc>
                <a:spcPct val="90000"/>
              </a:lnSpc>
              <a:defRPr sz="5199" baseline="0">
                <a:solidFill>
                  <a:schemeClr val="tx2"/>
                </a:solidFill>
              </a:defRPr>
            </a:lvl1pPr>
          </a:lstStyle>
          <a:p>
            <a:r>
              <a:rPr lang="en-US" dirty="0" smtClean="0"/>
              <a:t>Lorem </a:t>
            </a:r>
            <a:r>
              <a:rPr lang="en-US" dirty="0" err="1" smtClean="0"/>
              <a:t>ipsum</a:t>
            </a:r>
            <a:r>
              <a:rPr lang="en-US" dirty="0" smtClean="0"/>
              <a:t> dolor sit.</a:t>
            </a:r>
            <a:endParaRPr lang="en-US" dirty="0"/>
          </a:p>
        </p:txBody>
      </p:sp>
      <p:sp>
        <p:nvSpPr>
          <p:cNvPr id="3" name="Footer Placeholder 2"/>
          <p:cNvSpPr>
            <a:spLocks noGrp="1"/>
          </p:cNvSpPr>
          <p:nvPr>
            <p:ph type="ftr" sz="quarter" idx="10"/>
          </p:nvPr>
        </p:nvSpPr>
        <p:spPr>
          <a:xfrm>
            <a:off x="457200" y="6565392"/>
            <a:ext cx="3937000" cy="137160"/>
          </a:xfrm>
          <a:prstGeom prst="rect">
            <a:avLst/>
          </a:prstGeom>
        </p:spPr>
        <p:txBody>
          <a:bodyPr/>
          <a:lstStyle/>
          <a:p>
            <a:r>
              <a:rPr smtClean="0">
                <a:solidFill>
                  <a:srgbClr val="505050"/>
                </a:solidFill>
              </a:rPr>
              <a:t>Microsoft Confidential</a:t>
            </a:r>
            <a:endParaRPr>
              <a:solidFill>
                <a:srgbClr val="505050"/>
              </a:solidFill>
            </a:endParaRPr>
          </a:p>
        </p:txBody>
      </p:sp>
      <p:sp>
        <p:nvSpPr>
          <p:cNvPr id="4" name="Slide Number Placeholder 3"/>
          <p:cNvSpPr>
            <a:spLocks noGrp="1"/>
          </p:cNvSpPr>
          <p:nvPr>
            <p:ph type="sldNum" sz="quarter" idx="11"/>
          </p:nvPr>
        </p:nvSpPr>
        <p:spPr>
          <a:xfrm>
            <a:off x="11595101" y="6565392"/>
            <a:ext cx="566737" cy="137160"/>
          </a:xfrm>
          <a:prstGeom prst="rect">
            <a:avLst/>
          </a:prstGeom>
        </p:spPr>
        <p:txBody>
          <a:bodyPr/>
          <a:lstStyle/>
          <a:p>
            <a:fld id="{27258FFF-F925-446B-8502-81C933981705}" type="slidenum">
              <a:rPr>
                <a:solidFill>
                  <a:srgbClr val="505050"/>
                </a:solidFill>
              </a:rPr>
              <a:pPr/>
              <a:t>‹#›</a:t>
            </a:fld>
            <a:endParaRPr>
              <a:solidFill>
                <a:srgbClr val="505050"/>
              </a:solidFill>
            </a:endParaRPr>
          </a:p>
        </p:txBody>
      </p:sp>
    </p:spTree>
    <p:extLst>
      <p:ext uri="{BB962C8B-B14F-4D97-AF65-F5344CB8AC3E}">
        <p14:creationId xmlns:p14="http://schemas.microsoft.com/office/powerpoint/2010/main" val="2109723135"/>
      </p:ext>
    </p:extLst>
  </p:cSld>
  <p:clrMapOvr>
    <a:masterClrMapping/>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32736" y="2172838"/>
            <a:ext cx="10571004" cy="1499289"/>
          </a:xfrm>
        </p:spPr>
        <p:txBody>
          <a:bodyPr/>
          <a:lstStyle/>
          <a:p>
            <a:r>
              <a:rPr lang="en-US" smtClean="0"/>
              <a:t>Click to edit Master title style</a:t>
            </a:r>
            <a:endParaRPr lang="en-US"/>
          </a:p>
        </p:txBody>
      </p:sp>
      <p:sp>
        <p:nvSpPr>
          <p:cNvPr id="3" name="Subtitle 2"/>
          <p:cNvSpPr>
            <a:spLocks noGrp="1"/>
          </p:cNvSpPr>
          <p:nvPr>
            <p:ph type="subTitle" idx="1"/>
          </p:nvPr>
        </p:nvSpPr>
        <p:spPr>
          <a:xfrm>
            <a:off x="1865471" y="3963564"/>
            <a:ext cx="8705533" cy="1787490"/>
          </a:xfrm>
        </p:spPr>
        <p:txBody>
          <a:bodyPr/>
          <a:lstStyle>
            <a:lvl1pPr marL="0" indent="0" algn="ctr">
              <a:buNone/>
              <a:defRPr>
                <a:solidFill>
                  <a:schemeClr val="tx1">
                    <a:tint val="75000"/>
                  </a:schemeClr>
                </a:solidFill>
              </a:defRPr>
            </a:lvl1pPr>
            <a:lvl2pPr marL="555073" indent="0" algn="ctr">
              <a:buNone/>
              <a:defRPr>
                <a:solidFill>
                  <a:schemeClr val="tx1">
                    <a:tint val="75000"/>
                  </a:schemeClr>
                </a:solidFill>
              </a:defRPr>
            </a:lvl2pPr>
            <a:lvl3pPr marL="1110145" indent="0" algn="ctr">
              <a:buNone/>
              <a:defRPr>
                <a:solidFill>
                  <a:schemeClr val="tx1">
                    <a:tint val="75000"/>
                  </a:schemeClr>
                </a:solidFill>
              </a:defRPr>
            </a:lvl3pPr>
            <a:lvl4pPr marL="1665219" indent="0" algn="ctr">
              <a:buNone/>
              <a:defRPr>
                <a:solidFill>
                  <a:schemeClr val="tx1">
                    <a:tint val="75000"/>
                  </a:schemeClr>
                </a:solidFill>
              </a:defRPr>
            </a:lvl4pPr>
            <a:lvl5pPr marL="2220293" indent="0" algn="ctr">
              <a:buNone/>
              <a:defRPr>
                <a:solidFill>
                  <a:schemeClr val="tx1">
                    <a:tint val="75000"/>
                  </a:schemeClr>
                </a:solidFill>
              </a:defRPr>
            </a:lvl5pPr>
            <a:lvl6pPr marL="2775366" indent="0" algn="ctr">
              <a:buNone/>
              <a:defRPr>
                <a:solidFill>
                  <a:schemeClr val="tx1">
                    <a:tint val="75000"/>
                  </a:schemeClr>
                </a:solidFill>
              </a:defRPr>
            </a:lvl6pPr>
            <a:lvl7pPr marL="3330439" indent="0" algn="ctr">
              <a:buNone/>
              <a:defRPr>
                <a:solidFill>
                  <a:schemeClr val="tx1">
                    <a:tint val="75000"/>
                  </a:schemeClr>
                </a:solidFill>
              </a:defRPr>
            </a:lvl7pPr>
            <a:lvl8pPr marL="3885513" indent="0" algn="ctr">
              <a:buNone/>
              <a:defRPr>
                <a:solidFill>
                  <a:schemeClr val="tx1">
                    <a:tint val="75000"/>
                  </a:schemeClr>
                </a:solidFill>
              </a:defRPr>
            </a:lvl8pPr>
            <a:lvl9pPr marL="4440586"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0A3E6895-CE81-4E75-9875-B1CE6251C5C7}" type="datetimeFigureOut">
              <a:rPr lang="en-US" smtClean="0"/>
              <a:t>12/20/2017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C82E9CB-F7A9-43EA-8250-750E4DBEDFE3}" type="slidenum">
              <a:rPr lang="en-US" smtClean="0"/>
              <a:t>‹#›</a:t>
            </a:fld>
            <a:endParaRPr lang="en-US"/>
          </a:p>
        </p:txBody>
      </p:sp>
    </p:spTree>
    <p:extLst>
      <p:ext uri="{BB962C8B-B14F-4D97-AF65-F5344CB8AC3E}">
        <p14:creationId xmlns:p14="http://schemas.microsoft.com/office/powerpoint/2010/main" val="1208159899"/>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A3E6895-CE81-4E75-9875-B1CE6251C5C7}" type="datetimeFigureOut">
              <a:rPr lang="en-US" smtClean="0"/>
              <a:t>12/20/2017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C82E9CB-F7A9-43EA-8250-750E4DBEDFE3}" type="slidenum">
              <a:rPr lang="en-US" smtClean="0"/>
              <a:t>‹#›</a:t>
            </a:fld>
            <a:endParaRPr lang="en-US"/>
          </a:p>
        </p:txBody>
      </p:sp>
    </p:spTree>
    <p:extLst>
      <p:ext uri="{BB962C8B-B14F-4D97-AF65-F5344CB8AC3E}">
        <p14:creationId xmlns:p14="http://schemas.microsoft.com/office/powerpoint/2010/main" val="1527927517"/>
      </p:ext>
    </p:extLst>
  </p:cSld>
  <p:clrMapOvr>
    <a:masterClrMapping/>
  </p:clrMapOvr>
  <p:transition>
    <p:fade/>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82396" y="4494632"/>
            <a:ext cx="10571004" cy="1389190"/>
          </a:xfrm>
        </p:spPr>
        <p:txBody>
          <a:bodyPr anchor="t"/>
          <a:lstStyle>
            <a:lvl1pPr algn="l">
              <a:defRPr sz="4900" b="1" cap="all"/>
            </a:lvl1pPr>
          </a:lstStyle>
          <a:p>
            <a:r>
              <a:rPr lang="en-US" smtClean="0"/>
              <a:t>Click to edit Master title style</a:t>
            </a:r>
            <a:endParaRPr lang="en-US"/>
          </a:p>
        </p:txBody>
      </p:sp>
      <p:sp>
        <p:nvSpPr>
          <p:cNvPr id="3" name="Text Placeholder 2"/>
          <p:cNvSpPr>
            <a:spLocks noGrp="1"/>
          </p:cNvSpPr>
          <p:nvPr>
            <p:ph type="body" idx="1"/>
          </p:nvPr>
        </p:nvSpPr>
        <p:spPr>
          <a:xfrm>
            <a:off x="982396" y="2964580"/>
            <a:ext cx="10571004" cy="1530052"/>
          </a:xfrm>
        </p:spPr>
        <p:txBody>
          <a:bodyPr anchor="b"/>
          <a:lstStyle>
            <a:lvl1pPr marL="0" indent="0">
              <a:buNone/>
              <a:defRPr sz="2400">
                <a:solidFill>
                  <a:schemeClr val="tx1">
                    <a:tint val="75000"/>
                  </a:schemeClr>
                </a:solidFill>
              </a:defRPr>
            </a:lvl1pPr>
            <a:lvl2pPr marL="555073" indent="0">
              <a:buNone/>
              <a:defRPr sz="2200">
                <a:solidFill>
                  <a:schemeClr val="tx1">
                    <a:tint val="75000"/>
                  </a:schemeClr>
                </a:solidFill>
              </a:defRPr>
            </a:lvl2pPr>
            <a:lvl3pPr marL="1110145" indent="0">
              <a:buNone/>
              <a:defRPr sz="1900">
                <a:solidFill>
                  <a:schemeClr val="tx1">
                    <a:tint val="75000"/>
                  </a:schemeClr>
                </a:solidFill>
              </a:defRPr>
            </a:lvl3pPr>
            <a:lvl4pPr marL="1665219" indent="0">
              <a:buNone/>
              <a:defRPr sz="1700">
                <a:solidFill>
                  <a:schemeClr val="tx1">
                    <a:tint val="75000"/>
                  </a:schemeClr>
                </a:solidFill>
              </a:defRPr>
            </a:lvl4pPr>
            <a:lvl5pPr marL="2220293" indent="0">
              <a:buNone/>
              <a:defRPr sz="1700">
                <a:solidFill>
                  <a:schemeClr val="tx1">
                    <a:tint val="75000"/>
                  </a:schemeClr>
                </a:solidFill>
              </a:defRPr>
            </a:lvl5pPr>
            <a:lvl6pPr marL="2775366" indent="0">
              <a:buNone/>
              <a:defRPr sz="1700">
                <a:solidFill>
                  <a:schemeClr val="tx1">
                    <a:tint val="75000"/>
                  </a:schemeClr>
                </a:solidFill>
              </a:defRPr>
            </a:lvl6pPr>
            <a:lvl7pPr marL="3330439" indent="0">
              <a:buNone/>
              <a:defRPr sz="1700">
                <a:solidFill>
                  <a:schemeClr val="tx1">
                    <a:tint val="75000"/>
                  </a:schemeClr>
                </a:solidFill>
              </a:defRPr>
            </a:lvl7pPr>
            <a:lvl8pPr marL="3885513" indent="0">
              <a:buNone/>
              <a:defRPr sz="1700">
                <a:solidFill>
                  <a:schemeClr val="tx1">
                    <a:tint val="75000"/>
                  </a:schemeClr>
                </a:solidFill>
              </a:defRPr>
            </a:lvl8pPr>
            <a:lvl9pPr marL="4440586" indent="0">
              <a:buNone/>
              <a:defRPr sz="17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A3E6895-CE81-4E75-9875-B1CE6251C5C7}" type="datetimeFigureOut">
              <a:rPr lang="en-US" smtClean="0"/>
              <a:t>12/20/2017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C82E9CB-F7A9-43EA-8250-750E4DBEDFE3}" type="slidenum">
              <a:rPr lang="en-US" smtClean="0"/>
              <a:t>‹#›</a:t>
            </a:fld>
            <a:endParaRPr lang="en-US"/>
          </a:p>
        </p:txBody>
      </p:sp>
    </p:spTree>
    <p:extLst>
      <p:ext uri="{BB962C8B-B14F-4D97-AF65-F5344CB8AC3E}">
        <p14:creationId xmlns:p14="http://schemas.microsoft.com/office/powerpoint/2010/main" val="747500243"/>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46371" y="1664438"/>
            <a:ext cx="7507227" cy="4708352"/>
          </a:xfrm>
        </p:spPr>
        <p:txBody>
          <a:bodyPr/>
          <a:lstStyle>
            <a:lvl1pPr>
              <a:defRPr sz="3400"/>
            </a:lvl1pPr>
            <a:lvl2pPr>
              <a:defRPr sz="2900"/>
            </a:lvl2pPr>
            <a:lvl3pPr>
              <a:defRPr sz="2400"/>
            </a:lvl3pPr>
            <a:lvl4pPr>
              <a:defRPr sz="2200"/>
            </a:lvl4pPr>
            <a:lvl5pPr>
              <a:defRPr sz="2200"/>
            </a:lvl5pPr>
            <a:lvl6pPr>
              <a:defRPr sz="2200"/>
            </a:lvl6pPr>
            <a:lvl7pPr>
              <a:defRPr sz="2200"/>
            </a:lvl7pPr>
            <a:lvl8pPr>
              <a:defRPr sz="2200"/>
            </a:lvl8pPr>
            <a:lvl9pPr>
              <a:defRPr sz="2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8560873" y="1664438"/>
            <a:ext cx="7507226" cy="4708352"/>
          </a:xfrm>
        </p:spPr>
        <p:txBody>
          <a:bodyPr/>
          <a:lstStyle>
            <a:lvl1pPr>
              <a:defRPr sz="3400"/>
            </a:lvl1pPr>
            <a:lvl2pPr>
              <a:defRPr sz="2900"/>
            </a:lvl2pPr>
            <a:lvl3pPr>
              <a:defRPr sz="2400"/>
            </a:lvl3pPr>
            <a:lvl4pPr>
              <a:defRPr sz="2200"/>
            </a:lvl4pPr>
            <a:lvl5pPr>
              <a:defRPr sz="2200"/>
            </a:lvl5pPr>
            <a:lvl6pPr>
              <a:defRPr sz="2200"/>
            </a:lvl6pPr>
            <a:lvl7pPr>
              <a:defRPr sz="2200"/>
            </a:lvl7pPr>
            <a:lvl8pPr>
              <a:defRPr sz="2200"/>
            </a:lvl8pPr>
            <a:lvl9pPr>
              <a:defRPr sz="2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0A3E6895-CE81-4E75-9875-B1CE6251C5C7}" type="datetimeFigureOut">
              <a:rPr lang="en-US" smtClean="0"/>
              <a:t>12/20/2017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C82E9CB-F7A9-43EA-8250-750E4DBEDFE3}" type="slidenum">
              <a:rPr lang="en-US" smtClean="0"/>
              <a:t>‹#›</a:t>
            </a:fld>
            <a:endParaRPr lang="en-US"/>
          </a:p>
        </p:txBody>
      </p:sp>
    </p:spTree>
    <p:extLst>
      <p:ext uri="{BB962C8B-B14F-4D97-AF65-F5344CB8AC3E}">
        <p14:creationId xmlns:p14="http://schemas.microsoft.com/office/powerpoint/2010/main" val="1547507595"/>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1824" y="280105"/>
            <a:ext cx="11192828" cy="1165754"/>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21824" y="1565673"/>
            <a:ext cx="5494936" cy="652498"/>
          </a:xfrm>
        </p:spPr>
        <p:txBody>
          <a:bodyPr anchor="b"/>
          <a:lstStyle>
            <a:lvl1pPr marL="0" indent="0">
              <a:buNone/>
              <a:defRPr sz="2900" b="1"/>
            </a:lvl1pPr>
            <a:lvl2pPr marL="555073" indent="0">
              <a:buNone/>
              <a:defRPr sz="2400" b="1"/>
            </a:lvl2pPr>
            <a:lvl3pPr marL="1110145" indent="0">
              <a:buNone/>
              <a:defRPr sz="2200" b="1"/>
            </a:lvl3pPr>
            <a:lvl4pPr marL="1665219" indent="0">
              <a:buNone/>
              <a:defRPr sz="1900" b="1"/>
            </a:lvl4pPr>
            <a:lvl5pPr marL="2220293" indent="0">
              <a:buNone/>
              <a:defRPr sz="1900" b="1"/>
            </a:lvl5pPr>
            <a:lvl6pPr marL="2775366" indent="0">
              <a:buNone/>
              <a:defRPr sz="1900" b="1"/>
            </a:lvl6pPr>
            <a:lvl7pPr marL="3330439" indent="0">
              <a:buNone/>
              <a:defRPr sz="1900" b="1"/>
            </a:lvl7pPr>
            <a:lvl8pPr marL="3885513" indent="0">
              <a:buNone/>
              <a:defRPr sz="1900" b="1"/>
            </a:lvl8pPr>
            <a:lvl9pPr marL="4440586" indent="0">
              <a:buNone/>
              <a:defRPr sz="1900" b="1"/>
            </a:lvl9pPr>
          </a:lstStyle>
          <a:p>
            <a:pPr lvl="0"/>
            <a:r>
              <a:rPr lang="en-US" smtClean="0"/>
              <a:t>Click to edit Master text styles</a:t>
            </a:r>
          </a:p>
        </p:txBody>
      </p:sp>
      <p:sp>
        <p:nvSpPr>
          <p:cNvPr id="4" name="Content Placeholder 3"/>
          <p:cNvSpPr>
            <a:spLocks noGrp="1"/>
          </p:cNvSpPr>
          <p:nvPr>
            <p:ph sz="half" idx="2"/>
          </p:nvPr>
        </p:nvSpPr>
        <p:spPr>
          <a:xfrm>
            <a:off x="621824" y="2218171"/>
            <a:ext cx="5494936" cy="4029948"/>
          </a:xfrm>
        </p:spPr>
        <p:txBody>
          <a:bodyPr/>
          <a:lstStyle>
            <a:lvl1pPr>
              <a:defRPr sz="2900"/>
            </a:lvl1pPr>
            <a:lvl2pPr>
              <a:defRPr sz="2400"/>
            </a:lvl2pPr>
            <a:lvl3pPr>
              <a:defRPr sz="2200"/>
            </a:lvl3pPr>
            <a:lvl4pPr>
              <a:defRPr sz="1900"/>
            </a:lvl4pPr>
            <a:lvl5pPr>
              <a:defRPr sz="19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317558" y="1565673"/>
            <a:ext cx="5497095" cy="652498"/>
          </a:xfrm>
        </p:spPr>
        <p:txBody>
          <a:bodyPr anchor="b"/>
          <a:lstStyle>
            <a:lvl1pPr marL="0" indent="0">
              <a:buNone/>
              <a:defRPr sz="2900" b="1"/>
            </a:lvl1pPr>
            <a:lvl2pPr marL="555073" indent="0">
              <a:buNone/>
              <a:defRPr sz="2400" b="1"/>
            </a:lvl2pPr>
            <a:lvl3pPr marL="1110145" indent="0">
              <a:buNone/>
              <a:defRPr sz="2200" b="1"/>
            </a:lvl3pPr>
            <a:lvl4pPr marL="1665219" indent="0">
              <a:buNone/>
              <a:defRPr sz="1900" b="1"/>
            </a:lvl4pPr>
            <a:lvl5pPr marL="2220293" indent="0">
              <a:buNone/>
              <a:defRPr sz="1900" b="1"/>
            </a:lvl5pPr>
            <a:lvl6pPr marL="2775366" indent="0">
              <a:buNone/>
              <a:defRPr sz="1900" b="1"/>
            </a:lvl6pPr>
            <a:lvl7pPr marL="3330439" indent="0">
              <a:buNone/>
              <a:defRPr sz="1900" b="1"/>
            </a:lvl7pPr>
            <a:lvl8pPr marL="3885513" indent="0">
              <a:buNone/>
              <a:defRPr sz="1900" b="1"/>
            </a:lvl8pPr>
            <a:lvl9pPr marL="4440586" indent="0">
              <a:buNone/>
              <a:defRPr sz="1900" b="1"/>
            </a:lvl9pPr>
          </a:lstStyle>
          <a:p>
            <a:pPr lvl="0"/>
            <a:r>
              <a:rPr lang="en-US" smtClean="0"/>
              <a:t>Click to edit Master text styles</a:t>
            </a:r>
          </a:p>
        </p:txBody>
      </p:sp>
      <p:sp>
        <p:nvSpPr>
          <p:cNvPr id="6" name="Content Placeholder 5"/>
          <p:cNvSpPr>
            <a:spLocks noGrp="1"/>
          </p:cNvSpPr>
          <p:nvPr>
            <p:ph sz="quarter" idx="4"/>
          </p:nvPr>
        </p:nvSpPr>
        <p:spPr>
          <a:xfrm>
            <a:off x="6317558" y="2218171"/>
            <a:ext cx="5497095" cy="4029948"/>
          </a:xfrm>
        </p:spPr>
        <p:txBody>
          <a:bodyPr/>
          <a:lstStyle>
            <a:lvl1pPr>
              <a:defRPr sz="2900"/>
            </a:lvl1pPr>
            <a:lvl2pPr>
              <a:defRPr sz="2400"/>
            </a:lvl2pPr>
            <a:lvl3pPr>
              <a:defRPr sz="2200"/>
            </a:lvl3pPr>
            <a:lvl4pPr>
              <a:defRPr sz="1900"/>
            </a:lvl4pPr>
            <a:lvl5pPr>
              <a:defRPr sz="19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0A3E6895-CE81-4E75-9875-B1CE6251C5C7}" type="datetimeFigureOut">
              <a:rPr lang="en-US" smtClean="0"/>
              <a:t>12/20/2017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C82E9CB-F7A9-43EA-8250-750E4DBEDFE3}" type="slidenum">
              <a:rPr lang="en-US" smtClean="0"/>
              <a:t>‹#›</a:t>
            </a:fld>
            <a:endParaRPr lang="en-US"/>
          </a:p>
        </p:txBody>
      </p:sp>
    </p:spTree>
    <p:extLst>
      <p:ext uri="{BB962C8B-B14F-4D97-AF65-F5344CB8AC3E}">
        <p14:creationId xmlns:p14="http://schemas.microsoft.com/office/powerpoint/2010/main" val="294449045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0A3E6895-CE81-4E75-9875-B1CE6251C5C7}" type="datetimeFigureOut">
              <a:rPr lang="en-US" smtClean="0"/>
              <a:t>12/20/2017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C82E9CB-F7A9-43EA-8250-750E4DBEDFE3}" type="slidenum">
              <a:rPr lang="en-US" smtClean="0"/>
              <a:t>‹#›</a:t>
            </a:fld>
            <a:endParaRPr lang="en-US"/>
          </a:p>
        </p:txBody>
      </p:sp>
    </p:spTree>
    <p:extLst>
      <p:ext uri="{BB962C8B-B14F-4D97-AF65-F5344CB8AC3E}">
        <p14:creationId xmlns:p14="http://schemas.microsoft.com/office/powerpoint/2010/main" val="3441336481"/>
      </p:ext>
    </p:extLst>
  </p:cSld>
  <p:clrMapOvr>
    <a:masterClrMapping/>
  </p:clrMapOvr>
  <p:transition>
    <p:fade/>
  </p:transition>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A3E6895-CE81-4E75-9875-B1CE6251C5C7}" type="datetimeFigureOut">
              <a:rPr lang="en-US" smtClean="0"/>
              <a:t>12/20/2017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C82E9CB-F7A9-43EA-8250-750E4DBEDFE3}" type="slidenum">
              <a:rPr lang="en-US" smtClean="0"/>
              <a:t>‹#›</a:t>
            </a:fld>
            <a:endParaRPr lang="en-US"/>
          </a:p>
        </p:txBody>
      </p:sp>
    </p:spTree>
    <p:extLst>
      <p:ext uri="{BB962C8B-B14F-4D97-AF65-F5344CB8AC3E}">
        <p14:creationId xmlns:p14="http://schemas.microsoft.com/office/powerpoint/2010/main" val="951096328"/>
      </p:ext>
    </p:extLst>
  </p:cSld>
  <p:clrMapOvr>
    <a:masterClrMapping/>
  </p:clrMapOvr>
  <p:transition>
    <p:fade/>
  </p:transition>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1826" y="278487"/>
            <a:ext cx="4091515" cy="1185183"/>
          </a:xfrm>
        </p:spPr>
        <p:txBody>
          <a:bodyPr anchor="b"/>
          <a:lstStyle>
            <a:lvl1pPr algn="l">
              <a:defRPr sz="2400" b="1"/>
            </a:lvl1pPr>
          </a:lstStyle>
          <a:p>
            <a:r>
              <a:rPr lang="en-US" smtClean="0"/>
              <a:t>Click to edit Master title style</a:t>
            </a:r>
            <a:endParaRPr lang="en-US"/>
          </a:p>
        </p:txBody>
      </p:sp>
      <p:sp>
        <p:nvSpPr>
          <p:cNvPr id="3" name="Content Placeholder 2"/>
          <p:cNvSpPr>
            <a:spLocks noGrp="1"/>
          </p:cNvSpPr>
          <p:nvPr>
            <p:ph idx="1"/>
          </p:nvPr>
        </p:nvSpPr>
        <p:spPr>
          <a:xfrm>
            <a:off x="4862316" y="278487"/>
            <a:ext cx="6952335" cy="5969633"/>
          </a:xfrm>
        </p:spPr>
        <p:txBody>
          <a:bodyPr/>
          <a:lstStyle>
            <a:lvl1pPr>
              <a:defRPr sz="3900"/>
            </a:lvl1pPr>
            <a:lvl2pPr>
              <a:defRPr sz="3400"/>
            </a:lvl2pPr>
            <a:lvl3pPr>
              <a:defRPr sz="2900"/>
            </a:lvl3pPr>
            <a:lvl4pPr>
              <a:defRPr sz="2400"/>
            </a:lvl4pPr>
            <a:lvl5pPr>
              <a:defRPr sz="2400"/>
            </a:lvl5pPr>
            <a:lvl6pPr>
              <a:defRPr sz="2400"/>
            </a:lvl6pPr>
            <a:lvl7pPr>
              <a:defRPr sz="2400"/>
            </a:lvl7pPr>
            <a:lvl8pPr>
              <a:defRPr sz="2400"/>
            </a:lvl8pPr>
            <a:lvl9pPr>
              <a:defRPr sz="2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21826" y="1463671"/>
            <a:ext cx="4091515" cy="4784450"/>
          </a:xfrm>
        </p:spPr>
        <p:txBody>
          <a:bodyPr/>
          <a:lstStyle>
            <a:lvl1pPr marL="0" indent="0">
              <a:buNone/>
              <a:defRPr sz="1700"/>
            </a:lvl1pPr>
            <a:lvl2pPr marL="555073" indent="0">
              <a:buNone/>
              <a:defRPr sz="1500"/>
            </a:lvl2pPr>
            <a:lvl3pPr marL="1110145" indent="0">
              <a:buNone/>
              <a:defRPr sz="1200"/>
            </a:lvl3pPr>
            <a:lvl4pPr marL="1665219" indent="0">
              <a:buNone/>
              <a:defRPr sz="1100"/>
            </a:lvl4pPr>
            <a:lvl5pPr marL="2220293" indent="0">
              <a:buNone/>
              <a:defRPr sz="1100"/>
            </a:lvl5pPr>
            <a:lvl6pPr marL="2775366" indent="0">
              <a:buNone/>
              <a:defRPr sz="1100"/>
            </a:lvl6pPr>
            <a:lvl7pPr marL="3330439" indent="0">
              <a:buNone/>
              <a:defRPr sz="1100"/>
            </a:lvl7pPr>
            <a:lvl8pPr marL="3885513" indent="0">
              <a:buNone/>
              <a:defRPr sz="1100"/>
            </a:lvl8pPr>
            <a:lvl9pPr marL="4440586" indent="0">
              <a:buNone/>
              <a:defRPr sz="11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A3E6895-CE81-4E75-9875-B1CE6251C5C7}" type="datetimeFigureOut">
              <a:rPr lang="en-US" smtClean="0"/>
              <a:t>12/20/2017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C82E9CB-F7A9-43EA-8250-750E4DBEDFE3}" type="slidenum">
              <a:rPr lang="en-US" smtClean="0"/>
              <a:t>‹#›</a:t>
            </a:fld>
            <a:endParaRPr lang="en-US"/>
          </a:p>
        </p:txBody>
      </p:sp>
    </p:spTree>
    <p:extLst>
      <p:ext uri="{BB962C8B-B14F-4D97-AF65-F5344CB8AC3E}">
        <p14:creationId xmlns:p14="http://schemas.microsoft.com/office/powerpoint/2010/main" val="1953430977"/>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437636" y="4896168"/>
            <a:ext cx="7461885" cy="578020"/>
          </a:xfrm>
        </p:spPr>
        <p:txBody>
          <a:bodyPr anchor="b"/>
          <a:lstStyle>
            <a:lvl1pPr algn="l">
              <a:defRPr sz="2400" b="1"/>
            </a:lvl1pPr>
          </a:lstStyle>
          <a:p>
            <a:r>
              <a:rPr lang="en-US" smtClean="0"/>
              <a:t>Click to edit Master title style</a:t>
            </a:r>
            <a:endParaRPr lang="en-US"/>
          </a:p>
        </p:txBody>
      </p:sp>
      <p:sp>
        <p:nvSpPr>
          <p:cNvPr id="3" name="Picture Placeholder 2"/>
          <p:cNvSpPr>
            <a:spLocks noGrp="1"/>
          </p:cNvSpPr>
          <p:nvPr>
            <p:ph type="pic" idx="1"/>
          </p:nvPr>
        </p:nvSpPr>
        <p:spPr>
          <a:xfrm>
            <a:off x="2437636" y="624975"/>
            <a:ext cx="7461885" cy="4196715"/>
          </a:xfrm>
        </p:spPr>
        <p:txBody>
          <a:bodyPr/>
          <a:lstStyle>
            <a:lvl1pPr marL="0" indent="0">
              <a:buNone/>
              <a:defRPr sz="3900"/>
            </a:lvl1pPr>
            <a:lvl2pPr marL="555073" indent="0">
              <a:buNone/>
              <a:defRPr sz="3400"/>
            </a:lvl2pPr>
            <a:lvl3pPr marL="1110145" indent="0">
              <a:buNone/>
              <a:defRPr sz="2900"/>
            </a:lvl3pPr>
            <a:lvl4pPr marL="1665219" indent="0">
              <a:buNone/>
              <a:defRPr sz="2400"/>
            </a:lvl4pPr>
            <a:lvl5pPr marL="2220293" indent="0">
              <a:buNone/>
              <a:defRPr sz="2400"/>
            </a:lvl5pPr>
            <a:lvl6pPr marL="2775366" indent="0">
              <a:buNone/>
              <a:defRPr sz="2400"/>
            </a:lvl6pPr>
            <a:lvl7pPr marL="3330439" indent="0">
              <a:buNone/>
              <a:defRPr sz="2400"/>
            </a:lvl7pPr>
            <a:lvl8pPr marL="3885513" indent="0">
              <a:buNone/>
              <a:defRPr sz="2400"/>
            </a:lvl8pPr>
            <a:lvl9pPr marL="4440586" indent="0">
              <a:buNone/>
              <a:defRPr sz="2400"/>
            </a:lvl9pPr>
          </a:lstStyle>
          <a:p>
            <a:endParaRPr lang="en-US"/>
          </a:p>
        </p:txBody>
      </p:sp>
      <p:sp>
        <p:nvSpPr>
          <p:cNvPr id="4" name="Text Placeholder 3"/>
          <p:cNvSpPr>
            <a:spLocks noGrp="1"/>
          </p:cNvSpPr>
          <p:nvPr>
            <p:ph type="body" sz="half" idx="2"/>
          </p:nvPr>
        </p:nvSpPr>
        <p:spPr>
          <a:xfrm>
            <a:off x="2437636" y="5474189"/>
            <a:ext cx="7461885" cy="820885"/>
          </a:xfrm>
        </p:spPr>
        <p:txBody>
          <a:bodyPr/>
          <a:lstStyle>
            <a:lvl1pPr marL="0" indent="0">
              <a:buNone/>
              <a:defRPr sz="1700"/>
            </a:lvl1pPr>
            <a:lvl2pPr marL="555073" indent="0">
              <a:buNone/>
              <a:defRPr sz="1500"/>
            </a:lvl2pPr>
            <a:lvl3pPr marL="1110145" indent="0">
              <a:buNone/>
              <a:defRPr sz="1200"/>
            </a:lvl3pPr>
            <a:lvl4pPr marL="1665219" indent="0">
              <a:buNone/>
              <a:defRPr sz="1100"/>
            </a:lvl4pPr>
            <a:lvl5pPr marL="2220293" indent="0">
              <a:buNone/>
              <a:defRPr sz="1100"/>
            </a:lvl5pPr>
            <a:lvl6pPr marL="2775366" indent="0">
              <a:buNone/>
              <a:defRPr sz="1100"/>
            </a:lvl6pPr>
            <a:lvl7pPr marL="3330439" indent="0">
              <a:buNone/>
              <a:defRPr sz="1100"/>
            </a:lvl7pPr>
            <a:lvl8pPr marL="3885513" indent="0">
              <a:buNone/>
              <a:defRPr sz="1100"/>
            </a:lvl8pPr>
            <a:lvl9pPr marL="4440586" indent="0">
              <a:buNone/>
              <a:defRPr sz="11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A3E6895-CE81-4E75-9875-B1CE6251C5C7}" type="datetimeFigureOut">
              <a:rPr lang="en-US" smtClean="0"/>
              <a:t>12/20/2017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C82E9CB-F7A9-43EA-8250-750E4DBEDFE3}" type="slidenum">
              <a:rPr lang="en-US" smtClean="0"/>
              <a:t>‹#›</a:t>
            </a:fld>
            <a:endParaRPr lang="en-US"/>
          </a:p>
        </p:txBody>
      </p:sp>
    </p:spTree>
    <p:extLst>
      <p:ext uri="{BB962C8B-B14F-4D97-AF65-F5344CB8AC3E}">
        <p14:creationId xmlns:p14="http://schemas.microsoft.com/office/powerpoint/2010/main" val="4532958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1_Blank">
    <p:spTree>
      <p:nvGrpSpPr>
        <p:cNvPr id="1" name=""/>
        <p:cNvGrpSpPr/>
        <p:nvPr/>
      </p:nvGrpSpPr>
      <p:grpSpPr>
        <a:xfrm>
          <a:off x="0" y="0"/>
          <a:ext cx="0" cy="0"/>
          <a:chOff x="0" y="0"/>
          <a:chExt cx="0" cy="0"/>
        </a:xfrm>
      </p:grpSpPr>
      <p:sp>
        <p:nvSpPr>
          <p:cNvPr id="6" name="Text Placeholder 23"/>
          <p:cNvSpPr>
            <a:spLocks noGrp="1"/>
          </p:cNvSpPr>
          <p:nvPr>
            <p:ph type="body" sz="quarter" idx="14" hasCustomPrompt="1"/>
          </p:nvPr>
        </p:nvSpPr>
        <p:spPr>
          <a:xfrm>
            <a:off x="11659195" y="6607291"/>
            <a:ext cx="777280" cy="385886"/>
          </a:xfrm>
          <a:prstGeom prst="rect">
            <a:avLst/>
          </a:prstGeom>
        </p:spPr>
        <p:txBody>
          <a:bodyPr anchor="ctr"/>
          <a:lstStyle>
            <a:lvl1pPr marL="0" indent="0" algn="r">
              <a:buNone/>
              <a:defRPr sz="816">
                <a:solidFill>
                  <a:schemeClr val="tx1"/>
                </a:solidFill>
              </a:defRPr>
            </a:lvl1pPr>
          </a:lstStyle>
          <a:p>
            <a:fld id="{13C7C2A1-6219-4FFB-8871-7AF0864EFB3F}" type="slidenum">
              <a:rPr lang="en-US" smtClean="0"/>
              <a:t>‹#›</a:t>
            </a:fld>
            <a:endParaRPr lang="en-US" dirty="0"/>
          </a:p>
        </p:txBody>
      </p:sp>
      <p:sp>
        <p:nvSpPr>
          <p:cNvPr id="2" name="Footer Placeholder 1"/>
          <p:cNvSpPr>
            <a:spLocks noGrp="1"/>
          </p:cNvSpPr>
          <p:nvPr>
            <p:ph type="ftr" sz="quarter" idx="15"/>
          </p:nvPr>
        </p:nvSpPr>
        <p:spPr>
          <a:xfrm>
            <a:off x="3109119" y="6606831"/>
            <a:ext cx="8550076" cy="387694"/>
          </a:xfrm>
          <a:prstGeom prst="rect">
            <a:avLst/>
          </a:prstGeom>
        </p:spPr>
        <p:txBody>
          <a:bodyPr/>
          <a:lstStyle/>
          <a:p>
            <a:endParaRPr lang="en-US" dirty="0">
              <a:solidFill>
                <a:srgbClr val="505050"/>
              </a:solidFill>
            </a:endParaRPr>
          </a:p>
        </p:txBody>
      </p:sp>
      <p:sp>
        <p:nvSpPr>
          <p:cNvPr id="3" name="Slide Number Placeholder 2"/>
          <p:cNvSpPr>
            <a:spLocks noGrp="1"/>
          </p:cNvSpPr>
          <p:nvPr>
            <p:ph type="sldNum" sz="quarter" idx="16"/>
          </p:nvPr>
        </p:nvSpPr>
        <p:spPr>
          <a:xfrm>
            <a:off x="11659197" y="6606832"/>
            <a:ext cx="777278" cy="387693"/>
          </a:xfrm>
          <a:prstGeom prst="rect">
            <a:avLst/>
          </a:prstGeom>
        </p:spPr>
        <p:txBody>
          <a:bodyPr/>
          <a:lstStyle/>
          <a:p>
            <a:fld id="{FAADACFB-7C71-4E89-89D2-7BBA40B7BFA9}" type="slidenum">
              <a:rPr lang="en-US" smtClean="0">
                <a:solidFill>
                  <a:srgbClr val="505050"/>
                </a:solidFill>
              </a:rPr>
              <a:pPr/>
              <a:t>‹#›</a:t>
            </a:fld>
            <a:endParaRPr lang="en-US" dirty="0">
              <a:solidFill>
                <a:srgbClr val="505050"/>
              </a:solidFill>
            </a:endParaRPr>
          </a:p>
        </p:txBody>
      </p:sp>
    </p:spTree>
    <p:extLst>
      <p:ext uri="{BB962C8B-B14F-4D97-AF65-F5344CB8AC3E}">
        <p14:creationId xmlns:p14="http://schemas.microsoft.com/office/powerpoint/2010/main" val="1393313197"/>
      </p:ext>
    </p:extLst>
  </p:cSld>
  <p:clrMapOvr>
    <a:masterClrMapping/>
  </p:clrMapOvr>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A3E6895-CE81-4E75-9875-B1CE6251C5C7}" type="datetimeFigureOut">
              <a:rPr lang="en-US" smtClean="0"/>
              <a:t>12/20/2017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C82E9CB-F7A9-43EA-8250-750E4DBEDFE3}" type="slidenum">
              <a:rPr lang="en-US" smtClean="0"/>
              <a:t>‹#›</a:t>
            </a:fld>
            <a:endParaRPr lang="en-US"/>
          </a:p>
        </p:txBody>
      </p:sp>
    </p:spTree>
    <p:extLst>
      <p:ext uri="{BB962C8B-B14F-4D97-AF65-F5344CB8AC3E}">
        <p14:creationId xmlns:p14="http://schemas.microsoft.com/office/powerpoint/2010/main" val="2792613214"/>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2263748" y="284962"/>
            <a:ext cx="3804352" cy="6087827"/>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46371" y="284962"/>
            <a:ext cx="11210100" cy="608782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A3E6895-CE81-4E75-9875-B1CE6251C5C7}" type="datetimeFigureOut">
              <a:rPr lang="en-US" smtClean="0"/>
              <a:t>12/20/2017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C82E9CB-F7A9-43EA-8250-750E4DBEDFE3}" type="slidenum">
              <a:rPr lang="en-US" smtClean="0"/>
              <a:t>‹#›</a:t>
            </a:fld>
            <a:endParaRPr lang="en-US"/>
          </a:p>
        </p:txBody>
      </p:sp>
    </p:spTree>
    <p:extLst>
      <p:ext uri="{BB962C8B-B14F-4D97-AF65-F5344CB8AC3E}">
        <p14:creationId xmlns:p14="http://schemas.microsoft.com/office/powerpoint/2010/main" val="783569770"/>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Wingdings" panose="05000000000000000000" pitchFamily="2" charset="2"/>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Wingdings" panose="05000000000000000000" pitchFamily="2" charset="2"/>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67103332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userDrawn="1">
  <p:cSld name="Title Slide_Option 2">
    <p:bg>
      <p:bgRef idx="1001">
        <a:schemeClr val="bg2"/>
      </p:bgRef>
    </p:bg>
    <p:spTree>
      <p:nvGrpSpPr>
        <p:cNvPr id="1" name=""/>
        <p:cNvGrpSpPr/>
        <p:nvPr/>
      </p:nvGrpSpPr>
      <p:grpSpPr>
        <a:xfrm>
          <a:off x="0" y="0"/>
          <a:ext cx="0" cy="0"/>
          <a:chOff x="0" y="0"/>
          <a:chExt cx="0" cy="0"/>
        </a:xfrm>
      </p:grpSpPr>
      <p:sp>
        <p:nvSpPr>
          <p:cNvPr id="8" name="Freeform 6"/>
          <p:cNvSpPr>
            <a:spLocks noChangeAspect="1" noEditPoints="1"/>
          </p:cNvSpPr>
          <p:nvPr userDrawn="1"/>
        </p:nvSpPr>
        <p:spPr bwMode="auto">
          <a:xfrm>
            <a:off x="635" y="0"/>
            <a:ext cx="12435840" cy="6998100"/>
          </a:xfrm>
          <a:custGeom>
            <a:avLst/>
            <a:gdLst>
              <a:gd name="T0" fmla="*/ 0 w 3917"/>
              <a:gd name="T1" fmla="*/ 0 h 2204"/>
              <a:gd name="T2" fmla="*/ 0 w 3917"/>
              <a:gd name="T3" fmla="*/ 2204 h 2204"/>
              <a:gd name="T4" fmla="*/ 3917 w 3917"/>
              <a:gd name="T5" fmla="*/ 2204 h 2204"/>
              <a:gd name="T6" fmla="*/ 3917 w 3917"/>
              <a:gd name="T7" fmla="*/ 0 h 2204"/>
              <a:gd name="T8" fmla="*/ 0 w 3917"/>
              <a:gd name="T9" fmla="*/ 0 h 2204"/>
              <a:gd name="T10" fmla="*/ 1698 w 3917"/>
              <a:gd name="T11" fmla="*/ 1674 h 2204"/>
              <a:gd name="T12" fmla="*/ 87 w 3917"/>
              <a:gd name="T13" fmla="*/ 1907 h 2204"/>
              <a:gd name="T14" fmla="*/ 88 w 3917"/>
              <a:gd name="T15" fmla="*/ 297 h 2204"/>
              <a:gd name="T16" fmla="*/ 1698 w 3917"/>
              <a:gd name="T17" fmla="*/ 518 h 2204"/>
              <a:gd name="T18" fmla="*/ 1698 w 3917"/>
              <a:gd name="T19" fmla="*/ 1674 h 2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917" h="2204">
                <a:moveTo>
                  <a:pt x="0" y="0"/>
                </a:moveTo>
                <a:cubicBezTo>
                  <a:pt x="0" y="2204"/>
                  <a:pt x="0" y="2204"/>
                  <a:pt x="0" y="2204"/>
                </a:cubicBezTo>
                <a:cubicBezTo>
                  <a:pt x="3917" y="2204"/>
                  <a:pt x="3917" y="2204"/>
                  <a:pt x="3917" y="2204"/>
                </a:cubicBezTo>
                <a:cubicBezTo>
                  <a:pt x="3917" y="0"/>
                  <a:pt x="3917" y="0"/>
                  <a:pt x="3917" y="0"/>
                </a:cubicBezTo>
                <a:lnTo>
                  <a:pt x="0" y="0"/>
                </a:lnTo>
                <a:close/>
                <a:moveTo>
                  <a:pt x="1698" y="1674"/>
                </a:moveTo>
                <a:cubicBezTo>
                  <a:pt x="87" y="1907"/>
                  <a:pt x="87" y="1907"/>
                  <a:pt x="87" y="1907"/>
                </a:cubicBezTo>
                <a:cubicBezTo>
                  <a:pt x="89" y="1376"/>
                  <a:pt x="86" y="828"/>
                  <a:pt x="88" y="297"/>
                </a:cubicBezTo>
                <a:cubicBezTo>
                  <a:pt x="1698" y="518"/>
                  <a:pt x="1698" y="518"/>
                  <a:pt x="1698" y="518"/>
                </a:cubicBezTo>
                <a:cubicBezTo>
                  <a:pt x="1700" y="902"/>
                  <a:pt x="1696" y="1291"/>
                  <a:pt x="1698" y="1674"/>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p:cNvSpPr>
            <a:spLocks noGrp="1"/>
          </p:cNvSpPr>
          <p:nvPr>
            <p:ph type="title" hasCustomPrompt="1"/>
          </p:nvPr>
        </p:nvSpPr>
        <p:spPr>
          <a:xfrm>
            <a:off x="5761038" y="1211263"/>
            <a:ext cx="6400800" cy="2179058"/>
          </a:xfrm>
        </p:spPr>
        <p:txBody>
          <a:bodyPr wrap="square" anchor="t" anchorCtr="0">
            <a:spAutoFit/>
          </a:bodyPr>
          <a:lstStyle>
            <a:lvl1pPr>
              <a:defRPr sz="7200" spc="-153" baseline="0">
                <a:gradFill>
                  <a:gsLst>
                    <a:gs pos="22083">
                      <a:schemeClr val="tx1"/>
                    </a:gs>
                    <a:gs pos="42000">
                      <a:schemeClr val="tx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5761038" y="3954463"/>
            <a:ext cx="6400800" cy="738664"/>
          </a:xfrm>
        </p:spPr>
        <p:txBody>
          <a:bodyPr wrap="square">
            <a:spAutoFit/>
          </a:bodyPr>
          <a:lstStyle>
            <a:lvl1pPr marL="0" indent="0">
              <a:spcBef>
                <a:spcPts val="0"/>
              </a:spcBef>
              <a:buNone/>
              <a:defRPr sz="3200" spc="-71" baseline="0">
                <a:gradFill>
                  <a:gsLst>
                    <a:gs pos="22083">
                      <a:schemeClr val="tx1"/>
                    </a:gs>
                    <a:gs pos="42000">
                      <a:schemeClr val="tx1"/>
                    </a:gs>
                  </a:gsLst>
                  <a:lin ang="5400000" scaled="0"/>
                </a:gradFill>
                <a:latin typeface="+mj-lt"/>
              </a:defRPr>
            </a:lvl1pPr>
          </a:lstStyle>
          <a:p>
            <a:pPr lvl="0"/>
            <a:r>
              <a:rPr lang="en-US" dirty="0" smtClean="0"/>
              <a:t>Speaker title</a:t>
            </a:r>
            <a:endParaRPr lang="en-US" dirty="0"/>
          </a:p>
        </p:txBody>
      </p:sp>
      <p:sp>
        <p:nvSpPr>
          <p:cNvPr id="17" name="Freeform 5"/>
          <p:cNvSpPr>
            <a:spLocks noEditPoints="1"/>
          </p:cNvSpPr>
          <p:nvPr userDrawn="1"/>
        </p:nvSpPr>
        <p:spPr bwMode="black">
          <a:xfrm>
            <a:off x="1736983" y="1601473"/>
            <a:ext cx="3062160" cy="4715189"/>
          </a:xfrm>
          <a:custGeom>
            <a:avLst/>
            <a:gdLst>
              <a:gd name="T0" fmla="*/ 89 w 226"/>
              <a:gd name="T1" fmla="*/ 124 h 348"/>
              <a:gd name="T2" fmla="*/ 118 w 226"/>
              <a:gd name="T3" fmla="*/ 113 h 348"/>
              <a:gd name="T4" fmla="*/ 150 w 226"/>
              <a:gd name="T5" fmla="*/ 124 h 348"/>
              <a:gd name="T6" fmla="*/ 150 w 226"/>
              <a:gd name="T7" fmla="*/ 145 h 348"/>
              <a:gd name="T8" fmla="*/ 226 w 226"/>
              <a:gd name="T9" fmla="*/ 348 h 348"/>
              <a:gd name="T10" fmla="*/ 89 w 226"/>
              <a:gd name="T11" fmla="*/ 0 h 348"/>
              <a:gd name="T12" fmla="*/ 118 w 226"/>
              <a:gd name="T13" fmla="*/ 100 h 348"/>
              <a:gd name="T14" fmla="*/ 150 w 226"/>
              <a:gd name="T15" fmla="*/ 68 h 348"/>
              <a:gd name="T16" fmla="*/ 150 w 226"/>
              <a:gd name="T17" fmla="*/ 55 h 348"/>
              <a:gd name="T18" fmla="*/ 118 w 226"/>
              <a:gd name="T19" fmla="*/ 23 h 348"/>
              <a:gd name="T20" fmla="*/ 150 w 226"/>
              <a:gd name="T21" fmla="*/ 55 h 348"/>
              <a:gd name="T22" fmla="*/ 166 w 226"/>
              <a:gd name="T23" fmla="*/ 280 h 348"/>
              <a:gd name="T24" fmla="*/ 197 w 226"/>
              <a:gd name="T25" fmla="*/ 249 h 348"/>
              <a:gd name="T26" fmla="*/ 197 w 226"/>
              <a:gd name="T27" fmla="*/ 235 h 348"/>
              <a:gd name="T28" fmla="*/ 166 w 226"/>
              <a:gd name="T29" fmla="*/ 204 h 348"/>
              <a:gd name="T30" fmla="*/ 197 w 226"/>
              <a:gd name="T31" fmla="*/ 235 h 348"/>
              <a:gd name="T32" fmla="*/ 166 w 226"/>
              <a:gd name="T33" fmla="*/ 190 h 348"/>
              <a:gd name="T34" fmla="*/ 197 w 226"/>
              <a:gd name="T35" fmla="*/ 158 h 348"/>
              <a:gd name="T36" fmla="*/ 197 w 226"/>
              <a:gd name="T37" fmla="*/ 145 h 348"/>
              <a:gd name="T38" fmla="*/ 166 w 226"/>
              <a:gd name="T39" fmla="*/ 113 h 348"/>
              <a:gd name="T40" fmla="*/ 197 w 226"/>
              <a:gd name="T41" fmla="*/ 145 h 348"/>
              <a:gd name="T42" fmla="*/ 166 w 226"/>
              <a:gd name="T43" fmla="*/ 100 h 348"/>
              <a:gd name="T44" fmla="*/ 197 w 226"/>
              <a:gd name="T45" fmla="*/ 68 h 348"/>
              <a:gd name="T46" fmla="*/ 197 w 226"/>
              <a:gd name="T47" fmla="*/ 55 h 348"/>
              <a:gd name="T48" fmla="*/ 166 w 226"/>
              <a:gd name="T49" fmla="*/ 23 h 348"/>
              <a:gd name="T50" fmla="*/ 197 w 226"/>
              <a:gd name="T51" fmla="*/ 55 h 348"/>
              <a:gd name="T52" fmla="*/ 0 w 226"/>
              <a:gd name="T53" fmla="*/ 348 h 348"/>
              <a:gd name="T54" fmla="*/ 137 w 226"/>
              <a:gd name="T55" fmla="*/ 137 h 348"/>
              <a:gd name="T56" fmla="*/ 60 w 226"/>
              <a:gd name="T57" fmla="*/ 326 h 348"/>
              <a:gd name="T58" fmla="*/ 29 w 226"/>
              <a:gd name="T59" fmla="*/ 294 h 348"/>
              <a:gd name="T60" fmla="*/ 60 w 226"/>
              <a:gd name="T61" fmla="*/ 326 h 348"/>
              <a:gd name="T62" fmla="*/ 29 w 226"/>
              <a:gd name="T63" fmla="*/ 280 h 348"/>
              <a:gd name="T64" fmla="*/ 60 w 226"/>
              <a:gd name="T65" fmla="*/ 249 h 348"/>
              <a:gd name="T66" fmla="*/ 60 w 226"/>
              <a:gd name="T67" fmla="*/ 235 h 348"/>
              <a:gd name="T68" fmla="*/ 29 w 226"/>
              <a:gd name="T69" fmla="*/ 204 h 348"/>
              <a:gd name="T70" fmla="*/ 60 w 226"/>
              <a:gd name="T71" fmla="*/ 235 h 348"/>
              <a:gd name="T72" fmla="*/ 29 w 226"/>
              <a:gd name="T73" fmla="*/ 190 h 348"/>
              <a:gd name="T74" fmla="*/ 60 w 226"/>
              <a:gd name="T75" fmla="*/ 158 h 348"/>
              <a:gd name="T76" fmla="*/ 108 w 226"/>
              <a:gd name="T77" fmla="*/ 326 h 348"/>
              <a:gd name="T78" fmla="*/ 76 w 226"/>
              <a:gd name="T79" fmla="*/ 294 h 348"/>
              <a:gd name="T80" fmla="*/ 108 w 226"/>
              <a:gd name="T81" fmla="*/ 326 h 348"/>
              <a:gd name="T82" fmla="*/ 76 w 226"/>
              <a:gd name="T83" fmla="*/ 280 h 348"/>
              <a:gd name="T84" fmla="*/ 108 w 226"/>
              <a:gd name="T85" fmla="*/ 249 h 348"/>
              <a:gd name="T86" fmla="*/ 108 w 226"/>
              <a:gd name="T87" fmla="*/ 235 h 348"/>
              <a:gd name="T88" fmla="*/ 76 w 226"/>
              <a:gd name="T89" fmla="*/ 204 h 348"/>
              <a:gd name="T90" fmla="*/ 108 w 226"/>
              <a:gd name="T91" fmla="*/ 235 h 348"/>
              <a:gd name="T92" fmla="*/ 76 w 226"/>
              <a:gd name="T93" fmla="*/ 190 h 348"/>
              <a:gd name="T94" fmla="*/ 108 w 226"/>
              <a:gd name="T95" fmla="*/ 158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6" h="348">
                <a:moveTo>
                  <a:pt x="89" y="0"/>
                </a:moveTo>
                <a:lnTo>
                  <a:pt x="89" y="124"/>
                </a:lnTo>
                <a:lnTo>
                  <a:pt x="118" y="124"/>
                </a:lnTo>
                <a:lnTo>
                  <a:pt x="118" y="113"/>
                </a:lnTo>
                <a:lnTo>
                  <a:pt x="150" y="113"/>
                </a:lnTo>
                <a:lnTo>
                  <a:pt x="150" y="124"/>
                </a:lnTo>
                <a:lnTo>
                  <a:pt x="150" y="137"/>
                </a:lnTo>
                <a:lnTo>
                  <a:pt x="150" y="145"/>
                </a:lnTo>
                <a:lnTo>
                  <a:pt x="150" y="348"/>
                </a:lnTo>
                <a:lnTo>
                  <a:pt x="226" y="348"/>
                </a:lnTo>
                <a:lnTo>
                  <a:pt x="226" y="0"/>
                </a:lnTo>
                <a:lnTo>
                  <a:pt x="89" y="0"/>
                </a:lnTo>
                <a:close/>
                <a:moveTo>
                  <a:pt x="150" y="100"/>
                </a:moveTo>
                <a:lnTo>
                  <a:pt x="118" y="100"/>
                </a:lnTo>
                <a:lnTo>
                  <a:pt x="118" y="68"/>
                </a:lnTo>
                <a:lnTo>
                  <a:pt x="150" y="68"/>
                </a:lnTo>
                <a:lnTo>
                  <a:pt x="150" y="100"/>
                </a:lnTo>
                <a:close/>
                <a:moveTo>
                  <a:pt x="150" y="55"/>
                </a:moveTo>
                <a:lnTo>
                  <a:pt x="118" y="55"/>
                </a:lnTo>
                <a:lnTo>
                  <a:pt x="118" y="23"/>
                </a:lnTo>
                <a:lnTo>
                  <a:pt x="150" y="23"/>
                </a:lnTo>
                <a:lnTo>
                  <a:pt x="150" y="55"/>
                </a:lnTo>
                <a:close/>
                <a:moveTo>
                  <a:pt x="197" y="280"/>
                </a:moveTo>
                <a:lnTo>
                  <a:pt x="166" y="280"/>
                </a:lnTo>
                <a:lnTo>
                  <a:pt x="166" y="249"/>
                </a:lnTo>
                <a:lnTo>
                  <a:pt x="197" y="249"/>
                </a:lnTo>
                <a:lnTo>
                  <a:pt x="197" y="280"/>
                </a:lnTo>
                <a:close/>
                <a:moveTo>
                  <a:pt x="197" y="235"/>
                </a:moveTo>
                <a:lnTo>
                  <a:pt x="166" y="235"/>
                </a:lnTo>
                <a:lnTo>
                  <a:pt x="166" y="204"/>
                </a:lnTo>
                <a:lnTo>
                  <a:pt x="197" y="204"/>
                </a:lnTo>
                <a:lnTo>
                  <a:pt x="197" y="235"/>
                </a:lnTo>
                <a:close/>
                <a:moveTo>
                  <a:pt x="197" y="190"/>
                </a:moveTo>
                <a:lnTo>
                  <a:pt x="166" y="190"/>
                </a:lnTo>
                <a:lnTo>
                  <a:pt x="166" y="158"/>
                </a:lnTo>
                <a:lnTo>
                  <a:pt x="197" y="158"/>
                </a:lnTo>
                <a:lnTo>
                  <a:pt x="197" y="190"/>
                </a:lnTo>
                <a:close/>
                <a:moveTo>
                  <a:pt x="197" y="145"/>
                </a:moveTo>
                <a:lnTo>
                  <a:pt x="166" y="145"/>
                </a:lnTo>
                <a:lnTo>
                  <a:pt x="166" y="113"/>
                </a:lnTo>
                <a:lnTo>
                  <a:pt x="197" y="113"/>
                </a:lnTo>
                <a:lnTo>
                  <a:pt x="197" y="145"/>
                </a:lnTo>
                <a:close/>
                <a:moveTo>
                  <a:pt x="197" y="100"/>
                </a:moveTo>
                <a:lnTo>
                  <a:pt x="166" y="100"/>
                </a:lnTo>
                <a:lnTo>
                  <a:pt x="166" y="68"/>
                </a:lnTo>
                <a:lnTo>
                  <a:pt x="197" y="68"/>
                </a:lnTo>
                <a:lnTo>
                  <a:pt x="197" y="100"/>
                </a:lnTo>
                <a:close/>
                <a:moveTo>
                  <a:pt x="197" y="55"/>
                </a:moveTo>
                <a:lnTo>
                  <a:pt x="166" y="55"/>
                </a:lnTo>
                <a:lnTo>
                  <a:pt x="166" y="23"/>
                </a:lnTo>
                <a:lnTo>
                  <a:pt x="197" y="23"/>
                </a:lnTo>
                <a:lnTo>
                  <a:pt x="197" y="55"/>
                </a:lnTo>
                <a:close/>
                <a:moveTo>
                  <a:pt x="0" y="137"/>
                </a:moveTo>
                <a:lnTo>
                  <a:pt x="0" y="348"/>
                </a:lnTo>
                <a:lnTo>
                  <a:pt x="137" y="348"/>
                </a:lnTo>
                <a:lnTo>
                  <a:pt x="137" y="137"/>
                </a:lnTo>
                <a:lnTo>
                  <a:pt x="0" y="137"/>
                </a:lnTo>
                <a:close/>
                <a:moveTo>
                  <a:pt x="60" y="326"/>
                </a:moveTo>
                <a:lnTo>
                  <a:pt x="29" y="326"/>
                </a:lnTo>
                <a:lnTo>
                  <a:pt x="29" y="294"/>
                </a:lnTo>
                <a:lnTo>
                  <a:pt x="60" y="294"/>
                </a:lnTo>
                <a:lnTo>
                  <a:pt x="60" y="326"/>
                </a:lnTo>
                <a:close/>
                <a:moveTo>
                  <a:pt x="60" y="280"/>
                </a:moveTo>
                <a:lnTo>
                  <a:pt x="29" y="280"/>
                </a:lnTo>
                <a:lnTo>
                  <a:pt x="29" y="249"/>
                </a:lnTo>
                <a:lnTo>
                  <a:pt x="60" y="249"/>
                </a:lnTo>
                <a:lnTo>
                  <a:pt x="60" y="280"/>
                </a:lnTo>
                <a:close/>
                <a:moveTo>
                  <a:pt x="60" y="235"/>
                </a:moveTo>
                <a:lnTo>
                  <a:pt x="29" y="235"/>
                </a:lnTo>
                <a:lnTo>
                  <a:pt x="29" y="204"/>
                </a:lnTo>
                <a:lnTo>
                  <a:pt x="60" y="204"/>
                </a:lnTo>
                <a:lnTo>
                  <a:pt x="60" y="235"/>
                </a:lnTo>
                <a:close/>
                <a:moveTo>
                  <a:pt x="60" y="190"/>
                </a:moveTo>
                <a:lnTo>
                  <a:pt x="29" y="190"/>
                </a:lnTo>
                <a:lnTo>
                  <a:pt x="29" y="158"/>
                </a:lnTo>
                <a:lnTo>
                  <a:pt x="60" y="158"/>
                </a:lnTo>
                <a:lnTo>
                  <a:pt x="60" y="190"/>
                </a:lnTo>
                <a:close/>
                <a:moveTo>
                  <a:pt x="108" y="326"/>
                </a:moveTo>
                <a:lnTo>
                  <a:pt x="76" y="326"/>
                </a:lnTo>
                <a:lnTo>
                  <a:pt x="76" y="294"/>
                </a:lnTo>
                <a:lnTo>
                  <a:pt x="108" y="294"/>
                </a:lnTo>
                <a:lnTo>
                  <a:pt x="108" y="326"/>
                </a:lnTo>
                <a:close/>
                <a:moveTo>
                  <a:pt x="108" y="280"/>
                </a:moveTo>
                <a:lnTo>
                  <a:pt x="76" y="280"/>
                </a:lnTo>
                <a:lnTo>
                  <a:pt x="76" y="249"/>
                </a:lnTo>
                <a:lnTo>
                  <a:pt x="108" y="249"/>
                </a:lnTo>
                <a:lnTo>
                  <a:pt x="108" y="280"/>
                </a:lnTo>
                <a:close/>
                <a:moveTo>
                  <a:pt x="108" y="235"/>
                </a:moveTo>
                <a:lnTo>
                  <a:pt x="76" y="235"/>
                </a:lnTo>
                <a:lnTo>
                  <a:pt x="76" y="204"/>
                </a:lnTo>
                <a:lnTo>
                  <a:pt x="108" y="204"/>
                </a:lnTo>
                <a:lnTo>
                  <a:pt x="108" y="235"/>
                </a:lnTo>
                <a:close/>
                <a:moveTo>
                  <a:pt x="108" y="190"/>
                </a:moveTo>
                <a:lnTo>
                  <a:pt x="76" y="190"/>
                </a:lnTo>
                <a:lnTo>
                  <a:pt x="76" y="158"/>
                </a:lnTo>
                <a:lnTo>
                  <a:pt x="108" y="158"/>
                </a:lnTo>
                <a:lnTo>
                  <a:pt x="108" y="190"/>
                </a:lnTo>
                <a:close/>
              </a:path>
            </a:pathLst>
          </a:custGeom>
          <a:solidFill>
            <a:schemeClr val="tx1"/>
          </a:solidFill>
          <a:ln w="10795" cap="flat" cmpd="sng" algn="ctr">
            <a:noFill/>
            <a:prstDash val="solid"/>
            <a:headEnd type="none" w="med" len="med"/>
            <a:tailEnd type="none" w="med" len="med"/>
          </a:ln>
          <a:effectLst/>
          <a:ex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099" eaLnBrk="1" fontAlgn="base" latinLnBrk="0" hangingPunct="1">
              <a:lnSpc>
                <a:spcPct val="90000"/>
              </a:lnSpc>
              <a:spcBef>
                <a:spcPct val="0"/>
              </a:spcBef>
              <a:spcAft>
                <a:spcPct val="0"/>
              </a:spcAft>
              <a:buClrTx/>
              <a:buSzTx/>
              <a:buFontTx/>
              <a:buNone/>
              <a:tabLst/>
              <a:defRPr/>
            </a:pPr>
            <a:endParaRPr kumimoji="0" lang="en-US" sz="2000" b="0" i="0" u="none" strike="noStrike" kern="0" cap="none" spc="-50" normalizeH="0" baseline="0" noProof="0" smtClean="0">
              <a:ln>
                <a:noFill/>
              </a:ln>
              <a:gradFill>
                <a:gsLst>
                  <a:gs pos="1250">
                    <a:srgbClr val="EFEFEF"/>
                  </a:gs>
                  <a:gs pos="10417">
                    <a:srgbClr val="EFEFEF"/>
                  </a:gs>
                </a:gsLst>
                <a:lin ang="5400000" scaled="0"/>
              </a:gradFill>
              <a:effectLst/>
              <a:uLnTx/>
              <a:uFillTx/>
              <a:latin typeface="Segoe UI"/>
            </a:endParaRPr>
          </a:p>
        </p:txBody>
      </p:sp>
    </p:spTree>
    <p:extLst>
      <p:ext uri="{BB962C8B-B14F-4D97-AF65-F5344CB8AC3E}">
        <p14:creationId xmlns:p14="http://schemas.microsoft.com/office/powerpoint/2010/main" val="19477382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 xmlns:p15="http://schemas.microsoft.com/office/powerpoint/2012/main">
        <p15:guide id="1" pos="173" userDrawn="1">
          <p15:clr>
            <a:srgbClr val="FBAE4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Windows Azur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162989083"/>
      </p:ext>
    </p:extLst>
  </p:cSld>
  <p:clrMapOvr>
    <a:masterClrMapping/>
  </p:clrMapOvr>
  <p:transition>
    <p:fade/>
  </p:transition>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0912" y="233151"/>
            <a:ext cx="11814652" cy="880792"/>
          </a:xfrm>
        </p:spPr>
        <p:txBody>
          <a:bodyPr anchor="t" anchorCtr="0">
            <a:noAutofit/>
          </a:bodyPr>
          <a:lstStyle>
            <a:lvl1pPr>
              <a:defRPr sz="5438" cap="none" spc="-136" baseline="0">
                <a:solidFill>
                  <a:schemeClr val="accent1"/>
                </a:solidFill>
                <a:latin typeface="Segoe UI Light" pitchFamily="34" charset="0"/>
              </a:defRPr>
            </a:lvl1pPr>
          </a:lstStyle>
          <a:p>
            <a:r>
              <a:rPr lang="en-US" dirty="0" smtClean="0"/>
              <a:t>Click To Edit Master Title Style</a:t>
            </a:r>
            <a:endParaRPr lang="en-US" dirty="0"/>
          </a:p>
        </p:txBody>
      </p:sp>
      <p:sp>
        <p:nvSpPr>
          <p:cNvPr id="4" name="Date Placeholder 3"/>
          <p:cNvSpPr>
            <a:spLocks noGrp="1"/>
          </p:cNvSpPr>
          <p:nvPr>
            <p:ph type="dt" sz="half" idx="10"/>
          </p:nvPr>
        </p:nvSpPr>
        <p:spPr>
          <a:xfrm>
            <a:off x="103639" y="6718101"/>
            <a:ext cx="1036372" cy="223825"/>
          </a:xfrm>
          <a:prstGeom prst="rect">
            <a:avLst/>
          </a:prstGeom>
        </p:spPr>
        <p:txBody>
          <a:bodyPr/>
          <a:lstStyle/>
          <a:p>
            <a:pPr defTabSz="1236316"/>
            <a:fld id="{D8556E56-BCD3-4981-BA98-3AB9C4EF7216}" type="datetimeFigureOut">
              <a:rPr lang="en-US" smtClean="0">
                <a:solidFill>
                  <a:srgbClr val="292929"/>
                </a:solidFill>
              </a:rPr>
              <a:pPr defTabSz="1236316"/>
              <a:t>12/20/2017</a:t>
            </a:fld>
            <a:endParaRPr lang="en-US" dirty="0">
              <a:solidFill>
                <a:srgbClr val="292929"/>
              </a:solidFill>
            </a:endParaRPr>
          </a:p>
        </p:txBody>
      </p:sp>
      <p:sp>
        <p:nvSpPr>
          <p:cNvPr id="5" name="Footer Placeholder 4"/>
          <p:cNvSpPr>
            <a:spLocks noGrp="1"/>
          </p:cNvSpPr>
          <p:nvPr>
            <p:ph type="ftr" sz="quarter" idx="11"/>
          </p:nvPr>
        </p:nvSpPr>
        <p:spPr>
          <a:xfrm>
            <a:off x="1243648" y="6718101"/>
            <a:ext cx="9949180" cy="223825"/>
          </a:xfrm>
          <a:prstGeom prst="rect">
            <a:avLst/>
          </a:prstGeom>
        </p:spPr>
        <p:txBody>
          <a:bodyPr/>
          <a:lstStyle/>
          <a:p>
            <a:pPr defTabSz="1236316"/>
            <a:endParaRPr lang="en-US" dirty="0">
              <a:solidFill>
                <a:srgbClr val="292929"/>
              </a:solidFill>
            </a:endParaRPr>
          </a:p>
        </p:txBody>
      </p:sp>
      <p:sp>
        <p:nvSpPr>
          <p:cNvPr id="6" name="Slide Number Placeholder 5"/>
          <p:cNvSpPr>
            <a:spLocks noGrp="1"/>
          </p:cNvSpPr>
          <p:nvPr>
            <p:ph type="sldNum" sz="quarter" idx="12"/>
          </p:nvPr>
        </p:nvSpPr>
        <p:spPr>
          <a:xfrm>
            <a:off x="11296466" y="6718101"/>
            <a:ext cx="1036372" cy="223825"/>
          </a:xfrm>
          <a:prstGeom prst="rect">
            <a:avLst/>
          </a:prstGeom>
        </p:spPr>
        <p:txBody>
          <a:bodyPr/>
          <a:lstStyle/>
          <a:p>
            <a:pPr defTabSz="1236316"/>
            <a:fld id="{701EF8F4-3127-4F0B-9FA1-9C31610D72B1}" type="slidenum">
              <a:rPr lang="en-US" smtClean="0">
                <a:solidFill>
                  <a:srgbClr val="292929"/>
                </a:solidFill>
              </a:rPr>
              <a:pPr defTabSz="1236316"/>
              <a:t>‹#›</a:t>
            </a:fld>
            <a:endParaRPr lang="en-US" dirty="0">
              <a:solidFill>
                <a:srgbClr val="292929"/>
              </a:solidFill>
            </a:endParaRPr>
          </a:p>
        </p:txBody>
      </p:sp>
    </p:spTree>
    <p:extLst>
      <p:ext uri="{BB962C8B-B14F-4D97-AF65-F5344CB8AC3E}">
        <p14:creationId xmlns:p14="http://schemas.microsoft.com/office/powerpoint/2010/main" val="3083092102"/>
      </p:ext>
    </p:extLst>
  </p:cSld>
  <p:clrMapOvr>
    <a:masterClrMapping/>
  </p:clrMapOvr>
  <p:transition spd="slow">
    <p:push/>
  </p:transition>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cSld name="1_Blank">
    <p:spTree>
      <p:nvGrpSpPr>
        <p:cNvPr id="1" name=""/>
        <p:cNvGrpSpPr/>
        <p:nvPr/>
      </p:nvGrpSpPr>
      <p:grpSpPr>
        <a:xfrm>
          <a:off x="0" y="0"/>
          <a:ext cx="0" cy="0"/>
          <a:chOff x="0" y="0"/>
          <a:chExt cx="0" cy="0"/>
        </a:xfrm>
      </p:grpSpPr>
      <p:sp>
        <p:nvSpPr>
          <p:cNvPr id="6" name="Text Placeholder 23"/>
          <p:cNvSpPr>
            <a:spLocks noGrp="1"/>
          </p:cNvSpPr>
          <p:nvPr>
            <p:ph type="body" sz="quarter" idx="14" hasCustomPrompt="1"/>
          </p:nvPr>
        </p:nvSpPr>
        <p:spPr>
          <a:xfrm>
            <a:off x="11659195" y="6607291"/>
            <a:ext cx="777280" cy="385886"/>
          </a:xfrm>
          <a:prstGeom prst="rect">
            <a:avLst/>
          </a:prstGeom>
        </p:spPr>
        <p:txBody>
          <a:bodyPr anchor="ctr"/>
          <a:lstStyle>
            <a:lvl1pPr marL="0" indent="0" algn="r">
              <a:buNone/>
              <a:defRPr sz="816">
                <a:solidFill>
                  <a:schemeClr val="tx1"/>
                </a:solidFill>
              </a:defRPr>
            </a:lvl1pPr>
          </a:lstStyle>
          <a:p>
            <a:fld id="{13C7C2A1-6219-4FFB-8871-7AF0864EFB3F}" type="slidenum">
              <a:rPr lang="en-US" smtClean="0"/>
              <a:t>‹#›</a:t>
            </a:fld>
            <a:endParaRPr lang="en-US" dirty="0"/>
          </a:p>
        </p:txBody>
      </p:sp>
      <p:sp>
        <p:nvSpPr>
          <p:cNvPr id="2" name="Footer Placeholder 1"/>
          <p:cNvSpPr>
            <a:spLocks noGrp="1"/>
          </p:cNvSpPr>
          <p:nvPr>
            <p:ph type="ftr" sz="quarter" idx="15"/>
          </p:nvPr>
        </p:nvSpPr>
        <p:spPr>
          <a:xfrm>
            <a:off x="3109119" y="6606831"/>
            <a:ext cx="8550076" cy="387694"/>
          </a:xfrm>
          <a:prstGeom prst="rect">
            <a:avLst/>
          </a:prstGeom>
        </p:spPr>
        <p:txBody>
          <a:bodyPr/>
          <a:lstStyle/>
          <a:p>
            <a:endParaRPr lang="en-US" dirty="0">
              <a:solidFill>
                <a:srgbClr val="505050"/>
              </a:solidFill>
            </a:endParaRPr>
          </a:p>
        </p:txBody>
      </p:sp>
      <p:sp>
        <p:nvSpPr>
          <p:cNvPr id="3" name="Slide Number Placeholder 2"/>
          <p:cNvSpPr>
            <a:spLocks noGrp="1"/>
          </p:cNvSpPr>
          <p:nvPr>
            <p:ph type="sldNum" sz="quarter" idx="16"/>
          </p:nvPr>
        </p:nvSpPr>
        <p:spPr>
          <a:xfrm>
            <a:off x="11659197" y="6606832"/>
            <a:ext cx="777278" cy="387693"/>
          </a:xfrm>
          <a:prstGeom prst="rect">
            <a:avLst/>
          </a:prstGeom>
        </p:spPr>
        <p:txBody>
          <a:bodyPr/>
          <a:lstStyle/>
          <a:p>
            <a:fld id="{FAADACFB-7C71-4E89-89D2-7BBA40B7BFA9}" type="slidenum">
              <a:rPr lang="en-US" smtClean="0">
                <a:solidFill>
                  <a:srgbClr val="505050"/>
                </a:solidFill>
              </a:rPr>
              <a:pPr/>
              <a:t>‹#›</a:t>
            </a:fld>
            <a:endParaRPr lang="en-US" dirty="0">
              <a:solidFill>
                <a:srgbClr val="505050"/>
              </a:solidFill>
            </a:endParaRPr>
          </a:p>
        </p:txBody>
      </p:sp>
    </p:spTree>
    <p:extLst>
      <p:ext uri="{BB962C8B-B14F-4D97-AF65-F5344CB8AC3E}">
        <p14:creationId xmlns:p14="http://schemas.microsoft.com/office/powerpoint/2010/main" val="1393313197"/>
      </p:ext>
    </p:extLst>
  </p:cSld>
  <p:clrMapOvr>
    <a:masterClrMapping/>
  </p:clrMapOvr>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3252908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63pt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53" y="264964"/>
            <a:ext cx="9143999" cy="904527"/>
          </a:xfrm>
        </p:spPr>
        <p:txBody>
          <a:bodyPr lIns="146139" tIns="91337" rIns="146139" bIns="91337"/>
          <a:lstStyle>
            <a:lvl1pPr>
              <a:lnSpc>
                <a:spcPct val="90000"/>
              </a:lnSpc>
              <a:defRPr sz="5199" baseline="0">
                <a:solidFill>
                  <a:schemeClr val="tx2"/>
                </a:solidFill>
              </a:defRPr>
            </a:lvl1pPr>
          </a:lstStyle>
          <a:p>
            <a:r>
              <a:rPr lang="en-US" dirty="0" smtClean="0"/>
              <a:t>Lorem </a:t>
            </a:r>
            <a:r>
              <a:rPr lang="en-US" dirty="0" err="1" smtClean="0"/>
              <a:t>ipsum</a:t>
            </a:r>
            <a:r>
              <a:rPr lang="en-US" dirty="0" smtClean="0"/>
              <a:t> dolor sit.</a:t>
            </a:r>
            <a:endParaRPr lang="en-US" dirty="0"/>
          </a:p>
        </p:txBody>
      </p:sp>
      <p:sp>
        <p:nvSpPr>
          <p:cNvPr id="3" name="Footer Placeholder 2"/>
          <p:cNvSpPr>
            <a:spLocks noGrp="1"/>
          </p:cNvSpPr>
          <p:nvPr>
            <p:ph type="ftr" sz="quarter" idx="10"/>
          </p:nvPr>
        </p:nvSpPr>
        <p:spPr>
          <a:xfrm>
            <a:off x="457200" y="6565392"/>
            <a:ext cx="3937000" cy="137160"/>
          </a:xfrm>
          <a:prstGeom prst="rect">
            <a:avLst/>
          </a:prstGeom>
        </p:spPr>
        <p:txBody>
          <a:bodyPr/>
          <a:lstStyle/>
          <a:p>
            <a:r>
              <a:rPr smtClean="0">
                <a:solidFill>
                  <a:srgbClr val="505050"/>
                </a:solidFill>
              </a:rPr>
              <a:t>Microsoft Confidential</a:t>
            </a:r>
            <a:endParaRPr>
              <a:solidFill>
                <a:srgbClr val="505050"/>
              </a:solidFill>
            </a:endParaRPr>
          </a:p>
        </p:txBody>
      </p:sp>
      <p:sp>
        <p:nvSpPr>
          <p:cNvPr id="4" name="Slide Number Placeholder 3"/>
          <p:cNvSpPr>
            <a:spLocks noGrp="1"/>
          </p:cNvSpPr>
          <p:nvPr>
            <p:ph type="sldNum" sz="quarter" idx="11"/>
          </p:nvPr>
        </p:nvSpPr>
        <p:spPr>
          <a:xfrm>
            <a:off x="11595101" y="6565392"/>
            <a:ext cx="566737" cy="137160"/>
          </a:xfrm>
          <a:prstGeom prst="rect">
            <a:avLst/>
          </a:prstGeom>
        </p:spPr>
        <p:txBody>
          <a:bodyPr/>
          <a:lstStyle/>
          <a:p>
            <a:fld id="{27258FFF-F925-446B-8502-81C933981705}" type="slidenum">
              <a:rPr>
                <a:solidFill>
                  <a:srgbClr val="505050"/>
                </a:solidFill>
              </a:rPr>
              <a:pPr/>
              <a:t>‹#›</a:t>
            </a:fld>
            <a:endParaRPr>
              <a:solidFill>
                <a:srgbClr val="505050"/>
              </a:solidFill>
            </a:endParaRPr>
          </a:p>
        </p:txBody>
      </p:sp>
    </p:spTree>
    <p:extLst>
      <p:ext uri="{BB962C8B-B14F-4D97-AF65-F5344CB8AC3E}">
        <p14:creationId xmlns:p14="http://schemas.microsoft.com/office/powerpoint/2010/main" val="2109723135"/>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0912" y="233151"/>
            <a:ext cx="11814652" cy="880792"/>
          </a:xfrm>
        </p:spPr>
        <p:txBody>
          <a:bodyPr anchor="t" anchorCtr="0">
            <a:noAutofit/>
          </a:bodyPr>
          <a:lstStyle>
            <a:lvl1pPr>
              <a:defRPr sz="5438" cap="none" spc="-136" baseline="0">
                <a:solidFill>
                  <a:schemeClr val="accent1"/>
                </a:solidFill>
                <a:latin typeface="Segoe UI Light" pitchFamily="34" charset="0"/>
              </a:defRPr>
            </a:lvl1pPr>
          </a:lstStyle>
          <a:p>
            <a:r>
              <a:rPr lang="en-US" dirty="0" smtClean="0"/>
              <a:t>Click To Edit Master Title Style</a:t>
            </a:r>
            <a:endParaRPr lang="en-US" dirty="0"/>
          </a:p>
        </p:txBody>
      </p:sp>
      <p:sp>
        <p:nvSpPr>
          <p:cNvPr id="4" name="Date Placeholder 3"/>
          <p:cNvSpPr>
            <a:spLocks noGrp="1"/>
          </p:cNvSpPr>
          <p:nvPr>
            <p:ph type="dt" sz="half" idx="10"/>
          </p:nvPr>
        </p:nvSpPr>
        <p:spPr>
          <a:xfrm>
            <a:off x="103639" y="6718101"/>
            <a:ext cx="1036372" cy="223825"/>
          </a:xfrm>
          <a:prstGeom prst="rect">
            <a:avLst/>
          </a:prstGeom>
        </p:spPr>
        <p:txBody>
          <a:bodyPr/>
          <a:lstStyle/>
          <a:p>
            <a:pPr defTabSz="1236316"/>
            <a:fld id="{D8556E56-BCD3-4981-BA98-3AB9C4EF7216}" type="datetimeFigureOut">
              <a:rPr lang="en-US" smtClean="0">
                <a:solidFill>
                  <a:srgbClr val="292929"/>
                </a:solidFill>
              </a:rPr>
              <a:pPr defTabSz="1236316"/>
              <a:t>12/20/2017</a:t>
            </a:fld>
            <a:endParaRPr lang="en-US" dirty="0">
              <a:solidFill>
                <a:srgbClr val="292929"/>
              </a:solidFill>
            </a:endParaRPr>
          </a:p>
        </p:txBody>
      </p:sp>
      <p:sp>
        <p:nvSpPr>
          <p:cNvPr id="5" name="Footer Placeholder 4"/>
          <p:cNvSpPr>
            <a:spLocks noGrp="1"/>
          </p:cNvSpPr>
          <p:nvPr>
            <p:ph type="ftr" sz="quarter" idx="11"/>
          </p:nvPr>
        </p:nvSpPr>
        <p:spPr>
          <a:xfrm>
            <a:off x="1243648" y="6718101"/>
            <a:ext cx="9949180" cy="223825"/>
          </a:xfrm>
          <a:prstGeom prst="rect">
            <a:avLst/>
          </a:prstGeom>
        </p:spPr>
        <p:txBody>
          <a:bodyPr/>
          <a:lstStyle/>
          <a:p>
            <a:pPr defTabSz="1236316"/>
            <a:endParaRPr lang="en-US" dirty="0">
              <a:solidFill>
                <a:srgbClr val="292929"/>
              </a:solidFill>
            </a:endParaRPr>
          </a:p>
        </p:txBody>
      </p:sp>
      <p:sp>
        <p:nvSpPr>
          <p:cNvPr id="6" name="Slide Number Placeholder 5"/>
          <p:cNvSpPr>
            <a:spLocks noGrp="1"/>
          </p:cNvSpPr>
          <p:nvPr>
            <p:ph type="sldNum" sz="quarter" idx="12"/>
          </p:nvPr>
        </p:nvSpPr>
        <p:spPr>
          <a:xfrm>
            <a:off x="11296466" y="6718101"/>
            <a:ext cx="1036372" cy="223825"/>
          </a:xfrm>
          <a:prstGeom prst="rect">
            <a:avLst/>
          </a:prstGeom>
        </p:spPr>
        <p:txBody>
          <a:bodyPr/>
          <a:lstStyle/>
          <a:p>
            <a:pPr defTabSz="1236316"/>
            <a:fld id="{701EF8F4-3127-4F0B-9FA1-9C31610D72B1}" type="slidenum">
              <a:rPr lang="en-US" smtClean="0">
                <a:solidFill>
                  <a:srgbClr val="292929"/>
                </a:solidFill>
              </a:rPr>
              <a:pPr defTabSz="1236316"/>
              <a:t>‹#›</a:t>
            </a:fld>
            <a:endParaRPr lang="en-US" dirty="0">
              <a:solidFill>
                <a:srgbClr val="292929"/>
              </a:solidFill>
            </a:endParaRPr>
          </a:p>
        </p:txBody>
      </p:sp>
    </p:spTree>
    <p:extLst>
      <p:ext uri="{BB962C8B-B14F-4D97-AF65-F5344CB8AC3E}">
        <p14:creationId xmlns:p14="http://schemas.microsoft.com/office/powerpoint/2010/main" val="3083092102"/>
      </p:ext>
    </p:extLst>
  </p:cSld>
  <p:clrMapOvr>
    <a:masterClrMapping/>
  </p:clrMapOvr>
  <p:transition spd="slow">
    <p:push/>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userDrawn="1">
  <p:cSld name="1_Title Slide_Option 2">
    <p:bg>
      <p:bgRef idx="1001">
        <a:schemeClr val="bg2"/>
      </p:bgRef>
    </p:bg>
    <p:spTree>
      <p:nvGrpSpPr>
        <p:cNvPr id="1" name=""/>
        <p:cNvGrpSpPr/>
        <p:nvPr/>
      </p:nvGrpSpPr>
      <p:grpSpPr>
        <a:xfrm>
          <a:off x="0" y="0"/>
          <a:ext cx="0" cy="0"/>
          <a:chOff x="0" y="0"/>
          <a:chExt cx="0" cy="0"/>
        </a:xfrm>
      </p:grpSpPr>
      <p:sp>
        <p:nvSpPr>
          <p:cNvPr id="8" name="Freeform 6"/>
          <p:cNvSpPr>
            <a:spLocks noChangeAspect="1" noEditPoints="1"/>
          </p:cNvSpPr>
          <p:nvPr userDrawn="1"/>
        </p:nvSpPr>
        <p:spPr bwMode="auto">
          <a:xfrm>
            <a:off x="635" y="0"/>
            <a:ext cx="12435840" cy="6998100"/>
          </a:xfrm>
          <a:custGeom>
            <a:avLst/>
            <a:gdLst>
              <a:gd name="T0" fmla="*/ 0 w 3917"/>
              <a:gd name="T1" fmla="*/ 0 h 2204"/>
              <a:gd name="T2" fmla="*/ 0 w 3917"/>
              <a:gd name="T3" fmla="*/ 2204 h 2204"/>
              <a:gd name="T4" fmla="*/ 3917 w 3917"/>
              <a:gd name="T5" fmla="*/ 2204 h 2204"/>
              <a:gd name="T6" fmla="*/ 3917 w 3917"/>
              <a:gd name="T7" fmla="*/ 0 h 2204"/>
              <a:gd name="T8" fmla="*/ 0 w 3917"/>
              <a:gd name="T9" fmla="*/ 0 h 2204"/>
              <a:gd name="T10" fmla="*/ 1698 w 3917"/>
              <a:gd name="T11" fmla="*/ 1674 h 2204"/>
              <a:gd name="T12" fmla="*/ 87 w 3917"/>
              <a:gd name="T13" fmla="*/ 1907 h 2204"/>
              <a:gd name="T14" fmla="*/ 88 w 3917"/>
              <a:gd name="T15" fmla="*/ 297 h 2204"/>
              <a:gd name="T16" fmla="*/ 1698 w 3917"/>
              <a:gd name="T17" fmla="*/ 518 h 2204"/>
              <a:gd name="T18" fmla="*/ 1698 w 3917"/>
              <a:gd name="T19" fmla="*/ 1674 h 2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917" h="2204">
                <a:moveTo>
                  <a:pt x="0" y="0"/>
                </a:moveTo>
                <a:cubicBezTo>
                  <a:pt x="0" y="2204"/>
                  <a:pt x="0" y="2204"/>
                  <a:pt x="0" y="2204"/>
                </a:cubicBezTo>
                <a:cubicBezTo>
                  <a:pt x="3917" y="2204"/>
                  <a:pt x="3917" y="2204"/>
                  <a:pt x="3917" y="2204"/>
                </a:cubicBezTo>
                <a:cubicBezTo>
                  <a:pt x="3917" y="0"/>
                  <a:pt x="3917" y="0"/>
                  <a:pt x="3917" y="0"/>
                </a:cubicBezTo>
                <a:lnTo>
                  <a:pt x="0" y="0"/>
                </a:lnTo>
                <a:close/>
                <a:moveTo>
                  <a:pt x="1698" y="1674"/>
                </a:moveTo>
                <a:cubicBezTo>
                  <a:pt x="87" y="1907"/>
                  <a:pt x="87" y="1907"/>
                  <a:pt x="87" y="1907"/>
                </a:cubicBezTo>
                <a:cubicBezTo>
                  <a:pt x="89" y="1376"/>
                  <a:pt x="86" y="828"/>
                  <a:pt x="88" y="297"/>
                </a:cubicBezTo>
                <a:cubicBezTo>
                  <a:pt x="1698" y="518"/>
                  <a:pt x="1698" y="518"/>
                  <a:pt x="1698" y="518"/>
                </a:cubicBezTo>
                <a:cubicBezTo>
                  <a:pt x="1700" y="902"/>
                  <a:pt x="1696" y="1291"/>
                  <a:pt x="1698" y="1674"/>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p:cNvSpPr>
            <a:spLocks noGrp="1"/>
          </p:cNvSpPr>
          <p:nvPr>
            <p:ph type="title" hasCustomPrompt="1"/>
          </p:nvPr>
        </p:nvSpPr>
        <p:spPr>
          <a:xfrm>
            <a:off x="5761038" y="1211263"/>
            <a:ext cx="6400800" cy="2179058"/>
          </a:xfrm>
        </p:spPr>
        <p:txBody>
          <a:bodyPr wrap="square" anchor="t" anchorCtr="0">
            <a:spAutoFit/>
          </a:bodyPr>
          <a:lstStyle>
            <a:lvl1pPr>
              <a:defRPr sz="7200" spc="-153" baseline="0">
                <a:gradFill>
                  <a:gsLst>
                    <a:gs pos="22083">
                      <a:schemeClr val="tx1"/>
                    </a:gs>
                    <a:gs pos="42000">
                      <a:schemeClr val="tx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5761038" y="3954463"/>
            <a:ext cx="6400800" cy="738664"/>
          </a:xfrm>
        </p:spPr>
        <p:txBody>
          <a:bodyPr wrap="square">
            <a:spAutoFit/>
          </a:bodyPr>
          <a:lstStyle>
            <a:lvl1pPr marL="0" indent="0">
              <a:spcBef>
                <a:spcPts val="0"/>
              </a:spcBef>
              <a:buNone/>
              <a:defRPr sz="3200" spc="-71" baseline="0">
                <a:gradFill>
                  <a:gsLst>
                    <a:gs pos="22083">
                      <a:schemeClr val="tx1"/>
                    </a:gs>
                    <a:gs pos="42000">
                      <a:schemeClr val="tx1"/>
                    </a:gs>
                  </a:gsLst>
                  <a:lin ang="5400000" scaled="0"/>
                </a:gradFill>
                <a:latin typeface="+mj-lt"/>
              </a:defRPr>
            </a:lvl1pPr>
          </a:lstStyle>
          <a:p>
            <a:pPr lvl="0"/>
            <a:r>
              <a:rPr lang="en-US" dirty="0" smtClean="0"/>
              <a:t>Speaker title</a:t>
            </a:r>
            <a:endParaRPr lang="en-US" dirty="0"/>
          </a:p>
        </p:txBody>
      </p:sp>
      <p:sp>
        <p:nvSpPr>
          <p:cNvPr id="17" name="Freeform 5"/>
          <p:cNvSpPr>
            <a:spLocks noEditPoints="1"/>
          </p:cNvSpPr>
          <p:nvPr userDrawn="1"/>
        </p:nvSpPr>
        <p:spPr bwMode="black">
          <a:xfrm>
            <a:off x="1736983" y="1601473"/>
            <a:ext cx="3062160" cy="4715189"/>
          </a:xfrm>
          <a:custGeom>
            <a:avLst/>
            <a:gdLst>
              <a:gd name="T0" fmla="*/ 89 w 226"/>
              <a:gd name="T1" fmla="*/ 124 h 348"/>
              <a:gd name="T2" fmla="*/ 118 w 226"/>
              <a:gd name="T3" fmla="*/ 113 h 348"/>
              <a:gd name="T4" fmla="*/ 150 w 226"/>
              <a:gd name="T5" fmla="*/ 124 h 348"/>
              <a:gd name="T6" fmla="*/ 150 w 226"/>
              <a:gd name="T7" fmla="*/ 145 h 348"/>
              <a:gd name="T8" fmla="*/ 226 w 226"/>
              <a:gd name="T9" fmla="*/ 348 h 348"/>
              <a:gd name="T10" fmla="*/ 89 w 226"/>
              <a:gd name="T11" fmla="*/ 0 h 348"/>
              <a:gd name="T12" fmla="*/ 118 w 226"/>
              <a:gd name="T13" fmla="*/ 100 h 348"/>
              <a:gd name="T14" fmla="*/ 150 w 226"/>
              <a:gd name="T15" fmla="*/ 68 h 348"/>
              <a:gd name="T16" fmla="*/ 150 w 226"/>
              <a:gd name="T17" fmla="*/ 55 h 348"/>
              <a:gd name="T18" fmla="*/ 118 w 226"/>
              <a:gd name="T19" fmla="*/ 23 h 348"/>
              <a:gd name="T20" fmla="*/ 150 w 226"/>
              <a:gd name="T21" fmla="*/ 55 h 348"/>
              <a:gd name="T22" fmla="*/ 166 w 226"/>
              <a:gd name="T23" fmla="*/ 280 h 348"/>
              <a:gd name="T24" fmla="*/ 197 w 226"/>
              <a:gd name="T25" fmla="*/ 249 h 348"/>
              <a:gd name="T26" fmla="*/ 197 w 226"/>
              <a:gd name="T27" fmla="*/ 235 h 348"/>
              <a:gd name="T28" fmla="*/ 166 w 226"/>
              <a:gd name="T29" fmla="*/ 204 h 348"/>
              <a:gd name="T30" fmla="*/ 197 w 226"/>
              <a:gd name="T31" fmla="*/ 235 h 348"/>
              <a:gd name="T32" fmla="*/ 166 w 226"/>
              <a:gd name="T33" fmla="*/ 190 h 348"/>
              <a:gd name="T34" fmla="*/ 197 w 226"/>
              <a:gd name="T35" fmla="*/ 158 h 348"/>
              <a:gd name="T36" fmla="*/ 197 w 226"/>
              <a:gd name="T37" fmla="*/ 145 h 348"/>
              <a:gd name="T38" fmla="*/ 166 w 226"/>
              <a:gd name="T39" fmla="*/ 113 h 348"/>
              <a:gd name="T40" fmla="*/ 197 w 226"/>
              <a:gd name="T41" fmla="*/ 145 h 348"/>
              <a:gd name="T42" fmla="*/ 166 w 226"/>
              <a:gd name="T43" fmla="*/ 100 h 348"/>
              <a:gd name="T44" fmla="*/ 197 w 226"/>
              <a:gd name="T45" fmla="*/ 68 h 348"/>
              <a:gd name="T46" fmla="*/ 197 w 226"/>
              <a:gd name="T47" fmla="*/ 55 h 348"/>
              <a:gd name="T48" fmla="*/ 166 w 226"/>
              <a:gd name="T49" fmla="*/ 23 h 348"/>
              <a:gd name="T50" fmla="*/ 197 w 226"/>
              <a:gd name="T51" fmla="*/ 55 h 348"/>
              <a:gd name="T52" fmla="*/ 0 w 226"/>
              <a:gd name="T53" fmla="*/ 348 h 348"/>
              <a:gd name="T54" fmla="*/ 137 w 226"/>
              <a:gd name="T55" fmla="*/ 137 h 348"/>
              <a:gd name="T56" fmla="*/ 60 w 226"/>
              <a:gd name="T57" fmla="*/ 326 h 348"/>
              <a:gd name="T58" fmla="*/ 29 w 226"/>
              <a:gd name="T59" fmla="*/ 294 h 348"/>
              <a:gd name="T60" fmla="*/ 60 w 226"/>
              <a:gd name="T61" fmla="*/ 326 h 348"/>
              <a:gd name="T62" fmla="*/ 29 w 226"/>
              <a:gd name="T63" fmla="*/ 280 h 348"/>
              <a:gd name="T64" fmla="*/ 60 w 226"/>
              <a:gd name="T65" fmla="*/ 249 h 348"/>
              <a:gd name="T66" fmla="*/ 60 w 226"/>
              <a:gd name="T67" fmla="*/ 235 h 348"/>
              <a:gd name="T68" fmla="*/ 29 w 226"/>
              <a:gd name="T69" fmla="*/ 204 h 348"/>
              <a:gd name="T70" fmla="*/ 60 w 226"/>
              <a:gd name="T71" fmla="*/ 235 h 348"/>
              <a:gd name="T72" fmla="*/ 29 w 226"/>
              <a:gd name="T73" fmla="*/ 190 h 348"/>
              <a:gd name="T74" fmla="*/ 60 w 226"/>
              <a:gd name="T75" fmla="*/ 158 h 348"/>
              <a:gd name="T76" fmla="*/ 108 w 226"/>
              <a:gd name="T77" fmla="*/ 326 h 348"/>
              <a:gd name="T78" fmla="*/ 76 w 226"/>
              <a:gd name="T79" fmla="*/ 294 h 348"/>
              <a:gd name="T80" fmla="*/ 108 w 226"/>
              <a:gd name="T81" fmla="*/ 326 h 348"/>
              <a:gd name="T82" fmla="*/ 76 w 226"/>
              <a:gd name="T83" fmla="*/ 280 h 348"/>
              <a:gd name="T84" fmla="*/ 108 w 226"/>
              <a:gd name="T85" fmla="*/ 249 h 348"/>
              <a:gd name="T86" fmla="*/ 108 w 226"/>
              <a:gd name="T87" fmla="*/ 235 h 348"/>
              <a:gd name="T88" fmla="*/ 76 w 226"/>
              <a:gd name="T89" fmla="*/ 204 h 348"/>
              <a:gd name="T90" fmla="*/ 108 w 226"/>
              <a:gd name="T91" fmla="*/ 235 h 348"/>
              <a:gd name="T92" fmla="*/ 76 w 226"/>
              <a:gd name="T93" fmla="*/ 190 h 348"/>
              <a:gd name="T94" fmla="*/ 108 w 226"/>
              <a:gd name="T95" fmla="*/ 158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6" h="348">
                <a:moveTo>
                  <a:pt x="89" y="0"/>
                </a:moveTo>
                <a:lnTo>
                  <a:pt x="89" y="124"/>
                </a:lnTo>
                <a:lnTo>
                  <a:pt x="118" y="124"/>
                </a:lnTo>
                <a:lnTo>
                  <a:pt x="118" y="113"/>
                </a:lnTo>
                <a:lnTo>
                  <a:pt x="150" y="113"/>
                </a:lnTo>
                <a:lnTo>
                  <a:pt x="150" y="124"/>
                </a:lnTo>
                <a:lnTo>
                  <a:pt x="150" y="137"/>
                </a:lnTo>
                <a:lnTo>
                  <a:pt x="150" y="145"/>
                </a:lnTo>
                <a:lnTo>
                  <a:pt x="150" y="348"/>
                </a:lnTo>
                <a:lnTo>
                  <a:pt x="226" y="348"/>
                </a:lnTo>
                <a:lnTo>
                  <a:pt x="226" y="0"/>
                </a:lnTo>
                <a:lnTo>
                  <a:pt x="89" y="0"/>
                </a:lnTo>
                <a:close/>
                <a:moveTo>
                  <a:pt x="150" y="100"/>
                </a:moveTo>
                <a:lnTo>
                  <a:pt x="118" y="100"/>
                </a:lnTo>
                <a:lnTo>
                  <a:pt x="118" y="68"/>
                </a:lnTo>
                <a:lnTo>
                  <a:pt x="150" y="68"/>
                </a:lnTo>
                <a:lnTo>
                  <a:pt x="150" y="100"/>
                </a:lnTo>
                <a:close/>
                <a:moveTo>
                  <a:pt x="150" y="55"/>
                </a:moveTo>
                <a:lnTo>
                  <a:pt x="118" y="55"/>
                </a:lnTo>
                <a:lnTo>
                  <a:pt x="118" y="23"/>
                </a:lnTo>
                <a:lnTo>
                  <a:pt x="150" y="23"/>
                </a:lnTo>
                <a:lnTo>
                  <a:pt x="150" y="55"/>
                </a:lnTo>
                <a:close/>
                <a:moveTo>
                  <a:pt x="197" y="280"/>
                </a:moveTo>
                <a:lnTo>
                  <a:pt x="166" y="280"/>
                </a:lnTo>
                <a:lnTo>
                  <a:pt x="166" y="249"/>
                </a:lnTo>
                <a:lnTo>
                  <a:pt x="197" y="249"/>
                </a:lnTo>
                <a:lnTo>
                  <a:pt x="197" y="280"/>
                </a:lnTo>
                <a:close/>
                <a:moveTo>
                  <a:pt x="197" y="235"/>
                </a:moveTo>
                <a:lnTo>
                  <a:pt x="166" y="235"/>
                </a:lnTo>
                <a:lnTo>
                  <a:pt x="166" y="204"/>
                </a:lnTo>
                <a:lnTo>
                  <a:pt x="197" y="204"/>
                </a:lnTo>
                <a:lnTo>
                  <a:pt x="197" y="235"/>
                </a:lnTo>
                <a:close/>
                <a:moveTo>
                  <a:pt x="197" y="190"/>
                </a:moveTo>
                <a:lnTo>
                  <a:pt x="166" y="190"/>
                </a:lnTo>
                <a:lnTo>
                  <a:pt x="166" y="158"/>
                </a:lnTo>
                <a:lnTo>
                  <a:pt x="197" y="158"/>
                </a:lnTo>
                <a:lnTo>
                  <a:pt x="197" y="190"/>
                </a:lnTo>
                <a:close/>
                <a:moveTo>
                  <a:pt x="197" y="145"/>
                </a:moveTo>
                <a:lnTo>
                  <a:pt x="166" y="145"/>
                </a:lnTo>
                <a:lnTo>
                  <a:pt x="166" y="113"/>
                </a:lnTo>
                <a:lnTo>
                  <a:pt x="197" y="113"/>
                </a:lnTo>
                <a:lnTo>
                  <a:pt x="197" y="145"/>
                </a:lnTo>
                <a:close/>
                <a:moveTo>
                  <a:pt x="197" y="100"/>
                </a:moveTo>
                <a:lnTo>
                  <a:pt x="166" y="100"/>
                </a:lnTo>
                <a:lnTo>
                  <a:pt x="166" y="68"/>
                </a:lnTo>
                <a:lnTo>
                  <a:pt x="197" y="68"/>
                </a:lnTo>
                <a:lnTo>
                  <a:pt x="197" y="100"/>
                </a:lnTo>
                <a:close/>
                <a:moveTo>
                  <a:pt x="197" y="55"/>
                </a:moveTo>
                <a:lnTo>
                  <a:pt x="166" y="55"/>
                </a:lnTo>
                <a:lnTo>
                  <a:pt x="166" y="23"/>
                </a:lnTo>
                <a:lnTo>
                  <a:pt x="197" y="23"/>
                </a:lnTo>
                <a:lnTo>
                  <a:pt x="197" y="55"/>
                </a:lnTo>
                <a:close/>
                <a:moveTo>
                  <a:pt x="0" y="137"/>
                </a:moveTo>
                <a:lnTo>
                  <a:pt x="0" y="348"/>
                </a:lnTo>
                <a:lnTo>
                  <a:pt x="137" y="348"/>
                </a:lnTo>
                <a:lnTo>
                  <a:pt x="137" y="137"/>
                </a:lnTo>
                <a:lnTo>
                  <a:pt x="0" y="137"/>
                </a:lnTo>
                <a:close/>
                <a:moveTo>
                  <a:pt x="60" y="326"/>
                </a:moveTo>
                <a:lnTo>
                  <a:pt x="29" y="326"/>
                </a:lnTo>
                <a:lnTo>
                  <a:pt x="29" y="294"/>
                </a:lnTo>
                <a:lnTo>
                  <a:pt x="60" y="294"/>
                </a:lnTo>
                <a:lnTo>
                  <a:pt x="60" y="326"/>
                </a:lnTo>
                <a:close/>
                <a:moveTo>
                  <a:pt x="60" y="280"/>
                </a:moveTo>
                <a:lnTo>
                  <a:pt x="29" y="280"/>
                </a:lnTo>
                <a:lnTo>
                  <a:pt x="29" y="249"/>
                </a:lnTo>
                <a:lnTo>
                  <a:pt x="60" y="249"/>
                </a:lnTo>
                <a:lnTo>
                  <a:pt x="60" y="280"/>
                </a:lnTo>
                <a:close/>
                <a:moveTo>
                  <a:pt x="60" y="235"/>
                </a:moveTo>
                <a:lnTo>
                  <a:pt x="29" y="235"/>
                </a:lnTo>
                <a:lnTo>
                  <a:pt x="29" y="204"/>
                </a:lnTo>
                <a:lnTo>
                  <a:pt x="60" y="204"/>
                </a:lnTo>
                <a:lnTo>
                  <a:pt x="60" y="235"/>
                </a:lnTo>
                <a:close/>
                <a:moveTo>
                  <a:pt x="60" y="190"/>
                </a:moveTo>
                <a:lnTo>
                  <a:pt x="29" y="190"/>
                </a:lnTo>
                <a:lnTo>
                  <a:pt x="29" y="158"/>
                </a:lnTo>
                <a:lnTo>
                  <a:pt x="60" y="158"/>
                </a:lnTo>
                <a:lnTo>
                  <a:pt x="60" y="190"/>
                </a:lnTo>
                <a:close/>
                <a:moveTo>
                  <a:pt x="108" y="326"/>
                </a:moveTo>
                <a:lnTo>
                  <a:pt x="76" y="326"/>
                </a:lnTo>
                <a:lnTo>
                  <a:pt x="76" y="294"/>
                </a:lnTo>
                <a:lnTo>
                  <a:pt x="108" y="294"/>
                </a:lnTo>
                <a:lnTo>
                  <a:pt x="108" y="326"/>
                </a:lnTo>
                <a:close/>
                <a:moveTo>
                  <a:pt x="108" y="280"/>
                </a:moveTo>
                <a:lnTo>
                  <a:pt x="76" y="280"/>
                </a:lnTo>
                <a:lnTo>
                  <a:pt x="76" y="249"/>
                </a:lnTo>
                <a:lnTo>
                  <a:pt x="108" y="249"/>
                </a:lnTo>
                <a:lnTo>
                  <a:pt x="108" y="280"/>
                </a:lnTo>
                <a:close/>
                <a:moveTo>
                  <a:pt x="108" y="235"/>
                </a:moveTo>
                <a:lnTo>
                  <a:pt x="76" y="235"/>
                </a:lnTo>
                <a:lnTo>
                  <a:pt x="76" y="204"/>
                </a:lnTo>
                <a:lnTo>
                  <a:pt x="108" y="204"/>
                </a:lnTo>
                <a:lnTo>
                  <a:pt x="108" y="235"/>
                </a:lnTo>
                <a:close/>
                <a:moveTo>
                  <a:pt x="108" y="190"/>
                </a:moveTo>
                <a:lnTo>
                  <a:pt x="76" y="190"/>
                </a:lnTo>
                <a:lnTo>
                  <a:pt x="76" y="158"/>
                </a:lnTo>
                <a:lnTo>
                  <a:pt x="108" y="158"/>
                </a:lnTo>
                <a:lnTo>
                  <a:pt x="108" y="190"/>
                </a:lnTo>
                <a:close/>
              </a:path>
            </a:pathLst>
          </a:custGeom>
          <a:solidFill>
            <a:schemeClr val="tx1"/>
          </a:solidFill>
          <a:ln w="10795" cap="flat" cmpd="sng" algn="ctr">
            <a:noFill/>
            <a:prstDash val="solid"/>
            <a:headEnd type="none" w="med" len="med"/>
            <a:tailEnd type="none" w="med" len="med"/>
          </a:ln>
          <a:effectLst/>
          <a:ex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099" eaLnBrk="1" fontAlgn="base" latinLnBrk="0" hangingPunct="1">
              <a:lnSpc>
                <a:spcPct val="90000"/>
              </a:lnSpc>
              <a:spcBef>
                <a:spcPct val="0"/>
              </a:spcBef>
              <a:spcAft>
                <a:spcPct val="0"/>
              </a:spcAft>
              <a:buClrTx/>
              <a:buSzTx/>
              <a:buFontTx/>
              <a:buNone/>
              <a:tabLst/>
              <a:defRPr/>
            </a:pPr>
            <a:endParaRPr kumimoji="0" lang="en-US" sz="2000" b="0" i="0" u="none" strike="noStrike" kern="0" cap="none" spc="-50" normalizeH="0" baseline="0" noProof="0" smtClean="0">
              <a:ln>
                <a:noFill/>
              </a:ln>
              <a:gradFill>
                <a:gsLst>
                  <a:gs pos="1250">
                    <a:srgbClr val="EFEFEF"/>
                  </a:gs>
                  <a:gs pos="10417">
                    <a:srgbClr val="EFEFEF"/>
                  </a:gs>
                </a:gsLst>
                <a:lin ang="5400000" scaled="0"/>
              </a:gradFill>
              <a:effectLst/>
              <a:uLnTx/>
              <a:uFillTx/>
              <a:latin typeface="Segoe UI"/>
            </a:endParaRPr>
          </a:p>
        </p:txBody>
      </p:sp>
    </p:spTree>
    <p:extLst>
      <p:ext uri="{BB962C8B-B14F-4D97-AF65-F5344CB8AC3E}">
        <p14:creationId xmlns:p14="http://schemas.microsoft.com/office/powerpoint/2010/main" val="19477382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 xmlns:p15="http://schemas.microsoft.com/office/powerpoint/2012/main">
        <p15:guide id="1" pos="173"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5" Type="http://schemas.openxmlformats.org/officeDocument/2006/relationships/slideLayout" Target="../slideLayouts/slideLayout17.xml"/><Relationship Id="rId10" Type="http://schemas.openxmlformats.org/officeDocument/2006/relationships/theme" Target="../theme/theme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slideLayout" Target="../slideLayouts/slideLayout34.xml"/><Relationship Id="rId18" Type="http://schemas.openxmlformats.org/officeDocument/2006/relationships/slideLayout" Target="../slideLayouts/slideLayout39.xml"/><Relationship Id="rId26" Type="http://schemas.openxmlformats.org/officeDocument/2006/relationships/slideLayout" Target="../slideLayouts/slideLayout47.xml"/><Relationship Id="rId39" Type="http://schemas.openxmlformats.org/officeDocument/2006/relationships/slideLayout" Target="../slideLayouts/slideLayout60.xml"/><Relationship Id="rId3" Type="http://schemas.openxmlformats.org/officeDocument/2006/relationships/slideLayout" Target="../slideLayouts/slideLayout24.xml"/><Relationship Id="rId21" Type="http://schemas.openxmlformats.org/officeDocument/2006/relationships/slideLayout" Target="../slideLayouts/slideLayout42.xml"/><Relationship Id="rId34" Type="http://schemas.openxmlformats.org/officeDocument/2006/relationships/slideLayout" Target="../slideLayouts/slideLayout55.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17" Type="http://schemas.openxmlformats.org/officeDocument/2006/relationships/slideLayout" Target="../slideLayouts/slideLayout38.xml"/><Relationship Id="rId25" Type="http://schemas.openxmlformats.org/officeDocument/2006/relationships/slideLayout" Target="../slideLayouts/slideLayout46.xml"/><Relationship Id="rId33" Type="http://schemas.openxmlformats.org/officeDocument/2006/relationships/slideLayout" Target="../slideLayouts/slideLayout54.xml"/><Relationship Id="rId38" Type="http://schemas.openxmlformats.org/officeDocument/2006/relationships/slideLayout" Target="../slideLayouts/slideLayout59.xml"/><Relationship Id="rId2" Type="http://schemas.openxmlformats.org/officeDocument/2006/relationships/slideLayout" Target="../slideLayouts/slideLayout23.xml"/><Relationship Id="rId16" Type="http://schemas.openxmlformats.org/officeDocument/2006/relationships/slideLayout" Target="../slideLayouts/slideLayout37.xml"/><Relationship Id="rId20" Type="http://schemas.openxmlformats.org/officeDocument/2006/relationships/slideLayout" Target="../slideLayouts/slideLayout41.xml"/><Relationship Id="rId29" Type="http://schemas.openxmlformats.org/officeDocument/2006/relationships/slideLayout" Target="../slideLayouts/slideLayout50.xml"/><Relationship Id="rId41" Type="http://schemas.openxmlformats.org/officeDocument/2006/relationships/image" Target="../media/image1.png"/><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24" Type="http://schemas.openxmlformats.org/officeDocument/2006/relationships/slideLayout" Target="../slideLayouts/slideLayout45.xml"/><Relationship Id="rId32" Type="http://schemas.openxmlformats.org/officeDocument/2006/relationships/slideLayout" Target="../slideLayouts/slideLayout53.xml"/><Relationship Id="rId37" Type="http://schemas.openxmlformats.org/officeDocument/2006/relationships/slideLayout" Target="../slideLayouts/slideLayout58.xml"/><Relationship Id="rId40" Type="http://schemas.openxmlformats.org/officeDocument/2006/relationships/theme" Target="../theme/theme3.xml"/><Relationship Id="rId5" Type="http://schemas.openxmlformats.org/officeDocument/2006/relationships/slideLayout" Target="../slideLayouts/slideLayout26.xml"/><Relationship Id="rId15" Type="http://schemas.openxmlformats.org/officeDocument/2006/relationships/slideLayout" Target="../slideLayouts/slideLayout36.xml"/><Relationship Id="rId23" Type="http://schemas.openxmlformats.org/officeDocument/2006/relationships/slideLayout" Target="../slideLayouts/slideLayout44.xml"/><Relationship Id="rId28" Type="http://schemas.openxmlformats.org/officeDocument/2006/relationships/slideLayout" Target="../slideLayouts/slideLayout49.xml"/><Relationship Id="rId36" Type="http://schemas.openxmlformats.org/officeDocument/2006/relationships/slideLayout" Target="../slideLayouts/slideLayout57.xml"/><Relationship Id="rId10" Type="http://schemas.openxmlformats.org/officeDocument/2006/relationships/slideLayout" Target="../slideLayouts/slideLayout31.xml"/><Relationship Id="rId19" Type="http://schemas.openxmlformats.org/officeDocument/2006/relationships/slideLayout" Target="../slideLayouts/slideLayout40.xml"/><Relationship Id="rId31" Type="http://schemas.openxmlformats.org/officeDocument/2006/relationships/slideLayout" Target="../slideLayouts/slideLayout52.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slideLayout" Target="../slideLayouts/slideLayout35.xml"/><Relationship Id="rId22" Type="http://schemas.openxmlformats.org/officeDocument/2006/relationships/slideLayout" Target="../slideLayouts/slideLayout43.xml"/><Relationship Id="rId27" Type="http://schemas.openxmlformats.org/officeDocument/2006/relationships/slideLayout" Target="../slideLayouts/slideLayout48.xml"/><Relationship Id="rId30" Type="http://schemas.openxmlformats.org/officeDocument/2006/relationships/slideLayout" Target="../slideLayouts/slideLayout51.xml"/><Relationship Id="rId35" Type="http://schemas.openxmlformats.org/officeDocument/2006/relationships/slideLayout" Target="../slideLayouts/slideLayout5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8.xml"/><Relationship Id="rId13" Type="http://schemas.openxmlformats.org/officeDocument/2006/relationships/slideLayout" Target="../slideLayouts/slideLayout73.xml"/><Relationship Id="rId18" Type="http://schemas.openxmlformats.org/officeDocument/2006/relationships/slideLayout" Target="../slideLayouts/slideLayout78.xml"/><Relationship Id="rId3" Type="http://schemas.openxmlformats.org/officeDocument/2006/relationships/slideLayout" Target="../slideLayouts/slideLayout63.xml"/><Relationship Id="rId7" Type="http://schemas.openxmlformats.org/officeDocument/2006/relationships/slideLayout" Target="../slideLayouts/slideLayout67.xml"/><Relationship Id="rId12" Type="http://schemas.openxmlformats.org/officeDocument/2006/relationships/slideLayout" Target="../slideLayouts/slideLayout72.xml"/><Relationship Id="rId17" Type="http://schemas.openxmlformats.org/officeDocument/2006/relationships/slideLayout" Target="../slideLayouts/slideLayout77.xml"/><Relationship Id="rId2" Type="http://schemas.openxmlformats.org/officeDocument/2006/relationships/slideLayout" Target="../slideLayouts/slideLayout62.xml"/><Relationship Id="rId16" Type="http://schemas.openxmlformats.org/officeDocument/2006/relationships/slideLayout" Target="../slideLayouts/slideLayout76.xml"/><Relationship Id="rId20" Type="http://schemas.openxmlformats.org/officeDocument/2006/relationships/image" Target="../media/image1.png"/><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5" Type="http://schemas.openxmlformats.org/officeDocument/2006/relationships/slideLayout" Target="../slideLayouts/slideLayout65.xml"/><Relationship Id="rId15" Type="http://schemas.openxmlformats.org/officeDocument/2006/relationships/slideLayout" Target="../slideLayouts/slideLayout75.xml"/><Relationship Id="rId10" Type="http://schemas.openxmlformats.org/officeDocument/2006/relationships/slideLayout" Target="../slideLayouts/slideLayout70.xml"/><Relationship Id="rId19" Type="http://schemas.openxmlformats.org/officeDocument/2006/relationships/theme" Target="../theme/theme4.xml"/><Relationship Id="rId4" Type="http://schemas.openxmlformats.org/officeDocument/2006/relationships/slideLayout" Target="../slideLayouts/slideLayout64.xml"/><Relationship Id="rId9" Type="http://schemas.openxmlformats.org/officeDocument/2006/relationships/slideLayout" Target="../slideLayouts/slideLayout69.xml"/><Relationship Id="rId14" Type="http://schemas.openxmlformats.org/officeDocument/2006/relationships/slideLayout" Target="../slideLayouts/slideLayout7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8" y="292082"/>
            <a:ext cx="11375536" cy="946413"/>
          </a:xfrm>
          <a:prstGeom prst="rect">
            <a:avLst/>
          </a:prstGeom>
        </p:spPr>
        <p:txBody>
          <a:bodyPr vert="horz" wrap="square" lIns="146304" tIns="91440" rIns="146304" bIns="91440" rtlCol="0" anchor="t">
            <a:spAutoFit/>
          </a:bodyPr>
          <a:lstStyle/>
          <a:p>
            <a:r>
              <a:rPr lang="en-US" smtClean="0"/>
              <a:t>Click to edit Master title style</a:t>
            </a:r>
            <a:endParaRPr lang="en-US" dirty="0"/>
          </a:p>
        </p:txBody>
      </p:sp>
      <p:sp>
        <p:nvSpPr>
          <p:cNvPr id="4" name="Text Placeholder 3"/>
          <p:cNvSpPr>
            <a:spLocks noGrp="1"/>
          </p:cNvSpPr>
          <p:nvPr>
            <p:ph type="body" idx="1"/>
          </p:nvPr>
        </p:nvSpPr>
        <p:spPr>
          <a:xfrm>
            <a:off x="271398" y="1211263"/>
            <a:ext cx="11378776" cy="2609945"/>
          </a:xfrm>
          <a:prstGeom prst="rect">
            <a:avLst/>
          </a:prstGeom>
        </p:spPr>
        <p:txBody>
          <a:bodyPr vert="horz" lIns="182880" tIns="146304" rIns="182880" bIns="146304"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17950971"/>
      </p:ext>
    </p:extLst>
  </p:cSld>
  <p:clrMap bg1="lt1" tx1="dk1" bg2="lt2" tx2="dk2" accent1="accent1" accent2="accent2" accent3="accent3" accent4="accent4" accent5="accent5" accent6="accent6" hlink="hlink" folHlink="folHlink"/>
  <p:sldLayoutIdLst>
    <p:sldLayoutId id="2147484446" r:id="rId1"/>
    <p:sldLayoutId id="2147484457" r:id="rId2"/>
    <p:sldLayoutId id="2147484458" r:id="rId3"/>
    <p:sldLayoutId id="2147484461" r:id="rId4"/>
    <p:sldLayoutId id="2147484582" r:id="rId5"/>
    <p:sldLayoutId id="2147484738" r:id="rId6"/>
    <p:sldLayoutId id="2147484742" r:id="rId7"/>
    <p:sldLayoutId id="2147484778" r:id="rId8"/>
    <p:sldLayoutId id="2147484918" r:id="rId9"/>
    <p:sldLayoutId id="2147484919" r:id="rId10"/>
    <p:sldLayoutId id="2147484920" r:id="rId11"/>
    <p:sldLayoutId id="2147484922" r:id="rId12"/>
  </p:sldLayoutIdLst>
  <p:transition>
    <p:fade/>
  </p:transition>
  <p:timing>
    <p:tnLst>
      <p:par>
        <p:cTn id="1" dur="indefinite" restart="never" nodeType="tmRoot"/>
      </p:par>
    </p:tnLst>
  </p:timing>
  <p:hf hdr="0" dt="0"/>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46553" marR="0" indent="-346553"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71" baseline="0">
          <a:gradFill>
            <a:gsLst>
              <a:gs pos="1250">
                <a:schemeClr val="tx1"/>
              </a:gs>
              <a:gs pos="100000">
                <a:schemeClr val="tx1"/>
              </a:gs>
            </a:gsLst>
            <a:lin ang="5400000" scaled="0"/>
          </a:gradFill>
          <a:latin typeface="+mj-lt"/>
          <a:ea typeface="+mn-ea"/>
          <a:cs typeface="+mn-cs"/>
        </a:defRPr>
      </a:lvl1pPr>
      <a:lvl2pPr marL="584607" marR="0" indent="-238054" algn="l" defTabSz="932742" rtl="0" eaLnBrk="1" fontAlgn="auto" latinLnBrk="0" hangingPunct="1">
        <a:lnSpc>
          <a:spcPct val="90000"/>
        </a:lnSpc>
        <a:spcBef>
          <a:spcPct val="20000"/>
        </a:spcBef>
        <a:spcAft>
          <a:spcPts val="0"/>
        </a:spcAft>
        <a:buClrTx/>
        <a:buSzPct val="90000"/>
        <a:buFont typeface="Wingdings"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814563" marR="0" indent="-229956" algn="l" defTabSz="932742" rtl="0" eaLnBrk="1" fontAlgn="auto" latinLnBrk="0" hangingPunct="1">
        <a:lnSpc>
          <a:spcPct val="90000"/>
        </a:lnSpc>
        <a:spcBef>
          <a:spcPct val="20000"/>
        </a:spcBef>
        <a:spcAft>
          <a:spcPts val="0"/>
        </a:spcAft>
        <a:buClrTx/>
        <a:buSzPct val="90000"/>
        <a:buFont typeface="Wingdings" pitchFamily="2" charset="2"/>
        <a:buChar char=""/>
        <a:tabLst>
          <a:tab pos="814563" algn="l"/>
        </a:tabLst>
        <a:defRPr sz="2800" kern="1200" spc="0" baseline="0">
          <a:gradFill>
            <a:gsLst>
              <a:gs pos="1250">
                <a:schemeClr val="tx1"/>
              </a:gs>
              <a:gs pos="100000">
                <a:schemeClr val="tx1"/>
              </a:gs>
            </a:gsLst>
            <a:lin ang="5400000" scaled="0"/>
          </a:gradFill>
          <a:latin typeface="+mn-lt"/>
          <a:ea typeface="+mn-ea"/>
          <a:cs typeface="+mn-cs"/>
        </a:defRPr>
      </a:lvl3pPr>
      <a:lvl4pPr marL="1050997" marR="0" indent="-236434" algn="l" defTabSz="932742"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4pPr>
      <a:lvl5pPr marL="1280953" marR="0" indent="-229956" algn="l" defTabSz="932742" rtl="0" eaLnBrk="1" fontAlgn="auto" latinLnBrk="0" hangingPunct="1">
        <a:lnSpc>
          <a:spcPct val="90000"/>
        </a:lnSpc>
        <a:spcBef>
          <a:spcPct val="20000"/>
        </a:spcBef>
        <a:spcAft>
          <a:spcPts val="0"/>
        </a:spcAft>
        <a:buClrTx/>
        <a:buSzPct val="90000"/>
        <a:buFont typeface="Wingdings" pitchFamily="2" charset="2"/>
        <a:buChar char=""/>
        <a:tabLst>
          <a:tab pos="1280953" algn="l"/>
        </a:tabLst>
        <a:defRPr sz="2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8" y="292082"/>
            <a:ext cx="11375536" cy="946413"/>
          </a:xfrm>
          <a:prstGeom prst="rect">
            <a:avLst/>
          </a:prstGeom>
        </p:spPr>
        <p:txBody>
          <a:bodyPr vert="horz" wrap="square" lIns="146304" tIns="91440" rIns="146304" bIns="91440" rtlCol="0" anchor="t">
            <a:spAutoFit/>
          </a:bodyPr>
          <a:lstStyle/>
          <a:p>
            <a:r>
              <a:rPr lang="en-US" smtClean="0"/>
              <a:t>Click to edit Master title style</a:t>
            </a:r>
            <a:endParaRPr lang="en-US" dirty="0"/>
          </a:p>
        </p:txBody>
      </p:sp>
      <p:sp>
        <p:nvSpPr>
          <p:cNvPr id="4" name="Text Placeholder 3"/>
          <p:cNvSpPr>
            <a:spLocks noGrp="1"/>
          </p:cNvSpPr>
          <p:nvPr>
            <p:ph type="body" idx="1"/>
          </p:nvPr>
        </p:nvSpPr>
        <p:spPr>
          <a:xfrm>
            <a:off x="271398" y="1211263"/>
            <a:ext cx="11378776" cy="2609945"/>
          </a:xfrm>
          <a:prstGeom prst="rect">
            <a:avLst/>
          </a:prstGeom>
        </p:spPr>
        <p:txBody>
          <a:bodyPr vert="horz" lIns="182880" tIns="146304" rIns="182880" bIns="146304"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Slide Number Placeholder 2"/>
          <p:cNvSpPr>
            <a:spLocks noGrp="1"/>
          </p:cNvSpPr>
          <p:nvPr>
            <p:ph type="sldNum" sz="quarter" idx="4"/>
          </p:nvPr>
        </p:nvSpPr>
        <p:spPr>
          <a:xfrm>
            <a:off x="11650175" y="6573013"/>
            <a:ext cx="511664" cy="124650"/>
          </a:xfrm>
          <a:prstGeom prst="rect">
            <a:avLst/>
          </a:prstGeom>
          <a:noFill/>
        </p:spPr>
        <p:txBody>
          <a:bodyPr wrap="square" lIns="0" tIns="0" rIns="182880" bIns="0" rtlCol="0" anchor="b" anchorCtr="0">
            <a:spAutoFit/>
          </a:bodyPr>
          <a:lstStyle>
            <a:lvl1pPr algn="r">
              <a:defRPr lang="en-US" sz="900" spc="-20" baseline="0" smtClean="0">
                <a:gradFill>
                  <a:gsLst>
                    <a:gs pos="0">
                      <a:schemeClr val="tx1"/>
                    </a:gs>
                    <a:gs pos="100000">
                      <a:schemeClr val="tx1"/>
                    </a:gs>
                  </a:gsLst>
                  <a:lin ang="5400000" scaled="0"/>
                </a:gradFill>
              </a:defRPr>
            </a:lvl1pPr>
          </a:lstStyle>
          <a:p>
            <a:pPr>
              <a:lnSpc>
                <a:spcPct val="90000"/>
              </a:lnSpc>
            </a:pPr>
            <a:fld id="{1BC86A1F-E589-44B2-A543-2EC98F5547A7}" type="slidenum">
              <a:rPr>
                <a:gradFill>
                  <a:gsLst>
                    <a:gs pos="0">
                      <a:srgbClr val="505050"/>
                    </a:gs>
                    <a:gs pos="100000">
                      <a:srgbClr val="505050"/>
                    </a:gs>
                  </a:gsLst>
                  <a:lin ang="5400000" scaled="0"/>
                </a:gradFill>
              </a:rPr>
              <a:pPr>
                <a:lnSpc>
                  <a:spcPct val="90000"/>
                </a:lnSpc>
              </a:pPr>
              <a:t>‹#›</a:t>
            </a:fld>
            <a:endParaRPr dirty="0">
              <a:gradFill>
                <a:gsLst>
                  <a:gs pos="0">
                    <a:srgbClr val="505050"/>
                  </a:gs>
                  <a:gs pos="100000">
                    <a:srgbClr val="505050"/>
                  </a:gs>
                </a:gsLst>
                <a:lin ang="5400000" scaled="0"/>
              </a:gradFill>
            </a:endParaRPr>
          </a:p>
        </p:txBody>
      </p:sp>
    </p:spTree>
    <p:extLst>
      <p:ext uri="{BB962C8B-B14F-4D97-AF65-F5344CB8AC3E}">
        <p14:creationId xmlns:p14="http://schemas.microsoft.com/office/powerpoint/2010/main" val="4019968258"/>
      </p:ext>
    </p:extLst>
  </p:cSld>
  <p:clrMap bg1="lt1" tx1="dk1" bg2="lt2" tx2="dk2" accent1="accent1" accent2="accent2" accent3="accent3" accent4="accent4" accent5="accent5" accent6="accent6" hlink="hlink" folHlink="folHlink"/>
  <p:sldLayoutIdLst>
    <p:sldLayoutId id="2147484483" r:id="rId1"/>
    <p:sldLayoutId id="2147484484" r:id="rId2"/>
    <p:sldLayoutId id="2147484491" r:id="rId3"/>
    <p:sldLayoutId id="2147484923" r:id="rId4"/>
    <p:sldLayoutId id="2147484924" r:id="rId5"/>
    <p:sldLayoutId id="2147484925" r:id="rId6"/>
    <p:sldLayoutId id="2147484926" r:id="rId7"/>
    <p:sldLayoutId id="2147484927" r:id="rId8"/>
    <p:sldLayoutId id="2147484928" r:id="rId9"/>
  </p:sldLayoutIdLst>
  <p:transition>
    <p:fade/>
  </p:transition>
  <p:timing>
    <p:tnLst>
      <p:par>
        <p:cTn id="1" dur="indefinite" restart="never" nodeType="tmRoot"/>
      </p:par>
    </p:tnLst>
  </p:timing>
  <p:hf hdr="0" dt="0"/>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46553" marR="0" indent="-346553"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71" baseline="0">
          <a:gradFill>
            <a:gsLst>
              <a:gs pos="1250">
                <a:schemeClr val="tx1"/>
              </a:gs>
              <a:gs pos="100000">
                <a:schemeClr val="tx1"/>
              </a:gs>
            </a:gsLst>
            <a:lin ang="5400000" scaled="0"/>
          </a:gradFill>
          <a:latin typeface="+mj-lt"/>
          <a:ea typeface="+mn-ea"/>
          <a:cs typeface="+mn-cs"/>
        </a:defRPr>
      </a:lvl1pPr>
      <a:lvl2pPr marL="584607" marR="0" indent="-238054" algn="l" defTabSz="932742" rtl="0" eaLnBrk="1" fontAlgn="auto" latinLnBrk="0" hangingPunct="1">
        <a:lnSpc>
          <a:spcPct val="90000"/>
        </a:lnSpc>
        <a:spcBef>
          <a:spcPct val="20000"/>
        </a:spcBef>
        <a:spcAft>
          <a:spcPts val="0"/>
        </a:spcAft>
        <a:buClrTx/>
        <a:buSzPct val="90000"/>
        <a:buFont typeface="Wingdings"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814563" marR="0" indent="-229956" algn="l" defTabSz="932742" rtl="0" eaLnBrk="1" fontAlgn="auto" latinLnBrk="0" hangingPunct="1">
        <a:lnSpc>
          <a:spcPct val="90000"/>
        </a:lnSpc>
        <a:spcBef>
          <a:spcPct val="20000"/>
        </a:spcBef>
        <a:spcAft>
          <a:spcPts val="0"/>
        </a:spcAft>
        <a:buClrTx/>
        <a:buSzPct val="90000"/>
        <a:buFont typeface="Wingdings" pitchFamily="2" charset="2"/>
        <a:buChar char=""/>
        <a:tabLst>
          <a:tab pos="814563" algn="l"/>
        </a:tabLst>
        <a:defRPr sz="2800" kern="1200" spc="0" baseline="0">
          <a:gradFill>
            <a:gsLst>
              <a:gs pos="1250">
                <a:schemeClr val="tx1"/>
              </a:gs>
              <a:gs pos="100000">
                <a:schemeClr val="tx1"/>
              </a:gs>
            </a:gsLst>
            <a:lin ang="5400000" scaled="0"/>
          </a:gradFill>
          <a:latin typeface="+mn-lt"/>
          <a:ea typeface="+mn-ea"/>
          <a:cs typeface="+mn-cs"/>
        </a:defRPr>
      </a:lvl3pPr>
      <a:lvl4pPr marL="1050997" marR="0" indent="-236434" algn="l" defTabSz="932742"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4pPr>
      <a:lvl5pPr marL="1280953" marR="0" indent="-229956" algn="l" defTabSz="932742" rtl="0" eaLnBrk="1" fontAlgn="auto" latinLnBrk="0" hangingPunct="1">
        <a:lnSpc>
          <a:spcPct val="90000"/>
        </a:lnSpc>
        <a:spcBef>
          <a:spcPct val="20000"/>
        </a:spcBef>
        <a:spcAft>
          <a:spcPts val="0"/>
        </a:spcAft>
        <a:buClrTx/>
        <a:buSzPct val="90000"/>
        <a:buFont typeface="Wingdings" pitchFamily="2" charset="2"/>
        <a:buChar char=""/>
        <a:tabLst>
          <a:tab pos="1280953" algn="l"/>
        </a:tabLst>
        <a:defRPr sz="2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5" name="Picture 4"/>
          <p:cNvPicPr>
            <a:picLocks noChangeAspect="1"/>
          </p:cNvPicPr>
          <p:nvPr userDrawn="1"/>
        </p:nvPicPr>
        <p:blipFill>
          <a:blip r:embed="rId41">
            <a:extLst>
              <a:ext uri="{28A0092B-C50C-407E-A947-70E740481C1C}">
                <a14:useLocalDpi xmlns:a14="http://schemas.microsoft.com/office/drawing/2010/main" val="0"/>
              </a:ext>
            </a:extLst>
          </a:blip>
          <a:stretch>
            <a:fillRect/>
          </a:stretch>
        </p:blipFill>
        <p:spPr>
          <a:xfrm rot="5400000">
            <a:off x="10532394" y="1944335"/>
            <a:ext cx="4298019" cy="409351"/>
          </a:xfrm>
          <a:prstGeom prst="rect">
            <a:avLst/>
          </a:prstGeom>
        </p:spPr>
      </p:pic>
    </p:spTree>
    <p:extLst>
      <p:ext uri="{BB962C8B-B14F-4D97-AF65-F5344CB8AC3E}">
        <p14:creationId xmlns:p14="http://schemas.microsoft.com/office/powerpoint/2010/main" val="4124148119"/>
      </p:ext>
    </p:extLst>
  </p:cSld>
  <p:clrMap bg1="lt1" tx1="dk1" bg2="lt2" tx2="dk2" accent1="accent1" accent2="accent2" accent3="accent3" accent4="accent4" accent5="accent5" accent6="accent6" hlink="hlink" folHlink="folHlink"/>
  <p:sldLayoutIdLst>
    <p:sldLayoutId id="2147484744" r:id="rId1"/>
    <p:sldLayoutId id="2147484745" r:id="rId2"/>
    <p:sldLayoutId id="2147484746" r:id="rId3"/>
    <p:sldLayoutId id="2147484747" r:id="rId4"/>
    <p:sldLayoutId id="2147484748" r:id="rId5"/>
    <p:sldLayoutId id="2147484749" r:id="rId6"/>
    <p:sldLayoutId id="2147484750" r:id="rId7"/>
    <p:sldLayoutId id="2147484751" r:id="rId8"/>
    <p:sldLayoutId id="2147484752" r:id="rId9"/>
    <p:sldLayoutId id="2147484753" r:id="rId10"/>
    <p:sldLayoutId id="2147484754" r:id="rId11"/>
    <p:sldLayoutId id="2147484755" r:id="rId12"/>
    <p:sldLayoutId id="2147484756" r:id="rId13"/>
    <p:sldLayoutId id="2147484757" r:id="rId14"/>
    <p:sldLayoutId id="2147484758" r:id="rId15"/>
    <p:sldLayoutId id="2147484759" r:id="rId16"/>
    <p:sldLayoutId id="2147484760" r:id="rId17"/>
    <p:sldLayoutId id="2147484761" r:id="rId18"/>
    <p:sldLayoutId id="2147484762" r:id="rId19"/>
    <p:sldLayoutId id="2147484763" r:id="rId20"/>
    <p:sldLayoutId id="2147484764" r:id="rId21"/>
    <p:sldLayoutId id="2147484765" r:id="rId22"/>
    <p:sldLayoutId id="2147484766" r:id="rId23"/>
    <p:sldLayoutId id="2147484767" r:id="rId24"/>
    <p:sldLayoutId id="2147484768" r:id="rId25"/>
    <p:sldLayoutId id="2147484769" r:id="rId26"/>
    <p:sldLayoutId id="2147484770" r:id="rId27"/>
    <p:sldLayoutId id="2147484771" r:id="rId28"/>
    <p:sldLayoutId id="2147484772" r:id="rId29"/>
    <p:sldLayoutId id="2147484773" r:id="rId30"/>
    <p:sldLayoutId id="2147484774" r:id="rId31"/>
    <p:sldLayoutId id="2147484775" r:id="rId32"/>
    <p:sldLayoutId id="2147484776" r:id="rId33"/>
    <p:sldLayoutId id="2147484777" r:id="rId34"/>
    <p:sldLayoutId id="2147484929" r:id="rId35"/>
    <p:sldLayoutId id="2147484930" r:id="rId36"/>
    <p:sldLayoutId id="2147484931" r:id="rId37"/>
    <p:sldLayoutId id="2147484932" r:id="rId38"/>
    <p:sldLayoutId id="2147484933" r:id="rId39"/>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1824" y="280105"/>
            <a:ext cx="11192828" cy="1165754"/>
          </a:xfrm>
          <a:prstGeom prst="rect">
            <a:avLst/>
          </a:prstGeom>
        </p:spPr>
        <p:txBody>
          <a:bodyPr vert="horz" lIns="111014" tIns="55507" rIns="111014" bIns="55507"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21824" y="1632057"/>
            <a:ext cx="11192828" cy="4616063"/>
          </a:xfrm>
          <a:prstGeom prst="rect">
            <a:avLst/>
          </a:prstGeom>
        </p:spPr>
        <p:txBody>
          <a:bodyPr vert="horz" lIns="111014" tIns="55507" rIns="111014" bIns="55507"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21824" y="6482890"/>
            <a:ext cx="2901844" cy="372394"/>
          </a:xfrm>
          <a:prstGeom prst="rect">
            <a:avLst/>
          </a:prstGeom>
        </p:spPr>
        <p:txBody>
          <a:bodyPr vert="horz" lIns="111014" tIns="55507" rIns="111014" bIns="55507" rtlCol="0" anchor="ctr"/>
          <a:lstStyle>
            <a:lvl1pPr algn="l">
              <a:defRPr sz="1500">
                <a:solidFill>
                  <a:schemeClr val="tx1">
                    <a:tint val="75000"/>
                  </a:schemeClr>
                </a:solidFill>
              </a:defRPr>
            </a:lvl1pPr>
          </a:lstStyle>
          <a:p>
            <a:fld id="{0A3E6895-CE81-4E75-9875-B1CE6251C5C7}" type="datetimeFigureOut">
              <a:rPr lang="en-US" smtClean="0"/>
              <a:t>12/20/2017</a:t>
            </a:fld>
            <a:endParaRPr lang="en-US"/>
          </a:p>
        </p:txBody>
      </p:sp>
      <p:sp>
        <p:nvSpPr>
          <p:cNvPr id="5" name="Footer Placeholder 4"/>
          <p:cNvSpPr>
            <a:spLocks noGrp="1"/>
          </p:cNvSpPr>
          <p:nvPr>
            <p:ph type="ftr" sz="quarter" idx="3"/>
          </p:nvPr>
        </p:nvSpPr>
        <p:spPr>
          <a:xfrm>
            <a:off x="4249129" y="6482890"/>
            <a:ext cx="3938217" cy="372394"/>
          </a:xfrm>
          <a:prstGeom prst="rect">
            <a:avLst/>
          </a:prstGeom>
        </p:spPr>
        <p:txBody>
          <a:bodyPr vert="horz" lIns="111014" tIns="55507" rIns="111014" bIns="55507" rtlCol="0" anchor="ctr"/>
          <a:lstStyle>
            <a:lvl1pPr algn="ctr">
              <a:defRPr sz="15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912807" y="6482890"/>
            <a:ext cx="2901844" cy="372394"/>
          </a:xfrm>
          <a:prstGeom prst="rect">
            <a:avLst/>
          </a:prstGeom>
        </p:spPr>
        <p:txBody>
          <a:bodyPr vert="horz" lIns="111014" tIns="55507" rIns="111014" bIns="55507" rtlCol="0" anchor="ctr"/>
          <a:lstStyle>
            <a:lvl1pPr algn="r">
              <a:defRPr sz="1500">
                <a:solidFill>
                  <a:schemeClr val="tx1">
                    <a:tint val="75000"/>
                  </a:schemeClr>
                </a:solidFill>
              </a:defRPr>
            </a:lvl1pPr>
          </a:lstStyle>
          <a:p>
            <a:fld id="{BC82E9CB-F7A9-43EA-8250-750E4DBEDFE3}" type="slidenum">
              <a:rPr lang="en-US" smtClean="0"/>
              <a:t>‹#›</a:t>
            </a:fld>
            <a:endParaRPr lang="en-US"/>
          </a:p>
        </p:txBody>
      </p:sp>
      <p:pic>
        <p:nvPicPr>
          <p:cNvPr id="7" name="Picture 6"/>
          <p:cNvPicPr>
            <a:picLocks noChangeAspect="1"/>
          </p:cNvPicPr>
          <p:nvPr userDrawn="1"/>
        </p:nvPicPr>
        <p:blipFill>
          <a:blip r:embed="rId20">
            <a:extLst>
              <a:ext uri="{28A0092B-C50C-407E-A947-70E740481C1C}">
                <a14:useLocalDpi xmlns:a14="http://schemas.microsoft.com/office/drawing/2010/main" val="0"/>
              </a:ext>
            </a:extLst>
          </a:blip>
          <a:stretch>
            <a:fillRect/>
          </a:stretch>
        </p:blipFill>
        <p:spPr>
          <a:xfrm rot="5400000">
            <a:off x="10532394" y="1944335"/>
            <a:ext cx="4298019" cy="409351"/>
          </a:xfrm>
          <a:prstGeom prst="rect">
            <a:avLst/>
          </a:prstGeom>
        </p:spPr>
      </p:pic>
    </p:spTree>
    <p:extLst>
      <p:ext uri="{BB962C8B-B14F-4D97-AF65-F5344CB8AC3E}">
        <p14:creationId xmlns:p14="http://schemas.microsoft.com/office/powerpoint/2010/main" val="201707113"/>
      </p:ext>
    </p:extLst>
  </p:cSld>
  <p:clrMap bg1="lt1" tx1="dk1" bg2="lt2" tx2="dk2" accent1="accent1" accent2="accent2" accent3="accent3" accent4="accent4" accent5="accent5" accent6="accent6" hlink="hlink" folHlink="folHlink"/>
  <p:sldLayoutIdLst>
    <p:sldLayoutId id="2147484935" r:id="rId1"/>
    <p:sldLayoutId id="2147484936" r:id="rId2"/>
    <p:sldLayoutId id="2147484937" r:id="rId3"/>
    <p:sldLayoutId id="2147484938" r:id="rId4"/>
    <p:sldLayoutId id="2147484939" r:id="rId5"/>
    <p:sldLayoutId id="2147484940" r:id="rId6"/>
    <p:sldLayoutId id="2147484941" r:id="rId7"/>
    <p:sldLayoutId id="2147484942" r:id="rId8"/>
    <p:sldLayoutId id="2147484943" r:id="rId9"/>
    <p:sldLayoutId id="2147484944" r:id="rId10"/>
    <p:sldLayoutId id="2147484945" r:id="rId11"/>
    <p:sldLayoutId id="2147484946" r:id="rId12"/>
    <p:sldLayoutId id="2147484947" r:id="rId13"/>
    <p:sldLayoutId id="2147484948" r:id="rId14"/>
    <p:sldLayoutId id="2147484949" r:id="rId15"/>
    <p:sldLayoutId id="2147484950" r:id="rId16"/>
    <p:sldLayoutId id="2147484951" r:id="rId17"/>
    <p:sldLayoutId id="2147484952" r:id="rId18"/>
  </p:sldLayoutIdLst>
  <p:transition>
    <p:fade/>
  </p:transition>
  <p:timing>
    <p:tnLst>
      <p:par>
        <p:cTn id="1" dur="indefinite" restart="never" nodeType="tmRoot"/>
      </p:par>
    </p:tnLst>
  </p:timing>
  <p:hf hdr="0" dt="0"/>
  <p:txStyles>
    <p:titleStyle>
      <a:lvl1pPr algn="ctr" defTabSz="1110145" rtl="0" eaLnBrk="1" latinLnBrk="0" hangingPunct="1">
        <a:spcBef>
          <a:spcPct val="0"/>
        </a:spcBef>
        <a:buNone/>
        <a:defRPr sz="5300" kern="1200">
          <a:solidFill>
            <a:schemeClr val="tx1"/>
          </a:solidFill>
          <a:latin typeface="+mj-lt"/>
          <a:ea typeface="+mj-ea"/>
          <a:cs typeface="+mj-cs"/>
        </a:defRPr>
      </a:lvl1pPr>
    </p:titleStyle>
    <p:bodyStyle>
      <a:lvl1pPr marL="416304" indent="-416304" algn="l" defTabSz="1110145" rtl="0" eaLnBrk="1" latinLnBrk="0" hangingPunct="1">
        <a:spcBef>
          <a:spcPct val="20000"/>
        </a:spcBef>
        <a:buFont typeface="Arial" panose="020B0604020202020204" pitchFamily="34" charset="0"/>
        <a:buChar char="•"/>
        <a:defRPr sz="3900" kern="1200">
          <a:solidFill>
            <a:schemeClr val="tx1"/>
          </a:solidFill>
          <a:latin typeface="+mn-lt"/>
          <a:ea typeface="+mn-ea"/>
          <a:cs typeface="+mn-cs"/>
        </a:defRPr>
      </a:lvl1pPr>
      <a:lvl2pPr marL="901994" indent="-346921" algn="l" defTabSz="1110145" rtl="0" eaLnBrk="1" latinLnBrk="0" hangingPunct="1">
        <a:spcBef>
          <a:spcPct val="20000"/>
        </a:spcBef>
        <a:buFont typeface="Arial" panose="020B0604020202020204" pitchFamily="34" charset="0"/>
        <a:buChar char="–"/>
        <a:defRPr sz="3400" kern="1200">
          <a:solidFill>
            <a:schemeClr val="tx1"/>
          </a:solidFill>
          <a:latin typeface="+mn-lt"/>
          <a:ea typeface="+mn-ea"/>
          <a:cs typeface="+mn-cs"/>
        </a:defRPr>
      </a:lvl2pPr>
      <a:lvl3pPr marL="1387684" indent="-277537" algn="l" defTabSz="1110145"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3pPr>
      <a:lvl4pPr marL="1942756" indent="-277537" algn="l" defTabSz="1110145"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4pPr>
      <a:lvl5pPr marL="2497829" indent="-277537" algn="l" defTabSz="1110145"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5pPr>
      <a:lvl6pPr marL="3052902" indent="-277537" algn="l" defTabSz="1110145"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6pPr>
      <a:lvl7pPr marL="3607976" indent="-277537" algn="l" defTabSz="1110145"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7pPr>
      <a:lvl8pPr marL="4163050" indent="-277537" algn="l" defTabSz="1110145"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8pPr>
      <a:lvl9pPr marL="4718123" indent="-277537" algn="l" defTabSz="1110145"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9pPr>
    </p:bodyStyle>
    <p:otherStyle>
      <a:defPPr>
        <a:defRPr lang="en-US"/>
      </a:defPPr>
      <a:lvl1pPr marL="0" algn="l" defTabSz="1110145" rtl="0" eaLnBrk="1" latinLnBrk="0" hangingPunct="1">
        <a:defRPr sz="2200" kern="1200">
          <a:solidFill>
            <a:schemeClr val="tx1"/>
          </a:solidFill>
          <a:latin typeface="+mn-lt"/>
          <a:ea typeface="+mn-ea"/>
          <a:cs typeface="+mn-cs"/>
        </a:defRPr>
      </a:lvl1pPr>
      <a:lvl2pPr marL="555073" algn="l" defTabSz="1110145" rtl="0" eaLnBrk="1" latinLnBrk="0" hangingPunct="1">
        <a:defRPr sz="2200" kern="1200">
          <a:solidFill>
            <a:schemeClr val="tx1"/>
          </a:solidFill>
          <a:latin typeface="+mn-lt"/>
          <a:ea typeface="+mn-ea"/>
          <a:cs typeface="+mn-cs"/>
        </a:defRPr>
      </a:lvl2pPr>
      <a:lvl3pPr marL="1110145" algn="l" defTabSz="1110145" rtl="0" eaLnBrk="1" latinLnBrk="0" hangingPunct="1">
        <a:defRPr sz="2200" kern="1200">
          <a:solidFill>
            <a:schemeClr val="tx1"/>
          </a:solidFill>
          <a:latin typeface="+mn-lt"/>
          <a:ea typeface="+mn-ea"/>
          <a:cs typeface="+mn-cs"/>
        </a:defRPr>
      </a:lvl3pPr>
      <a:lvl4pPr marL="1665219" algn="l" defTabSz="1110145" rtl="0" eaLnBrk="1" latinLnBrk="0" hangingPunct="1">
        <a:defRPr sz="2200" kern="1200">
          <a:solidFill>
            <a:schemeClr val="tx1"/>
          </a:solidFill>
          <a:latin typeface="+mn-lt"/>
          <a:ea typeface="+mn-ea"/>
          <a:cs typeface="+mn-cs"/>
        </a:defRPr>
      </a:lvl4pPr>
      <a:lvl5pPr marL="2220293" algn="l" defTabSz="1110145" rtl="0" eaLnBrk="1" latinLnBrk="0" hangingPunct="1">
        <a:defRPr sz="2200" kern="1200">
          <a:solidFill>
            <a:schemeClr val="tx1"/>
          </a:solidFill>
          <a:latin typeface="+mn-lt"/>
          <a:ea typeface="+mn-ea"/>
          <a:cs typeface="+mn-cs"/>
        </a:defRPr>
      </a:lvl5pPr>
      <a:lvl6pPr marL="2775366" algn="l" defTabSz="1110145" rtl="0" eaLnBrk="1" latinLnBrk="0" hangingPunct="1">
        <a:defRPr sz="2200" kern="1200">
          <a:solidFill>
            <a:schemeClr val="tx1"/>
          </a:solidFill>
          <a:latin typeface="+mn-lt"/>
          <a:ea typeface="+mn-ea"/>
          <a:cs typeface="+mn-cs"/>
        </a:defRPr>
      </a:lvl6pPr>
      <a:lvl7pPr marL="3330439" algn="l" defTabSz="1110145" rtl="0" eaLnBrk="1" latinLnBrk="0" hangingPunct="1">
        <a:defRPr sz="2200" kern="1200">
          <a:solidFill>
            <a:schemeClr val="tx1"/>
          </a:solidFill>
          <a:latin typeface="+mn-lt"/>
          <a:ea typeface="+mn-ea"/>
          <a:cs typeface="+mn-cs"/>
        </a:defRPr>
      </a:lvl7pPr>
      <a:lvl8pPr marL="3885513" algn="l" defTabSz="1110145" rtl="0" eaLnBrk="1" latinLnBrk="0" hangingPunct="1">
        <a:defRPr sz="2200" kern="1200">
          <a:solidFill>
            <a:schemeClr val="tx1"/>
          </a:solidFill>
          <a:latin typeface="+mn-lt"/>
          <a:ea typeface="+mn-ea"/>
          <a:cs typeface="+mn-cs"/>
        </a:defRPr>
      </a:lvl8pPr>
      <a:lvl9pPr marL="4440586" algn="l" defTabSz="1110145" rtl="0" eaLnBrk="1" latinLnBrk="0" hangingPunct="1">
        <a:defRPr sz="22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demomonkey.cloudapp.net/" TargetMode="External"/><Relationship Id="rId2" Type="http://schemas.openxmlformats.org/officeDocument/2006/relationships/notesSlide" Target="../notesSlides/notesSlide1.xml"/><Relationship Id="rId1" Type="http://schemas.openxmlformats.org/officeDocument/2006/relationships/slideLayout" Target="../slideLayouts/slideLayout7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7.xml"/></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1.xml"/><Relationship Id="rId1" Type="http://schemas.openxmlformats.org/officeDocument/2006/relationships/slideLayout" Target="../slideLayouts/slideLayout6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4.xml"/></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75.xml"/><Relationship Id="rId5" Type="http://schemas.openxmlformats.org/officeDocument/2006/relationships/image" Target="../media/image33.png"/><Relationship Id="rId4" Type="http://schemas.openxmlformats.org/officeDocument/2006/relationships/image" Target="../media/image32.png"/></Relationships>
</file>

<file path=ppt/slides/_rels/slide14.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image" Target="../media/image43.png"/><Relationship Id="rId3" Type="http://schemas.openxmlformats.org/officeDocument/2006/relationships/image" Target="../media/image34.png"/><Relationship Id="rId7" Type="http://schemas.openxmlformats.org/officeDocument/2006/relationships/image" Target="../media/image38.png"/><Relationship Id="rId12" Type="http://schemas.openxmlformats.org/officeDocument/2006/relationships/image" Target="../media/image20.emf"/><Relationship Id="rId2" Type="http://schemas.openxmlformats.org/officeDocument/2006/relationships/notesSlide" Target="../notesSlides/notesSlide14.xml"/><Relationship Id="rId1" Type="http://schemas.openxmlformats.org/officeDocument/2006/relationships/slideLayout" Target="../slideLayouts/slideLayout76.xml"/><Relationship Id="rId6" Type="http://schemas.openxmlformats.org/officeDocument/2006/relationships/image" Target="../media/image37.png"/><Relationship Id="rId11" Type="http://schemas.openxmlformats.org/officeDocument/2006/relationships/image" Target="../media/image42.png"/><Relationship Id="rId5" Type="http://schemas.openxmlformats.org/officeDocument/2006/relationships/image" Target="../media/image36.png"/><Relationship Id="rId10" Type="http://schemas.openxmlformats.org/officeDocument/2006/relationships/image" Target="../media/image41.png"/><Relationship Id="rId4" Type="http://schemas.openxmlformats.org/officeDocument/2006/relationships/image" Target="../media/image35.png"/><Relationship Id="rId9" Type="http://schemas.openxmlformats.org/officeDocument/2006/relationships/image" Target="../media/image40.png"/><Relationship Id="rId14" Type="http://schemas.microsoft.com/office/2007/relationships/hdphoto" Target="../media/hdphoto4.wdp"/></Relationships>
</file>

<file path=ppt/slides/_rels/slide15.xml.rels><?xml version="1.0" encoding="UTF-8" standalone="yes"?>
<Relationships xmlns="http://schemas.openxmlformats.org/package/2006/relationships"><Relationship Id="rId8" Type="http://schemas.openxmlformats.org/officeDocument/2006/relationships/image" Target="../media/image49.png"/><Relationship Id="rId13" Type="http://schemas.openxmlformats.org/officeDocument/2006/relationships/image" Target="../media/image54.png"/><Relationship Id="rId18" Type="http://schemas.openxmlformats.org/officeDocument/2006/relationships/image" Target="../media/image57.png"/><Relationship Id="rId26" Type="http://schemas.openxmlformats.org/officeDocument/2006/relationships/image" Target="../media/image61.png"/><Relationship Id="rId3" Type="http://schemas.openxmlformats.org/officeDocument/2006/relationships/image" Target="../media/image44.png"/><Relationship Id="rId21" Type="http://schemas.microsoft.com/office/2007/relationships/hdphoto" Target="../media/hdphoto12.wdp"/><Relationship Id="rId34" Type="http://schemas.microsoft.com/office/2007/relationships/hdphoto" Target="../media/hdphoto17.wdp"/><Relationship Id="rId7" Type="http://schemas.openxmlformats.org/officeDocument/2006/relationships/image" Target="../media/image48.png"/><Relationship Id="rId12" Type="http://schemas.openxmlformats.org/officeDocument/2006/relationships/image" Target="../media/image53.png"/><Relationship Id="rId17" Type="http://schemas.microsoft.com/office/2007/relationships/hdphoto" Target="../media/hdphoto10.wdp"/><Relationship Id="rId25" Type="http://schemas.microsoft.com/office/2007/relationships/hdphoto" Target="../media/hdphoto14.wdp"/><Relationship Id="rId33" Type="http://schemas.openxmlformats.org/officeDocument/2006/relationships/image" Target="../media/image66.png"/><Relationship Id="rId38" Type="http://schemas.microsoft.com/office/2007/relationships/hdphoto" Target="../media/hdphoto19.wdp"/><Relationship Id="rId2" Type="http://schemas.openxmlformats.org/officeDocument/2006/relationships/notesSlide" Target="../notesSlides/notesSlide15.xml"/><Relationship Id="rId16" Type="http://schemas.openxmlformats.org/officeDocument/2006/relationships/image" Target="../media/image56.png"/><Relationship Id="rId20" Type="http://schemas.openxmlformats.org/officeDocument/2006/relationships/image" Target="../media/image58.png"/><Relationship Id="rId29" Type="http://schemas.microsoft.com/office/2007/relationships/hdphoto" Target="../media/hdphoto16.wdp"/><Relationship Id="rId1" Type="http://schemas.openxmlformats.org/officeDocument/2006/relationships/slideLayout" Target="../slideLayouts/slideLayout74.xml"/><Relationship Id="rId6" Type="http://schemas.openxmlformats.org/officeDocument/2006/relationships/image" Target="../media/image47.emf"/><Relationship Id="rId11" Type="http://schemas.openxmlformats.org/officeDocument/2006/relationships/image" Target="../media/image52.emf"/><Relationship Id="rId24" Type="http://schemas.openxmlformats.org/officeDocument/2006/relationships/image" Target="../media/image60.png"/><Relationship Id="rId32" Type="http://schemas.openxmlformats.org/officeDocument/2006/relationships/image" Target="../media/image65.png"/><Relationship Id="rId37" Type="http://schemas.openxmlformats.org/officeDocument/2006/relationships/image" Target="../media/image68.png"/><Relationship Id="rId5" Type="http://schemas.openxmlformats.org/officeDocument/2006/relationships/image" Target="../media/image46.png"/><Relationship Id="rId15" Type="http://schemas.microsoft.com/office/2007/relationships/hdphoto" Target="../media/hdphoto9.wdp"/><Relationship Id="rId23" Type="http://schemas.microsoft.com/office/2007/relationships/hdphoto" Target="../media/hdphoto13.wdp"/><Relationship Id="rId28" Type="http://schemas.openxmlformats.org/officeDocument/2006/relationships/image" Target="../media/image62.png"/><Relationship Id="rId36" Type="http://schemas.microsoft.com/office/2007/relationships/hdphoto" Target="../media/hdphoto18.wdp"/><Relationship Id="rId10" Type="http://schemas.openxmlformats.org/officeDocument/2006/relationships/image" Target="../media/image51.png"/><Relationship Id="rId19" Type="http://schemas.microsoft.com/office/2007/relationships/hdphoto" Target="../media/hdphoto11.wdp"/><Relationship Id="rId31" Type="http://schemas.openxmlformats.org/officeDocument/2006/relationships/image" Target="../media/image64.png"/><Relationship Id="rId4" Type="http://schemas.openxmlformats.org/officeDocument/2006/relationships/image" Target="../media/image45.png"/><Relationship Id="rId9" Type="http://schemas.openxmlformats.org/officeDocument/2006/relationships/image" Target="../media/image50.png"/><Relationship Id="rId14" Type="http://schemas.openxmlformats.org/officeDocument/2006/relationships/image" Target="../media/image55.png"/><Relationship Id="rId22" Type="http://schemas.openxmlformats.org/officeDocument/2006/relationships/image" Target="../media/image59.png"/><Relationship Id="rId27" Type="http://schemas.microsoft.com/office/2007/relationships/hdphoto" Target="../media/hdphoto15.wdp"/><Relationship Id="rId30" Type="http://schemas.openxmlformats.org/officeDocument/2006/relationships/image" Target="../media/image63.png"/><Relationship Id="rId35" Type="http://schemas.openxmlformats.org/officeDocument/2006/relationships/image" Target="../media/image67.png"/></Relationships>
</file>

<file path=ppt/slides/_rels/slide16.xml.rels><?xml version="1.0" encoding="UTF-8" standalone="yes"?>
<Relationships xmlns="http://schemas.openxmlformats.org/package/2006/relationships"><Relationship Id="rId8" Type="http://schemas.openxmlformats.org/officeDocument/2006/relationships/image" Target="../media/image49.png"/><Relationship Id="rId13" Type="http://schemas.openxmlformats.org/officeDocument/2006/relationships/image" Target="../media/image54.png"/><Relationship Id="rId18" Type="http://schemas.microsoft.com/office/2007/relationships/hdphoto" Target="../media/hdphoto10.wdp"/><Relationship Id="rId3" Type="http://schemas.openxmlformats.org/officeDocument/2006/relationships/image" Target="../media/image44.png"/><Relationship Id="rId21" Type="http://schemas.openxmlformats.org/officeDocument/2006/relationships/image" Target="../media/image61.png"/><Relationship Id="rId7" Type="http://schemas.openxmlformats.org/officeDocument/2006/relationships/image" Target="../media/image48.png"/><Relationship Id="rId12" Type="http://schemas.openxmlformats.org/officeDocument/2006/relationships/image" Target="../media/image53.png"/><Relationship Id="rId17" Type="http://schemas.openxmlformats.org/officeDocument/2006/relationships/image" Target="../media/image56.png"/><Relationship Id="rId2" Type="http://schemas.openxmlformats.org/officeDocument/2006/relationships/notesSlide" Target="../notesSlides/notesSlide16.xml"/><Relationship Id="rId16" Type="http://schemas.openxmlformats.org/officeDocument/2006/relationships/image" Target="../media/image65.png"/><Relationship Id="rId20" Type="http://schemas.microsoft.com/office/2007/relationships/hdphoto" Target="../media/hdphoto12.wdp"/><Relationship Id="rId1" Type="http://schemas.openxmlformats.org/officeDocument/2006/relationships/slideLayout" Target="../slideLayouts/slideLayout74.xml"/><Relationship Id="rId6" Type="http://schemas.openxmlformats.org/officeDocument/2006/relationships/image" Target="../media/image47.emf"/><Relationship Id="rId11" Type="http://schemas.openxmlformats.org/officeDocument/2006/relationships/image" Target="../media/image52.emf"/><Relationship Id="rId5" Type="http://schemas.openxmlformats.org/officeDocument/2006/relationships/image" Target="../media/image46.png"/><Relationship Id="rId15" Type="http://schemas.openxmlformats.org/officeDocument/2006/relationships/image" Target="../media/image64.png"/><Relationship Id="rId10" Type="http://schemas.openxmlformats.org/officeDocument/2006/relationships/image" Target="../media/image51.png"/><Relationship Id="rId19" Type="http://schemas.openxmlformats.org/officeDocument/2006/relationships/image" Target="../media/image58.png"/><Relationship Id="rId4" Type="http://schemas.openxmlformats.org/officeDocument/2006/relationships/image" Target="../media/image45.png"/><Relationship Id="rId9" Type="http://schemas.openxmlformats.org/officeDocument/2006/relationships/image" Target="../media/image50.png"/><Relationship Id="rId14" Type="http://schemas.openxmlformats.org/officeDocument/2006/relationships/image" Target="../media/image63.png"/><Relationship Id="rId22" Type="http://schemas.microsoft.com/office/2007/relationships/hdphoto" Target="../media/hdphoto15.wdp"/></Relationships>
</file>

<file path=ppt/slides/_rels/slide17.xml.rels><?xml version="1.0" encoding="UTF-8" standalone="yes"?>
<Relationships xmlns="http://schemas.openxmlformats.org/package/2006/relationships"><Relationship Id="rId8" Type="http://schemas.openxmlformats.org/officeDocument/2006/relationships/image" Target="../media/image50.png"/><Relationship Id="rId13" Type="http://schemas.openxmlformats.org/officeDocument/2006/relationships/image" Target="../media/image63.png"/><Relationship Id="rId18" Type="http://schemas.openxmlformats.org/officeDocument/2006/relationships/image" Target="../media/image66.png"/><Relationship Id="rId3" Type="http://schemas.openxmlformats.org/officeDocument/2006/relationships/image" Target="../media/image44.png"/><Relationship Id="rId7" Type="http://schemas.openxmlformats.org/officeDocument/2006/relationships/image" Target="../media/image48.png"/><Relationship Id="rId12" Type="http://schemas.openxmlformats.org/officeDocument/2006/relationships/image" Target="../media/image54.png"/><Relationship Id="rId17" Type="http://schemas.openxmlformats.org/officeDocument/2006/relationships/image" Target="../media/image49.png"/><Relationship Id="rId2" Type="http://schemas.openxmlformats.org/officeDocument/2006/relationships/notesSlide" Target="../notesSlides/notesSlide17.xml"/><Relationship Id="rId16" Type="http://schemas.openxmlformats.org/officeDocument/2006/relationships/image" Target="../media/image69.png"/><Relationship Id="rId1" Type="http://schemas.openxmlformats.org/officeDocument/2006/relationships/slideLayout" Target="../slideLayouts/slideLayout74.xml"/><Relationship Id="rId6" Type="http://schemas.openxmlformats.org/officeDocument/2006/relationships/image" Target="../media/image47.emf"/><Relationship Id="rId11" Type="http://schemas.openxmlformats.org/officeDocument/2006/relationships/image" Target="../media/image53.png"/><Relationship Id="rId5" Type="http://schemas.openxmlformats.org/officeDocument/2006/relationships/image" Target="../media/image46.png"/><Relationship Id="rId15" Type="http://schemas.openxmlformats.org/officeDocument/2006/relationships/image" Target="../media/image65.png"/><Relationship Id="rId10" Type="http://schemas.openxmlformats.org/officeDocument/2006/relationships/image" Target="../media/image52.emf"/><Relationship Id="rId4" Type="http://schemas.openxmlformats.org/officeDocument/2006/relationships/image" Target="../media/image45.png"/><Relationship Id="rId9" Type="http://schemas.openxmlformats.org/officeDocument/2006/relationships/image" Target="../media/image51.png"/><Relationship Id="rId14" Type="http://schemas.openxmlformats.org/officeDocument/2006/relationships/image" Target="../media/image6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2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66.xml"/><Relationship Id="rId5" Type="http://schemas.openxmlformats.org/officeDocument/2006/relationships/image" Target="../media/image73.png"/><Relationship Id="rId4" Type="http://schemas.openxmlformats.org/officeDocument/2006/relationships/image" Target="../media/image72.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6.xml"/></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9.xml"/><Relationship Id="rId1" Type="http://schemas.openxmlformats.org/officeDocument/2006/relationships/slideLayout" Target="../slideLayouts/slideLayout7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7.xml"/></Relationships>
</file>

<file path=ppt/slides/_rels/slide3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6.xml"/><Relationship Id="rId1" Type="http://schemas.openxmlformats.org/officeDocument/2006/relationships/slideLayout" Target="../slideLayouts/slideLayout67.xml"/><Relationship Id="rId4" Type="http://schemas.openxmlformats.org/officeDocument/2006/relationships/image" Target="../media/image75.png"/></Relationships>
</file>

<file path=ppt/slides/_rels/slide3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7.xml"/><Relationship Id="rId1" Type="http://schemas.openxmlformats.org/officeDocument/2006/relationships/slideLayout" Target="../slideLayouts/slideLayout66.xml"/><Relationship Id="rId5" Type="http://schemas.microsoft.com/office/2007/relationships/hdphoto" Target="../media/hdphoto5.wdp"/><Relationship Id="rId4" Type="http://schemas.openxmlformats.org/officeDocument/2006/relationships/image" Target="../media/image77.png"/></Relationships>
</file>

<file path=ppt/slides/_rels/slide3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8.xml"/><Relationship Id="rId1" Type="http://schemas.openxmlformats.org/officeDocument/2006/relationships/slideLayout" Target="../slideLayouts/slideLayout66.xml"/><Relationship Id="rId5" Type="http://schemas.microsoft.com/office/2007/relationships/hdphoto" Target="../media/hdphoto5.wdp"/><Relationship Id="rId4" Type="http://schemas.openxmlformats.org/officeDocument/2006/relationships/image" Target="../media/image77.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6.xml"/></Relationships>
</file>

<file path=ppt/slides/_rels/slide3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33.xml"/><Relationship Id="rId1" Type="http://schemas.openxmlformats.org/officeDocument/2006/relationships/slideLayout" Target="../slideLayouts/slideLayout67.xml"/><Relationship Id="rId4" Type="http://schemas.openxmlformats.org/officeDocument/2006/relationships/image" Target="../media/image81.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6.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66.xml"/></Relationships>
</file>

<file path=ppt/slides/_rels/slide40.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image" Target="../media/image82.png"/><Relationship Id="rId7" Type="http://schemas.openxmlformats.org/officeDocument/2006/relationships/image" Target="../media/image86.png"/><Relationship Id="rId12" Type="http://schemas.openxmlformats.org/officeDocument/2006/relationships/image" Target="../media/image91.png"/><Relationship Id="rId2" Type="http://schemas.openxmlformats.org/officeDocument/2006/relationships/notesSlide" Target="../notesSlides/notesSlide35.xml"/><Relationship Id="rId1" Type="http://schemas.openxmlformats.org/officeDocument/2006/relationships/slideLayout" Target="../slideLayouts/slideLayout66.xml"/><Relationship Id="rId6" Type="http://schemas.openxmlformats.org/officeDocument/2006/relationships/image" Target="../media/image85.png"/><Relationship Id="rId11" Type="http://schemas.openxmlformats.org/officeDocument/2006/relationships/image" Target="../media/image90.png"/><Relationship Id="rId5" Type="http://schemas.openxmlformats.org/officeDocument/2006/relationships/image" Target="../media/image84.png"/><Relationship Id="rId10" Type="http://schemas.openxmlformats.org/officeDocument/2006/relationships/image" Target="../media/image89.png"/><Relationship Id="rId4" Type="http://schemas.openxmlformats.org/officeDocument/2006/relationships/image" Target="../media/image83.png"/><Relationship Id="rId9" Type="http://schemas.openxmlformats.org/officeDocument/2006/relationships/image" Target="../media/image88.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6.xml"/></Relationships>
</file>

<file path=ppt/slides/_rels/slide4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37.xml"/><Relationship Id="rId1" Type="http://schemas.openxmlformats.org/officeDocument/2006/relationships/slideLayout" Target="../slideLayouts/slideLayout66.xml"/></Relationships>
</file>

<file path=ppt/slides/_rels/slide43.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38.xml"/><Relationship Id="rId1" Type="http://schemas.openxmlformats.org/officeDocument/2006/relationships/slideLayout" Target="../slideLayouts/slideLayout78.xml"/></Relationships>
</file>

<file path=ppt/slides/_rels/slide44.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39.xml"/><Relationship Id="rId1" Type="http://schemas.openxmlformats.org/officeDocument/2006/relationships/slideLayout" Target="../slideLayouts/slideLayout78.xml"/><Relationship Id="rId4" Type="http://schemas.openxmlformats.org/officeDocument/2006/relationships/image" Target="../media/image93.png"/></Relationships>
</file>

<file path=ppt/slides/_rels/slide45.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40.xml"/><Relationship Id="rId1" Type="http://schemas.openxmlformats.org/officeDocument/2006/relationships/slideLayout" Target="../slideLayouts/slideLayout78.xml"/><Relationship Id="rId6" Type="http://schemas.openxmlformats.org/officeDocument/2006/relationships/image" Target="../media/image97.jpeg"/><Relationship Id="rId5" Type="http://schemas.openxmlformats.org/officeDocument/2006/relationships/image" Target="../media/image96.png"/><Relationship Id="rId4" Type="http://schemas.openxmlformats.org/officeDocument/2006/relationships/image" Target="../media/image95.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6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66.xml"/></Relationships>
</file>

<file path=ppt/slides/_rels/slide48.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43.xml"/><Relationship Id="rId1" Type="http://schemas.openxmlformats.org/officeDocument/2006/relationships/slideLayout" Target="../slideLayouts/slideLayout66.xml"/><Relationship Id="rId4" Type="http://schemas.openxmlformats.org/officeDocument/2006/relationships/image" Target="../media/image99.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6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7.xml"/></Relationships>
</file>

<file path=ppt/slides/_rels/slide50.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45.xml"/><Relationship Id="rId1" Type="http://schemas.openxmlformats.org/officeDocument/2006/relationships/slideLayout" Target="../slideLayouts/slideLayout77.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emf"/><Relationship Id="rId2" Type="http://schemas.openxmlformats.org/officeDocument/2006/relationships/notesSlide" Target="../notesSlides/notesSlide6.xml"/><Relationship Id="rId1" Type="http://schemas.openxmlformats.org/officeDocument/2006/relationships/slideLayout" Target="../slideLayouts/slideLayout67.xml"/><Relationship Id="rId6" Type="http://schemas.openxmlformats.org/officeDocument/2006/relationships/image" Target="../media/image14.emf"/><Relationship Id="rId5" Type="http://schemas.openxmlformats.org/officeDocument/2006/relationships/image" Target="../media/image13.emf"/><Relationship Id="rId4" Type="http://schemas.openxmlformats.org/officeDocument/2006/relationships/image" Target="../media/image12.emf"/></Relationships>
</file>

<file path=ppt/slides/_rels/slide7.xml.rels><?xml version="1.0" encoding="UTF-8" standalone="yes"?>
<Relationships xmlns="http://schemas.openxmlformats.org/package/2006/relationships"><Relationship Id="rId8" Type="http://schemas.microsoft.com/office/2007/relationships/hdphoto" Target="../media/hdphoto3.wdp"/><Relationship Id="rId13" Type="http://schemas.microsoft.com/office/2007/relationships/hdphoto" Target="../media/hdphoto5.wdp"/><Relationship Id="rId18" Type="http://schemas.openxmlformats.org/officeDocument/2006/relationships/image" Target="../media/image24.png"/><Relationship Id="rId3" Type="http://schemas.openxmlformats.org/officeDocument/2006/relationships/image" Target="../media/image16.png"/><Relationship Id="rId21" Type="http://schemas.openxmlformats.org/officeDocument/2006/relationships/image" Target="../media/image26.png"/><Relationship Id="rId7" Type="http://schemas.openxmlformats.org/officeDocument/2006/relationships/image" Target="../media/image18.png"/><Relationship Id="rId12" Type="http://schemas.openxmlformats.org/officeDocument/2006/relationships/image" Target="../media/image21.png"/><Relationship Id="rId17" Type="http://schemas.microsoft.com/office/2007/relationships/hdphoto" Target="../media/hdphoto7.wdp"/><Relationship Id="rId2" Type="http://schemas.openxmlformats.org/officeDocument/2006/relationships/notesSlide" Target="../notesSlides/notesSlide7.xml"/><Relationship Id="rId16" Type="http://schemas.openxmlformats.org/officeDocument/2006/relationships/image" Target="../media/image23.png"/><Relationship Id="rId20" Type="http://schemas.openxmlformats.org/officeDocument/2006/relationships/image" Target="../media/image25.png"/><Relationship Id="rId1" Type="http://schemas.openxmlformats.org/officeDocument/2006/relationships/slideLayout" Target="../slideLayouts/slideLayout67.xml"/><Relationship Id="rId6" Type="http://schemas.microsoft.com/office/2007/relationships/hdphoto" Target="../media/hdphoto2.wdp"/><Relationship Id="rId11" Type="http://schemas.openxmlformats.org/officeDocument/2006/relationships/image" Target="../media/image20.emf"/><Relationship Id="rId24" Type="http://schemas.openxmlformats.org/officeDocument/2006/relationships/image" Target="../media/image29.jpeg"/><Relationship Id="rId5" Type="http://schemas.openxmlformats.org/officeDocument/2006/relationships/image" Target="../media/image17.png"/><Relationship Id="rId15" Type="http://schemas.microsoft.com/office/2007/relationships/hdphoto" Target="../media/hdphoto6.wdp"/><Relationship Id="rId23" Type="http://schemas.openxmlformats.org/officeDocument/2006/relationships/image" Target="../media/image28.emf"/><Relationship Id="rId10" Type="http://schemas.microsoft.com/office/2007/relationships/hdphoto" Target="../media/hdphoto4.wdp"/><Relationship Id="rId19" Type="http://schemas.microsoft.com/office/2007/relationships/hdphoto" Target="../media/hdphoto8.wdp"/><Relationship Id="rId4" Type="http://schemas.microsoft.com/office/2007/relationships/hdphoto" Target="../media/hdphoto1.wdp"/><Relationship Id="rId9" Type="http://schemas.openxmlformats.org/officeDocument/2006/relationships/image" Target="../media/image19.png"/><Relationship Id="rId14" Type="http://schemas.openxmlformats.org/officeDocument/2006/relationships/image" Target="../media/image22.png"/><Relationship Id="rId22" Type="http://schemas.openxmlformats.org/officeDocument/2006/relationships/image" Target="../media/image27.png"/></Relationships>
</file>

<file path=ppt/slides/_rels/slide8.xml.rels><?xml version="1.0" encoding="UTF-8" standalone="yes"?>
<Relationships xmlns="http://schemas.openxmlformats.org/package/2006/relationships"><Relationship Id="rId8" Type="http://schemas.microsoft.com/office/2007/relationships/hdphoto" Target="../media/hdphoto3.wdp"/><Relationship Id="rId13" Type="http://schemas.microsoft.com/office/2007/relationships/hdphoto" Target="../media/hdphoto7.wdp"/><Relationship Id="rId18" Type="http://schemas.openxmlformats.org/officeDocument/2006/relationships/image" Target="../media/image27.png"/><Relationship Id="rId3" Type="http://schemas.openxmlformats.org/officeDocument/2006/relationships/image" Target="../media/image16.png"/><Relationship Id="rId21" Type="http://schemas.microsoft.com/office/2007/relationships/hdphoto" Target="../media/hdphoto5.wdp"/><Relationship Id="rId7" Type="http://schemas.openxmlformats.org/officeDocument/2006/relationships/image" Target="../media/image18.png"/><Relationship Id="rId12" Type="http://schemas.openxmlformats.org/officeDocument/2006/relationships/image" Target="../media/image23.png"/><Relationship Id="rId17" Type="http://schemas.openxmlformats.org/officeDocument/2006/relationships/image" Target="../media/image26.png"/><Relationship Id="rId2" Type="http://schemas.openxmlformats.org/officeDocument/2006/relationships/notesSlide" Target="../notesSlides/notesSlide8.xml"/><Relationship Id="rId16" Type="http://schemas.openxmlformats.org/officeDocument/2006/relationships/image" Target="../media/image25.png"/><Relationship Id="rId20" Type="http://schemas.openxmlformats.org/officeDocument/2006/relationships/image" Target="../media/image21.png"/><Relationship Id="rId1" Type="http://schemas.openxmlformats.org/officeDocument/2006/relationships/slideLayout" Target="../slideLayouts/slideLayout67.xml"/><Relationship Id="rId6" Type="http://schemas.microsoft.com/office/2007/relationships/hdphoto" Target="../media/hdphoto2.wdp"/><Relationship Id="rId11" Type="http://schemas.openxmlformats.org/officeDocument/2006/relationships/image" Target="../media/image20.emf"/><Relationship Id="rId24" Type="http://schemas.openxmlformats.org/officeDocument/2006/relationships/image" Target="../media/image29.jpeg"/><Relationship Id="rId5" Type="http://schemas.openxmlformats.org/officeDocument/2006/relationships/image" Target="../media/image17.png"/><Relationship Id="rId15" Type="http://schemas.microsoft.com/office/2007/relationships/hdphoto" Target="../media/hdphoto8.wdp"/><Relationship Id="rId23" Type="http://schemas.microsoft.com/office/2007/relationships/hdphoto" Target="../media/hdphoto6.wdp"/><Relationship Id="rId10" Type="http://schemas.microsoft.com/office/2007/relationships/hdphoto" Target="../media/hdphoto4.wdp"/><Relationship Id="rId19" Type="http://schemas.openxmlformats.org/officeDocument/2006/relationships/image" Target="../media/image28.emf"/><Relationship Id="rId4" Type="http://schemas.microsoft.com/office/2007/relationships/hdphoto" Target="../media/hdphoto1.wdp"/><Relationship Id="rId9" Type="http://schemas.openxmlformats.org/officeDocument/2006/relationships/image" Target="../media/image19.png"/><Relationship Id="rId14" Type="http://schemas.openxmlformats.org/officeDocument/2006/relationships/image" Target="../media/image24.png"/><Relationship Id="rId22" Type="http://schemas.openxmlformats.org/officeDocument/2006/relationships/image" Target="../media/image22.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7.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a:spLocks noChangeArrowheads="1"/>
          </p:cNvSpPr>
          <p:nvPr/>
        </p:nvSpPr>
        <p:spPr bwMode="white">
          <a:xfrm>
            <a:off x="278836" y="1210994"/>
            <a:ext cx="2742084" cy="5562995"/>
          </a:xfrm>
          <a:prstGeom prst="rect">
            <a:avLst/>
          </a:prstGeom>
          <a:solidFill>
            <a:srgbClr val="333333">
              <a:alpha val="50195"/>
            </a:srgbClr>
          </a:solidFill>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lIns="131953" tIns="65969" rIns="131953" bIns="65969" anchor="ctr"/>
          <a:lstStyle/>
          <a:p>
            <a:pPr algn="ctr" defTabSz="1319616" fontAlgn="base">
              <a:spcBef>
                <a:spcPct val="0"/>
              </a:spcBef>
              <a:spcAft>
                <a:spcPct val="0"/>
              </a:spcAft>
            </a:pPr>
            <a:endParaRPr lang="en-US" sz="3400" dirty="0">
              <a:solidFill>
                <a:srgbClr val="FFFFFF"/>
              </a:solidFill>
              <a:cs typeface="Arial" pitchFamily="34" charset="0"/>
            </a:endParaRPr>
          </a:p>
        </p:txBody>
      </p:sp>
      <p:sp>
        <p:nvSpPr>
          <p:cNvPr id="4" name="Line 3"/>
          <p:cNvSpPr>
            <a:spLocks noChangeShapeType="1"/>
          </p:cNvSpPr>
          <p:nvPr/>
        </p:nvSpPr>
        <p:spPr bwMode="white">
          <a:xfrm>
            <a:off x="351658" y="1409853"/>
            <a:ext cx="10515650" cy="0"/>
          </a:xfrm>
          <a:prstGeom prst="line">
            <a:avLst/>
          </a:prstGeom>
          <a:noFill/>
          <a:ln w="12700">
            <a:solidFill>
              <a:srgbClr val="505050"/>
            </a:solidFill>
            <a:round/>
            <a:headEnd type="none" w="sm" len="sm"/>
            <a:tailEnd type="none" w="sm" len="sm"/>
          </a:ln>
        </p:spPr>
        <p:txBody>
          <a:bodyPr lIns="131956" tIns="65969" rIns="131956" bIns="65969"/>
          <a:lstStyle/>
          <a:p>
            <a:pPr defTabSz="1319455">
              <a:defRPr/>
            </a:pPr>
            <a:endParaRPr lang="en-US" sz="1500" dirty="0">
              <a:solidFill>
                <a:srgbClr val="FFFFFF"/>
              </a:solidFill>
              <a:effectLst>
                <a:outerShdw blurRad="38100" dist="38100" dir="2700000" algn="tl">
                  <a:srgbClr val="000000">
                    <a:alpha val="43137"/>
                  </a:srgbClr>
                </a:outerShdw>
              </a:effectLst>
              <a:cs typeface="Arial" pitchFamily="34" charset="0"/>
            </a:endParaRPr>
          </a:p>
        </p:txBody>
      </p:sp>
      <p:sp>
        <p:nvSpPr>
          <p:cNvPr id="5" name="Line 7"/>
          <p:cNvSpPr>
            <a:spLocks noChangeShapeType="1"/>
          </p:cNvSpPr>
          <p:nvPr/>
        </p:nvSpPr>
        <p:spPr bwMode="white">
          <a:xfrm>
            <a:off x="351658" y="1796550"/>
            <a:ext cx="10515650" cy="0"/>
          </a:xfrm>
          <a:prstGeom prst="line">
            <a:avLst/>
          </a:prstGeom>
          <a:noFill/>
          <a:ln w="12700">
            <a:solidFill>
              <a:srgbClr val="505050"/>
            </a:solidFill>
            <a:round/>
            <a:headEnd type="none" w="sm" len="sm"/>
            <a:tailEnd type="none" w="sm" len="sm"/>
          </a:ln>
        </p:spPr>
        <p:txBody>
          <a:bodyPr lIns="131956" tIns="65969" rIns="131956" bIns="65969"/>
          <a:lstStyle/>
          <a:p>
            <a:pPr defTabSz="1319455">
              <a:defRPr/>
            </a:pPr>
            <a:endParaRPr lang="en-US" sz="1500" dirty="0">
              <a:solidFill>
                <a:srgbClr val="FFFFFF"/>
              </a:solidFill>
              <a:effectLst>
                <a:outerShdw blurRad="38100" dist="38100" dir="2700000" algn="tl">
                  <a:srgbClr val="000000">
                    <a:alpha val="43137"/>
                  </a:srgbClr>
                </a:outerShdw>
              </a:effectLst>
              <a:cs typeface="Arial" pitchFamily="34" charset="0"/>
            </a:endParaRPr>
          </a:p>
        </p:txBody>
      </p:sp>
      <p:sp>
        <p:nvSpPr>
          <p:cNvPr id="6" name="Line 9"/>
          <p:cNvSpPr>
            <a:spLocks noChangeShapeType="1"/>
          </p:cNvSpPr>
          <p:nvPr/>
        </p:nvSpPr>
        <p:spPr bwMode="white">
          <a:xfrm>
            <a:off x="5887175" y="699461"/>
            <a:ext cx="0" cy="5833629"/>
          </a:xfrm>
          <a:prstGeom prst="line">
            <a:avLst/>
          </a:prstGeom>
          <a:noFill/>
          <a:ln w="9525">
            <a:noFill/>
            <a:round/>
            <a:headEnd type="none" w="sm" len="sm"/>
            <a:tailEnd type="none" w="sm" len="sm"/>
          </a:ln>
        </p:spPr>
        <p:txBody>
          <a:bodyPr lIns="132875" tIns="66430" rIns="132875" bIns="66430" anchor="ctr">
            <a:spAutoFit/>
          </a:bodyPr>
          <a:lstStyle/>
          <a:p>
            <a:pPr defTabSz="1319455">
              <a:defRPr/>
            </a:pPr>
            <a:endParaRPr lang="en-US" sz="1700" dirty="0">
              <a:solidFill>
                <a:srgbClr val="FFFFFF"/>
              </a:solidFill>
              <a:effectLst>
                <a:outerShdw blurRad="38100" dist="38100" dir="2700000" algn="tl">
                  <a:srgbClr val="000000">
                    <a:alpha val="43137"/>
                  </a:srgbClr>
                </a:outerShdw>
              </a:effectLst>
              <a:cs typeface="Arial" pitchFamily="34" charset="0"/>
            </a:endParaRPr>
          </a:p>
        </p:txBody>
      </p:sp>
      <p:sp>
        <p:nvSpPr>
          <p:cNvPr id="7" name="Rectangle 14"/>
          <p:cNvSpPr>
            <a:spLocks noChangeArrowheads="1"/>
          </p:cNvSpPr>
          <p:nvPr/>
        </p:nvSpPr>
        <p:spPr bwMode="white">
          <a:xfrm>
            <a:off x="5650700" y="4056066"/>
            <a:ext cx="6945699" cy="334210"/>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32863" tIns="66429" rIns="132863" bIns="66429" anchor="ctr">
            <a:spAutoFit/>
          </a:bodyPr>
          <a:lstStyle/>
          <a:p>
            <a:pPr defTabSz="1319616" fontAlgn="base">
              <a:spcBef>
                <a:spcPct val="0"/>
              </a:spcBef>
              <a:spcAft>
                <a:spcPct val="0"/>
              </a:spcAft>
            </a:pPr>
            <a:endParaRPr lang="en-US" sz="1300" dirty="0">
              <a:solidFill>
                <a:srgbClr val="FFFFFF"/>
              </a:solidFill>
              <a:cs typeface="Arial" pitchFamily="34" charset="0"/>
            </a:endParaRPr>
          </a:p>
        </p:txBody>
      </p:sp>
      <p:grpSp>
        <p:nvGrpSpPr>
          <p:cNvPr id="43" name="Group 42"/>
          <p:cNvGrpSpPr/>
          <p:nvPr/>
        </p:nvGrpSpPr>
        <p:grpSpPr>
          <a:xfrm>
            <a:off x="-232123" y="1416582"/>
            <a:ext cx="11937520" cy="373638"/>
            <a:chOff x="-170670" y="1729622"/>
            <a:chExt cx="8777140" cy="366345"/>
          </a:xfrm>
        </p:grpSpPr>
        <p:sp>
          <p:nvSpPr>
            <p:cNvPr id="9" name="Rectangle 13"/>
            <p:cNvSpPr>
              <a:spLocks noChangeArrowheads="1"/>
            </p:cNvSpPr>
            <p:nvPr/>
          </p:nvSpPr>
          <p:spPr bwMode="white">
            <a:xfrm>
              <a:off x="2356357" y="1729622"/>
              <a:ext cx="6250113" cy="36634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lIns="109424" tIns="54710" rIns="109424" bIns="54710" anchor="ctr">
              <a:spAutoFit/>
            </a:bodyPr>
            <a:lstStyle/>
            <a:p>
              <a:pPr defTabSz="1319616" eaLnBrk="0" fontAlgn="base" hangingPunct="0">
                <a:lnSpc>
                  <a:spcPct val="90000"/>
                </a:lnSpc>
                <a:spcBef>
                  <a:spcPct val="30000"/>
                </a:spcBef>
                <a:spcAft>
                  <a:spcPct val="0"/>
                </a:spcAft>
                <a:buClr>
                  <a:srgbClr val="FFFF99"/>
                </a:buClr>
                <a:buSzPct val="75000"/>
              </a:pPr>
              <a:r>
                <a:rPr lang="en-US" sz="1900" dirty="0" smtClean="0">
                  <a:solidFill>
                    <a:srgbClr val="FFFFFF"/>
                  </a:solidFill>
                  <a:cs typeface="Arial" pitchFamily="34" charset="0"/>
                </a:rPr>
                <a:t>Microsoft Azure - “Bringing Cloud to your Enterprise”</a:t>
              </a:r>
              <a:endParaRPr lang="en-US" altLang="ja-JP" sz="1900" dirty="0">
                <a:solidFill>
                  <a:srgbClr val="FFFFFF"/>
                </a:solidFill>
                <a:ea typeface="MS PGothic" pitchFamily="34" charset="-128"/>
                <a:cs typeface="Arial" pitchFamily="34" charset="0"/>
              </a:endParaRPr>
            </a:p>
          </p:txBody>
        </p:sp>
        <p:sp>
          <p:nvSpPr>
            <p:cNvPr id="10" name="Rectangle 20"/>
            <p:cNvSpPr>
              <a:spLocks noChangeArrowheads="1"/>
            </p:cNvSpPr>
            <p:nvPr/>
          </p:nvSpPr>
          <p:spPr bwMode="white">
            <a:xfrm>
              <a:off x="-170670" y="1729622"/>
              <a:ext cx="2405647" cy="36634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9424" tIns="54710" rIns="109424" bIns="54710" anchor="ctr">
              <a:spAutoFit/>
            </a:bodyPr>
            <a:lstStyle/>
            <a:p>
              <a:pPr marL="487995" indent="-487995" algn="r" defTabSz="1319616" eaLnBrk="0" fontAlgn="base" hangingPunct="0">
                <a:lnSpc>
                  <a:spcPct val="90000"/>
                </a:lnSpc>
                <a:spcBef>
                  <a:spcPct val="30000"/>
                </a:spcBef>
                <a:spcAft>
                  <a:spcPct val="0"/>
                </a:spcAft>
                <a:buClr>
                  <a:srgbClr val="FFFF99"/>
                </a:buClr>
                <a:buSzPct val="75000"/>
              </a:pPr>
              <a:r>
                <a:rPr lang="en-US" sz="1900" dirty="0">
                  <a:solidFill>
                    <a:srgbClr val="FFFFFF"/>
                  </a:solidFill>
                  <a:cs typeface="Arial" pitchFamily="34" charset="0"/>
                </a:rPr>
                <a:t>Title:</a:t>
              </a:r>
            </a:p>
          </p:txBody>
        </p:sp>
      </p:grpSp>
      <p:sp>
        <p:nvSpPr>
          <p:cNvPr id="11" name="Line 25"/>
          <p:cNvSpPr>
            <a:spLocks noChangeShapeType="1"/>
          </p:cNvSpPr>
          <p:nvPr/>
        </p:nvSpPr>
        <p:spPr bwMode="white">
          <a:xfrm>
            <a:off x="351658" y="3155159"/>
            <a:ext cx="10515650" cy="0"/>
          </a:xfrm>
          <a:prstGeom prst="line">
            <a:avLst/>
          </a:prstGeom>
          <a:noFill/>
          <a:ln w="12700">
            <a:solidFill>
              <a:srgbClr val="505050"/>
            </a:solidFill>
            <a:round/>
            <a:headEnd type="none" w="sm" len="sm"/>
            <a:tailEnd type="none" w="sm" len="sm"/>
          </a:ln>
        </p:spPr>
        <p:txBody>
          <a:bodyPr lIns="131956" tIns="65969" rIns="131956" bIns="65969"/>
          <a:lstStyle/>
          <a:p>
            <a:pPr defTabSz="1319455">
              <a:defRPr/>
            </a:pPr>
            <a:endParaRPr lang="en-US" sz="1500" dirty="0">
              <a:solidFill>
                <a:srgbClr val="FFFFFF"/>
              </a:solidFill>
              <a:effectLst>
                <a:outerShdw blurRad="38100" dist="38100" dir="2700000" algn="tl">
                  <a:srgbClr val="000000">
                    <a:alpha val="43137"/>
                  </a:srgbClr>
                </a:outerShdw>
              </a:effectLst>
              <a:cs typeface="Arial" pitchFamily="34" charset="0"/>
            </a:endParaRPr>
          </a:p>
        </p:txBody>
      </p:sp>
      <p:grpSp>
        <p:nvGrpSpPr>
          <p:cNvPr id="42" name="Group 41"/>
          <p:cNvGrpSpPr/>
          <p:nvPr/>
        </p:nvGrpSpPr>
        <p:grpSpPr>
          <a:xfrm>
            <a:off x="-232124" y="1048174"/>
            <a:ext cx="11849586" cy="373638"/>
            <a:chOff x="-170671" y="1260818"/>
            <a:chExt cx="8712486" cy="366345"/>
          </a:xfrm>
        </p:grpSpPr>
        <p:sp>
          <p:nvSpPr>
            <p:cNvPr id="13" name="Rectangle 11"/>
            <p:cNvSpPr>
              <a:spLocks noChangeArrowheads="1"/>
            </p:cNvSpPr>
            <p:nvPr/>
          </p:nvSpPr>
          <p:spPr bwMode="white">
            <a:xfrm>
              <a:off x="2362502" y="1260818"/>
              <a:ext cx="6179313" cy="36634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9424" tIns="54710" rIns="109424" bIns="54710" anchor="ctr">
              <a:spAutoFit/>
            </a:bodyPr>
            <a:lstStyle/>
            <a:p>
              <a:pPr defTabSz="1319616" eaLnBrk="0" fontAlgn="base" hangingPunct="0">
                <a:lnSpc>
                  <a:spcPct val="90000"/>
                </a:lnSpc>
                <a:spcBef>
                  <a:spcPct val="30000"/>
                </a:spcBef>
                <a:spcAft>
                  <a:spcPct val="0"/>
                </a:spcAft>
                <a:buClr>
                  <a:srgbClr val="FFFF99"/>
                </a:buClr>
                <a:buSzPct val="75000"/>
              </a:pPr>
              <a:r>
                <a:rPr lang="en-US" sz="1900" dirty="0" smtClean="0">
                  <a:solidFill>
                    <a:srgbClr val="FFFFFF"/>
                  </a:solidFill>
                  <a:cs typeface="Arial" pitchFamily="34" charset="0"/>
                </a:rPr>
                <a:t>Microsoft Azure General Overview</a:t>
              </a:r>
              <a:endParaRPr lang="en-US" sz="1900" dirty="0">
                <a:solidFill>
                  <a:srgbClr val="FFFFFF"/>
                </a:solidFill>
                <a:cs typeface="Arial" pitchFamily="34" charset="0"/>
              </a:endParaRPr>
            </a:p>
          </p:txBody>
        </p:sp>
        <p:sp>
          <p:nvSpPr>
            <p:cNvPr id="14" name="Rectangle 19"/>
            <p:cNvSpPr>
              <a:spLocks noChangeArrowheads="1"/>
            </p:cNvSpPr>
            <p:nvPr/>
          </p:nvSpPr>
          <p:spPr bwMode="white">
            <a:xfrm>
              <a:off x="-170671" y="1260818"/>
              <a:ext cx="2405648" cy="36634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9424" tIns="54710" rIns="109424" bIns="54710" anchor="ctr">
              <a:spAutoFit/>
            </a:bodyPr>
            <a:lstStyle/>
            <a:p>
              <a:pPr marL="487995" indent="-487995" algn="r" defTabSz="1319616" eaLnBrk="0" fontAlgn="base" hangingPunct="0">
                <a:lnSpc>
                  <a:spcPct val="90000"/>
                </a:lnSpc>
                <a:spcBef>
                  <a:spcPct val="30000"/>
                </a:spcBef>
                <a:spcAft>
                  <a:spcPct val="0"/>
                </a:spcAft>
                <a:buClr>
                  <a:srgbClr val="FFFF99"/>
                </a:buClr>
                <a:buSzPct val="75000"/>
              </a:pPr>
              <a:r>
                <a:rPr lang="en-US" sz="1900" dirty="0" smtClean="0">
                  <a:solidFill>
                    <a:srgbClr val="FFFFFF"/>
                  </a:solidFill>
                  <a:cs typeface="Arial" pitchFamily="34" charset="0"/>
                </a:rPr>
                <a:t>Current scope:</a:t>
              </a:r>
              <a:endParaRPr lang="en-US" sz="1900" dirty="0">
                <a:solidFill>
                  <a:srgbClr val="FFFFFF"/>
                </a:solidFill>
                <a:cs typeface="Arial" pitchFamily="34" charset="0"/>
              </a:endParaRPr>
            </a:p>
          </p:txBody>
        </p:sp>
      </p:grpSp>
      <p:grpSp>
        <p:nvGrpSpPr>
          <p:cNvPr id="44" name="Group 43"/>
          <p:cNvGrpSpPr/>
          <p:nvPr/>
        </p:nvGrpSpPr>
        <p:grpSpPr>
          <a:xfrm>
            <a:off x="-1554559" y="2315344"/>
            <a:ext cx="14218975" cy="373638"/>
            <a:chOff x="-1143000" y="2198427"/>
            <a:chExt cx="10454595" cy="366345"/>
          </a:xfrm>
        </p:grpSpPr>
        <p:sp>
          <p:nvSpPr>
            <p:cNvPr id="16" name="Rectangle 23"/>
            <p:cNvSpPr>
              <a:spLocks noChangeArrowheads="1"/>
            </p:cNvSpPr>
            <p:nvPr/>
          </p:nvSpPr>
          <p:spPr bwMode="white">
            <a:xfrm>
              <a:off x="-1143000" y="2198427"/>
              <a:ext cx="3377977" cy="36634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9424" tIns="54710" rIns="109424" bIns="54710" anchor="ctr">
              <a:spAutoFit/>
            </a:bodyPr>
            <a:lstStyle/>
            <a:p>
              <a:pPr marL="487995" indent="-487995" algn="r" defTabSz="1319616" eaLnBrk="0" fontAlgn="base" hangingPunct="0">
                <a:lnSpc>
                  <a:spcPct val="90000"/>
                </a:lnSpc>
                <a:spcBef>
                  <a:spcPct val="30000"/>
                </a:spcBef>
                <a:spcAft>
                  <a:spcPct val="0"/>
                </a:spcAft>
                <a:buClr>
                  <a:srgbClr val="FFFF99"/>
                </a:buClr>
                <a:buSzPct val="75000"/>
              </a:pPr>
              <a:r>
                <a:rPr lang="en-US" sz="1900" dirty="0">
                  <a:solidFill>
                    <a:srgbClr val="FFFFFF"/>
                  </a:solidFill>
                  <a:cs typeface="Arial" pitchFamily="34" charset="0"/>
                </a:rPr>
                <a:t>Length:</a:t>
              </a:r>
            </a:p>
          </p:txBody>
        </p:sp>
        <p:sp>
          <p:nvSpPr>
            <p:cNvPr id="17" name="Rectangle 13"/>
            <p:cNvSpPr>
              <a:spLocks noChangeArrowheads="1"/>
            </p:cNvSpPr>
            <p:nvPr/>
          </p:nvSpPr>
          <p:spPr bwMode="white">
            <a:xfrm>
              <a:off x="2396993" y="2198427"/>
              <a:ext cx="6914602" cy="36634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lIns="109424" tIns="54710" rIns="109424" bIns="54710" anchor="ctr">
              <a:spAutoFit/>
            </a:bodyPr>
            <a:lstStyle/>
            <a:p>
              <a:pPr defTabSz="1319616" eaLnBrk="0" fontAlgn="base" hangingPunct="0">
                <a:lnSpc>
                  <a:spcPct val="90000"/>
                </a:lnSpc>
                <a:spcBef>
                  <a:spcPct val="30000"/>
                </a:spcBef>
                <a:spcAft>
                  <a:spcPct val="0"/>
                </a:spcAft>
                <a:buClr>
                  <a:srgbClr val="FFFF99"/>
                </a:buClr>
                <a:buSzPct val="75000"/>
              </a:pPr>
              <a:r>
                <a:rPr lang="en-US" sz="1900" dirty="0" smtClean="0">
                  <a:solidFill>
                    <a:srgbClr val="FFFFFF"/>
                  </a:solidFill>
                  <a:cs typeface="Arial" pitchFamily="34" charset="0"/>
                </a:rPr>
                <a:t>45-60 minutes (Customize as necessary depending on audience)</a:t>
              </a:r>
              <a:endParaRPr lang="en-US" sz="1900" dirty="0">
                <a:solidFill>
                  <a:srgbClr val="FFFFFF"/>
                </a:solidFill>
                <a:cs typeface="Arial" pitchFamily="34" charset="0"/>
              </a:endParaRPr>
            </a:p>
          </p:txBody>
        </p:sp>
      </p:grpSp>
      <p:sp>
        <p:nvSpPr>
          <p:cNvPr id="18" name="Line 25"/>
          <p:cNvSpPr>
            <a:spLocks noChangeShapeType="1"/>
          </p:cNvSpPr>
          <p:nvPr/>
        </p:nvSpPr>
        <p:spPr bwMode="white">
          <a:xfrm>
            <a:off x="351658" y="2677022"/>
            <a:ext cx="10515650" cy="0"/>
          </a:xfrm>
          <a:prstGeom prst="line">
            <a:avLst/>
          </a:prstGeom>
          <a:noFill/>
          <a:ln w="12700">
            <a:solidFill>
              <a:srgbClr val="505050"/>
            </a:solidFill>
            <a:round/>
            <a:headEnd type="none" w="sm" len="sm"/>
            <a:tailEnd type="none" w="sm" len="sm"/>
          </a:ln>
        </p:spPr>
        <p:txBody>
          <a:bodyPr lIns="131956" tIns="65969" rIns="131956" bIns="65969"/>
          <a:lstStyle/>
          <a:p>
            <a:pPr defTabSz="1319455">
              <a:defRPr/>
            </a:pPr>
            <a:endParaRPr lang="en-US" sz="1500" dirty="0">
              <a:solidFill>
                <a:srgbClr val="FFFFFF"/>
              </a:solidFill>
              <a:effectLst>
                <a:outerShdw blurRad="38100" dist="38100" dir="2700000" algn="tl">
                  <a:srgbClr val="000000">
                    <a:alpha val="43137"/>
                  </a:srgbClr>
                </a:outerShdw>
              </a:effectLst>
              <a:cs typeface="Arial" pitchFamily="34" charset="0"/>
            </a:endParaRPr>
          </a:p>
        </p:txBody>
      </p:sp>
      <p:sp>
        <p:nvSpPr>
          <p:cNvPr id="19" name="Line 25"/>
          <p:cNvSpPr>
            <a:spLocks noChangeShapeType="1"/>
          </p:cNvSpPr>
          <p:nvPr/>
        </p:nvSpPr>
        <p:spPr bwMode="white">
          <a:xfrm>
            <a:off x="351658" y="3652696"/>
            <a:ext cx="10515650" cy="0"/>
          </a:xfrm>
          <a:prstGeom prst="line">
            <a:avLst/>
          </a:prstGeom>
          <a:noFill/>
          <a:ln w="12700">
            <a:solidFill>
              <a:srgbClr val="505050"/>
            </a:solidFill>
            <a:round/>
            <a:headEnd type="none" w="sm" len="sm"/>
            <a:tailEnd type="none" w="sm" len="sm"/>
          </a:ln>
        </p:spPr>
        <p:txBody>
          <a:bodyPr lIns="131956" tIns="65969" rIns="131956" bIns="65969"/>
          <a:lstStyle/>
          <a:p>
            <a:pPr defTabSz="1319455">
              <a:defRPr/>
            </a:pPr>
            <a:endParaRPr lang="en-US" sz="1500" dirty="0">
              <a:solidFill>
                <a:srgbClr val="FFFFFF"/>
              </a:solidFill>
              <a:effectLst>
                <a:outerShdw blurRad="38100" dist="38100" dir="2700000" algn="tl">
                  <a:srgbClr val="000000">
                    <a:alpha val="43137"/>
                  </a:srgbClr>
                </a:outerShdw>
              </a:effectLst>
              <a:cs typeface="Arial" pitchFamily="34" charset="0"/>
            </a:endParaRPr>
          </a:p>
        </p:txBody>
      </p:sp>
      <p:sp>
        <p:nvSpPr>
          <p:cNvPr id="20" name="Title 1"/>
          <p:cNvSpPr txBox="1">
            <a:spLocks/>
          </p:cNvSpPr>
          <p:nvPr/>
        </p:nvSpPr>
        <p:spPr>
          <a:xfrm>
            <a:off x="194150" y="87885"/>
            <a:ext cx="10499822" cy="642219"/>
          </a:xfrm>
          <a:prstGeom prst="rect">
            <a:avLst/>
          </a:prstGeom>
        </p:spPr>
        <p:txBody>
          <a:bodyPr vert="horz" wrap="square" lIns="0" tIns="0" rIns="0" bIns="0" rtlCol="0" anchor="t">
            <a:noAutofit/>
          </a:bodyPr>
          <a:lstStyle>
            <a:lvl1pPr algn="l" defTabSz="768113" rtl="0" eaLnBrk="1" latinLnBrk="0" hangingPunct="1">
              <a:lnSpc>
                <a:spcPct val="90000"/>
              </a:lnSpc>
              <a:spcBef>
                <a:spcPct val="0"/>
              </a:spcBef>
              <a:buNone/>
              <a:defRPr lang="en-US" sz="4900" b="0" kern="1200" cap="none" spc="-247" baseline="0" dirty="0">
                <a:ln w="3175">
                  <a:noFill/>
                </a:ln>
                <a:gradFill flip="none" rotWithShape="1">
                  <a:gsLst>
                    <a:gs pos="7500">
                      <a:srgbClr val="FFFFFF"/>
                    </a:gs>
                    <a:gs pos="15417">
                      <a:srgbClr val="FFFFFF"/>
                    </a:gs>
                  </a:gsLst>
                  <a:lin ang="5400000" scaled="0"/>
                  <a:tileRect/>
                </a:gradFill>
                <a:effectLst/>
                <a:latin typeface="Segoe UI Light" pitchFamily="34" charset="0"/>
                <a:ea typeface="+mn-ea"/>
                <a:cs typeface="Arial" charset="0"/>
              </a:defRPr>
            </a:lvl1pPr>
          </a:lstStyle>
          <a:p>
            <a:pPr>
              <a:spcBef>
                <a:spcPts val="0"/>
              </a:spcBef>
              <a:spcAft>
                <a:spcPts val="729"/>
              </a:spcAft>
            </a:pPr>
            <a:r>
              <a:rPr sz="3400" dirty="0">
                <a:solidFill>
                  <a:srgbClr val="FFC000"/>
                </a:solidFill>
              </a:rPr>
              <a:t>(DO NOT SHOW)</a:t>
            </a:r>
            <a:r>
              <a:rPr sz="3400" dirty="0"/>
              <a:t/>
            </a:r>
            <a:br>
              <a:rPr sz="3400" dirty="0"/>
            </a:br>
            <a:r>
              <a:rPr sz="3400" dirty="0" err="1" smtClean="0"/>
              <a:t>Micrsoft</a:t>
            </a:r>
            <a:r>
              <a:rPr sz="3400" dirty="0" smtClean="0"/>
              <a:t> Azure Enterprise Deck</a:t>
            </a:r>
            <a:endParaRPr sz="3400" dirty="0">
              <a:solidFill>
                <a:srgbClr val="FF6629"/>
              </a:solidFill>
            </a:endParaRPr>
          </a:p>
        </p:txBody>
      </p:sp>
      <p:sp>
        <p:nvSpPr>
          <p:cNvPr id="24" name="Line 25"/>
          <p:cNvSpPr>
            <a:spLocks noChangeShapeType="1"/>
          </p:cNvSpPr>
          <p:nvPr/>
        </p:nvSpPr>
        <p:spPr bwMode="white">
          <a:xfrm>
            <a:off x="351658" y="4589571"/>
            <a:ext cx="10515650" cy="0"/>
          </a:xfrm>
          <a:prstGeom prst="line">
            <a:avLst/>
          </a:prstGeom>
          <a:noFill/>
          <a:ln w="12700">
            <a:solidFill>
              <a:srgbClr val="505050"/>
            </a:solidFill>
            <a:round/>
            <a:headEnd type="none" w="sm" len="sm"/>
            <a:tailEnd type="none" w="sm" len="sm"/>
          </a:ln>
        </p:spPr>
        <p:txBody>
          <a:bodyPr lIns="131956" tIns="65969" rIns="131956" bIns="65969"/>
          <a:lstStyle/>
          <a:p>
            <a:pPr defTabSz="1319455">
              <a:defRPr/>
            </a:pPr>
            <a:endParaRPr lang="en-US" sz="1500" dirty="0">
              <a:solidFill>
                <a:srgbClr val="FFFFFF"/>
              </a:solidFill>
              <a:effectLst>
                <a:outerShdw blurRad="38100" dist="38100" dir="2700000" algn="tl">
                  <a:srgbClr val="000000">
                    <a:alpha val="43137"/>
                  </a:srgbClr>
                </a:outerShdw>
              </a:effectLst>
              <a:cs typeface="Arial" pitchFamily="34" charset="0"/>
            </a:endParaRPr>
          </a:p>
        </p:txBody>
      </p:sp>
      <p:grpSp>
        <p:nvGrpSpPr>
          <p:cNvPr id="45" name="Group 44"/>
          <p:cNvGrpSpPr/>
          <p:nvPr/>
        </p:nvGrpSpPr>
        <p:grpSpPr>
          <a:xfrm>
            <a:off x="-232125" y="2720328"/>
            <a:ext cx="12884251" cy="373638"/>
            <a:chOff x="-170671" y="2667230"/>
            <a:chExt cx="9473230" cy="366345"/>
          </a:xfrm>
        </p:grpSpPr>
        <p:sp>
          <p:nvSpPr>
            <p:cNvPr id="26" name="Rectangle 24"/>
            <p:cNvSpPr>
              <a:spLocks noChangeArrowheads="1"/>
            </p:cNvSpPr>
            <p:nvPr/>
          </p:nvSpPr>
          <p:spPr bwMode="white">
            <a:xfrm>
              <a:off x="-170671" y="2667230"/>
              <a:ext cx="2405648" cy="36634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9424" tIns="54710" rIns="109424" bIns="54710" anchor="ctr">
              <a:spAutoFit/>
            </a:bodyPr>
            <a:lstStyle/>
            <a:p>
              <a:pPr marL="487995" indent="-487995" algn="r" defTabSz="1319616" eaLnBrk="0" fontAlgn="base" hangingPunct="0">
                <a:lnSpc>
                  <a:spcPct val="90000"/>
                </a:lnSpc>
                <a:spcBef>
                  <a:spcPct val="30000"/>
                </a:spcBef>
                <a:spcAft>
                  <a:spcPct val="0"/>
                </a:spcAft>
                <a:buClr>
                  <a:srgbClr val="FFFF99"/>
                </a:buClr>
                <a:buSzPct val="75000"/>
              </a:pPr>
              <a:r>
                <a:rPr lang="en-US" sz="1900" dirty="0">
                  <a:solidFill>
                    <a:srgbClr val="FFFFFF"/>
                  </a:solidFill>
                  <a:cs typeface="Arial" pitchFamily="34" charset="0"/>
                </a:rPr>
                <a:t>Content Level:</a:t>
              </a:r>
            </a:p>
          </p:txBody>
        </p:sp>
        <p:sp>
          <p:nvSpPr>
            <p:cNvPr id="27" name="Rectangle 13"/>
            <p:cNvSpPr>
              <a:spLocks noChangeArrowheads="1"/>
            </p:cNvSpPr>
            <p:nvPr/>
          </p:nvSpPr>
          <p:spPr bwMode="white">
            <a:xfrm>
              <a:off x="2290211" y="2667230"/>
              <a:ext cx="7012348" cy="36634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lIns="109424" tIns="54710" rIns="109424" bIns="54710" anchor="ctr">
              <a:spAutoFit/>
            </a:bodyPr>
            <a:lstStyle/>
            <a:p>
              <a:pPr defTabSz="1319616" eaLnBrk="0" fontAlgn="base" hangingPunct="0">
                <a:lnSpc>
                  <a:spcPct val="90000"/>
                </a:lnSpc>
                <a:spcBef>
                  <a:spcPct val="30000"/>
                </a:spcBef>
                <a:spcAft>
                  <a:spcPct val="0"/>
                </a:spcAft>
                <a:buClr>
                  <a:srgbClr val="FFFF99"/>
                </a:buClr>
                <a:buSzPct val="75000"/>
              </a:pPr>
              <a:r>
                <a:rPr lang="en-US" sz="1900" dirty="0">
                  <a:solidFill>
                    <a:srgbClr val="FFFFFF"/>
                  </a:solidFill>
                  <a:cs typeface="Arial" pitchFamily="34" charset="0"/>
                </a:rPr>
                <a:t>Level </a:t>
              </a:r>
              <a:r>
                <a:rPr lang="en-US" sz="1900" dirty="0" smtClean="0">
                  <a:solidFill>
                    <a:srgbClr val="FFFFFF"/>
                  </a:solidFill>
                  <a:cs typeface="Arial" pitchFamily="34" charset="0"/>
                </a:rPr>
                <a:t>200 </a:t>
              </a:r>
              <a:r>
                <a:rPr lang="en-US" sz="1900" dirty="0">
                  <a:solidFill>
                    <a:srgbClr val="FFFFFF"/>
                  </a:solidFill>
                  <a:cs typeface="Arial" pitchFamily="34" charset="0"/>
                </a:rPr>
                <a:t>for external &amp; internal </a:t>
              </a:r>
              <a:r>
                <a:rPr lang="en-US" sz="1900" dirty="0" smtClean="0">
                  <a:solidFill>
                    <a:srgbClr val="FFFFFF"/>
                  </a:solidFill>
                  <a:cs typeface="Arial" pitchFamily="34" charset="0"/>
                </a:rPr>
                <a:t>use (Non-NDA)</a:t>
              </a:r>
              <a:endParaRPr lang="en-US" altLang="ja-JP" sz="1900" dirty="0">
                <a:solidFill>
                  <a:srgbClr val="FFFFFF"/>
                </a:solidFill>
                <a:ea typeface="MS PGothic" pitchFamily="34" charset="-128"/>
                <a:cs typeface="Arial" pitchFamily="34" charset="0"/>
              </a:endParaRPr>
            </a:p>
          </p:txBody>
        </p:sp>
      </p:grpSp>
      <p:grpSp>
        <p:nvGrpSpPr>
          <p:cNvPr id="49" name="Group 48"/>
          <p:cNvGrpSpPr/>
          <p:nvPr/>
        </p:nvGrpSpPr>
        <p:grpSpPr>
          <a:xfrm>
            <a:off x="335717" y="4629395"/>
            <a:ext cx="11533898" cy="2391113"/>
            <a:chOff x="246838" y="4539031"/>
            <a:chExt cx="8480375" cy="2344441"/>
          </a:xfrm>
        </p:grpSpPr>
        <p:sp>
          <p:nvSpPr>
            <p:cNvPr id="28" name="Rectangle 27"/>
            <p:cNvSpPr>
              <a:spLocks noChangeArrowheads="1"/>
            </p:cNvSpPr>
            <p:nvPr/>
          </p:nvSpPr>
          <p:spPr bwMode="white">
            <a:xfrm>
              <a:off x="246838" y="4573826"/>
              <a:ext cx="1988139" cy="36634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9424" tIns="54710" rIns="109424" bIns="54710" anchor="ctr">
              <a:spAutoFit/>
            </a:bodyPr>
            <a:lstStyle/>
            <a:p>
              <a:pPr marL="487995" indent="-487995" algn="r" defTabSz="1319616" eaLnBrk="0" fontAlgn="base" hangingPunct="0">
                <a:lnSpc>
                  <a:spcPct val="90000"/>
                </a:lnSpc>
                <a:spcBef>
                  <a:spcPct val="30000"/>
                </a:spcBef>
                <a:spcAft>
                  <a:spcPct val="0"/>
                </a:spcAft>
                <a:buClr>
                  <a:srgbClr val="FFFF99"/>
                </a:buClr>
                <a:buSzPct val="75000"/>
              </a:pPr>
              <a:r>
                <a:rPr lang="en-US" sz="1900" dirty="0">
                  <a:solidFill>
                    <a:srgbClr val="FFFFFF"/>
                  </a:solidFill>
                  <a:cs typeface="Arial" pitchFamily="34" charset="0"/>
                </a:rPr>
                <a:t>Usage Guide:</a:t>
              </a:r>
            </a:p>
          </p:txBody>
        </p:sp>
        <p:sp>
          <p:nvSpPr>
            <p:cNvPr id="29" name="Rectangle 13"/>
            <p:cNvSpPr>
              <a:spLocks noChangeArrowheads="1"/>
            </p:cNvSpPr>
            <p:nvPr/>
          </p:nvSpPr>
          <p:spPr bwMode="white">
            <a:xfrm>
              <a:off x="2137833" y="4539031"/>
              <a:ext cx="6589380" cy="2344441"/>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lIns="109424" tIns="54710" rIns="109424" bIns="54710" anchor="t">
              <a:spAutoFit/>
            </a:bodyPr>
            <a:lstStyle/>
            <a:p>
              <a:pPr defTabSz="1319616" eaLnBrk="0" fontAlgn="base" hangingPunct="0">
                <a:lnSpc>
                  <a:spcPct val="90000"/>
                </a:lnSpc>
                <a:spcBef>
                  <a:spcPct val="30000"/>
                </a:spcBef>
                <a:spcAft>
                  <a:spcPct val="0"/>
                </a:spcAft>
                <a:buClr>
                  <a:srgbClr val="FFFF99"/>
                </a:buClr>
                <a:buSzPct val="75000"/>
              </a:pPr>
              <a:r>
                <a:rPr lang="en-US" sz="1900" dirty="0">
                  <a:solidFill>
                    <a:srgbClr val="FF0000"/>
                  </a:solidFill>
                  <a:cs typeface="Arial" pitchFamily="34" charset="0"/>
                </a:rPr>
                <a:t>DO NOT edit slides or text</a:t>
              </a:r>
            </a:p>
            <a:p>
              <a:pPr marL="346958" indent="-346958" defTabSz="1319616" eaLnBrk="0" fontAlgn="base" hangingPunct="0">
                <a:lnSpc>
                  <a:spcPct val="90000"/>
                </a:lnSpc>
                <a:spcBef>
                  <a:spcPct val="30000"/>
                </a:spcBef>
                <a:spcAft>
                  <a:spcPct val="0"/>
                </a:spcAft>
                <a:buClr>
                  <a:srgbClr val="FFFF99"/>
                </a:buClr>
                <a:buSzPct val="75000"/>
                <a:buFont typeface="Arial" pitchFamily="34" charset="0"/>
                <a:buChar char="•"/>
              </a:pPr>
              <a:r>
                <a:rPr lang="en-US" altLang="ja-JP" sz="1900" dirty="0">
                  <a:solidFill>
                    <a:srgbClr val="FFFFFF"/>
                  </a:solidFill>
                  <a:ea typeface="MS PGothic" pitchFamily="34" charset="-128"/>
                  <a:cs typeface="Arial" pitchFamily="34" charset="0"/>
                </a:rPr>
                <a:t>This deck should be used for the first discussion on </a:t>
              </a:r>
              <a:r>
                <a:rPr lang="en-US" altLang="ja-JP" sz="1900" dirty="0" smtClean="0">
                  <a:solidFill>
                    <a:srgbClr val="FFFFFF"/>
                  </a:solidFill>
                  <a:ea typeface="MS PGothic" pitchFamily="34" charset="-128"/>
                  <a:cs typeface="Arial" pitchFamily="34" charset="0"/>
                </a:rPr>
                <a:t>Azure to set context.  </a:t>
              </a:r>
              <a:r>
                <a:rPr lang="en-US" altLang="ja-JP" sz="1900" dirty="0">
                  <a:solidFill>
                    <a:srgbClr val="FFFFFF"/>
                  </a:solidFill>
                  <a:ea typeface="MS PGothic" pitchFamily="34" charset="-128"/>
                  <a:cs typeface="Arial" pitchFamily="34" charset="0"/>
                </a:rPr>
                <a:t>Do not start with feature decks.</a:t>
              </a:r>
              <a:endParaRPr lang="en-US" sz="1900" dirty="0">
                <a:solidFill>
                  <a:srgbClr val="FFFFFF"/>
                </a:solidFill>
                <a:ea typeface="MS PGothic" pitchFamily="34" charset="-128"/>
                <a:cs typeface="Arial" pitchFamily="34" charset="0"/>
              </a:endParaRPr>
            </a:p>
            <a:p>
              <a:pPr marL="346958" indent="-346958" defTabSz="1319616" eaLnBrk="0" fontAlgn="base" hangingPunct="0">
                <a:lnSpc>
                  <a:spcPct val="90000"/>
                </a:lnSpc>
                <a:spcBef>
                  <a:spcPct val="30000"/>
                </a:spcBef>
                <a:spcAft>
                  <a:spcPct val="0"/>
                </a:spcAft>
                <a:buClr>
                  <a:srgbClr val="FFFF99"/>
                </a:buClr>
                <a:buSzPct val="75000"/>
                <a:buFont typeface="Arial" pitchFamily="34" charset="0"/>
                <a:buChar char="•"/>
              </a:pPr>
              <a:r>
                <a:rPr lang="en-US" sz="1900" dirty="0" smtClean="0">
                  <a:solidFill>
                    <a:srgbClr val="FFFFFF"/>
                  </a:solidFill>
                  <a:cs typeface="Arial" pitchFamily="34" charset="0"/>
                </a:rPr>
                <a:t>Demo’s – Leverage </a:t>
              </a:r>
              <a:r>
                <a:rPr lang="en-US" sz="1900" dirty="0" smtClean="0">
                  <a:solidFill>
                    <a:schemeClr val="accent2">
                      <a:lumMod val="60000"/>
                      <a:lumOff val="40000"/>
                    </a:schemeClr>
                  </a:solidFill>
                  <a:cs typeface="Arial" pitchFamily="34" charset="0"/>
                  <a:hlinkClick r:id="rId3"/>
                </a:rPr>
                <a:t>http://demomonkey.cloudapp.net</a:t>
              </a:r>
              <a:r>
                <a:rPr lang="en-US" sz="1900" dirty="0" smtClean="0">
                  <a:solidFill>
                    <a:schemeClr val="accent2">
                      <a:lumMod val="60000"/>
                      <a:lumOff val="40000"/>
                    </a:schemeClr>
                  </a:solidFill>
                  <a:cs typeface="Arial" pitchFamily="34" charset="0"/>
                </a:rPr>
                <a:t> </a:t>
              </a:r>
              <a:endParaRPr lang="en-US" sz="1900" dirty="0">
                <a:solidFill>
                  <a:schemeClr val="accent2">
                    <a:lumMod val="60000"/>
                    <a:lumOff val="40000"/>
                  </a:schemeClr>
                </a:solidFill>
                <a:cs typeface="Arial" pitchFamily="34" charset="0"/>
              </a:endParaRPr>
            </a:p>
            <a:p>
              <a:pPr marL="346958" indent="-346958" defTabSz="1319616" eaLnBrk="0" fontAlgn="base" hangingPunct="0">
                <a:lnSpc>
                  <a:spcPct val="90000"/>
                </a:lnSpc>
                <a:spcBef>
                  <a:spcPct val="30000"/>
                </a:spcBef>
                <a:spcAft>
                  <a:spcPct val="0"/>
                </a:spcAft>
                <a:buClr>
                  <a:srgbClr val="FFFF99"/>
                </a:buClr>
                <a:buSzPct val="75000"/>
                <a:buFont typeface="Arial" pitchFamily="34" charset="0"/>
                <a:buChar char="•"/>
              </a:pPr>
              <a:r>
                <a:rPr lang="en-US" sz="1900" dirty="0">
                  <a:solidFill>
                    <a:srgbClr val="FFFFFF"/>
                  </a:solidFill>
                  <a:cs typeface="Arial" pitchFamily="34" charset="0"/>
                </a:rPr>
                <a:t>Translation of content is allowed</a:t>
              </a:r>
            </a:p>
            <a:p>
              <a:pPr marL="346958" indent="-346958" defTabSz="1319616" eaLnBrk="0" fontAlgn="base" hangingPunct="0">
                <a:lnSpc>
                  <a:spcPct val="90000"/>
                </a:lnSpc>
                <a:spcBef>
                  <a:spcPct val="30000"/>
                </a:spcBef>
                <a:spcAft>
                  <a:spcPct val="0"/>
                </a:spcAft>
                <a:buClr>
                  <a:srgbClr val="FFFF99"/>
                </a:buClr>
                <a:buSzPct val="75000"/>
                <a:buFont typeface="Arial" pitchFamily="34" charset="0"/>
                <a:buChar char="•"/>
              </a:pPr>
              <a:r>
                <a:rPr lang="en-US" sz="1900" dirty="0">
                  <a:solidFill>
                    <a:srgbClr val="FFFFFF"/>
                  </a:solidFill>
                  <a:cs typeface="Arial" pitchFamily="34" charset="0"/>
                </a:rPr>
                <a:t>Augment content with local customer stories</a:t>
              </a:r>
            </a:p>
            <a:p>
              <a:pPr marL="346958" indent="-346958" defTabSz="1319616" eaLnBrk="0" fontAlgn="base" hangingPunct="0">
                <a:lnSpc>
                  <a:spcPct val="90000"/>
                </a:lnSpc>
                <a:spcBef>
                  <a:spcPct val="30000"/>
                </a:spcBef>
                <a:spcAft>
                  <a:spcPct val="0"/>
                </a:spcAft>
                <a:buClr>
                  <a:srgbClr val="FFFF99"/>
                </a:buClr>
                <a:buSzPct val="75000"/>
                <a:buFont typeface="Arial" pitchFamily="34" charset="0"/>
                <a:buChar char="•"/>
              </a:pPr>
              <a:r>
                <a:rPr lang="en-US" sz="1900" dirty="0" smtClean="0">
                  <a:solidFill>
                    <a:srgbClr val="FFFFFF"/>
                  </a:solidFill>
                  <a:cs typeface="Arial" pitchFamily="34" charset="0"/>
                </a:rPr>
                <a:t>Deck is OK to send to customers but REMOVE SPEAKER NOTES</a:t>
              </a:r>
              <a:endParaRPr lang="en-US" sz="1900" dirty="0">
                <a:solidFill>
                  <a:srgbClr val="FFFFFF"/>
                </a:solidFill>
                <a:cs typeface="Arial" pitchFamily="34" charset="0"/>
              </a:endParaRPr>
            </a:p>
          </p:txBody>
        </p:sp>
      </p:grpSp>
      <p:grpSp>
        <p:nvGrpSpPr>
          <p:cNvPr id="46" name="Group 45"/>
          <p:cNvGrpSpPr/>
          <p:nvPr/>
        </p:nvGrpSpPr>
        <p:grpSpPr>
          <a:xfrm>
            <a:off x="-232125" y="3228526"/>
            <a:ext cx="12766956" cy="391108"/>
            <a:chOff x="-170671" y="3236759"/>
            <a:chExt cx="9386988" cy="383474"/>
          </a:xfrm>
        </p:grpSpPr>
        <p:sp>
          <p:nvSpPr>
            <p:cNvPr id="31" name="Rectangle 27"/>
            <p:cNvSpPr>
              <a:spLocks noChangeArrowheads="1"/>
            </p:cNvSpPr>
            <p:nvPr/>
          </p:nvSpPr>
          <p:spPr bwMode="white">
            <a:xfrm>
              <a:off x="-170671" y="3236759"/>
              <a:ext cx="2405648" cy="36634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9424" tIns="54710" rIns="109424" bIns="54710" anchor="ctr">
              <a:spAutoFit/>
            </a:bodyPr>
            <a:lstStyle/>
            <a:p>
              <a:pPr marL="487995" indent="-487995" algn="r" defTabSz="1319616" eaLnBrk="0" fontAlgn="base" hangingPunct="0">
                <a:lnSpc>
                  <a:spcPct val="90000"/>
                </a:lnSpc>
                <a:spcBef>
                  <a:spcPct val="30000"/>
                </a:spcBef>
                <a:spcAft>
                  <a:spcPct val="0"/>
                </a:spcAft>
                <a:buClr>
                  <a:srgbClr val="FFFF99"/>
                </a:buClr>
                <a:buSzPct val="75000"/>
              </a:pPr>
              <a:r>
                <a:rPr lang="en-US" sz="1900" dirty="0">
                  <a:solidFill>
                    <a:srgbClr val="FFFFFF"/>
                  </a:solidFill>
                  <a:cs typeface="Arial" pitchFamily="34" charset="0"/>
                </a:rPr>
                <a:t>Deck Contacts:</a:t>
              </a:r>
            </a:p>
          </p:txBody>
        </p:sp>
        <p:sp>
          <p:nvSpPr>
            <p:cNvPr id="32" name="Rectangle 13"/>
            <p:cNvSpPr>
              <a:spLocks noChangeArrowheads="1"/>
            </p:cNvSpPr>
            <p:nvPr/>
          </p:nvSpPr>
          <p:spPr bwMode="white">
            <a:xfrm>
              <a:off x="2310687" y="3253888"/>
              <a:ext cx="6905630" cy="36634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lIns="109424" tIns="54710" rIns="109424" bIns="54710" anchor="t">
              <a:spAutoFit/>
            </a:bodyPr>
            <a:lstStyle/>
            <a:p>
              <a:pPr defTabSz="1319616" eaLnBrk="0" fontAlgn="base" hangingPunct="0">
                <a:lnSpc>
                  <a:spcPct val="90000"/>
                </a:lnSpc>
                <a:spcBef>
                  <a:spcPct val="30000"/>
                </a:spcBef>
                <a:spcAft>
                  <a:spcPct val="0"/>
                </a:spcAft>
                <a:buClr>
                  <a:srgbClr val="FFFF99"/>
                </a:buClr>
                <a:buSzPct val="75000"/>
              </a:pPr>
              <a:r>
                <a:rPr lang="en-US" altLang="ja-JP" sz="1900" dirty="0" smtClean="0">
                  <a:solidFill>
                    <a:srgbClr val="FFFFFF"/>
                  </a:solidFill>
                  <a:ea typeface="MS PGothic" pitchFamily="34" charset="-128"/>
                  <a:cs typeface="Arial" pitchFamily="34" charset="0"/>
                </a:rPr>
                <a:t>Tony Meleg; Anusha Rangaswamy(</a:t>
              </a:r>
              <a:r>
                <a:rPr lang="en-US" sz="1900" dirty="0" smtClean="0">
                  <a:solidFill>
                    <a:srgbClr val="FFFFFF"/>
                  </a:solidFill>
                  <a:cs typeface="Arial" pitchFamily="34" charset="0"/>
                </a:rPr>
                <a:t>Send </a:t>
              </a:r>
              <a:r>
                <a:rPr lang="en-US" sz="1900" dirty="0">
                  <a:solidFill>
                    <a:srgbClr val="FFFFFF"/>
                  </a:solidFill>
                  <a:cs typeface="Arial" pitchFamily="34" charset="0"/>
                </a:rPr>
                <a:t>any suggested edits </a:t>
              </a:r>
              <a:r>
                <a:rPr lang="en-US" sz="1900" dirty="0" smtClean="0">
                  <a:solidFill>
                    <a:srgbClr val="FFFFFF"/>
                  </a:solidFill>
                  <a:cs typeface="Arial" pitchFamily="34" charset="0"/>
                </a:rPr>
                <a:t>or inaccuracies)</a:t>
              </a:r>
              <a:endParaRPr lang="en-US" altLang="ja-JP" sz="1900" dirty="0">
                <a:solidFill>
                  <a:srgbClr val="FFFFFF"/>
                </a:solidFill>
                <a:ea typeface="MS PGothic" pitchFamily="34" charset="-128"/>
                <a:cs typeface="Arial" pitchFamily="34" charset="0"/>
              </a:endParaRPr>
            </a:p>
          </p:txBody>
        </p:sp>
      </p:grpSp>
      <p:sp>
        <p:nvSpPr>
          <p:cNvPr id="38" name="Line 25"/>
          <p:cNvSpPr>
            <a:spLocks noChangeShapeType="1"/>
          </p:cNvSpPr>
          <p:nvPr/>
        </p:nvSpPr>
        <p:spPr bwMode="white">
          <a:xfrm>
            <a:off x="366266" y="4118998"/>
            <a:ext cx="10515650" cy="0"/>
          </a:xfrm>
          <a:prstGeom prst="line">
            <a:avLst/>
          </a:prstGeom>
          <a:noFill/>
          <a:ln w="12700">
            <a:solidFill>
              <a:srgbClr val="505050"/>
            </a:solidFill>
            <a:round/>
            <a:headEnd type="none" w="sm" len="sm"/>
            <a:tailEnd type="none" w="sm" len="sm"/>
          </a:ln>
        </p:spPr>
        <p:txBody>
          <a:bodyPr lIns="131956" tIns="65969" rIns="131956" bIns="65969"/>
          <a:lstStyle/>
          <a:p>
            <a:pPr defTabSz="1319455">
              <a:defRPr/>
            </a:pPr>
            <a:endParaRPr lang="en-US" sz="1500" dirty="0">
              <a:solidFill>
                <a:srgbClr val="FFFFFF"/>
              </a:solidFill>
              <a:effectLst>
                <a:outerShdw blurRad="38100" dist="38100" dir="2700000" algn="tl">
                  <a:srgbClr val="000000">
                    <a:alpha val="43137"/>
                  </a:srgbClr>
                </a:outerShdw>
              </a:effectLst>
              <a:cs typeface="Arial" pitchFamily="34" charset="0"/>
            </a:endParaRPr>
          </a:p>
        </p:txBody>
      </p:sp>
      <p:grpSp>
        <p:nvGrpSpPr>
          <p:cNvPr id="47" name="Group 46"/>
          <p:cNvGrpSpPr/>
          <p:nvPr/>
        </p:nvGrpSpPr>
        <p:grpSpPr>
          <a:xfrm>
            <a:off x="-246308" y="3698091"/>
            <a:ext cx="11237084" cy="373638"/>
            <a:chOff x="-181100" y="3625909"/>
            <a:chExt cx="8262140" cy="366345"/>
          </a:xfrm>
        </p:grpSpPr>
        <p:sp>
          <p:nvSpPr>
            <p:cNvPr id="40" name="Rectangle 13"/>
            <p:cNvSpPr>
              <a:spLocks noChangeArrowheads="1"/>
            </p:cNvSpPr>
            <p:nvPr/>
          </p:nvSpPr>
          <p:spPr bwMode="white">
            <a:xfrm>
              <a:off x="2315886" y="3634564"/>
              <a:ext cx="5765154" cy="349037"/>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lIns="91942" tIns="45969" rIns="91942" bIns="45969" anchor="ctr">
              <a:spAutoFit/>
            </a:bodyPr>
            <a:lstStyle/>
            <a:p>
              <a:pPr defTabSz="1108788" eaLnBrk="0" fontAlgn="base" hangingPunct="0">
                <a:lnSpc>
                  <a:spcPct val="90000"/>
                </a:lnSpc>
                <a:spcBef>
                  <a:spcPct val="30000"/>
                </a:spcBef>
                <a:spcAft>
                  <a:spcPct val="0"/>
                </a:spcAft>
                <a:buClr>
                  <a:srgbClr val="FFFF99"/>
                </a:buClr>
                <a:buSzPct val="75000"/>
              </a:pPr>
              <a:r>
                <a:rPr lang="en-US" altLang="ja-JP" sz="1900" smtClean="0">
                  <a:solidFill>
                    <a:srgbClr val="FFFFFF"/>
                  </a:solidFill>
                  <a:ea typeface="MS PGothic" pitchFamily="34" charset="-128"/>
                  <a:cs typeface="Arial" pitchFamily="34" charset="0"/>
                </a:rPr>
                <a:t>January 2015</a:t>
              </a:r>
              <a:endParaRPr lang="en-US" sz="1900" dirty="0">
                <a:solidFill>
                  <a:srgbClr val="FFFFFF"/>
                </a:solidFill>
                <a:ea typeface="MS PGothic" pitchFamily="34" charset="-128"/>
                <a:cs typeface="Arial" pitchFamily="34" charset="0"/>
              </a:endParaRPr>
            </a:p>
          </p:txBody>
        </p:sp>
        <p:sp>
          <p:nvSpPr>
            <p:cNvPr id="41" name="Rectangle 27"/>
            <p:cNvSpPr>
              <a:spLocks noChangeArrowheads="1"/>
            </p:cNvSpPr>
            <p:nvPr/>
          </p:nvSpPr>
          <p:spPr bwMode="white">
            <a:xfrm>
              <a:off x="-181100" y="3625909"/>
              <a:ext cx="2405648" cy="36634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9424" tIns="54710" rIns="109424" bIns="54710" anchor="ctr">
              <a:spAutoFit/>
            </a:bodyPr>
            <a:lstStyle/>
            <a:p>
              <a:pPr marL="487995" indent="-487995" algn="r" defTabSz="1319616" eaLnBrk="0" fontAlgn="base" hangingPunct="0">
                <a:lnSpc>
                  <a:spcPct val="90000"/>
                </a:lnSpc>
                <a:spcBef>
                  <a:spcPct val="30000"/>
                </a:spcBef>
                <a:spcAft>
                  <a:spcPct val="0"/>
                </a:spcAft>
                <a:buClr>
                  <a:srgbClr val="FFFF99"/>
                </a:buClr>
                <a:buSzPct val="75000"/>
              </a:pPr>
              <a:r>
                <a:rPr lang="en-US" sz="1900" dirty="0" smtClean="0">
                  <a:solidFill>
                    <a:srgbClr val="FFFFFF"/>
                  </a:solidFill>
                  <a:cs typeface="Arial" pitchFamily="34" charset="0"/>
                </a:rPr>
                <a:t>Date Updated:</a:t>
              </a:r>
              <a:endParaRPr lang="en-US" sz="1900" dirty="0">
                <a:solidFill>
                  <a:srgbClr val="FFFFFF"/>
                </a:solidFill>
                <a:cs typeface="Arial" pitchFamily="34" charset="0"/>
              </a:endParaRPr>
            </a:p>
          </p:txBody>
        </p:sp>
      </p:grpSp>
      <p:grpSp>
        <p:nvGrpSpPr>
          <p:cNvPr id="51" name="Group 50"/>
          <p:cNvGrpSpPr/>
          <p:nvPr/>
        </p:nvGrpSpPr>
        <p:grpSpPr>
          <a:xfrm>
            <a:off x="-219302" y="4182296"/>
            <a:ext cx="12484260" cy="373638"/>
            <a:chOff x="-179172" y="4094684"/>
            <a:chExt cx="9179134" cy="366345"/>
          </a:xfrm>
        </p:grpSpPr>
        <p:sp>
          <p:nvSpPr>
            <p:cNvPr id="52" name="Rectangle 13"/>
            <p:cNvSpPr>
              <a:spLocks noChangeArrowheads="1"/>
            </p:cNvSpPr>
            <p:nvPr/>
          </p:nvSpPr>
          <p:spPr bwMode="white">
            <a:xfrm>
              <a:off x="2317814" y="4103338"/>
              <a:ext cx="6682148" cy="349036"/>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lIns="91942" tIns="45969" rIns="91942" bIns="45969" anchor="ctr">
              <a:spAutoFit/>
            </a:bodyPr>
            <a:lstStyle/>
            <a:p>
              <a:pPr defTabSz="1108788" eaLnBrk="0" fontAlgn="base" hangingPunct="0">
                <a:lnSpc>
                  <a:spcPct val="90000"/>
                </a:lnSpc>
                <a:spcBef>
                  <a:spcPct val="30000"/>
                </a:spcBef>
                <a:spcAft>
                  <a:spcPct val="0"/>
                </a:spcAft>
                <a:buClr>
                  <a:srgbClr val="FFFF99"/>
                </a:buClr>
                <a:buSzPct val="75000"/>
              </a:pPr>
              <a:r>
                <a:rPr lang="en-US" altLang="ja-JP" sz="1900" dirty="0" smtClean="0">
                  <a:solidFill>
                    <a:srgbClr val="FFFFFF"/>
                  </a:solidFill>
                  <a:ea typeface="MS PGothic" pitchFamily="34" charset="-128"/>
                  <a:cs typeface="Arial" pitchFamily="34" charset="0"/>
                </a:rPr>
                <a:t>Customer understands Microsoft Azure value prop, common use cases.  </a:t>
              </a:r>
              <a:endParaRPr lang="en-US" sz="1900" dirty="0">
                <a:solidFill>
                  <a:srgbClr val="FFFFFF"/>
                </a:solidFill>
                <a:ea typeface="MS PGothic" pitchFamily="34" charset="-128"/>
                <a:cs typeface="Arial" pitchFamily="34" charset="0"/>
              </a:endParaRPr>
            </a:p>
          </p:txBody>
        </p:sp>
        <p:sp>
          <p:nvSpPr>
            <p:cNvPr id="53" name="Rectangle 27"/>
            <p:cNvSpPr>
              <a:spLocks noChangeArrowheads="1"/>
            </p:cNvSpPr>
            <p:nvPr/>
          </p:nvSpPr>
          <p:spPr bwMode="white">
            <a:xfrm>
              <a:off x="-179172" y="4094684"/>
              <a:ext cx="2405648" cy="36634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9424" tIns="54710" rIns="109424" bIns="54710" anchor="ctr">
              <a:spAutoFit/>
            </a:bodyPr>
            <a:lstStyle/>
            <a:p>
              <a:pPr marL="487995" indent="-487995" algn="r" defTabSz="1319616" eaLnBrk="0" fontAlgn="base" hangingPunct="0">
                <a:lnSpc>
                  <a:spcPct val="90000"/>
                </a:lnSpc>
                <a:spcBef>
                  <a:spcPct val="30000"/>
                </a:spcBef>
                <a:spcAft>
                  <a:spcPct val="0"/>
                </a:spcAft>
                <a:buClr>
                  <a:srgbClr val="FFFF99"/>
                </a:buClr>
                <a:buSzPct val="75000"/>
              </a:pPr>
              <a:r>
                <a:rPr lang="en-US" sz="1900" dirty="0">
                  <a:solidFill>
                    <a:srgbClr val="FFFFFF"/>
                  </a:solidFill>
                  <a:cs typeface="Arial" pitchFamily="34" charset="0"/>
                </a:rPr>
                <a:t>Desired Outcomes:</a:t>
              </a:r>
            </a:p>
          </p:txBody>
        </p:sp>
      </p:grpSp>
      <p:grpSp>
        <p:nvGrpSpPr>
          <p:cNvPr id="54" name="Group 53"/>
          <p:cNvGrpSpPr/>
          <p:nvPr/>
        </p:nvGrpSpPr>
        <p:grpSpPr>
          <a:xfrm>
            <a:off x="-243686" y="1908488"/>
            <a:ext cx="12484260" cy="373638"/>
            <a:chOff x="-179172" y="4094684"/>
            <a:chExt cx="9179134" cy="366345"/>
          </a:xfrm>
        </p:grpSpPr>
        <p:sp>
          <p:nvSpPr>
            <p:cNvPr id="55" name="Rectangle 13"/>
            <p:cNvSpPr>
              <a:spLocks noChangeArrowheads="1"/>
            </p:cNvSpPr>
            <p:nvPr/>
          </p:nvSpPr>
          <p:spPr bwMode="white">
            <a:xfrm>
              <a:off x="2317814" y="4103338"/>
              <a:ext cx="6682148" cy="349036"/>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lIns="91942" tIns="45969" rIns="91942" bIns="45969" anchor="ctr">
              <a:spAutoFit/>
            </a:bodyPr>
            <a:lstStyle/>
            <a:p>
              <a:pPr defTabSz="1108788" eaLnBrk="0" fontAlgn="base" hangingPunct="0">
                <a:lnSpc>
                  <a:spcPct val="90000"/>
                </a:lnSpc>
                <a:spcBef>
                  <a:spcPct val="30000"/>
                </a:spcBef>
                <a:spcAft>
                  <a:spcPct val="0"/>
                </a:spcAft>
                <a:buClr>
                  <a:srgbClr val="FFFF99"/>
                </a:buClr>
                <a:buSzPct val="75000"/>
              </a:pPr>
              <a:r>
                <a:rPr lang="en-US" altLang="ja-JP" sz="1900" dirty="0" smtClean="0">
                  <a:solidFill>
                    <a:srgbClr val="FFFFFF"/>
                  </a:solidFill>
                  <a:ea typeface="MS PGothic" pitchFamily="34" charset="-128"/>
                  <a:cs typeface="Arial" pitchFamily="34" charset="0"/>
                </a:rPr>
                <a:t>Enterprise IT Leaders, IT DMs</a:t>
              </a:r>
              <a:endParaRPr lang="en-US" sz="1900" dirty="0">
                <a:solidFill>
                  <a:srgbClr val="FFFFFF"/>
                </a:solidFill>
                <a:ea typeface="MS PGothic" pitchFamily="34" charset="-128"/>
                <a:cs typeface="Arial" pitchFamily="34" charset="0"/>
              </a:endParaRPr>
            </a:p>
          </p:txBody>
        </p:sp>
        <p:sp>
          <p:nvSpPr>
            <p:cNvPr id="56" name="Rectangle 27"/>
            <p:cNvSpPr>
              <a:spLocks noChangeArrowheads="1"/>
            </p:cNvSpPr>
            <p:nvPr/>
          </p:nvSpPr>
          <p:spPr bwMode="white">
            <a:xfrm>
              <a:off x="-179172" y="4094684"/>
              <a:ext cx="2405648" cy="36634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9424" tIns="54710" rIns="109424" bIns="54710" anchor="ctr">
              <a:spAutoFit/>
            </a:bodyPr>
            <a:lstStyle/>
            <a:p>
              <a:pPr marL="487995" indent="-487995" algn="r" defTabSz="1319616" eaLnBrk="0" fontAlgn="base" hangingPunct="0">
                <a:lnSpc>
                  <a:spcPct val="90000"/>
                </a:lnSpc>
                <a:spcBef>
                  <a:spcPct val="30000"/>
                </a:spcBef>
                <a:spcAft>
                  <a:spcPct val="0"/>
                </a:spcAft>
                <a:buClr>
                  <a:srgbClr val="FFFF99"/>
                </a:buClr>
                <a:buSzPct val="75000"/>
              </a:pPr>
              <a:r>
                <a:rPr lang="en-US" sz="1900" dirty="0" smtClean="0">
                  <a:solidFill>
                    <a:srgbClr val="FFFFFF"/>
                  </a:solidFill>
                  <a:cs typeface="Arial" pitchFamily="34" charset="0"/>
                </a:rPr>
                <a:t>Audience:</a:t>
              </a:r>
              <a:endParaRPr lang="en-US" sz="1900" dirty="0">
                <a:solidFill>
                  <a:srgbClr val="FFFFFF"/>
                </a:solidFill>
                <a:cs typeface="Arial" pitchFamily="34" charset="0"/>
              </a:endParaRPr>
            </a:p>
          </p:txBody>
        </p:sp>
      </p:grpSp>
      <p:sp>
        <p:nvSpPr>
          <p:cNvPr id="57" name="Line 7"/>
          <p:cNvSpPr>
            <a:spLocks noChangeShapeType="1"/>
          </p:cNvSpPr>
          <p:nvPr/>
        </p:nvSpPr>
        <p:spPr bwMode="white">
          <a:xfrm>
            <a:off x="357754" y="2278134"/>
            <a:ext cx="10515650" cy="0"/>
          </a:xfrm>
          <a:prstGeom prst="line">
            <a:avLst/>
          </a:prstGeom>
          <a:noFill/>
          <a:ln w="12700">
            <a:solidFill>
              <a:srgbClr val="505050"/>
            </a:solidFill>
            <a:round/>
            <a:headEnd type="none" w="sm" len="sm"/>
            <a:tailEnd type="none" w="sm" len="sm"/>
          </a:ln>
        </p:spPr>
        <p:txBody>
          <a:bodyPr lIns="131956" tIns="65969" rIns="131956" bIns="65969"/>
          <a:lstStyle/>
          <a:p>
            <a:pPr defTabSz="1319455">
              <a:defRPr/>
            </a:pPr>
            <a:endParaRPr lang="en-US" sz="1500" dirty="0">
              <a:solidFill>
                <a:srgbClr val="FFFFFF"/>
              </a:solidFill>
              <a:effectLst>
                <a:outerShdw blurRad="38100" dist="38100" dir="2700000" algn="tl">
                  <a:srgbClr val="000000">
                    <a:alpha val="43137"/>
                  </a:srgbClr>
                </a:outerShdw>
              </a:effectLst>
              <a:cs typeface="Arial" pitchFamily="34" charset="0"/>
            </a:endParaRPr>
          </a:p>
        </p:txBody>
      </p:sp>
    </p:spTree>
    <p:extLst>
      <p:ext uri="{BB962C8B-B14F-4D97-AF65-F5344CB8AC3E}">
        <p14:creationId xmlns:p14="http://schemas.microsoft.com/office/powerpoint/2010/main" val="987013794"/>
      </p:ext>
    </p:extLst>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11925300" y="6572250"/>
            <a:ext cx="511175" cy="125413"/>
          </a:xfrm>
          <a:prstGeom prst="rect">
            <a:avLst/>
          </a:prstGeom>
        </p:spPr>
        <p:txBody>
          <a:bodyPr>
            <a:normAutofit fontScale="25000" lnSpcReduction="20000"/>
          </a:bodyPr>
          <a:lstStyle/>
          <a:p>
            <a:pPr>
              <a:lnSpc>
                <a:spcPct val="90000"/>
              </a:lnSpc>
            </a:pPr>
            <a:fld id="{1BC86A1F-E589-44B2-A543-2EC98F5547A7}" type="slidenum">
              <a:rPr lang="en-US" smtClean="0">
                <a:solidFill>
                  <a:srgbClr val="505050"/>
                </a:solidFill>
              </a:rPr>
              <a:pPr>
                <a:lnSpc>
                  <a:spcPct val="90000"/>
                </a:lnSpc>
              </a:pPr>
              <a:t>10</a:t>
            </a:fld>
            <a:endParaRPr lang="en-US" dirty="0">
              <a:solidFill>
                <a:srgbClr val="505050"/>
              </a:solidFill>
            </a:endParaRPr>
          </a:p>
        </p:txBody>
      </p:sp>
      <p:grpSp>
        <p:nvGrpSpPr>
          <p:cNvPr id="3" name="Group 2"/>
          <p:cNvGrpSpPr/>
          <p:nvPr/>
        </p:nvGrpSpPr>
        <p:grpSpPr>
          <a:xfrm>
            <a:off x="0" y="1031017"/>
            <a:ext cx="3618434" cy="914400"/>
            <a:chOff x="0" y="1031017"/>
            <a:chExt cx="3618434" cy="914400"/>
          </a:xfrm>
        </p:grpSpPr>
        <p:sp>
          <p:nvSpPr>
            <p:cNvPr id="4" name="Rectangle 3"/>
            <p:cNvSpPr/>
            <p:nvPr/>
          </p:nvSpPr>
          <p:spPr>
            <a:xfrm>
              <a:off x="0" y="1031017"/>
              <a:ext cx="3618434" cy="914400"/>
            </a:xfrm>
            <a:prstGeom prst="rect">
              <a:avLst/>
            </a:prstGeom>
            <a:solidFill>
              <a:schemeClr val="bg1">
                <a:lumMod val="10000"/>
              </a:schemeClr>
            </a:solidFill>
          </p:spPr>
          <p:txBody>
            <a:bodyPr wrap="square" lIns="274320">
              <a:noAutofit/>
            </a:bodyPr>
            <a:lstStyle/>
            <a:p>
              <a:r>
                <a:rPr lang="en-US" sz="2600" dirty="0">
                  <a:gradFill>
                    <a:gsLst>
                      <a:gs pos="0">
                        <a:srgbClr val="EFEFEF"/>
                      </a:gs>
                      <a:gs pos="100000">
                        <a:srgbClr val="EFEFEF"/>
                      </a:gs>
                    </a:gsLst>
                    <a:lin ang="5400000" scaled="0"/>
                  </a:gradFill>
                  <a:latin typeface="Segoe UI Light"/>
                </a:rPr>
                <a:t>Enterprise </a:t>
              </a:r>
              <a:r>
                <a:rPr lang="en-US" sz="2600" dirty="0" smtClean="0">
                  <a:gradFill>
                    <a:gsLst>
                      <a:gs pos="0">
                        <a:srgbClr val="EFEFEF"/>
                      </a:gs>
                      <a:gs pos="100000">
                        <a:srgbClr val="EFEFEF"/>
                      </a:gs>
                    </a:gsLst>
                    <a:lin ang="5400000" scaled="0"/>
                  </a:gradFill>
                  <a:latin typeface="Segoe UI Light"/>
                </a:rPr>
                <a:t/>
              </a:r>
              <a:br>
                <a:rPr lang="en-US" sz="2600" dirty="0" smtClean="0">
                  <a:gradFill>
                    <a:gsLst>
                      <a:gs pos="0">
                        <a:srgbClr val="EFEFEF"/>
                      </a:gs>
                      <a:gs pos="100000">
                        <a:srgbClr val="EFEFEF"/>
                      </a:gs>
                    </a:gsLst>
                    <a:lin ang="5400000" scaled="0"/>
                  </a:gradFill>
                  <a:latin typeface="Segoe UI Light"/>
                </a:rPr>
              </a:br>
              <a:r>
                <a:rPr lang="en-US" sz="2600" dirty="0" smtClean="0">
                  <a:gradFill>
                    <a:gsLst>
                      <a:gs pos="0">
                        <a:srgbClr val="EFEFEF"/>
                      </a:gs>
                      <a:gs pos="100000">
                        <a:srgbClr val="EFEFEF"/>
                      </a:gs>
                    </a:gsLst>
                    <a:lin ang="5400000" scaled="0"/>
                  </a:gradFill>
                  <a:latin typeface="Segoe UI Light"/>
                </a:rPr>
                <a:t>needs</a:t>
              </a:r>
              <a:endParaRPr lang="en-US" sz="2600" dirty="0">
                <a:gradFill>
                  <a:gsLst>
                    <a:gs pos="0">
                      <a:srgbClr val="EFEFEF"/>
                    </a:gs>
                    <a:gs pos="100000">
                      <a:srgbClr val="EFEFEF"/>
                    </a:gs>
                  </a:gsLst>
                  <a:lin ang="5400000" scaled="0"/>
                </a:gradFill>
                <a:latin typeface="Segoe UI Light"/>
              </a:endParaRPr>
            </a:p>
          </p:txBody>
        </p:sp>
        <p:sp>
          <p:nvSpPr>
            <p:cNvPr id="5" name="Freeform 9"/>
            <p:cNvSpPr>
              <a:spLocks noEditPoints="1"/>
            </p:cNvSpPr>
            <p:nvPr/>
          </p:nvSpPr>
          <p:spPr bwMode="black">
            <a:xfrm>
              <a:off x="2811441" y="1153552"/>
              <a:ext cx="666622" cy="669330"/>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bg1">
                <a:alpha val="94000"/>
              </a:schemeClr>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8640" tIns="146304" rIns="0" bIns="146304" numCol="1" spcCol="0" rtlCol="0" fromWordArt="0" anchor="ctr" anchorCtr="0" forceAA="0" compatLnSpc="1">
              <a:prstTxWarp prst="textNoShape">
                <a:avLst/>
              </a:prstTxWarp>
              <a:noAutofit/>
            </a:bodyPr>
            <a:lstStyle/>
            <a:p>
              <a:endParaRPr lang="en-US" sz="3200">
                <a:gradFill>
                  <a:gsLst>
                    <a:gs pos="0">
                      <a:srgbClr val="FFFFFF"/>
                    </a:gs>
                    <a:gs pos="100000">
                      <a:srgbClr val="FFFFFF"/>
                    </a:gs>
                  </a:gsLst>
                  <a:lin ang="5400000" scaled="0"/>
                </a:gradFill>
                <a:latin typeface="Segoe UI Light"/>
              </a:endParaRPr>
            </a:p>
          </p:txBody>
        </p:sp>
      </p:grpSp>
      <p:grpSp>
        <p:nvGrpSpPr>
          <p:cNvPr id="6" name="Group 5"/>
          <p:cNvGrpSpPr/>
          <p:nvPr/>
        </p:nvGrpSpPr>
        <p:grpSpPr>
          <a:xfrm>
            <a:off x="0" y="4740832"/>
            <a:ext cx="3618434" cy="914400"/>
            <a:chOff x="0" y="4517312"/>
            <a:chExt cx="3618434" cy="914400"/>
          </a:xfrm>
        </p:grpSpPr>
        <p:sp>
          <p:nvSpPr>
            <p:cNvPr id="7" name="Rectangle 6"/>
            <p:cNvSpPr/>
            <p:nvPr/>
          </p:nvSpPr>
          <p:spPr>
            <a:xfrm>
              <a:off x="0" y="4517312"/>
              <a:ext cx="3618434" cy="914400"/>
            </a:xfrm>
            <a:prstGeom prst="rect">
              <a:avLst/>
            </a:prstGeom>
            <a:solidFill>
              <a:schemeClr val="bg1">
                <a:lumMod val="10000"/>
              </a:schemeClr>
            </a:solidFill>
          </p:spPr>
          <p:txBody>
            <a:bodyPr wrap="square" lIns="274320">
              <a:noAutofit/>
            </a:bodyPr>
            <a:lstStyle/>
            <a:p>
              <a:r>
                <a:rPr lang="en-US" sz="2600" dirty="0" smtClean="0">
                  <a:gradFill>
                    <a:gsLst>
                      <a:gs pos="0">
                        <a:srgbClr val="EFEFEF"/>
                      </a:gs>
                      <a:gs pos="100000">
                        <a:srgbClr val="EFEFEF"/>
                      </a:gs>
                    </a:gsLst>
                    <a:lin ang="5400000" scaled="0"/>
                  </a:gradFill>
                  <a:latin typeface="Segoe UI Light"/>
                </a:rPr>
                <a:t>Microsoft Azure</a:t>
              </a:r>
              <a:br>
                <a:rPr lang="en-US" sz="2600" dirty="0" smtClean="0">
                  <a:gradFill>
                    <a:gsLst>
                      <a:gs pos="0">
                        <a:srgbClr val="EFEFEF"/>
                      </a:gs>
                      <a:gs pos="100000">
                        <a:srgbClr val="EFEFEF"/>
                      </a:gs>
                    </a:gsLst>
                    <a:lin ang="5400000" scaled="0"/>
                  </a:gradFill>
                  <a:latin typeface="Segoe UI Light"/>
                </a:rPr>
              </a:br>
              <a:r>
                <a:rPr lang="en-US" sz="2600" dirty="0" smtClean="0">
                  <a:gradFill>
                    <a:gsLst>
                      <a:gs pos="0">
                        <a:srgbClr val="EFEFEF"/>
                      </a:gs>
                      <a:gs pos="100000">
                        <a:srgbClr val="EFEFEF"/>
                      </a:gs>
                    </a:gsLst>
                    <a:lin ang="5400000" scaled="0"/>
                  </a:gradFill>
                  <a:latin typeface="Segoe UI Light"/>
                </a:rPr>
                <a:t>fundamentals</a:t>
              </a:r>
              <a:endParaRPr lang="en-US" sz="2600" dirty="0">
                <a:gradFill>
                  <a:gsLst>
                    <a:gs pos="0">
                      <a:srgbClr val="EFEFEF"/>
                    </a:gs>
                    <a:gs pos="100000">
                      <a:srgbClr val="EFEFEF"/>
                    </a:gs>
                  </a:gsLst>
                  <a:lin ang="5400000" scaled="0"/>
                </a:gradFill>
                <a:latin typeface="Segoe UI Light"/>
              </a:endParaRPr>
            </a:p>
          </p:txBody>
        </p:sp>
        <p:sp>
          <p:nvSpPr>
            <p:cNvPr id="8" name="Freeform 9"/>
            <p:cNvSpPr>
              <a:spLocks noEditPoints="1"/>
            </p:cNvSpPr>
            <p:nvPr/>
          </p:nvSpPr>
          <p:spPr bwMode="black">
            <a:xfrm>
              <a:off x="2811441" y="4639847"/>
              <a:ext cx="666622" cy="669330"/>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bg1">
                <a:alpha val="94000"/>
              </a:schemeClr>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8640" tIns="146304" rIns="0" bIns="146304" numCol="1" spcCol="0" rtlCol="0" fromWordArt="0" anchor="ctr" anchorCtr="0" forceAA="0" compatLnSpc="1">
              <a:prstTxWarp prst="textNoShape">
                <a:avLst/>
              </a:prstTxWarp>
              <a:noAutofit/>
            </a:bodyPr>
            <a:lstStyle/>
            <a:p>
              <a:endParaRPr lang="en-US" sz="3200">
                <a:gradFill>
                  <a:gsLst>
                    <a:gs pos="0">
                      <a:srgbClr val="FFFFFF"/>
                    </a:gs>
                    <a:gs pos="100000">
                      <a:srgbClr val="FFFFFF"/>
                    </a:gs>
                  </a:gsLst>
                  <a:lin ang="5400000" scaled="0"/>
                </a:gradFill>
                <a:latin typeface="Segoe UI Light"/>
              </a:endParaRPr>
            </a:p>
          </p:txBody>
        </p:sp>
      </p:grpSp>
      <p:sp>
        <p:nvSpPr>
          <p:cNvPr id="9" name="Rectangle 8"/>
          <p:cNvSpPr/>
          <p:nvPr/>
        </p:nvSpPr>
        <p:spPr bwMode="auto">
          <a:xfrm>
            <a:off x="3752850" y="1030224"/>
            <a:ext cx="2693988" cy="4625008"/>
          </a:xfrm>
          <a:prstGeom prst="rect">
            <a:avLst/>
          </a:prstGeom>
          <a:ln w="50800" cap="sq">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2651760" rIns="0" bIns="47565" numCol="1" rtlCol="0" anchor="t" anchorCtr="0" compatLnSpc="1">
            <a:prstTxWarp prst="textNoShape">
              <a:avLst/>
            </a:prstTxWarp>
          </a:bodyPr>
          <a:lstStyle/>
          <a:p>
            <a:pPr algn="ctr" defTabSz="951028" fontAlgn="base">
              <a:spcBef>
                <a:spcPct val="0"/>
              </a:spcBef>
              <a:spcAft>
                <a:spcPct val="0"/>
              </a:spcAft>
            </a:pPr>
            <a:endParaRPr lang="en-US" sz="2400" dirty="0">
              <a:gradFill>
                <a:gsLst>
                  <a:gs pos="0">
                    <a:srgbClr val="FFFFFF"/>
                  </a:gs>
                  <a:gs pos="100000">
                    <a:srgbClr val="FFFFFF"/>
                  </a:gs>
                </a:gsLst>
                <a:lin ang="5400000" scaled="0"/>
              </a:gradFill>
              <a:latin typeface="Segoe UI Light"/>
            </a:endParaRPr>
          </a:p>
        </p:txBody>
      </p:sp>
      <p:grpSp>
        <p:nvGrpSpPr>
          <p:cNvPr id="40" name="Group 39"/>
          <p:cNvGrpSpPr/>
          <p:nvPr/>
        </p:nvGrpSpPr>
        <p:grpSpPr>
          <a:xfrm>
            <a:off x="4264423" y="1251246"/>
            <a:ext cx="1670842" cy="4207210"/>
            <a:chOff x="13401040" y="1251246"/>
            <a:chExt cx="1670842" cy="4207210"/>
          </a:xfrm>
        </p:grpSpPr>
        <p:sp>
          <p:nvSpPr>
            <p:cNvPr id="36" name="Rectangle 35"/>
            <p:cNvSpPr/>
            <p:nvPr/>
          </p:nvSpPr>
          <p:spPr>
            <a:xfrm>
              <a:off x="13434626" y="1251246"/>
              <a:ext cx="1526380" cy="584775"/>
            </a:xfrm>
            <a:prstGeom prst="rect">
              <a:avLst/>
            </a:prstGeom>
          </p:spPr>
          <p:txBody>
            <a:bodyPr wrap="none">
              <a:spAutoFit/>
            </a:bodyPr>
            <a:lstStyle/>
            <a:p>
              <a:pPr algn="ctr" defTabSz="951028" fontAlgn="base">
                <a:spcBef>
                  <a:spcPct val="0"/>
                </a:spcBef>
                <a:spcAft>
                  <a:spcPct val="0"/>
                </a:spcAft>
              </a:pPr>
              <a:r>
                <a:rPr lang="en-US" sz="3200" dirty="0" smtClean="0">
                  <a:gradFill>
                    <a:gsLst>
                      <a:gs pos="0">
                        <a:srgbClr val="FFFFFF"/>
                      </a:gs>
                      <a:gs pos="100000">
                        <a:srgbClr val="FFFFFF"/>
                      </a:gs>
                    </a:gsLst>
                    <a:lin ang="5400000" scaled="0"/>
                  </a:gradFill>
                  <a:latin typeface="Segoe UI Light"/>
                </a:rPr>
                <a:t>Security</a:t>
              </a:r>
              <a:endParaRPr lang="en-US" sz="3200" dirty="0">
                <a:gradFill>
                  <a:gsLst>
                    <a:gs pos="0">
                      <a:srgbClr val="FFFFFF"/>
                    </a:gs>
                    <a:gs pos="100000">
                      <a:srgbClr val="FFFFFF"/>
                    </a:gs>
                  </a:gsLst>
                  <a:lin ang="5400000" scaled="0"/>
                </a:gradFill>
                <a:latin typeface="Segoe UI Light"/>
              </a:endParaRPr>
            </a:p>
          </p:txBody>
        </p:sp>
        <p:sp>
          <p:nvSpPr>
            <p:cNvPr id="37" name="Rectangle 36"/>
            <p:cNvSpPr/>
            <p:nvPr/>
          </p:nvSpPr>
          <p:spPr>
            <a:xfrm>
              <a:off x="13401040" y="4996791"/>
              <a:ext cx="1670842" cy="461665"/>
            </a:xfrm>
            <a:prstGeom prst="rect">
              <a:avLst/>
            </a:prstGeom>
          </p:spPr>
          <p:txBody>
            <a:bodyPr wrap="none">
              <a:spAutoFit/>
            </a:bodyPr>
            <a:lstStyle/>
            <a:p>
              <a:pPr algn="ctr" defTabSz="951028" fontAlgn="base">
                <a:spcBef>
                  <a:spcPct val="0"/>
                </a:spcBef>
                <a:spcAft>
                  <a:spcPct val="0"/>
                </a:spcAft>
              </a:pPr>
              <a:r>
                <a:rPr lang="en-US" sz="2400" dirty="0">
                  <a:gradFill>
                    <a:gsLst>
                      <a:gs pos="0">
                        <a:srgbClr val="FFFFFF"/>
                      </a:gs>
                      <a:gs pos="100000">
                        <a:srgbClr val="FFFFFF"/>
                      </a:gs>
                    </a:gsLst>
                    <a:lin ang="5400000" scaled="0"/>
                  </a:gradFill>
                  <a:latin typeface="Segoe UI Light"/>
                </a:rPr>
                <a:t>Trustworthy</a:t>
              </a:r>
            </a:p>
          </p:txBody>
        </p:sp>
        <p:sp>
          <p:nvSpPr>
            <p:cNvPr id="39" name="Freeform 164"/>
            <p:cNvSpPr>
              <a:spLocks noEditPoints="1"/>
            </p:cNvSpPr>
            <p:nvPr/>
          </p:nvSpPr>
          <p:spPr bwMode="black">
            <a:xfrm>
              <a:off x="13520982" y="2330038"/>
              <a:ext cx="1342946" cy="1861880"/>
            </a:xfrm>
            <a:custGeom>
              <a:avLst/>
              <a:gdLst>
                <a:gd name="T0" fmla="*/ 221 w 288"/>
                <a:gd name="T1" fmla="*/ 373 h 399"/>
                <a:gd name="T2" fmla="*/ 194 w 288"/>
                <a:gd name="T3" fmla="*/ 350 h 399"/>
                <a:gd name="T4" fmla="*/ 137 w 288"/>
                <a:gd name="T5" fmla="*/ 150 h 399"/>
                <a:gd name="T6" fmla="*/ 165 w 288"/>
                <a:gd name="T7" fmla="*/ 398 h 399"/>
                <a:gd name="T8" fmla="*/ 94 w 288"/>
                <a:gd name="T9" fmla="*/ 325 h 399"/>
                <a:gd name="T10" fmla="*/ 192 w 288"/>
                <a:gd name="T11" fmla="*/ 269 h 399"/>
                <a:gd name="T12" fmla="*/ 223 w 288"/>
                <a:gd name="T13" fmla="*/ 371 h 399"/>
                <a:gd name="T14" fmla="*/ 135 w 288"/>
                <a:gd name="T15" fmla="*/ 170 h 399"/>
                <a:gd name="T16" fmla="*/ 179 w 288"/>
                <a:gd name="T17" fmla="*/ 395 h 399"/>
                <a:gd name="T18" fmla="*/ 135 w 288"/>
                <a:gd name="T19" fmla="*/ 324 h 399"/>
                <a:gd name="T20" fmla="*/ 154 w 288"/>
                <a:gd name="T21" fmla="*/ 308 h 399"/>
                <a:gd name="T22" fmla="*/ 208 w 288"/>
                <a:gd name="T23" fmla="*/ 382 h 399"/>
                <a:gd name="T24" fmla="*/ 85 w 288"/>
                <a:gd name="T25" fmla="*/ 380 h 399"/>
                <a:gd name="T26" fmla="*/ 143 w 288"/>
                <a:gd name="T27" fmla="*/ 82 h 399"/>
                <a:gd name="T28" fmla="*/ 228 w 288"/>
                <a:gd name="T29" fmla="*/ 288 h 399"/>
                <a:gd name="T30" fmla="*/ 253 w 288"/>
                <a:gd name="T31" fmla="*/ 340 h 399"/>
                <a:gd name="T32" fmla="*/ 247 w 288"/>
                <a:gd name="T33" fmla="*/ 233 h 399"/>
                <a:gd name="T34" fmla="*/ 20 w 288"/>
                <a:gd name="T35" fmla="*/ 263 h 399"/>
                <a:gd name="T36" fmla="*/ 85 w 288"/>
                <a:gd name="T37" fmla="*/ 380 h 399"/>
                <a:gd name="T38" fmla="*/ 219 w 288"/>
                <a:gd name="T39" fmla="*/ 242 h 399"/>
                <a:gd name="T40" fmla="*/ 56 w 288"/>
                <a:gd name="T41" fmla="*/ 305 h 399"/>
                <a:gd name="T42" fmla="*/ 129 w 288"/>
                <a:gd name="T43" fmla="*/ 397 h 399"/>
                <a:gd name="T44" fmla="*/ 137 w 288"/>
                <a:gd name="T45" fmla="*/ 115 h 399"/>
                <a:gd name="T46" fmla="*/ 210 w 288"/>
                <a:gd name="T47" fmla="*/ 334 h 399"/>
                <a:gd name="T48" fmla="*/ 239 w 288"/>
                <a:gd name="T49" fmla="*/ 357 h 399"/>
                <a:gd name="T50" fmla="*/ 0 w 288"/>
                <a:gd name="T51" fmla="*/ 202 h 399"/>
                <a:gd name="T52" fmla="*/ 144 w 288"/>
                <a:gd name="T53" fmla="*/ 51 h 399"/>
                <a:gd name="T54" fmla="*/ 252 w 288"/>
                <a:gd name="T55" fmla="*/ 298 h 399"/>
                <a:gd name="T56" fmla="*/ 266 w 288"/>
                <a:gd name="T57" fmla="*/ 320 h 399"/>
                <a:gd name="T58" fmla="*/ 277 w 288"/>
                <a:gd name="T59" fmla="*/ 221 h 399"/>
                <a:gd name="T60" fmla="*/ 3 w 288"/>
                <a:gd name="T61" fmla="*/ 162 h 399"/>
                <a:gd name="T62" fmla="*/ 0 w 288"/>
                <a:gd name="T63" fmla="*/ 202 h 399"/>
                <a:gd name="T64" fmla="*/ 145 w 288"/>
                <a:gd name="T65" fmla="*/ 0 h 399"/>
                <a:gd name="T66" fmla="*/ 144 w 288"/>
                <a:gd name="T67" fmla="*/ 18 h 399"/>
                <a:gd name="T68" fmla="*/ 142 w 288"/>
                <a:gd name="T69" fmla="*/ 308 h 399"/>
                <a:gd name="T70" fmla="*/ 137 w 288"/>
                <a:gd name="T71" fmla="*/ 201 h 399"/>
                <a:gd name="T72" fmla="*/ 130 w 288"/>
                <a:gd name="T73" fmla="*/ 208 h 399"/>
                <a:gd name="T74" fmla="*/ 142 w 288"/>
                <a:gd name="T75" fmla="*/ 308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8" h="399">
                  <a:moveTo>
                    <a:pt x="223" y="371"/>
                  </a:moveTo>
                  <a:cubicBezTo>
                    <a:pt x="221" y="373"/>
                    <a:pt x="221" y="373"/>
                    <a:pt x="221" y="373"/>
                  </a:cubicBezTo>
                  <a:cubicBezTo>
                    <a:pt x="220" y="374"/>
                    <a:pt x="218" y="375"/>
                    <a:pt x="217" y="376"/>
                  </a:cubicBezTo>
                  <a:cubicBezTo>
                    <a:pt x="215" y="374"/>
                    <a:pt x="205" y="366"/>
                    <a:pt x="194" y="350"/>
                  </a:cubicBezTo>
                  <a:cubicBezTo>
                    <a:pt x="181" y="332"/>
                    <a:pt x="177" y="299"/>
                    <a:pt x="180" y="268"/>
                  </a:cubicBezTo>
                  <a:cubicBezTo>
                    <a:pt x="186" y="212"/>
                    <a:pt x="180" y="148"/>
                    <a:pt x="137" y="150"/>
                  </a:cubicBezTo>
                  <a:cubicBezTo>
                    <a:pt x="90" y="152"/>
                    <a:pt x="69" y="245"/>
                    <a:pt x="106" y="319"/>
                  </a:cubicBezTo>
                  <a:cubicBezTo>
                    <a:pt x="125" y="357"/>
                    <a:pt x="150" y="384"/>
                    <a:pt x="165" y="398"/>
                  </a:cubicBezTo>
                  <a:cubicBezTo>
                    <a:pt x="161" y="398"/>
                    <a:pt x="157" y="399"/>
                    <a:pt x="153" y="399"/>
                  </a:cubicBezTo>
                  <a:cubicBezTo>
                    <a:pt x="137" y="384"/>
                    <a:pt x="115" y="364"/>
                    <a:pt x="94" y="325"/>
                  </a:cubicBezTo>
                  <a:cubicBezTo>
                    <a:pt x="46" y="236"/>
                    <a:pt x="82" y="134"/>
                    <a:pt x="137" y="134"/>
                  </a:cubicBezTo>
                  <a:cubicBezTo>
                    <a:pt x="195" y="134"/>
                    <a:pt x="201" y="201"/>
                    <a:pt x="192" y="269"/>
                  </a:cubicBezTo>
                  <a:cubicBezTo>
                    <a:pt x="188" y="301"/>
                    <a:pt x="191" y="329"/>
                    <a:pt x="202" y="346"/>
                  </a:cubicBezTo>
                  <a:cubicBezTo>
                    <a:pt x="213" y="363"/>
                    <a:pt x="224" y="370"/>
                    <a:pt x="223" y="371"/>
                  </a:cubicBezTo>
                  <a:close/>
                  <a:moveTo>
                    <a:pt x="166" y="306"/>
                  </a:moveTo>
                  <a:cubicBezTo>
                    <a:pt x="163" y="275"/>
                    <a:pt x="185" y="172"/>
                    <a:pt x="135" y="170"/>
                  </a:cubicBezTo>
                  <a:cubicBezTo>
                    <a:pt x="104" y="169"/>
                    <a:pt x="77" y="248"/>
                    <a:pt x="125" y="329"/>
                  </a:cubicBezTo>
                  <a:cubicBezTo>
                    <a:pt x="143" y="361"/>
                    <a:pt x="166" y="383"/>
                    <a:pt x="179" y="395"/>
                  </a:cubicBezTo>
                  <a:cubicBezTo>
                    <a:pt x="182" y="394"/>
                    <a:pt x="185" y="393"/>
                    <a:pt x="188" y="392"/>
                  </a:cubicBezTo>
                  <a:cubicBezTo>
                    <a:pt x="177" y="381"/>
                    <a:pt x="153" y="358"/>
                    <a:pt x="135" y="324"/>
                  </a:cubicBezTo>
                  <a:cubicBezTo>
                    <a:pt x="101" y="266"/>
                    <a:pt x="110" y="186"/>
                    <a:pt x="135" y="186"/>
                  </a:cubicBezTo>
                  <a:cubicBezTo>
                    <a:pt x="168" y="186"/>
                    <a:pt x="149" y="268"/>
                    <a:pt x="154" y="308"/>
                  </a:cubicBezTo>
                  <a:cubicBezTo>
                    <a:pt x="160" y="352"/>
                    <a:pt x="187" y="377"/>
                    <a:pt x="200" y="386"/>
                  </a:cubicBezTo>
                  <a:cubicBezTo>
                    <a:pt x="203" y="385"/>
                    <a:pt x="205" y="384"/>
                    <a:pt x="208" y="382"/>
                  </a:cubicBezTo>
                  <a:cubicBezTo>
                    <a:pt x="199" y="375"/>
                    <a:pt x="170" y="350"/>
                    <a:pt x="166" y="306"/>
                  </a:cubicBezTo>
                  <a:close/>
                  <a:moveTo>
                    <a:pt x="85" y="380"/>
                  </a:moveTo>
                  <a:cubicBezTo>
                    <a:pt x="65" y="357"/>
                    <a:pt x="36" y="313"/>
                    <a:pt x="31" y="261"/>
                  </a:cubicBezTo>
                  <a:cubicBezTo>
                    <a:pt x="25" y="164"/>
                    <a:pt x="66" y="82"/>
                    <a:pt x="143" y="82"/>
                  </a:cubicBezTo>
                  <a:cubicBezTo>
                    <a:pt x="213" y="82"/>
                    <a:pt x="241" y="157"/>
                    <a:pt x="235" y="231"/>
                  </a:cubicBezTo>
                  <a:cubicBezTo>
                    <a:pt x="234" y="251"/>
                    <a:pt x="228" y="269"/>
                    <a:pt x="228" y="288"/>
                  </a:cubicBezTo>
                  <a:cubicBezTo>
                    <a:pt x="227" y="320"/>
                    <a:pt x="236" y="334"/>
                    <a:pt x="248" y="347"/>
                  </a:cubicBezTo>
                  <a:cubicBezTo>
                    <a:pt x="250" y="345"/>
                    <a:pt x="251" y="343"/>
                    <a:pt x="253" y="340"/>
                  </a:cubicBezTo>
                  <a:cubicBezTo>
                    <a:pt x="246" y="330"/>
                    <a:pt x="237" y="313"/>
                    <a:pt x="238" y="289"/>
                  </a:cubicBezTo>
                  <a:cubicBezTo>
                    <a:pt x="239" y="273"/>
                    <a:pt x="243" y="254"/>
                    <a:pt x="247" y="233"/>
                  </a:cubicBezTo>
                  <a:cubicBezTo>
                    <a:pt x="257" y="169"/>
                    <a:pt x="233" y="66"/>
                    <a:pt x="143" y="65"/>
                  </a:cubicBezTo>
                  <a:cubicBezTo>
                    <a:pt x="77" y="64"/>
                    <a:pt x="7" y="129"/>
                    <a:pt x="20" y="263"/>
                  </a:cubicBezTo>
                  <a:cubicBezTo>
                    <a:pt x="24" y="299"/>
                    <a:pt x="39" y="330"/>
                    <a:pt x="54" y="354"/>
                  </a:cubicBezTo>
                  <a:cubicBezTo>
                    <a:pt x="64" y="365"/>
                    <a:pt x="74" y="373"/>
                    <a:pt x="85" y="380"/>
                  </a:cubicBezTo>
                  <a:close/>
                  <a:moveTo>
                    <a:pt x="219" y="331"/>
                  </a:moveTo>
                  <a:cubicBezTo>
                    <a:pt x="211" y="309"/>
                    <a:pt x="212" y="277"/>
                    <a:pt x="219" y="242"/>
                  </a:cubicBezTo>
                  <a:cubicBezTo>
                    <a:pt x="228" y="183"/>
                    <a:pt x="216" y="99"/>
                    <a:pt x="137" y="99"/>
                  </a:cubicBezTo>
                  <a:cubicBezTo>
                    <a:pt x="73" y="99"/>
                    <a:pt x="16" y="198"/>
                    <a:pt x="56" y="305"/>
                  </a:cubicBezTo>
                  <a:cubicBezTo>
                    <a:pt x="72" y="346"/>
                    <a:pt x="96" y="376"/>
                    <a:pt x="113" y="393"/>
                  </a:cubicBezTo>
                  <a:cubicBezTo>
                    <a:pt x="118" y="395"/>
                    <a:pt x="123" y="396"/>
                    <a:pt x="129" y="397"/>
                  </a:cubicBezTo>
                  <a:cubicBezTo>
                    <a:pt x="113" y="382"/>
                    <a:pt x="84" y="348"/>
                    <a:pt x="67" y="300"/>
                  </a:cubicBezTo>
                  <a:cubicBezTo>
                    <a:pt x="37" y="213"/>
                    <a:pt x="79" y="116"/>
                    <a:pt x="137" y="115"/>
                  </a:cubicBezTo>
                  <a:cubicBezTo>
                    <a:pt x="189" y="114"/>
                    <a:pt x="216" y="168"/>
                    <a:pt x="208" y="239"/>
                  </a:cubicBezTo>
                  <a:cubicBezTo>
                    <a:pt x="201" y="274"/>
                    <a:pt x="200" y="310"/>
                    <a:pt x="210" y="334"/>
                  </a:cubicBezTo>
                  <a:cubicBezTo>
                    <a:pt x="217" y="351"/>
                    <a:pt x="228" y="359"/>
                    <a:pt x="233" y="363"/>
                  </a:cubicBezTo>
                  <a:cubicBezTo>
                    <a:pt x="235" y="361"/>
                    <a:pt x="237" y="359"/>
                    <a:pt x="239" y="357"/>
                  </a:cubicBezTo>
                  <a:cubicBezTo>
                    <a:pt x="235" y="354"/>
                    <a:pt x="225" y="347"/>
                    <a:pt x="219" y="331"/>
                  </a:cubicBezTo>
                  <a:close/>
                  <a:moveTo>
                    <a:pt x="0" y="202"/>
                  </a:moveTo>
                  <a:cubicBezTo>
                    <a:pt x="0" y="217"/>
                    <a:pt x="1" y="231"/>
                    <a:pt x="4" y="245"/>
                  </a:cubicBezTo>
                  <a:cubicBezTo>
                    <a:pt x="6" y="146"/>
                    <a:pt x="40" y="49"/>
                    <a:pt x="144" y="51"/>
                  </a:cubicBezTo>
                  <a:cubicBezTo>
                    <a:pt x="230" y="51"/>
                    <a:pt x="271" y="143"/>
                    <a:pt x="262" y="219"/>
                  </a:cubicBezTo>
                  <a:cubicBezTo>
                    <a:pt x="259" y="248"/>
                    <a:pt x="252" y="276"/>
                    <a:pt x="252" y="298"/>
                  </a:cubicBezTo>
                  <a:cubicBezTo>
                    <a:pt x="252" y="315"/>
                    <a:pt x="258" y="326"/>
                    <a:pt x="260" y="330"/>
                  </a:cubicBezTo>
                  <a:cubicBezTo>
                    <a:pt x="262" y="327"/>
                    <a:pt x="264" y="323"/>
                    <a:pt x="266" y="320"/>
                  </a:cubicBezTo>
                  <a:cubicBezTo>
                    <a:pt x="263" y="314"/>
                    <a:pt x="261" y="308"/>
                    <a:pt x="262" y="298"/>
                  </a:cubicBezTo>
                  <a:cubicBezTo>
                    <a:pt x="262" y="279"/>
                    <a:pt x="272" y="252"/>
                    <a:pt x="277" y="221"/>
                  </a:cubicBezTo>
                  <a:cubicBezTo>
                    <a:pt x="288" y="144"/>
                    <a:pt x="247" y="31"/>
                    <a:pt x="144" y="31"/>
                  </a:cubicBezTo>
                  <a:cubicBezTo>
                    <a:pt x="62" y="32"/>
                    <a:pt x="18" y="92"/>
                    <a:pt x="3" y="162"/>
                  </a:cubicBezTo>
                  <a:cubicBezTo>
                    <a:pt x="1" y="175"/>
                    <a:pt x="0" y="188"/>
                    <a:pt x="0" y="201"/>
                  </a:cubicBezTo>
                  <a:cubicBezTo>
                    <a:pt x="0" y="201"/>
                    <a:pt x="0" y="202"/>
                    <a:pt x="0" y="202"/>
                  </a:cubicBezTo>
                  <a:close/>
                  <a:moveTo>
                    <a:pt x="262" y="75"/>
                  </a:moveTo>
                  <a:cubicBezTo>
                    <a:pt x="244" y="44"/>
                    <a:pt x="206" y="0"/>
                    <a:pt x="145" y="0"/>
                  </a:cubicBezTo>
                  <a:cubicBezTo>
                    <a:pt x="108" y="0"/>
                    <a:pt x="80" y="18"/>
                    <a:pt x="58" y="40"/>
                  </a:cubicBezTo>
                  <a:cubicBezTo>
                    <a:pt x="60" y="39"/>
                    <a:pt x="91" y="18"/>
                    <a:pt x="144" y="18"/>
                  </a:cubicBezTo>
                  <a:cubicBezTo>
                    <a:pt x="220" y="18"/>
                    <a:pt x="262" y="75"/>
                    <a:pt x="262" y="75"/>
                  </a:cubicBezTo>
                  <a:close/>
                  <a:moveTo>
                    <a:pt x="142" y="308"/>
                  </a:moveTo>
                  <a:cubicBezTo>
                    <a:pt x="140" y="294"/>
                    <a:pt x="141" y="277"/>
                    <a:pt x="142" y="260"/>
                  </a:cubicBezTo>
                  <a:cubicBezTo>
                    <a:pt x="143" y="238"/>
                    <a:pt x="144" y="209"/>
                    <a:pt x="137" y="201"/>
                  </a:cubicBezTo>
                  <a:cubicBezTo>
                    <a:pt x="137" y="201"/>
                    <a:pt x="137" y="201"/>
                    <a:pt x="135" y="201"/>
                  </a:cubicBezTo>
                  <a:cubicBezTo>
                    <a:pt x="135" y="201"/>
                    <a:pt x="132" y="202"/>
                    <a:pt x="130" y="208"/>
                  </a:cubicBezTo>
                  <a:cubicBezTo>
                    <a:pt x="122" y="227"/>
                    <a:pt x="122" y="271"/>
                    <a:pt x="141" y="308"/>
                  </a:cubicBezTo>
                  <a:cubicBezTo>
                    <a:pt x="141" y="309"/>
                    <a:pt x="142" y="309"/>
                    <a:pt x="142" y="308"/>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sp>
        <p:nvSpPr>
          <p:cNvPr id="38" name="Rectangle 37"/>
          <p:cNvSpPr/>
          <p:nvPr/>
        </p:nvSpPr>
        <p:spPr bwMode="auto">
          <a:xfrm>
            <a:off x="11917474" y="906780"/>
            <a:ext cx="519001" cy="4762183"/>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14099" fontAlgn="base">
              <a:lnSpc>
                <a:spcPct val="90000"/>
              </a:lnSpc>
              <a:spcBef>
                <a:spcPct val="0"/>
              </a:spcBef>
              <a:spcAft>
                <a:spcPct val="0"/>
              </a:spcAft>
            </a:pPr>
            <a:endParaRPr lang="en-US" sz="4400" spc="-50" dirty="0">
              <a:gradFill>
                <a:gsLst>
                  <a:gs pos="36283">
                    <a:srgbClr val="00188F"/>
                  </a:gs>
                  <a:gs pos="28000">
                    <a:srgbClr val="00188F"/>
                  </a:gs>
                </a:gsLst>
                <a:lin ang="5400000" scaled="0"/>
              </a:gradFill>
              <a:latin typeface="Segoe UI Light"/>
            </a:endParaRPr>
          </a:p>
        </p:txBody>
      </p:sp>
      <p:sp>
        <p:nvSpPr>
          <p:cNvPr id="45" name="Rectangle 44"/>
          <p:cNvSpPr/>
          <p:nvPr/>
        </p:nvSpPr>
        <p:spPr bwMode="auto">
          <a:xfrm>
            <a:off x="6606097" y="1519237"/>
            <a:ext cx="5311379" cy="418265"/>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0" rIns="182880" bIns="45720" numCol="1" spcCol="0" rtlCol="0" fromWordArt="0" anchor="ctr" anchorCtr="0" forceAA="0" compatLnSpc="1">
            <a:prstTxWarp prst="textNoShape">
              <a:avLst/>
            </a:prstTxWarp>
            <a:noAutofit/>
          </a:bodyPr>
          <a:lstStyle/>
          <a:p>
            <a:pPr defTabSz="951028" fontAlgn="base">
              <a:spcBef>
                <a:spcPct val="0"/>
              </a:spcBef>
              <a:spcAft>
                <a:spcPct val="0"/>
              </a:spcAft>
            </a:pPr>
            <a:r>
              <a:rPr lang="en-US" sz="2000" dirty="0" smtClean="0">
                <a:gradFill>
                  <a:gsLst>
                    <a:gs pos="8850">
                      <a:srgbClr val="EFEFEF"/>
                    </a:gs>
                    <a:gs pos="45000">
                      <a:srgbClr val="EFEFEF"/>
                    </a:gs>
                  </a:gsLst>
                  <a:lin ang="5400000" scaled="0"/>
                </a:gradFill>
              </a:rPr>
              <a:t>Count on your existing relationship</a:t>
            </a:r>
            <a:endParaRPr lang="en-US" sz="2000" dirty="0">
              <a:gradFill>
                <a:gsLst>
                  <a:gs pos="8850">
                    <a:srgbClr val="EFEFEF"/>
                  </a:gs>
                  <a:gs pos="45000">
                    <a:srgbClr val="EFEFEF"/>
                  </a:gs>
                </a:gsLst>
                <a:lin ang="5400000" scaled="0"/>
              </a:gradFill>
            </a:endParaRPr>
          </a:p>
        </p:txBody>
      </p:sp>
      <p:sp>
        <p:nvSpPr>
          <p:cNvPr id="46" name="Rectangle 45"/>
          <p:cNvSpPr/>
          <p:nvPr/>
        </p:nvSpPr>
        <p:spPr bwMode="auto">
          <a:xfrm>
            <a:off x="6606097" y="1030224"/>
            <a:ext cx="1744584" cy="450559"/>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0" rIns="91440" bIns="0" numCol="1" spcCol="0" rtlCol="0" fromWordArt="0" anchor="ctr" anchorCtr="0" forceAA="0" compatLnSpc="1">
            <a:prstTxWarp prst="textNoShape">
              <a:avLst/>
            </a:prstTxWarp>
            <a:noAutofit/>
          </a:bodyPr>
          <a:lstStyle/>
          <a:p>
            <a:pPr defTabSz="951028" fontAlgn="base">
              <a:spcBef>
                <a:spcPct val="0"/>
              </a:spcBef>
              <a:spcAft>
                <a:spcPct val="0"/>
              </a:spcAft>
            </a:pPr>
            <a:r>
              <a:rPr lang="en-US" sz="1600" dirty="0" smtClean="0">
                <a:gradFill>
                  <a:gsLst>
                    <a:gs pos="8850">
                      <a:srgbClr val="EFEFEF"/>
                    </a:gs>
                    <a:gs pos="45000">
                      <a:srgbClr val="EFEFEF"/>
                    </a:gs>
                  </a:gsLst>
                  <a:lin ang="5400000" scaled="0"/>
                </a:gradFill>
              </a:rPr>
              <a:t>TRANSPARENCY</a:t>
            </a:r>
            <a:endParaRPr lang="en-US" sz="2000" dirty="0">
              <a:gradFill>
                <a:gsLst>
                  <a:gs pos="8850">
                    <a:srgbClr val="EFEFEF"/>
                  </a:gs>
                  <a:gs pos="45000">
                    <a:srgbClr val="EFEFEF"/>
                  </a:gs>
                </a:gsLst>
                <a:lin ang="5400000" scaled="0"/>
              </a:gradFill>
            </a:endParaRPr>
          </a:p>
        </p:txBody>
      </p:sp>
      <p:sp>
        <p:nvSpPr>
          <p:cNvPr id="47" name="Rectangle 46"/>
          <p:cNvSpPr/>
          <p:nvPr/>
        </p:nvSpPr>
        <p:spPr bwMode="auto">
          <a:xfrm>
            <a:off x="8387755" y="1030224"/>
            <a:ext cx="1699259" cy="450559"/>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0" rIns="91440" bIns="0" numCol="1" spcCol="0" rtlCol="0" fromWordArt="0" anchor="ctr" anchorCtr="0" forceAA="0" compatLnSpc="1">
            <a:prstTxWarp prst="textNoShape">
              <a:avLst/>
            </a:prstTxWarp>
            <a:noAutofit/>
          </a:bodyPr>
          <a:lstStyle/>
          <a:p>
            <a:pPr defTabSz="951028" fontAlgn="base">
              <a:spcBef>
                <a:spcPct val="0"/>
              </a:spcBef>
              <a:spcAft>
                <a:spcPct val="0"/>
              </a:spcAft>
            </a:pPr>
            <a:r>
              <a:rPr lang="en-US" sz="1600" dirty="0" smtClean="0">
                <a:gradFill>
                  <a:gsLst>
                    <a:gs pos="8850">
                      <a:srgbClr val="EFEFEF"/>
                    </a:gs>
                    <a:gs pos="45000">
                      <a:srgbClr val="EFEFEF"/>
                    </a:gs>
                  </a:gsLst>
                  <a:lin ang="5400000" scaled="0"/>
                </a:gradFill>
              </a:rPr>
              <a:t>RELATIONSHIP</a:t>
            </a:r>
            <a:endParaRPr lang="en-US" sz="1600" dirty="0">
              <a:gradFill>
                <a:gsLst>
                  <a:gs pos="8850">
                    <a:srgbClr val="EFEFEF"/>
                  </a:gs>
                  <a:gs pos="45000">
                    <a:srgbClr val="EFEFEF"/>
                  </a:gs>
                </a:gsLst>
                <a:lin ang="5400000" scaled="0"/>
              </a:gradFill>
            </a:endParaRPr>
          </a:p>
        </p:txBody>
      </p:sp>
      <p:sp>
        <p:nvSpPr>
          <p:cNvPr id="48" name="Rectangle 47"/>
          <p:cNvSpPr/>
          <p:nvPr/>
        </p:nvSpPr>
        <p:spPr bwMode="auto">
          <a:xfrm>
            <a:off x="10124088" y="1030224"/>
            <a:ext cx="1793386" cy="45055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0" rIns="91440" bIns="0" numCol="1" spcCol="0" rtlCol="0" fromWordArt="0" anchor="ctr" anchorCtr="0" forceAA="0" compatLnSpc="1">
            <a:prstTxWarp prst="textNoShape">
              <a:avLst/>
            </a:prstTxWarp>
            <a:noAutofit/>
          </a:bodyPr>
          <a:lstStyle/>
          <a:p>
            <a:pPr defTabSz="951028" fontAlgn="base">
              <a:spcBef>
                <a:spcPct val="0"/>
              </a:spcBef>
              <a:spcAft>
                <a:spcPct val="0"/>
              </a:spcAft>
            </a:pPr>
            <a:r>
              <a:rPr lang="en-US" sz="1600" dirty="0" smtClean="0">
                <a:gradFill>
                  <a:gsLst>
                    <a:gs pos="8850">
                      <a:srgbClr val="EFEFEF"/>
                    </a:gs>
                    <a:gs pos="45000">
                      <a:srgbClr val="EFEFEF"/>
                    </a:gs>
                  </a:gsLst>
                  <a:lin ang="5400000" scaled="0"/>
                </a:gradFill>
              </a:rPr>
              <a:t>EXPERIENCE</a:t>
            </a:r>
            <a:endParaRPr lang="en-US" sz="1600" dirty="0">
              <a:gradFill>
                <a:gsLst>
                  <a:gs pos="8850">
                    <a:srgbClr val="EFEFEF"/>
                  </a:gs>
                  <a:gs pos="45000">
                    <a:srgbClr val="EFEFEF"/>
                  </a:gs>
                </a:gsLst>
                <a:lin ang="5400000" scaled="0"/>
              </a:gradFill>
            </a:endParaRPr>
          </a:p>
        </p:txBody>
      </p:sp>
      <p:sp>
        <p:nvSpPr>
          <p:cNvPr id="10" name="Rectangle 9"/>
          <p:cNvSpPr/>
          <p:nvPr/>
        </p:nvSpPr>
        <p:spPr bwMode="auto">
          <a:xfrm>
            <a:off x="3775191" y="5655231"/>
            <a:ext cx="8661284" cy="1339293"/>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rgbClr val="EFEFEF"/>
                  </a:gs>
                  <a:gs pos="10417">
                    <a:srgbClr val="EFEFEF"/>
                  </a:gs>
                </a:gsLst>
                <a:lin ang="5400000" scaled="0"/>
              </a:gradFill>
            </a:endParaRPr>
          </a:p>
        </p:txBody>
      </p:sp>
      <p:sp>
        <p:nvSpPr>
          <p:cNvPr id="52" name="Rectangle 51"/>
          <p:cNvSpPr/>
          <p:nvPr/>
        </p:nvSpPr>
        <p:spPr bwMode="auto">
          <a:xfrm>
            <a:off x="8402631" y="1983435"/>
            <a:ext cx="1737360" cy="1223315"/>
          </a:xfrm>
          <a:prstGeom prst="rect">
            <a:avLst/>
          </a:prstGeom>
          <a:solidFill>
            <a:srgbClr val="B3B3B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0" rIns="91440" bIns="91440" numCol="1" spcCol="0" rtlCol="0" fromWordArt="0" anchor="b" anchorCtr="0" forceAA="0" compatLnSpc="1">
            <a:prstTxWarp prst="textNoShape">
              <a:avLst/>
            </a:prstTxWarp>
            <a:noAutofit/>
          </a:bodyPr>
          <a:lstStyle/>
          <a:p>
            <a:pPr>
              <a:lnSpc>
                <a:spcPct val="90000"/>
              </a:lnSpc>
              <a:spcBef>
                <a:spcPts val="600"/>
              </a:spcBef>
            </a:pPr>
            <a:r>
              <a:rPr lang="en-US" sz="1600" dirty="0">
                <a:gradFill>
                  <a:gsLst>
                    <a:gs pos="0">
                      <a:schemeClr val="tx1">
                        <a:lumMod val="50000"/>
                      </a:schemeClr>
                    </a:gs>
                    <a:gs pos="100000">
                      <a:schemeClr val="tx1">
                        <a:lumMod val="50000"/>
                      </a:schemeClr>
                    </a:gs>
                  </a:gsLst>
                  <a:lin ang="5400000" scaled="1"/>
                </a:gradFill>
              </a:rPr>
              <a:t>Attach to </a:t>
            </a:r>
            <a:br>
              <a:rPr lang="en-US" sz="1600" dirty="0">
                <a:gradFill>
                  <a:gsLst>
                    <a:gs pos="0">
                      <a:schemeClr val="tx1">
                        <a:lumMod val="50000"/>
                      </a:schemeClr>
                    </a:gs>
                    <a:gs pos="100000">
                      <a:schemeClr val="tx1">
                        <a:lumMod val="50000"/>
                      </a:schemeClr>
                    </a:gs>
                  </a:gsLst>
                  <a:lin ang="5400000" scaled="1"/>
                </a:gradFill>
              </a:rPr>
            </a:br>
            <a:r>
              <a:rPr lang="en-US" sz="1600" dirty="0">
                <a:gradFill>
                  <a:gsLst>
                    <a:gs pos="0">
                      <a:schemeClr val="tx1">
                        <a:lumMod val="50000"/>
                      </a:schemeClr>
                    </a:gs>
                    <a:gs pos="100000">
                      <a:schemeClr val="tx1">
                        <a:lumMod val="50000"/>
                      </a:schemeClr>
                    </a:gs>
                  </a:gsLst>
                  <a:lin ang="5400000" scaled="1"/>
                </a:gradFill>
              </a:rPr>
              <a:t>your EA </a:t>
            </a:r>
          </a:p>
          <a:p>
            <a:pPr>
              <a:lnSpc>
                <a:spcPct val="90000"/>
              </a:lnSpc>
              <a:spcBef>
                <a:spcPts val="600"/>
              </a:spcBef>
            </a:pPr>
            <a:r>
              <a:rPr lang="en-US" sz="1200" dirty="0">
                <a:gradFill>
                  <a:gsLst>
                    <a:gs pos="0">
                      <a:schemeClr val="tx1">
                        <a:lumMod val="50000"/>
                      </a:schemeClr>
                    </a:gs>
                    <a:gs pos="100000">
                      <a:schemeClr val="tx1">
                        <a:lumMod val="50000"/>
                      </a:schemeClr>
                    </a:gs>
                  </a:gsLst>
                  <a:lin ang="5400000" scaled="1"/>
                </a:gradFill>
              </a:rPr>
              <a:t>Enterprise ready procurement</a:t>
            </a:r>
          </a:p>
        </p:txBody>
      </p:sp>
      <p:sp>
        <p:nvSpPr>
          <p:cNvPr id="54" name="Rectangle 53"/>
          <p:cNvSpPr/>
          <p:nvPr/>
        </p:nvSpPr>
        <p:spPr bwMode="auto">
          <a:xfrm>
            <a:off x="6615621" y="3249211"/>
            <a:ext cx="1737360" cy="1208344"/>
          </a:xfrm>
          <a:prstGeom prst="rect">
            <a:avLst/>
          </a:prstGeom>
          <a:solidFill>
            <a:srgbClr val="B3B3B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0" rIns="91440" bIns="91440" numCol="1" spcCol="0" rtlCol="0" fromWordArt="0" anchor="b" anchorCtr="0" forceAA="0" compatLnSpc="1">
            <a:prstTxWarp prst="textNoShape">
              <a:avLst/>
            </a:prstTxWarp>
            <a:noAutofit/>
          </a:bodyPr>
          <a:lstStyle/>
          <a:p>
            <a:pPr>
              <a:lnSpc>
                <a:spcPct val="90000"/>
              </a:lnSpc>
              <a:spcBef>
                <a:spcPts val="600"/>
              </a:spcBef>
            </a:pPr>
            <a:r>
              <a:rPr lang="en-US" sz="1600" dirty="0">
                <a:gradFill>
                  <a:gsLst>
                    <a:gs pos="0">
                      <a:schemeClr val="tx1">
                        <a:lumMod val="50000"/>
                      </a:schemeClr>
                    </a:gs>
                    <a:gs pos="100000">
                      <a:schemeClr val="tx1">
                        <a:lumMod val="50000"/>
                      </a:schemeClr>
                    </a:gs>
                  </a:gsLst>
                  <a:lin ang="5400000" scaled="1"/>
                </a:gradFill>
              </a:rPr>
              <a:t>24x7x365</a:t>
            </a:r>
          </a:p>
          <a:p>
            <a:pPr>
              <a:lnSpc>
                <a:spcPct val="90000"/>
              </a:lnSpc>
              <a:spcBef>
                <a:spcPts val="600"/>
              </a:spcBef>
            </a:pPr>
            <a:r>
              <a:rPr lang="en-US" sz="1200" dirty="0">
                <a:gradFill>
                  <a:gsLst>
                    <a:gs pos="0">
                      <a:schemeClr val="tx1">
                        <a:lumMod val="50000"/>
                      </a:schemeClr>
                    </a:gs>
                    <a:gs pos="100000">
                      <a:schemeClr val="tx1">
                        <a:lumMod val="50000"/>
                      </a:schemeClr>
                    </a:gs>
                  </a:gsLst>
                  <a:lin ang="5400000" scaled="1"/>
                </a:gradFill>
              </a:rPr>
              <a:t>Enterprise-ready support</a:t>
            </a:r>
          </a:p>
        </p:txBody>
      </p:sp>
      <p:sp>
        <p:nvSpPr>
          <p:cNvPr id="55" name="Rectangle 54"/>
          <p:cNvSpPr/>
          <p:nvPr/>
        </p:nvSpPr>
        <p:spPr bwMode="auto">
          <a:xfrm>
            <a:off x="10189640" y="3249211"/>
            <a:ext cx="1737360" cy="1208344"/>
          </a:xfrm>
          <a:prstGeom prst="rect">
            <a:avLst/>
          </a:prstGeom>
          <a:solidFill>
            <a:srgbClr val="B3B3B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0" rIns="91440" bIns="91440" numCol="1" spcCol="0" rtlCol="0" fromWordArt="0" anchor="b" anchorCtr="0" forceAA="0" compatLnSpc="1">
            <a:prstTxWarp prst="textNoShape">
              <a:avLst/>
            </a:prstTxWarp>
            <a:noAutofit/>
          </a:bodyPr>
          <a:lstStyle/>
          <a:p>
            <a:pPr>
              <a:lnSpc>
                <a:spcPct val="90000"/>
              </a:lnSpc>
              <a:spcBef>
                <a:spcPts val="600"/>
              </a:spcBef>
            </a:pPr>
            <a:r>
              <a:rPr lang="en-US" sz="1600" dirty="0">
                <a:gradFill>
                  <a:gsLst>
                    <a:gs pos="0">
                      <a:schemeClr val="tx1">
                        <a:lumMod val="50000"/>
                      </a:schemeClr>
                    </a:gs>
                    <a:gs pos="100000">
                      <a:schemeClr val="tx1">
                        <a:lumMod val="50000"/>
                      </a:schemeClr>
                    </a:gs>
                  </a:gsLst>
                  <a:lin ang="5400000" scaled="1"/>
                </a:gradFill>
              </a:rPr>
              <a:t>MCS, CSS, Partners</a:t>
            </a:r>
          </a:p>
          <a:p>
            <a:pPr>
              <a:lnSpc>
                <a:spcPct val="90000"/>
              </a:lnSpc>
              <a:spcBef>
                <a:spcPts val="600"/>
              </a:spcBef>
            </a:pPr>
            <a:r>
              <a:rPr lang="en-US" sz="1200" dirty="0">
                <a:gradFill>
                  <a:gsLst>
                    <a:gs pos="0">
                      <a:schemeClr val="tx1">
                        <a:lumMod val="50000"/>
                      </a:schemeClr>
                    </a:gs>
                    <a:gs pos="100000">
                      <a:schemeClr val="tx1">
                        <a:lumMod val="50000"/>
                      </a:schemeClr>
                    </a:gs>
                  </a:gsLst>
                  <a:lin ang="5400000" scaled="1"/>
                </a:gradFill>
              </a:rPr>
              <a:t>Trusted advisors</a:t>
            </a:r>
          </a:p>
        </p:txBody>
      </p:sp>
      <p:sp>
        <p:nvSpPr>
          <p:cNvPr id="59" name="Freeform 6"/>
          <p:cNvSpPr>
            <a:spLocks noChangeAspect="1" noEditPoints="1"/>
          </p:cNvSpPr>
          <p:nvPr/>
        </p:nvSpPr>
        <p:spPr bwMode="auto">
          <a:xfrm>
            <a:off x="9740953" y="2079473"/>
            <a:ext cx="284738" cy="284738"/>
          </a:xfrm>
          <a:custGeom>
            <a:avLst/>
            <a:gdLst>
              <a:gd name="T0" fmla="*/ 196 w 392"/>
              <a:gd name="T1" fmla="*/ 0 h 392"/>
              <a:gd name="T2" fmla="*/ 0 w 392"/>
              <a:gd name="T3" fmla="*/ 196 h 392"/>
              <a:gd name="T4" fmla="*/ 196 w 392"/>
              <a:gd name="T5" fmla="*/ 392 h 392"/>
              <a:gd name="T6" fmla="*/ 392 w 392"/>
              <a:gd name="T7" fmla="*/ 196 h 392"/>
              <a:gd name="T8" fmla="*/ 196 w 392"/>
              <a:gd name="T9" fmla="*/ 0 h 392"/>
              <a:gd name="T10" fmla="*/ 177 w 392"/>
              <a:gd name="T11" fmla="*/ 295 h 392"/>
              <a:gd name="T12" fmla="*/ 86 w 392"/>
              <a:gd name="T13" fmla="*/ 212 h 392"/>
              <a:gd name="T14" fmla="*/ 118 w 392"/>
              <a:gd name="T15" fmla="*/ 176 h 392"/>
              <a:gd name="T16" fmla="*/ 176 w 392"/>
              <a:gd name="T17" fmla="*/ 228 h 392"/>
              <a:gd name="T18" fmla="*/ 286 w 392"/>
              <a:gd name="T19" fmla="*/ 113 h 392"/>
              <a:gd name="T20" fmla="*/ 322 w 392"/>
              <a:gd name="T21" fmla="*/ 147 h 392"/>
              <a:gd name="T22" fmla="*/ 177 w 392"/>
              <a:gd name="T23" fmla="*/ 29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2" h="392">
                <a:moveTo>
                  <a:pt x="196" y="0"/>
                </a:moveTo>
                <a:cubicBezTo>
                  <a:pt x="88" y="0"/>
                  <a:pt x="0" y="87"/>
                  <a:pt x="0" y="196"/>
                </a:cubicBezTo>
                <a:cubicBezTo>
                  <a:pt x="0" y="304"/>
                  <a:pt x="88" y="392"/>
                  <a:pt x="196" y="392"/>
                </a:cubicBezTo>
                <a:cubicBezTo>
                  <a:pt x="304" y="392"/>
                  <a:pt x="392" y="304"/>
                  <a:pt x="392" y="196"/>
                </a:cubicBezTo>
                <a:cubicBezTo>
                  <a:pt x="392" y="87"/>
                  <a:pt x="304" y="0"/>
                  <a:pt x="196" y="0"/>
                </a:cubicBezTo>
                <a:close/>
                <a:moveTo>
                  <a:pt x="177" y="295"/>
                </a:moveTo>
                <a:cubicBezTo>
                  <a:pt x="177" y="295"/>
                  <a:pt x="177" y="295"/>
                  <a:pt x="86" y="212"/>
                </a:cubicBezTo>
                <a:cubicBezTo>
                  <a:pt x="86" y="212"/>
                  <a:pt x="86" y="212"/>
                  <a:pt x="118" y="176"/>
                </a:cubicBezTo>
                <a:cubicBezTo>
                  <a:pt x="118" y="176"/>
                  <a:pt x="155" y="211"/>
                  <a:pt x="176" y="228"/>
                </a:cubicBezTo>
                <a:cubicBezTo>
                  <a:pt x="226" y="176"/>
                  <a:pt x="286" y="113"/>
                  <a:pt x="286" y="113"/>
                </a:cubicBezTo>
                <a:cubicBezTo>
                  <a:pt x="322" y="147"/>
                  <a:pt x="322" y="147"/>
                  <a:pt x="322" y="147"/>
                </a:cubicBezTo>
                <a:cubicBezTo>
                  <a:pt x="322" y="147"/>
                  <a:pt x="322" y="147"/>
                  <a:pt x="177" y="295"/>
                </a:cubicBezTo>
                <a:close/>
              </a:path>
            </a:pathLst>
          </a:custGeom>
          <a:solidFill>
            <a:srgbClr val="C5C5C5"/>
          </a:solidFill>
          <a:ln>
            <a:noFill/>
          </a:ln>
          <a:extLst/>
        </p:spPr>
        <p:txBody>
          <a:bodyPr vert="horz" wrap="square" lIns="89619" tIns="44810" rIns="89619" bIns="44810" numCol="1" anchor="t" anchorCtr="0" compatLnSpc="1">
            <a:prstTxWarp prst="textNoShape">
              <a:avLst/>
            </a:prstTxWarp>
          </a:bodyPr>
          <a:lstStyle/>
          <a:p>
            <a:pPr defTabSz="914094"/>
            <a:endParaRPr lang="en-US" sz="1764">
              <a:solidFill>
                <a:srgbClr val="505050"/>
              </a:solidFill>
            </a:endParaRPr>
          </a:p>
        </p:txBody>
      </p:sp>
      <p:sp>
        <p:nvSpPr>
          <p:cNvPr id="61" name="Freeform 6"/>
          <p:cNvSpPr>
            <a:spLocks noChangeAspect="1" noEditPoints="1"/>
          </p:cNvSpPr>
          <p:nvPr/>
        </p:nvSpPr>
        <p:spPr bwMode="auto">
          <a:xfrm>
            <a:off x="7953943" y="3346649"/>
            <a:ext cx="284738" cy="284738"/>
          </a:xfrm>
          <a:custGeom>
            <a:avLst/>
            <a:gdLst>
              <a:gd name="T0" fmla="*/ 196 w 392"/>
              <a:gd name="T1" fmla="*/ 0 h 392"/>
              <a:gd name="T2" fmla="*/ 0 w 392"/>
              <a:gd name="T3" fmla="*/ 196 h 392"/>
              <a:gd name="T4" fmla="*/ 196 w 392"/>
              <a:gd name="T5" fmla="*/ 392 h 392"/>
              <a:gd name="T6" fmla="*/ 392 w 392"/>
              <a:gd name="T7" fmla="*/ 196 h 392"/>
              <a:gd name="T8" fmla="*/ 196 w 392"/>
              <a:gd name="T9" fmla="*/ 0 h 392"/>
              <a:gd name="T10" fmla="*/ 177 w 392"/>
              <a:gd name="T11" fmla="*/ 295 h 392"/>
              <a:gd name="T12" fmla="*/ 86 w 392"/>
              <a:gd name="T13" fmla="*/ 212 h 392"/>
              <a:gd name="T14" fmla="*/ 118 w 392"/>
              <a:gd name="T15" fmla="*/ 176 h 392"/>
              <a:gd name="T16" fmla="*/ 176 w 392"/>
              <a:gd name="T17" fmla="*/ 228 h 392"/>
              <a:gd name="T18" fmla="*/ 286 w 392"/>
              <a:gd name="T19" fmla="*/ 113 h 392"/>
              <a:gd name="T20" fmla="*/ 322 w 392"/>
              <a:gd name="T21" fmla="*/ 147 h 392"/>
              <a:gd name="T22" fmla="*/ 177 w 392"/>
              <a:gd name="T23" fmla="*/ 29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2" h="392">
                <a:moveTo>
                  <a:pt x="196" y="0"/>
                </a:moveTo>
                <a:cubicBezTo>
                  <a:pt x="88" y="0"/>
                  <a:pt x="0" y="87"/>
                  <a:pt x="0" y="196"/>
                </a:cubicBezTo>
                <a:cubicBezTo>
                  <a:pt x="0" y="304"/>
                  <a:pt x="88" y="392"/>
                  <a:pt x="196" y="392"/>
                </a:cubicBezTo>
                <a:cubicBezTo>
                  <a:pt x="304" y="392"/>
                  <a:pt x="392" y="304"/>
                  <a:pt x="392" y="196"/>
                </a:cubicBezTo>
                <a:cubicBezTo>
                  <a:pt x="392" y="87"/>
                  <a:pt x="304" y="0"/>
                  <a:pt x="196" y="0"/>
                </a:cubicBezTo>
                <a:close/>
                <a:moveTo>
                  <a:pt x="177" y="295"/>
                </a:moveTo>
                <a:cubicBezTo>
                  <a:pt x="177" y="295"/>
                  <a:pt x="177" y="295"/>
                  <a:pt x="86" y="212"/>
                </a:cubicBezTo>
                <a:cubicBezTo>
                  <a:pt x="86" y="212"/>
                  <a:pt x="86" y="212"/>
                  <a:pt x="118" y="176"/>
                </a:cubicBezTo>
                <a:cubicBezTo>
                  <a:pt x="118" y="176"/>
                  <a:pt x="155" y="211"/>
                  <a:pt x="176" y="228"/>
                </a:cubicBezTo>
                <a:cubicBezTo>
                  <a:pt x="226" y="176"/>
                  <a:pt x="286" y="113"/>
                  <a:pt x="286" y="113"/>
                </a:cubicBezTo>
                <a:cubicBezTo>
                  <a:pt x="322" y="147"/>
                  <a:pt x="322" y="147"/>
                  <a:pt x="322" y="147"/>
                </a:cubicBezTo>
                <a:cubicBezTo>
                  <a:pt x="322" y="147"/>
                  <a:pt x="322" y="147"/>
                  <a:pt x="177" y="295"/>
                </a:cubicBezTo>
                <a:close/>
              </a:path>
            </a:pathLst>
          </a:custGeom>
          <a:solidFill>
            <a:srgbClr val="C5C5C5"/>
          </a:solidFill>
          <a:ln>
            <a:noFill/>
          </a:ln>
          <a:extLst/>
        </p:spPr>
        <p:txBody>
          <a:bodyPr vert="horz" wrap="square" lIns="89619" tIns="44810" rIns="89619" bIns="44810" numCol="1" anchor="t" anchorCtr="0" compatLnSpc="1">
            <a:prstTxWarp prst="textNoShape">
              <a:avLst/>
            </a:prstTxWarp>
          </a:bodyPr>
          <a:lstStyle/>
          <a:p>
            <a:pPr defTabSz="914094"/>
            <a:endParaRPr lang="en-US" sz="1764">
              <a:solidFill>
                <a:srgbClr val="505050"/>
              </a:solidFill>
            </a:endParaRPr>
          </a:p>
        </p:txBody>
      </p:sp>
      <p:sp>
        <p:nvSpPr>
          <p:cNvPr id="62" name="Freeform 6"/>
          <p:cNvSpPr>
            <a:spLocks noChangeAspect="1" noEditPoints="1"/>
          </p:cNvSpPr>
          <p:nvPr/>
        </p:nvSpPr>
        <p:spPr bwMode="auto">
          <a:xfrm>
            <a:off x="11527962" y="3346649"/>
            <a:ext cx="284738" cy="284738"/>
          </a:xfrm>
          <a:custGeom>
            <a:avLst/>
            <a:gdLst>
              <a:gd name="T0" fmla="*/ 196 w 392"/>
              <a:gd name="T1" fmla="*/ 0 h 392"/>
              <a:gd name="T2" fmla="*/ 0 w 392"/>
              <a:gd name="T3" fmla="*/ 196 h 392"/>
              <a:gd name="T4" fmla="*/ 196 w 392"/>
              <a:gd name="T5" fmla="*/ 392 h 392"/>
              <a:gd name="T6" fmla="*/ 392 w 392"/>
              <a:gd name="T7" fmla="*/ 196 h 392"/>
              <a:gd name="T8" fmla="*/ 196 w 392"/>
              <a:gd name="T9" fmla="*/ 0 h 392"/>
              <a:gd name="T10" fmla="*/ 177 w 392"/>
              <a:gd name="T11" fmla="*/ 295 h 392"/>
              <a:gd name="T12" fmla="*/ 86 w 392"/>
              <a:gd name="T13" fmla="*/ 212 h 392"/>
              <a:gd name="T14" fmla="*/ 118 w 392"/>
              <a:gd name="T15" fmla="*/ 176 h 392"/>
              <a:gd name="T16" fmla="*/ 176 w 392"/>
              <a:gd name="T17" fmla="*/ 228 h 392"/>
              <a:gd name="T18" fmla="*/ 286 w 392"/>
              <a:gd name="T19" fmla="*/ 113 h 392"/>
              <a:gd name="T20" fmla="*/ 322 w 392"/>
              <a:gd name="T21" fmla="*/ 147 h 392"/>
              <a:gd name="T22" fmla="*/ 177 w 392"/>
              <a:gd name="T23" fmla="*/ 29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2" h="392">
                <a:moveTo>
                  <a:pt x="196" y="0"/>
                </a:moveTo>
                <a:cubicBezTo>
                  <a:pt x="88" y="0"/>
                  <a:pt x="0" y="87"/>
                  <a:pt x="0" y="196"/>
                </a:cubicBezTo>
                <a:cubicBezTo>
                  <a:pt x="0" y="304"/>
                  <a:pt x="88" y="392"/>
                  <a:pt x="196" y="392"/>
                </a:cubicBezTo>
                <a:cubicBezTo>
                  <a:pt x="304" y="392"/>
                  <a:pt x="392" y="304"/>
                  <a:pt x="392" y="196"/>
                </a:cubicBezTo>
                <a:cubicBezTo>
                  <a:pt x="392" y="87"/>
                  <a:pt x="304" y="0"/>
                  <a:pt x="196" y="0"/>
                </a:cubicBezTo>
                <a:close/>
                <a:moveTo>
                  <a:pt x="177" y="295"/>
                </a:moveTo>
                <a:cubicBezTo>
                  <a:pt x="177" y="295"/>
                  <a:pt x="177" y="295"/>
                  <a:pt x="86" y="212"/>
                </a:cubicBezTo>
                <a:cubicBezTo>
                  <a:pt x="86" y="212"/>
                  <a:pt x="86" y="212"/>
                  <a:pt x="118" y="176"/>
                </a:cubicBezTo>
                <a:cubicBezTo>
                  <a:pt x="118" y="176"/>
                  <a:pt x="155" y="211"/>
                  <a:pt x="176" y="228"/>
                </a:cubicBezTo>
                <a:cubicBezTo>
                  <a:pt x="226" y="176"/>
                  <a:pt x="286" y="113"/>
                  <a:pt x="286" y="113"/>
                </a:cubicBezTo>
                <a:cubicBezTo>
                  <a:pt x="322" y="147"/>
                  <a:pt x="322" y="147"/>
                  <a:pt x="322" y="147"/>
                </a:cubicBezTo>
                <a:cubicBezTo>
                  <a:pt x="322" y="147"/>
                  <a:pt x="322" y="147"/>
                  <a:pt x="177" y="295"/>
                </a:cubicBezTo>
                <a:close/>
              </a:path>
            </a:pathLst>
          </a:custGeom>
          <a:solidFill>
            <a:srgbClr val="C5C5C5"/>
          </a:solidFill>
          <a:ln>
            <a:noFill/>
          </a:ln>
          <a:extLst/>
        </p:spPr>
        <p:txBody>
          <a:bodyPr vert="horz" wrap="square" lIns="89619" tIns="44810" rIns="89619" bIns="44810" numCol="1" anchor="t" anchorCtr="0" compatLnSpc="1">
            <a:prstTxWarp prst="textNoShape">
              <a:avLst/>
            </a:prstTxWarp>
          </a:bodyPr>
          <a:lstStyle/>
          <a:p>
            <a:pPr defTabSz="914094"/>
            <a:endParaRPr lang="en-US" sz="1764">
              <a:solidFill>
                <a:srgbClr val="505050"/>
              </a:solidFill>
            </a:endParaRPr>
          </a:p>
        </p:txBody>
      </p:sp>
    </p:spTree>
    <p:extLst>
      <p:ext uri="{BB962C8B-B14F-4D97-AF65-F5344CB8AC3E}">
        <p14:creationId xmlns:p14="http://schemas.microsoft.com/office/powerpoint/2010/main" val="42795725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decel="100000" fill="hold" grpId="0" nodeType="withEffect">
                                  <p:stCondLst>
                                    <p:cond delay="100"/>
                                  </p:stCondLst>
                                  <p:childTnLst>
                                    <p:animClr clrSpc="rgb" dir="cw">
                                      <p:cBhvr>
                                        <p:cTn id="6" dur="1250" fill="hold"/>
                                        <p:tgtEl>
                                          <p:spTgt spid="48"/>
                                        </p:tgtEl>
                                        <p:attrNameLst>
                                          <p:attrName>fillcolor</p:attrName>
                                        </p:attrNameLst>
                                      </p:cBhvr>
                                      <p:to>
                                        <a:srgbClr val="B2B2B2"/>
                                      </p:to>
                                    </p:animClr>
                                    <p:set>
                                      <p:cBhvr>
                                        <p:cTn id="7" dur="1250" fill="hold"/>
                                        <p:tgtEl>
                                          <p:spTgt spid="48"/>
                                        </p:tgtEl>
                                        <p:attrNameLst>
                                          <p:attrName>fill.type</p:attrName>
                                        </p:attrNameLst>
                                      </p:cBhvr>
                                      <p:to>
                                        <p:strVal val="solid"/>
                                      </p:to>
                                    </p:set>
                                    <p:set>
                                      <p:cBhvr>
                                        <p:cTn id="8" dur="1250" fill="hold"/>
                                        <p:tgtEl>
                                          <p:spTgt spid="48"/>
                                        </p:tgtEl>
                                        <p:attrNameLst>
                                          <p:attrName>fill.on</p:attrName>
                                        </p:attrNameLst>
                                      </p:cBhvr>
                                      <p:to>
                                        <p:strVal val="true"/>
                                      </p:to>
                                    </p:set>
                                  </p:childTnLst>
                                </p:cTn>
                              </p:par>
                              <p:par>
                                <p:cTn id="9" presetID="1" presetClass="emph" presetSubtype="2" fill="hold" nodeType="withEffect">
                                  <p:stCondLst>
                                    <p:cond delay="100"/>
                                  </p:stCondLst>
                                  <p:childTnLst>
                                    <p:animClr clrSpc="rgb" dir="cw">
                                      <p:cBhvr>
                                        <p:cTn id="10" dur="1250" fill="hold"/>
                                        <p:tgtEl>
                                          <p:spTgt spid="45"/>
                                        </p:tgtEl>
                                        <p:attrNameLst>
                                          <p:attrName>fillcolor</p:attrName>
                                        </p:attrNameLst>
                                      </p:cBhvr>
                                      <p:to>
                                        <a:schemeClr val="accent2"/>
                                      </p:to>
                                    </p:animClr>
                                    <p:set>
                                      <p:cBhvr>
                                        <p:cTn id="11" dur="1250" fill="hold"/>
                                        <p:tgtEl>
                                          <p:spTgt spid="45"/>
                                        </p:tgtEl>
                                        <p:attrNameLst>
                                          <p:attrName>fill.type</p:attrName>
                                        </p:attrNameLst>
                                      </p:cBhvr>
                                      <p:to>
                                        <p:strVal val="solid"/>
                                      </p:to>
                                    </p:set>
                                    <p:set>
                                      <p:cBhvr>
                                        <p:cTn id="12" dur="1250" fill="hold"/>
                                        <p:tgtEl>
                                          <p:spTgt spid="45"/>
                                        </p:tgtEl>
                                        <p:attrNameLst>
                                          <p:attrName>fill.on</p:attrName>
                                        </p:attrNameLst>
                                      </p:cBhvr>
                                      <p:to>
                                        <p:strVal val="true"/>
                                      </p:to>
                                    </p:set>
                                  </p:childTnLst>
                                </p:cTn>
                              </p:par>
                              <p:par>
                                <p:cTn id="13" presetID="1" presetClass="emph" presetSubtype="2" decel="100000" fill="hold" nodeType="withEffect">
                                  <p:stCondLst>
                                    <p:cond delay="100"/>
                                  </p:stCondLst>
                                  <p:childTnLst>
                                    <p:animClr clrSpc="rgb" dir="cw">
                                      <p:cBhvr>
                                        <p:cTn id="14" dur="1250" fill="hold"/>
                                        <p:tgtEl>
                                          <p:spTgt spid="46"/>
                                        </p:tgtEl>
                                        <p:attrNameLst>
                                          <p:attrName>fillcolor</p:attrName>
                                        </p:attrNameLst>
                                      </p:cBhvr>
                                      <p:to>
                                        <a:srgbClr val="B2B2B2"/>
                                      </p:to>
                                    </p:animClr>
                                    <p:set>
                                      <p:cBhvr>
                                        <p:cTn id="15" dur="1250" fill="hold"/>
                                        <p:tgtEl>
                                          <p:spTgt spid="46"/>
                                        </p:tgtEl>
                                        <p:attrNameLst>
                                          <p:attrName>fill.type</p:attrName>
                                        </p:attrNameLst>
                                      </p:cBhvr>
                                      <p:to>
                                        <p:strVal val="solid"/>
                                      </p:to>
                                    </p:set>
                                    <p:set>
                                      <p:cBhvr>
                                        <p:cTn id="16" dur="1250" fill="hold"/>
                                        <p:tgtEl>
                                          <p:spTgt spid="46"/>
                                        </p:tgtEl>
                                        <p:attrNameLst>
                                          <p:attrName>fill.on</p:attrName>
                                        </p:attrNameLst>
                                      </p:cBhvr>
                                      <p:to>
                                        <p:strVal val="true"/>
                                      </p:to>
                                    </p:set>
                                  </p:childTnLst>
                                </p:cTn>
                              </p:par>
                              <p:par>
                                <p:cTn id="17" presetID="2" presetClass="entr" presetSubtype="2" decel="100000" fill="hold" grpId="1" nodeType="withEffect">
                                  <p:stCondLst>
                                    <p:cond delay="700"/>
                                  </p:stCondLst>
                                  <p:childTnLst>
                                    <p:set>
                                      <p:cBhvr>
                                        <p:cTn id="18" dur="1" fill="hold">
                                          <p:stCondLst>
                                            <p:cond delay="0"/>
                                          </p:stCondLst>
                                        </p:cTn>
                                        <p:tgtEl>
                                          <p:spTgt spid="52"/>
                                        </p:tgtEl>
                                        <p:attrNameLst>
                                          <p:attrName>style.visibility</p:attrName>
                                        </p:attrNameLst>
                                      </p:cBhvr>
                                      <p:to>
                                        <p:strVal val="visible"/>
                                      </p:to>
                                    </p:set>
                                    <p:anim calcmode="lin" valueType="num">
                                      <p:cBhvr additive="base">
                                        <p:cTn id="19" dur="500" fill="hold"/>
                                        <p:tgtEl>
                                          <p:spTgt spid="52"/>
                                        </p:tgtEl>
                                        <p:attrNameLst>
                                          <p:attrName>ppt_x</p:attrName>
                                        </p:attrNameLst>
                                      </p:cBhvr>
                                      <p:tavLst>
                                        <p:tav tm="0">
                                          <p:val>
                                            <p:strVal val="1+#ppt_w/2"/>
                                          </p:val>
                                        </p:tav>
                                        <p:tav tm="100000">
                                          <p:val>
                                            <p:strVal val="#ppt_x"/>
                                          </p:val>
                                        </p:tav>
                                      </p:tavLst>
                                    </p:anim>
                                    <p:anim calcmode="lin" valueType="num">
                                      <p:cBhvr additive="base">
                                        <p:cTn id="20" dur="500" fill="hold"/>
                                        <p:tgtEl>
                                          <p:spTgt spid="52"/>
                                        </p:tgtEl>
                                        <p:attrNameLst>
                                          <p:attrName>ppt_y</p:attrName>
                                        </p:attrNameLst>
                                      </p:cBhvr>
                                      <p:tavLst>
                                        <p:tav tm="0">
                                          <p:val>
                                            <p:strVal val="#ppt_y"/>
                                          </p:val>
                                        </p:tav>
                                        <p:tav tm="100000">
                                          <p:val>
                                            <p:strVal val="#ppt_y"/>
                                          </p:val>
                                        </p:tav>
                                      </p:tavLst>
                                    </p:anim>
                                  </p:childTnLst>
                                </p:cTn>
                              </p:par>
                              <p:par>
                                <p:cTn id="21" presetID="1" presetClass="emph" presetSubtype="2" decel="100000" fill="hold" grpId="0" nodeType="withEffect">
                                  <p:stCondLst>
                                    <p:cond delay="1250"/>
                                  </p:stCondLst>
                                  <p:childTnLst>
                                    <p:animClr clrSpc="rgb" dir="cw">
                                      <p:cBhvr>
                                        <p:cTn id="22" dur="1250" fill="hold"/>
                                        <p:tgtEl>
                                          <p:spTgt spid="52"/>
                                        </p:tgtEl>
                                        <p:attrNameLst>
                                          <p:attrName>fillcolor</p:attrName>
                                        </p:attrNameLst>
                                      </p:cBhvr>
                                      <p:to>
                                        <a:srgbClr val="D7D7D7"/>
                                      </p:to>
                                    </p:animClr>
                                    <p:set>
                                      <p:cBhvr>
                                        <p:cTn id="23" dur="1250" fill="hold"/>
                                        <p:tgtEl>
                                          <p:spTgt spid="52"/>
                                        </p:tgtEl>
                                        <p:attrNameLst>
                                          <p:attrName>fill.type</p:attrName>
                                        </p:attrNameLst>
                                      </p:cBhvr>
                                      <p:to>
                                        <p:strVal val="solid"/>
                                      </p:to>
                                    </p:set>
                                    <p:set>
                                      <p:cBhvr>
                                        <p:cTn id="24" dur="1250" fill="hold"/>
                                        <p:tgtEl>
                                          <p:spTgt spid="52"/>
                                        </p:tgtEl>
                                        <p:attrNameLst>
                                          <p:attrName>fill.on</p:attrName>
                                        </p:attrNameLst>
                                      </p:cBhvr>
                                      <p:to>
                                        <p:strVal val="true"/>
                                      </p:to>
                                    </p:set>
                                  </p:childTnLst>
                                </p:cTn>
                              </p:par>
                              <p:par>
                                <p:cTn id="25" presetID="2" presetClass="entr" presetSubtype="2" decel="100000" fill="hold" grpId="1" nodeType="withEffect">
                                  <p:stCondLst>
                                    <p:cond delay="700"/>
                                  </p:stCondLst>
                                  <p:childTnLst>
                                    <p:set>
                                      <p:cBhvr>
                                        <p:cTn id="26" dur="1" fill="hold">
                                          <p:stCondLst>
                                            <p:cond delay="0"/>
                                          </p:stCondLst>
                                        </p:cTn>
                                        <p:tgtEl>
                                          <p:spTgt spid="54"/>
                                        </p:tgtEl>
                                        <p:attrNameLst>
                                          <p:attrName>style.visibility</p:attrName>
                                        </p:attrNameLst>
                                      </p:cBhvr>
                                      <p:to>
                                        <p:strVal val="visible"/>
                                      </p:to>
                                    </p:set>
                                    <p:anim calcmode="lin" valueType="num">
                                      <p:cBhvr additive="base">
                                        <p:cTn id="27" dur="500" fill="hold"/>
                                        <p:tgtEl>
                                          <p:spTgt spid="54"/>
                                        </p:tgtEl>
                                        <p:attrNameLst>
                                          <p:attrName>ppt_x</p:attrName>
                                        </p:attrNameLst>
                                      </p:cBhvr>
                                      <p:tavLst>
                                        <p:tav tm="0">
                                          <p:val>
                                            <p:strVal val="1+#ppt_w/2"/>
                                          </p:val>
                                        </p:tav>
                                        <p:tav tm="100000">
                                          <p:val>
                                            <p:strVal val="#ppt_x"/>
                                          </p:val>
                                        </p:tav>
                                      </p:tavLst>
                                    </p:anim>
                                    <p:anim calcmode="lin" valueType="num">
                                      <p:cBhvr additive="base">
                                        <p:cTn id="28" dur="500" fill="hold"/>
                                        <p:tgtEl>
                                          <p:spTgt spid="54"/>
                                        </p:tgtEl>
                                        <p:attrNameLst>
                                          <p:attrName>ppt_y</p:attrName>
                                        </p:attrNameLst>
                                      </p:cBhvr>
                                      <p:tavLst>
                                        <p:tav tm="0">
                                          <p:val>
                                            <p:strVal val="#ppt_y"/>
                                          </p:val>
                                        </p:tav>
                                        <p:tav tm="100000">
                                          <p:val>
                                            <p:strVal val="#ppt_y"/>
                                          </p:val>
                                        </p:tav>
                                      </p:tavLst>
                                    </p:anim>
                                  </p:childTnLst>
                                </p:cTn>
                              </p:par>
                              <p:par>
                                <p:cTn id="29" presetID="1" presetClass="emph" presetSubtype="2" decel="100000" fill="hold" grpId="0" nodeType="withEffect">
                                  <p:stCondLst>
                                    <p:cond delay="1250"/>
                                  </p:stCondLst>
                                  <p:childTnLst>
                                    <p:animClr clrSpc="rgb" dir="cw">
                                      <p:cBhvr>
                                        <p:cTn id="30" dur="1250" fill="hold"/>
                                        <p:tgtEl>
                                          <p:spTgt spid="54"/>
                                        </p:tgtEl>
                                        <p:attrNameLst>
                                          <p:attrName>fillcolor</p:attrName>
                                        </p:attrNameLst>
                                      </p:cBhvr>
                                      <p:to>
                                        <a:srgbClr val="D7D7D7"/>
                                      </p:to>
                                    </p:animClr>
                                    <p:set>
                                      <p:cBhvr>
                                        <p:cTn id="31" dur="1250" fill="hold"/>
                                        <p:tgtEl>
                                          <p:spTgt spid="54"/>
                                        </p:tgtEl>
                                        <p:attrNameLst>
                                          <p:attrName>fill.type</p:attrName>
                                        </p:attrNameLst>
                                      </p:cBhvr>
                                      <p:to>
                                        <p:strVal val="solid"/>
                                      </p:to>
                                    </p:set>
                                    <p:set>
                                      <p:cBhvr>
                                        <p:cTn id="32" dur="1250" fill="hold"/>
                                        <p:tgtEl>
                                          <p:spTgt spid="54"/>
                                        </p:tgtEl>
                                        <p:attrNameLst>
                                          <p:attrName>fill.on</p:attrName>
                                        </p:attrNameLst>
                                      </p:cBhvr>
                                      <p:to>
                                        <p:strVal val="true"/>
                                      </p:to>
                                    </p:set>
                                  </p:childTnLst>
                                </p:cTn>
                              </p:par>
                              <p:par>
                                <p:cTn id="33" presetID="2" presetClass="entr" presetSubtype="2" decel="100000" fill="hold" grpId="1" nodeType="withEffect">
                                  <p:stCondLst>
                                    <p:cond delay="700"/>
                                  </p:stCondLst>
                                  <p:childTnLst>
                                    <p:set>
                                      <p:cBhvr>
                                        <p:cTn id="34" dur="1" fill="hold">
                                          <p:stCondLst>
                                            <p:cond delay="0"/>
                                          </p:stCondLst>
                                        </p:cTn>
                                        <p:tgtEl>
                                          <p:spTgt spid="55"/>
                                        </p:tgtEl>
                                        <p:attrNameLst>
                                          <p:attrName>style.visibility</p:attrName>
                                        </p:attrNameLst>
                                      </p:cBhvr>
                                      <p:to>
                                        <p:strVal val="visible"/>
                                      </p:to>
                                    </p:set>
                                    <p:anim calcmode="lin" valueType="num">
                                      <p:cBhvr additive="base">
                                        <p:cTn id="35" dur="500" fill="hold"/>
                                        <p:tgtEl>
                                          <p:spTgt spid="55"/>
                                        </p:tgtEl>
                                        <p:attrNameLst>
                                          <p:attrName>ppt_x</p:attrName>
                                        </p:attrNameLst>
                                      </p:cBhvr>
                                      <p:tavLst>
                                        <p:tav tm="0">
                                          <p:val>
                                            <p:strVal val="1+#ppt_w/2"/>
                                          </p:val>
                                        </p:tav>
                                        <p:tav tm="100000">
                                          <p:val>
                                            <p:strVal val="#ppt_x"/>
                                          </p:val>
                                        </p:tav>
                                      </p:tavLst>
                                    </p:anim>
                                    <p:anim calcmode="lin" valueType="num">
                                      <p:cBhvr additive="base">
                                        <p:cTn id="36" dur="500" fill="hold"/>
                                        <p:tgtEl>
                                          <p:spTgt spid="55"/>
                                        </p:tgtEl>
                                        <p:attrNameLst>
                                          <p:attrName>ppt_y</p:attrName>
                                        </p:attrNameLst>
                                      </p:cBhvr>
                                      <p:tavLst>
                                        <p:tav tm="0">
                                          <p:val>
                                            <p:strVal val="#ppt_y"/>
                                          </p:val>
                                        </p:tav>
                                        <p:tav tm="100000">
                                          <p:val>
                                            <p:strVal val="#ppt_y"/>
                                          </p:val>
                                        </p:tav>
                                      </p:tavLst>
                                    </p:anim>
                                  </p:childTnLst>
                                </p:cTn>
                              </p:par>
                              <p:par>
                                <p:cTn id="37" presetID="1" presetClass="emph" presetSubtype="2" decel="100000" fill="hold" grpId="0" nodeType="withEffect">
                                  <p:stCondLst>
                                    <p:cond delay="1250"/>
                                  </p:stCondLst>
                                  <p:childTnLst>
                                    <p:animClr clrSpc="rgb" dir="cw">
                                      <p:cBhvr>
                                        <p:cTn id="38" dur="1250" fill="hold"/>
                                        <p:tgtEl>
                                          <p:spTgt spid="55"/>
                                        </p:tgtEl>
                                        <p:attrNameLst>
                                          <p:attrName>fillcolor</p:attrName>
                                        </p:attrNameLst>
                                      </p:cBhvr>
                                      <p:to>
                                        <a:srgbClr val="D7D7D7"/>
                                      </p:to>
                                    </p:animClr>
                                    <p:set>
                                      <p:cBhvr>
                                        <p:cTn id="39" dur="1250" fill="hold"/>
                                        <p:tgtEl>
                                          <p:spTgt spid="55"/>
                                        </p:tgtEl>
                                        <p:attrNameLst>
                                          <p:attrName>fill.type</p:attrName>
                                        </p:attrNameLst>
                                      </p:cBhvr>
                                      <p:to>
                                        <p:strVal val="solid"/>
                                      </p:to>
                                    </p:set>
                                    <p:set>
                                      <p:cBhvr>
                                        <p:cTn id="40" dur="1250" fill="hold"/>
                                        <p:tgtEl>
                                          <p:spTgt spid="55"/>
                                        </p:tgtEl>
                                        <p:attrNameLst>
                                          <p:attrName>fill.on</p:attrName>
                                        </p:attrNameLst>
                                      </p:cBhvr>
                                      <p:to>
                                        <p:strVal val="true"/>
                                      </p:to>
                                    </p:set>
                                  </p:childTnLst>
                                </p:cTn>
                              </p:par>
                              <p:par>
                                <p:cTn id="41" presetID="53" presetClass="entr" presetSubtype="16" fill="hold" grpId="0" nodeType="withEffect">
                                  <p:stCondLst>
                                    <p:cond delay="1750"/>
                                  </p:stCondLst>
                                  <p:childTnLst>
                                    <p:set>
                                      <p:cBhvr>
                                        <p:cTn id="42" dur="1" fill="hold">
                                          <p:stCondLst>
                                            <p:cond delay="0"/>
                                          </p:stCondLst>
                                        </p:cTn>
                                        <p:tgtEl>
                                          <p:spTgt spid="59"/>
                                        </p:tgtEl>
                                        <p:attrNameLst>
                                          <p:attrName>style.visibility</p:attrName>
                                        </p:attrNameLst>
                                      </p:cBhvr>
                                      <p:to>
                                        <p:strVal val="visible"/>
                                      </p:to>
                                    </p:set>
                                    <p:anim calcmode="lin" valueType="num">
                                      <p:cBhvr>
                                        <p:cTn id="43" dur="300" fill="hold"/>
                                        <p:tgtEl>
                                          <p:spTgt spid="59"/>
                                        </p:tgtEl>
                                        <p:attrNameLst>
                                          <p:attrName>ppt_w</p:attrName>
                                        </p:attrNameLst>
                                      </p:cBhvr>
                                      <p:tavLst>
                                        <p:tav tm="0">
                                          <p:val>
                                            <p:fltVal val="0"/>
                                          </p:val>
                                        </p:tav>
                                        <p:tav tm="100000">
                                          <p:val>
                                            <p:strVal val="#ppt_w"/>
                                          </p:val>
                                        </p:tav>
                                      </p:tavLst>
                                    </p:anim>
                                    <p:anim calcmode="lin" valueType="num">
                                      <p:cBhvr>
                                        <p:cTn id="44" dur="300" fill="hold"/>
                                        <p:tgtEl>
                                          <p:spTgt spid="59"/>
                                        </p:tgtEl>
                                        <p:attrNameLst>
                                          <p:attrName>ppt_h</p:attrName>
                                        </p:attrNameLst>
                                      </p:cBhvr>
                                      <p:tavLst>
                                        <p:tav tm="0">
                                          <p:val>
                                            <p:fltVal val="0"/>
                                          </p:val>
                                        </p:tav>
                                        <p:tav tm="100000">
                                          <p:val>
                                            <p:strVal val="#ppt_h"/>
                                          </p:val>
                                        </p:tav>
                                      </p:tavLst>
                                    </p:anim>
                                    <p:animEffect transition="in" filter="fade">
                                      <p:cBhvr>
                                        <p:cTn id="45" dur="300"/>
                                        <p:tgtEl>
                                          <p:spTgt spid="59"/>
                                        </p:tgtEl>
                                      </p:cBhvr>
                                    </p:animEffect>
                                  </p:childTnLst>
                                </p:cTn>
                              </p:par>
                              <p:par>
                                <p:cTn id="46" presetID="19" presetClass="emph" presetSubtype="0" fill="hold" grpId="1" nodeType="withEffect">
                                  <p:stCondLst>
                                    <p:cond delay="2050"/>
                                  </p:stCondLst>
                                  <p:childTnLst>
                                    <p:animClr clrSpc="rgb" dir="cw">
                                      <p:cBhvr override="childStyle">
                                        <p:cTn id="47" dur="200" fill="hold"/>
                                        <p:tgtEl>
                                          <p:spTgt spid="59"/>
                                        </p:tgtEl>
                                        <p:attrNameLst>
                                          <p:attrName>style.color</p:attrName>
                                        </p:attrNameLst>
                                      </p:cBhvr>
                                      <p:to>
                                        <a:schemeClr val="accent2"/>
                                      </p:to>
                                    </p:animClr>
                                    <p:animClr clrSpc="rgb" dir="cw">
                                      <p:cBhvr>
                                        <p:cTn id="48" dur="200" fill="hold"/>
                                        <p:tgtEl>
                                          <p:spTgt spid="59"/>
                                        </p:tgtEl>
                                        <p:attrNameLst>
                                          <p:attrName>fillcolor</p:attrName>
                                        </p:attrNameLst>
                                      </p:cBhvr>
                                      <p:to>
                                        <a:schemeClr val="accent2"/>
                                      </p:to>
                                    </p:animClr>
                                    <p:set>
                                      <p:cBhvr>
                                        <p:cTn id="49" dur="200" fill="hold"/>
                                        <p:tgtEl>
                                          <p:spTgt spid="59"/>
                                        </p:tgtEl>
                                        <p:attrNameLst>
                                          <p:attrName>fill.type</p:attrName>
                                        </p:attrNameLst>
                                      </p:cBhvr>
                                      <p:to>
                                        <p:strVal val="solid"/>
                                      </p:to>
                                    </p:set>
                                    <p:set>
                                      <p:cBhvr>
                                        <p:cTn id="50" dur="200" fill="hold"/>
                                        <p:tgtEl>
                                          <p:spTgt spid="59"/>
                                        </p:tgtEl>
                                        <p:attrNameLst>
                                          <p:attrName>fill.on</p:attrName>
                                        </p:attrNameLst>
                                      </p:cBhvr>
                                      <p:to>
                                        <p:strVal val="true"/>
                                      </p:to>
                                    </p:set>
                                  </p:childTnLst>
                                </p:cTn>
                              </p:par>
                              <p:par>
                                <p:cTn id="51" presetID="53" presetClass="entr" presetSubtype="16" fill="hold" grpId="0" nodeType="withEffect">
                                  <p:stCondLst>
                                    <p:cond delay="1600"/>
                                  </p:stCondLst>
                                  <p:childTnLst>
                                    <p:set>
                                      <p:cBhvr>
                                        <p:cTn id="52" dur="1" fill="hold">
                                          <p:stCondLst>
                                            <p:cond delay="0"/>
                                          </p:stCondLst>
                                        </p:cTn>
                                        <p:tgtEl>
                                          <p:spTgt spid="61"/>
                                        </p:tgtEl>
                                        <p:attrNameLst>
                                          <p:attrName>style.visibility</p:attrName>
                                        </p:attrNameLst>
                                      </p:cBhvr>
                                      <p:to>
                                        <p:strVal val="visible"/>
                                      </p:to>
                                    </p:set>
                                    <p:anim calcmode="lin" valueType="num">
                                      <p:cBhvr>
                                        <p:cTn id="53" dur="300" fill="hold"/>
                                        <p:tgtEl>
                                          <p:spTgt spid="61"/>
                                        </p:tgtEl>
                                        <p:attrNameLst>
                                          <p:attrName>ppt_w</p:attrName>
                                        </p:attrNameLst>
                                      </p:cBhvr>
                                      <p:tavLst>
                                        <p:tav tm="0">
                                          <p:val>
                                            <p:fltVal val="0"/>
                                          </p:val>
                                        </p:tav>
                                        <p:tav tm="100000">
                                          <p:val>
                                            <p:strVal val="#ppt_w"/>
                                          </p:val>
                                        </p:tav>
                                      </p:tavLst>
                                    </p:anim>
                                    <p:anim calcmode="lin" valueType="num">
                                      <p:cBhvr>
                                        <p:cTn id="54" dur="300" fill="hold"/>
                                        <p:tgtEl>
                                          <p:spTgt spid="61"/>
                                        </p:tgtEl>
                                        <p:attrNameLst>
                                          <p:attrName>ppt_h</p:attrName>
                                        </p:attrNameLst>
                                      </p:cBhvr>
                                      <p:tavLst>
                                        <p:tav tm="0">
                                          <p:val>
                                            <p:fltVal val="0"/>
                                          </p:val>
                                        </p:tav>
                                        <p:tav tm="100000">
                                          <p:val>
                                            <p:strVal val="#ppt_h"/>
                                          </p:val>
                                        </p:tav>
                                      </p:tavLst>
                                    </p:anim>
                                    <p:animEffect transition="in" filter="fade">
                                      <p:cBhvr>
                                        <p:cTn id="55" dur="300"/>
                                        <p:tgtEl>
                                          <p:spTgt spid="61"/>
                                        </p:tgtEl>
                                      </p:cBhvr>
                                    </p:animEffect>
                                  </p:childTnLst>
                                </p:cTn>
                              </p:par>
                              <p:par>
                                <p:cTn id="56" presetID="19" presetClass="emph" presetSubtype="0" fill="hold" grpId="1" nodeType="withEffect">
                                  <p:stCondLst>
                                    <p:cond delay="1900"/>
                                  </p:stCondLst>
                                  <p:childTnLst>
                                    <p:animClr clrSpc="rgb" dir="cw">
                                      <p:cBhvr override="childStyle">
                                        <p:cTn id="57" dur="200" fill="hold"/>
                                        <p:tgtEl>
                                          <p:spTgt spid="61"/>
                                        </p:tgtEl>
                                        <p:attrNameLst>
                                          <p:attrName>style.color</p:attrName>
                                        </p:attrNameLst>
                                      </p:cBhvr>
                                      <p:to>
                                        <a:schemeClr val="accent2"/>
                                      </p:to>
                                    </p:animClr>
                                    <p:animClr clrSpc="rgb" dir="cw">
                                      <p:cBhvr>
                                        <p:cTn id="58" dur="200" fill="hold"/>
                                        <p:tgtEl>
                                          <p:spTgt spid="61"/>
                                        </p:tgtEl>
                                        <p:attrNameLst>
                                          <p:attrName>fillcolor</p:attrName>
                                        </p:attrNameLst>
                                      </p:cBhvr>
                                      <p:to>
                                        <a:schemeClr val="accent2"/>
                                      </p:to>
                                    </p:animClr>
                                    <p:set>
                                      <p:cBhvr>
                                        <p:cTn id="59" dur="200" fill="hold"/>
                                        <p:tgtEl>
                                          <p:spTgt spid="61"/>
                                        </p:tgtEl>
                                        <p:attrNameLst>
                                          <p:attrName>fill.type</p:attrName>
                                        </p:attrNameLst>
                                      </p:cBhvr>
                                      <p:to>
                                        <p:strVal val="solid"/>
                                      </p:to>
                                    </p:set>
                                    <p:set>
                                      <p:cBhvr>
                                        <p:cTn id="60" dur="200" fill="hold"/>
                                        <p:tgtEl>
                                          <p:spTgt spid="61"/>
                                        </p:tgtEl>
                                        <p:attrNameLst>
                                          <p:attrName>fill.on</p:attrName>
                                        </p:attrNameLst>
                                      </p:cBhvr>
                                      <p:to>
                                        <p:strVal val="true"/>
                                      </p:to>
                                    </p:set>
                                  </p:childTnLst>
                                </p:cTn>
                              </p:par>
                              <p:par>
                                <p:cTn id="61" presetID="53" presetClass="entr" presetSubtype="16" fill="hold" grpId="0" nodeType="withEffect">
                                  <p:stCondLst>
                                    <p:cond delay="1750"/>
                                  </p:stCondLst>
                                  <p:childTnLst>
                                    <p:set>
                                      <p:cBhvr>
                                        <p:cTn id="62" dur="1" fill="hold">
                                          <p:stCondLst>
                                            <p:cond delay="0"/>
                                          </p:stCondLst>
                                        </p:cTn>
                                        <p:tgtEl>
                                          <p:spTgt spid="62"/>
                                        </p:tgtEl>
                                        <p:attrNameLst>
                                          <p:attrName>style.visibility</p:attrName>
                                        </p:attrNameLst>
                                      </p:cBhvr>
                                      <p:to>
                                        <p:strVal val="visible"/>
                                      </p:to>
                                    </p:set>
                                    <p:anim calcmode="lin" valueType="num">
                                      <p:cBhvr>
                                        <p:cTn id="63" dur="300" fill="hold"/>
                                        <p:tgtEl>
                                          <p:spTgt spid="62"/>
                                        </p:tgtEl>
                                        <p:attrNameLst>
                                          <p:attrName>ppt_w</p:attrName>
                                        </p:attrNameLst>
                                      </p:cBhvr>
                                      <p:tavLst>
                                        <p:tav tm="0">
                                          <p:val>
                                            <p:fltVal val="0"/>
                                          </p:val>
                                        </p:tav>
                                        <p:tav tm="100000">
                                          <p:val>
                                            <p:strVal val="#ppt_w"/>
                                          </p:val>
                                        </p:tav>
                                      </p:tavLst>
                                    </p:anim>
                                    <p:anim calcmode="lin" valueType="num">
                                      <p:cBhvr>
                                        <p:cTn id="64" dur="300" fill="hold"/>
                                        <p:tgtEl>
                                          <p:spTgt spid="62"/>
                                        </p:tgtEl>
                                        <p:attrNameLst>
                                          <p:attrName>ppt_h</p:attrName>
                                        </p:attrNameLst>
                                      </p:cBhvr>
                                      <p:tavLst>
                                        <p:tav tm="0">
                                          <p:val>
                                            <p:fltVal val="0"/>
                                          </p:val>
                                        </p:tav>
                                        <p:tav tm="100000">
                                          <p:val>
                                            <p:strVal val="#ppt_h"/>
                                          </p:val>
                                        </p:tav>
                                      </p:tavLst>
                                    </p:anim>
                                    <p:animEffect transition="in" filter="fade">
                                      <p:cBhvr>
                                        <p:cTn id="65" dur="300"/>
                                        <p:tgtEl>
                                          <p:spTgt spid="62"/>
                                        </p:tgtEl>
                                      </p:cBhvr>
                                    </p:animEffect>
                                  </p:childTnLst>
                                </p:cTn>
                              </p:par>
                              <p:par>
                                <p:cTn id="66" presetID="19" presetClass="emph" presetSubtype="0" fill="hold" grpId="1" nodeType="withEffect">
                                  <p:stCondLst>
                                    <p:cond delay="2050"/>
                                  </p:stCondLst>
                                  <p:childTnLst>
                                    <p:animClr clrSpc="rgb" dir="cw">
                                      <p:cBhvr override="childStyle">
                                        <p:cTn id="67" dur="200" fill="hold"/>
                                        <p:tgtEl>
                                          <p:spTgt spid="62"/>
                                        </p:tgtEl>
                                        <p:attrNameLst>
                                          <p:attrName>style.color</p:attrName>
                                        </p:attrNameLst>
                                      </p:cBhvr>
                                      <p:to>
                                        <a:schemeClr val="accent2"/>
                                      </p:to>
                                    </p:animClr>
                                    <p:animClr clrSpc="rgb" dir="cw">
                                      <p:cBhvr>
                                        <p:cTn id="68" dur="200" fill="hold"/>
                                        <p:tgtEl>
                                          <p:spTgt spid="62"/>
                                        </p:tgtEl>
                                        <p:attrNameLst>
                                          <p:attrName>fillcolor</p:attrName>
                                        </p:attrNameLst>
                                      </p:cBhvr>
                                      <p:to>
                                        <a:schemeClr val="accent2"/>
                                      </p:to>
                                    </p:animClr>
                                    <p:set>
                                      <p:cBhvr>
                                        <p:cTn id="69" dur="200" fill="hold"/>
                                        <p:tgtEl>
                                          <p:spTgt spid="62"/>
                                        </p:tgtEl>
                                        <p:attrNameLst>
                                          <p:attrName>fill.type</p:attrName>
                                        </p:attrNameLst>
                                      </p:cBhvr>
                                      <p:to>
                                        <p:strVal val="solid"/>
                                      </p:to>
                                    </p:set>
                                    <p:set>
                                      <p:cBhvr>
                                        <p:cTn id="70" dur="200" fill="hold"/>
                                        <p:tgtEl>
                                          <p:spTgt spid="62"/>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52" grpId="0" animBg="1"/>
      <p:bldP spid="52" grpId="1" animBg="1"/>
      <p:bldP spid="54" grpId="0" animBg="1"/>
      <p:bldP spid="54" grpId="1" animBg="1"/>
      <p:bldP spid="55" grpId="0" animBg="1"/>
      <p:bldP spid="55" grpId="1" animBg="1"/>
      <p:bldP spid="59" grpId="0" animBg="1"/>
      <p:bldP spid="59" grpId="1" animBg="1"/>
      <p:bldP spid="61" grpId="0" animBg="1"/>
      <p:bldP spid="61" grpId="1" animBg="1"/>
      <p:bldP spid="62" grpId="0" animBg="1"/>
      <p:bldP spid="62" grpId="1"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11925300" y="6572250"/>
            <a:ext cx="511175" cy="125413"/>
          </a:xfrm>
          <a:prstGeom prst="rect">
            <a:avLst/>
          </a:prstGeom>
        </p:spPr>
        <p:txBody>
          <a:bodyPr>
            <a:normAutofit fontScale="25000" lnSpcReduction="20000"/>
          </a:bodyPr>
          <a:lstStyle/>
          <a:p>
            <a:pPr>
              <a:lnSpc>
                <a:spcPct val="90000"/>
              </a:lnSpc>
            </a:pPr>
            <a:fld id="{1BC86A1F-E589-44B2-A543-2EC98F5547A7}" type="slidenum">
              <a:rPr lang="en-US" smtClean="0">
                <a:solidFill>
                  <a:srgbClr val="505050"/>
                </a:solidFill>
              </a:rPr>
              <a:pPr>
                <a:lnSpc>
                  <a:spcPct val="90000"/>
                </a:lnSpc>
              </a:pPr>
              <a:t>11</a:t>
            </a:fld>
            <a:endParaRPr lang="en-US" dirty="0">
              <a:solidFill>
                <a:srgbClr val="505050"/>
              </a:solidFill>
            </a:endParaRPr>
          </a:p>
        </p:txBody>
      </p:sp>
      <p:grpSp>
        <p:nvGrpSpPr>
          <p:cNvPr id="3" name="Group 2"/>
          <p:cNvGrpSpPr/>
          <p:nvPr/>
        </p:nvGrpSpPr>
        <p:grpSpPr>
          <a:xfrm>
            <a:off x="0" y="1031017"/>
            <a:ext cx="3618434" cy="914400"/>
            <a:chOff x="0" y="1031017"/>
            <a:chExt cx="3618434" cy="914400"/>
          </a:xfrm>
        </p:grpSpPr>
        <p:sp>
          <p:nvSpPr>
            <p:cNvPr id="4" name="Rectangle 3"/>
            <p:cNvSpPr/>
            <p:nvPr/>
          </p:nvSpPr>
          <p:spPr>
            <a:xfrm>
              <a:off x="0" y="1031017"/>
              <a:ext cx="3618434" cy="914400"/>
            </a:xfrm>
            <a:prstGeom prst="rect">
              <a:avLst/>
            </a:prstGeom>
            <a:solidFill>
              <a:schemeClr val="bg1">
                <a:lumMod val="10000"/>
              </a:schemeClr>
            </a:solidFill>
          </p:spPr>
          <p:txBody>
            <a:bodyPr wrap="square" lIns="274320">
              <a:noAutofit/>
            </a:bodyPr>
            <a:lstStyle/>
            <a:p>
              <a:r>
                <a:rPr lang="en-US" sz="2600" dirty="0">
                  <a:gradFill>
                    <a:gsLst>
                      <a:gs pos="0">
                        <a:srgbClr val="EFEFEF"/>
                      </a:gs>
                      <a:gs pos="100000">
                        <a:srgbClr val="EFEFEF"/>
                      </a:gs>
                    </a:gsLst>
                    <a:lin ang="5400000" scaled="0"/>
                  </a:gradFill>
                  <a:latin typeface="Segoe UI Light"/>
                </a:rPr>
                <a:t>Enterprise </a:t>
              </a:r>
              <a:r>
                <a:rPr lang="en-US" sz="2600" dirty="0" smtClean="0">
                  <a:gradFill>
                    <a:gsLst>
                      <a:gs pos="0">
                        <a:srgbClr val="EFEFEF"/>
                      </a:gs>
                      <a:gs pos="100000">
                        <a:srgbClr val="EFEFEF"/>
                      </a:gs>
                    </a:gsLst>
                    <a:lin ang="5400000" scaled="0"/>
                  </a:gradFill>
                  <a:latin typeface="Segoe UI Light"/>
                </a:rPr>
                <a:t/>
              </a:r>
              <a:br>
                <a:rPr lang="en-US" sz="2600" dirty="0" smtClean="0">
                  <a:gradFill>
                    <a:gsLst>
                      <a:gs pos="0">
                        <a:srgbClr val="EFEFEF"/>
                      </a:gs>
                      <a:gs pos="100000">
                        <a:srgbClr val="EFEFEF"/>
                      </a:gs>
                    </a:gsLst>
                    <a:lin ang="5400000" scaled="0"/>
                  </a:gradFill>
                  <a:latin typeface="Segoe UI Light"/>
                </a:rPr>
              </a:br>
              <a:r>
                <a:rPr lang="en-US" sz="2600" dirty="0" smtClean="0">
                  <a:gradFill>
                    <a:gsLst>
                      <a:gs pos="0">
                        <a:srgbClr val="EFEFEF"/>
                      </a:gs>
                      <a:gs pos="100000">
                        <a:srgbClr val="EFEFEF"/>
                      </a:gs>
                    </a:gsLst>
                    <a:lin ang="5400000" scaled="0"/>
                  </a:gradFill>
                  <a:latin typeface="Segoe UI Light"/>
                </a:rPr>
                <a:t>needs</a:t>
              </a:r>
              <a:endParaRPr lang="en-US" sz="2600" dirty="0">
                <a:gradFill>
                  <a:gsLst>
                    <a:gs pos="0">
                      <a:srgbClr val="EFEFEF"/>
                    </a:gs>
                    <a:gs pos="100000">
                      <a:srgbClr val="EFEFEF"/>
                    </a:gs>
                  </a:gsLst>
                  <a:lin ang="5400000" scaled="0"/>
                </a:gradFill>
                <a:latin typeface="Segoe UI Light"/>
              </a:endParaRPr>
            </a:p>
          </p:txBody>
        </p:sp>
        <p:sp>
          <p:nvSpPr>
            <p:cNvPr id="5" name="Freeform 9"/>
            <p:cNvSpPr>
              <a:spLocks noEditPoints="1"/>
            </p:cNvSpPr>
            <p:nvPr/>
          </p:nvSpPr>
          <p:spPr bwMode="black">
            <a:xfrm>
              <a:off x="2811441" y="1153552"/>
              <a:ext cx="666622" cy="669330"/>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bg1">
                <a:alpha val="94000"/>
              </a:schemeClr>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8640" tIns="146304" rIns="0" bIns="146304" numCol="1" spcCol="0" rtlCol="0" fromWordArt="0" anchor="ctr" anchorCtr="0" forceAA="0" compatLnSpc="1">
              <a:prstTxWarp prst="textNoShape">
                <a:avLst/>
              </a:prstTxWarp>
              <a:noAutofit/>
            </a:bodyPr>
            <a:lstStyle/>
            <a:p>
              <a:endParaRPr lang="en-US" sz="3200">
                <a:gradFill>
                  <a:gsLst>
                    <a:gs pos="0">
                      <a:srgbClr val="FFFFFF"/>
                    </a:gs>
                    <a:gs pos="100000">
                      <a:srgbClr val="FFFFFF"/>
                    </a:gs>
                  </a:gsLst>
                  <a:lin ang="5400000" scaled="0"/>
                </a:gradFill>
                <a:latin typeface="Segoe UI Light"/>
              </a:endParaRPr>
            </a:p>
          </p:txBody>
        </p:sp>
      </p:grpSp>
      <p:grpSp>
        <p:nvGrpSpPr>
          <p:cNvPr id="6" name="Group 5"/>
          <p:cNvGrpSpPr/>
          <p:nvPr/>
        </p:nvGrpSpPr>
        <p:grpSpPr>
          <a:xfrm>
            <a:off x="0" y="4740832"/>
            <a:ext cx="3618434" cy="914400"/>
            <a:chOff x="0" y="4517312"/>
            <a:chExt cx="3618434" cy="914400"/>
          </a:xfrm>
        </p:grpSpPr>
        <p:sp>
          <p:nvSpPr>
            <p:cNvPr id="7" name="Rectangle 6"/>
            <p:cNvSpPr/>
            <p:nvPr/>
          </p:nvSpPr>
          <p:spPr>
            <a:xfrm>
              <a:off x="0" y="4517312"/>
              <a:ext cx="3618434" cy="914400"/>
            </a:xfrm>
            <a:prstGeom prst="rect">
              <a:avLst/>
            </a:prstGeom>
            <a:solidFill>
              <a:schemeClr val="bg1">
                <a:lumMod val="10000"/>
              </a:schemeClr>
            </a:solidFill>
          </p:spPr>
          <p:txBody>
            <a:bodyPr wrap="square" lIns="274320">
              <a:noAutofit/>
            </a:bodyPr>
            <a:lstStyle/>
            <a:p>
              <a:r>
                <a:rPr lang="en-US" sz="2600" dirty="0" smtClean="0">
                  <a:gradFill>
                    <a:gsLst>
                      <a:gs pos="0">
                        <a:srgbClr val="EFEFEF"/>
                      </a:gs>
                      <a:gs pos="100000">
                        <a:srgbClr val="EFEFEF"/>
                      </a:gs>
                    </a:gsLst>
                    <a:lin ang="5400000" scaled="0"/>
                  </a:gradFill>
                  <a:latin typeface="Segoe UI Light"/>
                </a:rPr>
                <a:t>Microsoft Azure</a:t>
              </a:r>
              <a:br>
                <a:rPr lang="en-US" sz="2600" dirty="0" smtClean="0">
                  <a:gradFill>
                    <a:gsLst>
                      <a:gs pos="0">
                        <a:srgbClr val="EFEFEF"/>
                      </a:gs>
                      <a:gs pos="100000">
                        <a:srgbClr val="EFEFEF"/>
                      </a:gs>
                    </a:gsLst>
                    <a:lin ang="5400000" scaled="0"/>
                  </a:gradFill>
                  <a:latin typeface="Segoe UI Light"/>
                </a:rPr>
              </a:br>
              <a:r>
                <a:rPr lang="en-US" sz="2600" dirty="0" smtClean="0">
                  <a:gradFill>
                    <a:gsLst>
                      <a:gs pos="0">
                        <a:srgbClr val="EFEFEF"/>
                      </a:gs>
                      <a:gs pos="100000">
                        <a:srgbClr val="EFEFEF"/>
                      </a:gs>
                    </a:gsLst>
                    <a:lin ang="5400000" scaled="0"/>
                  </a:gradFill>
                  <a:latin typeface="Segoe UI Light"/>
                </a:rPr>
                <a:t>fundamentals</a:t>
              </a:r>
              <a:endParaRPr lang="en-US" sz="2600" dirty="0">
                <a:gradFill>
                  <a:gsLst>
                    <a:gs pos="0">
                      <a:srgbClr val="EFEFEF"/>
                    </a:gs>
                    <a:gs pos="100000">
                      <a:srgbClr val="EFEFEF"/>
                    </a:gs>
                  </a:gsLst>
                  <a:lin ang="5400000" scaled="0"/>
                </a:gradFill>
                <a:latin typeface="Segoe UI Light"/>
              </a:endParaRPr>
            </a:p>
          </p:txBody>
        </p:sp>
        <p:sp>
          <p:nvSpPr>
            <p:cNvPr id="8" name="Freeform 9"/>
            <p:cNvSpPr>
              <a:spLocks noEditPoints="1"/>
            </p:cNvSpPr>
            <p:nvPr/>
          </p:nvSpPr>
          <p:spPr bwMode="black">
            <a:xfrm>
              <a:off x="2811441" y="4639847"/>
              <a:ext cx="666622" cy="669330"/>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bg1">
                <a:alpha val="94000"/>
              </a:schemeClr>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8640" tIns="146304" rIns="0" bIns="146304" numCol="1" spcCol="0" rtlCol="0" fromWordArt="0" anchor="ctr" anchorCtr="0" forceAA="0" compatLnSpc="1">
              <a:prstTxWarp prst="textNoShape">
                <a:avLst/>
              </a:prstTxWarp>
              <a:noAutofit/>
            </a:bodyPr>
            <a:lstStyle/>
            <a:p>
              <a:endParaRPr lang="en-US" sz="3200">
                <a:gradFill>
                  <a:gsLst>
                    <a:gs pos="0">
                      <a:srgbClr val="FFFFFF"/>
                    </a:gs>
                    <a:gs pos="100000">
                      <a:srgbClr val="FFFFFF"/>
                    </a:gs>
                  </a:gsLst>
                  <a:lin ang="5400000" scaled="0"/>
                </a:gradFill>
                <a:latin typeface="Segoe UI Light"/>
              </a:endParaRPr>
            </a:p>
          </p:txBody>
        </p:sp>
      </p:grpSp>
      <p:sp>
        <p:nvSpPr>
          <p:cNvPr id="9" name="Rectangle 8"/>
          <p:cNvSpPr/>
          <p:nvPr/>
        </p:nvSpPr>
        <p:spPr bwMode="auto">
          <a:xfrm>
            <a:off x="3752850" y="1030940"/>
            <a:ext cx="2693988" cy="4624291"/>
          </a:xfrm>
          <a:prstGeom prst="rect">
            <a:avLst/>
          </a:prstGeom>
          <a:ln w="50800" cap="sq">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2651760" rIns="0" bIns="47565" numCol="1" rtlCol="0" anchor="t" anchorCtr="0" compatLnSpc="1">
            <a:prstTxWarp prst="textNoShape">
              <a:avLst/>
            </a:prstTxWarp>
          </a:bodyPr>
          <a:lstStyle/>
          <a:p>
            <a:pPr algn="ctr" defTabSz="951028" fontAlgn="base">
              <a:spcBef>
                <a:spcPct val="0"/>
              </a:spcBef>
              <a:spcAft>
                <a:spcPct val="0"/>
              </a:spcAft>
            </a:pPr>
            <a:endParaRPr lang="en-US" sz="2400" dirty="0">
              <a:gradFill>
                <a:gsLst>
                  <a:gs pos="0">
                    <a:srgbClr val="FFFFFF"/>
                  </a:gs>
                  <a:gs pos="100000">
                    <a:srgbClr val="FFFFFF"/>
                  </a:gs>
                </a:gsLst>
                <a:lin ang="5400000" scaled="0"/>
              </a:gradFill>
              <a:latin typeface="Segoe UI Light"/>
            </a:endParaRPr>
          </a:p>
        </p:txBody>
      </p:sp>
      <p:grpSp>
        <p:nvGrpSpPr>
          <p:cNvPr id="40" name="Group 39"/>
          <p:cNvGrpSpPr/>
          <p:nvPr/>
        </p:nvGrpSpPr>
        <p:grpSpPr>
          <a:xfrm>
            <a:off x="4264423" y="1251246"/>
            <a:ext cx="1670842" cy="4207210"/>
            <a:chOff x="13401040" y="1251246"/>
            <a:chExt cx="1670842" cy="4207210"/>
          </a:xfrm>
        </p:grpSpPr>
        <p:sp>
          <p:nvSpPr>
            <p:cNvPr id="36" name="Rectangle 35"/>
            <p:cNvSpPr/>
            <p:nvPr/>
          </p:nvSpPr>
          <p:spPr>
            <a:xfrm>
              <a:off x="13434626" y="1251246"/>
              <a:ext cx="1526380" cy="584775"/>
            </a:xfrm>
            <a:prstGeom prst="rect">
              <a:avLst/>
            </a:prstGeom>
          </p:spPr>
          <p:txBody>
            <a:bodyPr wrap="none">
              <a:spAutoFit/>
            </a:bodyPr>
            <a:lstStyle/>
            <a:p>
              <a:pPr algn="ctr" defTabSz="951028" fontAlgn="base">
                <a:spcBef>
                  <a:spcPct val="0"/>
                </a:spcBef>
                <a:spcAft>
                  <a:spcPct val="0"/>
                </a:spcAft>
              </a:pPr>
              <a:r>
                <a:rPr lang="en-US" sz="3200" dirty="0" smtClean="0">
                  <a:gradFill>
                    <a:gsLst>
                      <a:gs pos="0">
                        <a:srgbClr val="FFFFFF"/>
                      </a:gs>
                      <a:gs pos="100000">
                        <a:srgbClr val="FFFFFF"/>
                      </a:gs>
                    </a:gsLst>
                    <a:lin ang="5400000" scaled="0"/>
                  </a:gradFill>
                  <a:latin typeface="Segoe UI Light"/>
                </a:rPr>
                <a:t>Security</a:t>
              </a:r>
              <a:endParaRPr lang="en-US" sz="3200" dirty="0">
                <a:gradFill>
                  <a:gsLst>
                    <a:gs pos="0">
                      <a:srgbClr val="FFFFFF"/>
                    </a:gs>
                    <a:gs pos="100000">
                      <a:srgbClr val="FFFFFF"/>
                    </a:gs>
                  </a:gsLst>
                  <a:lin ang="5400000" scaled="0"/>
                </a:gradFill>
                <a:latin typeface="Segoe UI Light"/>
              </a:endParaRPr>
            </a:p>
          </p:txBody>
        </p:sp>
        <p:sp>
          <p:nvSpPr>
            <p:cNvPr id="37" name="Rectangle 36"/>
            <p:cNvSpPr/>
            <p:nvPr/>
          </p:nvSpPr>
          <p:spPr>
            <a:xfrm>
              <a:off x="13401040" y="4996791"/>
              <a:ext cx="1670842" cy="461665"/>
            </a:xfrm>
            <a:prstGeom prst="rect">
              <a:avLst/>
            </a:prstGeom>
          </p:spPr>
          <p:txBody>
            <a:bodyPr wrap="none">
              <a:spAutoFit/>
            </a:bodyPr>
            <a:lstStyle/>
            <a:p>
              <a:pPr algn="ctr" defTabSz="951028" fontAlgn="base">
                <a:spcBef>
                  <a:spcPct val="0"/>
                </a:spcBef>
                <a:spcAft>
                  <a:spcPct val="0"/>
                </a:spcAft>
              </a:pPr>
              <a:r>
                <a:rPr lang="en-US" sz="2400" dirty="0">
                  <a:gradFill>
                    <a:gsLst>
                      <a:gs pos="0">
                        <a:srgbClr val="FFFFFF"/>
                      </a:gs>
                      <a:gs pos="100000">
                        <a:srgbClr val="FFFFFF"/>
                      </a:gs>
                    </a:gsLst>
                    <a:lin ang="5400000" scaled="0"/>
                  </a:gradFill>
                  <a:latin typeface="Segoe UI Light"/>
                </a:rPr>
                <a:t>Trustworthy</a:t>
              </a:r>
            </a:p>
          </p:txBody>
        </p:sp>
        <p:sp>
          <p:nvSpPr>
            <p:cNvPr id="39" name="Freeform 164"/>
            <p:cNvSpPr>
              <a:spLocks noEditPoints="1"/>
            </p:cNvSpPr>
            <p:nvPr/>
          </p:nvSpPr>
          <p:spPr bwMode="black">
            <a:xfrm>
              <a:off x="13520982" y="2330038"/>
              <a:ext cx="1342946" cy="1861880"/>
            </a:xfrm>
            <a:custGeom>
              <a:avLst/>
              <a:gdLst>
                <a:gd name="T0" fmla="*/ 221 w 288"/>
                <a:gd name="T1" fmla="*/ 373 h 399"/>
                <a:gd name="T2" fmla="*/ 194 w 288"/>
                <a:gd name="T3" fmla="*/ 350 h 399"/>
                <a:gd name="T4" fmla="*/ 137 w 288"/>
                <a:gd name="T5" fmla="*/ 150 h 399"/>
                <a:gd name="T6" fmla="*/ 165 w 288"/>
                <a:gd name="T7" fmla="*/ 398 h 399"/>
                <a:gd name="T8" fmla="*/ 94 w 288"/>
                <a:gd name="T9" fmla="*/ 325 h 399"/>
                <a:gd name="T10" fmla="*/ 192 w 288"/>
                <a:gd name="T11" fmla="*/ 269 h 399"/>
                <a:gd name="T12" fmla="*/ 223 w 288"/>
                <a:gd name="T13" fmla="*/ 371 h 399"/>
                <a:gd name="T14" fmla="*/ 135 w 288"/>
                <a:gd name="T15" fmla="*/ 170 h 399"/>
                <a:gd name="T16" fmla="*/ 179 w 288"/>
                <a:gd name="T17" fmla="*/ 395 h 399"/>
                <a:gd name="T18" fmla="*/ 135 w 288"/>
                <a:gd name="T19" fmla="*/ 324 h 399"/>
                <a:gd name="T20" fmla="*/ 154 w 288"/>
                <a:gd name="T21" fmla="*/ 308 h 399"/>
                <a:gd name="T22" fmla="*/ 208 w 288"/>
                <a:gd name="T23" fmla="*/ 382 h 399"/>
                <a:gd name="T24" fmla="*/ 85 w 288"/>
                <a:gd name="T25" fmla="*/ 380 h 399"/>
                <a:gd name="T26" fmla="*/ 143 w 288"/>
                <a:gd name="T27" fmla="*/ 82 h 399"/>
                <a:gd name="T28" fmla="*/ 228 w 288"/>
                <a:gd name="T29" fmla="*/ 288 h 399"/>
                <a:gd name="T30" fmla="*/ 253 w 288"/>
                <a:gd name="T31" fmla="*/ 340 h 399"/>
                <a:gd name="T32" fmla="*/ 247 w 288"/>
                <a:gd name="T33" fmla="*/ 233 h 399"/>
                <a:gd name="T34" fmla="*/ 20 w 288"/>
                <a:gd name="T35" fmla="*/ 263 h 399"/>
                <a:gd name="T36" fmla="*/ 85 w 288"/>
                <a:gd name="T37" fmla="*/ 380 h 399"/>
                <a:gd name="T38" fmla="*/ 219 w 288"/>
                <a:gd name="T39" fmla="*/ 242 h 399"/>
                <a:gd name="T40" fmla="*/ 56 w 288"/>
                <a:gd name="T41" fmla="*/ 305 h 399"/>
                <a:gd name="T42" fmla="*/ 129 w 288"/>
                <a:gd name="T43" fmla="*/ 397 h 399"/>
                <a:gd name="T44" fmla="*/ 137 w 288"/>
                <a:gd name="T45" fmla="*/ 115 h 399"/>
                <a:gd name="T46" fmla="*/ 210 w 288"/>
                <a:gd name="T47" fmla="*/ 334 h 399"/>
                <a:gd name="T48" fmla="*/ 239 w 288"/>
                <a:gd name="T49" fmla="*/ 357 h 399"/>
                <a:gd name="T50" fmla="*/ 0 w 288"/>
                <a:gd name="T51" fmla="*/ 202 h 399"/>
                <a:gd name="T52" fmla="*/ 144 w 288"/>
                <a:gd name="T53" fmla="*/ 51 h 399"/>
                <a:gd name="T54" fmla="*/ 252 w 288"/>
                <a:gd name="T55" fmla="*/ 298 h 399"/>
                <a:gd name="T56" fmla="*/ 266 w 288"/>
                <a:gd name="T57" fmla="*/ 320 h 399"/>
                <a:gd name="T58" fmla="*/ 277 w 288"/>
                <a:gd name="T59" fmla="*/ 221 h 399"/>
                <a:gd name="T60" fmla="*/ 3 w 288"/>
                <a:gd name="T61" fmla="*/ 162 h 399"/>
                <a:gd name="T62" fmla="*/ 0 w 288"/>
                <a:gd name="T63" fmla="*/ 202 h 399"/>
                <a:gd name="T64" fmla="*/ 145 w 288"/>
                <a:gd name="T65" fmla="*/ 0 h 399"/>
                <a:gd name="T66" fmla="*/ 144 w 288"/>
                <a:gd name="T67" fmla="*/ 18 h 399"/>
                <a:gd name="T68" fmla="*/ 142 w 288"/>
                <a:gd name="T69" fmla="*/ 308 h 399"/>
                <a:gd name="T70" fmla="*/ 137 w 288"/>
                <a:gd name="T71" fmla="*/ 201 h 399"/>
                <a:gd name="T72" fmla="*/ 130 w 288"/>
                <a:gd name="T73" fmla="*/ 208 h 399"/>
                <a:gd name="T74" fmla="*/ 142 w 288"/>
                <a:gd name="T75" fmla="*/ 308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8" h="399">
                  <a:moveTo>
                    <a:pt x="223" y="371"/>
                  </a:moveTo>
                  <a:cubicBezTo>
                    <a:pt x="221" y="373"/>
                    <a:pt x="221" y="373"/>
                    <a:pt x="221" y="373"/>
                  </a:cubicBezTo>
                  <a:cubicBezTo>
                    <a:pt x="220" y="374"/>
                    <a:pt x="218" y="375"/>
                    <a:pt x="217" y="376"/>
                  </a:cubicBezTo>
                  <a:cubicBezTo>
                    <a:pt x="215" y="374"/>
                    <a:pt x="205" y="366"/>
                    <a:pt x="194" y="350"/>
                  </a:cubicBezTo>
                  <a:cubicBezTo>
                    <a:pt x="181" y="332"/>
                    <a:pt x="177" y="299"/>
                    <a:pt x="180" y="268"/>
                  </a:cubicBezTo>
                  <a:cubicBezTo>
                    <a:pt x="186" y="212"/>
                    <a:pt x="180" y="148"/>
                    <a:pt x="137" y="150"/>
                  </a:cubicBezTo>
                  <a:cubicBezTo>
                    <a:pt x="90" y="152"/>
                    <a:pt x="69" y="245"/>
                    <a:pt x="106" y="319"/>
                  </a:cubicBezTo>
                  <a:cubicBezTo>
                    <a:pt x="125" y="357"/>
                    <a:pt x="150" y="384"/>
                    <a:pt x="165" y="398"/>
                  </a:cubicBezTo>
                  <a:cubicBezTo>
                    <a:pt x="161" y="398"/>
                    <a:pt x="157" y="399"/>
                    <a:pt x="153" y="399"/>
                  </a:cubicBezTo>
                  <a:cubicBezTo>
                    <a:pt x="137" y="384"/>
                    <a:pt x="115" y="364"/>
                    <a:pt x="94" y="325"/>
                  </a:cubicBezTo>
                  <a:cubicBezTo>
                    <a:pt x="46" y="236"/>
                    <a:pt x="82" y="134"/>
                    <a:pt x="137" y="134"/>
                  </a:cubicBezTo>
                  <a:cubicBezTo>
                    <a:pt x="195" y="134"/>
                    <a:pt x="201" y="201"/>
                    <a:pt x="192" y="269"/>
                  </a:cubicBezTo>
                  <a:cubicBezTo>
                    <a:pt x="188" y="301"/>
                    <a:pt x="191" y="329"/>
                    <a:pt x="202" y="346"/>
                  </a:cubicBezTo>
                  <a:cubicBezTo>
                    <a:pt x="213" y="363"/>
                    <a:pt x="224" y="370"/>
                    <a:pt x="223" y="371"/>
                  </a:cubicBezTo>
                  <a:close/>
                  <a:moveTo>
                    <a:pt x="166" y="306"/>
                  </a:moveTo>
                  <a:cubicBezTo>
                    <a:pt x="163" y="275"/>
                    <a:pt x="185" y="172"/>
                    <a:pt x="135" y="170"/>
                  </a:cubicBezTo>
                  <a:cubicBezTo>
                    <a:pt x="104" y="169"/>
                    <a:pt x="77" y="248"/>
                    <a:pt x="125" y="329"/>
                  </a:cubicBezTo>
                  <a:cubicBezTo>
                    <a:pt x="143" y="361"/>
                    <a:pt x="166" y="383"/>
                    <a:pt x="179" y="395"/>
                  </a:cubicBezTo>
                  <a:cubicBezTo>
                    <a:pt x="182" y="394"/>
                    <a:pt x="185" y="393"/>
                    <a:pt x="188" y="392"/>
                  </a:cubicBezTo>
                  <a:cubicBezTo>
                    <a:pt x="177" y="381"/>
                    <a:pt x="153" y="358"/>
                    <a:pt x="135" y="324"/>
                  </a:cubicBezTo>
                  <a:cubicBezTo>
                    <a:pt x="101" y="266"/>
                    <a:pt x="110" y="186"/>
                    <a:pt x="135" y="186"/>
                  </a:cubicBezTo>
                  <a:cubicBezTo>
                    <a:pt x="168" y="186"/>
                    <a:pt x="149" y="268"/>
                    <a:pt x="154" y="308"/>
                  </a:cubicBezTo>
                  <a:cubicBezTo>
                    <a:pt x="160" y="352"/>
                    <a:pt x="187" y="377"/>
                    <a:pt x="200" y="386"/>
                  </a:cubicBezTo>
                  <a:cubicBezTo>
                    <a:pt x="203" y="385"/>
                    <a:pt x="205" y="384"/>
                    <a:pt x="208" y="382"/>
                  </a:cubicBezTo>
                  <a:cubicBezTo>
                    <a:pt x="199" y="375"/>
                    <a:pt x="170" y="350"/>
                    <a:pt x="166" y="306"/>
                  </a:cubicBezTo>
                  <a:close/>
                  <a:moveTo>
                    <a:pt x="85" y="380"/>
                  </a:moveTo>
                  <a:cubicBezTo>
                    <a:pt x="65" y="357"/>
                    <a:pt x="36" y="313"/>
                    <a:pt x="31" y="261"/>
                  </a:cubicBezTo>
                  <a:cubicBezTo>
                    <a:pt x="25" y="164"/>
                    <a:pt x="66" y="82"/>
                    <a:pt x="143" y="82"/>
                  </a:cubicBezTo>
                  <a:cubicBezTo>
                    <a:pt x="213" y="82"/>
                    <a:pt x="241" y="157"/>
                    <a:pt x="235" y="231"/>
                  </a:cubicBezTo>
                  <a:cubicBezTo>
                    <a:pt x="234" y="251"/>
                    <a:pt x="228" y="269"/>
                    <a:pt x="228" y="288"/>
                  </a:cubicBezTo>
                  <a:cubicBezTo>
                    <a:pt x="227" y="320"/>
                    <a:pt x="236" y="334"/>
                    <a:pt x="248" y="347"/>
                  </a:cubicBezTo>
                  <a:cubicBezTo>
                    <a:pt x="250" y="345"/>
                    <a:pt x="251" y="343"/>
                    <a:pt x="253" y="340"/>
                  </a:cubicBezTo>
                  <a:cubicBezTo>
                    <a:pt x="246" y="330"/>
                    <a:pt x="237" y="313"/>
                    <a:pt x="238" y="289"/>
                  </a:cubicBezTo>
                  <a:cubicBezTo>
                    <a:pt x="239" y="273"/>
                    <a:pt x="243" y="254"/>
                    <a:pt x="247" y="233"/>
                  </a:cubicBezTo>
                  <a:cubicBezTo>
                    <a:pt x="257" y="169"/>
                    <a:pt x="233" y="66"/>
                    <a:pt x="143" y="65"/>
                  </a:cubicBezTo>
                  <a:cubicBezTo>
                    <a:pt x="77" y="64"/>
                    <a:pt x="7" y="129"/>
                    <a:pt x="20" y="263"/>
                  </a:cubicBezTo>
                  <a:cubicBezTo>
                    <a:pt x="24" y="299"/>
                    <a:pt x="39" y="330"/>
                    <a:pt x="54" y="354"/>
                  </a:cubicBezTo>
                  <a:cubicBezTo>
                    <a:pt x="64" y="365"/>
                    <a:pt x="74" y="373"/>
                    <a:pt x="85" y="380"/>
                  </a:cubicBezTo>
                  <a:close/>
                  <a:moveTo>
                    <a:pt x="219" y="331"/>
                  </a:moveTo>
                  <a:cubicBezTo>
                    <a:pt x="211" y="309"/>
                    <a:pt x="212" y="277"/>
                    <a:pt x="219" y="242"/>
                  </a:cubicBezTo>
                  <a:cubicBezTo>
                    <a:pt x="228" y="183"/>
                    <a:pt x="216" y="99"/>
                    <a:pt x="137" y="99"/>
                  </a:cubicBezTo>
                  <a:cubicBezTo>
                    <a:pt x="73" y="99"/>
                    <a:pt x="16" y="198"/>
                    <a:pt x="56" y="305"/>
                  </a:cubicBezTo>
                  <a:cubicBezTo>
                    <a:pt x="72" y="346"/>
                    <a:pt x="96" y="376"/>
                    <a:pt x="113" y="393"/>
                  </a:cubicBezTo>
                  <a:cubicBezTo>
                    <a:pt x="118" y="395"/>
                    <a:pt x="123" y="396"/>
                    <a:pt x="129" y="397"/>
                  </a:cubicBezTo>
                  <a:cubicBezTo>
                    <a:pt x="113" y="382"/>
                    <a:pt x="84" y="348"/>
                    <a:pt x="67" y="300"/>
                  </a:cubicBezTo>
                  <a:cubicBezTo>
                    <a:pt x="37" y="213"/>
                    <a:pt x="79" y="116"/>
                    <a:pt x="137" y="115"/>
                  </a:cubicBezTo>
                  <a:cubicBezTo>
                    <a:pt x="189" y="114"/>
                    <a:pt x="216" y="168"/>
                    <a:pt x="208" y="239"/>
                  </a:cubicBezTo>
                  <a:cubicBezTo>
                    <a:pt x="201" y="274"/>
                    <a:pt x="200" y="310"/>
                    <a:pt x="210" y="334"/>
                  </a:cubicBezTo>
                  <a:cubicBezTo>
                    <a:pt x="217" y="351"/>
                    <a:pt x="228" y="359"/>
                    <a:pt x="233" y="363"/>
                  </a:cubicBezTo>
                  <a:cubicBezTo>
                    <a:pt x="235" y="361"/>
                    <a:pt x="237" y="359"/>
                    <a:pt x="239" y="357"/>
                  </a:cubicBezTo>
                  <a:cubicBezTo>
                    <a:pt x="235" y="354"/>
                    <a:pt x="225" y="347"/>
                    <a:pt x="219" y="331"/>
                  </a:cubicBezTo>
                  <a:close/>
                  <a:moveTo>
                    <a:pt x="0" y="202"/>
                  </a:moveTo>
                  <a:cubicBezTo>
                    <a:pt x="0" y="217"/>
                    <a:pt x="1" y="231"/>
                    <a:pt x="4" y="245"/>
                  </a:cubicBezTo>
                  <a:cubicBezTo>
                    <a:pt x="6" y="146"/>
                    <a:pt x="40" y="49"/>
                    <a:pt x="144" y="51"/>
                  </a:cubicBezTo>
                  <a:cubicBezTo>
                    <a:pt x="230" y="51"/>
                    <a:pt x="271" y="143"/>
                    <a:pt x="262" y="219"/>
                  </a:cubicBezTo>
                  <a:cubicBezTo>
                    <a:pt x="259" y="248"/>
                    <a:pt x="252" y="276"/>
                    <a:pt x="252" y="298"/>
                  </a:cubicBezTo>
                  <a:cubicBezTo>
                    <a:pt x="252" y="315"/>
                    <a:pt x="258" y="326"/>
                    <a:pt x="260" y="330"/>
                  </a:cubicBezTo>
                  <a:cubicBezTo>
                    <a:pt x="262" y="327"/>
                    <a:pt x="264" y="323"/>
                    <a:pt x="266" y="320"/>
                  </a:cubicBezTo>
                  <a:cubicBezTo>
                    <a:pt x="263" y="314"/>
                    <a:pt x="261" y="308"/>
                    <a:pt x="262" y="298"/>
                  </a:cubicBezTo>
                  <a:cubicBezTo>
                    <a:pt x="262" y="279"/>
                    <a:pt x="272" y="252"/>
                    <a:pt x="277" y="221"/>
                  </a:cubicBezTo>
                  <a:cubicBezTo>
                    <a:pt x="288" y="144"/>
                    <a:pt x="247" y="31"/>
                    <a:pt x="144" y="31"/>
                  </a:cubicBezTo>
                  <a:cubicBezTo>
                    <a:pt x="62" y="32"/>
                    <a:pt x="18" y="92"/>
                    <a:pt x="3" y="162"/>
                  </a:cubicBezTo>
                  <a:cubicBezTo>
                    <a:pt x="1" y="175"/>
                    <a:pt x="0" y="188"/>
                    <a:pt x="0" y="201"/>
                  </a:cubicBezTo>
                  <a:cubicBezTo>
                    <a:pt x="0" y="201"/>
                    <a:pt x="0" y="202"/>
                    <a:pt x="0" y="202"/>
                  </a:cubicBezTo>
                  <a:close/>
                  <a:moveTo>
                    <a:pt x="262" y="75"/>
                  </a:moveTo>
                  <a:cubicBezTo>
                    <a:pt x="244" y="44"/>
                    <a:pt x="206" y="0"/>
                    <a:pt x="145" y="0"/>
                  </a:cubicBezTo>
                  <a:cubicBezTo>
                    <a:pt x="108" y="0"/>
                    <a:pt x="80" y="18"/>
                    <a:pt x="58" y="40"/>
                  </a:cubicBezTo>
                  <a:cubicBezTo>
                    <a:pt x="60" y="39"/>
                    <a:pt x="91" y="18"/>
                    <a:pt x="144" y="18"/>
                  </a:cubicBezTo>
                  <a:cubicBezTo>
                    <a:pt x="220" y="18"/>
                    <a:pt x="262" y="75"/>
                    <a:pt x="262" y="75"/>
                  </a:cubicBezTo>
                  <a:close/>
                  <a:moveTo>
                    <a:pt x="142" y="308"/>
                  </a:moveTo>
                  <a:cubicBezTo>
                    <a:pt x="140" y="294"/>
                    <a:pt x="141" y="277"/>
                    <a:pt x="142" y="260"/>
                  </a:cubicBezTo>
                  <a:cubicBezTo>
                    <a:pt x="143" y="238"/>
                    <a:pt x="144" y="209"/>
                    <a:pt x="137" y="201"/>
                  </a:cubicBezTo>
                  <a:cubicBezTo>
                    <a:pt x="137" y="201"/>
                    <a:pt x="137" y="201"/>
                    <a:pt x="135" y="201"/>
                  </a:cubicBezTo>
                  <a:cubicBezTo>
                    <a:pt x="135" y="201"/>
                    <a:pt x="132" y="202"/>
                    <a:pt x="130" y="208"/>
                  </a:cubicBezTo>
                  <a:cubicBezTo>
                    <a:pt x="122" y="227"/>
                    <a:pt x="122" y="271"/>
                    <a:pt x="141" y="308"/>
                  </a:cubicBezTo>
                  <a:cubicBezTo>
                    <a:pt x="141" y="309"/>
                    <a:pt x="142" y="309"/>
                    <a:pt x="142" y="308"/>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sp>
        <p:nvSpPr>
          <p:cNvPr id="10" name="Rectangle 9"/>
          <p:cNvSpPr/>
          <p:nvPr/>
        </p:nvSpPr>
        <p:spPr bwMode="auto">
          <a:xfrm>
            <a:off x="3775191" y="5655231"/>
            <a:ext cx="8661284" cy="1339293"/>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rgbClr val="EFEFEF"/>
                  </a:gs>
                  <a:gs pos="10417">
                    <a:srgbClr val="EFEFEF"/>
                  </a:gs>
                </a:gsLst>
                <a:lin ang="5400000" scaled="0"/>
              </a:gradFill>
            </a:endParaRPr>
          </a:p>
        </p:txBody>
      </p:sp>
      <p:sp>
        <p:nvSpPr>
          <p:cNvPr id="12" name="TextBox 11"/>
          <p:cNvSpPr txBox="1"/>
          <p:nvPr/>
        </p:nvSpPr>
        <p:spPr>
          <a:xfrm>
            <a:off x="6599238" y="4704403"/>
            <a:ext cx="5311378" cy="1431161"/>
          </a:xfrm>
          <a:prstGeom prst="rect">
            <a:avLst/>
          </a:prstGeom>
          <a:noFill/>
        </p:spPr>
        <p:txBody>
          <a:bodyPr wrap="square" lIns="182880" tIns="0" rIns="182880" bIns="146304" rtlCol="0">
            <a:spAutoFit/>
          </a:bodyPr>
          <a:lstStyle/>
          <a:p>
            <a:pPr>
              <a:lnSpc>
                <a:spcPct val="90000"/>
              </a:lnSpc>
              <a:spcAft>
                <a:spcPts val="600"/>
              </a:spcAft>
            </a:pPr>
            <a:r>
              <a:rPr lang="en-US" sz="1600" dirty="0">
                <a:gradFill>
                  <a:gsLst>
                    <a:gs pos="0">
                      <a:schemeClr val="tx1">
                        <a:lumMod val="50000"/>
                      </a:schemeClr>
                    </a:gs>
                    <a:gs pos="100000">
                      <a:schemeClr val="tx1">
                        <a:lumMod val="50000"/>
                      </a:schemeClr>
                    </a:gs>
                  </a:gsLst>
                  <a:lin ang="5400000" scaled="1"/>
                </a:gradFill>
              </a:rPr>
              <a:t>Today, we manage 200+ global services, running 24x7</a:t>
            </a:r>
          </a:p>
          <a:p>
            <a:pPr marL="114300" indent="-114300">
              <a:lnSpc>
                <a:spcPct val="90000"/>
              </a:lnSpc>
              <a:spcAft>
                <a:spcPts val="300"/>
              </a:spcAft>
              <a:buFont typeface="Arial" pitchFamily="34" charset="0"/>
              <a:buChar char="•"/>
            </a:pPr>
            <a:r>
              <a:rPr lang="en-US" sz="1200" dirty="0">
                <a:gradFill>
                  <a:gsLst>
                    <a:gs pos="0">
                      <a:schemeClr val="tx1">
                        <a:lumMod val="50000"/>
                      </a:schemeClr>
                    </a:gs>
                    <a:gs pos="100000">
                      <a:schemeClr val="tx1">
                        <a:lumMod val="50000"/>
                      </a:schemeClr>
                    </a:gs>
                  </a:gsLst>
                  <a:lin ang="5400000" scaled="1"/>
                </a:gradFill>
              </a:rPr>
              <a:t>9.9 billion messages a day via Windows Live </a:t>
            </a:r>
            <a:r>
              <a:rPr lang="en-US" sz="1200" dirty="0" smtClean="0">
                <a:gradFill>
                  <a:gsLst>
                    <a:gs pos="0">
                      <a:schemeClr val="tx1">
                        <a:lumMod val="50000"/>
                      </a:schemeClr>
                    </a:gs>
                    <a:gs pos="100000">
                      <a:schemeClr val="tx1">
                        <a:lumMod val="50000"/>
                      </a:schemeClr>
                    </a:gs>
                  </a:gsLst>
                  <a:lin ang="5400000" scaled="1"/>
                </a:gradFill>
              </a:rPr>
              <a:t>Messenger</a:t>
            </a:r>
            <a:endParaRPr lang="en-US" sz="1200" dirty="0">
              <a:gradFill>
                <a:gsLst>
                  <a:gs pos="0">
                    <a:schemeClr val="tx1">
                      <a:lumMod val="50000"/>
                    </a:schemeClr>
                  </a:gs>
                  <a:gs pos="100000">
                    <a:schemeClr val="tx1">
                      <a:lumMod val="50000"/>
                    </a:schemeClr>
                  </a:gs>
                </a:gsLst>
                <a:lin ang="5400000" scaled="1"/>
              </a:gradFill>
            </a:endParaRPr>
          </a:p>
          <a:p>
            <a:pPr marL="114300" indent="-114300">
              <a:lnSpc>
                <a:spcPct val="90000"/>
              </a:lnSpc>
              <a:spcAft>
                <a:spcPts val="300"/>
              </a:spcAft>
              <a:buFont typeface="Arial" pitchFamily="34" charset="0"/>
              <a:buChar char="•"/>
            </a:pPr>
            <a:r>
              <a:rPr lang="en-US" sz="1200" dirty="0">
                <a:gradFill>
                  <a:gsLst>
                    <a:gs pos="0">
                      <a:schemeClr val="tx1">
                        <a:lumMod val="50000"/>
                      </a:schemeClr>
                    </a:gs>
                    <a:gs pos="100000">
                      <a:schemeClr val="tx1">
                        <a:lumMod val="50000"/>
                      </a:schemeClr>
                    </a:gs>
                  </a:gsLst>
                  <a:lin ang="5400000" scaled="1"/>
                </a:gradFill>
              </a:rPr>
              <a:t>600 million unique users monthly on Windows Live </a:t>
            </a:r>
            <a:r>
              <a:rPr lang="en-US" sz="1200" dirty="0" smtClean="0">
                <a:gradFill>
                  <a:gsLst>
                    <a:gs pos="0">
                      <a:schemeClr val="tx1">
                        <a:lumMod val="50000"/>
                      </a:schemeClr>
                    </a:gs>
                    <a:gs pos="100000">
                      <a:schemeClr val="tx1">
                        <a:lumMod val="50000"/>
                      </a:schemeClr>
                    </a:gs>
                  </a:gsLst>
                  <a:lin ang="5400000" scaled="1"/>
                </a:gradFill>
              </a:rPr>
              <a:t>and MSN</a:t>
            </a:r>
            <a:endParaRPr lang="en-US" sz="1200" dirty="0">
              <a:gradFill>
                <a:gsLst>
                  <a:gs pos="0">
                    <a:schemeClr val="tx1">
                      <a:lumMod val="50000"/>
                    </a:schemeClr>
                  </a:gs>
                  <a:gs pos="100000">
                    <a:schemeClr val="tx1">
                      <a:lumMod val="50000"/>
                    </a:schemeClr>
                  </a:gs>
                </a:gsLst>
                <a:lin ang="5400000" scaled="1"/>
              </a:gradFill>
            </a:endParaRPr>
          </a:p>
          <a:p>
            <a:pPr marL="114300" indent="-114300">
              <a:lnSpc>
                <a:spcPct val="90000"/>
              </a:lnSpc>
              <a:spcAft>
                <a:spcPts val="300"/>
              </a:spcAft>
              <a:buFont typeface="Arial" pitchFamily="34" charset="0"/>
              <a:buChar char="•"/>
            </a:pPr>
            <a:r>
              <a:rPr lang="en-US" sz="1200" dirty="0">
                <a:gradFill>
                  <a:gsLst>
                    <a:gs pos="0">
                      <a:schemeClr val="tx1">
                        <a:lumMod val="50000"/>
                      </a:schemeClr>
                    </a:gs>
                    <a:gs pos="100000">
                      <a:schemeClr val="tx1">
                        <a:lumMod val="50000"/>
                      </a:schemeClr>
                    </a:gs>
                  </a:gsLst>
                  <a:lin ang="5400000" scaled="1"/>
                </a:gradFill>
              </a:rPr>
              <a:t>1 Petabyte+ of updates served monthly </a:t>
            </a:r>
            <a:r>
              <a:rPr lang="en-US" sz="1200" dirty="0" smtClean="0">
                <a:gradFill>
                  <a:gsLst>
                    <a:gs pos="0">
                      <a:schemeClr val="tx1">
                        <a:lumMod val="50000"/>
                      </a:schemeClr>
                    </a:gs>
                    <a:gs pos="100000">
                      <a:schemeClr val="tx1">
                        <a:lumMod val="50000"/>
                      </a:schemeClr>
                    </a:gs>
                  </a:gsLst>
                  <a:lin ang="5400000" scaled="1"/>
                </a:gradFill>
              </a:rPr>
              <a:t>Windows Update </a:t>
            </a:r>
            <a:endParaRPr lang="en-US" sz="1200" dirty="0">
              <a:gradFill>
                <a:gsLst>
                  <a:gs pos="0">
                    <a:schemeClr val="tx1">
                      <a:lumMod val="50000"/>
                    </a:schemeClr>
                  </a:gs>
                  <a:gs pos="100000">
                    <a:schemeClr val="tx1">
                      <a:lumMod val="50000"/>
                    </a:schemeClr>
                  </a:gs>
                </a:gsLst>
                <a:lin ang="5400000" scaled="1"/>
              </a:gradFill>
            </a:endParaRPr>
          </a:p>
          <a:p>
            <a:pPr marL="114300" indent="-114300">
              <a:lnSpc>
                <a:spcPct val="90000"/>
              </a:lnSpc>
              <a:spcAft>
                <a:spcPts val="300"/>
              </a:spcAft>
              <a:buFont typeface="Arial" pitchFamily="34" charset="0"/>
              <a:buChar char="•"/>
            </a:pPr>
            <a:r>
              <a:rPr lang="en-US" sz="1200" dirty="0">
                <a:gradFill>
                  <a:gsLst>
                    <a:gs pos="0">
                      <a:schemeClr val="tx1">
                        <a:lumMod val="50000"/>
                      </a:schemeClr>
                    </a:gs>
                    <a:gs pos="100000">
                      <a:schemeClr val="tx1">
                        <a:lumMod val="50000"/>
                      </a:schemeClr>
                    </a:gs>
                  </a:gsLst>
                  <a:lin ang="5400000" scaled="1"/>
                </a:gradFill>
              </a:rPr>
              <a:t>5M LiveMeeting conference minutes per </a:t>
            </a:r>
            <a:r>
              <a:rPr lang="en-US" sz="1200" dirty="0" smtClean="0">
                <a:gradFill>
                  <a:gsLst>
                    <a:gs pos="0">
                      <a:schemeClr val="tx1">
                        <a:lumMod val="50000"/>
                      </a:schemeClr>
                    </a:gs>
                    <a:gs pos="100000">
                      <a:schemeClr val="tx1">
                        <a:lumMod val="50000"/>
                      </a:schemeClr>
                    </a:gs>
                  </a:gsLst>
                  <a:lin ang="5400000" scaled="1"/>
                </a:gradFill>
              </a:rPr>
              <a:t>year</a:t>
            </a:r>
            <a:endParaRPr lang="en-US" sz="1200" dirty="0">
              <a:gradFill>
                <a:gsLst>
                  <a:gs pos="0">
                    <a:schemeClr val="tx1">
                      <a:lumMod val="50000"/>
                    </a:schemeClr>
                  </a:gs>
                  <a:gs pos="100000">
                    <a:schemeClr val="tx1">
                      <a:lumMod val="50000"/>
                    </a:schemeClr>
                  </a:gs>
                </a:gsLst>
                <a:lin ang="5400000" scaled="1"/>
              </a:gradFill>
            </a:endParaRPr>
          </a:p>
          <a:p>
            <a:pPr marL="114300" indent="-114300">
              <a:lnSpc>
                <a:spcPct val="90000"/>
              </a:lnSpc>
              <a:spcAft>
                <a:spcPts val="300"/>
              </a:spcAft>
              <a:buFont typeface="Arial" pitchFamily="34" charset="0"/>
              <a:buChar char="•"/>
            </a:pPr>
            <a:r>
              <a:rPr lang="en-US" sz="1200" dirty="0">
                <a:gradFill>
                  <a:gsLst>
                    <a:gs pos="0">
                      <a:schemeClr val="tx1">
                        <a:lumMod val="50000"/>
                      </a:schemeClr>
                    </a:gs>
                    <a:gs pos="100000">
                      <a:schemeClr val="tx1">
                        <a:lumMod val="50000"/>
                      </a:schemeClr>
                    </a:gs>
                  </a:gsLst>
                  <a:lin ang="5400000" scaled="1"/>
                </a:gradFill>
              </a:rPr>
              <a:t>200 billion+ authentications through </a:t>
            </a:r>
            <a:r>
              <a:rPr lang="en-US" sz="1200" dirty="0" smtClean="0">
                <a:gradFill>
                  <a:gsLst>
                    <a:gs pos="0">
                      <a:schemeClr val="tx1">
                        <a:lumMod val="50000"/>
                      </a:schemeClr>
                    </a:gs>
                    <a:gs pos="100000">
                      <a:schemeClr val="tx1">
                        <a:lumMod val="50000"/>
                      </a:schemeClr>
                    </a:gs>
                  </a:gsLst>
                  <a:lin ang="5400000" scaled="1"/>
                </a:gradFill>
              </a:rPr>
              <a:t>Windows </a:t>
            </a:r>
            <a:r>
              <a:rPr lang="en-US" sz="1200" dirty="0">
                <a:gradFill>
                  <a:gsLst>
                    <a:gs pos="0">
                      <a:schemeClr val="tx1">
                        <a:lumMod val="50000"/>
                      </a:schemeClr>
                    </a:gs>
                    <a:gs pos="100000">
                      <a:schemeClr val="tx1">
                        <a:lumMod val="50000"/>
                      </a:schemeClr>
                    </a:gs>
                  </a:gsLst>
                  <a:lin ang="5400000" scaled="1"/>
                </a:gradFill>
              </a:rPr>
              <a:t>Azure </a:t>
            </a:r>
            <a:r>
              <a:rPr lang="en-US" sz="1200" dirty="0" smtClean="0">
                <a:gradFill>
                  <a:gsLst>
                    <a:gs pos="0">
                      <a:schemeClr val="tx1">
                        <a:lumMod val="50000"/>
                      </a:schemeClr>
                    </a:gs>
                    <a:gs pos="100000">
                      <a:schemeClr val="tx1">
                        <a:lumMod val="50000"/>
                      </a:schemeClr>
                    </a:gs>
                  </a:gsLst>
                  <a:lin ang="5400000" scaled="1"/>
                </a:gradFill>
              </a:rPr>
              <a:t>AD</a:t>
            </a:r>
            <a:endParaRPr lang="en-US" sz="1200" dirty="0">
              <a:gradFill>
                <a:gsLst>
                  <a:gs pos="0">
                    <a:schemeClr val="tx1">
                      <a:lumMod val="50000"/>
                    </a:schemeClr>
                  </a:gs>
                  <a:gs pos="100000">
                    <a:schemeClr val="tx1">
                      <a:lumMod val="50000"/>
                    </a:schemeClr>
                  </a:gs>
                </a:gsLst>
                <a:lin ang="5400000" scaled="1"/>
              </a:gradFill>
            </a:endParaRPr>
          </a:p>
        </p:txBody>
      </p:sp>
      <p:sp>
        <p:nvSpPr>
          <p:cNvPr id="11" name="Rectangle 10"/>
          <p:cNvSpPr/>
          <p:nvPr/>
        </p:nvSpPr>
        <p:spPr bwMode="auto">
          <a:xfrm>
            <a:off x="6446838" y="1"/>
            <a:ext cx="5989637" cy="4724400"/>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chemeClr val="bg1"/>
                  </a:gs>
                  <a:gs pos="10417">
                    <a:schemeClr val="bg1"/>
                  </a:gs>
                </a:gsLst>
                <a:lin ang="5400000" scaled="0"/>
              </a:gradFill>
            </a:endParaRPr>
          </a:p>
        </p:txBody>
      </p:sp>
      <p:pic>
        <p:nvPicPr>
          <p:cNvPr id="1029" name="Picture 5"/>
          <p:cNvPicPr>
            <a:picLocks noChangeAspect="1" noChangeArrowheads="1"/>
          </p:cNvPicPr>
          <p:nvPr/>
        </p:nvPicPr>
        <p:blipFill rotWithShape="1">
          <a:blip r:embed="rId3" cstate="screen">
            <a:extLst>
              <a:ext uri="{28A0092B-C50C-407E-A947-70E740481C1C}">
                <a14:useLocalDpi xmlns:a14="http://schemas.microsoft.com/office/drawing/2010/main" val="0"/>
              </a:ext>
            </a:extLst>
          </a:blip>
          <a:srcRect b="6311"/>
          <a:stretch/>
        </p:blipFill>
        <p:spPr bwMode="auto">
          <a:xfrm>
            <a:off x="6567488" y="1957827"/>
            <a:ext cx="5391151" cy="2695575"/>
          </a:xfrm>
          <a:prstGeom prst="rect">
            <a:avLst/>
          </a:prstGeom>
          <a:solidFill>
            <a:srgbClr val="FFFFFF"/>
          </a:solidFill>
          <a:ln>
            <a:noFill/>
          </a:ln>
          <a:effectLst/>
          <a:extLst/>
        </p:spPr>
      </p:pic>
      <p:sp>
        <p:nvSpPr>
          <p:cNvPr id="25" name="Rectangle 24"/>
          <p:cNvSpPr/>
          <p:nvPr/>
        </p:nvSpPr>
        <p:spPr bwMode="auto">
          <a:xfrm>
            <a:off x="6608763" y="1513495"/>
            <a:ext cx="5311379" cy="418265"/>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0" rIns="182880" bIns="45720" numCol="1" spcCol="0" rtlCol="0" fromWordArt="0" anchor="ctr" anchorCtr="0" forceAA="0" compatLnSpc="1">
            <a:prstTxWarp prst="textNoShape">
              <a:avLst/>
            </a:prstTxWarp>
            <a:noAutofit/>
          </a:bodyPr>
          <a:lstStyle/>
          <a:p>
            <a:pPr defTabSz="951028" fontAlgn="base">
              <a:spcBef>
                <a:spcPct val="0"/>
              </a:spcBef>
              <a:spcAft>
                <a:spcPct val="0"/>
              </a:spcAft>
            </a:pPr>
            <a:r>
              <a:rPr lang="en-US" sz="2000" dirty="0" smtClean="0">
                <a:gradFill>
                  <a:gsLst>
                    <a:gs pos="8850">
                      <a:srgbClr val="EFEFEF"/>
                    </a:gs>
                    <a:gs pos="45000">
                      <a:srgbClr val="EFEFEF"/>
                    </a:gs>
                  </a:gsLst>
                  <a:lin ang="5400000" scaled="0"/>
                </a:gradFill>
              </a:rPr>
              <a:t>Unparalleled experience in online security</a:t>
            </a:r>
            <a:endParaRPr lang="en-US" sz="2000" dirty="0">
              <a:gradFill>
                <a:gsLst>
                  <a:gs pos="8850">
                    <a:srgbClr val="EFEFEF"/>
                  </a:gs>
                  <a:gs pos="45000">
                    <a:srgbClr val="EFEFEF"/>
                  </a:gs>
                </a:gsLst>
                <a:lin ang="5400000" scaled="0"/>
              </a:gradFill>
            </a:endParaRPr>
          </a:p>
        </p:txBody>
      </p:sp>
      <p:sp>
        <p:nvSpPr>
          <p:cNvPr id="26" name="Rectangle 25"/>
          <p:cNvSpPr/>
          <p:nvPr/>
        </p:nvSpPr>
        <p:spPr bwMode="auto">
          <a:xfrm>
            <a:off x="6608764" y="1031016"/>
            <a:ext cx="1744584" cy="449767"/>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0" rIns="91440" bIns="0" numCol="1" spcCol="0" rtlCol="0" fromWordArt="0" anchor="ctr" anchorCtr="0" forceAA="0" compatLnSpc="1">
            <a:prstTxWarp prst="textNoShape">
              <a:avLst/>
            </a:prstTxWarp>
            <a:noAutofit/>
          </a:bodyPr>
          <a:lstStyle/>
          <a:p>
            <a:pPr defTabSz="951028" fontAlgn="base">
              <a:spcBef>
                <a:spcPct val="0"/>
              </a:spcBef>
              <a:spcAft>
                <a:spcPct val="0"/>
              </a:spcAft>
            </a:pPr>
            <a:r>
              <a:rPr lang="en-US" sz="1600" dirty="0" smtClean="0">
                <a:gradFill>
                  <a:gsLst>
                    <a:gs pos="8850">
                      <a:srgbClr val="EFEFEF"/>
                    </a:gs>
                    <a:gs pos="45000">
                      <a:srgbClr val="EFEFEF"/>
                    </a:gs>
                  </a:gsLst>
                  <a:lin ang="5400000" scaled="0"/>
                </a:gradFill>
              </a:rPr>
              <a:t>TRANSPARENCY</a:t>
            </a:r>
            <a:endParaRPr lang="en-US" sz="2000" dirty="0">
              <a:gradFill>
                <a:gsLst>
                  <a:gs pos="8850">
                    <a:srgbClr val="EFEFEF"/>
                  </a:gs>
                  <a:gs pos="45000">
                    <a:srgbClr val="EFEFEF"/>
                  </a:gs>
                </a:gsLst>
                <a:lin ang="5400000" scaled="0"/>
              </a:gradFill>
            </a:endParaRPr>
          </a:p>
        </p:txBody>
      </p:sp>
      <p:sp>
        <p:nvSpPr>
          <p:cNvPr id="27" name="Rectangle 26"/>
          <p:cNvSpPr/>
          <p:nvPr/>
        </p:nvSpPr>
        <p:spPr bwMode="auto">
          <a:xfrm>
            <a:off x="8390422" y="1031016"/>
            <a:ext cx="1699259" cy="449767"/>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0" rIns="91440" bIns="0" numCol="1" spcCol="0" rtlCol="0" fromWordArt="0" anchor="ctr" anchorCtr="0" forceAA="0" compatLnSpc="1">
            <a:prstTxWarp prst="textNoShape">
              <a:avLst/>
            </a:prstTxWarp>
            <a:noAutofit/>
          </a:bodyPr>
          <a:lstStyle/>
          <a:p>
            <a:pPr defTabSz="951028" fontAlgn="base">
              <a:spcBef>
                <a:spcPct val="0"/>
              </a:spcBef>
              <a:spcAft>
                <a:spcPct val="0"/>
              </a:spcAft>
            </a:pPr>
            <a:r>
              <a:rPr lang="en-US" sz="1600" dirty="0" smtClean="0">
                <a:gradFill>
                  <a:gsLst>
                    <a:gs pos="8850">
                      <a:srgbClr val="EFEFEF"/>
                    </a:gs>
                    <a:gs pos="45000">
                      <a:srgbClr val="EFEFEF"/>
                    </a:gs>
                  </a:gsLst>
                  <a:lin ang="5400000" scaled="0"/>
                </a:gradFill>
              </a:rPr>
              <a:t>RELATIONSHIP</a:t>
            </a:r>
            <a:endParaRPr lang="en-US" sz="1600" dirty="0">
              <a:gradFill>
                <a:gsLst>
                  <a:gs pos="8850">
                    <a:srgbClr val="EFEFEF"/>
                  </a:gs>
                  <a:gs pos="45000">
                    <a:srgbClr val="EFEFEF"/>
                  </a:gs>
                </a:gsLst>
                <a:lin ang="5400000" scaled="0"/>
              </a:gradFill>
            </a:endParaRPr>
          </a:p>
        </p:txBody>
      </p:sp>
      <p:sp>
        <p:nvSpPr>
          <p:cNvPr id="28" name="Rectangle 27"/>
          <p:cNvSpPr/>
          <p:nvPr/>
        </p:nvSpPr>
        <p:spPr bwMode="auto">
          <a:xfrm>
            <a:off x="10126755" y="1031016"/>
            <a:ext cx="1793386" cy="449767"/>
          </a:xfrm>
          <a:prstGeom prst="rect">
            <a:avLst/>
          </a:prstGeom>
          <a:solidFill>
            <a:srgbClr val="FF8C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0" rIns="91440" bIns="0" numCol="1" spcCol="0" rtlCol="0" fromWordArt="0" anchor="ctr" anchorCtr="0" forceAA="0" compatLnSpc="1">
            <a:prstTxWarp prst="textNoShape">
              <a:avLst/>
            </a:prstTxWarp>
            <a:noAutofit/>
          </a:bodyPr>
          <a:lstStyle/>
          <a:p>
            <a:pPr defTabSz="951028" fontAlgn="base">
              <a:spcBef>
                <a:spcPct val="0"/>
              </a:spcBef>
              <a:spcAft>
                <a:spcPct val="0"/>
              </a:spcAft>
            </a:pPr>
            <a:r>
              <a:rPr lang="en-US" sz="1600" dirty="0" smtClean="0">
                <a:gradFill>
                  <a:gsLst>
                    <a:gs pos="8850">
                      <a:srgbClr val="EFEFEF"/>
                    </a:gs>
                    <a:gs pos="45000">
                      <a:srgbClr val="EFEFEF"/>
                    </a:gs>
                  </a:gsLst>
                  <a:lin ang="5400000" scaled="0"/>
                </a:gradFill>
              </a:rPr>
              <a:t>EXPERIENCE</a:t>
            </a:r>
            <a:endParaRPr lang="en-US" sz="1600" dirty="0">
              <a:gradFill>
                <a:gsLst>
                  <a:gs pos="8850">
                    <a:srgbClr val="EFEFEF"/>
                  </a:gs>
                  <a:gs pos="45000">
                    <a:srgbClr val="EFEFEF"/>
                  </a:gs>
                </a:gsLst>
                <a:lin ang="5400000" scaled="0"/>
              </a:gradFill>
            </a:endParaRPr>
          </a:p>
        </p:txBody>
      </p:sp>
    </p:spTree>
    <p:extLst>
      <p:ext uri="{BB962C8B-B14F-4D97-AF65-F5344CB8AC3E}">
        <p14:creationId xmlns:p14="http://schemas.microsoft.com/office/powerpoint/2010/main" val="5633181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withEffect">
                                  <p:stCondLst>
                                    <p:cond delay="100"/>
                                  </p:stCondLst>
                                  <p:childTnLst>
                                    <p:animClr clrSpc="rgb" dir="cw">
                                      <p:cBhvr>
                                        <p:cTn id="6" dur="1250" fill="hold"/>
                                        <p:tgtEl>
                                          <p:spTgt spid="25"/>
                                        </p:tgtEl>
                                        <p:attrNameLst>
                                          <p:attrName>fillcolor</p:attrName>
                                        </p:attrNameLst>
                                      </p:cBhvr>
                                      <p:to>
                                        <a:srgbClr val="FF8C00"/>
                                      </p:to>
                                    </p:animClr>
                                    <p:set>
                                      <p:cBhvr>
                                        <p:cTn id="7" dur="1250" fill="hold"/>
                                        <p:tgtEl>
                                          <p:spTgt spid="25"/>
                                        </p:tgtEl>
                                        <p:attrNameLst>
                                          <p:attrName>fill.type</p:attrName>
                                        </p:attrNameLst>
                                      </p:cBhvr>
                                      <p:to>
                                        <p:strVal val="solid"/>
                                      </p:to>
                                    </p:set>
                                    <p:set>
                                      <p:cBhvr>
                                        <p:cTn id="8" dur="1250" fill="hold"/>
                                        <p:tgtEl>
                                          <p:spTgt spid="25"/>
                                        </p:tgtEl>
                                        <p:attrNameLst>
                                          <p:attrName>fill.on</p:attrName>
                                        </p:attrNameLst>
                                      </p:cBhvr>
                                      <p:to>
                                        <p:strVal val="true"/>
                                      </p:to>
                                    </p:set>
                                  </p:childTnLst>
                                </p:cTn>
                              </p:par>
                              <p:par>
                                <p:cTn id="9" presetID="1" presetClass="emph" presetSubtype="2" decel="100000" fill="hold" nodeType="withEffect">
                                  <p:stCondLst>
                                    <p:cond delay="100"/>
                                  </p:stCondLst>
                                  <p:childTnLst>
                                    <p:animClr clrSpc="rgb" dir="cw">
                                      <p:cBhvr>
                                        <p:cTn id="10" dur="1250" fill="hold"/>
                                        <p:tgtEl>
                                          <p:spTgt spid="27"/>
                                        </p:tgtEl>
                                        <p:attrNameLst>
                                          <p:attrName>fillcolor</p:attrName>
                                        </p:attrNameLst>
                                      </p:cBhvr>
                                      <p:to>
                                        <a:srgbClr val="B2B2B2"/>
                                      </p:to>
                                    </p:animClr>
                                    <p:set>
                                      <p:cBhvr>
                                        <p:cTn id="11" dur="1250" fill="hold"/>
                                        <p:tgtEl>
                                          <p:spTgt spid="27"/>
                                        </p:tgtEl>
                                        <p:attrNameLst>
                                          <p:attrName>fill.type</p:attrName>
                                        </p:attrNameLst>
                                      </p:cBhvr>
                                      <p:to>
                                        <p:strVal val="solid"/>
                                      </p:to>
                                    </p:set>
                                    <p:set>
                                      <p:cBhvr>
                                        <p:cTn id="12" dur="1250" fill="hold"/>
                                        <p:tgtEl>
                                          <p:spTgt spid="27"/>
                                        </p:tgtEl>
                                        <p:attrNameLst>
                                          <p:attrName>fill.on</p:attrName>
                                        </p:attrNameLst>
                                      </p:cBhvr>
                                      <p:to>
                                        <p:strVal val="true"/>
                                      </p:to>
                                    </p:set>
                                  </p:childTnLst>
                                </p:cTn>
                              </p:par>
                              <p:par>
                                <p:cTn id="13" presetID="1" presetClass="emph" presetSubtype="2" decel="100000" fill="hold" nodeType="withEffect">
                                  <p:stCondLst>
                                    <p:cond delay="100"/>
                                  </p:stCondLst>
                                  <p:childTnLst>
                                    <p:animClr clrSpc="rgb" dir="cw">
                                      <p:cBhvr>
                                        <p:cTn id="14" dur="1250" fill="hold"/>
                                        <p:tgtEl>
                                          <p:spTgt spid="26"/>
                                        </p:tgtEl>
                                        <p:attrNameLst>
                                          <p:attrName>fillcolor</p:attrName>
                                        </p:attrNameLst>
                                      </p:cBhvr>
                                      <p:to>
                                        <a:srgbClr val="B2B2B2"/>
                                      </p:to>
                                    </p:animClr>
                                    <p:set>
                                      <p:cBhvr>
                                        <p:cTn id="15" dur="1250" fill="hold"/>
                                        <p:tgtEl>
                                          <p:spTgt spid="26"/>
                                        </p:tgtEl>
                                        <p:attrNameLst>
                                          <p:attrName>fill.type</p:attrName>
                                        </p:attrNameLst>
                                      </p:cBhvr>
                                      <p:to>
                                        <p:strVal val="solid"/>
                                      </p:to>
                                    </p:set>
                                    <p:set>
                                      <p:cBhvr>
                                        <p:cTn id="16" dur="1250" fill="hold"/>
                                        <p:tgtEl>
                                          <p:spTgt spid="26"/>
                                        </p:tgtEl>
                                        <p:attrNameLst>
                                          <p:attrName>fill.on</p:attrName>
                                        </p:attrNameLst>
                                      </p:cBhvr>
                                      <p:to>
                                        <p:strVal val="true"/>
                                      </p:to>
                                    </p:set>
                                  </p:childTnLst>
                                </p:cTn>
                              </p:par>
                              <p:par>
                                <p:cTn id="17" presetID="2" presetClass="entr" presetSubtype="2" decel="100000" fill="hold" nodeType="withEffect">
                                  <p:stCondLst>
                                    <p:cond delay="700"/>
                                  </p:stCondLst>
                                  <p:childTnLst>
                                    <p:set>
                                      <p:cBhvr>
                                        <p:cTn id="18" dur="1" fill="hold">
                                          <p:stCondLst>
                                            <p:cond delay="0"/>
                                          </p:stCondLst>
                                        </p:cTn>
                                        <p:tgtEl>
                                          <p:spTgt spid="1029"/>
                                        </p:tgtEl>
                                        <p:attrNameLst>
                                          <p:attrName>style.visibility</p:attrName>
                                        </p:attrNameLst>
                                      </p:cBhvr>
                                      <p:to>
                                        <p:strVal val="visible"/>
                                      </p:to>
                                    </p:set>
                                    <p:anim calcmode="lin" valueType="num">
                                      <p:cBhvr additive="base">
                                        <p:cTn id="19" dur="500" fill="hold"/>
                                        <p:tgtEl>
                                          <p:spTgt spid="1029"/>
                                        </p:tgtEl>
                                        <p:attrNameLst>
                                          <p:attrName>ppt_x</p:attrName>
                                        </p:attrNameLst>
                                      </p:cBhvr>
                                      <p:tavLst>
                                        <p:tav tm="0">
                                          <p:val>
                                            <p:strVal val="1+#ppt_w/2"/>
                                          </p:val>
                                        </p:tav>
                                        <p:tav tm="100000">
                                          <p:val>
                                            <p:strVal val="#ppt_x"/>
                                          </p:val>
                                        </p:tav>
                                      </p:tavLst>
                                    </p:anim>
                                    <p:anim calcmode="lin" valueType="num">
                                      <p:cBhvr additive="base">
                                        <p:cTn id="20" dur="500" fill="hold"/>
                                        <p:tgtEl>
                                          <p:spTgt spid="1029"/>
                                        </p:tgtEl>
                                        <p:attrNameLst>
                                          <p:attrName>ppt_y</p:attrName>
                                        </p:attrNameLst>
                                      </p:cBhvr>
                                      <p:tavLst>
                                        <p:tav tm="0">
                                          <p:val>
                                            <p:strVal val="#ppt_y"/>
                                          </p:val>
                                        </p:tav>
                                        <p:tav tm="100000">
                                          <p:val>
                                            <p:strVal val="#ppt_y"/>
                                          </p:val>
                                        </p:tav>
                                      </p:tavLst>
                                    </p:anim>
                                  </p:childTnLst>
                                </p:cTn>
                              </p:par>
                              <p:par>
                                <p:cTn id="21" presetID="2" presetClass="entr" presetSubtype="1" decel="100000" fill="hold" grpId="0" nodeType="withEffect">
                                  <p:stCondLst>
                                    <p:cond delay="1000"/>
                                  </p:stCondLst>
                                  <p:childTnLst>
                                    <p:set>
                                      <p:cBhvr>
                                        <p:cTn id="22" dur="1" fill="hold">
                                          <p:stCondLst>
                                            <p:cond delay="0"/>
                                          </p:stCondLst>
                                        </p:cTn>
                                        <p:tgtEl>
                                          <p:spTgt spid="12"/>
                                        </p:tgtEl>
                                        <p:attrNameLst>
                                          <p:attrName>style.visibility</p:attrName>
                                        </p:attrNameLst>
                                      </p:cBhvr>
                                      <p:to>
                                        <p:strVal val="visible"/>
                                      </p:to>
                                    </p:set>
                                    <p:anim calcmode="lin" valueType="num">
                                      <p:cBhvr additive="base">
                                        <p:cTn id="23" dur="500" fill="hold"/>
                                        <p:tgtEl>
                                          <p:spTgt spid="12"/>
                                        </p:tgtEl>
                                        <p:attrNameLst>
                                          <p:attrName>ppt_x</p:attrName>
                                        </p:attrNameLst>
                                      </p:cBhvr>
                                      <p:tavLst>
                                        <p:tav tm="0">
                                          <p:val>
                                            <p:strVal val="#ppt_x"/>
                                          </p:val>
                                        </p:tav>
                                        <p:tav tm="100000">
                                          <p:val>
                                            <p:strVal val="#ppt_x"/>
                                          </p:val>
                                        </p:tav>
                                      </p:tavLst>
                                    </p:anim>
                                    <p:anim calcmode="lin" valueType="num">
                                      <p:cBhvr additive="base">
                                        <p:cTn id="24" dur="500" fill="hold"/>
                                        <p:tgtEl>
                                          <p:spTgt spid="1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2291559" y="2271631"/>
            <a:ext cx="2645257" cy="2133410"/>
          </a:xfrm>
          <a:prstGeom prst="rect">
            <a:avLst/>
          </a:prstGeom>
          <a:ln w="50800" cap="sq">
            <a:solidFill>
              <a:schemeClr val="accent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74320" rIns="0" bIns="47565" numCol="1" rtlCol="0" anchor="t" anchorCtr="0" compatLnSpc="1">
            <a:prstTxWarp prst="textNoShape">
              <a:avLst/>
            </a:prstTxWarp>
          </a:bodyPr>
          <a:lstStyle/>
          <a:p>
            <a:pPr algn="ctr" defTabSz="951028" fontAlgn="base">
              <a:spcBef>
                <a:spcPct val="0"/>
              </a:spcBef>
              <a:spcAft>
                <a:spcPct val="0"/>
              </a:spcAft>
            </a:pPr>
            <a:endParaRPr lang="en-US" sz="3200" dirty="0">
              <a:gradFill>
                <a:gsLst>
                  <a:gs pos="0">
                    <a:srgbClr val="FFFFFF"/>
                  </a:gs>
                  <a:gs pos="100000">
                    <a:srgbClr val="FFFFFF"/>
                  </a:gs>
                </a:gsLst>
                <a:lin ang="5400000" scaled="0"/>
              </a:gradFill>
              <a:latin typeface="+mj-lt"/>
            </a:endParaRPr>
          </a:p>
        </p:txBody>
      </p:sp>
      <p:sp>
        <p:nvSpPr>
          <p:cNvPr id="17" name="Rectangle 16"/>
          <p:cNvSpPr/>
          <p:nvPr/>
        </p:nvSpPr>
        <p:spPr bwMode="auto">
          <a:xfrm>
            <a:off x="5093573" y="2271631"/>
            <a:ext cx="2645257" cy="2133410"/>
          </a:xfrm>
          <a:prstGeom prst="rect">
            <a:avLst/>
          </a:prstGeom>
          <a:ln w="50800" cap="sq">
            <a:solidFill>
              <a:schemeClr val="accent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74320" rIns="0" bIns="47565" numCol="1" rtlCol="0" anchor="t" anchorCtr="0" compatLnSpc="1">
            <a:prstTxWarp prst="textNoShape">
              <a:avLst/>
            </a:prstTxWarp>
          </a:bodyPr>
          <a:lstStyle/>
          <a:p>
            <a:pPr algn="ctr" defTabSz="951028" fontAlgn="base">
              <a:spcBef>
                <a:spcPct val="0"/>
              </a:spcBef>
              <a:spcAft>
                <a:spcPct val="0"/>
              </a:spcAft>
            </a:pPr>
            <a:endParaRPr lang="en-US" sz="3200" dirty="0">
              <a:gradFill>
                <a:gsLst>
                  <a:gs pos="0">
                    <a:srgbClr val="FFFFFF"/>
                  </a:gs>
                  <a:gs pos="100000">
                    <a:srgbClr val="FFFFFF"/>
                  </a:gs>
                </a:gsLst>
                <a:lin ang="5400000" scaled="0"/>
              </a:gradFill>
              <a:latin typeface="+mj-lt"/>
            </a:endParaRPr>
          </a:p>
        </p:txBody>
      </p:sp>
      <p:sp>
        <p:nvSpPr>
          <p:cNvPr id="21" name="Rectangle 20"/>
          <p:cNvSpPr/>
          <p:nvPr/>
        </p:nvSpPr>
        <p:spPr bwMode="auto">
          <a:xfrm>
            <a:off x="7878281" y="2271631"/>
            <a:ext cx="2645257" cy="2133410"/>
          </a:xfrm>
          <a:prstGeom prst="rect">
            <a:avLst/>
          </a:prstGeom>
          <a:ln w="50800" cap="sq">
            <a:solidFill>
              <a:schemeClr val="accent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74320" rIns="0" bIns="47565" numCol="1" rtlCol="0" anchor="t" anchorCtr="0" compatLnSpc="1">
            <a:prstTxWarp prst="textNoShape">
              <a:avLst/>
            </a:prstTxWarp>
          </a:bodyPr>
          <a:lstStyle/>
          <a:p>
            <a:pPr algn="ctr" defTabSz="951028" fontAlgn="base">
              <a:spcBef>
                <a:spcPct val="0"/>
              </a:spcBef>
              <a:spcAft>
                <a:spcPct val="0"/>
              </a:spcAft>
            </a:pPr>
            <a:endParaRPr lang="en-US" sz="3200" dirty="0">
              <a:gradFill>
                <a:gsLst>
                  <a:gs pos="0">
                    <a:srgbClr val="FFFFFF"/>
                  </a:gs>
                  <a:gs pos="100000">
                    <a:srgbClr val="FFFFFF"/>
                  </a:gs>
                </a:gsLst>
                <a:lin ang="5400000" scaled="0"/>
              </a:gradFill>
              <a:latin typeface="+mj-lt"/>
            </a:endParaRPr>
          </a:p>
        </p:txBody>
      </p:sp>
      <p:grpSp>
        <p:nvGrpSpPr>
          <p:cNvPr id="6" name="Group 5"/>
          <p:cNvGrpSpPr/>
          <p:nvPr/>
        </p:nvGrpSpPr>
        <p:grpSpPr>
          <a:xfrm>
            <a:off x="7876011" y="3191447"/>
            <a:ext cx="2652401" cy="2635198"/>
            <a:chOff x="9361911" y="1940266"/>
            <a:chExt cx="2652401" cy="2635198"/>
          </a:xfrm>
        </p:grpSpPr>
        <p:sp>
          <p:nvSpPr>
            <p:cNvPr id="22" name="Oval 21"/>
            <p:cNvSpPr/>
            <p:nvPr/>
          </p:nvSpPr>
          <p:spPr bwMode="auto">
            <a:xfrm>
              <a:off x="9361911" y="1940266"/>
              <a:ext cx="2652401" cy="2635198"/>
            </a:xfrm>
            <a:prstGeom prst="ellipse">
              <a:avLst/>
            </a:prstGeom>
            <a:solidFill>
              <a:srgbClr val="FFFFFF"/>
            </a:solidFill>
            <a:ln w="4762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ln w="15875">
                  <a:noFill/>
                </a:ln>
                <a:gradFill>
                  <a:gsLst>
                    <a:gs pos="1250">
                      <a:schemeClr val="bg1"/>
                    </a:gs>
                    <a:gs pos="10417">
                      <a:schemeClr val="bg1"/>
                    </a:gs>
                  </a:gsLst>
                  <a:lin ang="5400000" scaled="0"/>
                </a:gradFill>
              </a:endParaRPr>
            </a:p>
          </p:txBody>
        </p:sp>
        <p:sp>
          <p:nvSpPr>
            <p:cNvPr id="25" name="Freeform 164"/>
            <p:cNvSpPr>
              <a:spLocks noEditPoints="1"/>
            </p:cNvSpPr>
            <p:nvPr/>
          </p:nvSpPr>
          <p:spPr bwMode="black">
            <a:xfrm>
              <a:off x="10085913" y="2260247"/>
              <a:ext cx="1219104" cy="1690181"/>
            </a:xfrm>
            <a:custGeom>
              <a:avLst/>
              <a:gdLst>
                <a:gd name="T0" fmla="*/ 221 w 288"/>
                <a:gd name="T1" fmla="*/ 373 h 399"/>
                <a:gd name="T2" fmla="*/ 194 w 288"/>
                <a:gd name="T3" fmla="*/ 350 h 399"/>
                <a:gd name="T4" fmla="*/ 137 w 288"/>
                <a:gd name="T5" fmla="*/ 150 h 399"/>
                <a:gd name="T6" fmla="*/ 165 w 288"/>
                <a:gd name="T7" fmla="*/ 398 h 399"/>
                <a:gd name="T8" fmla="*/ 94 w 288"/>
                <a:gd name="T9" fmla="*/ 325 h 399"/>
                <a:gd name="T10" fmla="*/ 192 w 288"/>
                <a:gd name="T11" fmla="*/ 269 h 399"/>
                <a:gd name="T12" fmla="*/ 223 w 288"/>
                <a:gd name="T13" fmla="*/ 371 h 399"/>
                <a:gd name="T14" fmla="*/ 135 w 288"/>
                <a:gd name="T15" fmla="*/ 170 h 399"/>
                <a:gd name="T16" fmla="*/ 179 w 288"/>
                <a:gd name="T17" fmla="*/ 395 h 399"/>
                <a:gd name="T18" fmla="*/ 135 w 288"/>
                <a:gd name="T19" fmla="*/ 324 h 399"/>
                <a:gd name="T20" fmla="*/ 154 w 288"/>
                <a:gd name="T21" fmla="*/ 308 h 399"/>
                <a:gd name="T22" fmla="*/ 208 w 288"/>
                <a:gd name="T23" fmla="*/ 382 h 399"/>
                <a:gd name="T24" fmla="*/ 85 w 288"/>
                <a:gd name="T25" fmla="*/ 380 h 399"/>
                <a:gd name="T26" fmla="*/ 143 w 288"/>
                <a:gd name="T27" fmla="*/ 82 h 399"/>
                <a:gd name="T28" fmla="*/ 228 w 288"/>
                <a:gd name="T29" fmla="*/ 288 h 399"/>
                <a:gd name="T30" fmla="*/ 253 w 288"/>
                <a:gd name="T31" fmla="*/ 340 h 399"/>
                <a:gd name="T32" fmla="*/ 247 w 288"/>
                <a:gd name="T33" fmla="*/ 233 h 399"/>
                <a:gd name="T34" fmla="*/ 20 w 288"/>
                <a:gd name="T35" fmla="*/ 263 h 399"/>
                <a:gd name="T36" fmla="*/ 85 w 288"/>
                <a:gd name="T37" fmla="*/ 380 h 399"/>
                <a:gd name="T38" fmla="*/ 219 w 288"/>
                <a:gd name="T39" fmla="*/ 242 h 399"/>
                <a:gd name="T40" fmla="*/ 56 w 288"/>
                <a:gd name="T41" fmla="*/ 305 h 399"/>
                <a:gd name="T42" fmla="*/ 129 w 288"/>
                <a:gd name="T43" fmla="*/ 397 h 399"/>
                <a:gd name="T44" fmla="*/ 137 w 288"/>
                <a:gd name="T45" fmla="*/ 115 h 399"/>
                <a:gd name="T46" fmla="*/ 210 w 288"/>
                <a:gd name="T47" fmla="*/ 334 h 399"/>
                <a:gd name="T48" fmla="*/ 239 w 288"/>
                <a:gd name="T49" fmla="*/ 357 h 399"/>
                <a:gd name="T50" fmla="*/ 0 w 288"/>
                <a:gd name="T51" fmla="*/ 202 h 399"/>
                <a:gd name="T52" fmla="*/ 144 w 288"/>
                <a:gd name="T53" fmla="*/ 51 h 399"/>
                <a:gd name="T54" fmla="*/ 252 w 288"/>
                <a:gd name="T55" fmla="*/ 298 h 399"/>
                <a:gd name="T56" fmla="*/ 266 w 288"/>
                <a:gd name="T57" fmla="*/ 320 h 399"/>
                <a:gd name="T58" fmla="*/ 277 w 288"/>
                <a:gd name="T59" fmla="*/ 221 h 399"/>
                <a:gd name="T60" fmla="*/ 3 w 288"/>
                <a:gd name="T61" fmla="*/ 162 h 399"/>
                <a:gd name="T62" fmla="*/ 0 w 288"/>
                <a:gd name="T63" fmla="*/ 202 h 399"/>
                <a:gd name="T64" fmla="*/ 145 w 288"/>
                <a:gd name="T65" fmla="*/ 0 h 399"/>
                <a:gd name="T66" fmla="*/ 144 w 288"/>
                <a:gd name="T67" fmla="*/ 18 h 399"/>
                <a:gd name="T68" fmla="*/ 142 w 288"/>
                <a:gd name="T69" fmla="*/ 308 h 399"/>
                <a:gd name="T70" fmla="*/ 137 w 288"/>
                <a:gd name="T71" fmla="*/ 201 h 399"/>
                <a:gd name="T72" fmla="*/ 130 w 288"/>
                <a:gd name="T73" fmla="*/ 208 h 399"/>
                <a:gd name="T74" fmla="*/ 142 w 288"/>
                <a:gd name="T75" fmla="*/ 308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8" h="399">
                  <a:moveTo>
                    <a:pt x="223" y="371"/>
                  </a:moveTo>
                  <a:cubicBezTo>
                    <a:pt x="221" y="373"/>
                    <a:pt x="221" y="373"/>
                    <a:pt x="221" y="373"/>
                  </a:cubicBezTo>
                  <a:cubicBezTo>
                    <a:pt x="220" y="374"/>
                    <a:pt x="218" y="375"/>
                    <a:pt x="217" y="376"/>
                  </a:cubicBezTo>
                  <a:cubicBezTo>
                    <a:pt x="215" y="374"/>
                    <a:pt x="205" y="366"/>
                    <a:pt x="194" y="350"/>
                  </a:cubicBezTo>
                  <a:cubicBezTo>
                    <a:pt x="181" y="332"/>
                    <a:pt x="177" y="299"/>
                    <a:pt x="180" y="268"/>
                  </a:cubicBezTo>
                  <a:cubicBezTo>
                    <a:pt x="186" y="212"/>
                    <a:pt x="180" y="148"/>
                    <a:pt x="137" y="150"/>
                  </a:cubicBezTo>
                  <a:cubicBezTo>
                    <a:pt x="90" y="152"/>
                    <a:pt x="69" y="245"/>
                    <a:pt x="106" y="319"/>
                  </a:cubicBezTo>
                  <a:cubicBezTo>
                    <a:pt x="125" y="357"/>
                    <a:pt x="150" y="384"/>
                    <a:pt x="165" y="398"/>
                  </a:cubicBezTo>
                  <a:cubicBezTo>
                    <a:pt x="161" y="398"/>
                    <a:pt x="157" y="399"/>
                    <a:pt x="153" y="399"/>
                  </a:cubicBezTo>
                  <a:cubicBezTo>
                    <a:pt x="137" y="384"/>
                    <a:pt x="115" y="364"/>
                    <a:pt x="94" y="325"/>
                  </a:cubicBezTo>
                  <a:cubicBezTo>
                    <a:pt x="46" y="236"/>
                    <a:pt x="82" y="134"/>
                    <a:pt x="137" y="134"/>
                  </a:cubicBezTo>
                  <a:cubicBezTo>
                    <a:pt x="195" y="134"/>
                    <a:pt x="201" y="201"/>
                    <a:pt x="192" y="269"/>
                  </a:cubicBezTo>
                  <a:cubicBezTo>
                    <a:pt x="188" y="301"/>
                    <a:pt x="191" y="329"/>
                    <a:pt x="202" y="346"/>
                  </a:cubicBezTo>
                  <a:cubicBezTo>
                    <a:pt x="213" y="363"/>
                    <a:pt x="224" y="370"/>
                    <a:pt x="223" y="371"/>
                  </a:cubicBezTo>
                  <a:close/>
                  <a:moveTo>
                    <a:pt x="166" y="306"/>
                  </a:moveTo>
                  <a:cubicBezTo>
                    <a:pt x="163" y="275"/>
                    <a:pt x="185" y="172"/>
                    <a:pt x="135" y="170"/>
                  </a:cubicBezTo>
                  <a:cubicBezTo>
                    <a:pt x="104" y="169"/>
                    <a:pt x="77" y="248"/>
                    <a:pt x="125" y="329"/>
                  </a:cubicBezTo>
                  <a:cubicBezTo>
                    <a:pt x="143" y="361"/>
                    <a:pt x="166" y="383"/>
                    <a:pt x="179" y="395"/>
                  </a:cubicBezTo>
                  <a:cubicBezTo>
                    <a:pt x="182" y="394"/>
                    <a:pt x="185" y="393"/>
                    <a:pt x="188" y="392"/>
                  </a:cubicBezTo>
                  <a:cubicBezTo>
                    <a:pt x="177" y="381"/>
                    <a:pt x="153" y="358"/>
                    <a:pt x="135" y="324"/>
                  </a:cubicBezTo>
                  <a:cubicBezTo>
                    <a:pt x="101" y="266"/>
                    <a:pt x="110" y="186"/>
                    <a:pt x="135" y="186"/>
                  </a:cubicBezTo>
                  <a:cubicBezTo>
                    <a:pt x="168" y="186"/>
                    <a:pt x="149" y="268"/>
                    <a:pt x="154" y="308"/>
                  </a:cubicBezTo>
                  <a:cubicBezTo>
                    <a:pt x="160" y="352"/>
                    <a:pt x="187" y="377"/>
                    <a:pt x="200" y="386"/>
                  </a:cubicBezTo>
                  <a:cubicBezTo>
                    <a:pt x="203" y="385"/>
                    <a:pt x="205" y="384"/>
                    <a:pt x="208" y="382"/>
                  </a:cubicBezTo>
                  <a:cubicBezTo>
                    <a:pt x="199" y="375"/>
                    <a:pt x="170" y="350"/>
                    <a:pt x="166" y="306"/>
                  </a:cubicBezTo>
                  <a:close/>
                  <a:moveTo>
                    <a:pt x="85" y="380"/>
                  </a:moveTo>
                  <a:cubicBezTo>
                    <a:pt x="65" y="357"/>
                    <a:pt x="36" y="313"/>
                    <a:pt x="31" y="261"/>
                  </a:cubicBezTo>
                  <a:cubicBezTo>
                    <a:pt x="25" y="164"/>
                    <a:pt x="66" y="82"/>
                    <a:pt x="143" y="82"/>
                  </a:cubicBezTo>
                  <a:cubicBezTo>
                    <a:pt x="213" y="82"/>
                    <a:pt x="241" y="157"/>
                    <a:pt x="235" y="231"/>
                  </a:cubicBezTo>
                  <a:cubicBezTo>
                    <a:pt x="234" y="251"/>
                    <a:pt x="228" y="269"/>
                    <a:pt x="228" y="288"/>
                  </a:cubicBezTo>
                  <a:cubicBezTo>
                    <a:pt x="227" y="320"/>
                    <a:pt x="236" y="334"/>
                    <a:pt x="248" y="347"/>
                  </a:cubicBezTo>
                  <a:cubicBezTo>
                    <a:pt x="250" y="345"/>
                    <a:pt x="251" y="343"/>
                    <a:pt x="253" y="340"/>
                  </a:cubicBezTo>
                  <a:cubicBezTo>
                    <a:pt x="246" y="330"/>
                    <a:pt x="237" y="313"/>
                    <a:pt x="238" y="289"/>
                  </a:cubicBezTo>
                  <a:cubicBezTo>
                    <a:pt x="239" y="273"/>
                    <a:pt x="243" y="254"/>
                    <a:pt x="247" y="233"/>
                  </a:cubicBezTo>
                  <a:cubicBezTo>
                    <a:pt x="257" y="169"/>
                    <a:pt x="233" y="66"/>
                    <a:pt x="143" y="65"/>
                  </a:cubicBezTo>
                  <a:cubicBezTo>
                    <a:pt x="77" y="64"/>
                    <a:pt x="7" y="129"/>
                    <a:pt x="20" y="263"/>
                  </a:cubicBezTo>
                  <a:cubicBezTo>
                    <a:pt x="24" y="299"/>
                    <a:pt x="39" y="330"/>
                    <a:pt x="54" y="354"/>
                  </a:cubicBezTo>
                  <a:cubicBezTo>
                    <a:pt x="64" y="365"/>
                    <a:pt x="74" y="373"/>
                    <a:pt x="85" y="380"/>
                  </a:cubicBezTo>
                  <a:close/>
                  <a:moveTo>
                    <a:pt x="219" y="331"/>
                  </a:moveTo>
                  <a:cubicBezTo>
                    <a:pt x="211" y="309"/>
                    <a:pt x="212" y="277"/>
                    <a:pt x="219" y="242"/>
                  </a:cubicBezTo>
                  <a:cubicBezTo>
                    <a:pt x="228" y="183"/>
                    <a:pt x="216" y="99"/>
                    <a:pt x="137" y="99"/>
                  </a:cubicBezTo>
                  <a:cubicBezTo>
                    <a:pt x="73" y="99"/>
                    <a:pt x="16" y="198"/>
                    <a:pt x="56" y="305"/>
                  </a:cubicBezTo>
                  <a:cubicBezTo>
                    <a:pt x="72" y="346"/>
                    <a:pt x="96" y="376"/>
                    <a:pt x="113" y="393"/>
                  </a:cubicBezTo>
                  <a:cubicBezTo>
                    <a:pt x="118" y="395"/>
                    <a:pt x="123" y="396"/>
                    <a:pt x="129" y="397"/>
                  </a:cubicBezTo>
                  <a:cubicBezTo>
                    <a:pt x="113" y="382"/>
                    <a:pt x="84" y="348"/>
                    <a:pt x="67" y="300"/>
                  </a:cubicBezTo>
                  <a:cubicBezTo>
                    <a:pt x="37" y="213"/>
                    <a:pt x="79" y="116"/>
                    <a:pt x="137" y="115"/>
                  </a:cubicBezTo>
                  <a:cubicBezTo>
                    <a:pt x="189" y="114"/>
                    <a:pt x="216" y="168"/>
                    <a:pt x="208" y="239"/>
                  </a:cubicBezTo>
                  <a:cubicBezTo>
                    <a:pt x="201" y="274"/>
                    <a:pt x="200" y="310"/>
                    <a:pt x="210" y="334"/>
                  </a:cubicBezTo>
                  <a:cubicBezTo>
                    <a:pt x="217" y="351"/>
                    <a:pt x="228" y="359"/>
                    <a:pt x="233" y="363"/>
                  </a:cubicBezTo>
                  <a:cubicBezTo>
                    <a:pt x="235" y="361"/>
                    <a:pt x="237" y="359"/>
                    <a:pt x="239" y="357"/>
                  </a:cubicBezTo>
                  <a:cubicBezTo>
                    <a:pt x="235" y="354"/>
                    <a:pt x="225" y="347"/>
                    <a:pt x="219" y="331"/>
                  </a:cubicBezTo>
                  <a:close/>
                  <a:moveTo>
                    <a:pt x="0" y="202"/>
                  </a:moveTo>
                  <a:cubicBezTo>
                    <a:pt x="0" y="217"/>
                    <a:pt x="1" y="231"/>
                    <a:pt x="4" y="245"/>
                  </a:cubicBezTo>
                  <a:cubicBezTo>
                    <a:pt x="6" y="146"/>
                    <a:pt x="40" y="49"/>
                    <a:pt x="144" y="51"/>
                  </a:cubicBezTo>
                  <a:cubicBezTo>
                    <a:pt x="230" y="51"/>
                    <a:pt x="271" y="143"/>
                    <a:pt x="262" y="219"/>
                  </a:cubicBezTo>
                  <a:cubicBezTo>
                    <a:pt x="259" y="248"/>
                    <a:pt x="252" y="276"/>
                    <a:pt x="252" y="298"/>
                  </a:cubicBezTo>
                  <a:cubicBezTo>
                    <a:pt x="252" y="315"/>
                    <a:pt x="258" y="326"/>
                    <a:pt x="260" y="330"/>
                  </a:cubicBezTo>
                  <a:cubicBezTo>
                    <a:pt x="262" y="327"/>
                    <a:pt x="264" y="323"/>
                    <a:pt x="266" y="320"/>
                  </a:cubicBezTo>
                  <a:cubicBezTo>
                    <a:pt x="263" y="314"/>
                    <a:pt x="261" y="308"/>
                    <a:pt x="262" y="298"/>
                  </a:cubicBezTo>
                  <a:cubicBezTo>
                    <a:pt x="262" y="279"/>
                    <a:pt x="272" y="252"/>
                    <a:pt x="277" y="221"/>
                  </a:cubicBezTo>
                  <a:cubicBezTo>
                    <a:pt x="288" y="144"/>
                    <a:pt x="247" y="31"/>
                    <a:pt x="144" y="31"/>
                  </a:cubicBezTo>
                  <a:cubicBezTo>
                    <a:pt x="62" y="32"/>
                    <a:pt x="18" y="92"/>
                    <a:pt x="3" y="162"/>
                  </a:cubicBezTo>
                  <a:cubicBezTo>
                    <a:pt x="1" y="175"/>
                    <a:pt x="0" y="188"/>
                    <a:pt x="0" y="201"/>
                  </a:cubicBezTo>
                  <a:cubicBezTo>
                    <a:pt x="0" y="201"/>
                    <a:pt x="0" y="202"/>
                    <a:pt x="0" y="202"/>
                  </a:cubicBezTo>
                  <a:close/>
                  <a:moveTo>
                    <a:pt x="262" y="75"/>
                  </a:moveTo>
                  <a:cubicBezTo>
                    <a:pt x="244" y="44"/>
                    <a:pt x="206" y="0"/>
                    <a:pt x="145" y="0"/>
                  </a:cubicBezTo>
                  <a:cubicBezTo>
                    <a:pt x="108" y="0"/>
                    <a:pt x="80" y="18"/>
                    <a:pt x="58" y="40"/>
                  </a:cubicBezTo>
                  <a:cubicBezTo>
                    <a:pt x="60" y="39"/>
                    <a:pt x="91" y="18"/>
                    <a:pt x="144" y="18"/>
                  </a:cubicBezTo>
                  <a:cubicBezTo>
                    <a:pt x="220" y="18"/>
                    <a:pt x="262" y="75"/>
                    <a:pt x="262" y="75"/>
                  </a:cubicBezTo>
                  <a:close/>
                  <a:moveTo>
                    <a:pt x="142" y="308"/>
                  </a:moveTo>
                  <a:cubicBezTo>
                    <a:pt x="140" y="294"/>
                    <a:pt x="141" y="277"/>
                    <a:pt x="142" y="260"/>
                  </a:cubicBezTo>
                  <a:cubicBezTo>
                    <a:pt x="143" y="238"/>
                    <a:pt x="144" y="209"/>
                    <a:pt x="137" y="201"/>
                  </a:cubicBezTo>
                  <a:cubicBezTo>
                    <a:pt x="137" y="201"/>
                    <a:pt x="137" y="201"/>
                    <a:pt x="135" y="201"/>
                  </a:cubicBezTo>
                  <a:cubicBezTo>
                    <a:pt x="135" y="201"/>
                    <a:pt x="132" y="202"/>
                    <a:pt x="130" y="208"/>
                  </a:cubicBezTo>
                  <a:cubicBezTo>
                    <a:pt x="122" y="227"/>
                    <a:pt x="122" y="271"/>
                    <a:pt x="141" y="308"/>
                  </a:cubicBezTo>
                  <a:cubicBezTo>
                    <a:pt x="141" y="309"/>
                    <a:pt x="142" y="309"/>
                    <a:pt x="142" y="308"/>
                  </a:cubicBezTo>
                  <a:close/>
                </a:path>
              </a:pathLst>
            </a:custGeom>
            <a:solidFill>
              <a:schemeClr val="tx2"/>
            </a:solidFill>
            <a:ln>
              <a:noFill/>
            </a:ln>
            <a:extLst/>
          </p:spPr>
          <p:txBody>
            <a:bodyPr vert="horz" wrap="square" lIns="91440" tIns="45720" rIns="91440" bIns="45720" numCol="1" anchor="t" anchorCtr="0" compatLnSpc="1">
              <a:prstTxWarp prst="textNoShape">
                <a:avLst/>
              </a:prstTxWarp>
            </a:bodyPr>
            <a:lstStyle/>
            <a:p>
              <a:endParaRPr lang="en-US"/>
            </a:p>
          </p:txBody>
        </p:sp>
      </p:grpSp>
      <p:sp>
        <p:nvSpPr>
          <p:cNvPr id="54" name="Rectangle 53"/>
          <p:cNvSpPr/>
          <p:nvPr/>
        </p:nvSpPr>
        <p:spPr>
          <a:xfrm>
            <a:off x="2589239" y="2505304"/>
            <a:ext cx="2052165" cy="584775"/>
          </a:xfrm>
          <a:prstGeom prst="rect">
            <a:avLst/>
          </a:prstGeom>
        </p:spPr>
        <p:txBody>
          <a:bodyPr wrap="none">
            <a:spAutoFit/>
          </a:bodyPr>
          <a:lstStyle/>
          <a:p>
            <a:pPr algn="ctr" defTabSz="951028" fontAlgn="base">
              <a:spcBef>
                <a:spcPct val="0"/>
              </a:spcBef>
              <a:spcAft>
                <a:spcPct val="0"/>
              </a:spcAft>
            </a:pPr>
            <a:r>
              <a:rPr lang="en-US" sz="3200" dirty="0">
                <a:gradFill>
                  <a:gsLst>
                    <a:gs pos="0">
                      <a:srgbClr val="FFFFFF"/>
                    </a:gs>
                    <a:gs pos="100000">
                      <a:srgbClr val="FFFFFF"/>
                    </a:gs>
                  </a:gsLst>
                  <a:lin ang="5400000" scaled="0"/>
                </a:gradFill>
                <a:latin typeface="+mj-lt"/>
              </a:rPr>
              <a:t>Integration</a:t>
            </a:r>
          </a:p>
        </p:txBody>
      </p:sp>
      <p:sp>
        <p:nvSpPr>
          <p:cNvPr id="55" name="Rectangle 54"/>
          <p:cNvSpPr/>
          <p:nvPr/>
        </p:nvSpPr>
        <p:spPr>
          <a:xfrm>
            <a:off x="5113583" y="2502427"/>
            <a:ext cx="2611421" cy="584775"/>
          </a:xfrm>
          <a:prstGeom prst="rect">
            <a:avLst/>
          </a:prstGeom>
        </p:spPr>
        <p:txBody>
          <a:bodyPr wrap="none">
            <a:spAutoFit/>
          </a:bodyPr>
          <a:lstStyle/>
          <a:p>
            <a:pPr algn="ctr" defTabSz="951028" fontAlgn="base">
              <a:spcBef>
                <a:spcPct val="0"/>
              </a:spcBef>
              <a:spcAft>
                <a:spcPct val="0"/>
              </a:spcAft>
            </a:pPr>
            <a:r>
              <a:rPr lang="en-US" sz="3200" dirty="0">
                <a:gradFill>
                  <a:gsLst>
                    <a:gs pos="0">
                      <a:srgbClr val="FFFFFF"/>
                    </a:gs>
                    <a:gs pos="100000">
                      <a:srgbClr val="FFFFFF"/>
                    </a:gs>
                  </a:gsLst>
                  <a:lin ang="5400000" scaled="0"/>
                </a:gradFill>
                <a:latin typeface="+mj-lt"/>
              </a:rPr>
              <a:t>Heterogeneity</a:t>
            </a:r>
          </a:p>
        </p:txBody>
      </p:sp>
      <p:sp>
        <p:nvSpPr>
          <p:cNvPr id="56" name="Rectangle 55"/>
          <p:cNvSpPr/>
          <p:nvPr/>
        </p:nvSpPr>
        <p:spPr>
          <a:xfrm>
            <a:off x="8432385" y="2499856"/>
            <a:ext cx="1526380" cy="584775"/>
          </a:xfrm>
          <a:prstGeom prst="rect">
            <a:avLst/>
          </a:prstGeom>
        </p:spPr>
        <p:txBody>
          <a:bodyPr wrap="none">
            <a:spAutoFit/>
          </a:bodyPr>
          <a:lstStyle/>
          <a:p>
            <a:pPr algn="ctr" defTabSz="951028" fontAlgn="base">
              <a:spcBef>
                <a:spcPct val="0"/>
              </a:spcBef>
              <a:spcAft>
                <a:spcPct val="0"/>
              </a:spcAft>
            </a:pPr>
            <a:r>
              <a:rPr lang="en-US" sz="3200" dirty="0" smtClean="0">
                <a:gradFill>
                  <a:gsLst>
                    <a:gs pos="0">
                      <a:srgbClr val="FFFFFF"/>
                    </a:gs>
                    <a:gs pos="100000">
                      <a:srgbClr val="FFFFFF"/>
                    </a:gs>
                  </a:gsLst>
                  <a:lin ang="5400000" scaled="0"/>
                </a:gradFill>
                <a:latin typeface="+mj-lt"/>
              </a:rPr>
              <a:t>Security</a:t>
            </a:r>
            <a:endParaRPr lang="en-US" sz="3200" dirty="0">
              <a:gradFill>
                <a:gsLst>
                  <a:gs pos="0">
                    <a:srgbClr val="FFFFFF"/>
                  </a:gs>
                  <a:gs pos="100000">
                    <a:srgbClr val="FFFFFF"/>
                  </a:gs>
                </a:gsLst>
                <a:lin ang="5400000" scaled="0"/>
              </a:gradFill>
              <a:latin typeface="+mj-lt"/>
            </a:endParaRPr>
          </a:p>
        </p:txBody>
      </p:sp>
      <p:sp>
        <p:nvSpPr>
          <p:cNvPr id="61" name="Rectangle 60"/>
          <p:cNvSpPr/>
          <p:nvPr/>
        </p:nvSpPr>
        <p:spPr>
          <a:xfrm>
            <a:off x="2279908" y="5837482"/>
            <a:ext cx="2681030" cy="769441"/>
          </a:xfrm>
          <a:prstGeom prst="rect">
            <a:avLst/>
          </a:prstGeom>
        </p:spPr>
        <p:txBody>
          <a:bodyPr wrap="square">
            <a:spAutoFit/>
          </a:bodyPr>
          <a:lstStyle/>
          <a:p>
            <a:pPr algn="ctr" defTabSz="951028" fontAlgn="base">
              <a:spcBef>
                <a:spcPct val="0"/>
              </a:spcBef>
              <a:spcAft>
                <a:spcPct val="0"/>
              </a:spcAft>
            </a:pPr>
            <a:r>
              <a:rPr lang="en-US" sz="2200" dirty="0">
                <a:gradFill>
                  <a:gsLst>
                    <a:gs pos="0">
                      <a:srgbClr val="FFFFFF"/>
                    </a:gs>
                    <a:gs pos="100000">
                      <a:srgbClr val="FFFFFF"/>
                    </a:gs>
                  </a:gsLst>
                  <a:lin ang="5400000" scaled="0"/>
                </a:gradFill>
                <a:latin typeface="+mj-lt"/>
              </a:rPr>
              <a:t>O</a:t>
            </a:r>
            <a:r>
              <a:rPr lang="en-US" sz="2200" dirty="0" smtClean="0">
                <a:gradFill>
                  <a:gsLst>
                    <a:gs pos="0">
                      <a:srgbClr val="FFFFFF"/>
                    </a:gs>
                    <a:gs pos="100000">
                      <a:srgbClr val="FFFFFF"/>
                    </a:gs>
                  </a:gsLst>
                  <a:lin ang="5400000" scaled="0"/>
                </a:gradFill>
                <a:latin typeface="+mj-lt"/>
              </a:rPr>
              <a:t>n-premises </a:t>
            </a:r>
            <a:br>
              <a:rPr lang="en-US" sz="2200" dirty="0" smtClean="0">
                <a:gradFill>
                  <a:gsLst>
                    <a:gs pos="0">
                      <a:srgbClr val="FFFFFF"/>
                    </a:gs>
                    <a:gs pos="100000">
                      <a:srgbClr val="FFFFFF"/>
                    </a:gs>
                  </a:gsLst>
                  <a:lin ang="5400000" scaled="0"/>
                </a:gradFill>
                <a:latin typeface="+mj-lt"/>
              </a:rPr>
            </a:br>
            <a:r>
              <a:rPr lang="en-US" sz="2200" dirty="0" smtClean="0">
                <a:gradFill>
                  <a:gsLst>
                    <a:gs pos="0">
                      <a:srgbClr val="FFFFFF"/>
                    </a:gs>
                    <a:gs pos="100000">
                      <a:srgbClr val="FFFFFF"/>
                    </a:gs>
                  </a:gsLst>
                  <a:lin ang="5400000" scaled="0"/>
                </a:gradFill>
                <a:latin typeface="+mj-lt"/>
              </a:rPr>
              <a:t>and Cloud</a:t>
            </a:r>
            <a:endParaRPr lang="en-US" sz="2200" dirty="0">
              <a:gradFill>
                <a:gsLst>
                  <a:gs pos="0">
                    <a:srgbClr val="FFFFFF"/>
                  </a:gs>
                  <a:gs pos="100000">
                    <a:srgbClr val="FFFFFF"/>
                  </a:gs>
                </a:gsLst>
                <a:lin ang="5400000" scaled="0"/>
              </a:gradFill>
              <a:latin typeface="+mj-lt"/>
            </a:endParaRPr>
          </a:p>
        </p:txBody>
      </p:sp>
      <p:sp>
        <p:nvSpPr>
          <p:cNvPr id="62" name="Rectangle 61"/>
          <p:cNvSpPr/>
          <p:nvPr/>
        </p:nvSpPr>
        <p:spPr>
          <a:xfrm>
            <a:off x="5634635" y="5835222"/>
            <a:ext cx="1646605" cy="830997"/>
          </a:xfrm>
          <a:prstGeom prst="rect">
            <a:avLst/>
          </a:prstGeom>
        </p:spPr>
        <p:txBody>
          <a:bodyPr wrap="none">
            <a:spAutoFit/>
          </a:bodyPr>
          <a:lstStyle/>
          <a:p>
            <a:pPr algn="ctr" defTabSz="951028" fontAlgn="base">
              <a:spcBef>
                <a:spcPct val="0"/>
              </a:spcBef>
              <a:spcAft>
                <a:spcPct val="0"/>
              </a:spcAft>
            </a:pPr>
            <a:r>
              <a:rPr lang="en-US" sz="2400" dirty="0">
                <a:gradFill>
                  <a:gsLst>
                    <a:gs pos="0">
                      <a:srgbClr val="FFFFFF"/>
                    </a:gs>
                    <a:gs pos="100000">
                      <a:srgbClr val="FFFFFF"/>
                    </a:gs>
                  </a:gsLst>
                  <a:lin ang="5400000" scaled="0"/>
                </a:gradFill>
                <a:latin typeface="+mj-lt"/>
              </a:rPr>
              <a:t>Broad </a:t>
            </a:r>
            <a:r>
              <a:rPr lang="en-US" sz="2400" dirty="0" smtClean="0">
                <a:gradFill>
                  <a:gsLst>
                    <a:gs pos="0">
                      <a:srgbClr val="FFFFFF"/>
                    </a:gs>
                    <a:gs pos="100000">
                      <a:srgbClr val="FFFFFF"/>
                    </a:gs>
                  </a:gsLst>
                  <a:lin ang="5400000" scaled="0"/>
                </a:gradFill>
                <a:latin typeface="+mj-lt"/>
              </a:rPr>
              <a:t/>
            </a:r>
            <a:br>
              <a:rPr lang="en-US" sz="2400" dirty="0" smtClean="0">
                <a:gradFill>
                  <a:gsLst>
                    <a:gs pos="0">
                      <a:srgbClr val="FFFFFF"/>
                    </a:gs>
                    <a:gs pos="100000">
                      <a:srgbClr val="FFFFFF"/>
                    </a:gs>
                  </a:gsLst>
                  <a:lin ang="5400000" scaled="0"/>
                </a:gradFill>
                <a:latin typeface="+mj-lt"/>
              </a:rPr>
            </a:br>
            <a:r>
              <a:rPr lang="en-US" sz="2400" dirty="0" smtClean="0">
                <a:gradFill>
                  <a:gsLst>
                    <a:gs pos="0">
                      <a:srgbClr val="FFFFFF"/>
                    </a:gs>
                    <a:gs pos="100000">
                      <a:srgbClr val="FFFFFF"/>
                    </a:gs>
                  </a:gsLst>
                  <a:lin ang="5400000" scaled="0"/>
                </a:gradFill>
                <a:latin typeface="+mj-lt"/>
              </a:rPr>
              <a:t>and </a:t>
            </a:r>
            <a:r>
              <a:rPr lang="en-US" sz="2400" dirty="0">
                <a:gradFill>
                  <a:gsLst>
                    <a:gs pos="0">
                      <a:srgbClr val="FFFFFF"/>
                    </a:gs>
                    <a:gs pos="100000">
                      <a:srgbClr val="FFFFFF"/>
                    </a:gs>
                  </a:gsLst>
                  <a:lin ang="5400000" scaled="0"/>
                </a:gradFill>
                <a:latin typeface="+mj-lt"/>
              </a:rPr>
              <a:t>flexible</a:t>
            </a:r>
          </a:p>
        </p:txBody>
      </p:sp>
      <p:sp>
        <p:nvSpPr>
          <p:cNvPr id="63" name="Rectangle 62"/>
          <p:cNvSpPr/>
          <p:nvPr/>
        </p:nvSpPr>
        <p:spPr>
          <a:xfrm>
            <a:off x="8406677" y="5802443"/>
            <a:ext cx="1678921" cy="830997"/>
          </a:xfrm>
          <a:prstGeom prst="rect">
            <a:avLst/>
          </a:prstGeom>
        </p:spPr>
        <p:txBody>
          <a:bodyPr wrap="none">
            <a:spAutoFit/>
          </a:bodyPr>
          <a:lstStyle/>
          <a:p>
            <a:pPr algn="ctr" defTabSz="951028" fontAlgn="base">
              <a:spcBef>
                <a:spcPct val="0"/>
              </a:spcBef>
              <a:spcAft>
                <a:spcPct val="0"/>
              </a:spcAft>
            </a:pPr>
            <a:r>
              <a:rPr lang="en-US" sz="2400" dirty="0">
                <a:gradFill>
                  <a:gsLst>
                    <a:gs pos="0">
                      <a:srgbClr val="FFFFFF"/>
                    </a:gs>
                    <a:gs pos="100000">
                      <a:srgbClr val="FFFFFF"/>
                    </a:gs>
                  </a:gsLst>
                  <a:lin ang="5400000" scaled="0"/>
                </a:gradFill>
                <a:latin typeface="+mj-lt"/>
              </a:rPr>
              <a:t>Secure </a:t>
            </a:r>
            <a:r>
              <a:rPr lang="en-US" sz="2400" dirty="0" smtClean="0">
                <a:gradFill>
                  <a:gsLst>
                    <a:gs pos="0">
                      <a:srgbClr val="FFFFFF"/>
                    </a:gs>
                    <a:gs pos="100000">
                      <a:srgbClr val="FFFFFF"/>
                    </a:gs>
                  </a:gsLst>
                  <a:lin ang="5400000" scaled="0"/>
                </a:gradFill>
                <a:latin typeface="+mj-lt"/>
              </a:rPr>
              <a:t/>
            </a:r>
            <a:br>
              <a:rPr lang="en-US" sz="2400" dirty="0" smtClean="0">
                <a:gradFill>
                  <a:gsLst>
                    <a:gs pos="0">
                      <a:srgbClr val="FFFFFF"/>
                    </a:gs>
                    <a:gs pos="100000">
                      <a:srgbClr val="FFFFFF"/>
                    </a:gs>
                  </a:gsLst>
                  <a:lin ang="5400000" scaled="0"/>
                </a:gradFill>
                <a:latin typeface="+mj-lt"/>
              </a:rPr>
            </a:br>
            <a:r>
              <a:rPr lang="en-US" sz="2400" dirty="0" smtClean="0">
                <a:gradFill>
                  <a:gsLst>
                    <a:gs pos="0">
                      <a:srgbClr val="FFFFFF"/>
                    </a:gs>
                    <a:gs pos="100000">
                      <a:srgbClr val="FFFFFF"/>
                    </a:gs>
                  </a:gsLst>
                  <a:lin ang="5400000" scaled="0"/>
                </a:gradFill>
                <a:latin typeface="+mj-lt"/>
              </a:rPr>
              <a:t>and </a:t>
            </a:r>
            <a:r>
              <a:rPr lang="en-US" sz="2400" dirty="0">
                <a:gradFill>
                  <a:gsLst>
                    <a:gs pos="0">
                      <a:srgbClr val="FFFFFF"/>
                    </a:gs>
                    <a:gs pos="100000">
                      <a:srgbClr val="FFFFFF"/>
                    </a:gs>
                  </a:gsLst>
                  <a:lin ang="5400000" scaled="0"/>
                </a:gradFill>
                <a:latin typeface="+mj-lt"/>
              </a:rPr>
              <a:t>reliable</a:t>
            </a:r>
          </a:p>
        </p:txBody>
      </p:sp>
      <p:grpSp>
        <p:nvGrpSpPr>
          <p:cNvPr id="4" name="Group 3"/>
          <p:cNvGrpSpPr/>
          <p:nvPr/>
        </p:nvGrpSpPr>
        <p:grpSpPr>
          <a:xfrm>
            <a:off x="2284789" y="3191447"/>
            <a:ext cx="2659141" cy="2635198"/>
            <a:chOff x="3775192" y="1940266"/>
            <a:chExt cx="2654638" cy="2635198"/>
          </a:xfrm>
        </p:grpSpPr>
        <p:sp>
          <p:nvSpPr>
            <p:cNvPr id="5" name="Oval 4"/>
            <p:cNvSpPr/>
            <p:nvPr/>
          </p:nvSpPr>
          <p:spPr bwMode="auto">
            <a:xfrm>
              <a:off x="3775192" y="1940266"/>
              <a:ext cx="2654638" cy="2635198"/>
            </a:xfrm>
            <a:prstGeom prst="ellipse">
              <a:avLst/>
            </a:prstGeom>
            <a:solidFill>
              <a:srgbClr val="FFFFFF"/>
            </a:solidFill>
            <a:ln w="4762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ln w="15875">
                  <a:noFill/>
                </a:ln>
                <a:gradFill>
                  <a:gsLst>
                    <a:gs pos="1250">
                      <a:schemeClr val="bg1"/>
                    </a:gs>
                    <a:gs pos="10417">
                      <a:schemeClr val="bg1"/>
                    </a:gs>
                  </a:gsLst>
                  <a:lin ang="5400000" scaled="0"/>
                </a:gradFill>
              </a:endParaRPr>
            </a:p>
          </p:txBody>
        </p:sp>
        <p:sp>
          <p:nvSpPr>
            <p:cNvPr id="29" name="Freeform 8"/>
            <p:cNvSpPr>
              <a:spLocks noEditPoints="1"/>
            </p:cNvSpPr>
            <p:nvPr/>
          </p:nvSpPr>
          <p:spPr bwMode="auto">
            <a:xfrm>
              <a:off x="4242537" y="2625660"/>
              <a:ext cx="1836480" cy="953130"/>
            </a:xfrm>
            <a:custGeom>
              <a:avLst/>
              <a:gdLst>
                <a:gd name="T0" fmla="*/ 202 w 251"/>
                <a:gd name="T1" fmla="*/ 60 h 133"/>
                <a:gd name="T2" fmla="*/ 43 w 251"/>
                <a:gd name="T3" fmla="*/ 0 h 133"/>
                <a:gd name="T4" fmla="*/ 37 w 251"/>
                <a:gd name="T5" fmla="*/ 29 h 133"/>
                <a:gd name="T6" fmla="*/ 0 w 251"/>
                <a:gd name="T7" fmla="*/ 41 h 133"/>
                <a:gd name="T8" fmla="*/ 37 w 251"/>
                <a:gd name="T9" fmla="*/ 87 h 133"/>
                <a:gd name="T10" fmla="*/ 0 w 251"/>
                <a:gd name="T11" fmla="*/ 99 h 133"/>
                <a:gd name="T12" fmla="*/ 37 w 251"/>
                <a:gd name="T13" fmla="*/ 127 h 133"/>
                <a:gd name="T14" fmla="*/ 120 w 251"/>
                <a:gd name="T15" fmla="*/ 133 h 133"/>
                <a:gd name="T16" fmla="*/ 251 w 251"/>
                <a:gd name="T17" fmla="*/ 72 h 133"/>
                <a:gd name="T18" fmla="*/ 120 w 251"/>
                <a:gd name="T19" fmla="*/ 121 h 133"/>
                <a:gd name="T20" fmla="*/ 49 w 251"/>
                <a:gd name="T21" fmla="*/ 12 h 133"/>
                <a:gd name="T22" fmla="*/ 191 w 251"/>
                <a:gd name="T23" fmla="*/ 66 h 133"/>
                <a:gd name="T24" fmla="*/ 78 w 251"/>
                <a:gd name="T25" fmla="*/ 50 h 133"/>
                <a:gd name="T26" fmla="*/ 70 w 251"/>
                <a:gd name="T27" fmla="*/ 83 h 133"/>
                <a:gd name="T28" fmla="*/ 87 w 251"/>
                <a:gd name="T29" fmla="*/ 74 h 133"/>
                <a:gd name="T30" fmla="*/ 95 w 251"/>
                <a:gd name="T31" fmla="*/ 83 h 133"/>
                <a:gd name="T32" fmla="*/ 78 w 251"/>
                <a:gd name="T33" fmla="*/ 50 h 133"/>
                <a:gd name="T34" fmla="*/ 80 w 251"/>
                <a:gd name="T35" fmla="*/ 56 h 133"/>
                <a:gd name="T36" fmla="*/ 80 w 251"/>
                <a:gd name="T37" fmla="*/ 54 h 133"/>
                <a:gd name="T38" fmla="*/ 86 w 251"/>
                <a:gd name="T39" fmla="*/ 70 h 133"/>
                <a:gd name="T40" fmla="*/ 137 w 251"/>
                <a:gd name="T41" fmla="*/ 50 h 133"/>
                <a:gd name="T42" fmla="*/ 128 w 251"/>
                <a:gd name="T43" fmla="*/ 83 h 133"/>
                <a:gd name="T44" fmla="*/ 150 w 251"/>
                <a:gd name="T45" fmla="*/ 79 h 133"/>
                <a:gd name="T46" fmla="*/ 137 w 251"/>
                <a:gd name="T47" fmla="*/ 50 h 133"/>
                <a:gd name="T48" fmla="*/ 137 w 251"/>
                <a:gd name="T49" fmla="*/ 80 h 133"/>
                <a:gd name="T50" fmla="*/ 132 w 251"/>
                <a:gd name="T51" fmla="*/ 53 h 133"/>
                <a:gd name="T52" fmla="*/ 151 w 251"/>
                <a:gd name="T53" fmla="*/ 66 h 133"/>
                <a:gd name="T54" fmla="*/ 119 w 251"/>
                <a:gd name="T55" fmla="*/ 50 h 133"/>
                <a:gd name="T56" fmla="*/ 123 w 251"/>
                <a:gd name="T57" fmla="*/ 83 h 133"/>
                <a:gd name="T58" fmla="*/ 101 w 251"/>
                <a:gd name="T59" fmla="*/ 56 h 133"/>
                <a:gd name="T60" fmla="*/ 100 w 251"/>
                <a:gd name="T61" fmla="*/ 54 h 133"/>
                <a:gd name="T62" fmla="*/ 100 w 251"/>
                <a:gd name="T63" fmla="*/ 83 h 133"/>
                <a:gd name="T64" fmla="*/ 96 w 251"/>
                <a:gd name="T65" fmla="*/ 50 h 133"/>
                <a:gd name="T66" fmla="*/ 118 w 251"/>
                <a:gd name="T67" fmla="*/ 76 h 133"/>
                <a:gd name="T68" fmla="*/ 120 w 251"/>
                <a:gd name="T69" fmla="*/ 78 h 133"/>
                <a:gd name="T70" fmla="*/ 119 w 251"/>
                <a:gd name="T71" fmla="*/ 5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51" h="133">
                  <a:moveTo>
                    <a:pt x="251" y="60"/>
                  </a:moveTo>
                  <a:cubicBezTo>
                    <a:pt x="202" y="60"/>
                    <a:pt x="202" y="60"/>
                    <a:pt x="202" y="60"/>
                  </a:cubicBezTo>
                  <a:cubicBezTo>
                    <a:pt x="199" y="26"/>
                    <a:pt x="163" y="0"/>
                    <a:pt x="120" y="0"/>
                  </a:cubicBezTo>
                  <a:cubicBezTo>
                    <a:pt x="43" y="0"/>
                    <a:pt x="43" y="0"/>
                    <a:pt x="43" y="0"/>
                  </a:cubicBezTo>
                  <a:cubicBezTo>
                    <a:pt x="40" y="0"/>
                    <a:pt x="37" y="2"/>
                    <a:pt x="37" y="6"/>
                  </a:cubicBezTo>
                  <a:cubicBezTo>
                    <a:pt x="37" y="29"/>
                    <a:pt x="37" y="29"/>
                    <a:pt x="37" y="29"/>
                  </a:cubicBezTo>
                  <a:cubicBezTo>
                    <a:pt x="0" y="29"/>
                    <a:pt x="0" y="29"/>
                    <a:pt x="0" y="29"/>
                  </a:cubicBezTo>
                  <a:cubicBezTo>
                    <a:pt x="0" y="41"/>
                    <a:pt x="0" y="41"/>
                    <a:pt x="0" y="41"/>
                  </a:cubicBezTo>
                  <a:cubicBezTo>
                    <a:pt x="37" y="41"/>
                    <a:pt x="37" y="41"/>
                    <a:pt x="37" y="41"/>
                  </a:cubicBezTo>
                  <a:cubicBezTo>
                    <a:pt x="37" y="87"/>
                    <a:pt x="37" y="87"/>
                    <a:pt x="37" y="87"/>
                  </a:cubicBezTo>
                  <a:cubicBezTo>
                    <a:pt x="0" y="87"/>
                    <a:pt x="0" y="87"/>
                    <a:pt x="0" y="87"/>
                  </a:cubicBezTo>
                  <a:cubicBezTo>
                    <a:pt x="0" y="99"/>
                    <a:pt x="0" y="99"/>
                    <a:pt x="0" y="99"/>
                  </a:cubicBezTo>
                  <a:cubicBezTo>
                    <a:pt x="37" y="99"/>
                    <a:pt x="37" y="99"/>
                    <a:pt x="37" y="99"/>
                  </a:cubicBezTo>
                  <a:cubicBezTo>
                    <a:pt x="37" y="127"/>
                    <a:pt x="37" y="127"/>
                    <a:pt x="37" y="127"/>
                  </a:cubicBezTo>
                  <a:cubicBezTo>
                    <a:pt x="37" y="130"/>
                    <a:pt x="40" y="133"/>
                    <a:pt x="43" y="133"/>
                  </a:cubicBezTo>
                  <a:cubicBezTo>
                    <a:pt x="120" y="133"/>
                    <a:pt x="120" y="133"/>
                    <a:pt x="120" y="133"/>
                  </a:cubicBezTo>
                  <a:cubicBezTo>
                    <a:pt x="163" y="133"/>
                    <a:pt x="199" y="106"/>
                    <a:pt x="202" y="72"/>
                  </a:cubicBezTo>
                  <a:cubicBezTo>
                    <a:pt x="251" y="72"/>
                    <a:pt x="251" y="72"/>
                    <a:pt x="251" y="72"/>
                  </a:cubicBezTo>
                  <a:lnTo>
                    <a:pt x="251" y="60"/>
                  </a:lnTo>
                  <a:close/>
                  <a:moveTo>
                    <a:pt x="120" y="121"/>
                  </a:moveTo>
                  <a:cubicBezTo>
                    <a:pt x="49" y="121"/>
                    <a:pt x="49" y="121"/>
                    <a:pt x="49" y="121"/>
                  </a:cubicBezTo>
                  <a:cubicBezTo>
                    <a:pt x="49" y="12"/>
                    <a:pt x="49" y="12"/>
                    <a:pt x="49" y="12"/>
                  </a:cubicBezTo>
                  <a:cubicBezTo>
                    <a:pt x="120" y="12"/>
                    <a:pt x="120" y="12"/>
                    <a:pt x="120" y="12"/>
                  </a:cubicBezTo>
                  <a:cubicBezTo>
                    <a:pt x="159" y="12"/>
                    <a:pt x="191" y="36"/>
                    <a:pt x="191" y="66"/>
                  </a:cubicBezTo>
                  <a:cubicBezTo>
                    <a:pt x="191" y="96"/>
                    <a:pt x="159" y="121"/>
                    <a:pt x="120" y="121"/>
                  </a:cubicBezTo>
                  <a:close/>
                  <a:moveTo>
                    <a:pt x="78" y="50"/>
                  </a:moveTo>
                  <a:cubicBezTo>
                    <a:pt x="65" y="83"/>
                    <a:pt x="65" y="83"/>
                    <a:pt x="65" y="83"/>
                  </a:cubicBezTo>
                  <a:cubicBezTo>
                    <a:pt x="70" y="83"/>
                    <a:pt x="70" y="83"/>
                    <a:pt x="70" y="83"/>
                  </a:cubicBezTo>
                  <a:cubicBezTo>
                    <a:pt x="73" y="74"/>
                    <a:pt x="73" y="74"/>
                    <a:pt x="73" y="74"/>
                  </a:cubicBezTo>
                  <a:cubicBezTo>
                    <a:pt x="87" y="74"/>
                    <a:pt x="87" y="74"/>
                    <a:pt x="87" y="74"/>
                  </a:cubicBezTo>
                  <a:cubicBezTo>
                    <a:pt x="91" y="83"/>
                    <a:pt x="91" y="83"/>
                    <a:pt x="91" y="83"/>
                  </a:cubicBezTo>
                  <a:cubicBezTo>
                    <a:pt x="95" y="83"/>
                    <a:pt x="95" y="83"/>
                    <a:pt x="95" y="83"/>
                  </a:cubicBezTo>
                  <a:cubicBezTo>
                    <a:pt x="82" y="50"/>
                    <a:pt x="82" y="50"/>
                    <a:pt x="82" y="50"/>
                  </a:cubicBezTo>
                  <a:lnTo>
                    <a:pt x="78" y="50"/>
                  </a:lnTo>
                  <a:close/>
                  <a:moveTo>
                    <a:pt x="74" y="70"/>
                  </a:moveTo>
                  <a:cubicBezTo>
                    <a:pt x="80" y="56"/>
                    <a:pt x="80" y="56"/>
                    <a:pt x="80" y="56"/>
                  </a:cubicBezTo>
                  <a:cubicBezTo>
                    <a:pt x="80" y="55"/>
                    <a:pt x="80" y="55"/>
                    <a:pt x="80" y="54"/>
                  </a:cubicBezTo>
                  <a:cubicBezTo>
                    <a:pt x="80" y="54"/>
                    <a:pt x="80" y="54"/>
                    <a:pt x="80" y="54"/>
                  </a:cubicBezTo>
                  <a:cubicBezTo>
                    <a:pt x="80" y="55"/>
                    <a:pt x="81" y="56"/>
                    <a:pt x="81" y="56"/>
                  </a:cubicBezTo>
                  <a:cubicBezTo>
                    <a:pt x="86" y="70"/>
                    <a:pt x="86" y="70"/>
                    <a:pt x="86" y="70"/>
                  </a:cubicBezTo>
                  <a:lnTo>
                    <a:pt x="74" y="70"/>
                  </a:lnTo>
                  <a:close/>
                  <a:moveTo>
                    <a:pt x="137" y="50"/>
                  </a:moveTo>
                  <a:cubicBezTo>
                    <a:pt x="128" y="50"/>
                    <a:pt x="128" y="50"/>
                    <a:pt x="128" y="50"/>
                  </a:cubicBezTo>
                  <a:cubicBezTo>
                    <a:pt x="128" y="83"/>
                    <a:pt x="128" y="83"/>
                    <a:pt x="128" y="83"/>
                  </a:cubicBezTo>
                  <a:cubicBezTo>
                    <a:pt x="137" y="83"/>
                    <a:pt x="137" y="83"/>
                    <a:pt x="137" y="83"/>
                  </a:cubicBezTo>
                  <a:cubicBezTo>
                    <a:pt x="142" y="83"/>
                    <a:pt x="147" y="82"/>
                    <a:pt x="150" y="79"/>
                  </a:cubicBezTo>
                  <a:cubicBezTo>
                    <a:pt x="153" y="75"/>
                    <a:pt x="155" y="71"/>
                    <a:pt x="155" y="66"/>
                  </a:cubicBezTo>
                  <a:cubicBezTo>
                    <a:pt x="155" y="55"/>
                    <a:pt x="149" y="50"/>
                    <a:pt x="137" y="50"/>
                  </a:cubicBezTo>
                  <a:close/>
                  <a:moveTo>
                    <a:pt x="147" y="76"/>
                  </a:moveTo>
                  <a:cubicBezTo>
                    <a:pt x="145" y="79"/>
                    <a:pt x="141" y="80"/>
                    <a:pt x="137" y="80"/>
                  </a:cubicBezTo>
                  <a:cubicBezTo>
                    <a:pt x="132" y="80"/>
                    <a:pt x="132" y="80"/>
                    <a:pt x="132" y="80"/>
                  </a:cubicBezTo>
                  <a:cubicBezTo>
                    <a:pt x="132" y="53"/>
                    <a:pt x="132" y="53"/>
                    <a:pt x="132" y="53"/>
                  </a:cubicBezTo>
                  <a:cubicBezTo>
                    <a:pt x="137" y="53"/>
                    <a:pt x="137" y="53"/>
                    <a:pt x="137" y="53"/>
                  </a:cubicBezTo>
                  <a:cubicBezTo>
                    <a:pt x="146" y="53"/>
                    <a:pt x="151" y="58"/>
                    <a:pt x="151" y="66"/>
                  </a:cubicBezTo>
                  <a:cubicBezTo>
                    <a:pt x="151" y="70"/>
                    <a:pt x="150" y="74"/>
                    <a:pt x="147" y="76"/>
                  </a:cubicBezTo>
                  <a:close/>
                  <a:moveTo>
                    <a:pt x="119" y="50"/>
                  </a:moveTo>
                  <a:cubicBezTo>
                    <a:pt x="123" y="50"/>
                    <a:pt x="123" y="50"/>
                    <a:pt x="123" y="50"/>
                  </a:cubicBezTo>
                  <a:cubicBezTo>
                    <a:pt x="123" y="83"/>
                    <a:pt x="123" y="83"/>
                    <a:pt x="123" y="83"/>
                  </a:cubicBezTo>
                  <a:cubicBezTo>
                    <a:pt x="118" y="83"/>
                    <a:pt x="118" y="83"/>
                    <a:pt x="118" y="83"/>
                  </a:cubicBezTo>
                  <a:cubicBezTo>
                    <a:pt x="101" y="56"/>
                    <a:pt x="101" y="56"/>
                    <a:pt x="101" y="56"/>
                  </a:cubicBezTo>
                  <a:cubicBezTo>
                    <a:pt x="101" y="56"/>
                    <a:pt x="100" y="55"/>
                    <a:pt x="100" y="54"/>
                  </a:cubicBezTo>
                  <a:cubicBezTo>
                    <a:pt x="100" y="54"/>
                    <a:pt x="100" y="54"/>
                    <a:pt x="100" y="54"/>
                  </a:cubicBezTo>
                  <a:cubicBezTo>
                    <a:pt x="100" y="55"/>
                    <a:pt x="100" y="57"/>
                    <a:pt x="100" y="59"/>
                  </a:cubicBezTo>
                  <a:cubicBezTo>
                    <a:pt x="100" y="83"/>
                    <a:pt x="100" y="83"/>
                    <a:pt x="100" y="83"/>
                  </a:cubicBezTo>
                  <a:cubicBezTo>
                    <a:pt x="96" y="83"/>
                    <a:pt x="96" y="83"/>
                    <a:pt x="96" y="83"/>
                  </a:cubicBezTo>
                  <a:cubicBezTo>
                    <a:pt x="96" y="50"/>
                    <a:pt x="96" y="50"/>
                    <a:pt x="96" y="50"/>
                  </a:cubicBezTo>
                  <a:cubicBezTo>
                    <a:pt x="101" y="50"/>
                    <a:pt x="101" y="50"/>
                    <a:pt x="101" y="50"/>
                  </a:cubicBezTo>
                  <a:cubicBezTo>
                    <a:pt x="118" y="76"/>
                    <a:pt x="118" y="76"/>
                    <a:pt x="118" y="76"/>
                  </a:cubicBezTo>
                  <a:cubicBezTo>
                    <a:pt x="119" y="77"/>
                    <a:pt x="119" y="78"/>
                    <a:pt x="119" y="78"/>
                  </a:cubicBezTo>
                  <a:cubicBezTo>
                    <a:pt x="120" y="78"/>
                    <a:pt x="120" y="78"/>
                    <a:pt x="120" y="78"/>
                  </a:cubicBezTo>
                  <a:cubicBezTo>
                    <a:pt x="119" y="77"/>
                    <a:pt x="119" y="76"/>
                    <a:pt x="119" y="73"/>
                  </a:cubicBezTo>
                  <a:lnTo>
                    <a:pt x="119" y="50"/>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8" name="Group 7"/>
          <p:cNvGrpSpPr/>
          <p:nvPr/>
        </p:nvGrpSpPr>
        <p:grpSpPr>
          <a:xfrm>
            <a:off x="5089071" y="3191447"/>
            <a:ext cx="2651037" cy="2635198"/>
            <a:chOff x="6574971" y="1940266"/>
            <a:chExt cx="2651037" cy="2635198"/>
          </a:xfrm>
        </p:grpSpPr>
        <p:sp>
          <p:nvSpPr>
            <p:cNvPr id="18" name="Oval 17"/>
            <p:cNvSpPr/>
            <p:nvPr/>
          </p:nvSpPr>
          <p:spPr bwMode="auto">
            <a:xfrm>
              <a:off x="6574971" y="1940266"/>
              <a:ext cx="2651037" cy="2635198"/>
            </a:xfrm>
            <a:prstGeom prst="ellipse">
              <a:avLst/>
            </a:prstGeom>
            <a:solidFill>
              <a:srgbClr val="FFFFFF"/>
            </a:solidFill>
            <a:ln w="4762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ln w="15875">
                  <a:noFill/>
                </a:ln>
                <a:gradFill>
                  <a:gsLst>
                    <a:gs pos="1250">
                      <a:schemeClr val="bg1"/>
                    </a:gs>
                    <a:gs pos="10417">
                      <a:schemeClr val="bg1"/>
                    </a:gs>
                  </a:gsLst>
                  <a:lin ang="5400000" scaled="0"/>
                </a:gradFill>
              </a:endParaRPr>
            </a:p>
          </p:txBody>
        </p:sp>
        <p:sp>
          <p:nvSpPr>
            <p:cNvPr id="32" name="Freeform 20"/>
            <p:cNvSpPr>
              <a:spLocks noEditPoints="1"/>
            </p:cNvSpPr>
            <p:nvPr/>
          </p:nvSpPr>
          <p:spPr bwMode="auto">
            <a:xfrm>
              <a:off x="6984835" y="2473261"/>
              <a:ext cx="1831308" cy="1257930"/>
            </a:xfrm>
            <a:custGeom>
              <a:avLst/>
              <a:gdLst>
                <a:gd name="T0" fmla="*/ 485 w 485"/>
                <a:gd name="T1" fmla="*/ 245 h 332"/>
                <a:gd name="T2" fmla="*/ 466 w 485"/>
                <a:gd name="T3" fmla="*/ 259 h 332"/>
                <a:gd name="T4" fmla="*/ 461 w 485"/>
                <a:gd name="T5" fmla="*/ 266 h 332"/>
                <a:gd name="T6" fmla="*/ 430 w 485"/>
                <a:gd name="T7" fmla="*/ 291 h 332"/>
                <a:gd name="T8" fmla="*/ 370 w 485"/>
                <a:gd name="T9" fmla="*/ 315 h 332"/>
                <a:gd name="T10" fmla="*/ 273 w 485"/>
                <a:gd name="T11" fmla="*/ 328 h 332"/>
                <a:gd name="T12" fmla="*/ 76 w 485"/>
                <a:gd name="T13" fmla="*/ 293 h 332"/>
                <a:gd name="T14" fmla="*/ 76 w 485"/>
                <a:gd name="T15" fmla="*/ 220 h 332"/>
                <a:gd name="T16" fmla="*/ 144 w 485"/>
                <a:gd name="T17" fmla="*/ 191 h 332"/>
                <a:gd name="T18" fmla="*/ 210 w 485"/>
                <a:gd name="T19" fmla="*/ 196 h 332"/>
                <a:gd name="T20" fmla="*/ 264 w 485"/>
                <a:gd name="T21" fmla="*/ 201 h 332"/>
                <a:gd name="T22" fmla="*/ 320 w 485"/>
                <a:gd name="T23" fmla="*/ 193 h 332"/>
                <a:gd name="T24" fmla="*/ 354 w 485"/>
                <a:gd name="T25" fmla="*/ 214 h 332"/>
                <a:gd name="T26" fmla="*/ 325 w 485"/>
                <a:gd name="T27" fmla="*/ 235 h 332"/>
                <a:gd name="T28" fmla="*/ 281 w 485"/>
                <a:gd name="T29" fmla="*/ 233 h 332"/>
                <a:gd name="T30" fmla="*/ 233 w 485"/>
                <a:gd name="T31" fmla="*/ 246 h 332"/>
                <a:gd name="T32" fmla="*/ 286 w 485"/>
                <a:gd name="T33" fmla="*/ 270 h 332"/>
                <a:gd name="T34" fmla="*/ 361 w 485"/>
                <a:gd name="T35" fmla="*/ 272 h 332"/>
                <a:gd name="T36" fmla="*/ 412 w 485"/>
                <a:gd name="T37" fmla="*/ 257 h 332"/>
                <a:gd name="T38" fmla="*/ 464 w 485"/>
                <a:gd name="T39" fmla="*/ 232 h 332"/>
                <a:gd name="T40" fmla="*/ 485 w 485"/>
                <a:gd name="T41" fmla="*/ 245 h 332"/>
                <a:gd name="T42" fmla="*/ 55 w 485"/>
                <a:gd name="T43" fmla="*/ 200 h 332"/>
                <a:gd name="T44" fmla="*/ 0 w 485"/>
                <a:gd name="T45" fmla="*/ 200 h 332"/>
                <a:gd name="T46" fmla="*/ 0 w 485"/>
                <a:gd name="T47" fmla="*/ 307 h 332"/>
                <a:gd name="T48" fmla="*/ 55 w 485"/>
                <a:gd name="T49" fmla="*/ 307 h 332"/>
                <a:gd name="T50" fmla="*/ 63 w 485"/>
                <a:gd name="T51" fmla="*/ 299 h 332"/>
                <a:gd name="T52" fmla="*/ 63 w 485"/>
                <a:gd name="T53" fmla="*/ 206 h 332"/>
                <a:gd name="T54" fmla="*/ 55 w 485"/>
                <a:gd name="T55" fmla="*/ 200 h 332"/>
                <a:gd name="T56" fmla="*/ 426 w 485"/>
                <a:gd name="T57" fmla="*/ 124 h 332"/>
                <a:gd name="T58" fmla="*/ 364 w 485"/>
                <a:gd name="T59" fmla="*/ 0 h 332"/>
                <a:gd name="T60" fmla="*/ 336 w 485"/>
                <a:gd name="T61" fmla="*/ 57 h 332"/>
                <a:gd name="T62" fmla="*/ 336 w 485"/>
                <a:gd name="T63" fmla="*/ 15 h 332"/>
                <a:gd name="T64" fmla="*/ 196 w 485"/>
                <a:gd name="T65" fmla="*/ 15 h 332"/>
                <a:gd name="T66" fmla="*/ 196 w 485"/>
                <a:gd name="T67" fmla="*/ 33 h 332"/>
                <a:gd name="T68" fmla="*/ 162 w 485"/>
                <a:gd name="T69" fmla="*/ 22 h 332"/>
                <a:gd name="T70" fmla="*/ 101 w 485"/>
                <a:gd name="T71" fmla="*/ 82 h 332"/>
                <a:gd name="T72" fmla="*/ 162 w 485"/>
                <a:gd name="T73" fmla="*/ 143 h 332"/>
                <a:gd name="T74" fmla="*/ 196 w 485"/>
                <a:gd name="T75" fmla="*/ 132 h 332"/>
                <a:gd name="T76" fmla="*/ 196 w 485"/>
                <a:gd name="T77" fmla="*/ 155 h 332"/>
                <a:gd name="T78" fmla="*/ 336 w 485"/>
                <a:gd name="T79" fmla="*/ 155 h 332"/>
                <a:gd name="T80" fmla="*/ 336 w 485"/>
                <a:gd name="T81" fmla="*/ 124 h 332"/>
                <a:gd name="T82" fmla="*/ 426 w 485"/>
                <a:gd name="T83" fmla="*/ 124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85" h="332">
                  <a:moveTo>
                    <a:pt x="485" y="245"/>
                  </a:moveTo>
                  <a:cubicBezTo>
                    <a:pt x="485" y="245"/>
                    <a:pt x="483" y="246"/>
                    <a:pt x="466" y="259"/>
                  </a:cubicBezTo>
                  <a:cubicBezTo>
                    <a:pt x="466" y="259"/>
                    <a:pt x="462" y="266"/>
                    <a:pt x="461" y="266"/>
                  </a:cubicBezTo>
                  <a:cubicBezTo>
                    <a:pt x="453" y="272"/>
                    <a:pt x="445" y="280"/>
                    <a:pt x="430" y="291"/>
                  </a:cubicBezTo>
                  <a:cubicBezTo>
                    <a:pt x="415" y="293"/>
                    <a:pt x="385" y="307"/>
                    <a:pt x="370" y="315"/>
                  </a:cubicBezTo>
                  <a:cubicBezTo>
                    <a:pt x="343" y="314"/>
                    <a:pt x="303" y="320"/>
                    <a:pt x="273" y="328"/>
                  </a:cubicBezTo>
                  <a:cubicBezTo>
                    <a:pt x="231" y="322"/>
                    <a:pt x="226" y="332"/>
                    <a:pt x="76" y="293"/>
                  </a:cubicBezTo>
                  <a:cubicBezTo>
                    <a:pt x="76" y="293"/>
                    <a:pt x="76" y="233"/>
                    <a:pt x="76" y="220"/>
                  </a:cubicBezTo>
                  <a:cubicBezTo>
                    <a:pt x="104" y="214"/>
                    <a:pt x="112" y="196"/>
                    <a:pt x="144" y="191"/>
                  </a:cubicBezTo>
                  <a:cubicBezTo>
                    <a:pt x="167" y="188"/>
                    <a:pt x="188" y="190"/>
                    <a:pt x="210" y="196"/>
                  </a:cubicBezTo>
                  <a:cubicBezTo>
                    <a:pt x="225" y="201"/>
                    <a:pt x="239" y="204"/>
                    <a:pt x="264" y="201"/>
                  </a:cubicBezTo>
                  <a:cubicBezTo>
                    <a:pt x="285" y="200"/>
                    <a:pt x="293" y="193"/>
                    <a:pt x="320" y="193"/>
                  </a:cubicBezTo>
                  <a:cubicBezTo>
                    <a:pt x="338" y="193"/>
                    <a:pt x="356" y="204"/>
                    <a:pt x="354" y="214"/>
                  </a:cubicBezTo>
                  <a:cubicBezTo>
                    <a:pt x="354" y="224"/>
                    <a:pt x="336" y="233"/>
                    <a:pt x="325" y="235"/>
                  </a:cubicBezTo>
                  <a:cubicBezTo>
                    <a:pt x="299" y="235"/>
                    <a:pt x="306" y="233"/>
                    <a:pt x="281" y="233"/>
                  </a:cubicBezTo>
                  <a:cubicBezTo>
                    <a:pt x="252" y="233"/>
                    <a:pt x="251" y="238"/>
                    <a:pt x="233" y="246"/>
                  </a:cubicBezTo>
                  <a:cubicBezTo>
                    <a:pt x="251" y="251"/>
                    <a:pt x="262" y="257"/>
                    <a:pt x="286" y="270"/>
                  </a:cubicBezTo>
                  <a:cubicBezTo>
                    <a:pt x="312" y="267"/>
                    <a:pt x="338" y="270"/>
                    <a:pt x="361" y="272"/>
                  </a:cubicBezTo>
                  <a:cubicBezTo>
                    <a:pt x="380" y="267"/>
                    <a:pt x="390" y="259"/>
                    <a:pt x="412" y="257"/>
                  </a:cubicBezTo>
                  <a:cubicBezTo>
                    <a:pt x="427" y="246"/>
                    <a:pt x="446" y="228"/>
                    <a:pt x="464" y="232"/>
                  </a:cubicBezTo>
                  <a:cubicBezTo>
                    <a:pt x="474" y="233"/>
                    <a:pt x="485" y="245"/>
                    <a:pt x="485" y="245"/>
                  </a:cubicBezTo>
                  <a:close/>
                  <a:moveTo>
                    <a:pt x="55" y="200"/>
                  </a:moveTo>
                  <a:cubicBezTo>
                    <a:pt x="0" y="200"/>
                    <a:pt x="0" y="200"/>
                    <a:pt x="0" y="200"/>
                  </a:cubicBezTo>
                  <a:cubicBezTo>
                    <a:pt x="0" y="307"/>
                    <a:pt x="0" y="307"/>
                    <a:pt x="0" y="307"/>
                  </a:cubicBezTo>
                  <a:cubicBezTo>
                    <a:pt x="55" y="307"/>
                    <a:pt x="55" y="307"/>
                    <a:pt x="55" y="307"/>
                  </a:cubicBezTo>
                  <a:cubicBezTo>
                    <a:pt x="60" y="307"/>
                    <a:pt x="63" y="304"/>
                    <a:pt x="63" y="299"/>
                  </a:cubicBezTo>
                  <a:cubicBezTo>
                    <a:pt x="63" y="206"/>
                    <a:pt x="63" y="206"/>
                    <a:pt x="63" y="206"/>
                  </a:cubicBezTo>
                  <a:cubicBezTo>
                    <a:pt x="63" y="203"/>
                    <a:pt x="60" y="200"/>
                    <a:pt x="55" y="200"/>
                  </a:cubicBezTo>
                  <a:close/>
                  <a:moveTo>
                    <a:pt x="426" y="124"/>
                  </a:moveTo>
                  <a:cubicBezTo>
                    <a:pt x="364" y="0"/>
                    <a:pt x="364" y="0"/>
                    <a:pt x="364" y="0"/>
                  </a:cubicBezTo>
                  <a:cubicBezTo>
                    <a:pt x="336" y="57"/>
                    <a:pt x="336" y="57"/>
                    <a:pt x="336" y="57"/>
                  </a:cubicBezTo>
                  <a:cubicBezTo>
                    <a:pt x="336" y="15"/>
                    <a:pt x="336" y="15"/>
                    <a:pt x="336" y="15"/>
                  </a:cubicBezTo>
                  <a:cubicBezTo>
                    <a:pt x="196" y="15"/>
                    <a:pt x="196" y="15"/>
                    <a:pt x="196" y="15"/>
                  </a:cubicBezTo>
                  <a:cubicBezTo>
                    <a:pt x="196" y="33"/>
                    <a:pt x="196" y="33"/>
                    <a:pt x="196" y="33"/>
                  </a:cubicBezTo>
                  <a:cubicBezTo>
                    <a:pt x="187" y="26"/>
                    <a:pt x="175" y="22"/>
                    <a:pt x="162" y="22"/>
                  </a:cubicBezTo>
                  <a:cubicBezTo>
                    <a:pt x="128" y="22"/>
                    <a:pt x="101" y="49"/>
                    <a:pt x="101" y="82"/>
                  </a:cubicBezTo>
                  <a:cubicBezTo>
                    <a:pt x="101" y="116"/>
                    <a:pt x="128" y="143"/>
                    <a:pt x="162" y="143"/>
                  </a:cubicBezTo>
                  <a:cubicBezTo>
                    <a:pt x="175" y="143"/>
                    <a:pt x="187" y="138"/>
                    <a:pt x="196" y="132"/>
                  </a:cubicBezTo>
                  <a:cubicBezTo>
                    <a:pt x="196" y="155"/>
                    <a:pt x="196" y="155"/>
                    <a:pt x="196" y="155"/>
                  </a:cubicBezTo>
                  <a:cubicBezTo>
                    <a:pt x="336" y="155"/>
                    <a:pt x="336" y="155"/>
                    <a:pt x="336" y="155"/>
                  </a:cubicBezTo>
                  <a:cubicBezTo>
                    <a:pt x="336" y="124"/>
                    <a:pt x="336" y="124"/>
                    <a:pt x="336" y="124"/>
                  </a:cubicBezTo>
                  <a:lnTo>
                    <a:pt x="426" y="124"/>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3" name="Rectangle 2"/>
          <p:cNvSpPr/>
          <p:nvPr/>
        </p:nvSpPr>
        <p:spPr>
          <a:xfrm>
            <a:off x="2211510" y="6012297"/>
            <a:ext cx="7971127" cy="757130"/>
          </a:xfrm>
          <a:prstGeom prst="rect">
            <a:avLst/>
          </a:prstGeom>
        </p:spPr>
        <p:txBody>
          <a:bodyPr wrap="square">
            <a:spAutoFit/>
          </a:bodyPr>
          <a:lstStyle/>
          <a:p>
            <a:pPr algn="ctr" defTabSz="914099" fontAlgn="base">
              <a:lnSpc>
                <a:spcPct val="90000"/>
              </a:lnSpc>
              <a:spcBef>
                <a:spcPct val="0"/>
              </a:spcBef>
              <a:spcAft>
                <a:spcPct val="0"/>
              </a:spcAft>
            </a:pPr>
            <a:r>
              <a:rPr lang="en-US" sz="4800" b="1" spc="-50" dirty="0" smtClean="0">
                <a:gradFill>
                  <a:gsLst>
                    <a:gs pos="36283">
                      <a:srgbClr val="00188F"/>
                    </a:gs>
                    <a:gs pos="28000">
                      <a:srgbClr val="00188F"/>
                    </a:gs>
                  </a:gsLst>
                  <a:lin ang="5400000" scaled="0"/>
                </a:gradFill>
                <a:latin typeface="Segoe UI Light"/>
              </a:rPr>
              <a:t>WHAT IS AZURE..?</a:t>
            </a:r>
            <a:endParaRPr lang="en-US" sz="4800" b="1" spc="-50" dirty="0">
              <a:gradFill>
                <a:gsLst>
                  <a:gs pos="36283">
                    <a:srgbClr val="00188F"/>
                  </a:gs>
                  <a:gs pos="28000">
                    <a:srgbClr val="00188F"/>
                  </a:gs>
                </a:gsLst>
                <a:lin ang="5400000" scaled="0"/>
              </a:gradFill>
              <a:latin typeface="Segoe UI Light"/>
            </a:endParaRPr>
          </a:p>
        </p:txBody>
      </p:sp>
      <p:sp>
        <p:nvSpPr>
          <p:cNvPr id="27" name="Rectangle 26"/>
          <p:cNvSpPr/>
          <p:nvPr/>
        </p:nvSpPr>
        <p:spPr>
          <a:xfrm>
            <a:off x="268950" y="203617"/>
            <a:ext cx="7971127" cy="757130"/>
          </a:xfrm>
          <a:prstGeom prst="rect">
            <a:avLst/>
          </a:prstGeom>
        </p:spPr>
        <p:txBody>
          <a:bodyPr wrap="square">
            <a:spAutoFit/>
          </a:bodyPr>
          <a:lstStyle/>
          <a:p>
            <a:pPr defTabSz="914099" fontAlgn="base">
              <a:lnSpc>
                <a:spcPct val="90000"/>
              </a:lnSpc>
              <a:spcBef>
                <a:spcPct val="0"/>
              </a:spcBef>
              <a:spcAft>
                <a:spcPct val="0"/>
              </a:spcAft>
            </a:pPr>
            <a:r>
              <a:rPr lang="en-US" sz="4800" b="1" spc="-50" dirty="0" smtClean="0">
                <a:gradFill>
                  <a:gsLst>
                    <a:gs pos="36283">
                      <a:srgbClr val="00188F"/>
                    </a:gs>
                    <a:gs pos="28000">
                      <a:srgbClr val="00188F"/>
                    </a:gs>
                  </a:gsLst>
                  <a:lin ang="5400000" scaled="0"/>
                </a:gradFill>
                <a:latin typeface="Segoe UI Light"/>
              </a:rPr>
              <a:t>Microsoft Azure delivers.</a:t>
            </a:r>
            <a:endParaRPr lang="en-US" sz="4800" b="1" spc="-50" dirty="0">
              <a:gradFill>
                <a:gsLst>
                  <a:gs pos="36283">
                    <a:srgbClr val="00188F"/>
                  </a:gs>
                  <a:gs pos="28000">
                    <a:srgbClr val="00188F"/>
                  </a:gs>
                </a:gsLst>
                <a:lin ang="5400000" scaled="0"/>
              </a:gradFill>
              <a:latin typeface="Segoe UI Light"/>
            </a:endParaRPr>
          </a:p>
        </p:txBody>
      </p:sp>
      <p:sp>
        <p:nvSpPr>
          <p:cNvPr id="28" name="Rectangle 27"/>
          <p:cNvSpPr/>
          <p:nvPr/>
        </p:nvSpPr>
        <p:spPr>
          <a:xfrm>
            <a:off x="2446057" y="4932191"/>
            <a:ext cx="2269358" cy="757130"/>
          </a:xfrm>
          <a:prstGeom prst="rect">
            <a:avLst/>
          </a:prstGeom>
        </p:spPr>
        <p:txBody>
          <a:bodyPr wrap="square">
            <a:spAutoFit/>
          </a:bodyPr>
          <a:lstStyle/>
          <a:p>
            <a:pPr algn="ctr" defTabSz="914099" fontAlgn="base">
              <a:lnSpc>
                <a:spcPct val="90000"/>
              </a:lnSpc>
              <a:spcBef>
                <a:spcPct val="0"/>
              </a:spcBef>
              <a:spcAft>
                <a:spcPct val="0"/>
              </a:spcAft>
            </a:pPr>
            <a:r>
              <a:rPr lang="en-US" sz="2400" b="1" spc="-50" dirty="0" smtClean="0">
                <a:gradFill>
                  <a:gsLst>
                    <a:gs pos="36283">
                      <a:srgbClr val="00188F"/>
                    </a:gs>
                    <a:gs pos="28000">
                      <a:srgbClr val="00188F"/>
                    </a:gs>
                  </a:gsLst>
                  <a:lin ang="5400000" scaled="0"/>
                </a:gradFill>
                <a:latin typeface="Segoe UI Light"/>
              </a:rPr>
              <a:t>On-premises </a:t>
            </a:r>
          </a:p>
          <a:p>
            <a:pPr algn="ctr" defTabSz="914099" fontAlgn="base">
              <a:lnSpc>
                <a:spcPct val="90000"/>
              </a:lnSpc>
              <a:spcBef>
                <a:spcPct val="0"/>
              </a:spcBef>
              <a:spcAft>
                <a:spcPct val="0"/>
              </a:spcAft>
            </a:pPr>
            <a:r>
              <a:rPr lang="en-US" sz="2400" b="1" spc="-50" dirty="0" smtClean="0">
                <a:gradFill>
                  <a:gsLst>
                    <a:gs pos="36283">
                      <a:srgbClr val="00188F"/>
                    </a:gs>
                    <a:gs pos="28000">
                      <a:srgbClr val="00188F"/>
                    </a:gs>
                  </a:gsLst>
                  <a:lin ang="5400000" scaled="0"/>
                </a:gradFill>
                <a:latin typeface="Segoe UI Light"/>
              </a:rPr>
              <a:t>AND cloud </a:t>
            </a:r>
            <a:endParaRPr lang="en-US" sz="2400" b="1" spc="-50" dirty="0">
              <a:gradFill>
                <a:gsLst>
                  <a:gs pos="36283">
                    <a:srgbClr val="00188F"/>
                  </a:gs>
                  <a:gs pos="28000">
                    <a:srgbClr val="00188F"/>
                  </a:gs>
                </a:gsLst>
                <a:lin ang="5400000" scaled="0"/>
              </a:gradFill>
              <a:latin typeface="Segoe UI Light"/>
            </a:endParaRPr>
          </a:p>
        </p:txBody>
      </p:sp>
      <p:sp>
        <p:nvSpPr>
          <p:cNvPr id="30" name="Rectangle 29"/>
          <p:cNvSpPr/>
          <p:nvPr/>
        </p:nvSpPr>
        <p:spPr>
          <a:xfrm>
            <a:off x="8309637" y="5215729"/>
            <a:ext cx="1873000" cy="424732"/>
          </a:xfrm>
          <a:prstGeom prst="rect">
            <a:avLst/>
          </a:prstGeom>
        </p:spPr>
        <p:txBody>
          <a:bodyPr wrap="square">
            <a:spAutoFit/>
          </a:bodyPr>
          <a:lstStyle/>
          <a:p>
            <a:pPr algn="ctr" defTabSz="914099" fontAlgn="base">
              <a:lnSpc>
                <a:spcPct val="90000"/>
              </a:lnSpc>
              <a:spcBef>
                <a:spcPct val="0"/>
              </a:spcBef>
              <a:spcAft>
                <a:spcPct val="0"/>
              </a:spcAft>
            </a:pPr>
            <a:r>
              <a:rPr lang="en-US" sz="2400" b="1" spc="-50" dirty="0" smtClean="0">
                <a:gradFill>
                  <a:gsLst>
                    <a:gs pos="36283">
                      <a:srgbClr val="00188F"/>
                    </a:gs>
                    <a:gs pos="28000">
                      <a:srgbClr val="00188F"/>
                    </a:gs>
                  </a:gsLst>
                  <a:lin ang="5400000" scaled="0"/>
                </a:gradFill>
                <a:latin typeface="Segoe UI Light"/>
              </a:rPr>
              <a:t>Trustworthy</a:t>
            </a:r>
            <a:endParaRPr lang="en-US" sz="2400" b="1" spc="-50" dirty="0">
              <a:gradFill>
                <a:gsLst>
                  <a:gs pos="36283">
                    <a:srgbClr val="00188F"/>
                  </a:gs>
                  <a:gs pos="28000">
                    <a:srgbClr val="00188F"/>
                  </a:gs>
                </a:gsLst>
                <a:lin ang="5400000" scaled="0"/>
              </a:gradFill>
              <a:latin typeface="Segoe UI Light"/>
            </a:endParaRPr>
          </a:p>
        </p:txBody>
      </p:sp>
      <p:sp>
        <p:nvSpPr>
          <p:cNvPr id="31" name="Rectangle 30"/>
          <p:cNvSpPr/>
          <p:nvPr/>
        </p:nvSpPr>
        <p:spPr>
          <a:xfrm>
            <a:off x="5497687" y="5027191"/>
            <a:ext cx="1873000" cy="757130"/>
          </a:xfrm>
          <a:prstGeom prst="rect">
            <a:avLst/>
          </a:prstGeom>
        </p:spPr>
        <p:txBody>
          <a:bodyPr wrap="square">
            <a:spAutoFit/>
          </a:bodyPr>
          <a:lstStyle/>
          <a:p>
            <a:pPr algn="ctr" defTabSz="914099" fontAlgn="base">
              <a:lnSpc>
                <a:spcPct val="90000"/>
              </a:lnSpc>
              <a:spcBef>
                <a:spcPct val="0"/>
              </a:spcBef>
              <a:spcAft>
                <a:spcPct val="0"/>
              </a:spcAft>
            </a:pPr>
            <a:r>
              <a:rPr lang="en-US" sz="2400" b="1" spc="-50" dirty="0" smtClean="0">
                <a:gradFill>
                  <a:gsLst>
                    <a:gs pos="36283">
                      <a:srgbClr val="00188F"/>
                    </a:gs>
                    <a:gs pos="28000">
                      <a:srgbClr val="00188F"/>
                    </a:gs>
                  </a:gsLst>
                  <a:lin ang="5400000" scaled="0"/>
                </a:gradFill>
                <a:latin typeface="Segoe UI Light"/>
              </a:rPr>
              <a:t>Open, Broad, Flexible</a:t>
            </a:r>
            <a:endParaRPr lang="en-US" sz="2400" b="1" spc="-50" dirty="0">
              <a:gradFill>
                <a:gsLst>
                  <a:gs pos="36283">
                    <a:srgbClr val="00188F"/>
                  </a:gs>
                  <a:gs pos="28000">
                    <a:srgbClr val="00188F"/>
                  </a:gs>
                </a:gsLst>
                <a:lin ang="5400000" scaled="0"/>
              </a:gradFill>
              <a:latin typeface="Segoe UI Light"/>
            </a:endParaRPr>
          </a:p>
        </p:txBody>
      </p:sp>
      <p:sp>
        <p:nvSpPr>
          <p:cNvPr id="26" name="Rectangle 25"/>
          <p:cNvSpPr/>
          <p:nvPr/>
        </p:nvSpPr>
        <p:spPr>
          <a:xfrm>
            <a:off x="2279908" y="1178056"/>
            <a:ext cx="7971127" cy="646331"/>
          </a:xfrm>
          <a:prstGeom prst="rect">
            <a:avLst/>
          </a:prstGeom>
        </p:spPr>
        <p:txBody>
          <a:bodyPr wrap="square">
            <a:spAutoFit/>
          </a:bodyPr>
          <a:lstStyle/>
          <a:p>
            <a:pPr algn="ctr" defTabSz="914099" fontAlgn="base">
              <a:lnSpc>
                <a:spcPct val="90000"/>
              </a:lnSpc>
              <a:spcBef>
                <a:spcPct val="0"/>
              </a:spcBef>
              <a:spcAft>
                <a:spcPct val="0"/>
              </a:spcAft>
            </a:pPr>
            <a:r>
              <a:rPr lang="en-US" sz="4000" b="1" spc="-50" dirty="0">
                <a:gradFill>
                  <a:gsLst>
                    <a:gs pos="36283">
                      <a:srgbClr val="00188F"/>
                    </a:gs>
                    <a:gs pos="28000">
                      <a:srgbClr val="00188F"/>
                    </a:gs>
                  </a:gsLst>
                  <a:lin ang="5400000" scaled="0"/>
                </a:gradFill>
                <a:latin typeface="Segoe UI Light"/>
              </a:rPr>
              <a:t>Enterprise </a:t>
            </a:r>
            <a:r>
              <a:rPr lang="en-US" sz="4000" b="1" spc="-50" dirty="0" smtClean="0">
                <a:gradFill>
                  <a:gsLst>
                    <a:gs pos="36283">
                      <a:srgbClr val="00188F"/>
                    </a:gs>
                    <a:gs pos="28000">
                      <a:srgbClr val="00188F"/>
                    </a:gs>
                  </a:gsLst>
                  <a:lin ang="5400000" scaled="0"/>
                </a:gradFill>
                <a:latin typeface="Segoe UI Light"/>
              </a:rPr>
              <a:t>ready by design.</a:t>
            </a:r>
            <a:endParaRPr lang="en-US" sz="4000" b="1" spc="-50" dirty="0">
              <a:gradFill>
                <a:gsLst>
                  <a:gs pos="36283">
                    <a:srgbClr val="00188F"/>
                  </a:gs>
                  <a:gs pos="28000">
                    <a:srgbClr val="00188F"/>
                  </a:gs>
                </a:gsLst>
                <a:lin ang="5400000" scaled="0"/>
              </a:gradFill>
              <a:latin typeface="Segoe UI Light"/>
            </a:endParaRPr>
          </a:p>
        </p:txBody>
      </p:sp>
    </p:spTree>
    <p:extLst>
      <p:ext uri="{BB962C8B-B14F-4D97-AF65-F5344CB8AC3E}">
        <p14:creationId xmlns:p14="http://schemas.microsoft.com/office/powerpoint/2010/main" val="203856341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additive="base">
                                        <p:cTn id="7" dur="500" fill="hold"/>
                                        <p:tgtEl>
                                          <p:spTgt spid="28"/>
                                        </p:tgtEl>
                                        <p:attrNameLst>
                                          <p:attrName>ppt_x</p:attrName>
                                        </p:attrNameLst>
                                      </p:cBhvr>
                                      <p:tavLst>
                                        <p:tav tm="0">
                                          <p:val>
                                            <p:strVal val="#ppt_x"/>
                                          </p:val>
                                        </p:tav>
                                        <p:tav tm="100000">
                                          <p:val>
                                            <p:strVal val="#ppt_x"/>
                                          </p:val>
                                        </p:tav>
                                      </p:tavLst>
                                    </p:anim>
                                    <p:anim calcmode="lin" valueType="num">
                                      <p:cBhvr additive="base">
                                        <p:cTn id="8" dur="500" fill="hold"/>
                                        <p:tgtEl>
                                          <p:spTgt spid="2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1"/>
                                        </p:tgtEl>
                                        <p:attrNameLst>
                                          <p:attrName>style.visibility</p:attrName>
                                        </p:attrNameLst>
                                      </p:cBhvr>
                                      <p:to>
                                        <p:strVal val="visible"/>
                                      </p:to>
                                    </p:set>
                                    <p:anim calcmode="lin" valueType="num">
                                      <p:cBhvr additive="base">
                                        <p:cTn id="11" dur="500" fill="hold"/>
                                        <p:tgtEl>
                                          <p:spTgt spid="31"/>
                                        </p:tgtEl>
                                        <p:attrNameLst>
                                          <p:attrName>ppt_x</p:attrName>
                                        </p:attrNameLst>
                                      </p:cBhvr>
                                      <p:tavLst>
                                        <p:tav tm="0">
                                          <p:val>
                                            <p:strVal val="#ppt_x"/>
                                          </p:val>
                                        </p:tav>
                                        <p:tav tm="100000">
                                          <p:val>
                                            <p:strVal val="#ppt_x"/>
                                          </p:val>
                                        </p:tav>
                                      </p:tavLst>
                                    </p:anim>
                                    <p:anim calcmode="lin" valueType="num">
                                      <p:cBhvr additive="base">
                                        <p:cTn id="12" dur="500" fill="hold"/>
                                        <p:tgtEl>
                                          <p:spTgt spid="31"/>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0"/>
                                        </p:tgtEl>
                                        <p:attrNameLst>
                                          <p:attrName>style.visibility</p:attrName>
                                        </p:attrNameLst>
                                      </p:cBhvr>
                                      <p:to>
                                        <p:strVal val="visible"/>
                                      </p:to>
                                    </p:set>
                                    <p:anim calcmode="lin" valueType="num">
                                      <p:cBhvr additive="base">
                                        <p:cTn id="15" dur="500" fill="hold"/>
                                        <p:tgtEl>
                                          <p:spTgt spid="30"/>
                                        </p:tgtEl>
                                        <p:attrNameLst>
                                          <p:attrName>ppt_x</p:attrName>
                                        </p:attrNameLst>
                                      </p:cBhvr>
                                      <p:tavLst>
                                        <p:tav tm="0">
                                          <p:val>
                                            <p:strVal val="#ppt_x"/>
                                          </p:val>
                                        </p:tav>
                                        <p:tav tm="100000">
                                          <p:val>
                                            <p:strVal val="#ppt_x"/>
                                          </p:val>
                                        </p:tav>
                                      </p:tavLst>
                                    </p:anim>
                                    <p:anim calcmode="lin" valueType="num">
                                      <p:cBhvr additive="base">
                                        <p:cTn id="16" dur="500" fill="hold"/>
                                        <p:tgtEl>
                                          <p:spTgt spid="30"/>
                                        </p:tgtEl>
                                        <p:attrNameLst>
                                          <p:attrName>ppt_y</p:attrName>
                                        </p:attrNameLst>
                                      </p:cBhvr>
                                      <p:tavLst>
                                        <p:tav tm="0">
                                          <p:val>
                                            <p:strVal val="1+#ppt_h/2"/>
                                          </p:val>
                                        </p:tav>
                                        <p:tav tm="100000">
                                          <p:val>
                                            <p:strVal val="#ppt_y"/>
                                          </p:val>
                                        </p:tav>
                                      </p:tavLst>
                                    </p:anim>
                                  </p:childTnLst>
                                </p:cTn>
                              </p:par>
                              <p:par>
                                <p:cTn id="17" presetID="53" presetClass="entr" presetSubtype="16" fill="hold" nodeType="withEffect">
                                  <p:stCondLst>
                                    <p:cond delay="250"/>
                                  </p:stCondLst>
                                  <p:childTnLst>
                                    <p:set>
                                      <p:cBhvr>
                                        <p:cTn id="18" dur="1" fill="hold">
                                          <p:stCondLst>
                                            <p:cond delay="0"/>
                                          </p:stCondLst>
                                        </p:cTn>
                                        <p:tgtEl>
                                          <p:spTgt spid="4"/>
                                        </p:tgtEl>
                                        <p:attrNameLst>
                                          <p:attrName>style.visibility</p:attrName>
                                        </p:attrNameLst>
                                      </p:cBhvr>
                                      <p:to>
                                        <p:strVal val="visible"/>
                                      </p:to>
                                    </p:set>
                                    <p:anim calcmode="lin" valueType="num">
                                      <p:cBhvr>
                                        <p:cTn id="19" dur="250" fill="hold"/>
                                        <p:tgtEl>
                                          <p:spTgt spid="4"/>
                                        </p:tgtEl>
                                        <p:attrNameLst>
                                          <p:attrName>ppt_w</p:attrName>
                                        </p:attrNameLst>
                                      </p:cBhvr>
                                      <p:tavLst>
                                        <p:tav tm="0">
                                          <p:val>
                                            <p:fltVal val="0"/>
                                          </p:val>
                                        </p:tav>
                                        <p:tav tm="100000">
                                          <p:val>
                                            <p:strVal val="#ppt_w"/>
                                          </p:val>
                                        </p:tav>
                                      </p:tavLst>
                                    </p:anim>
                                    <p:anim calcmode="lin" valueType="num">
                                      <p:cBhvr>
                                        <p:cTn id="20" dur="250" fill="hold"/>
                                        <p:tgtEl>
                                          <p:spTgt spid="4"/>
                                        </p:tgtEl>
                                        <p:attrNameLst>
                                          <p:attrName>ppt_h</p:attrName>
                                        </p:attrNameLst>
                                      </p:cBhvr>
                                      <p:tavLst>
                                        <p:tav tm="0">
                                          <p:val>
                                            <p:fltVal val="0"/>
                                          </p:val>
                                        </p:tav>
                                        <p:tav tm="100000">
                                          <p:val>
                                            <p:strVal val="#ppt_h"/>
                                          </p:val>
                                        </p:tav>
                                      </p:tavLst>
                                    </p:anim>
                                    <p:animEffect transition="in" filter="fade">
                                      <p:cBhvr>
                                        <p:cTn id="21" dur="250"/>
                                        <p:tgtEl>
                                          <p:spTgt spid="4"/>
                                        </p:tgtEl>
                                      </p:cBhvr>
                                    </p:animEffect>
                                  </p:childTnLst>
                                </p:cTn>
                              </p:par>
                              <p:par>
                                <p:cTn id="22" presetID="6" presetClass="emph" presetSubtype="0" decel="100000" fill="hold" nodeType="withEffect">
                                  <p:stCondLst>
                                    <p:cond delay="450"/>
                                  </p:stCondLst>
                                  <p:childTnLst>
                                    <p:animScale>
                                      <p:cBhvr>
                                        <p:cTn id="23" dur="250" fill="hold"/>
                                        <p:tgtEl>
                                          <p:spTgt spid="4"/>
                                        </p:tgtEl>
                                      </p:cBhvr>
                                      <p:by x="110000" y="110000"/>
                                    </p:animScale>
                                  </p:childTnLst>
                                </p:cTn>
                              </p:par>
                              <p:par>
                                <p:cTn id="24" presetID="6" presetClass="emph" presetSubtype="0" decel="100000" fill="hold" nodeType="withEffect">
                                  <p:stCondLst>
                                    <p:cond delay="550"/>
                                  </p:stCondLst>
                                  <p:childTnLst>
                                    <p:animScale>
                                      <p:cBhvr>
                                        <p:cTn id="25" dur="250" fill="hold"/>
                                        <p:tgtEl>
                                          <p:spTgt spid="4"/>
                                        </p:tgtEl>
                                      </p:cBhvr>
                                      <p:by x="91000" y="91000"/>
                                    </p:animScale>
                                  </p:childTnLst>
                                </p:cTn>
                              </p:par>
                              <p:par>
                                <p:cTn id="26" presetID="53" presetClass="entr" presetSubtype="16" fill="hold" nodeType="withEffect">
                                  <p:stCondLst>
                                    <p:cond delay="250"/>
                                  </p:stCondLst>
                                  <p:childTnLst>
                                    <p:set>
                                      <p:cBhvr>
                                        <p:cTn id="27" dur="1" fill="hold">
                                          <p:stCondLst>
                                            <p:cond delay="0"/>
                                          </p:stCondLst>
                                        </p:cTn>
                                        <p:tgtEl>
                                          <p:spTgt spid="8"/>
                                        </p:tgtEl>
                                        <p:attrNameLst>
                                          <p:attrName>style.visibility</p:attrName>
                                        </p:attrNameLst>
                                      </p:cBhvr>
                                      <p:to>
                                        <p:strVal val="visible"/>
                                      </p:to>
                                    </p:set>
                                    <p:anim calcmode="lin" valueType="num">
                                      <p:cBhvr>
                                        <p:cTn id="28" dur="250" fill="hold"/>
                                        <p:tgtEl>
                                          <p:spTgt spid="8"/>
                                        </p:tgtEl>
                                        <p:attrNameLst>
                                          <p:attrName>ppt_w</p:attrName>
                                        </p:attrNameLst>
                                      </p:cBhvr>
                                      <p:tavLst>
                                        <p:tav tm="0">
                                          <p:val>
                                            <p:fltVal val="0"/>
                                          </p:val>
                                        </p:tav>
                                        <p:tav tm="100000">
                                          <p:val>
                                            <p:strVal val="#ppt_w"/>
                                          </p:val>
                                        </p:tav>
                                      </p:tavLst>
                                    </p:anim>
                                    <p:anim calcmode="lin" valueType="num">
                                      <p:cBhvr>
                                        <p:cTn id="29" dur="250" fill="hold"/>
                                        <p:tgtEl>
                                          <p:spTgt spid="8"/>
                                        </p:tgtEl>
                                        <p:attrNameLst>
                                          <p:attrName>ppt_h</p:attrName>
                                        </p:attrNameLst>
                                      </p:cBhvr>
                                      <p:tavLst>
                                        <p:tav tm="0">
                                          <p:val>
                                            <p:fltVal val="0"/>
                                          </p:val>
                                        </p:tav>
                                        <p:tav tm="100000">
                                          <p:val>
                                            <p:strVal val="#ppt_h"/>
                                          </p:val>
                                        </p:tav>
                                      </p:tavLst>
                                    </p:anim>
                                    <p:animEffect transition="in" filter="fade">
                                      <p:cBhvr>
                                        <p:cTn id="30" dur="250"/>
                                        <p:tgtEl>
                                          <p:spTgt spid="8"/>
                                        </p:tgtEl>
                                      </p:cBhvr>
                                    </p:animEffect>
                                  </p:childTnLst>
                                </p:cTn>
                              </p:par>
                              <p:par>
                                <p:cTn id="31" presetID="6" presetClass="emph" presetSubtype="0" decel="100000" fill="hold" nodeType="withEffect">
                                  <p:stCondLst>
                                    <p:cond delay="450"/>
                                  </p:stCondLst>
                                  <p:childTnLst>
                                    <p:animScale>
                                      <p:cBhvr>
                                        <p:cTn id="32" dur="250" fill="hold"/>
                                        <p:tgtEl>
                                          <p:spTgt spid="8"/>
                                        </p:tgtEl>
                                      </p:cBhvr>
                                      <p:by x="110000" y="110000"/>
                                    </p:animScale>
                                  </p:childTnLst>
                                </p:cTn>
                              </p:par>
                              <p:par>
                                <p:cTn id="33" presetID="6" presetClass="emph" presetSubtype="0" decel="100000" fill="hold" nodeType="withEffect">
                                  <p:stCondLst>
                                    <p:cond delay="550"/>
                                  </p:stCondLst>
                                  <p:childTnLst>
                                    <p:animScale>
                                      <p:cBhvr>
                                        <p:cTn id="34" dur="250" fill="hold"/>
                                        <p:tgtEl>
                                          <p:spTgt spid="8"/>
                                        </p:tgtEl>
                                      </p:cBhvr>
                                      <p:by x="91000" y="91000"/>
                                    </p:animScale>
                                  </p:childTnLst>
                                </p:cTn>
                              </p:par>
                              <p:par>
                                <p:cTn id="35" presetID="53" presetClass="entr" presetSubtype="16" fill="hold" nodeType="withEffect">
                                  <p:stCondLst>
                                    <p:cond delay="250"/>
                                  </p:stCondLst>
                                  <p:childTnLst>
                                    <p:set>
                                      <p:cBhvr>
                                        <p:cTn id="36" dur="1" fill="hold">
                                          <p:stCondLst>
                                            <p:cond delay="0"/>
                                          </p:stCondLst>
                                        </p:cTn>
                                        <p:tgtEl>
                                          <p:spTgt spid="6"/>
                                        </p:tgtEl>
                                        <p:attrNameLst>
                                          <p:attrName>style.visibility</p:attrName>
                                        </p:attrNameLst>
                                      </p:cBhvr>
                                      <p:to>
                                        <p:strVal val="visible"/>
                                      </p:to>
                                    </p:set>
                                    <p:anim calcmode="lin" valueType="num">
                                      <p:cBhvr>
                                        <p:cTn id="37" dur="250" fill="hold"/>
                                        <p:tgtEl>
                                          <p:spTgt spid="6"/>
                                        </p:tgtEl>
                                        <p:attrNameLst>
                                          <p:attrName>ppt_w</p:attrName>
                                        </p:attrNameLst>
                                      </p:cBhvr>
                                      <p:tavLst>
                                        <p:tav tm="0">
                                          <p:val>
                                            <p:fltVal val="0"/>
                                          </p:val>
                                        </p:tav>
                                        <p:tav tm="100000">
                                          <p:val>
                                            <p:strVal val="#ppt_w"/>
                                          </p:val>
                                        </p:tav>
                                      </p:tavLst>
                                    </p:anim>
                                    <p:anim calcmode="lin" valueType="num">
                                      <p:cBhvr>
                                        <p:cTn id="38" dur="250" fill="hold"/>
                                        <p:tgtEl>
                                          <p:spTgt spid="6"/>
                                        </p:tgtEl>
                                        <p:attrNameLst>
                                          <p:attrName>ppt_h</p:attrName>
                                        </p:attrNameLst>
                                      </p:cBhvr>
                                      <p:tavLst>
                                        <p:tav tm="0">
                                          <p:val>
                                            <p:fltVal val="0"/>
                                          </p:val>
                                        </p:tav>
                                        <p:tav tm="100000">
                                          <p:val>
                                            <p:strVal val="#ppt_h"/>
                                          </p:val>
                                        </p:tav>
                                      </p:tavLst>
                                    </p:anim>
                                    <p:animEffect transition="in" filter="fade">
                                      <p:cBhvr>
                                        <p:cTn id="39" dur="250"/>
                                        <p:tgtEl>
                                          <p:spTgt spid="6"/>
                                        </p:tgtEl>
                                      </p:cBhvr>
                                    </p:animEffect>
                                  </p:childTnLst>
                                </p:cTn>
                              </p:par>
                              <p:par>
                                <p:cTn id="40" presetID="6" presetClass="emph" presetSubtype="0" decel="100000" fill="hold" nodeType="withEffect">
                                  <p:stCondLst>
                                    <p:cond delay="450"/>
                                  </p:stCondLst>
                                  <p:childTnLst>
                                    <p:animScale>
                                      <p:cBhvr>
                                        <p:cTn id="41" dur="250" fill="hold"/>
                                        <p:tgtEl>
                                          <p:spTgt spid="6"/>
                                        </p:tgtEl>
                                      </p:cBhvr>
                                      <p:by x="110000" y="110000"/>
                                    </p:animScale>
                                  </p:childTnLst>
                                </p:cTn>
                              </p:par>
                              <p:par>
                                <p:cTn id="42" presetID="6" presetClass="emph" presetSubtype="0" decel="100000" fill="hold" nodeType="withEffect">
                                  <p:stCondLst>
                                    <p:cond delay="550"/>
                                  </p:stCondLst>
                                  <p:childTnLst>
                                    <p:animScale>
                                      <p:cBhvr>
                                        <p:cTn id="43" dur="250" fill="hold"/>
                                        <p:tgtEl>
                                          <p:spTgt spid="6"/>
                                        </p:tgtEl>
                                      </p:cBhvr>
                                      <p:by x="91000" y="91000"/>
                                    </p:animScale>
                                  </p:childTnLst>
                                </p:cTn>
                              </p:par>
                              <p:par>
                                <p:cTn id="44" presetID="2" presetClass="entr" presetSubtype="1" decel="100000" fill="hold" grpId="0" nodeType="withEffect">
                                  <p:stCondLst>
                                    <p:cond delay="750"/>
                                  </p:stCondLst>
                                  <p:childTnLst>
                                    <p:set>
                                      <p:cBhvr>
                                        <p:cTn id="45" dur="1" fill="hold">
                                          <p:stCondLst>
                                            <p:cond delay="0"/>
                                          </p:stCondLst>
                                        </p:cTn>
                                        <p:tgtEl>
                                          <p:spTgt spid="2"/>
                                        </p:tgtEl>
                                        <p:attrNameLst>
                                          <p:attrName>style.visibility</p:attrName>
                                        </p:attrNameLst>
                                      </p:cBhvr>
                                      <p:to>
                                        <p:strVal val="visible"/>
                                      </p:to>
                                    </p:set>
                                    <p:anim calcmode="lin" valueType="num">
                                      <p:cBhvr additive="base">
                                        <p:cTn id="46" dur="500" fill="hold"/>
                                        <p:tgtEl>
                                          <p:spTgt spid="2"/>
                                        </p:tgtEl>
                                        <p:attrNameLst>
                                          <p:attrName>ppt_x</p:attrName>
                                        </p:attrNameLst>
                                      </p:cBhvr>
                                      <p:tavLst>
                                        <p:tav tm="0">
                                          <p:val>
                                            <p:strVal val="#ppt_x"/>
                                          </p:val>
                                        </p:tav>
                                        <p:tav tm="100000">
                                          <p:val>
                                            <p:strVal val="#ppt_x"/>
                                          </p:val>
                                        </p:tav>
                                      </p:tavLst>
                                    </p:anim>
                                    <p:anim calcmode="lin" valueType="num">
                                      <p:cBhvr additive="base">
                                        <p:cTn id="47" dur="500" fill="hold"/>
                                        <p:tgtEl>
                                          <p:spTgt spid="2"/>
                                        </p:tgtEl>
                                        <p:attrNameLst>
                                          <p:attrName>ppt_y</p:attrName>
                                        </p:attrNameLst>
                                      </p:cBhvr>
                                      <p:tavLst>
                                        <p:tav tm="0">
                                          <p:val>
                                            <p:strVal val="0-#ppt_h/2"/>
                                          </p:val>
                                        </p:tav>
                                        <p:tav tm="100000">
                                          <p:val>
                                            <p:strVal val="#ppt_y"/>
                                          </p:val>
                                        </p:tav>
                                      </p:tavLst>
                                    </p:anim>
                                  </p:childTnLst>
                                </p:cTn>
                              </p:par>
                              <p:par>
                                <p:cTn id="48" presetID="2" presetClass="entr" presetSubtype="1" decel="100000" fill="hold" grpId="0" nodeType="withEffect">
                                  <p:stCondLst>
                                    <p:cond delay="750"/>
                                  </p:stCondLst>
                                  <p:childTnLst>
                                    <p:set>
                                      <p:cBhvr>
                                        <p:cTn id="49" dur="1" fill="hold">
                                          <p:stCondLst>
                                            <p:cond delay="0"/>
                                          </p:stCondLst>
                                        </p:cTn>
                                        <p:tgtEl>
                                          <p:spTgt spid="21"/>
                                        </p:tgtEl>
                                        <p:attrNameLst>
                                          <p:attrName>style.visibility</p:attrName>
                                        </p:attrNameLst>
                                      </p:cBhvr>
                                      <p:to>
                                        <p:strVal val="visible"/>
                                      </p:to>
                                    </p:set>
                                    <p:anim calcmode="lin" valueType="num">
                                      <p:cBhvr additive="base">
                                        <p:cTn id="50" dur="500" fill="hold"/>
                                        <p:tgtEl>
                                          <p:spTgt spid="21"/>
                                        </p:tgtEl>
                                        <p:attrNameLst>
                                          <p:attrName>ppt_x</p:attrName>
                                        </p:attrNameLst>
                                      </p:cBhvr>
                                      <p:tavLst>
                                        <p:tav tm="0">
                                          <p:val>
                                            <p:strVal val="#ppt_x"/>
                                          </p:val>
                                        </p:tav>
                                        <p:tav tm="100000">
                                          <p:val>
                                            <p:strVal val="#ppt_x"/>
                                          </p:val>
                                        </p:tav>
                                      </p:tavLst>
                                    </p:anim>
                                    <p:anim calcmode="lin" valueType="num">
                                      <p:cBhvr additive="base">
                                        <p:cTn id="51" dur="500" fill="hold"/>
                                        <p:tgtEl>
                                          <p:spTgt spid="21"/>
                                        </p:tgtEl>
                                        <p:attrNameLst>
                                          <p:attrName>ppt_y</p:attrName>
                                        </p:attrNameLst>
                                      </p:cBhvr>
                                      <p:tavLst>
                                        <p:tav tm="0">
                                          <p:val>
                                            <p:strVal val="0-#ppt_h/2"/>
                                          </p:val>
                                        </p:tav>
                                        <p:tav tm="100000">
                                          <p:val>
                                            <p:strVal val="#ppt_y"/>
                                          </p:val>
                                        </p:tav>
                                      </p:tavLst>
                                    </p:anim>
                                  </p:childTnLst>
                                </p:cTn>
                              </p:par>
                              <p:par>
                                <p:cTn id="52" presetID="2" presetClass="entr" presetSubtype="1" decel="100000" fill="hold" grpId="0" nodeType="withEffect">
                                  <p:stCondLst>
                                    <p:cond delay="750"/>
                                  </p:stCondLst>
                                  <p:childTnLst>
                                    <p:set>
                                      <p:cBhvr>
                                        <p:cTn id="53" dur="1" fill="hold">
                                          <p:stCondLst>
                                            <p:cond delay="0"/>
                                          </p:stCondLst>
                                        </p:cTn>
                                        <p:tgtEl>
                                          <p:spTgt spid="17"/>
                                        </p:tgtEl>
                                        <p:attrNameLst>
                                          <p:attrName>style.visibility</p:attrName>
                                        </p:attrNameLst>
                                      </p:cBhvr>
                                      <p:to>
                                        <p:strVal val="visible"/>
                                      </p:to>
                                    </p:set>
                                    <p:anim calcmode="lin" valueType="num">
                                      <p:cBhvr additive="base">
                                        <p:cTn id="54" dur="500" fill="hold"/>
                                        <p:tgtEl>
                                          <p:spTgt spid="17"/>
                                        </p:tgtEl>
                                        <p:attrNameLst>
                                          <p:attrName>ppt_x</p:attrName>
                                        </p:attrNameLst>
                                      </p:cBhvr>
                                      <p:tavLst>
                                        <p:tav tm="0">
                                          <p:val>
                                            <p:strVal val="#ppt_x"/>
                                          </p:val>
                                        </p:tav>
                                        <p:tav tm="100000">
                                          <p:val>
                                            <p:strVal val="#ppt_x"/>
                                          </p:val>
                                        </p:tav>
                                      </p:tavLst>
                                    </p:anim>
                                    <p:anim calcmode="lin" valueType="num">
                                      <p:cBhvr additive="base">
                                        <p:cTn id="55" dur="500" fill="hold"/>
                                        <p:tgtEl>
                                          <p:spTgt spid="17"/>
                                        </p:tgtEl>
                                        <p:attrNameLst>
                                          <p:attrName>ppt_y</p:attrName>
                                        </p:attrNameLst>
                                      </p:cBhvr>
                                      <p:tavLst>
                                        <p:tav tm="0">
                                          <p:val>
                                            <p:strVal val="0-#ppt_h/2"/>
                                          </p:val>
                                        </p:tav>
                                        <p:tav tm="100000">
                                          <p:val>
                                            <p:strVal val="#ppt_y"/>
                                          </p:val>
                                        </p:tav>
                                      </p:tavLst>
                                    </p:anim>
                                  </p:childTnLst>
                                </p:cTn>
                              </p:par>
                              <p:par>
                                <p:cTn id="56" presetID="10" presetClass="entr" presetSubtype="0" fill="hold" grpId="0" nodeType="withEffect">
                                  <p:stCondLst>
                                    <p:cond delay="200"/>
                                  </p:stCondLst>
                                  <p:childTnLst>
                                    <p:set>
                                      <p:cBhvr>
                                        <p:cTn id="57" dur="1" fill="hold">
                                          <p:stCondLst>
                                            <p:cond delay="0"/>
                                          </p:stCondLst>
                                        </p:cTn>
                                        <p:tgtEl>
                                          <p:spTgt spid="61"/>
                                        </p:tgtEl>
                                        <p:attrNameLst>
                                          <p:attrName>style.visibility</p:attrName>
                                        </p:attrNameLst>
                                      </p:cBhvr>
                                      <p:to>
                                        <p:strVal val="visible"/>
                                      </p:to>
                                    </p:set>
                                    <p:animEffect transition="in" filter="fade">
                                      <p:cBhvr>
                                        <p:cTn id="58" dur="500"/>
                                        <p:tgtEl>
                                          <p:spTgt spid="61"/>
                                        </p:tgtEl>
                                      </p:cBhvr>
                                    </p:animEffect>
                                  </p:childTnLst>
                                </p:cTn>
                              </p:par>
                              <p:par>
                                <p:cTn id="59" presetID="35" presetClass="path" presetSubtype="0" decel="100000" fill="hold" grpId="1" nodeType="withEffect">
                                  <p:stCondLst>
                                    <p:cond delay="0"/>
                                  </p:stCondLst>
                                  <p:childTnLst>
                                    <p:animMotion origin="layout" path="M 0.00013 -0.0463 L 9.39495E-7 7.399E-7 " pathEditMode="relative" rAng="0" ptsTypes="AA">
                                      <p:cBhvr>
                                        <p:cTn id="60" dur="700" fill="hold"/>
                                        <p:tgtEl>
                                          <p:spTgt spid="61"/>
                                        </p:tgtEl>
                                        <p:attrNameLst>
                                          <p:attrName>ppt_x</p:attrName>
                                          <p:attrName>ppt_y</p:attrName>
                                        </p:attrNameLst>
                                      </p:cBhvr>
                                      <p:rCtr x="-13" y="2315"/>
                                    </p:animMotion>
                                  </p:childTnLst>
                                </p:cTn>
                              </p:par>
                              <p:par>
                                <p:cTn id="61" presetID="10" presetClass="entr" presetSubtype="0" fill="hold" grpId="0" nodeType="withEffect">
                                  <p:stCondLst>
                                    <p:cond delay="200"/>
                                  </p:stCondLst>
                                  <p:childTnLst>
                                    <p:set>
                                      <p:cBhvr>
                                        <p:cTn id="62" dur="1" fill="hold">
                                          <p:stCondLst>
                                            <p:cond delay="0"/>
                                          </p:stCondLst>
                                        </p:cTn>
                                        <p:tgtEl>
                                          <p:spTgt spid="62"/>
                                        </p:tgtEl>
                                        <p:attrNameLst>
                                          <p:attrName>style.visibility</p:attrName>
                                        </p:attrNameLst>
                                      </p:cBhvr>
                                      <p:to>
                                        <p:strVal val="visible"/>
                                      </p:to>
                                    </p:set>
                                    <p:animEffect transition="in" filter="fade">
                                      <p:cBhvr>
                                        <p:cTn id="63" dur="500"/>
                                        <p:tgtEl>
                                          <p:spTgt spid="62"/>
                                        </p:tgtEl>
                                      </p:cBhvr>
                                    </p:animEffect>
                                  </p:childTnLst>
                                </p:cTn>
                              </p:par>
                              <p:par>
                                <p:cTn id="64" presetID="35" presetClass="path" presetSubtype="0" decel="100000" fill="hold" grpId="1" nodeType="withEffect">
                                  <p:stCondLst>
                                    <p:cond delay="0"/>
                                  </p:stCondLst>
                                  <p:childTnLst>
                                    <p:animMotion origin="layout" path="M 0.00013 -0.0463 L -4.95532E-6 -4.59828E-6 " pathEditMode="relative" rAng="0" ptsTypes="AA">
                                      <p:cBhvr>
                                        <p:cTn id="65" dur="700" fill="hold"/>
                                        <p:tgtEl>
                                          <p:spTgt spid="62"/>
                                        </p:tgtEl>
                                        <p:attrNameLst>
                                          <p:attrName>ppt_x</p:attrName>
                                          <p:attrName>ppt_y</p:attrName>
                                        </p:attrNameLst>
                                      </p:cBhvr>
                                      <p:rCtr x="-13" y="2315"/>
                                    </p:animMotion>
                                  </p:childTnLst>
                                </p:cTn>
                              </p:par>
                              <p:par>
                                <p:cTn id="66" presetID="10" presetClass="entr" presetSubtype="0" fill="hold" grpId="0" nodeType="withEffect">
                                  <p:stCondLst>
                                    <p:cond delay="200"/>
                                  </p:stCondLst>
                                  <p:childTnLst>
                                    <p:set>
                                      <p:cBhvr>
                                        <p:cTn id="67" dur="1" fill="hold">
                                          <p:stCondLst>
                                            <p:cond delay="0"/>
                                          </p:stCondLst>
                                        </p:cTn>
                                        <p:tgtEl>
                                          <p:spTgt spid="63"/>
                                        </p:tgtEl>
                                        <p:attrNameLst>
                                          <p:attrName>style.visibility</p:attrName>
                                        </p:attrNameLst>
                                      </p:cBhvr>
                                      <p:to>
                                        <p:strVal val="visible"/>
                                      </p:to>
                                    </p:set>
                                    <p:animEffect transition="in" filter="fade">
                                      <p:cBhvr>
                                        <p:cTn id="68" dur="500"/>
                                        <p:tgtEl>
                                          <p:spTgt spid="63"/>
                                        </p:tgtEl>
                                      </p:cBhvr>
                                    </p:animEffect>
                                  </p:childTnLst>
                                </p:cTn>
                              </p:par>
                              <p:par>
                                <p:cTn id="69" presetID="35" presetClass="path" presetSubtype="0" decel="100000" fill="hold" grpId="1" nodeType="withEffect">
                                  <p:stCondLst>
                                    <p:cond delay="0"/>
                                  </p:stCondLst>
                                  <p:childTnLst>
                                    <p:animMotion origin="layout" path="M 0.00012 -0.04631 L 3.9086E-6 4.66636E-6 " pathEditMode="relative" rAng="0" ptsTypes="AA">
                                      <p:cBhvr>
                                        <p:cTn id="70" dur="700" fill="hold"/>
                                        <p:tgtEl>
                                          <p:spTgt spid="63"/>
                                        </p:tgtEl>
                                        <p:attrNameLst>
                                          <p:attrName>ppt_x</p:attrName>
                                          <p:attrName>ppt_y</p:attrName>
                                        </p:attrNameLst>
                                      </p:cBhvr>
                                      <p:rCtr x="-13" y="2315"/>
                                    </p:animMotion>
                                  </p:childTnLst>
                                </p:cTn>
                              </p:par>
                            </p:childTnLst>
                          </p:cTn>
                        </p:par>
                        <p:par>
                          <p:cTn id="71" fill="hold">
                            <p:stCondLst>
                              <p:cond delay="1250"/>
                            </p:stCondLst>
                            <p:childTnLst>
                              <p:par>
                                <p:cTn id="72" presetID="10" presetClass="entr" presetSubtype="0" fill="hold" grpId="0" nodeType="afterEffect">
                                  <p:stCondLst>
                                    <p:cond delay="0"/>
                                  </p:stCondLst>
                                  <p:childTnLst>
                                    <p:set>
                                      <p:cBhvr>
                                        <p:cTn id="73" dur="1" fill="hold">
                                          <p:stCondLst>
                                            <p:cond delay="0"/>
                                          </p:stCondLst>
                                        </p:cTn>
                                        <p:tgtEl>
                                          <p:spTgt spid="3"/>
                                        </p:tgtEl>
                                        <p:attrNameLst>
                                          <p:attrName>style.visibility</p:attrName>
                                        </p:attrNameLst>
                                      </p:cBhvr>
                                      <p:to>
                                        <p:strVal val="visible"/>
                                      </p:to>
                                    </p:set>
                                    <p:animEffect transition="in" filter="fade">
                                      <p:cBhvr>
                                        <p:cTn id="74" dur="500"/>
                                        <p:tgtEl>
                                          <p:spTgt spid="3"/>
                                        </p:tgtEl>
                                      </p:cBhvr>
                                    </p:animEffect>
                                  </p:childTnLst>
                                </p:cTn>
                              </p:par>
                            </p:childTnLst>
                          </p:cTn>
                        </p:par>
                        <p:par>
                          <p:cTn id="75" fill="hold">
                            <p:stCondLst>
                              <p:cond delay="1750"/>
                            </p:stCondLst>
                            <p:childTnLst>
                              <p:par>
                                <p:cTn id="76" presetID="10" presetClass="entr" presetSubtype="0" fill="hold" grpId="0" nodeType="afterEffect">
                                  <p:stCondLst>
                                    <p:cond delay="0"/>
                                  </p:stCondLst>
                                  <p:childTnLst>
                                    <p:set>
                                      <p:cBhvr>
                                        <p:cTn id="77" dur="1" fill="hold">
                                          <p:stCondLst>
                                            <p:cond delay="0"/>
                                          </p:stCondLst>
                                        </p:cTn>
                                        <p:tgtEl>
                                          <p:spTgt spid="26"/>
                                        </p:tgtEl>
                                        <p:attrNameLst>
                                          <p:attrName>style.visibility</p:attrName>
                                        </p:attrNameLst>
                                      </p:cBhvr>
                                      <p:to>
                                        <p:strVal val="visible"/>
                                      </p:to>
                                    </p:set>
                                    <p:animEffect transition="in" filter="fade">
                                      <p:cBhvr>
                                        <p:cTn id="78"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7" grpId="0" animBg="1"/>
      <p:bldP spid="21" grpId="0" animBg="1"/>
      <p:bldP spid="61" grpId="0"/>
      <p:bldP spid="61" grpId="1"/>
      <p:bldP spid="62" grpId="0"/>
      <p:bldP spid="62" grpId="1"/>
      <p:bldP spid="63" grpId="0"/>
      <p:bldP spid="63" grpId="1"/>
      <p:bldP spid="3" grpId="0"/>
      <p:bldP spid="28" grpId="0"/>
      <p:bldP spid="30" grpId="0"/>
      <p:bldP spid="31" grpId="0"/>
      <p:bldP spid="2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 name="World map" descr="world-map.png"/>
          <p:cNvPicPr>
            <a:picLocks noChangeAspect="1"/>
          </p:cNvPicPr>
          <p:nvPr/>
        </p:nvPicPr>
        <p:blipFill rotWithShape="1">
          <a:blip r:embed="rId3" cstate="email">
            <a:grayscl/>
            <a:extLst>
              <a:ext uri="{28A0092B-C50C-407E-A947-70E740481C1C}">
                <a14:useLocalDpi xmlns:a14="http://schemas.microsoft.com/office/drawing/2010/main"/>
              </a:ext>
            </a:extLst>
          </a:blip>
          <a:srcRect/>
          <a:stretch/>
        </p:blipFill>
        <p:spPr>
          <a:xfrm>
            <a:off x="-10943" y="792713"/>
            <a:ext cx="12424999" cy="6274443"/>
          </a:xfrm>
          <a:prstGeom prst="rect">
            <a:avLst/>
          </a:prstGeom>
          <a:noFill/>
          <a:ln>
            <a:noFill/>
          </a:ln>
        </p:spPr>
      </p:pic>
      <p:pic>
        <p:nvPicPr>
          <p:cNvPr id="52" name="Picture 51"/>
          <p:cNvPicPr>
            <a:picLocks noChangeAspect="1"/>
          </p:cNvPicPr>
          <p:nvPr/>
        </p:nvPicPr>
        <p:blipFill rotWithShape="1">
          <a:blip r:embed="rId4" cstate="email">
            <a:extLst>
              <a:ext uri="{28A0092B-C50C-407E-A947-70E740481C1C}">
                <a14:useLocalDpi xmlns:a14="http://schemas.microsoft.com/office/drawing/2010/main"/>
              </a:ext>
            </a:extLst>
          </a:blip>
          <a:srcRect b="23496"/>
          <a:stretch/>
        </p:blipFill>
        <p:spPr>
          <a:xfrm>
            <a:off x="-327400" y="575367"/>
            <a:ext cx="12424999" cy="5649164"/>
          </a:xfrm>
          <a:prstGeom prst="rect">
            <a:avLst/>
          </a:prstGeom>
        </p:spPr>
      </p:pic>
      <p:sp>
        <p:nvSpPr>
          <p:cNvPr id="26" name="Oval 25"/>
          <p:cNvSpPr/>
          <p:nvPr/>
        </p:nvSpPr>
        <p:spPr bwMode="auto">
          <a:xfrm>
            <a:off x="2444419" y="2744201"/>
            <a:ext cx="3420811" cy="3827333"/>
          </a:xfrm>
          <a:prstGeom prst="ellipse">
            <a:avLst/>
          </a:prstGeom>
          <a:solidFill>
            <a:srgbClr val="CCECFF">
              <a:alpha val="5882"/>
            </a:srgbClr>
          </a:solidFill>
          <a:ln>
            <a:solidFill>
              <a:srgbClr val="00B0F0">
                <a:alpha val="71000"/>
              </a:srgbClr>
            </a:solidFill>
            <a:headEnd type="none" w="med" len="med"/>
            <a:tailEnd type="none" w="med" len="med"/>
          </a:ln>
          <a:effectLst/>
          <a:scene3d>
            <a:camera prst="orthographicFront" fov="0">
              <a:rot lat="0" lon="0" rev="0"/>
            </a:camera>
            <a:lightRig rig="glow" dir="t">
              <a:rot lat="0" lon="0" rev="6360000"/>
            </a:lightRig>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lIns="93199" tIns="46601" rIns="93199" bIns="46601" anchor="ctr"/>
          <a:lstStyle/>
          <a:p>
            <a:pPr algn="ctr" defTabSz="931746"/>
            <a:endParaRPr lang="en-US" sz="2446" dirty="0">
              <a:gradFill>
                <a:gsLst>
                  <a:gs pos="0">
                    <a:srgbClr val="FFFFFF"/>
                  </a:gs>
                  <a:gs pos="100000">
                    <a:srgbClr val="FFFFFF"/>
                  </a:gs>
                </a:gsLst>
                <a:lin ang="5400000" scaled="0"/>
              </a:gradFill>
              <a:latin typeface="Verdana" panose="020B0604030504040204" pitchFamily="34" charset="0"/>
              <a:ea typeface="Verdana" panose="020B0604030504040204" pitchFamily="34" charset="0"/>
              <a:cs typeface="Verdana" panose="020B0604030504040204" pitchFamily="34" charset="0"/>
            </a:endParaRPr>
          </a:p>
        </p:txBody>
      </p:sp>
      <p:sp>
        <p:nvSpPr>
          <p:cNvPr id="50" name="Oval 49"/>
          <p:cNvSpPr/>
          <p:nvPr/>
        </p:nvSpPr>
        <p:spPr bwMode="auto">
          <a:xfrm>
            <a:off x="7133885" y="1430042"/>
            <a:ext cx="5298239" cy="4675453"/>
          </a:xfrm>
          <a:prstGeom prst="ellipse">
            <a:avLst/>
          </a:prstGeom>
          <a:solidFill>
            <a:srgbClr val="CCECFF">
              <a:alpha val="5882"/>
            </a:srgbClr>
          </a:solidFill>
          <a:ln>
            <a:solidFill>
              <a:srgbClr val="00B0F0">
                <a:alpha val="71000"/>
              </a:srgbClr>
            </a:solidFill>
            <a:headEnd type="none" w="med" len="med"/>
            <a:tailEnd type="none" w="med" len="med"/>
          </a:ln>
          <a:effectLst/>
          <a:scene3d>
            <a:camera prst="orthographicFront" fov="0">
              <a:rot lat="0" lon="0" rev="0"/>
            </a:camera>
            <a:lightRig rig="glow" dir="t">
              <a:rot lat="0" lon="0" rev="6360000"/>
            </a:lightRig>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lIns="93199" tIns="46601" rIns="93199" bIns="46601" anchor="ctr"/>
          <a:lstStyle/>
          <a:p>
            <a:pPr algn="ctr" defTabSz="931746"/>
            <a:endParaRPr lang="en-US" sz="2446" dirty="0">
              <a:gradFill>
                <a:gsLst>
                  <a:gs pos="0">
                    <a:srgbClr val="FFFFFF"/>
                  </a:gs>
                  <a:gs pos="100000">
                    <a:srgbClr val="FFFFFF"/>
                  </a:gs>
                </a:gsLst>
                <a:lin ang="5400000" scaled="0"/>
              </a:gradFill>
            </a:endParaRPr>
          </a:p>
        </p:txBody>
      </p:sp>
      <p:sp>
        <p:nvSpPr>
          <p:cNvPr id="48" name="Oval 47"/>
          <p:cNvSpPr/>
          <p:nvPr/>
        </p:nvSpPr>
        <p:spPr bwMode="auto">
          <a:xfrm>
            <a:off x="4102266" y="1321755"/>
            <a:ext cx="5903411" cy="4717086"/>
          </a:xfrm>
          <a:prstGeom prst="ellipse">
            <a:avLst/>
          </a:prstGeom>
          <a:solidFill>
            <a:srgbClr val="CCECFF">
              <a:alpha val="5882"/>
            </a:srgbClr>
          </a:solidFill>
          <a:ln>
            <a:solidFill>
              <a:srgbClr val="00B0F0">
                <a:alpha val="71000"/>
              </a:srgbClr>
            </a:solidFill>
            <a:headEnd type="none" w="med" len="med"/>
            <a:tailEnd type="none" w="med" len="med"/>
          </a:ln>
          <a:effectLst/>
          <a:scene3d>
            <a:camera prst="orthographicFront" fov="0">
              <a:rot lat="0" lon="0" rev="0"/>
            </a:camera>
            <a:lightRig rig="glow" dir="t">
              <a:rot lat="0" lon="0" rev="6360000"/>
            </a:lightRig>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lIns="93199" tIns="46601" rIns="93199" bIns="46601" anchor="ctr"/>
          <a:lstStyle/>
          <a:p>
            <a:pPr algn="ctr" defTabSz="931746"/>
            <a:endParaRPr lang="en-US" sz="2040" dirty="0">
              <a:gradFill>
                <a:gsLst>
                  <a:gs pos="0">
                    <a:srgbClr val="FFFFFF"/>
                  </a:gs>
                  <a:gs pos="100000">
                    <a:srgbClr val="FFFFFF"/>
                  </a:gs>
                </a:gsLst>
                <a:lin ang="5400000" scaled="0"/>
              </a:gradFill>
              <a:ea typeface="Segoe UI" pitchFamily="34" charset="0"/>
              <a:cs typeface="Segoe UI" pitchFamily="34" charset="0"/>
            </a:endParaRPr>
          </a:p>
        </p:txBody>
      </p:sp>
      <p:sp>
        <p:nvSpPr>
          <p:cNvPr id="46" name="Oval 45"/>
          <p:cNvSpPr/>
          <p:nvPr/>
        </p:nvSpPr>
        <p:spPr bwMode="auto">
          <a:xfrm>
            <a:off x="104607" y="1076962"/>
            <a:ext cx="5296121" cy="3318904"/>
          </a:xfrm>
          <a:prstGeom prst="ellipse">
            <a:avLst/>
          </a:prstGeom>
          <a:solidFill>
            <a:srgbClr val="CCECFF">
              <a:alpha val="5882"/>
            </a:srgbClr>
          </a:solidFill>
          <a:ln>
            <a:solidFill>
              <a:srgbClr val="00B0F0">
                <a:alpha val="71000"/>
              </a:srgbClr>
            </a:solidFill>
            <a:headEnd type="none" w="med" len="med"/>
            <a:tailEnd type="none" w="med" len="med"/>
          </a:ln>
          <a:effectLst/>
          <a:scene3d>
            <a:camera prst="orthographicFront" fov="0">
              <a:rot lat="0" lon="0" rev="0"/>
            </a:camera>
            <a:lightRig rig="glow" dir="t">
              <a:rot lat="0" lon="0" rev="6360000"/>
            </a:lightRig>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lIns="93199" tIns="46601" rIns="93199" bIns="46601" anchor="ctr"/>
          <a:lstStyle/>
          <a:p>
            <a:pPr algn="ctr" defTabSz="931746"/>
            <a:endParaRPr lang="en-US" sz="2446" dirty="0">
              <a:gradFill>
                <a:gsLst>
                  <a:gs pos="0">
                    <a:srgbClr val="FFFFFF"/>
                  </a:gs>
                  <a:gs pos="100000">
                    <a:srgbClr val="FFFFFF"/>
                  </a:gs>
                </a:gsLst>
                <a:lin ang="5400000" scaled="0"/>
              </a:gradFill>
            </a:endParaRPr>
          </a:p>
        </p:txBody>
      </p:sp>
      <p:sp>
        <p:nvSpPr>
          <p:cNvPr id="2" name="Title 1"/>
          <p:cNvSpPr>
            <a:spLocks noGrp="1"/>
          </p:cNvSpPr>
          <p:nvPr>
            <p:ph type="title"/>
          </p:nvPr>
        </p:nvSpPr>
        <p:spPr>
          <a:xfrm>
            <a:off x="74648" y="106438"/>
            <a:ext cx="11278512" cy="762588"/>
          </a:xfrm>
        </p:spPr>
        <p:txBody>
          <a:bodyPr/>
          <a:lstStyle/>
          <a:p>
            <a:r>
              <a:rPr lang="en-US" sz="4895" spc="-102" dirty="0"/>
              <a:t>Huge infrastructure </a:t>
            </a:r>
            <a:r>
              <a:rPr lang="en-US" sz="4895" dirty="0"/>
              <a:t>scale </a:t>
            </a:r>
            <a:r>
              <a:rPr lang="en-US" sz="4895" dirty="0">
                <a:solidFill>
                  <a:srgbClr val="0070C0"/>
                </a:solidFill>
              </a:rPr>
              <a:t>is the enabler</a:t>
            </a:r>
          </a:p>
        </p:txBody>
      </p:sp>
      <p:pic>
        <p:nvPicPr>
          <p:cNvPr id="33" name="Picture 32"/>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372390" y="2368641"/>
            <a:ext cx="865982" cy="831800"/>
          </a:xfrm>
          <a:prstGeom prst="rect">
            <a:avLst/>
          </a:prstGeom>
          <a:effectLst>
            <a:outerShdw blurRad="63500" sx="102000" sy="102000" algn="ctr" rotWithShape="0">
              <a:prstClr val="black">
                <a:alpha val="40000"/>
              </a:prstClr>
            </a:outerShdw>
          </a:effectLst>
        </p:spPr>
      </p:pic>
      <p:pic>
        <p:nvPicPr>
          <p:cNvPr id="34" name="Picture 33"/>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663438" y="2871704"/>
            <a:ext cx="865982" cy="831800"/>
          </a:xfrm>
          <a:prstGeom prst="rect">
            <a:avLst/>
          </a:prstGeom>
          <a:effectLst>
            <a:outerShdw blurRad="63500" sx="102000" sy="102000" algn="ctr" rotWithShape="0">
              <a:prstClr val="black">
                <a:alpha val="40000"/>
              </a:prstClr>
            </a:outerShdw>
          </a:effectLst>
        </p:spPr>
      </p:pic>
      <p:pic>
        <p:nvPicPr>
          <p:cNvPr id="35" name="Picture 34"/>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842712" y="2424221"/>
            <a:ext cx="865982" cy="831800"/>
          </a:xfrm>
          <a:prstGeom prst="rect">
            <a:avLst/>
          </a:prstGeom>
          <a:effectLst>
            <a:outerShdw blurRad="63500" sx="102000" sy="102000" algn="ctr" rotWithShape="0">
              <a:prstClr val="black">
                <a:alpha val="40000"/>
              </a:prstClr>
            </a:outerShdw>
          </a:effectLst>
        </p:spPr>
      </p:pic>
      <p:pic>
        <p:nvPicPr>
          <p:cNvPr id="36" name="Picture 35"/>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588278" y="2833533"/>
            <a:ext cx="865982" cy="831800"/>
          </a:xfrm>
          <a:prstGeom prst="rect">
            <a:avLst/>
          </a:prstGeom>
          <a:effectLst>
            <a:outerShdw blurRad="63500" sx="102000" sy="102000" algn="ctr" rotWithShape="0">
              <a:prstClr val="black">
                <a:alpha val="40000"/>
              </a:prstClr>
            </a:outerShdw>
          </a:effectLst>
        </p:spPr>
      </p:pic>
      <p:pic>
        <p:nvPicPr>
          <p:cNvPr id="37" name="Picture 36"/>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621848" y="3221327"/>
            <a:ext cx="865982" cy="831800"/>
          </a:xfrm>
          <a:prstGeom prst="rect">
            <a:avLst/>
          </a:prstGeom>
          <a:effectLst>
            <a:outerShdw blurRad="63500" sx="102000" sy="102000" algn="ctr" rotWithShape="0">
              <a:prstClr val="black">
                <a:alpha val="40000"/>
              </a:prstClr>
            </a:outerShdw>
          </a:effectLst>
        </p:spPr>
      </p:pic>
      <p:pic>
        <p:nvPicPr>
          <p:cNvPr id="38" name="Picture 37"/>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070389" y="4163910"/>
            <a:ext cx="865982" cy="831800"/>
          </a:xfrm>
          <a:prstGeom prst="rect">
            <a:avLst/>
          </a:prstGeom>
          <a:effectLst>
            <a:outerShdw blurRad="63500" sx="102000" sy="102000" algn="ctr" rotWithShape="0">
              <a:prstClr val="black">
                <a:alpha val="40000"/>
              </a:prstClr>
            </a:outerShdw>
          </a:effectLst>
        </p:spPr>
      </p:pic>
      <p:pic>
        <p:nvPicPr>
          <p:cNvPr id="21" name="Picture 20"/>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230316" y="3053304"/>
            <a:ext cx="865982" cy="831800"/>
          </a:xfrm>
          <a:prstGeom prst="rect">
            <a:avLst/>
          </a:prstGeom>
          <a:effectLst>
            <a:outerShdw blurRad="63500" sx="102000" sy="102000" algn="ctr" rotWithShape="0">
              <a:prstClr val="black">
                <a:alpha val="40000"/>
              </a:prstClr>
            </a:outerShdw>
          </a:effectLst>
        </p:spPr>
      </p:pic>
      <p:pic>
        <p:nvPicPr>
          <p:cNvPr id="28" name="Picture 27"/>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384895" y="3324684"/>
            <a:ext cx="865982" cy="831800"/>
          </a:xfrm>
          <a:prstGeom prst="rect">
            <a:avLst/>
          </a:prstGeom>
          <a:effectLst>
            <a:outerShdw blurRad="63500" sx="102000" sy="102000" algn="ctr" rotWithShape="0">
              <a:prstClr val="black">
                <a:alpha val="40000"/>
              </a:prstClr>
            </a:outerShdw>
          </a:effectLst>
        </p:spPr>
      </p:pic>
      <p:sp>
        <p:nvSpPr>
          <p:cNvPr id="27" name="TextBox 26"/>
          <p:cNvSpPr txBox="1"/>
          <p:nvPr/>
        </p:nvSpPr>
        <p:spPr>
          <a:xfrm>
            <a:off x="409262" y="839057"/>
            <a:ext cx="10947666" cy="477994"/>
          </a:xfrm>
          <a:prstGeom prst="rect">
            <a:avLst/>
          </a:prstGeom>
          <a:noFill/>
          <a:ln>
            <a:noFill/>
          </a:ln>
        </p:spPr>
        <p:txBody>
          <a:bodyPr wrap="square" lIns="93203" tIns="46603" rIns="93203" bIns="46603" rtlCol="0">
            <a:spAutoFit/>
          </a:bodyPr>
          <a:lstStyle/>
          <a:p>
            <a:pPr defTabSz="1242571"/>
            <a:r>
              <a:rPr lang="en-US" sz="2446" spc="-102" dirty="0">
                <a:solidFill>
                  <a:srgbClr val="FFB900">
                    <a:lumMod val="50000"/>
                  </a:srgbClr>
                </a:solidFill>
                <a:latin typeface="Segoe UI Light"/>
              </a:rPr>
              <a:t>19 Regions ONLINE…huge datacenter capacity around the world…and we’re growing</a:t>
            </a:r>
          </a:p>
        </p:txBody>
      </p:sp>
      <p:pic>
        <p:nvPicPr>
          <p:cNvPr id="45" name="Picture 44"/>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138368" y="2976199"/>
            <a:ext cx="865982" cy="831800"/>
          </a:xfrm>
          <a:prstGeom prst="rect">
            <a:avLst/>
          </a:prstGeom>
          <a:effectLst>
            <a:outerShdw blurRad="63500" sx="102000" sy="102000" algn="ctr" rotWithShape="0">
              <a:prstClr val="black">
                <a:alpha val="40000"/>
              </a:prstClr>
            </a:outerShdw>
          </a:effectLst>
        </p:spPr>
      </p:pic>
      <p:pic>
        <p:nvPicPr>
          <p:cNvPr id="49" name="Picture 48"/>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529705" y="2789219"/>
            <a:ext cx="865982" cy="831800"/>
          </a:xfrm>
          <a:prstGeom prst="rect">
            <a:avLst/>
          </a:prstGeom>
          <a:effectLst>
            <a:outerShdw blurRad="63500" sx="102000" sy="102000" algn="ctr" rotWithShape="0">
              <a:prstClr val="black">
                <a:alpha val="40000"/>
              </a:prstClr>
            </a:outerShdw>
          </a:effectLst>
        </p:spPr>
      </p:pic>
      <p:pic>
        <p:nvPicPr>
          <p:cNvPr id="58" name="Picture 57"/>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705374" y="5368725"/>
            <a:ext cx="865982" cy="831800"/>
          </a:xfrm>
          <a:prstGeom prst="rect">
            <a:avLst/>
          </a:prstGeom>
          <a:effectLst>
            <a:outerShdw blurRad="63500" sx="102000" sy="102000" algn="ctr" rotWithShape="0">
              <a:prstClr val="black">
                <a:alpha val="40000"/>
              </a:prstClr>
            </a:outerShdw>
          </a:effectLst>
        </p:spPr>
      </p:pic>
      <p:pic>
        <p:nvPicPr>
          <p:cNvPr id="61" name="Picture 60"/>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492672" y="5514151"/>
            <a:ext cx="865982" cy="831800"/>
          </a:xfrm>
          <a:prstGeom prst="rect">
            <a:avLst/>
          </a:prstGeom>
          <a:effectLst>
            <a:outerShdw blurRad="63500" sx="102000" sy="102000" algn="ctr" rotWithShape="0">
              <a:prstClr val="black">
                <a:alpha val="40000"/>
              </a:prstClr>
            </a:outerShdw>
          </a:effectLst>
        </p:spPr>
      </p:pic>
      <p:pic>
        <p:nvPicPr>
          <p:cNvPr id="62" name="Picture 61"/>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117058" y="4617625"/>
            <a:ext cx="865982" cy="831800"/>
          </a:xfrm>
          <a:prstGeom prst="rect">
            <a:avLst/>
          </a:prstGeom>
          <a:effectLst>
            <a:outerShdw blurRad="63500" sx="102000" sy="102000" algn="ctr" rotWithShape="0">
              <a:prstClr val="black">
                <a:alpha val="40000"/>
              </a:prstClr>
            </a:outerShdw>
          </a:effectLst>
        </p:spPr>
      </p:pic>
      <p:sp>
        <p:nvSpPr>
          <p:cNvPr id="3" name="Rectangle 2"/>
          <p:cNvSpPr/>
          <p:nvPr/>
        </p:nvSpPr>
        <p:spPr>
          <a:xfrm>
            <a:off x="166189" y="5698660"/>
            <a:ext cx="8103573" cy="1288836"/>
          </a:xfrm>
          <a:prstGeom prst="rect">
            <a:avLst/>
          </a:prstGeom>
          <a:solidFill>
            <a:schemeClr val="bg1">
              <a:alpha val="26000"/>
            </a:schemeClr>
          </a:solidFill>
        </p:spPr>
        <p:txBody>
          <a:bodyPr wrap="square">
            <a:spAutoFit/>
          </a:bodyPr>
          <a:lstStyle/>
          <a:p>
            <a:pPr marL="0" lvl="1" indent="-388485" defTabSz="932151">
              <a:buSzPct val="100000"/>
              <a:buFont typeface="Wingdings" panose="05000000000000000000" pitchFamily="2" charset="2"/>
              <a:buChar char="§"/>
            </a:pPr>
            <a:r>
              <a:rPr lang="en-US" sz="1903" spc="-30" dirty="0">
                <a:solidFill>
                  <a:srgbClr val="FFB900">
                    <a:lumMod val="50000"/>
                  </a:srgbClr>
                </a:solidFill>
                <a:latin typeface="Segoe UI Light" panose="020B0502040204020203" pitchFamily="34" charset="0"/>
                <a:cs typeface="Segoe UI Light" panose="020B0502040204020203" pitchFamily="34" charset="0"/>
              </a:rPr>
              <a:t>100+ datacenters</a:t>
            </a:r>
          </a:p>
          <a:p>
            <a:pPr marL="0" lvl="1" indent="-388485" defTabSz="932151">
              <a:buSzPct val="100000"/>
              <a:buFont typeface="Wingdings" panose="05000000000000000000" pitchFamily="2" charset="2"/>
              <a:buChar char="§"/>
            </a:pPr>
            <a:r>
              <a:rPr lang="en-US" sz="1903" spc="-30" dirty="0">
                <a:solidFill>
                  <a:srgbClr val="FFB900">
                    <a:lumMod val="50000"/>
                  </a:srgbClr>
                </a:solidFill>
                <a:latin typeface="Segoe UI Light" panose="020B0502040204020203" pitchFamily="34" charset="0"/>
                <a:cs typeface="Segoe UI Light" panose="020B0502040204020203" pitchFamily="34" charset="0"/>
              </a:rPr>
              <a:t>One of the top 3 networks in the world (coverage, speed, connections)</a:t>
            </a:r>
          </a:p>
          <a:p>
            <a:pPr marL="0" lvl="1" indent="-388485" defTabSz="932151">
              <a:buSzPct val="100000"/>
              <a:buFont typeface="Wingdings" panose="05000000000000000000" pitchFamily="2" charset="2"/>
              <a:buChar char="§"/>
            </a:pPr>
            <a:r>
              <a:rPr lang="en-US" sz="1903" spc="-30" dirty="0">
                <a:solidFill>
                  <a:srgbClr val="FFB900">
                    <a:lumMod val="50000"/>
                  </a:srgbClr>
                </a:solidFill>
                <a:latin typeface="Segoe UI Light" panose="020B0502040204020203" pitchFamily="34" charset="0"/>
                <a:cs typeface="Segoe UI Light" panose="020B0502040204020203" pitchFamily="34" charset="0"/>
              </a:rPr>
              <a:t> 2 x AWS and 6x Google number of offered regions</a:t>
            </a:r>
          </a:p>
          <a:p>
            <a:pPr marL="0" lvl="1" indent="-388485" defTabSz="932151">
              <a:buSzPct val="100000"/>
              <a:buFont typeface="Wingdings" panose="05000000000000000000" pitchFamily="2" charset="2"/>
              <a:buChar char="§"/>
            </a:pPr>
            <a:r>
              <a:rPr lang="en-US" sz="1903" spc="-30" dirty="0">
                <a:solidFill>
                  <a:srgbClr val="FFB900">
                    <a:lumMod val="50000"/>
                  </a:srgbClr>
                </a:solidFill>
                <a:latin typeface="Segoe UI Light" panose="020B0502040204020203" pitchFamily="34" charset="0"/>
                <a:cs typeface="Segoe UI Light" panose="020B0502040204020203" pitchFamily="34" charset="0"/>
              </a:rPr>
              <a:t>G Series – Largest VM available in the market – 32 cores, 448GB Ram, SSD…</a:t>
            </a:r>
          </a:p>
        </p:txBody>
      </p:sp>
      <p:pic>
        <p:nvPicPr>
          <p:cNvPr id="66" name="Picture 65"/>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188243" y="3572676"/>
            <a:ext cx="865982" cy="831800"/>
          </a:xfrm>
          <a:prstGeom prst="rect">
            <a:avLst/>
          </a:prstGeom>
          <a:effectLst>
            <a:outerShdw blurRad="63500" sx="102000" sy="102000" algn="ctr" rotWithShape="0">
              <a:prstClr val="black">
                <a:alpha val="40000"/>
              </a:prstClr>
            </a:outerShdw>
          </a:effectLst>
        </p:spPr>
      </p:pic>
      <p:sp>
        <p:nvSpPr>
          <p:cNvPr id="67" name="Rectangle 66"/>
          <p:cNvSpPr/>
          <p:nvPr/>
        </p:nvSpPr>
        <p:spPr bwMode="auto">
          <a:xfrm>
            <a:off x="10171047" y="6323754"/>
            <a:ext cx="342126" cy="293908"/>
          </a:xfrm>
          <a:prstGeom prst="rect">
            <a:avLst/>
          </a:prstGeom>
          <a:solidFill>
            <a:srgbClr val="7FBA00"/>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3199" tIns="93203" rIns="93199" bIns="93211" numCol="1" rtlCol="0" anchor="ctr" anchorCtr="0" compatLnSpc="1">
            <a:prstTxWarp prst="textNoShape">
              <a:avLst/>
            </a:prstTxWarp>
          </a:bodyPr>
          <a:lstStyle/>
          <a:p>
            <a:pPr algn="ctr" defTabSz="1242571"/>
            <a:endParaRPr lang="en-US" sz="1836" spc="-102" dirty="0">
              <a:solidFill>
                <a:srgbClr val="FFFFFF"/>
              </a:solidFill>
              <a:latin typeface="Segoe UI Light"/>
              <a:cs typeface="Segoe UI" pitchFamily="34" charset="0"/>
            </a:endParaRPr>
          </a:p>
        </p:txBody>
      </p:sp>
      <p:sp>
        <p:nvSpPr>
          <p:cNvPr id="68" name="Rectangle 67"/>
          <p:cNvSpPr/>
          <p:nvPr/>
        </p:nvSpPr>
        <p:spPr bwMode="auto">
          <a:xfrm>
            <a:off x="8561375" y="6328057"/>
            <a:ext cx="342126" cy="293908"/>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3199" tIns="93203" rIns="93199" bIns="93211" numCol="1" rtlCol="0" anchor="ctr" anchorCtr="0" compatLnSpc="1">
            <a:prstTxWarp prst="textNoShape">
              <a:avLst/>
            </a:prstTxWarp>
          </a:bodyPr>
          <a:lstStyle/>
          <a:p>
            <a:pPr algn="ctr" defTabSz="1242571"/>
            <a:endParaRPr lang="en-US" sz="1428" spc="-102" dirty="0">
              <a:solidFill>
                <a:srgbClr val="FFFFFF"/>
              </a:solidFill>
              <a:latin typeface="Segoe UI Light"/>
              <a:cs typeface="Segoe UI" pitchFamily="34" charset="0"/>
            </a:endParaRPr>
          </a:p>
        </p:txBody>
      </p:sp>
      <p:sp>
        <p:nvSpPr>
          <p:cNvPr id="4" name="Rectangle 3"/>
          <p:cNvSpPr/>
          <p:nvPr/>
        </p:nvSpPr>
        <p:spPr>
          <a:xfrm>
            <a:off x="8914983" y="6309556"/>
            <a:ext cx="1202971" cy="350330"/>
          </a:xfrm>
          <a:prstGeom prst="rect">
            <a:avLst/>
          </a:prstGeom>
        </p:spPr>
        <p:txBody>
          <a:bodyPr wrap="none">
            <a:spAutoFit/>
          </a:bodyPr>
          <a:lstStyle/>
          <a:p>
            <a:r>
              <a:rPr lang="en-US" sz="1632" spc="-30" dirty="0">
                <a:solidFill>
                  <a:srgbClr val="FFB900">
                    <a:lumMod val="50000"/>
                  </a:srgbClr>
                </a:solidFill>
                <a:latin typeface="Segoe UI Light" panose="020B0502040204020203" pitchFamily="34" charset="0"/>
                <a:cs typeface="Segoe UI Light" panose="020B0502040204020203" pitchFamily="34" charset="0"/>
              </a:rPr>
              <a:t>Operational</a:t>
            </a:r>
            <a:endParaRPr lang="en-US" sz="1632" dirty="0"/>
          </a:p>
        </p:txBody>
      </p:sp>
      <p:sp>
        <p:nvSpPr>
          <p:cNvPr id="69" name="Rectangle 68"/>
          <p:cNvSpPr/>
          <p:nvPr/>
        </p:nvSpPr>
        <p:spPr>
          <a:xfrm>
            <a:off x="10524656" y="6305695"/>
            <a:ext cx="1186294" cy="350330"/>
          </a:xfrm>
          <a:prstGeom prst="rect">
            <a:avLst/>
          </a:prstGeom>
        </p:spPr>
        <p:txBody>
          <a:bodyPr wrap="none">
            <a:spAutoFit/>
          </a:bodyPr>
          <a:lstStyle/>
          <a:p>
            <a:r>
              <a:rPr lang="en-US" sz="1632" spc="-30" dirty="0">
                <a:solidFill>
                  <a:srgbClr val="FFB900">
                    <a:lumMod val="50000"/>
                  </a:srgbClr>
                </a:solidFill>
                <a:latin typeface="Segoe UI Light" panose="020B0502040204020203" pitchFamily="34" charset="0"/>
                <a:cs typeface="Segoe UI Light" panose="020B0502040204020203" pitchFamily="34" charset="0"/>
              </a:rPr>
              <a:t>Announced</a:t>
            </a:r>
            <a:endParaRPr lang="en-US" sz="1632" dirty="0"/>
          </a:p>
        </p:txBody>
      </p:sp>
      <p:pic>
        <p:nvPicPr>
          <p:cNvPr id="70" name="Picture 69"/>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487576" y="2913048"/>
            <a:ext cx="865982" cy="831800"/>
          </a:xfrm>
          <a:prstGeom prst="rect">
            <a:avLst/>
          </a:prstGeom>
          <a:effectLst>
            <a:outerShdw blurRad="63500" sx="102000" sy="102000" algn="ctr" rotWithShape="0">
              <a:prstClr val="black">
                <a:alpha val="40000"/>
              </a:prstClr>
            </a:outerShdw>
          </a:effectLst>
        </p:spPr>
      </p:pic>
      <p:pic>
        <p:nvPicPr>
          <p:cNvPr id="72" name="Picture 71"/>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409903" y="3537786"/>
            <a:ext cx="865982" cy="831800"/>
          </a:xfrm>
          <a:prstGeom prst="rect">
            <a:avLst/>
          </a:prstGeom>
          <a:effectLst>
            <a:outerShdw blurRad="63500" sx="102000" sy="102000" algn="ctr" rotWithShape="0">
              <a:prstClr val="black">
                <a:alpha val="40000"/>
              </a:prstClr>
            </a:outerShdw>
          </a:effectLst>
        </p:spPr>
      </p:pic>
      <p:cxnSp>
        <p:nvCxnSpPr>
          <p:cNvPr id="6" name="Straight Connector 5"/>
          <p:cNvCxnSpPr/>
          <p:nvPr/>
        </p:nvCxnSpPr>
        <p:spPr>
          <a:xfrm>
            <a:off x="2384895" y="2475018"/>
            <a:ext cx="575589" cy="739166"/>
          </a:xfrm>
          <a:prstGeom prst="line">
            <a:avLst/>
          </a:prstGeom>
          <a:ln>
            <a:solidFill>
              <a:schemeClr val="tx2"/>
            </a:solidFill>
            <a:tailEnd type="oval" w="lg" len="lg"/>
          </a:ln>
        </p:spPr>
        <p:style>
          <a:lnRef idx="1">
            <a:schemeClr val="accent1"/>
          </a:lnRef>
          <a:fillRef idx="0">
            <a:schemeClr val="accent1"/>
          </a:fillRef>
          <a:effectRef idx="0">
            <a:schemeClr val="accent1"/>
          </a:effectRef>
          <a:fontRef idx="minor">
            <a:schemeClr val="tx1"/>
          </a:fontRef>
        </p:style>
      </p:cxnSp>
      <p:sp>
        <p:nvSpPr>
          <p:cNvPr id="74" name="Rectangle 73"/>
          <p:cNvSpPr/>
          <p:nvPr/>
        </p:nvSpPr>
        <p:spPr bwMode="auto">
          <a:xfrm>
            <a:off x="1487147" y="2242687"/>
            <a:ext cx="931489" cy="372848"/>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3199" tIns="93203" rIns="93199" bIns="93211" numCol="1" rtlCol="0" anchor="ctr" anchorCtr="0" compatLnSpc="1">
            <a:prstTxWarp prst="textNoShape">
              <a:avLst/>
            </a:prstTxWarp>
          </a:bodyPr>
          <a:lstStyle/>
          <a:p>
            <a:pPr algn="ctr" defTabSz="1242571"/>
            <a:r>
              <a:rPr lang="en-US" sz="1224" spc="-102" dirty="0">
                <a:solidFill>
                  <a:srgbClr val="FFFFFF"/>
                </a:solidFill>
                <a:latin typeface="Verdana" panose="020B0604030504040204" pitchFamily="34" charset="0"/>
                <a:ea typeface="Verdana" panose="020B0604030504040204" pitchFamily="34" charset="0"/>
                <a:cs typeface="Verdana" panose="020B0604030504040204" pitchFamily="34" charset="0"/>
              </a:rPr>
              <a:t>Central US</a:t>
            </a:r>
          </a:p>
          <a:p>
            <a:pPr algn="ctr" defTabSz="1242571"/>
            <a:r>
              <a:rPr lang="en-US" sz="1122" i="1" spc="-102" dirty="0">
                <a:solidFill>
                  <a:srgbClr val="FFFFFF"/>
                </a:solidFill>
                <a:latin typeface="Verdana" panose="020B0604030504040204" pitchFamily="34" charset="0"/>
                <a:ea typeface="Verdana" panose="020B0604030504040204" pitchFamily="34" charset="0"/>
                <a:cs typeface="Verdana" panose="020B0604030504040204" pitchFamily="34" charset="0"/>
              </a:rPr>
              <a:t>Iowa</a:t>
            </a:r>
            <a:endParaRPr lang="en-US" sz="1224" i="1" spc="-102" dirty="0">
              <a:solidFill>
                <a:srgbClr val="FFFFFF"/>
              </a:solidFill>
              <a:latin typeface="Verdana" panose="020B0604030504040204" pitchFamily="34" charset="0"/>
              <a:ea typeface="Verdana" panose="020B0604030504040204" pitchFamily="34" charset="0"/>
              <a:cs typeface="Verdana" panose="020B0604030504040204" pitchFamily="34" charset="0"/>
            </a:endParaRPr>
          </a:p>
        </p:txBody>
      </p:sp>
      <p:cxnSp>
        <p:nvCxnSpPr>
          <p:cNvPr id="75" name="Straight Connector 74"/>
          <p:cNvCxnSpPr>
            <a:stCxn id="57" idx="3"/>
          </p:cNvCxnSpPr>
          <p:nvPr/>
        </p:nvCxnSpPr>
        <p:spPr>
          <a:xfrm flipV="1">
            <a:off x="1737413" y="3259817"/>
            <a:ext cx="289671" cy="7056"/>
          </a:xfrm>
          <a:prstGeom prst="line">
            <a:avLst/>
          </a:prstGeom>
          <a:ln>
            <a:solidFill>
              <a:schemeClr val="tx2"/>
            </a:solidFill>
            <a:tailEnd type="oval" w="lg" len="lg"/>
          </a:ln>
        </p:spPr>
        <p:style>
          <a:lnRef idx="1">
            <a:schemeClr val="accent1"/>
          </a:lnRef>
          <a:fillRef idx="0">
            <a:schemeClr val="accent1"/>
          </a:fillRef>
          <a:effectRef idx="0">
            <a:schemeClr val="accent1"/>
          </a:effectRef>
          <a:fontRef idx="minor">
            <a:schemeClr val="tx1"/>
          </a:fontRef>
        </p:style>
      </p:cxnSp>
      <p:sp>
        <p:nvSpPr>
          <p:cNvPr id="57" name="Rectangle 56"/>
          <p:cNvSpPr/>
          <p:nvPr/>
        </p:nvSpPr>
        <p:spPr bwMode="auto">
          <a:xfrm>
            <a:off x="805924" y="3080449"/>
            <a:ext cx="931489" cy="372848"/>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3199" tIns="93203" rIns="93199" bIns="93211" numCol="1" rtlCol="0" anchor="ctr" anchorCtr="0" compatLnSpc="1">
            <a:prstTxWarp prst="textNoShape">
              <a:avLst/>
            </a:prstTxWarp>
          </a:bodyPr>
          <a:lstStyle/>
          <a:p>
            <a:pPr algn="ctr" defTabSz="1242571"/>
            <a:r>
              <a:rPr lang="en-US" sz="1224" spc="-102" dirty="0">
                <a:solidFill>
                  <a:srgbClr val="FFFFFF"/>
                </a:solidFill>
                <a:latin typeface="Verdana" panose="020B0604030504040204" pitchFamily="34" charset="0"/>
                <a:ea typeface="Verdana" panose="020B0604030504040204" pitchFamily="34" charset="0"/>
                <a:cs typeface="Verdana" panose="020B0604030504040204" pitchFamily="34" charset="0"/>
              </a:rPr>
              <a:t>West US</a:t>
            </a:r>
          </a:p>
          <a:p>
            <a:pPr algn="ctr" defTabSz="1242571"/>
            <a:r>
              <a:rPr lang="en-US" sz="1122" i="1" spc="-102" dirty="0">
                <a:solidFill>
                  <a:srgbClr val="FFFFFF"/>
                </a:solidFill>
                <a:latin typeface="Verdana" panose="020B0604030504040204" pitchFamily="34" charset="0"/>
                <a:ea typeface="Verdana" panose="020B0604030504040204" pitchFamily="34" charset="0"/>
                <a:cs typeface="Verdana" panose="020B0604030504040204" pitchFamily="34" charset="0"/>
              </a:rPr>
              <a:t>California</a:t>
            </a:r>
            <a:endParaRPr lang="en-US" sz="1224" i="1" spc="-102" dirty="0">
              <a:solidFill>
                <a:srgbClr val="FFFFFF"/>
              </a:solidFill>
              <a:latin typeface="Verdana" panose="020B0604030504040204" pitchFamily="34" charset="0"/>
              <a:ea typeface="Verdana" panose="020B0604030504040204" pitchFamily="34" charset="0"/>
              <a:cs typeface="Verdana" panose="020B0604030504040204" pitchFamily="34" charset="0"/>
            </a:endParaRPr>
          </a:p>
        </p:txBody>
      </p:sp>
      <p:cxnSp>
        <p:nvCxnSpPr>
          <p:cNvPr id="79" name="Straight Connector 78"/>
          <p:cNvCxnSpPr/>
          <p:nvPr/>
        </p:nvCxnSpPr>
        <p:spPr>
          <a:xfrm flipH="1">
            <a:off x="3576399" y="3057554"/>
            <a:ext cx="451151" cy="336887"/>
          </a:xfrm>
          <a:prstGeom prst="line">
            <a:avLst/>
          </a:prstGeom>
          <a:ln>
            <a:solidFill>
              <a:schemeClr val="tx2"/>
            </a:solidFill>
            <a:tailEnd type="oval" w="lg" len="lg"/>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a:stCxn id="77" idx="1"/>
          </p:cNvCxnSpPr>
          <p:nvPr/>
        </p:nvCxnSpPr>
        <p:spPr>
          <a:xfrm flipH="1" flipV="1">
            <a:off x="3570276" y="3393599"/>
            <a:ext cx="597611" cy="18063"/>
          </a:xfrm>
          <a:prstGeom prst="line">
            <a:avLst/>
          </a:prstGeom>
          <a:ln>
            <a:solidFill>
              <a:schemeClr val="tx2"/>
            </a:solidFill>
            <a:tailEnd type="oval" w="lg" len="lg"/>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a:stCxn id="78" idx="1"/>
          </p:cNvCxnSpPr>
          <p:nvPr/>
        </p:nvCxnSpPr>
        <p:spPr>
          <a:xfrm flipH="1" flipV="1">
            <a:off x="3570276" y="3402682"/>
            <a:ext cx="461792" cy="424796"/>
          </a:xfrm>
          <a:prstGeom prst="line">
            <a:avLst/>
          </a:prstGeom>
          <a:ln>
            <a:solidFill>
              <a:schemeClr val="tx2"/>
            </a:solidFill>
            <a:tailEnd type="oval" w="lg" len="lg"/>
          </a:ln>
        </p:spPr>
        <p:style>
          <a:lnRef idx="1">
            <a:schemeClr val="accent1"/>
          </a:lnRef>
          <a:fillRef idx="0">
            <a:schemeClr val="accent1"/>
          </a:fillRef>
          <a:effectRef idx="0">
            <a:schemeClr val="accent1"/>
          </a:effectRef>
          <a:fontRef idx="minor">
            <a:schemeClr val="tx1"/>
          </a:fontRef>
        </p:style>
      </p:cxnSp>
      <p:sp>
        <p:nvSpPr>
          <p:cNvPr id="82" name="Rectangle 81"/>
          <p:cNvSpPr/>
          <p:nvPr/>
        </p:nvSpPr>
        <p:spPr bwMode="auto">
          <a:xfrm>
            <a:off x="4793503" y="2051127"/>
            <a:ext cx="1071727" cy="372848"/>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3199" tIns="93203" rIns="93199" bIns="93211" numCol="1" rtlCol="0" anchor="ctr" anchorCtr="0" compatLnSpc="1">
            <a:prstTxWarp prst="textNoShape">
              <a:avLst/>
            </a:prstTxWarp>
          </a:bodyPr>
          <a:lstStyle/>
          <a:p>
            <a:pPr algn="ctr" defTabSz="1242571"/>
            <a:r>
              <a:rPr lang="en-US" sz="1224" spc="-102" dirty="0">
                <a:solidFill>
                  <a:srgbClr val="FFFFFF"/>
                </a:solidFill>
                <a:latin typeface="Verdana" panose="020B0604030504040204" pitchFamily="34" charset="0"/>
                <a:ea typeface="Verdana" panose="020B0604030504040204" pitchFamily="34" charset="0"/>
                <a:cs typeface="Verdana" panose="020B0604030504040204" pitchFamily="34" charset="0"/>
              </a:rPr>
              <a:t>North Europe</a:t>
            </a:r>
          </a:p>
          <a:p>
            <a:pPr algn="ctr" defTabSz="1242571"/>
            <a:r>
              <a:rPr lang="en-US" sz="1122" i="1" spc="-102" dirty="0">
                <a:solidFill>
                  <a:srgbClr val="FFFFFF"/>
                </a:solidFill>
                <a:latin typeface="Verdana" panose="020B0604030504040204" pitchFamily="34" charset="0"/>
                <a:ea typeface="Verdana" panose="020B0604030504040204" pitchFamily="34" charset="0"/>
                <a:cs typeface="Verdana" panose="020B0604030504040204" pitchFamily="34" charset="0"/>
              </a:rPr>
              <a:t>Ireland</a:t>
            </a:r>
          </a:p>
        </p:txBody>
      </p:sp>
      <p:cxnSp>
        <p:nvCxnSpPr>
          <p:cNvPr id="83" name="Straight Connector 82"/>
          <p:cNvCxnSpPr>
            <a:stCxn id="82" idx="2"/>
          </p:cNvCxnSpPr>
          <p:nvPr/>
        </p:nvCxnSpPr>
        <p:spPr>
          <a:xfrm>
            <a:off x="5329366" y="2423975"/>
            <a:ext cx="474400" cy="375331"/>
          </a:xfrm>
          <a:prstGeom prst="line">
            <a:avLst/>
          </a:prstGeom>
          <a:ln>
            <a:solidFill>
              <a:schemeClr val="tx2"/>
            </a:solidFill>
            <a:tailEnd type="oval" w="lg" len="lg"/>
          </a:ln>
        </p:spPr>
        <p:style>
          <a:lnRef idx="1">
            <a:schemeClr val="accent1"/>
          </a:lnRef>
          <a:fillRef idx="0">
            <a:schemeClr val="accent1"/>
          </a:fillRef>
          <a:effectRef idx="0">
            <a:schemeClr val="accent1"/>
          </a:effectRef>
          <a:fontRef idx="minor">
            <a:schemeClr val="tx1"/>
          </a:fontRef>
        </p:style>
      </p:cxnSp>
      <p:sp>
        <p:nvSpPr>
          <p:cNvPr id="76" name="Rectangle 75"/>
          <p:cNvSpPr/>
          <p:nvPr/>
        </p:nvSpPr>
        <p:spPr bwMode="auto">
          <a:xfrm>
            <a:off x="3895253" y="2805216"/>
            <a:ext cx="931489" cy="372848"/>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3199" tIns="93203" rIns="93199" bIns="93211" numCol="1" rtlCol="0" anchor="ctr" anchorCtr="0" compatLnSpc="1">
            <a:prstTxWarp prst="textNoShape">
              <a:avLst/>
            </a:prstTxWarp>
          </a:bodyPr>
          <a:lstStyle/>
          <a:p>
            <a:pPr algn="ctr" defTabSz="1242571"/>
            <a:r>
              <a:rPr lang="en-US" sz="1224" spc="-102" dirty="0">
                <a:solidFill>
                  <a:srgbClr val="FFFFFF"/>
                </a:solidFill>
                <a:latin typeface="Verdana" panose="020B0604030504040204" pitchFamily="34" charset="0"/>
                <a:ea typeface="Verdana" panose="020B0604030504040204" pitchFamily="34" charset="0"/>
                <a:cs typeface="Verdana" panose="020B0604030504040204" pitchFamily="34" charset="0"/>
              </a:rPr>
              <a:t>East US</a:t>
            </a:r>
          </a:p>
          <a:p>
            <a:pPr algn="ctr" defTabSz="1242571"/>
            <a:r>
              <a:rPr lang="en-US" sz="1122" i="1" spc="-102" dirty="0">
                <a:solidFill>
                  <a:srgbClr val="FFFFFF"/>
                </a:solidFill>
                <a:latin typeface="Verdana" panose="020B0604030504040204" pitchFamily="34" charset="0"/>
                <a:ea typeface="Verdana" panose="020B0604030504040204" pitchFamily="34" charset="0"/>
                <a:cs typeface="Verdana" panose="020B0604030504040204" pitchFamily="34" charset="0"/>
              </a:rPr>
              <a:t>Virginia</a:t>
            </a:r>
            <a:endParaRPr lang="en-US" sz="1224" i="1" spc="-102" dirty="0">
              <a:solidFill>
                <a:srgbClr val="FFFFFF"/>
              </a:solidFill>
              <a:latin typeface="Verdana" panose="020B0604030504040204" pitchFamily="34" charset="0"/>
              <a:ea typeface="Verdana" panose="020B0604030504040204" pitchFamily="34" charset="0"/>
              <a:cs typeface="Verdana" panose="020B0604030504040204" pitchFamily="34" charset="0"/>
            </a:endParaRPr>
          </a:p>
        </p:txBody>
      </p:sp>
      <p:sp>
        <p:nvSpPr>
          <p:cNvPr id="77" name="Rectangle 76"/>
          <p:cNvSpPr/>
          <p:nvPr/>
        </p:nvSpPr>
        <p:spPr bwMode="auto">
          <a:xfrm>
            <a:off x="4167887" y="3225238"/>
            <a:ext cx="931489" cy="372848"/>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3199" tIns="93203" rIns="93199" bIns="93211" numCol="1" rtlCol="0" anchor="ctr" anchorCtr="0" compatLnSpc="1">
            <a:prstTxWarp prst="textNoShape">
              <a:avLst/>
            </a:prstTxWarp>
          </a:bodyPr>
          <a:lstStyle/>
          <a:p>
            <a:pPr algn="ctr" defTabSz="1242571"/>
            <a:r>
              <a:rPr lang="en-US" sz="1224" spc="-102" dirty="0">
                <a:solidFill>
                  <a:srgbClr val="FFFFFF"/>
                </a:solidFill>
                <a:latin typeface="Verdana" panose="020B0604030504040204" pitchFamily="34" charset="0"/>
                <a:ea typeface="Verdana" panose="020B0604030504040204" pitchFamily="34" charset="0"/>
                <a:cs typeface="Verdana" panose="020B0604030504040204" pitchFamily="34" charset="0"/>
              </a:rPr>
              <a:t>East US 2</a:t>
            </a:r>
          </a:p>
          <a:p>
            <a:pPr algn="ctr" defTabSz="1242571"/>
            <a:r>
              <a:rPr lang="en-US" sz="1122" i="1" spc="-102" dirty="0">
                <a:solidFill>
                  <a:srgbClr val="FFFFFF"/>
                </a:solidFill>
                <a:latin typeface="Verdana" panose="020B0604030504040204" pitchFamily="34" charset="0"/>
                <a:ea typeface="Verdana" panose="020B0604030504040204" pitchFamily="34" charset="0"/>
                <a:cs typeface="Verdana" panose="020B0604030504040204" pitchFamily="34" charset="0"/>
              </a:rPr>
              <a:t>Virginia</a:t>
            </a:r>
            <a:endParaRPr lang="en-US" sz="1224" i="1" spc="-102" dirty="0">
              <a:solidFill>
                <a:srgbClr val="FFFFFF"/>
              </a:solidFill>
              <a:latin typeface="Verdana" panose="020B0604030504040204" pitchFamily="34" charset="0"/>
              <a:ea typeface="Verdana" panose="020B0604030504040204" pitchFamily="34" charset="0"/>
              <a:cs typeface="Verdana" panose="020B0604030504040204" pitchFamily="34" charset="0"/>
            </a:endParaRPr>
          </a:p>
        </p:txBody>
      </p:sp>
      <p:sp>
        <p:nvSpPr>
          <p:cNvPr id="78" name="Rectangle 77"/>
          <p:cNvSpPr/>
          <p:nvPr/>
        </p:nvSpPr>
        <p:spPr bwMode="auto">
          <a:xfrm>
            <a:off x="4032068" y="3641053"/>
            <a:ext cx="931489" cy="372848"/>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3199" tIns="93203" rIns="93199" bIns="93211" numCol="1" rtlCol="0" anchor="ctr" anchorCtr="0" compatLnSpc="1">
            <a:prstTxWarp prst="textNoShape">
              <a:avLst/>
            </a:prstTxWarp>
          </a:bodyPr>
          <a:lstStyle/>
          <a:p>
            <a:pPr algn="ctr" defTabSz="1242571"/>
            <a:r>
              <a:rPr lang="en-US" sz="1224" spc="-102" dirty="0">
                <a:solidFill>
                  <a:srgbClr val="FFFFFF"/>
                </a:solidFill>
                <a:latin typeface="Verdana" panose="020B0604030504040204" pitchFamily="34" charset="0"/>
                <a:ea typeface="Verdana" panose="020B0604030504040204" pitchFamily="34" charset="0"/>
                <a:cs typeface="Verdana" panose="020B0604030504040204" pitchFamily="34" charset="0"/>
              </a:rPr>
              <a:t>US </a:t>
            </a:r>
            <a:r>
              <a:rPr lang="en-US" sz="1224" spc="-102" dirty="0" err="1">
                <a:solidFill>
                  <a:srgbClr val="FFFFFF"/>
                </a:solidFill>
                <a:latin typeface="Verdana" panose="020B0604030504040204" pitchFamily="34" charset="0"/>
                <a:ea typeface="Verdana" panose="020B0604030504040204" pitchFamily="34" charset="0"/>
                <a:cs typeface="Verdana" panose="020B0604030504040204" pitchFamily="34" charset="0"/>
              </a:rPr>
              <a:t>Gov</a:t>
            </a:r>
            <a:endParaRPr lang="en-US" sz="1224" spc="-102" dirty="0">
              <a:solidFill>
                <a:srgbClr val="FFFFFF"/>
              </a:solidFill>
              <a:latin typeface="Verdana" panose="020B0604030504040204" pitchFamily="34" charset="0"/>
              <a:ea typeface="Verdana" panose="020B0604030504040204" pitchFamily="34" charset="0"/>
              <a:cs typeface="Verdana" panose="020B0604030504040204" pitchFamily="34" charset="0"/>
            </a:endParaRPr>
          </a:p>
          <a:p>
            <a:pPr algn="ctr" defTabSz="1242571"/>
            <a:r>
              <a:rPr lang="en-US" sz="1122" i="1" spc="-102" dirty="0">
                <a:solidFill>
                  <a:srgbClr val="FFFFFF"/>
                </a:solidFill>
                <a:latin typeface="Verdana" panose="020B0604030504040204" pitchFamily="34" charset="0"/>
                <a:ea typeface="Verdana" panose="020B0604030504040204" pitchFamily="34" charset="0"/>
                <a:cs typeface="Verdana" panose="020B0604030504040204" pitchFamily="34" charset="0"/>
              </a:rPr>
              <a:t>Virginia</a:t>
            </a:r>
            <a:endParaRPr lang="en-US" sz="1224" i="1" spc="-102" dirty="0">
              <a:solidFill>
                <a:srgbClr val="FFFFFF"/>
              </a:solidFill>
              <a:latin typeface="Verdana" panose="020B0604030504040204" pitchFamily="34" charset="0"/>
              <a:ea typeface="Verdana" panose="020B0604030504040204" pitchFamily="34" charset="0"/>
              <a:cs typeface="Verdana" panose="020B0604030504040204" pitchFamily="34" charset="0"/>
            </a:endParaRPr>
          </a:p>
        </p:txBody>
      </p:sp>
      <p:cxnSp>
        <p:nvCxnSpPr>
          <p:cNvPr id="84" name="Straight Connector 83"/>
          <p:cNvCxnSpPr>
            <a:stCxn id="85" idx="2"/>
          </p:cNvCxnSpPr>
          <p:nvPr/>
        </p:nvCxnSpPr>
        <p:spPr>
          <a:xfrm>
            <a:off x="3060172" y="2608526"/>
            <a:ext cx="43338" cy="690442"/>
          </a:xfrm>
          <a:prstGeom prst="line">
            <a:avLst/>
          </a:prstGeom>
          <a:ln>
            <a:solidFill>
              <a:schemeClr val="tx2"/>
            </a:solidFill>
            <a:tailEnd type="oval" w="lg" len="lg"/>
          </a:ln>
        </p:spPr>
        <p:style>
          <a:lnRef idx="1">
            <a:schemeClr val="accent1"/>
          </a:lnRef>
          <a:fillRef idx="0">
            <a:schemeClr val="accent1"/>
          </a:fillRef>
          <a:effectRef idx="0">
            <a:schemeClr val="accent1"/>
          </a:effectRef>
          <a:fontRef idx="minor">
            <a:schemeClr val="tx1"/>
          </a:fontRef>
        </p:style>
      </p:cxnSp>
      <p:sp>
        <p:nvSpPr>
          <p:cNvPr id="85" name="Rectangle 84"/>
          <p:cNvSpPr/>
          <p:nvPr/>
        </p:nvSpPr>
        <p:spPr bwMode="auto">
          <a:xfrm>
            <a:off x="2512379" y="2235678"/>
            <a:ext cx="1095586" cy="372848"/>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3199" tIns="93203" rIns="93199" bIns="93211" numCol="1" rtlCol="0" anchor="ctr" anchorCtr="0" compatLnSpc="1">
            <a:prstTxWarp prst="textNoShape">
              <a:avLst/>
            </a:prstTxWarp>
          </a:bodyPr>
          <a:lstStyle/>
          <a:p>
            <a:pPr algn="ctr" defTabSz="1242571"/>
            <a:r>
              <a:rPr lang="en-US" sz="1020" spc="-102" dirty="0">
                <a:solidFill>
                  <a:srgbClr val="FFFFFF"/>
                </a:solidFill>
                <a:latin typeface="Verdana" panose="020B0604030504040204" pitchFamily="34" charset="0"/>
                <a:ea typeface="Verdana" panose="020B0604030504040204" pitchFamily="34" charset="0"/>
                <a:cs typeface="Verdana" panose="020B0604030504040204" pitchFamily="34" charset="0"/>
              </a:rPr>
              <a:t>North Central US</a:t>
            </a:r>
            <a:endParaRPr lang="en-US" sz="1224" spc="-102" dirty="0">
              <a:solidFill>
                <a:srgbClr val="FFFFFF"/>
              </a:solidFill>
              <a:latin typeface="Verdana" panose="020B0604030504040204" pitchFamily="34" charset="0"/>
              <a:ea typeface="Verdana" panose="020B0604030504040204" pitchFamily="34" charset="0"/>
              <a:cs typeface="Verdana" panose="020B0604030504040204" pitchFamily="34" charset="0"/>
            </a:endParaRPr>
          </a:p>
          <a:p>
            <a:pPr algn="ctr" defTabSz="1242571"/>
            <a:r>
              <a:rPr lang="en-US" sz="1122" i="1" spc="-102" dirty="0">
                <a:solidFill>
                  <a:srgbClr val="FFFFFF"/>
                </a:solidFill>
                <a:latin typeface="Verdana" panose="020B0604030504040204" pitchFamily="34" charset="0"/>
                <a:ea typeface="Verdana" panose="020B0604030504040204" pitchFamily="34" charset="0"/>
                <a:cs typeface="Verdana" panose="020B0604030504040204" pitchFamily="34" charset="0"/>
              </a:rPr>
              <a:t>Illinois</a:t>
            </a:r>
            <a:endParaRPr lang="en-US" sz="1224" i="1" spc="-102" dirty="0">
              <a:solidFill>
                <a:srgbClr val="FFFFFF"/>
              </a:solidFill>
              <a:latin typeface="Verdana" panose="020B0604030504040204" pitchFamily="34" charset="0"/>
              <a:ea typeface="Verdana" panose="020B0604030504040204" pitchFamily="34" charset="0"/>
              <a:cs typeface="Verdana" panose="020B0604030504040204" pitchFamily="34" charset="0"/>
            </a:endParaRPr>
          </a:p>
        </p:txBody>
      </p:sp>
      <p:sp>
        <p:nvSpPr>
          <p:cNvPr id="86" name="Rectangle 85"/>
          <p:cNvSpPr/>
          <p:nvPr/>
        </p:nvSpPr>
        <p:spPr bwMode="auto">
          <a:xfrm>
            <a:off x="862341" y="2649129"/>
            <a:ext cx="931489" cy="372848"/>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3199" tIns="93203" rIns="93199" bIns="93211" numCol="1" rtlCol="0" anchor="ctr" anchorCtr="0" compatLnSpc="1">
            <a:prstTxWarp prst="textNoShape">
              <a:avLst/>
            </a:prstTxWarp>
          </a:bodyPr>
          <a:lstStyle/>
          <a:p>
            <a:pPr algn="ctr" defTabSz="1242571"/>
            <a:r>
              <a:rPr lang="en-US" sz="1224" spc="-102" dirty="0">
                <a:solidFill>
                  <a:srgbClr val="FFFFFF"/>
                </a:solidFill>
                <a:latin typeface="Verdana" panose="020B0604030504040204" pitchFamily="34" charset="0"/>
                <a:ea typeface="Verdana" panose="020B0604030504040204" pitchFamily="34" charset="0"/>
                <a:cs typeface="Verdana" panose="020B0604030504040204" pitchFamily="34" charset="0"/>
              </a:rPr>
              <a:t>US </a:t>
            </a:r>
            <a:r>
              <a:rPr lang="en-US" sz="1224" spc="-102" dirty="0" err="1">
                <a:solidFill>
                  <a:srgbClr val="FFFFFF"/>
                </a:solidFill>
                <a:latin typeface="Verdana" panose="020B0604030504040204" pitchFamily="34" charset="0"/>
                <a:ea typeface="Verdana" panose="020B0604030504040204" pitchFamily="34" charset="0"/>
                <a:cs typeface="Verdana" panose="020B0604030504040204" pitchFamily="34" charset="0"/>
              </a:rPr>
              <a:t>Gov</a:t>
            </a:r>
            <a:endParaRPr lang="en-US" sz="1224" spc="-102" dirty="0">
              <a:solidFill>
                <a:srgbClr val="FFFFFF"/>
              </a:solidFill>
              <a:latin typeface="Verdana" panose="020B0604030504040204" pitchFamily="34" charset="0"/>
              <a:ea typeface="Verdana" panose="020B0604030504040204" pitchFamily="34" charset="0"/>
              <a:cs typeface="Verdana" panose="020B0604030504040204" pitchFamily="34" charset="0"/>
            </a:endParaRPr>
          </a:p>
          <a:p>
            <a:pPr algn="ctr" defTabSz="1242571"/>
            <a:r>
              <a:rPr lang="en-US" sz="1122" i="1" spc="-102" dirty="0">
                <a:solidFill>
                  <a:srgbClr val="FFFFFF"/>
                </a:solidFill>
                <a:latin typeface="Verdana" panose="020B0604030504040204" pitchFamily="34" charset="0"/>
                <a:ea typeface="Verdana" panose="020B0604030504040204" pitchFamily="34" charset="0"/>
                <a:cs typeface="Verdana" panose="020B0604030504040204" pitchFamily="34" charset="0"/>
              </a:rPr>
              <a:t>Iowa</a:t>
            </a:r>
            <a:endParaRPr lang="en-US" sz="1224" i="1" spc="-102" dirty="0">
              <a:solidFill>
                <a:srgbClr val="FFFFFF"/>
              </a:solidFill>
              <a:latin typeface="Verdana" panose="020B0604030504040204" pitchFamily="34" charset="0"/>
              <a:ea typeface="Verdana" panose="020B0604030504040204" pitchFamily="34" charset="0"/>
              <a:cs typeface="Verdana" panose="020B0604030504040204" pitchFamily="34" charset="0"/>
            </a:endParaRPr>
          </a:p>
        </p:txBody>
      </p:sp>
      <p:cxnSp>
        <p:nvCxnSpPr>
          <p:cNvPr id="87" name="Straight Connector 86"/>
          <p:cNvCxnSpPr>
            <a:stCxn id="86" idx="3"/>
          </p:cNvCxnSpPr>
          <p:nvPr/>
        </p:nvCxnSpPr>
        <p:spPr>
          <a:xfrm>
            <a:off x="1793830" y="2835554"/>
            <a:ext cx="1161699" cy="378589"/>
          </a:xfrm>
          <a:prstGeom prst="line">
            <a:avLst/>
          </a:prstGeom>
          <a:ln>
            <a:solidFill>
              <a:schemeClr val="tx2"/>
            </a:solidFill>
            <a:tailEnd type="oval" w="lg" len="lg"/>
          </a:ln>
        </p:spPr>
        <p:style>
          <a:lnRef idx="1">
            <a:schemeClr val="accent1"/>
          </a:lnRef>
          <a:fillRef idx="0">
            <a:schemeClr val="accent1"/>
          </a:fillRef>
          <a:effectRef idx="0">
            <a:schemeClr val="accent1"/>
          </a:effectRef>
          <a:fontRef idx="minor">
            <a:schemeClr val="tx1"/>
          </a:fontRef>
        </p:style>
      </p:cxnSp>
      <p:sp>
        <p:nvSpPr>
          <p:cNvPr id="88" name="Rectangle 87"/>
          <p:cNvSpPr/>
          <p:nvPr/>
        </p:nvSpPr>
        <p:spPr bwMode="auto">
          <a:xfrm>
            <a:off x="1233367" y="3708879"/>
            <a:ext cx="1123809" cy="372848"/>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3199" tIns="93203" rIns="93199" bIns="93211" numCol="1" rtlCol="0" anchor="ctr" anchorCtr="0" compatLnSpc="1">
            <a:prstTxWarp prst="textNoShape">
              <a:avLst/>
            </a:prstTxWarp>
          </a:bodyPr>
          <a:lstStyle/>
          <a:p>
            <a:pPr algn="ctr" defTabSz="1242571"/>
            <a:r>
              <a:rPr lang="en-US" sz="1020" spc="-102" dirty="0">
                <a:solidFill>
                  <a:srgbClr val="FFFFFF"/>
                </a:solidFill>
                <a:latin typeface="Verdana" panose="020B0604030504040204" pitchFamily="34" charset="0"/>
                <a:ea typeface="Verdana" panose="020B0604030504040204" pitchFamily="34" charset="0"/>
                <a:cs typeface="Verdana" panose="020B0604030504040204" pitchFamily="34" charset="0"/>
              </a:rPr>
              <a:t>South Central US</a:t>
            </a:r>
            <a:endParaRPr lang="en-US" sz="1224" spc="-102" dirty="0">
              <a:solidFill>
                <a:srgbClr val="FFFFFF"/>
              </a:solidFill>
              <a:latin typeface="Verdana" panose="020B0604030504040204" pitchFamily="34" charset="0"/>
              <a:ea typeface="Verdana" panose="020B0604030504040204" pitchFamily="34" charset="0"/>
              <a:cs typeface="Verdana" panose="020B0604030504040204" pitchFamily="34" charset="0"/>
            </a:endParaRPr>
          </a:p>
          <a:p>
            <a:pPr algn="ctr" defTabSz="1242571"/>
            <a:r>
              <a:rPr lang="en-US" sz="1122" i="1" spc="-102" dirty="0">
                <a:solidFill>
                  <a:srgbClr val="FFFFFF"/>
                </a:solidFill>
                <a:latin typeface="Verdana" panose="020B0604030504040204" pitchFamily="34" charset="0"/>
                <a:ea typeface="Verdana" panose="020B0604030504040204" pitchFamily="34" charset="0"/>
                <a:cs typeface="Verdana" panose="020B0604030504040204" pitchFamily="34" charset="0"/>
              </a:rPr>
              <a:t>Texas</a:t>
            </a:r>
            <a:endParaRPr lang="en-US" sz="1224" i="1" spc="-102" dirty="0">
              <a:solidFill>
                <a:srgbClr val="FFFFFF"/>
              </a:solidFill>
              <a:latin typeface="Verdana" panose="020B0604030504040204" pitchFamily="34" charset="0"/>
              <a:ea typeface="Verdana" panose="020B0604030504040204" pitchFamily="34" charset="0"/>
              <a:cs typeface="Verdana" panose="020B0604030504040204" pitchFamily="34" charset="0"/>
            </a:endParaRPr>
          </a:p>
        </p:txBody>
      </p:sp>
      <p:cxnSp>
        <p:nvCxnSpPr>
          <p:cNvPr id="89" name="Straight Connector 88"/>
          <p:cNvCxnSpPr>
            <a:stCxn id="88" idx="3"/>
          </p:cNvCxnSpPr>
          <p:nvPr/>
        </p:nvCxnSpPr>
        <p:spPr>
          <a:xfrm flipV="1">
            <a:off x="2357177" y="3759245"/>
            <a:ext cx="462238" cy="136058"/>
          </a:xfrm>
          <a:prstGeom prst="line">
            <a:avLst/>
          </a:prstGeom>
          <a:ln>
            <a:solidFill>
              <a:schemeClr val="tx2"/>
            </a:solidFill>
            <a:tailEnd type="oval" w="lg" len="lg"/>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flipH="1" flipV="1">
            <a:off x="4553622" y="5054795"/>
            <a:ext cx="237035" cy="299160"/>
          </a:xfrm>
          <a:prstGeom prst="line">
            <a:avLst/>
          </a:prstGeom>
          <a:ln>
            <a:solidFill>
              <a:schemeClr val="tx2"/>
            </a:solidFill>
            <a:tailEnd type="oval" w="lg" len="lg"/>
          </a:ln>
        </p:spPr>
        <p:style>
          <a:lnRef idx="1">
            <a:schemeClr val="accent1"/>
          </a:lnRef>
          <a:fillRef idx="0">
            <a:schemeClr val="accent1"/>
          </a:fillRef>
          <a:effectRef idx="0">
            <a:schemeClr val="accent1"/>
          </a:effectRef>
          <a:fontRef idx="minor">
            <a:schemeClr val="tx1"/>
          </a:fontRef>
        </p:style>
      </p:cxnSp>
      <p:sp>
        <p:nvSpPr>
          <p:cNvPr id="90" name="Rectangle 89"/>
          <p:cNvSpPr/>
          <p:nvPr/>
        </p:nvSpPr>
        <p:spPr bwMode="auto">
          <a:xfrm>
            <a:off x="4723764" y="5340502"/>
            <a:ext cx="1000281" cy="372848"/>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3199" tIns="93203" rIns="93199" bIns="93211" numCol="1" rtlCol="0" anchor="ctr" anchorCtr="0" compatLnSpc="1">
            <a:prstTxWarp prst="textNoShape">
              <a:avLst/>
            </a:prstTxWarp>
          </a:bodyPr>
          <a:lstStyle/>
          <a:p>
            <a:pPr algn="ctr" defTabSz="1242571"/>
            <a:r>
              <a:rPr lang="en-US" sz="1224" spc="-102" dirty="0">
                <a:solidFill>
                  <a:srgbClr val="FFFFFF"/>
                </a:solidFill>
                <a:latin typeface="Verdana" panose="020B0604030504040204" pitchFamily="34" charset="0"/>
                <a:ea typeface="Verdana" panose="020B0604030504040204" pitchFamily="34" charset="0"/>
                <a:cs typeface="Verdana" panose="020B0604030504040204" pitchFamily="34" charset="0"/>
              </a:rPr>
              <a:t>Brazil South</a:t>
            </a:r>
            <a:endParaRPr lang="en-US" sz="1020" spc="-102" dirty="0">
              <a:solidFill>
                <a:srgbClr val="FFFFFF"/>
              </a:solidFill>
              <a:latin typeface="Verdana" panose="020B0604030504040204" pitchFamily="34" charset="0"/>
              <a:ea typeface="Verdana" panose="020B0604030504040204" pitchFamily="34" charset="0"/>
              <a:cs typeface="Verdana" panose="020B0604030504040204" pitchFamily="34" charset="0"/>
            </a:endParaRPr>
          </a:p>
          <a:p>
            <a:pPr algn="ctr" defTabSz="1242571"/>
            <a:r>
              <a:rPr lang="en-US" sz="1122" i="1" spc="-102" dirty="0">
                <a:solidFill>
                  <a:srgbClr val="FFFFFF"/>
                </a:solidFill>
                <a:latin typeface="Verdana" panose="020B0604030504040204" pitchFamily="34" charset="0"/>
                <a:ea typeface="Verdana" panose="020B0604030504040204" pitchFamily="34" charset="0"/>
                <a:cs typeface="Verdana" panose="020B0604030504040204" pitchFamily="34" charset="0"/>
              </a:rPr>
              <a:t>Sao Paulo</a:t>
            </a:r>
          </a:p>
        </p:txBody>
      </p:sp>
      <p:cxnSp>
        <p:nvCxnSpPr>
          <p:cNvPr id="93" name="Straight Connector 92"/>
          <p:cNvCxnSpPr/>
          <p:nvPr/>
        </p:nvCxnSpPr>
        <p:spPr>
          <a:xfrm flipH="1">
            <a:off x="6272341" y="2464871"/>
            <a:ext cx="407820" cy="375561"/>
          </a:xfrm>
          <a:prstGeom prst="line">
            <a:avLst/>
          </a:prstGeom>
          <a:ln>
            <a:solidFill>
              <a:schemeClr val="tx2"/>
            </a:solidFill>
            <a:tailEnd type="oval" w="lg" len="lg"/>
          </a:ln>
        </p:spPr>
        <p:style>
          <a:lnRef idx="1">
            <a:schemeClr val="accent1"/>
          </a:lnRef>
          <a:fillRef idx="0">
            <a:schemeClr val="accent1"/>
          </a:fillRef>
          <a:effectRef idx="0">
            <a:schemeClr val="accent1"/>
          </a:effectRef>
          <a:fontRef idx="minor">
            <a:schemeClr val="tx1"/>
          </a:fontRef>
        </p:style>
      </p:cxnSp>
      <p:sp>
        <p:nvSpPr>
          <p:cNvPr id="92" name="Rectangle 91"/>
          <p:cNvSpPr/>
          <p:nvPr/>
        </p:nvSpPr>
        <p:spPr bwMode="auto">
          <a:xfrm>
            <a:off x="6200497" y="2119863"/>
            <a:ext cx="1036630" cy="372848"/>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3199" tIns="93203" rIns="93199" bIns="93211" numCol="1" rtlCol="0" anchor="ctr" anchorCtr="0" compatLnSpc="1">
            <a:prstTxWarp prst="textNoShape">
              <a:avLst/>
            </a:prstTxWarp>
          </a:bodyPr>
          <a:lstStyle/>
          <a:p>
            <a:pPr algn="ctr" defTabSz="1242571"/>
            <a:r>
              <a:rPr lang="en-US" sz="1224" spc="-102" dirty="0">
                <a:solidFill>
                  <a:srgbClr val="FFFFFF"/>
                </a:solidFill>
                <a:latin typeface="Verdana" panose="020B0604030504040204" pitchFamily="34" charset="0"/>
                <a:ea typeface="Verdana" panose="020B0604030504040204" pitchFamily="34" charset="0"/>
                <a:cs typeface="Verdana" panose="020B0604030504040204" pitchFamily="34" charset="0"/>
              </a:rPr>
              <a:t>West Europe</a:t>
            </a:r>
          </a:p>
          <a:p>
            <a:pPr algn="ctr" defTabSz="1242571"/>
            <a:r>
              <a:rPr lang="en-US" sz="1122" i="1" spc="-102" dirty="0">
                <a:solidFill>
                  <a:srgbClr val="FFFFFF"/>
                </a:solidFill>
                <a:latin typeface="Verdana" panose="020B0604030504040204" pitchFamily="34" charset="0"/>
                <a:ea typeface="Verdana" panose="020B0604030504040204" pitchFamily="34" charset="0"/>
                <a:cs typeface="Verdana" panose="020B0604030504040204" pitchFamily="34" charset="0"/>
              </a:rPr>
              <a:t>Netherlands</a:t>
            </a:r>
            <a:endParaRPr lang="en-US" sz="1224" i="1" spc="-102" dirty="0">
              <a:solidFill>
                <a:srgbClr val="FFFFFF"/>
              </a:solidFill>
              <a:latin typeface="Verdana" panose="020B0604030504040204" pitchFamily="34" charset="0"/>
              <a:ea typeface="Verdana" panose="020B0604030504040204" pitchFamily="34" charset="0"/>
              <a:cs typeface="Verdana" panose="020B0604030504040204" pitchFamily="34" charset="0"/>
            </a:endParaRPr>
          </a:p>
        </p:txBody>
      </p:sp>
      <p:sp>
        <p:nvSpPr>
          <p:cNvPr id="94" name="Rectangle 93"/>
          <p:cNvSpPr/>
          <p:nvPr/>
        </p:nvSpPr>
        <p:spPr bwMode="auto">
          <a:xfrm>
            <a:off x="9321386" y="2559407"/>
            <a:ext cx="1107862" cy="372848"/>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3199" tIns="93203" rIns="93199" bIns="93211" numCol="1" rtlCol="0" anchor="ctr" anchorCtr="0" compatLnSpc="1">
            <a:prstTxWarp prst="textNoShape">
              <a:avLst/>
            </a:prstTxWarp>
          </a:bodyPr>
          <a:lstStyle/>
          <a:p>
            <a:pPr algn="ctr" defTabSz="1242571"/>
            <a:r>
              <a:rPr lang="en-US" sz="1224" spc="-102">
                <a:solidFill>
                  <a:srgbClr val="FFFFFF"/>
                </a:solidFill>
                <a:latin typeface="Verdana" panose="020B0604030504040204" pitchFamily="34" charset="0"/>
                <a:ea typeface="Verdana" panose="020B0604030504040204" pitchFamily="34" charset="0"/>
                <a:cs typeface="Verdana" panose="020B0604030504040204" pitchFamily="34" charset="0"/>
              </a:rPr>
              <a:t>China North *</a:t>
            </a:r>
            <a:endParaRPr lang="en-US" sz="1224" spc="-102" dirty="0">
              <a:solidFill>
                <a:srgbClr val="FFFFFF"/>
              </a:solidFill>
              <a:latin typeface="Verdana" panose="020B0604030504040204" pitchFamily="34" charset="0"/>
              <a:ea typeface="Verdana" panose="020B0604030504040204" pitchFamily="34" charset="0"/>
              <a:cs typeface="Verdana" panose="020B0604030504040204" pitchFamily="34" charset="0"/>
            </a:endParaRPr>
          </a:p>
          <a:p>
            <a:pPr algn="ctr" defTabSz="1242571"/>
            <a:r>
              <a:rPr lang="en-US" sz="1122" i="1" spc="-102" dirty="0">
                <a:solidFill>
                  <a:srgbClr val="FFFFFF"/>
                </a:solidFill>
                <a:latin typeface="Verdana" panose="020B0604030504040204" pitchFamily="34" charset="0"/>
                <a:ea typeface="Verdana" panose="020B0604030504040204" pitchFamily="34" charset="0"/>
                <a:cs typeface="Verdana" panose="020B0604030504040204" pitchFamily="34" charset="0"/>
              </a:rPr>
              <a:t>Beijing</a:t>
            </a:r>
            <a:endParaRPr lang="en-US" sz="1224" i="1" spc="-102" dirty="0">
              <a:solidFill>
                <a:srgbClr val="FFFFFF"/>
              </a:solidFill>
              <a:latin typeface="Verdana" panose="020B0604030504040204" pitchFamily="34" charset="0"/>
              <a:ea typeface="Verdana" panose="020B0604030504040204" pitchFamily="34" charset="0"/>
              <a:cs typeface="Verdana" panose="020B0604030504040204" pitchFamily="34" charset="0"/>
            </a:endParaRPr>
          </a:p>
        </p:txBody>
      </p:sp>
      <p:cxnSp>
        <p:nvCxnSpPr>
          <p:cNvPr id="95" name="Straight Connector 94"/>
          <p:cNvCxnSpPr>
            <a:stCxn id="94" idx="2"/>
          </p:cNvCxnSpPr>
          <p:nvPr/>
        </p:nvCxnSpPr>
        <p:spPr>
          <a:xfrm>
            <a:off x="9875317" y="2932255"/>
            <a:ext cx="41379" cy="410651"/>
          </a:xfrm>
          <a:prstGeom prst="line">
            <a:avLst/>
          </a:prstGeom>
          <a:ln>
            <a:solidFill>
              <a:schemeClr val="tx2"/>
            </a:solidFill>
            <a:tailEnd type="oval" w="lg" len="lg"/>
          </a:ln>
        </p:spPr>
        <p:style>
          <a:lnRef idx="1">
            <a:schemeClr val="accent1"/>
          </a:lnRef>
          <a:fillRef idx="0">
            <a:schemeClr val="accent1"/>
          </a:fillRef>
          <a:effectRef idx="0">
            <a:schemeClr val="accent1"/>
          </a:effectRef>
          <a:fontRef idx="minor">
            <a:schemeClr val="tx1"/>
          </a:fontRef>
        </p:style>
      </p:cxnSp>
      <p:sp>
        <p:nvSpPr>
          <p:cNvPr id="96" name="Rectangle 95"/>
          <p:cNvSpPr/>
          <p:nvPr/>
        </p:nvSpPr>
        <p:spPr bwMode="auto">
          <a:xfrm>
            <a:off x="8441851" y="2964307"/>
            <a:ext cx="1156141" cy="372848"/>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3199" tIns="93203" rIns="93199" bIns="93211" numCol="1" rtlCol="0" anchor="ctr" anchorCtr="0" compatLnSpc="1">
            <a:prstTxWarp prst="textNoShape">
              <a:avLst/>
            </a:prstTxWarp>
          </a:bodyPr>
          <a:lstStyle/>
          <a:p>
            <a:pPr algn="ctr" defTabSz="1242571"/>
            <a:r>
              <a:rPr lang="en-US" sz="1224" spc="-102" dirty="0">
                <a:solidFill>
                  <a:srgbClr val="FFFFFF"/>
                </a:solidFill>
                <a:latin typeface="Verdana" panose="020B0604030504040204" pitchFamily="34" charset="0"/>
                <a:ea typeface="Verdana" panose="020B0604030504040204" pitchFamily="34" charset="0"/>
                <a:cs typeface="Verdana" panose="020B0604030504040204" pitchFamily="34" charset="0"/>
              </a:rPr>
              <a:t>China South *</a:t>
            </a:r>
          </a:p>
          <a:p>
            <a:pPr algn="ctr" defTabSz="1242571"/>
            <a:r>
              <a:rPr lang="en-US" sz="1122" i="1" spc="-102" dirty="0">
                <a:solidFill>
                  <a:srgbClr val="FFFFFF"/>
                </a:solidFill>
                <a:latin typeface="Verdana" panose="020B0604030504040204" pitchFamily="34" charset="0"/>
                <a:ea typeface="Verdana" panose="020B0604030504040204" pitchFamily="34" charset="0"/>
                <a:cs typeface="Verdana" panose="020B0604030504040204" pitchFamily="34" charset="0"/>
              </a:rPr>
              <a:t>Shanghai</a:t>
            </a:r>
            <a:endParaRPr lang="en-US" sz="1224" i="1" spc="-102" dirty="0">
              <a:solidFill>
                <a:srgbClr val="FFFFFF"/>
              </a:solidFill>
              <a:latin typeface="Verdana" panose="020B0604030504040204" pitchFamily="34" charset="0"/>
              <a:ea typeface="Verdana" panose="020B0604030504040204" pitchFamily="34" charset="0"/>
              <a:cs typeface="Verdana" panose="020B0604030504040204" pitchFamily="34" charset="0"/>
            </a:endParaRPr>
          </a:p>
        </p:txBody>
      </p:sp>
      <p:cxnSp>
        <p:nvCxnSpPr>
          <p:cNvPr id="97" name="Straight Connector 96"/>
          <p:cNvCxnSpPr/>
          <p:nvPr/>
        </p:nvCxnSpPr>
        <p:spPr>
          <a:xfrm>
            <a:off x="8010346" y="3676891"/>
            <a:ext cx="599681" cy="319075"/>
          </a:xfrm>
          <a:prstGeom prst="line">
            <a:avLst/>
          </a:prstGeom>
          <a:ln>
            <a:solidFill>
              <a:srgbClr val="7FBA00"/>
            </a:solidFill>
            <a:tailEnd type="oval" w="lg" len="lg"/>
          </a:ln>
        </p:spPr>
        <p:style>
          <a:lnRef idx="1">
            <a:schemeClr val="accent1"/>
          </a:lnRef>
          <a:fillRef idx="0">
            <a:schemeClr val="accent1"/>
          </a:fillRef>
          <a:effectRef idx="0">
            <a:schemeClr val="accent1"/>
          </a:effectRef>
          <a:fontRef idx="minor">
            <a:schemeClr val="tx1"/>
          </a:fontRef>
        </p:style>
      </p:cxnSp>
      <p:sp>
        <p:nvSpPr>
          <p:cNvPr id="98" name="Rectangle 97"/>
          <p:cNvSpPr/>
          <p:nvPr/>
        </p:nvSpPr>
        <p:spPr bwMode="auto">
          <a:xfrm>
            <a:off x="11080620" y="2876585"/>
            <a:ext cx="931489" cy="372848"/>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3199" tIns="93203" rIns="93199" bIns="93211" numCol="1" rtlCol="0" anchor="ctr" anchorCtr="0" compatLnSpc="1">
            <a:prstTxWarp prst="textNoShape">
              <a:avLst/>
            </a:prstTxWarp>
          </a:bodyPr>
          <a:lstStyle/>
          <a:p>
            <a:pPr algn="ctr" defTabSz="1242571"/>
            <a:r>
              <a:rPr lang="en-US" sz="1224" spc="-102" dirty="0">
                <a:solidFill>
                  <a:srgbClr val="FFFFFF"/>
                </a:solidFill>
                <a:latin typeface="Verdana" panose="020B0604030504040204" pitchFamily="34" charset="0"/>
                <a:ea typeface="Verdana" panose="020B0604030504040204" pitchFamily="34" charset="0"/>
                <a:cs typeface="Verdana" panose="020B0604030504040204" pitchFamily="34" charset="0"/>
              </a:rPr>
              <a:t>Japan East</a:t>
            </a:r>
          </a:p>
          <a:p>
            <a:pPr algn="ctr" defTabSz="1242571"/>
            <a:r>
              <a:rPr lang="en-US" sz="1122" i="1" spc="-102" dirty="0">
                <a:solidFill>
                  <a:srgbClr val="FFFFFF"/>
                </a:solidFill>
                <a:latin typeface="Verdana" panose="020B0604030504040204" pitchFamily="34" charset="0"/>
                <a:ea typeface="Verdana" panose="020B0604030504040204" pitchFamily="34" charset="0"/>
                <a:cs typeface="Verdana" panose="020B0604030504040204" pitchFamily="34" charset="0"/>
              </a:rPr>
              <a:t>Saitama</a:t>
            </a:r>
            <a:endParaRPr lang="en-US" sz="1224" i="1" spc="-102" dirty="0">
              <a:solidFill>
                <a:srgbClr val="FFFFFF"/>
              </a:solidFill>
              <a:latin typeface="Verdana" panose="020B0604030504040204" pitchFamily="34" charset="0"/>
              <a:ea typeface="Verdana" panose="020B0604030504040204" pitchFamily="34" charset="0"/>
              <a:cs typeface="Verdana" panose="020B0604030504040204" pitchFamily="34" charset="0"/>
            </a:endParaRPr>
          </a:p>
        </p:txBody>
      </p:sp>
      <p:sp>
        <p:nvSpPr>
          <p:cNvPr id="99" name="Rectangle 98"/>
          <p:cNvSpPr/>
          <p:nvPr/>
        </p:nvSpPr>
        <p:spPr bwMode="auto">
          <a:xfrm>
            <a:off x="11080620" y="3342906"/>
            <a:ext cx="949065" cy="372848"/>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3199" tIns="93203" rIns="93199" bIns="93211" numCol="1" rtlCol="0" anchor="ctr" anchorCtr="0" compatLnSpc="1">
            <a:prstTxWarp prst="textNoShape">
              <a:avLst/>
            </a:prstTxWarp>
          </a:bodyPr>
          <a:lstStyle/>
          <a:p>
            <a:pPr algn="ctr" defTabSz="1242571"/>
            <a:r>
              <a:rPr lang="en-US" sz="1224" spc="-102" dirty="0">
                <a:solidFill>
                  <a:srgbClr val="FFFFFF"/>
                </a:solidFill>
                <a:latin typeface="Verdana" panose="020B0604030504040204" pitchFamily="34" charset="0"/>
                <a:ea typeface="Verdana" panose="020B0604030504040204" pitchFamily="34" charset="0"/>
                <a:cs typeface="Verdana" panose="020B0604030504040204" pitchFamily="34" charset="0"/>
              </a:rPr>
              <a:t>Japan West</a:t>
            </a:r>
          </a:p>
          <a:p>
            <a:pPr algn="ctr" defTabSz="1242571"/>
            <a:r>
              <a:rPr lang="en-US" sz="1122" i="1" spc="-102" dirty="0">
                <a:solidFill>
                  <a:srgbClr val="FFFFFF"/>
                </a:solidFill>
                <a:latin typeface="Verdana" panose="020B0604030504040204" pitchFamily="34" charset="0"/>
                <a:ea typeface="Verdana" panose="020B0604030504040204" pitchFamily="34" charset="0"/>
                <a:cs typeface="Verdana" panose="020B0604030504040204" pitchFamily="34" charset="0"/>
              </a:rPr>
              <a:t>Osaka</a:t>
            </a:r>
            <a:endParaRPr lang="en-US" sz="1224" i="1" spc="-102" dirty="0">
              <a:solidFill>
                <a:srgbClr val="FFFFFF"/>
              </a:solidFill>
              <a:latin typeface="Verdana" panose="020B0604030504040204" pitchFamily="34" charset="0"/>
              <a:ea typeface="Verdana" panose="020B0604030504040204" pitchFamily="34" charset="0"/>
              <a:cs typeface="Verdana" panose="020B0604030504040204" pitchFamily="34" charset="0"/>
            </a:endParaRPr>
          </a:p>
        </p:txBody>
      </p:sp>
      <p:pic>
        <p:nvPicPr>
          <p:cNvPr id="100" name="Picture 99"/>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325054" y="2914177"/>
            <a:ext cx="865982" cy="831800"/>
          </a:xfrm>
          <a:prstGeom prst="rect">
            <a:avLst/>
          </a:prstGeom>
          <a:effectLst>
            <a:outerShdw blurRad="63500" sx="102000" sy="102000" algn="ctr" rotWithShape="0">
              <a:prstClr val="black">
                <a:alpha val="40000"/>
              </a:prstClr>
            </a:outerShdw>
          </a:effectLst>
        </p:spPr>
      </p:pic>
      <p:cxnSp>
        <p:nvCxnSpPr>
          <p:cNvPr id="101" name="Straight Connector 100"/>
          <p:cNvCxnSpPr/>
          <p:nvPr/>
        </p:nvCxnSpPr>
        <p:spPr>
          <a:xfrm flipH="1">
            <a:off x="10753382" y="3066095"/>
            <a:ext cx="349875" cy="262892"/>
          </a:xfrm>
          <a:prstGeom prst="line">
            <a:avLst/>
          </a:prstGeom>
          <a:ln>
            <a:solidFill>
              <a:schemeClr val="tx2"/>
            </a:solidFill>
            <a:tailEnd type="oval" w="lg" len="lg"/>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p:nvCxnSpPr>
        <p:spPr>
          <a:xfrm flipH="1" flipV="1">
            <a:off x="10662235" y="3469205"/>
            <a:ext cx="434062" cy="66534"/>
          </a:xfrm>
          <a:prstGeom prst="line">
            <a:avLst/>
          </a:prstGeom>
          <a:ln>
            <a:solidFill>
              <a:schemeClr val="tx2"/>
            </a:solidFill>
            <a:tailEnd type="oval" w="lg" len="lg"/>
          </a:ln>
        </p:spPr>
        <p:style>
          <a:lnRef idx="1">
            <a:schemeClr val="accent1"/>
          </a:lnRef>
          <a:fillRef idx="0">
            <a:schemeClr val="accent1"/>
          </a:fillRef>
          <a:effectRef idx="0">
            <a:schemeClr val="accent1"/>
          </a:effectRef>
          <a:fontRef idx="minor">
            <a:schemeClr val="tx1"/>
          </a:fontRef>
        </p:style>
      </p:cxnSp>
      <p:sp>
        <p:nvSpPr>
          <p:cNvPr id="103" name="Rectangle 102"/>
          <p:cNvSpPr/>
          <p:nvPr/>
        </p:nvSpPr>
        <p:spPr bwMode="auto">
          <a:xfrm>
            <a:off x="7634001" y="3532796"/>
            <a:ext cx="931489" cy="372848"/>
          </a:xfrm>
          <a:prstGeom prst="rect">
            <a:avLst/>
          </a:prstGeom>
          <a:solidFill>
            <a:srgbClr val="7FBA00"/>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3199" tIns="93203" rIns="93199" bIns="93211" numCol="1" rtlCol="0" anchor="ctr" anchorCtr="0" compatLnSpc="1">
            <a:prstTxWarp prst="textNoShape">
              <a:avLst/>
            </a:prstTxWarp>
          </a:bodyPr>
          <a:lstStyle/>
          <a:p>
            <a:pPr algn="ctr" defTabSz="1242571"/>
            <a:r>
              <a:rPr lang="en-US" sz="1224" spc="-102" dirty="0">
                <a:solidFill>
                  <a:srgbClr val="FFFFFF"/>
                </a:solidFill>
                <a:latin typeface="Verdana" panose="020B0604030504040204" pitchFamily="34" charset="0"/>
                <a:ea typeface="Verdana" panose="020B0604030504040204" pitchFamily="34" charset="0"/>
                <a:cs typeface="Verdana" panose="020B0604030504040204" pitchFamily="34" charset="0"/>
              </a:rPr>
              <a:t>India West</a:t>
            </a:r>
          </a:p>
          <a:p>
            <a:pPr algn="ctr" defTabSz="1242571"/>
            <a:r>
              <a:rPr lang="en-US" sz="1122" i="1" spc="-102" dirty="0">
                <a:solidFill>
                  <a:srgbClr val="FFFFFF"/>
                </a:solidFill>
                <a:latin typeface="Verdana" panose="020B0604030504040204" pitchFamily="34" charset="0"/>
                <a:ea typeface="Verdana" panose="020B0604030504040204" pitchFamily="34" charset="0"/>
                <a:cs typeface="Verdana" panose="020B0604030504040204" pitchFamily="34" charset="0"/>
              </a:rPr>
              <a:t>TBD</a:t>
            </a:r>
            <a:endParaRPr lang="en-US" sz="1224" i="1" spc="-102" dirty="0">
              <a:solidFill>
                <a:srgbClr val="FFFFFF"/>
              </a:solidFill>
              <a:latin typeface="Verdana" panose="020B0604030504040204" pitchFamily="34" charset="0"/>
              <a:ea typeface="Verdana" panose="020B0604030504040204" pitchFamily="34" charset="0"/>
              <a:cs typeface="Verdana" panose="020B0604030504040204" pitchFamily="34" charset="0"/>
            </a:endParaRPr>
          </a:p>
        </p:txBody>
      </p:sp>
      <p:sp>
        <p:nvSpPr>
          <p:cNvPr id="104" name="Rectangle 103"/>
          <p:cNvSpPr/>
          <p:nvPr/>
        </p:nvSpPr>
        <p:spPr bwMode="auto">
          <a:xfrm>
            <a:off x="8649468" y="3455621"/>
            <a:ext cx="931489" cy="372848"/>
          </a:xfrm>
          <a:prstGeom prst="rect">
            <a:avLst/>
          </a:prstGeom>
          <a:solidFill>
            <a:srgbClr val="7FBA00"/>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3199" tIns="93203" rIns="93199" bIns="93211" numCol="1" rtlCol="0" anchor="ctr" anchorCtr="0" compatLnSpc="1">
            <a:prstTxWarp prst="textNoShape">
              <a:avLst/>
            </a:prstTxWarp>
          </a:bodyPr>
          <a:lstStyle/>
          <a:p>
            <a:pPr algn="ctr" defTabSz="1242571"/>
            <a:r>
              <a:rPr lang="en-US" sz="1224" spc="-102" dirty="0">
                <a:solidFill>
                  <a:srgbClr val="FFFFFF"/>
                </a:solidFill>
                <a:latin typeface="Verdana" panose="020B0604030504040204" pitchFamily="34" charset="0"/>
                <a:ea typeface="Verdana" panose="020B0604030504040204" pitchFamily="34" charset="0"/>
                <a:cs typeface="Verdana" panose="020B0604030504040204" pitchFamily="34" charset="0"/>
              </a:rPr>
              <a:t>India East</a:t>
            </a:r>
          </a:p>
          <a:p>
            <a:pPr algn="ctr" defTabSz="1242571"/>
            <a:r>
              <a:rPr lang="en-US" sz="1122" i="1" spc="-102" dirty="0">
                <a:solidFill>
                  <a:srgbClr val="FFFFFF"/>
                </a:solidFill>
                <a:latin typeface="Verdana" panose="020B0604030504040204" pitchFamily="34" charset="0"/>
                <a:ea typeface="Verdana" panose="020B0604030504040204" pitchFamily="34" charset="0"/>
                <a:cs typeface="Verdana" panose="020B0604030504040204" pitchFamily="34" charset="0"/>
              </a:rPr>
              <a:t>TBD</a:t>
            </a:r>
            <a:endParaRPr lang="en-US" sz="1224" i="1" spc="-102" dirty="0">
              <a:solidFill>
                <a:srgbClr val="FFFFFF"/>
              </a:solidFill>
              <a:latin typeface="Verdana" panose="020B0604030504040204" pitchFamily="34" charset="0"/>
              <a:ea typeface="Verdana" panose="020B0604030504040204" pitchFamily="34" charset="0"/>
              <a:cs typeface="Verdana" panose="020B0604030504040204" pitchFamily="34" charset="0"/>
            </a:endParaRPr>
          </a:p>
        </p:txBody>
      </p:sp>
      <p:cxnSp>
        <p:nvCxnSpPr>
          <p:cNvPr id="105" name="Straight Connector 104"/>
          <p:cNvCxnSpPr/>
          <p:nvPr/>
        </p:nvCxnSpPr>
        <p:spPr>
          <a:xfrm>
            <a:off x="9479416" y="3298968"/>
            <a:ext cx="569118" cy="343135"/>
          </a:xfrm>
          <a:prstGeom prst="line">
            <a:avLst/>
          </a:prstGeom>
          <a:ln>
            <a:solidFill>
              <a:schemeClr val="tx2"/>
            </a:solidFill>
            <a:tailEnd type="oval" w="lg" len="lg"/>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p:nvPr/>
        </p:nvCxnSpPr>
        <p:spPr>
          <a:xfrm flipH="1">
            <a:off x="8839757" y="3773659"/>
            <a:ext cx="6503" cy="181158"/>
          </a:xfrm>
          <a:prstGeom prst="line">
            <a:avLst/>
          </a:prstGeom>
          <a:ln>
            <a:solidFill>
              <a:srgbClr val="7FBA00"/>
            </a:solidFill>
            <a:tailEnd type="oval" w="lg" len="lg"/>
          </a:ln>
        </p:spPr>
        <p:style>
          <a:lnRef idx="1">
            <a:schemeClr val="accent1"/>
          </a:lnRef>
          <a:fillRef idx="0">
            <a:schemeClr val="accent1"/>
          </a:fillRef>
          <a:effectRef idx="0">
            <a:schemeClr val="accent1"/>
          </a:effectRef>
          <a:fontRef idx="minor">
            <a:schemeClr val="tx1"/>
          </a:fontRef>
        </p:style>
      </p:cxnSp>
      <p:sp>
        <p:nvSpPr>
          <p:cNvPr id="110" name="Rectangle 109"/>
          <p:cNvSpPr/>
          <p:nvPr/>
        </p:nvSpPr>
        <p:spPr bwMode="auto">
          <a:xfrm>
            <a:off x="10132100" y="4010982"/>
            <a:ext cx="931489" cy="372848"/>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3199" tIns="93203" rIns="93199" bIns="93211" numCol="1" rtlCol="0" anchor="ctr" anchorCtr="0" compatLnSpc="1">
            <a:prstTxWarp prst="textNoShape">
              <a:avLst/>
            </a:prstTxWarp>
          </a:bodyPr>
          <a:lstStyle/>
          <a:p>
            <a:pPr algn="ctr" defTabSz="1242571"/>
            <a:r>
              <a:rPr lang="en-US" sz="1224" spc="-102" dirty="0">
                <a:solidFill>
                  <a:srgbClr val="FFFFFF"/>
                </a:solidFill>
                <a:latin typeface="Verdana" panose="020B0604030504040204" pitchFamily="34" charset="0"/>
                <a:ea typeface="Verdana" panose="020B0604030504040204" pitchFamily="34" charset="0"/>
                <a:cs typeface="Verdana" panose="020B0604030504040204" pitchFamily="34" charset="0"/>
              </a:rPr>
              <a:t>East Asia</a:t>
            </a:r>
          </a:p>
          <a:p>
            <a:pPr algn="ctr" defTabSz="1242571"/>
            <a:r>
              <a:rPr lang="en-US" sz="1122" i="1" spc="-102" dirty="0">
                <a:solidFill>
                  <a:srgbClr val="FFFFFF"/>
                </a:solidFill>
                <a:latin typeface="Verdana" panose="020B0604030504040204" pitchFamily="34" charset="0"/>
                <a:ea typeface="Verdana" panose="020B0604030504040204" pitchFamily="34" charset="0"/>
                <a:cs typeface="Verdana" panose="020B0604030504040204" pitchFamily="34" charset="0"/>
              </a:rPr>
              <a:t>Hong Kong</a:t>
            </a:r>
          </a:p>
        </p:txBody>
      </p:sp>
      <p:pic>
        <p:nvPicPr>
          <p:cNvPr id="111" name="Picture 110"/>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401077" y="3508624"/>
            <a:ext cx="865982" cy="831800"/>
          </a:xfrm>
          <a:prstGeom prst="rect">
            <a:avLst/>
          </a:prstGeom>
          <a:effectLst>
            <a:outerShdw blurRad="63500" sx="102000" sy="102000" algn="ctr" rotWithShape="0">
              <a:prstClr val="black">
                <a:alpha val="40000"/>
              </a:prstClr>
            </a:outerShdw>
          </a:effectLst>
        </p:spPr>
      </p:pic>
      <p:cxnSp>
        <p:nvCxnSpPr>
          <p:cNvPr id="112" name="Straight Connector 111"/>
          <p:cNvCxnSpPr/>
          <p:nvPr/>
        </p:nvCxnSpPr>
        <p:spPr>
          <a:xfrm flipH="1" flipV="1">
            <a:off x="9836430" y="3928666"/>
            <a:ext cx="321885" cy="304137"/>
          </a:xfrm>
          <a:prstGeom prst="line">
            <a:avLst/>
          </a:prstGeom>
          <a:ln>
            <a:solidFill>
              <a:schemeClr val="tx2"/>
            </a:solidFill>
            <a:tailEnd type="oval" w="lg" len="lg"/>
          </a:ln>
        </p:spPr>
        <p:style>
          <a:lnRef idx="1">
            <a:schemeClr val="accent1"/>
          </a:lnRef>
          <a:fillRef idx="0">
            <a:schemeClr val="accent1"/>
          </a:fillRef>
          <a:effectRef idx="0">
            <a:schemeClr val="accent1"/>
          </a:effectRef>
          <a:fontRef idx="minor">
            <a:schemeClr val="tx1"/>
          </a:fontRef>
        </p:style>
      </p:cxnSp>
      <p:sp>
        <p:nvSpPr>
          <p:cNvPr id="113" name="Rectangle 112"/>
          <p:cNvSpPr/>
          <p:nvPr/>
        </p:nvSpPr>
        <p:spPr bwMode="auto">
          <a:xfrm>
            <a:off x="8144282" y="4536403"/>
            <a:ext cx="931489" cy="372848"/>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3199" tIns="93203" rIns="93199" bIns="93211" numCol="1" rtlCol="0" anchor="ctr" anchorCtr="0" compatLnSpc="1">
            <a:prstTxWarp prst="textNoShape">
              <a:avLst/>
            </a:prstTxWarp>
          </a:bodyPr>
          <a:lstStyle/>
          <a:p>
            <a:pPr algn="ctr" defTabSz="1242571"/>
            <a:r>
              <a:rPr lang="en-US" sz="1224" spc="-102" dirty="0">
                <a:solidFill>
                  <a:srgbClr val="FFFFFF"/>
                </a:solidFill>
                <a:latin typeface="Verdana" panose="020B0604030504040204" pitchFamily="34" charset="0"/>
                <a:ea typeface="Verdana" panose="020B0604030504040204" pitchFamily="34" charset="0"/>
                <a:cs typeface="Verdana" panose="020B0604030504040204" pitchFamily="34" charset="0"/>
              </a:rPr>
              <a:t>SE Asia</a:t>
            </a:r>
          </a:p>
          <a:p>
            <a:pPr algn="ctr" defTabSz="1242571"/>
            <a:r>
              <a:rPr lang="en-US" sz="1122" i="1" spc="-102" dirty="0">
                <a:solidFill>
                  <a:srgbClr val="FFFFFF"/>
                </a:solidFill>
                <a:latin typeface="Verdana" panose="020B0604030504040204" pitchFamily="34" charset="0"/>
                <a:ea typeface="Verdana" panose="020B0604030504040204" pitchFamily="34" charset="0"/>
                <a:cs typeface="Verdana" panose="020B0604030504040204" pitchFamily="34" charset="0"/>
              </a:rPr>
              <a:t>Singapore</a:t>
            </a:r>
            <a:endParaRPr lang="en-US" sz="1224" i="1" spc="-102" dirty="0">
              <a:solidFill>
                <a:srgbClr val="FFFFFF"/>
              </a:solidFill>
              <a:latin typeface="Verdana" panose="020B0604030504040204" pitchFamily="34" charset="0"/>
              <a:ea typeface="Verdana" panose="020B0604030504040204" pitchFamily="34" charset="0"/>
              <a:cs typeface="Verdana" panose="020B0604030504040204" pitchFamily="34" charset="0"/>
            </a:endParaRPr>
          </a:p>
        </p:txBody>
      </p:sp>
      <p:cxnSp>
        <p:nvCxnSpPr>
          <p:cNvPr id="114" name="Straight Connector 113"/>
          <p:cNvCxnSpPr>
            <a:stCxn id="113" idx="3"/>
          </p:cNvCxnSpPr>
          <p:nvPr/>
        </p:nvCxnSpPr>
        <p:spPr>
          <a:xfrm flipV="1">
            <a:off x="9075771" y="4574480"/>
            <a:ext cx="429160" cy="148347"/>
          </a:xfrm>
          <a:prstGeom prst="line">
            <a:avLst/>
          </a:prstGeom>
          <a:ln>
            <a:solidFill>
              <a:schemeClr val="tx2"/>
            </a:solidFill>
            <a:tailEnd type="oval" w="lg" len="lg"/>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p:nvCxnSpPr>
        <p:spPr>
          <a:xfrm>
            <a:off x="10303303" y="5829354"/>
            <a:ext cx="622906" cy="100918"/>
          </a:xfrm>
          <a:prstGeom prst="line">
            <a:avLst/>
          </a:prstGeom>
          <a:ln>
            <a:solidFill>
              <a:schemeClr val="tx2"/>
            </a:solidFill>
            <a:tailEnd type="oval" w="lg" len="lg"/>
          </a:ln>
        </p:spPr>
        <p:style>
          <a:lnRef idx="1">
            <a:schemeClr val="accent1"/>
          </a:lnRef>
          <a:fillRef idx="0">
            <a:schemeClr val="accent1"/>
          </a:fillRef>
          <a:effectRef idx="0">
            <a:schemeClr val="accent1"/>
          </a:effectRef>
          <a:fontRef idx="minor">
            <a:schemeClr val="tx1"/>
          </a:fontRef>
        </p:style>
      </p:cxnSp>
      <p:sp>
        <p:nvSpPr>
          <p:cNvPr id="118" name="Rectangle 117"/>
          <p:cNvSpPr/>
          <p:nvPr/>
        </p:nvSpPr>
        <p:spPr bwMode="auto">
          <a:xfrm>
            <a:off x="9159197" y="5621744"/>
            <a:ext cx="1206036" cy="372848"/>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3199" tIns="93203" rIns="93199" bIns="93211" numCol="1" rtlCol="0" anchor="ctr" anchorCtr="0" compatLnSpc="1">
            <a:prstTxWarp prst="textNoShape">
              <a:avLst/>
            </a:prstTxWarp>
          </a:bodyPr>
          <a:lstStyle/>
          <a:p>
            <a:pPr algn="ctr" defTabSz="1242571"/>
            <a:r>
              <a:rPr lang="en-US" sz="1224" spc="-102" dirty="0">
                <a:solidFill>
                  <a:srgbClr val="FFFFFF"/>
                </a:solidFill>
                <a:latin typeface="Verdana" panose="020B0604030504040204" pitchFamily="34" charset="0"/>
                <a:ea typeface="Verdana" panose="020B0604030504040204" pitchFamily="34" charset="0"/>
                <a:cs typeface="Verdana" panose="020B0604030504040204" pitchFamily="34" charset="0"/>
              </a:rPr>
              <a:t>Australia  West</a:t>
            </a:r>
          </a:p>
          <a:p>
            <a:pPr algn="ctr" defTabSz="1242571"/>
            <a:r>
              <a:rPr lang="en-US" sz="1122" i="1" spc="-102" dirty="0">
                <a:solidFill>
                  <a:srgbClr val="FFFFFF"/>
                </a:solidFill>
                <a:latin typeface="Verdana" panose="020B0604030504040204" pitchFamily="34" charset="0"/>
                <a:ea typeface="Verdana" panose="020B0604030504040204" pitchFamily="34" charset="0"/>
                <a:cs typeface="Verdana" panose="020B0604030504040204" pitchFamily="34" charset="0"/>
              </a:rPr>
              <a:t>Melbourne</a:t>
            </a:r>
            <a:endParaRPr lang="en-US" sz="1224" i="1" spc="-102" dirty="0">
              <a:solidFill>
                <a:srgbClr val="FFFFFF"/>
              </a:solidFill>
              <a:latin typeface="Verdana" panose="020B0604030504040204" pitchFamily="34" charset="0"/>
              <a:ea typeface="Verdana" panose="020B0604030504040204" pitchFamily="34" charset="0"/>
              <a:cs typeface="Verdana" panose="020B0604030504040204" pitchFamily="34" charset="0"/>
            </a:endParaRPr>
          </a:p>
        </p:txBody>
      </p:sp>
      <p:cxnSp>
        <p:nvCxnSpPr>
          <p:cNvPr id="122" name="Straight Connector 121"/>
          <p:cNvCxnSpPr>
            <a:stCxn id="119" idx="2"/>
          </p:cNvCxnSpPr>
          <p:nvPr/>
        </p:nvCxnSpPr>
        <p:spPr>
          <a:xfrm flipH="1">
            <a:off x="11145640" y="5427758"/>
            <a:ext cx="282918" cy="369490"/>
          </a:xfrm>
          <a:prstGeom prst="line">
            <a:avLst/>
          </a:prstGeom>
          <a:ln>
            <a:solidFill>
              <a:schemeClr val="tx2"/>
            </a:solidFill>
            <a:tailEnd type="oval" w="lg" len="lg"/>
          </a:ln>
        </p:spPr>
        <p:style>
          <a:lnRef idx="1">
            <a:schemeClr val="accent1"/>
          </a:lnRef>
          <a:fillRef idx="0">
            <a:schemeClr val="accent1"/>
          </a:fillRef>
          <a:effectRef idx="0">
            <a:schemeClr val="accent1"/>
          </a:effectRef>
          <a:fontRef idx="minor">
            <a:schemeClr val="tx1"/>
          </a:fontRef>
        </p:style>
      </p:cxnSp>
      <p:sp>
        <p:nvSpPr>
          <p:cNvPr id="119" name="Rectangle 118"/>
          <p:cNvSpPr/>
          <p:nvPr/>
        </p:nvSpPr>
        <p:spPr bwMode="auto">
          <a:xfrm>
            <a:off x="10860570" y="5054910"/>
            <a:ext cx="1135977" cy="372848"/>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3199" tIns="93203" rIns="93199" bIns="93211" numCol="1" rtlCol="0" anchor="ctr" anchorCtr="0" compatLnSpc="1">
            <a:prstTxWarp prst="textNoShape">
              <a:avLst/>
            </a:prstTxWarp>
          </a:bodyPr>
          <a:lstStyle/>
          <a:p>
            <a:pPr algn="ctr" defTabSz="1242571"/>
            <a:r>
              <a:rPr lang="en-US" sz="1224" spc="-102" dirty="0">
                <a:solidFill>
                  <a:srgbClr val="FFFFFF"/>
                </a:solidFill>
                <a:latin typeface="Verdana" panose="020B0604030504040204" pitchFamily="34" charset="0"/>
                <a:ea typeface="Verdana" panose="020B0604030504040204" pitchFamily="34" charset="0"/>
                <a:cs typeface="Verdana" panose="020B0604030504040204" pitchFamily="34" charset="0"/>
              </a:rPr>
              <a:t>Australia  East</a:t>
            </a:r>
          </a:p>
          <a:p>
            <a:pPr algn="ctr" defTabSz="1242571"/>
            <a:r>
              <a:rPr lang="en-US" sz="1122" i="1" spc="-102" dirty="0">
                <a:solidFill>
                  <a:srgbClr val="FFFFFF"/>
                </a:solidFill>
                <a:latin typeface="Verdana" panose="020B0604030504040204" pitchFamily="34" charset="0"/>
                <a:ea typeface="Verdana" panose="020B0604030504040204" pitchFamily="34" charset="0"/>
                <a:cs typeface="Verdana" panose="020B0604030504040204" pitchFamily="34" charset="0"/>
              </a:rPr>
              <a:t>Sydney</a:t>
            </a:r>
            <a:endParaRPr lang="en-US" sz="1224" i="1" spc="-102" dirty="0">
              <a:solidFill>
                <a:srgbClr val="FFFFFF"/>
              </a:solidFill>
              <a:latin typeface="Verdana" panose="020B0604030504040204" pitchFamily="34" charset="0"/>
              <a:ea typeface="Verdana" panose="020B0604030504040204" pitchFamily="34" charset="0"/>
              <a:cs typeface="Verdana" panose="020B0604030504040204" pitchFamily="34" charset="0"/>
            </a:endParaRPr>
          </a:p>
        </p:txBody>
      </p:sp>
      <p:sp>
        <p:nvSpPr>
          <p:cNvPr id="8" name="Rectangle 7"/>
          <p:cNvSpPr/>
          <p:nvPr/>
        </p:nvSpPr>
        <p:spPr>
          <a:xfrm>
            <a:off x="8903502" y="6619239"/>
            <a:ext cx="2189805" cy="350330"/>
          </a:xfrm>
          <a:prstGeom prst="rect">
            <a:avLst/>
          </a:prstGeom>
        </p:spPr>
        <p:txBody>
          <a:bodyPr wrap="none">
            <a:spAutoFit/>
          </a:bodyPr>
          <a:lstStyle/>
          <a:p>
            <a:pPr marL="0" lvl="1" defTabSz="932151">
              <a:buSzPct val="100000"/>
            </a:pPr>
            <a:r>
              <a:rPr lang="en-US" sz="1632" spc="-30" dirty="0">
                <a:latin typeface="Segoe UI Light" panose="020B0502040204020203" pitchFamily="34" charset="0"/>
                <a:cs typeface="Segoe UI Light" panose="020B0502040204020203" pitchFamily="34" charset="0"/>
              </a:rPr>
              <a:t>* Operated by 21Vianet</a:t>
            </a:r>
          </a:p>
        </p:txBody>
      </p:sp>
    </p:spTree>
    <p:extLst>
      <p:ext uri="{BB962C8B-B14F-4D97-AF65-F5344CB8AC3E}">
        <p14:creationId xmlns:p14="http://schemas.microsoft.com/office/powerpoint/2010/main" val="4003256837"/>
      </p:ext>
    </p:extLst>
  </p:cSld>
  <p:clrMapOvr>
    <a:masterClrMapping/>
  </p:clrMapOvr>
  <p:transition spd="slow">
    <p:push dir="u"/>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393B67"/>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457580" y="79597"/>
            <a:ext cx="3017487" cy="3661925"/>
          </a:xfrm>
          <a:prstGeom prst="rect">
            <a:avLst/>
          </a:prstGeom>
        </p:spPr>
      </p:pic>
      <p:pic>
        <p:nvPicPr>
          <p:cNvPr id="5" name="Picture 4"/>
          <p:cNvPicPr>
            <a:picLocks noChangeAspect="1"/>
          </p:cNvPicPr>
          <p:nvPr/>
        </p:nvPicPr>
        <p:blipFill>
          <a:blip r:embed="rId4"/>
          <a:stretch>
            <a:fillRect/>
          </a:stretch>
        </p:blipFill>
        <p:spPr>
          <a:xfrm>
            <a:off x="3475067" y="79597"/>
            <a:ext cx="2834639" cy="3691982"/>
          </a:xfrm>
          <a:prstGeom prst="rect">
            <a:avLst/>
          </a:prstGeom>
        </p:spPr>
      </p:pic>
      <p:pic>
        <p:nvPicPr>
          <p:cNvPr id="6" name="Picture 5"/>
          <p:cNvPicPr>
            <a:picLocks noChangeAspect="1"/>
          </p:cNvPicPr>
          <p:nvPr/>
        </p:nvPicPr>
        <p:blipFill>
          <a:blip r:embed="rId5"/>
          <a:stretch>
            <a:fillRect/>
          </a:stretch>
        </p:blipFill>
        <p:spPr>
          <a:xfrm>
            <a:off x="6309706" y="79597"/>
            <a:ext cx="2776960" cy="3661925"/>
          </a:xfrm>
          <a:prstGeom prst="rect">
            <a:avLst/>
          </a:prstGeom>
        </p:spPr>
      </p:pic>
      <p:pic>
        <p:nvPicPr>
          <p:cNvPr id="7" name="Picture 6"/>
          <p:cNvPicPr>
            <a:picLocks noChangeAspect="1"/>
          </p:cNvPicPr>
          <p:nvPr/>
        </p:nvPicPr>
        <p:blipFill>
          <a:blip r:embed="rId6"/>
          <a:stretch>
            <a:fillRect/>
          </a:stretch>
        </p:blipFill>
        <p:spPr>
          <a:xfrm>
            <a:off x="9085586" y="73582"/>
            <a:ext cx="2777366" cy="3697997"/>
          </a:xfrm>
          <a:prstGeom prst="rect">
            <a:avLst/>
          </a:prstGeom>
        </p:spPr>
      </p:pic>
      <p:pic>
        <p:nvPicPr>
          <p:cNvPr id="9" name="Picture 8"/>
          <p:cNvPicPr>
            <a:picLocks noChangeAspect="1"/>
          </p:cNvPicPr>
          <p:nvPr/>
        </p:nvPicPr>
        <p:blipFill rotWithShape="1">
          <a:blip r:embed="rId7"/>
          <a:srcRect r="16628"/>
          <a:stretch/>
        </p:blipFill>
        <p:spPr>
          <a:xfrm>
            <a:off x="348719" y="5099350"/>
            <a:ext cx="11867643" cy="1242452"/>
          </a:xfrm>
          <a:prstGeom prst="rect">
            <a:avLst/>
          </a:prstGeom>
        </p:spPr>
      </p:pic>
      <p:pic>
        <p:nvPicPr>
          <p:cNvPr id="8" name="Picture 7"/>
          <p:cNvPicPr>
            <a:picLocks noChangeAspect="1"/>
          </p:cNvPicPr>
          <p:nvPr/>
        </p:nvPicPr>
        <p:blipFill>
          <a:blip r:embed="rId8"/>
          <a:stretch>
            <a:fillRect/>
          </a:stretch>
        </p:blipFill>
        <p:spPr>
          <a:xfrm>
            <a:off x="348719" y="3860769"/>
            <a:ext cx="9452541" cy="1254221"/>
          </a:xfrm>
          <a:prstGeom prst="rect">
            <a:avLst/>
          </a:prstGeom>
        </p:spPr>
      </p:pic>
      <p:pic>
        <p:nvPicPr>
          <p:cNvPr id="10" name="Picture 9"/>
          <p:cNvPicPr>
            <a:picLocks noChangeAspect="1"/>
          </p:cNvPicPr>
          <p:nvPr/>
        </p:nvPicPr>
        <p:blipFill rotWithShape="1">
          <a:blip r:embed="rId7"/>
          <a:srcRect l="83255"/>
          <a:stretch/>
        </p:blipFill>
        <p:spPr>
          <a:xfrm>
            <a:off x="9801525" y="3900351"/>
            <a:ext cx="2377149" cy="1239111"/>
          </a:xfrm>
          <a:prstGeom prst="rect">
            <a:avLst/>
          </a:prstGeom>
        </p:spPr>
      </p:pic>
      <p:pic>
        <p:nvPicPr>
          <p:cNvPr id="12" name="Picture 4" descr="http://www.jbase.com/new/products/images/java.png"/>
          <p:cNvPicPr>
            <a:picLocks noChangeAspect="1" noChangeArrowheads="1"/>
          </p:cNvPicPr>
          <p:nvPr/>
        </p:nvPicPr>
        <p:blipFill>
          <a:blip r:embed="rId9" cstate="print">
            <a:lum bright="100000" contrast="100000"/>
          </a:blip>
          <a:srcRect/>
          <a:stretch>
            <a:fillRect/>
          </a:stretch>
        </p:blipFill>
        <p:spPr bwMode="auto">
          <a:xfrm>
            <a:off x="4310310" y="6196472"/>
            <a:ext cx="409194" cy="763478"/>
          </a:xfrm>
          <a:prstGeom prst="rect">
            <a:avLst/>
          </a:prstGeom>
          <a:noFill/>
        </p:spPr>
      </p:pic>
      <p:pic>
        <p:nvPicPr>
          <p:cNvPr id="13" name="Picture 12" descr="PHP.png"/>
          <p:cNvPicPr>
            <a:picLocks noChangeAspect="1"/>
          </p:cNvPicPr>
          <p:nvPr/>
        </p:nvPicPr>
        <p:blipFill>
          <a:blip r:embed="rId10" cstate="print"/>
          <a:stretch>
            <a:fillRect/>
          </a:stretch>
        </p:blipFill>
        <p:spPr>
          <a:xfrm>
            <a:off x="5659880" y="6397190"/>
            <a:ext cx="967613" cy="508905"/>
          </a:xfrm>
          <a:prstGeom prst="rect">
            <a:avLst/>
          </a:prstGeom>
          <a:noFill/>
        </p:spPr>
      </p:pic>
      <p:pic>
        <p:nvPicPr>
          <p:cNvPr id="14" name="Picture 2" descr="https://mediabank.partners.extranet.microsoft.com/Assets/Active/M-Q/Microsoft_.NET/Microsoft_NET_ADO_.NET/Logos+Logotypes/NET-ADO_bL.png"/>
          <p:cNvPicPr>
            <a:picLocks noChangeAspect="1" noChangeArrowheads="1"/>
          </p:cNvPicPr>
          <p:nvPr/>
        </p:nvPicPr>
        <p:blipFill>
          <a:blip r:embed="rId11" cstate="print">
            <a:lum bright="100000" contrast="100000"/>
            <a:alphaModFix/>
          </a:blip>
          <a:srcRect r="31488"/>
          <a:stretch>
            <a:fillRect/>
          </a:stretch>
        </p:blipFill>
        <p:spPr bwMode="auto">
          <a:xfrm>
            <a:off x="1554848" y="6373195"/>
            <a:ext cx="1815086" cy="524587"/>
          </a:xfrm>
          <a:prstGeom prst="rect">
            <a:avLst/>
          </a:prstGeom>
          <a:noFill/>
        </p:spPr>
      </p:pic>
      <p:pic>
        <p:nvPicPr>
          <p:cNvPr id="15" name="Picture 14"/>
          <p:cNvPicPr>
            <a:picLocks noChangeAspect="1"/>
          </p:cNvPicPr>
          <p:nvPr/>
        </p:nvPicPr>
        <p:blipFill>
          <a:blip r:embed="rId12"/>
          <a:stretch>
            <a:fillRect/>
          </a:stretch>
        </p:blipFill>
        <p:spPr>
          <a:xfrm>
            <a:off x="10097861" y="6462411"/>
            <a:ext cx="1377373" cy="338254"/>
          </a:xfrm>
          <a:prstGeom prst="rect">
            <a:avLst/>
          </a:prstGeom>
        </p:spPr>
      </p:pic>
      <p:pic>
        <p:nvPicPr>
          <p:cNvPr id="16" name="Picture 15"/>
          <p:cNvPicPr>
            <a:picLocks noChangeAspect="1"/>
          </p:cNvPicPr>
          <p:nvPr/>
        </p:nvPicPr>
        <p:blipFill>
          <a:blip r:embed="rId13">
            <a:biLevel thresh="25000"/>
            <a:extLst>
              <a:ext uri="{BEBA8EAE-BF5A-486C-A8C5-ECC9F3942E4B}">
                <a14:imgProps xmlns:a14="http://schemas.microsoft.com/office/drawing/2010/main">
                  <a14:imgLayer r:embed="rId14">
                    <a14:imgEffect>
                      <a14:colorTemperature colorTemp="10900"/>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7567868" y="6417184"/>
            <a:ext cx="1589619" cy="420114"/>
          </a:xfrm>
          <a:prstGeom prst="rect">
            <a:avLst/>
          </a:prstGeom>
        </p:spPr>
      </p:pic>
    </p:spTree>
    <p:extLst>
      <p:ext uri="{BB962C8B-B14F-4D97-AF65-F5344CB8AC3E}">
        <p14:creationId xmlns:p14="http://schemas.microsoft.com/office/powerpoint/2010/main" val="3414140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fade">
                                      <p:cBhvr>
                                        <p:cTn id="37" dur="500"/>
                                        <p:tgtEl>
                                          <p:spTgt spid="9"/>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fade">
                                      <p:cBhvr>
                                        <p:cTn id="42" dur="500"/>
                                        <p:tgtEl>
                                          <p:spTgt spid="14"/>
                                        </p:tgtEl>
                                      </p:cBhvr>
                                    </p:animEffect>
                                  </p:childTnLst>
                                </p:cTn>
                              </p:par>
                              <p:par>
                                <p:cTn id="43" presetID="10" presetClass="entr" presetSubtype="0" fill="hold" nodeType="withEffect">
                                  <p:stCondLst>
                                    <p:cond delay="0"/>
                                  </p:stCondLst>
                                  <p:childTnLst>
                                    <p:set>
                                      <p:cBhvr>
                                        <p:cTn id="44" dur="1" fill="hold">
                                          <p:stCondLst>
                                            <p:cond delay="0"/>
                                          </p:stCondLst>
                                        </p:cTn>
                                        <p:tgtEl>
                                          <p:spTgt spid="12"/>
                                        </p:tgtEl>
                                        <p:attrNameLst>
                                          <p:attrName>style.visibility</p:attrName>
                                        </p:attrNameLst>
                                      </p:cBhvr>
                                      <p:to>
                                        <p:strVal val="visible"/>
                                      </p:to>
                                    </p:set>
                                    <p:animEffect transition="in" filter="fade">
                                      <p:cBhvr>
                                        <p:cTn id="45" dur="500"/>
                                        <p:tgtEl>
                                          <p:spTgt spid="12"/>
                                        </p:tgtEl>
                                      </p:cBhvr>
                                    </p:animEffect>
                                  </p:childTnLst>
                                </p:cTn>
                              </p:par>
                              <p:par>
                                <p:cTn id="46" presetID="10" presetClass="entr" presetSubtype="0" fill="hold" nodeType="withEffect">
                                  <p:stCondLst>
                                    <p:cond delay="0"/>
                                  </p:stCondLst>
                                  <p:childTnLst>
                                    <p:set>
                                      <p:cBhvr>
                                        <p:cTn id="47" dur="1" fill="hold">
                                          <p:stCondLst>
                                            <p:cond delay="0"/>
                                          </p:stCondLst>
                                        </p:cTn>
                                        <p:tgtEl>
                                          <p:spTgt spid="13"/>
                                        </p:tgtEl>
                                        <p:attrNameLst>
                                          <p:attrName>style.visibility</p:attrName>
                                        </p:attrNameLst>
                                      </p:cBhvr>
                                      <p:to>
                                        <p:strVal val="visible"/>
                                      </p:to>
                                    </p:set>
                                    <p:animEffect transition="in" filter="fade">
                                      <p:cBhvr>
                                        <p:cTn id="48" dur="500"/>
                                        <p:tgtEl>
                                          <p:spTgt spid="13"/>
                                        </p:tgtEl>
                                      </p:cBhvr>
                                    </p:animEffect>
                                  </p:childTnLst>
                                </p:cTn>
                              </p:par>
                              <p:par>
                                <p:cTn id="49" presetID="10" presetClass="entr" presetSubtype="0" fill="hold" nodeType="withEffect">
                                  <p:stCondLst>
                                    <p:cond delay="0"/>
                                  </p:stCondLst>
                                  <p:childTnLst>
                                    <p:set>
                                      <p:cBhvr>
                                        <p:cTn id="50" dur="1" fill="hold">
                                          <p:stCondLst>
                                            <p:cond delay="0"/>
                                          </p:stCondLst>
                                        </p:cTn>
                                        <p:tgtEl>
                                          <p:spTgt spid="16"/>
                                        </p:tgtEl>
                                        <p:attrNameLst>
                                          <p:attrName>style.visibility</p:attrName>
                                        </p:attrNameLst>
                                      </p:cBhvr>
                                      <p:to>
                                        <p:strVal val="visible"/>
                                      </p:to>
                                    </p:set>
                                    <p:animEffect transition="in" filter="fade">
                                      <p:cBhvr>
                                        <p:cTn id="51" dur="500"/>
                                        <p:tgtEl>
                                          <p:spTgt spid="16"/>
                                        </p:tgtEl>
                                      </p:cBhvr>
                                    </p:animEffect>
                                  </p:childTnLst>
                                </p:cTn>
                              </p:par>
                              <p:par>
                                <p:cTn id="52" presetID="10" presetClass="entr" presetSubtype="0" fill="hold" nodeType="withEffect">
                                  <p:stCondLst>
                                    <p:cond delay="0"/>
                                  </p:stCondLst>
                                  <p:childTnLst>
                                    <p:set>
                                      <p:cBhvr>
                                        <p:cTn id="53" dur="1" fill="hold">
                                          <p:stCondLst>
                                            <p:cond delay="0"/>
                                          </p:stCondLst>
                                        </p:cTn>
                                        <p:tgtEl>
                                          <p:spTgt spid="15"/>
                                        </p:tgtEl>
                                        <p:attrNameLst>
                                          <p:attrName>style.visibility</p:attrName>
                                        </p:attrNameLst>
                                      </p:cBhvr>
                                      <p:to>
                                        <p:strVal val="visible"/>
                                      </p:to>
                                    </p:set>
                                    <p:animEffect transition="in" filter="fade">
                                      <p:cBhvr>
                                        <p:cTn id="54"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55" name="Map PNG"/>
          <p:cNvPicPr>
            <a:picLocks noChangeAspect="1"/>
          </p:cNvPicPr>
          <p:nvPr/>
        </p:nvPicPr>
        <p:blipFill>
          <a:blip r:embed="rId3"/>
          <a:stretch>
            <a:fillRect/>
          </a:stretch>
        </p:blipFill>
        <p:spPr>
          <a:xfrm>
            <a:off x="1586764" y="1287464"/>
            <a:ext cx="10425064" cy="5114987"/>
          </a:xfrm>
          <a:prstGeom prst="rect">
            <a:avLst/>
          </a:prstGeom>
        </p:spPr>
      </p:pic>
      <p:sp>
        <p:nvSpPr>
          <p:cNvPr id="2" name="Rectangle 1"/>
          <p:cNvSpPr/>
          <p:nvPr/>
        </p:nvSpPr>
        <p:spPr bwMode="auto">
          <a:xfrm>
            <a:off x="0" y="1119352"/>
            <a:ext cx="12709720" cy="5875173"/>
          </a:xfrm>
          <a:prstGeom prst="rect">
            <a:avLst/>
          </a:prstGeom>
          <a:solidFill>
            <a:srgbClr val="FFFFFF">
              <a:alpha val="50196"/>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rgbClr val="EFEFEF"/>
                  </a:gs>
                  <a:gs pos="10417">
                    <a:srgbClr val="EFEFEF"/>
                  </a:gs>
                </a:gsLst>
                <a:lin ang="5400000" scaled="0"/>
              </a:gradFill>
            </a:endParaRPr>
          </a:p>
        </p:txBody>
      </p:sp>
      <p:sp>
        <p:nvSpPr>
          <p:cNvPr id="2538" name="Rectangle 2537"/>
          <p:cNvSpPr/>
          <p:nvPr/>
        </p:nvSpPr>
        <p:spPr bwMode="auto">
          <a:xfrm>
            <a:off x="1" y="3544354"/>
            <a:ext cx="7536556" cy="118872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411480" rIns="182854" bIns="0" numCol="1" spcCol="0" rtlCol="0" fromWordArt="0" anchor="ctr" anchorCtr="0" forceAA="0" compatLnSpc="1">
            <a:prstTxWarp prst="textNoShape">
              <a:avLst/>
            </a:prstTxWarp>
            <a:noAutofit/>
          </a:bodyPr>
          <a:lstStyle/>
          <a:p>
            <a:pPr defTabSz="776976">
              <a:defRPr/>
            </a:pPr>
            <a:r>
              <a:rPr lang="en-US" sz="4800" kern="0" baseline="30000" dirty="0">
                <a:gradFill>
                  <a:gsLst>
                    <a:gs pos="0">
                      <a:srgbClr val="00188F">
                        <a:lumMod val="5000"/>
                        <a:lumOff val="95000"/>
                      </a:srgbClr>
                    </a:gs>
                    <a:gs pos="100000">
                      <a:srgbClr val="EFEFEF"/>
                    </a:gs>
                  </a:gsLst>
                  <a:lin ang="5400000" scaled="1"/>
                </a:gradFill>
                <a:latin typeface="Segoe UI Light"/>
              </a:rPr>
              <a:t>data </a:t>
            </a:r>
            <a:br>
              <a:rPr lang="en-US" sz="4800" kern="0" baseline="30000" dirty="0">
                <a:gradFill>
                  <a:gsLst>
                    <a:gs pos="0">
                      <a:srgbClr val="00188F">
                        <a:lumMod val="5000"/>
                        <a:lumOff val="95000"/>
                      </a:srgbClr>
                    </a:gs>
                    <a:gs pos="100000">
                      <a:srgbClr val="EFEFEF"/>
                    </a:gs>
                  </a:gsLst>
                  <a:lin ang="5400000" scaled="1"/>
                </a:gradFill>
                <a:latin typeface="Segoe UI Light"/>
              </a:rPr>
            </a:br>
            <a:r>
              <a:rPr lang="en-US" sz="4800" kern="0" baseline="30000" dirty="0">
                <a:gradFill>
                  <a:gsLst>
                    <a:gs pos="0">
                      <a:srgbClr val="00188F">
                        <a:lumMod val="5000"/>
                        <a:lumOff val="95000"/>
                      </a:srgbClr>
                    </a:gs>
                    <a:gs pos="100000">
                      <a:srgbClr val="EFEFEF"/>
                    </a:gs>
                  </a:gsLst>
                  <a:lin ang="5400000" scaled="1"/>
                </a:gradFill>
                <a:latin typeface="Segoe UI Light"/>
              </a:rPr>
              <a:t>services</a:t>
            </a:r>
          </a:p>
        </p:txBody>
      </p:sp>
      <p:sp>
        <p:nvSpPr>
          <p:cNvPr id="2534" name="Rectangle 2533"/>
          <p:cNvSpPr/>
          <p:nvPr/>
        </p:nvSpPr>
        <p:spPr bwMode="auto">
          <a:xfrm>
            <a:off x="4493621" y="3689699"/>
            <a:ext cx="914193" cy="83158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4" tIns="62162" rIns="124324" bIns="62162" numCol="1" rtlCol="0" anchor="b" anchorCtr="0" compatLnSpc="1">
            <a:prstTxWarp prst="textNoShape">
              <a:avLst/>
            </a:prstTxWarp>
          </a:bodyPr>
          <a:lstStyle/>
          <a:p>
            <a:pPr algn="ctr" defTabSz="913695" fontAlgn="base">
              <a:lnSpc>
                <a:spcPct val="80000"/>
              </a:lnSpc>
              <a:spcBef>
                <a:spcPct val="0"/>
              </a:spcBef>
              <a:spcAft>
                <a:spcPct val="0"/>
              </a:spcAft>
            </a:pPr>
            <a:r>
              <a:rPr lang="en-US" sz="1067" dirty="0" smtClean="0">
                <a:gradFill>
                  <a:gsLst>
                    <a:gs pos="0">
                      <a:srgbClr val="FFFFFF"/>
                    </a:gs>
                    <a:gs pos="100000">
                      <a:srgbClr val="FFFFFF"/>
                    </a:gs>
                  </a:gsLst>
                  <a:lin ang="5400000" scaled="0"/>
                </a:gradFill>
              </a:rPr>
              <a:t>table</a:t>
            </a:r>
            <a:endParaRPr lang="en-US" sz="1067" dirty="0">
              <a:gradFill>
                <a:gsLst>
                  <a:gs pos="0">
                    <a:srgbClr val="FFFFFF"/>
                  </a:gs>
                  <a:gs pos="100000">
                    <a:srgbClr val="FFFFFF"/>
                  </a:gs>
                </a:gsLst>
                <a:lin ang="5400000" scaled="0"/>
              </a:gradFill>
            </a:endParaRPr>
          </a:p>
        </p:txBody>
      </p:sp>
      <p:sp>
        <p:nvSpPr>
          <p:cNvPr id="2532" name="Rectangle 2531"/>
          <p:cNvSpPr/>
          <p:nvPr/>
        </p:nvSpPr>
        <p:spPr bwMode="auto">
          <a:xfrm>
            <a:off x="3578358" y="3689699"/>
            <a:ext cx="914193" cy="83158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4" tIns="62162" rIns="124324" bIns="62162" numCol="1" rtlCol="0" anchor="b" anchorCtr="0" compatLnSpc="1">
            <a:prstTxWarp prst="textNoShape">
              <a:avLst/>
            </a:prstTxWarp>
          </a:bodyPr>
          <a:lstStyle/>
          <a:p>
            <a:pPr algn="ctr" defTabSz="913695" fontAlgn="base">
              <a:lnSpc>
                <a:spcPct val="80000"/>
              </a:lnSpc>
              <a:spcBef>
                <a:spcPct val="0"/>
              </a:spcBef>
              <a:spcAft>
                <a:spcPct val="0"/>
              </a:spcAft>
            </a:pPr>
            <a:r>
              <a:rPr lang="en-US" sz="1067" dirty="0" err="1">
                <a:gradFill>
                  <a:gsLst>
                    <a:gs pos="0">
                      <a:srgbClr val="FFFFFF"/>
                    </a:gs>
                    <a:gs pos="100000">
                      <a:srgbClr val="FFFFFF"/>
                    </a:gs>
                  </a:gsLst>
                  <a:lin ang="5400000" scaled="0"/>
                </a:gradFill>
              </a:rPr>
              <a:t>HDInsight</a:t>
            </a:r>
            <a:endParaRPr lang="en-US" sz="1067" dirty="0">
              <a:gradFill>
                <a:gsLst>
                  <a:gs pos="0">
                    <a:srgbClr val="FFFFFF"/>
                  </a:gs>
                  <a:gs pos="100000">
                    <a:srgbClr val="FFFFFF"/>
                  </a:gs>
                </a:gsLst>
                <a:lin ang="5400000" scaled="0"/>
              </a:gradFill>
            </a:endParaRPr>
          </a:p>
        </p:txBody>
      </p:sp>
      <p:sp>
        <p:nvSpPr>
          <p:cNvPr id="2530" name="Rectangle 2529"/>
          <p:cNvSpPr/>
          <p:nvPr/>
        </p:nvSpPr>
        <p:spPr bwMode="auto">
          <a:xfrm>
            <a:off x="5510947" y="3713279"/>
            <a:ext cx="914193" cy="83158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4" tIns="62162" rIns="124324" bIns="62162" numCol="1" rtlCol="0" anchor="b" anchorCtr="0" compatLnSpc="1">
            <a:prstTxWarp prst="textNoShape">
              <a:avLst/>
            </a:prstTxWarp>
          </a:bodyPr>
          <a:lstStyle/>
          <a:p>
            <a:pPr algn="ctr" defTabSz="913695" fontAlgn="base">
              <a:lnSpc>
                <a:spcPct val="80000"/>
              </a:lnSpc>
              <a:spcBef>
                <a:spcPct val="0"/>
              </a:spcBef>
              <a:spcAft>
                <a:spcPct val="0"/>
              </a:spcAft>
            </a:pPr>
            <a:r>
              <a:rPr lang="en-US" sz="1067" dirty="0">
                <a:gradFill>
                  <a:gsLst>
                    <a:gs pos="0">
                      <a:srgbClr val="FFFFFF"/>
                    </a:gs>
                    <a:gs pos="100000">
                      <a:srgbClr val="FFFFFF"/>
                    </a:gs>
                  </a:gsLst>
                  <a:lin ang="5400000" scaled="0"/>
                </a:gradFill>
              </a:rPr>
              <a:t>blob storage</a:t>
            </a:r>
          </a:p>
        </p:txBody>
      </p:sp>
      <p:sp>
        <p:nvSpPr>
          <p:cNvPr id="2536" name="Rectangle 2535"/>
          <p:cNvSpPr/>
          <p:nvPr/>
        </p:nvSpPr>
        <p:spPr bwMode="auto">
          <a:xfrm>
            <a:off x="2624633" y="3689699"/>
            <a:ext cx="914193" cy="83158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4" tIns="62162" rIns="124324" bIns="62162" numCol="1" rtlCol="0" anchor="b" anchorCtr="0" compatLnSpc="1">
            <a:prstTxWarp prst="textNoShape">
              <a:avLst/>
            </a:prstTxWarp>
          </a:bodyPr>
          <a:lstStyle/>
          <a:p>
            <a:pPr algn="ctr" defTabSz="913695" fontAlgn="base">
              <a:lnSpc>
                <a:spcPct val="80000"/>
              </a:lnSpc>
              <a:spcBef>
                <a:spcPct val="0"/>
              </a:spcBef>
              <a:spcAft>
                <a:spcPct val="0"/>
              </a:spcAft>
            </a:pPr>
            <a:r>
              <a:rPr lang="en-US" sz="1067" dirty="0">
                <a:gradFill>
                  <a:gsLst>
                    <a:gs pos="0">
                      <a:srgbClr val="FFFFFF"/>
                    </a:gs>
                    <a:gs pos="100000">
                      <a:srgbClr val="FFFFFF"/>
                    </a:gs>
                  </a:gsLst>
                  <a:lin ang="5400000" scaled="0"/>
                </a:gradFill>
              </a:rPr>
              <a:t>SQL database</a:t>
            </a:r>
          </a:p>
        </p:txBody>
      </p:sp>
      <p:sp>
        <p:nvSpPr>
          <p:cNvPr id="2566" name="Rectangle 2565"/>
          <p:cNvSpPr/>
          <p:nvPr/>
        </p:nvSpPr>
        <p:spPr bwMode="auto">
          <a:xfrm>
            <a:off x="-26924" y="1500929"/>
            <a:ext cx="7563481" cy="19844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274320" tIns="1280160" rIns="124325" bIns="62161" numCol="1" rtlCol="0" anchor="ctr" anchorCtr="0" compatLnSpc="1">
            <a:prstTxWarp prst="textNoShape">
              <a:avLst/>
            </a:prstTxWarp>
          </a:bodyPr>
          <a:lstStyle/>
          <a:p>
            <a:pPr defTabSz="776976">
              <a:defRPr/>
            </a:pPr>
            <a:r>
              <a:rPr lang="en-US" sz="4800" kern="0" baseline="30000" dirty="0" smtClean="0">
                <a:gradFill>
                  <a:gsLst>
                    <a:gs pos="0">
                      <a:srgbClr val="00188F">
                        <a:lumMod val="5000"/>
                        <a:lumOff val="95000"/>
                      </a:srgbClr>
                    </a:gs>
                    <a:gs pos="100000">
                      <a:srgbClr val="EFEFEF"/>
                    </a:gs>
                  </a:gsLst>
                  <a:lin ang="5400000" scaled="1"/>
                </a:gradFill>
                <a:latin typeface="Segoe UI Light"/>
              </a:rPr>
              <a:t>app </a:t>
            </a:r>
            <a:br>
              <a:rPr lang="en-US" sz="4800" kern="0" baseline="30000" dirty="0" smtClean="0">
                <a:gradFill>
                  <a:gsLst>
                    <a:gs pos="0">
                      <a:srgbClr val="00188F">
                        <a:lumMod val="5000"/>
                        <a:lumOff val="95000"/>
                      </a:srgbClr>
                    </a:gs>
                    <a:gs pos="100000">
                      <a:srgbClr val="EFEFEF"/>
                    </a:gs>
                  </a:gsLst>
                  <a:lin ang="5400000" scaled="1"/>
                </a:gradFill>
                <a:latin typeface="Segoe UI Light"/>
              </a:rPr>
            </a:br>
            <a:r>
              <a:rPr lang="en-US" sz="4800" kern="0" baseline="30000" dirty="0" smtClean="0">
                <a:gradFill>
                  <a:gsLst>
                    <a:gs pos="0">
                      <a:srgbClr val="00188F">
                        <a:lumMod val="5000"/>
                        <a:lumOff val="95000"/>
                      </a:srgbClr>
                    </a:gs>
                    <a:gs pos="100000">
                      <a:srgbClr val="EFEFEF"/>
                    </a:gs>
                  </a:gsLst>
                  <a:lin ang="5400000" scaled="1"/>
                </a:gradFill>
                <a:latin typeface="Segoe UI Light"/>
              </a:rPr>
              <a:t>services</a:t>
            </a:r>
            <a:endParaRPr lang="en-US" sz="4800" kern="0" baseline="30000" dirty="0">
              <a:gradFill>
                <a:gsLst>
                  <a:gs pos="0">
                    <a:srgbClr val="00188F">
                      <a:lumMod val="5000"/>
                      <a:lumOff val="95000"/>
                    </a:srgbClr>
                  </a:gs>
                  <a:gs pos="100000">
                    <a:srgbClr val="EFEFEF"/>
                  </a:gs>
                </a:gsLst>
                <a:lin ang="5400000" scaled="1"/>
              </a:gradFill>
              <a:latin typeface="Segoe UI Light"/>
            </a:endParaRPr>
          </a:p>
        </p:txBody>
      </p:sp>
      <p:sp>
        <p:nvSpPr>
          <p:cNvPr id="2564" name="Rectangle 2563"/>
          <p:cNvSpPr/>
          <p:nvPr/>
        </p:nvSpPr>
        <p:spPr bwMode="auto">
          <a:xfrm>
            <a:off x="6528271" y="1601569"/>
            <a:ext cx="914193" cy="83158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4" tIns="62162" rIns="124324" bIns="62162" numCol="1" rtlCol="0" anchor="b" anchorCtr="0" compatLnSpc="1">
            <a:prstTxWarp prst="textNoShape">
              <a:avLst/>
            </a:prstTxWarp>
          </a:bodyPr>
          <a:lstStyle/>
          <a:p>
            <a:pPr algn="ctr" defTabSz="913695" fontAlgn="base">
              <a:lnSpc>
                <a:spcPct val="80000"/>
              </a:lnSpc>
              <a:spcBef>
                <a:spcPct val="0"/>
              </a:spcBef>
              <a:spcAft>
                <a:spcPct val="0"/>
              </a:spcAft>
            </a:pPr>
            <a:r>
              <a:rPr lang="en-US" sz="1067" dirty="0">
                <a:gradFill>
                  <a:gsLst>
                    <a:gs pos="0">
                      <a:srgbClr val="FFFFFF"/>
                    </a:gs>
                    <a:gs pos="100000">
                      <a:srgbClr val="FFFFFF"/>
                    </a:gs>
                  </a:gsLst>
                  <a:lin ang="5400000" scaled="0"/>
                </a:gradFill>
              </a:rPr>
              <a:t>media</a:t>
            </a:r>
          </a:p>
        </p:txBody>
      </p:sp>
      <p:sp>
        <p:nvSpPr>
          <p:cNvPr id="2555" name="Rectangle 2554"/>
          <p:cNvSpPr/>
          <p:nvPr/>
        </p:nvSpPr>
        <p:spPr bwMode="auto">
          <a:xfrm>
            <a:off x="5510947" y="2523047"/>
            <a:ext cx="914193" cy="83158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4" tIns="62162" rIns="124324" bIns="62162" numCol="1" rtlCol="0" anchor="b" anchorCtr="0" compatLnSpc="1">
            <a:prstTxWarp prst="textNoShape">
              <a:avLst/>
            </a:prstTxWarp>
          </a:bodyPr>
          <a:lstStyle/>
          <a:p>
            <a:pPr algn="ctr" defTabSz="913695" fontAlgn="base">
              <a:lnSpc>
                <a:spcPct val="80000"/>
              </a:lnSpc>
              <a:spcBef>
                <a:spcPct val="0"/>
              </a:spcBef>
              <a:spcAft>
                <a:spcPct val="0"/>
              </a:spcAft>
            </a:pPr>
            <a:r>
              <a:rPr lang="en-US" sz="1067" dirty="0" err="1">
                <a:gradFill>
                  <a:gsLst>
                    <a:gs pos="0">
                      <a:srgbClr val="FFFFFF"/>
                    </a:gs>
                    <a:gs pos="100000">
                      <a:srgbClr val="FFFFFF"/>
                    </a:gs>
                  </a:gsLst>
                  <a:lin ang="5400000" scaled="0"/>
                </a:gradFill>
              </a:rPr>
              <a:t>hpc</a:t>
            </a:r>
            <a:endParaRPr lang="en-US" sz="1067" dirty="0">
              <a:gradFill>
                <a:gsLst>
                  <a:gs pos="0">
                    <a:srgbClr val="FFFFFF"/>
                  </a:gs>
                  <a:gs pos="100000">
                    <a:srgbClr val="FFFFFF"/>
                  </a:gs>
                </a:gsLst>
                <a:lin ang="5400000" scaled="0"/>
              </a:gradFill>
            </a:endParaRPr>
          </a:p>
        </p:txBody>
      </p:sp>
      <p:sp>
        <p:nvSpPr>
          <p:cNvPr id="2553" name="Rectangle 2552"/>
          <p:cNvSpPr/>
          <p:nvPr/>
        </p:nvSpPr>
        <p:spPr bwMode="auto">
          <a:xfrm>
            <a:off x="4493621" y="2523761"/>
            <a:ext cx="914193" cy="83158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4" tIns="62162" rIns="124324" bIns="62162" numCol="1" rtlCol="0" anchor="b" anchorCtr="0" compatLnSpc="1">
            <a:prstTxWarp prst="textNoShape">
              <a:avLst/>
            </a:prstTxWarp>
          </a:bodyPr>
          <a:lstStyle/>
          <a:p>
            <a:pPr algn="ctr" defTabSz="913695" fontAlgn="base">
              <a:lnSpc>
                <a:spcPct val="80000"/>
              </a:lnSpc>
              <a:spcBef>
                <a:spcPct val="0"/>
              </a:spcBef>
              <a:spcAft>
                <a:spcPct val="0"/>
              </a:spcAft>
            </a:pPr>
            <a:r>
              <a:rPr lang="en-US" sz="1067" dirty="0">
                <a:gradFill>
                  <a:gsLst>
                    <a:gs pos="0">
                      <a:srgbClr val="FFFFFF"/>
                    </a:gs>
                    <a:gs pos="100000">
                      <a:srgbClr val="FFFFFF"/>
                    </a:gs>
                  </a:gsLst>
                  <a:lin ang="5400000" scaled="0"/>
                </a:gradFill>
              </a:rPr>
              <a:t>integration</a:t>
            </a:r>
          </a:p>
        </p:txBody>
      </p:sp>
      <p:sp>
        <p:nvSpPr>
          <p:cNvPr id="2549" name="Rectangle 2548"/>
          <p:cNvSpPr/>
          <p:nvPr/>
        </p:nvSpPr>
        <p:spPr bwMode="auto">
          <a:xfrm>
            <a:off x="6527459" y="2523048"/>
            <a:ext cx="914193" cy="83158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4" tIns="62162" rIns="124324" bIns="62162" numCol="1" rtlCol="0" anchor="b" anchorCtr="0" compatLnSpc="1">
            <a:prstTxWarp prst="textNoShape">
              <a:avLst/>
            </a:prstTxWarp>
          </a:bodyPr>
          <a:lstStyle/>
          <a:p>
            <a:pPr algn="ctr" defTabSz="913695" fontAlgn="base">
              <a:lnSpc>
                <a:spcPct val="80000"/>
              </a:lnSpc>
              <a:spcBef>
                <a:spcPct val="0"/>
              </a:spcBef>
              <a:spcAft>
                <a:spcPct val="0"/>
              </a:spcAft>
            </a:pPr>
            <a:r>
              <a:rPr lang="en-US" sz="1067" dirty="0">
                <a:gradFill>
                  <a:gsLst>
                    <a:gs pos="0">
                      <a:srgbClr val="FFFFFF"/>
                    </a:gs>
                    <a:gs pos="100000">
                      <a:srgbClr val="FFFFFF"/>
                    </a:gs>
                  </a:gsLst>
                  <a:lin ang="5400000" scaled="0"/>
                </a:gradFill>
              </a:rPr>
              <a:t>analytics</a:t>
            </a:r>
          </a:p>
        </p:txBody>
      </p:sp>
      <p:sp>
        <p:nvSpPr>
          <p:cNvPr id="2557" name="Rectangle 2556"/>
          <p:cNvSpPr/>
          <p:nvPr/>
        </p:nvSpPr>
        <p:spPr bwMode="auto">
          <a:xfrm>
            <a:off x="3517391" y="1601569"/>
            <a:ext cx="914193" cy="83158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4" tIns="62162" rIns="124324" bIns="62162" numCol="1" rtlCol="0" anchor="b" anchorCtr="0" compatLnSpc="1">
            <a:prstTxWarp prst="textNoShape">
              <a:avLst/>
            </a:prstTxWarp>
          </a:bodyPr>
          <a:lstStyle/>
          <a:p>
            <a:pPr algn="ctr" defTabSz="913695" fontAlgn="base">
              <a:spcBef>
                <a:spcPct val="0"/>
              </a:spcBef>
              <a:spcAft>
                <a:spcPct val="0"/>
              </a:spcAft>
            </a:pPr>
            <a:r>
              <a:rPr lang="en-US" sz="1067" dirty="0">
                <a:gradFill>
                  <a:gsLst>
                    <a:gs pos="0">
                      <a:srgbClr val="FFFFFF"/>
                    </a:gs>
                    <a:gs pos="100000">
                      <a:srgbClr val="FFFFFF"/>
                    </a:gs>
                  </a:gsLst>
                  <a:lin ang="5400000" scaled="0"/>
                </a:gradFill>
              </a:rPr>
              <a:t>caching</a:t>
            </a:r>
          </a:p>
        </p:txBody>
      </p:sp>
      <p:sp>
        <p:nvSpPr>
          <p:cNvPr id="2551" name="Rectangle 2550"/>
          <p:cNvSpPr/>
          <p:nvPr/>
        </p:nvSpPr>
        <p:spPr bwMode="auto">
          <a:xfrm>
            <a:off x="4493621" y="1614152"/>
            <a:ext cx="914193" cy="83158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4" tIns="62162" rIns="124324" bIns="62162" numCol="1" rtlCol="0" anchor="b" anchorCtr="0" compatLnSpc="1">
            <a:prstTxWarp prst="textNoShape">
              <a:avLst/>
            </a:prstTxWarp>
          </a:bodyPr>
          <a:lstStyle/>
          <a:p>
            <a:pPr algn="ctr" defTabSz="913695" fontAlgn="base">
              <a:spcBef>
                <a:spcPct val="0"/>
              </a:spcBef>
              <a:spcAft>
                <a:spcPct val="0"/>
              </a:spcAft>
            </a:pPr>
            <a:r>
              <a:rPr lang="en-US" sz="1067" dirty="0">
                <a:gradFill>
                  <a:gsLst>
                    <a:gs pos="0">
                      <a:srgbClr val="FFFFFF"/>
                    </a:gs>
                    <a:gs pos="100000">
                      <a:srgbClr val="FFFFFF"/>
                    </a:gs>
                  </a:gsLst>
                  <a:lin ang="5400000" scaled="0"/>
                </a:gradFill>
              </a:rPr>
              <a:t>identity</a:t>
            </a:r>
          </a:p>
        </p:txBody>
      </p:sp>
      <p:sp>
        <p:nvSpPr>
          <p:cNvPr id="2562" name="Rectangle 2561"/>
          <p:cNvSpPr/>
          <p:nvPr/>
        </p:nvSpPr>
        <p:spPr bwMode="auto">
          <a:xfrm>
            <a:off x="5510946" y="1601569"/>
            <a:ext cx="914193" cy="83158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4" tIns="62162" rIns="124324" bIns="62162" numCol="1" rtlCol="0" anchor="b" anchorCtr="0" compatLnSpc="1">
            <a:prstTxWarp prst="textNoShape">
              <a:avLst/>
            </a:prstTxWarp>
          </a:bodyPr>
          <a:lstStyle/>
          <a:p>
            <a:pPr algn="ctr" defTabSz="913695" fontAlgn="base">
              <a:lnSpc>
                <a:spcPct val="80000"/>
              </a:lnSpc>
              <a:spcBef>
                <a:spcPct val="0"/>
              </a:spcBef>
              <a:spcAft>
                <a:spcPct val="0"/>
              </a:spcAft>
            </a:pPr>
            <a:r>
              <a:rPr lang="en-US" sz="1067" dirty="0">
                <a:gradFill>
                  <a:gsLst>
                    <a:gs pos="0">
                      <a:srgbClr val="FFFFFF"/>
                    </a:gs>
                    <a:gs pos="100000">
                      <a:srgbClr val="FFFFFF"/>
                    </a:gs>
                  </a:gsLst>
                  <a:lin ang="5400000" scaled="0"/>
                </a:gradFill>
              </a:rPr>
              <a:t>service bus</a:t>
            </a:r>
          </a:p>
        </p:txBody>
      </p:sp>
      <p:sp>
        <p:nvSpPr>
          <p:cNvPr id="2503" name="Rectangle 2502"/>
          <p:cNvSpPr/>
          <p:nvPr/>
        </p:nvSpPr>
        <p:spPr bwMode="auto">
          <a:xfrm>
            <a:off x="3578358" y="2546370"/>
            <a:ext cx="914193" cy="83158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4" tIns="62162" rIns="124324" bIns="62162" numCol="1" rtlCol="0" anchor="b" anchorCtr="0" compatLnSpc="1">
            <a:prstTxWarp prst="textNoShape">
              <a:avLst/>
            </a:prstTxWarp>
          </a:bodyPr>
          <a:lstStyle/>
          <a:p>
            <a:pPr algn="ctr" defTabSz="913695" fontAlgn="base">
              <a:lnSpc>
                <a:spcPct val="80000"/>
              </a:lnSpc>
              <a:spcBef>
                <a:spcPct val="0"/>
              </a:spcBef>
              <a:spcAft>
                <a:spcPct val="0"/>
              </a:spcAft>
            </a:pPr>
            <a:r>
              <a:rPr lang="en-US" sz="1067" dirty="0">
                <a:gradFill>
                  <a:gsLst>
                    <a:gs pos="0">
                      <a:srgbClr val="FFFFFF"/>
                    </a:gs>
                    <a:gs pos="100000">
                      <a:srgbClr val="FFFFFF"/>
                    </a:gs>
                  </a:gsLst>
                  <a:lin ang="5400000" scaled="0"/>
                </a:gradFill>
              </a:rPr>
              <a:t>web sites</a:t>
            </a:r>
          </a:p>
        </p:txBody>
      </p:sp>
      <p:sp>
        <p:nvSpPr>
          <p:cNvPr id="2507" name="Mobile Services - Label"/>
          <p:cNvSpPr/>
          <p:nvPr/>
        </p:nvSpPr>
        <p:spPr bwMode="auto">
          <a:xfrm>
            <a:off x="2624633" y="2557469"/>
            <a:ext cx="914193" cy="83158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4" tIns="62162" rIns="124324" bIns="62162" numCol="1" rtlCol="0" anchor="b" anchorCtr="0" compatLnSpc="1">
            <a:prstTxWarp prst="textNoShape">
              <a:avLst/>
            </a:prstTxWarp>
          </a:bodyPr>
          <a:lstStyle/>
          <a:p>
            <a:pPr algn="ctr" defTabSz="913695" fontAlgn="base">
              <a:lnSpc>
                <a:spcPct val="80000"/>
              </a:lnSpc>
              <a:spcBef>
                <a:spcPct val="0"/>
              </a:spcBef>
              <a:spcAft>
                <a:spcPct val="0"/>
              </a:spcAft>
            </a:pPr>
            <a:r>
              <a:rPr lang="en-US" sz="1067" dirty="0">
                <a:gradFill>
                  <a:gsLst>
                    <a:gs pos="0">
                      <a:srgbClr val="FFFFFF"/>
                    </a:gs>
                    <a:gs pos="100000">
                      <a:srgbClr val="FFFFFF"/>
                    </a:gs>
                  </a:gsLst>
                  <a:lin ang="5400000" scaled="0"/>
                </a:gradFill>
              </a:rPr>
              <a:t>mobile services</a:t>
            </a:r>
          </a:p>
        </p:txBody>
      </p:sp>
      <p:sp>
        <p:nvSpPr>
          <p:cNvPr id="2501" name="Rectangle 2500"/>
          <p:cNvSpPr/>
          <p:nvPr/>
        </p:nvSpPr>
        <p:spPr bwMode="auto">
          <a:xfrm>
            <a:off x="2625095" y="1599926"/>
            <a:ext cx="914193" cy="83158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4" tIns="62162" rIns="124324" bIns="62162" numCol="1" rtlCol="0" anchor="b" anchorCtr="0" compatLnSpc="1">
            <a:prstTxWarp prst="textNoShape">
              <a:avLst/>
            </a:prstTxWarp>
          </a:bodyPr>
          <a:lstStyle/>
          <a:p>
            <a:pPr algn="ctr" defTabSz="913695" fontAlgn="base">
              <a:lnSpc>
                <a:spcPct val="80000"/>
              </a:lnSpc>
              <a:spcBef>
                <a:spcPct val="0"/>
              </a:spcBef>
              <a:spcAft>
                <a:spcPct val="0"/>
              </a:spcAft>
            </a:pPr>
            <a:r>
              <a:rPr lang="en-US" sz="1067" dirty="0">
                <a:gradFill>
                  <a:gsLst>
                    <a:gs pos="0">
                      <a:srgbClr val="FFFFFF"/>
                    </a:gs>
                    <a:gs pos="100000">
                      <a:srgbClr val="FFFFFF"/>
                    </a:gs>
                  </a:gsLst>
                  <a:lin ang="5400000" scaled="0"/>
                </a:gradFill>
              </a:rPr>
              <a:t>cloud services</a:t>
            </a:r>
          </a:p>
        </p:txBody>
      </p:sp>
      <p:pic>
        <p:nvPicPr>
          <p:cNvPr id="2558" name="Picture 255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727883" y="1704650"/>
            <a:ext cx="431850" cy="428014"/>
          </a:xfrm>
          <a:prstGeom prst="rect">
            <a:avLst/>
          </a:prstGeom>
        </p:spPr>
      </p:pic>
      <p:sp>
        <p:nvSpPr>
          <p:cNvPr id="5102" name="L-Shape 5101"/>
          <p:cNvSpPr/>
          <p:nvPr/>
        </p:nvSpPr>
        <p:spPr bwMode="auto">
          <a:xfrm>
            <a:off x="3650914" y="1646896"/>
            <a:ext cx="860880" cy="825944"/>
          </a:xfrm>
          <a:prstGeom prst="corner">
            <a:avLst>
              <a:gd name="adj1" fmla="val 38444"/>
              <a:gd name="adj2" fmla="val 73305"/>
            </a:avLst>
          </a:prstGeom>
          <a:noFill/>
          <a:ln w="22225" cap="sq">
            <a:solidFill>
              <a:srgbClr val="FFFFFF"/>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rgbClr val="EFEFEF"/>
                  </a:gs>
                  <a:gs pos="10417">
                    <a:srgbClr val="EFEFEF"/>
                  </a:gs>
                </a:gsLst>
                <a:lin ang="5400000" scaled="0"/>
              </a:gradFill>
            </a:endParaRPr>
          </a:p>
        </p:txBody>
      </p:sp>
      <p:pic>
        <p:nvPicPr>
          <p:cNvPr id="2552" name="Picture 7" descr="C:\Users\Jonahs\Dropbox\Projects SCOTT\MEET Windows Azure\source\Background\tile-icon-identity.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762890" y="1743952"/>
            <a:ext cx="375655" cy="375654"/>
          </a:xfrm>
          <a:prstGeom prst="rect">
            <a:avLst/>
          </a:prstGeom>
          <a:noFill/>
          <a:extLst>
            <a:ext uri="{909E8E84-426E-40DD-AFC4-6F175D3DCCD1}">
              <a14:hiddenFill xmlns:a14="http://schemas.microsoft.com/office/drawing/2010/main">
                <a:solidFill>
                  <a:srgbClr val="FFFFFF"/>
                </a:solidFill>
              </a14:hiddenFill>
            </a:ext>
          </a:extLst>
        </p:spPr>
      </p:pic>
      <p:sp>
        <p:nvSpPr>
          <p:cNvPr id="5103" name="L-Shape 5102"/>
          <p:cNvSpPr/>
          <p:nvPr/>
        </p:nvSpPr>
        <p:spPr bwMode="auto">
          <a:xfrm flipH="1" flipV="1">
            <a:off x="4337997" y="1646896"/>
            <a:ext cx="991104" cy="825944"/>
          </a:xfrm>
          <a:prstGeom prst="corner">
            <a:avLst>
              <a:gd name="adj1" fmla="val 47670"/>
              <a:gd name="adj2" fmla="val 82321"/>
            </a:avLst>
          </a:prstGeom>
          <a:noFill/>
          <a:ln w="22225" cap="sq">
            <a:solidFill>
              <a:srgbClr val="FFFFFF"/>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sp>
        <p:nvSpPr>
          <p:cNvPr id="5082" name="Freeform 25"/>
          <p:cNvSpPr>
            <a:spLocks noEditPoints="1"/>
          </p:cNvSpPr>
          <p:nvPr/>
        </p:nvSpPr>
        <p:spPr bwMode="black">
          <a:xfrm>
            <a:off x="4792024" y="2677907"/>
            <a:ext cx="348340" cy="348742"/>
          </a:xfrm>
          <a:custGeom>
            <a:avLst/>
            <a:gdLst>
              <a:gd name="T0" fmla="*/ 0 w 708"/>
              <a:gd name="T1" fmla="*/ 709 h 709"/>
              <a:gd name="T2" fmla="*/ 212 w 708"/>
              <a:gd name="T3" fmla="*/ 567 h 709"/>
              <a:gd name="T4" fmla="*/ 708 w 708"/>
              <a:gd name="T5" fmla="*/ 567 h 709"/>
              <a:gd name="T6" fmla="*/ 496 w 708"/>
              <a:gd name="T7" fmla="*/ 709 h 709"/>
              <a:gd name="T8" fmla="*/ 708 w 708"/>
              <a:gd name="T9" fmla="*/ 567 h 709"/>
              <a:gd name="T10" fmla="*/ 248 w 708"/>
              <a:gd name="T11" fmla="*/ 567 h 709"/>
              <a:gd name="T12" fmla="*/ 460 w 708"/>
              <a:gd name="T13" fmla="*/ 709 h 709"/>
              <a:gd name="T14" fmla="*/ 212 w 708"/>
              <a:gd name="T15" fmla="*/ 227 h 709"/>
              <a:gd name="T16" fmla="*/ 0 w 708"/>
              <a:gd name="T17" fmla="*/ 369 h 709"/>
              <a:gd name="T18" fmla="*/ 212 w 708"/>
              <a:gd name="T19" fmla="*/ 227 h 709"/>
              <a:gd name="T20" fmla="*/ 496 w 708"/>
              <a:gd name="T21" fmla="*/ 14 h 709"/>
              <a:gd name="T22" fmla="*/ 708 w 708"/>
              <a:gd name="T23" fmla="*/ 156 h 709"/>
              <a:gd name="T24" fmla="*/ 460 w 708"/>
              <a:gd name="T25" fmla="*/ 156 h 709"/>
              <a:gd name="T26" fmla="*/ 248 w 708"/>
              <a:gd name="T27" fmla="*/ 298 h 709"/>
              <a:gd name="T28" fmla="*/ 460 w 708"/>
              <a:gd name="T29" fmla="*/ 156 h 709"/>
              <a:gd name="T30" fmla="*/ 127 w 708"/>
              <a:gd name="T31" fmla="*/ 397 h 709"/>
              <a:gd name="T32" fmla="*/ 340 w 708"/>
              <a:gd name="T33" fmla="*/ 539 h 709"/>
              <a:gd name="T34" fmla="*/ 97 w 708"/>
              <a:gd name="T35" fmla="*/ 397 h 709"/>
              <a:gd name="T36" fmla="*/ 0 w 708"/>
              <a:gd name="T37" fmla="*/ 539 h 709"/>
              <a:gd name="T38" fmla="*/ 97 w 708"/>
              <a:gd name="T39" fmla="*/ 397 h 709"/>
              <a:gd name="T40" fmla="*/ 0 w 708"/>
              <a:gd name="T41" fmla="*/ 57 h 709"/>
              <a:gd name="T42" fmla="*/ 97 w 708"/>
              <a:gd name="T43" fmla="*/ 199 h 709"/>
              <a:gd name="T44" fmla="*/ 583 w 708"/>
              <a:gd name="T45" fmla="*/ 397 h 709"/>
              <a:gd name="T46" fmla="*/ 371 w 708"/>
              <a:gd name="T47" fmla="*/ 539 h 709"/>
              <a:gd name="T48" fmla="*/ 583 w 708"/>
              <a:gd name="T49" fmla="*/ 397 h 709"/>
              <a:gd name="T50" fmla="*/ 614 w 708"/>
              <a:gd name="T51" fmla="*/ 397 h 709"/>
              <a:gd name="T52" fmla="*/ 708 w 708"/>
              <a:gd name="T53" fmla="*/ 539 h 709"/>
              <a:gd name="T54" fmla="*/ 354 w 708"/>
              <a:gd name="T55" fmla="*/ 132 h 709"/>
              <a:gd name="T56" fmla="*/ 392 w 708"/>
              <a:gd name="T57" fmla="*/ 47 h 709"/>
              <a:gd name="T58" fmla="*/ 316 w 708"/>
              <a:gd name="T59" fmla="*/ 0 h 709"/>
              <a:gd name="T60" fmla="*/ 269 w 708"/>
              <a:gd name="T61" fmla="*/ 47 h 709"/>
              <a:gd name="T62" fmla="*/ 602 w 708"/>
              <a:gd name="T63" fmla="*/ 343 h 709"/>
              <a:gd name="T64" fmla="*/ 640 w 708"/>
              <a:gd name="T65" fmla="*/ 258 h 709"/>
              <a:gd name="T66" fmla="*/ 564 w 708"/>
              <a:gd name="T67" fmla="*/ 210 h 709"/>
              <a:gd name="T68" fmla="*/ 517 w 708"/>
              <a:gd name="T69" fmla="*/ 258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08" h="709">
                <a:moveTo>
                  <a:pt x="212" y="709"/>
                </a:moveTo>
                <a:lnTo>
                  <a:pt x="0" y="709"/>
                </a:lnTo>
                <a:lnTo>
                  <a:pt x="0" y="567"/>
                </a:lnTo>
                <a:lnTo>
                  <a:pt x="212" y="567"/>
                </a:lnTo>
                <a:lnTo>
                  <a:pt x="212" y="709"/>
                </a:lnTo>
                <a:close/>
                <a:moveTo>
                  <a:pt x="708" y="567"/>
                </a:moveTo>
                <a:lnTo>
                  <a:pt x="496" y="567"/>
                </a:lnTo>
                <a:lnTo>
                  <a:pt x="496" y="709"/>
                </a:lnTo>
                <a:lnTo>
                  <a:pt x="708" y="709"/>
                </a:lnTo>
                <a:lnTo>
                  <a:pt x="708" y="567"/>
                </a:lnTo>
                <a:close/>
                <a:moveTo>
                  <a:pt x="460" y="567"/>
                </a:moveTo>
                <a:lnTo>
                  <a:pt x="248" y="567"/>
                </a:lnTo>
                <a:lnTo>
                  <a:pt x="248" y="709"/>
                </a:lnTo>
                <a:lnTo>
                  <a:pt x="460" y="709"/>
                </a:lnTo>
                <a:lnTo>
                  <a:pt x="460" y="567"/>
                </a:lnTo>
                <a:close/>
                <a:moveTo>
                  <a:pt x="212" y="227"/>
                </a:moveTo>
                <a:lnTo>
                  <a:pt x="0" y="227"/>
                </a:lnTo>
                <a:lnTo>
                  <a:pt x="0" y="369"/>
                </a:lnTo>
                <a:lnTo>
                  <a:pt x="212" y="369"/>
                </a:lnTo>
                <a:lnTo>
                  <a:pt x="212" y="227"/>
                </a:lnTo>
                <a:close/>
                <a:moveTo>
                  <a:pt x="708" y="14"/>
                </a:moveTo>
                <a:lnTo>
                  <a:pt x="496" y="14"/>
                </a:lnTo>
                <a:lnTo>
                  <a:pt x="496" y="156"/>
                </a:lnTo>
                <a:lnTo>
                  <a:pt x="708" y="156"/>
                </a:lnTo>
                <a:lnTo>
                  <a:pt x="708" y="14"/>
                </a:lnTo>
                <a:close/>
                <a:moveTo>
                  <a:pt x="460" y="156"/>
                </a:moveTo>
                <a:lnTo>
                  <a:pt x="248" y="156"/>
                </a:lnTo>
                <a:lnTo>
                  <a:pt x="248" y="298"/>
                </a:lnTo>
                <a:lnTo>
                  <a:pt x="460" y="298"/>
                </a:lnTo>
                <a:lnTo>
                  <a:pt x="460" y="156"/>
                </a:lnTo>
                <a:close/>
                <a:moveTo>
                  <a:pt x="340" y="397"/>
                </a:moveTo>
                <a:lnTo>
                  <a:pt x="127" y="397"/>
                </a:lnTo>
                <a:lnTo>
                  <a:pt x="127" y="539"/>
                </a:lnTo>
                <a:lnTo>
                  <a:pt x="340" y="539"/>
                </a:lnTo>
                <a:lnTo>
                  <a:pt x="340" y="397"/>
                </a:lnTo>
                <a:close/>
                <a:moveTo>
                  <a:pt x="97" y="397"/>
                </a:moveTo>
                <a:lnTo>
                  <a:pt x="0" y="397"/>
                </a:lnTo>
                <a:lnTo>
                  <a:pt x="0" y="539"/>
                </a:lnTo>
                <a:lnTo>
                  <a:pt x="97" y="539"/>
                </a:lnTo>
                <a:lnTo>
                  <a:pt x="97" y="397"/>
                </a:lnTo>
                <a:close/>
                <a:moveTo>
                  <a:pt x="97" y="57"/>
                </a:moveTo>
                <a:lnTo>
                  <a:pt x="0" y="57"/>
                </a:lnTo>
                <a:lnTo>
                  <a:pt x="0" y="199"/>
                </a:lnTo>
                <a:lnTo>
                  <a:pt x="97" y="199"/>
                </a:lnTo>
                <a:lnTo>
                  <a:pt x="97" y="57"/>
                </a:lnTo>
                <a:close/>
                <a:moveTo>
                  <a:pt x="583" y="397"/>
                </a:moveTo>
                <a:lnTo>
                  <a:pt x="371" y="397"/>
                </a:lnTo>
                <a:lnTo>
                  <a:pt x="371" y="539"/>
                </a:lnTo>
                <a:lnTo>
                  <a:pt x="583" y="539"/>
                </a:lnTo>
                <a:lnTo>
                  <a:pt x="583" y="397"/>
                </a:lnTo>
                <a:close/>
                <a:moveTo>
                  <a:pt x="708" y="397"/>
                </a:moveTo>
                <a:lnTo>
                  <a:pt x="614" y="397"/>
                </a:lnTo>
                <a:lnTo>
                  <a:pt x="614" y="539"/>
                </a:lnTo>
                <a:lnTo>
                  <a:pt x="708" y="539"/>
                </a:lnTo>
                <a:lnTo>
                  <a:pt x="708" y="397"/>
                </a:lnTo>
                <a:close/>
                <a:moveTo>
                  <a:pt x="354" y="132"/>
                </a:moveTo>
                <a:lnTo>
                  <a:pt x="439" y="47"/>
                </a:lnTo>
                <a:lnTo>
                  <a:pt x="392" y="47"/>
                </a:lnTo>
                <a:lnTo>
                  <a:pt x="392" y="0"/>
                </a:lnTo>
                <a:lnTo>
                  <a:pt x="316" y="0"/>
                </a:lnTo>
                <a:lnTo>
                  <a:pt x="316" y="47"/>
                </a:lnTo>
                <a:lnTo>
                  <a:pt x="269" y="47"/>
                </a:lnTo>
                <a:lnTo>
                  <a:pt x="354" y="132"/>
                </a:lnTo>
                <a:close/>
                <a:moveTo>
                  <a:pt x="602" y="343"/>
                </a:moveTo>
                <a:lnTo>
                  <a:pt x="687" y="258"/>
                </a:lnTo>
                <a:lnTo>
                  <a:pt x="640" y="258"/>
                </a:lnTo>
                <a:lnTo>
                  <a:pt x="640" y="210"/>
                </a:lnTo>
                <a:lnTo>
                  <a:pt x="564" y="210"/>
                </a:lnTo>
                <a:lnTo>
                  <a:pt x="564" y="258"/>
                </a:lnTo>
                <a:lnTo>
                  <a:pt x="517" y="258"/>
                </a:lnTo>
                <a:lnTo>
                  <a:pt x="602" y="34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305" tIns="41153" rIns="82305" bIns="41153" numCol="1" anchor="t" anchorCtr="0" compatLnSpc="1">
            <a:prstTxWarp prst="textNoShape">
              <a:avLst/>
            </a:prstTxWarp>
          </a:bodyPr>
          <a:lstStyle/>
          <a:p>
            <a:endParaRPr lang="en-US" sz="1600">
              <a:solidFill>
                <a:srgbClr val="505050"/>
              </a:solidFill>
            </a:endParaRPr>
          </a:p>
        </p:txBody>
      </p:sp>
      <p:sp>
        <p:nvSpPr>
          <p:cNvPr id="5104" name="L-Shape 5103"/>
          <p:cNvSpPr/>
          <p:nvPr/>
        </p:nvSpPr>
        <p:spPr bwMode="auto">
          <a:xfrm flipH="1" flipV="1">
            <a:off x="4318502" y="2570974"/>
            <a:ext cx="1009185" cy="768100"/>
          </a:xfrm>
          <a:prstGeom prst="corner">
            <a:avLst>
              <a:gd name="adj1" fmla="val 38444"/>
              <a:gd name="adj2" fmla="val 98307"/>
            </a:avLst>
          </a:prstGeom>
          <a:noFill/>
          <a:ln w="22225" cap="sq">
            <a:solidFill>
              <a:srgbClr val="FFFFFF"/>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pic>
        <p:nvPicPr>
          <p:cNvPr id="2563" name="Picture 2562"/>
          <p:cNvPicPr>
            <a:picLocks noChangeAspect="1"/>
          </p:cNvPicPr>
          <p:nvPr/>
        </p:nvPicPr>
        <p:blipFill>
          <a:blip r:embed="rId6"/>
          <a:stretch>
            <a:fillRect/>
          </a:stretch>
        </p:blipFill>
        <p:spPr>
          <a:xfrm>
            <a:off x="5787264" y="1713397"/>
            <a:ext cx="384545" cy="435206"/>
          </a:xfrm>
          <a:prstGeom prst="rect">
            <a:avLst/>
          </a:prstGeom>
        </p:spPr>
      </p:pic>
      <p:sp>
        <p:nvSpPr>
          <p:cNvPr id="5148" name="L-Shape 5147"/>
          <p:cNvSpPr/>
          <p:nvPr/>
        </p:nvSpPr>
        <p:spPr bwMode="auto">
          <a:xfrm flipV="1">
            <a:off x="5570345" y="1650280"/>
            <a:ext cx="969768" cy="825944"/>
          </a:xfrm>
          <a:prstGeom prst="corner">
            <a:avLst>
              <a:gd name="adj1" fmla="val 50745"/>
              <a:gd name="adj2" fmla="val 100563"/>
            </a:avLst>
          </a:prstGeom>
          <a:noFill/>
          <a:ln w="22225" cap="sq">
            <a:solidFill>
              <a:srgbClr val="FFFFFF"/>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sp>
        <p:nvSpPr>
          <p:cNvPr id="5080" name="Freeform 25"/>
          <p:cNvSpPr>
            <a:spLocks noEditPoints="1"/>
          </p:cNvSpPr>
          <p:nvPr/>
        </p:nvSpPr>
        <p:spPr bwMode="black">
          <a:xfrm flipH="1">
            <a:off x="6783102" y="1697528"/>
            <a:ext cx="432290" cy="432464"/>
          </a:xfrm>
          <a:custGeom>
            <a:avLst/>
            <a:gdLst>
              <a:gd name="T0" fmla="*/ 50 w 150"/>
              <a:gd name="T1" fmla="*/ 75 h 150"/>
              <a:gd name="T2" fmla="*/ 90 w 150"/>
              <a:gd name="T3" fmla="*/ 45 h 150"/>
              <a:gd name="T4" fmla="*/ 90 w 150"/>
              <a:gd name="T5" fmla="*/ 105 h 150"/>
              <a:gd name="T6" fmla="*/ 50 w 150"/>
              <a:gd name="T7" fmla="*/ 75 h 150"/>
              <a:gd name="T8" fmla="*/ 75 w 150"/>
              <a:gd name="T9" fmla="*/ 140 h 150"/>
              <a:gd name="T10" fmla="*/ 10 w 150"/>
              <a:gd name="T11" fmla="*/ 75 h 150"/>
              <a:gd name="T12" fmla="*/ 75 w 150"/>
              <a:gd name="T13" fmla="*/ 10 h 150"/>
              <a:gd name="T14" fmla="*/ 140 w 150"/>
              <a:gd name="T15" fmla="*/ 75 h 150"/>
              <a:gd name="T16" fmla="*/ 75 w 150"/>
              <a:gd name="T17" fmla="*/ 140 h 150"/>
              <a:gd name="T18" fmla="*/ 75 w 150"/>
              <a:gd name="T19" fmla="*/ 150 h 150"/>
              <a:gd name="T20" fmla="*/ 150 w 150"/>
              <a:gd name="T21" fmla="*/ 75 h 150"/>
              <a:gd name="T22" fmla="*/ 75 w 150"/>
              <a:gd name="T23" fmla="*/ 0 h 150"/>
              <a:gd name="T24" fmla="*/ 0 w 150"/>
              <a:gd name="T25" fmla="*/ 75 h 150"/>
              <a:gd name="T26" fmla="*/ 75 w 150"/>
              <a:gd name="T27" fmla="*/ 15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0" h="150">
                <a:moveTo>
                  <a:pt x="50" y="75"/>
                </a:moveTo>
                <a:cubicBezTo>
                  <a:pt x="90" y="45"/>
                  <a:pt x="90" y="45"/>
                  <a:pt x="90" y="45"/>
                </a:cubicBezTo>
                <a:cubicBezTo>
                  <a:pt x="90" y="105"/>
                  <a:pt x="90" y="105"/>
                  <a:pt x="90" y="105"/>
                </a:cubicBezTo>
                <a:lnTo>
                  <a:pt x="50" y="75"/>
                </a:lnTo>
                <a:close/>
                <a:moveTo>
                  <a:pt x="75" y="140"/>
                </a:moveTo>
                <a:cubicBezTo>
                  <a:pt x="39" y="140"/>
                  <a:pt x="10" y="111"/>
                  <a:pt x="10" y="75"/>
                </a:cubicBezTo>
                <a:cubicBezTo>
                  <a:pt x="10" y="39"/>
                  <a:pt x="39" y="10"/>
                  <a:pt x="75" y="10"/>
                </a:cubicBezTo>
                <a:cubicBezTo>
                  <a:pt x="111" y="10"/>
                  <a:pt x="140" y="39"/>
                  <a:pt x="140" y="75"/>
                </a:cubicBezTo>
                <a:cubicBezTo>
                  <a:pt x="140" y="111"/>
                  <a:pt x="111" y="140"/>
                  <a:pt x="75" y="140"/>
                </a:cubicBezTo>
                <a:moveTo>
                  <a:pt x="75" y="150"/>
                </a:moveTo>
                <a:cubicBezTo>
                  <a:pt x="116" y="150"/>
                  <a:pt x="150" y="116"/>
                  <a:pt x="150" y="75"/>
                </a:cubicBezTo>
                <a:cubicBezTo>
                  <a:pt x="150" y="34"/>
                  <a:pt x="116" y="0"/>
                  <a:pt x="75" y="0"/>
                </a:cubicBezTo>
                <a:cubicBezTo>
                  <a:pt x="34" y="0"/>
                  <a:pt x="0" y="34"/>
                  <a:pt x="0" y="75"/>
                </a:cubicBezTo>
                <a:cubicBezTo>
                  <a:pt x="0" y="116"/>
                  <a:pt x="34" y="150"/>
                  <a:pt x="75" y="15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2" tIns="45712" rIns="91422" bIns="45712" numCol="1" anchor="t" anchorCtr="0" compatLnSpc="1">
            <a:prstTxWarp prst="textNoShape">
              <a:avLst/>
            </a:prstTxWarp>
          </a:bodyPr>
          <a:lstStyle/>
          <a:p>
            <a:pPr defTabSz="914185"/>
            <a:endParaRPr lang="en-US" dirty="0">
              <a:solidFill>
                <a:srgbClr val="000000"/>
              </a:solidFill>
            </a:endParaRPr>
          </a:p>
        </p:txBody>
      </p:sp>
      <p:sp>
        <p:nvSpPr>
          <p:cNvPr id="5161" name="L-Shape 5160"/>
          <p:cNvSpPr/>
          <p:nvPr/>
        </p:nvSpPr>
        <p:spPr bwMode="auto">
          <a:xfrm flipH="1">
            <a:off x="6484538" y="1650280"/>
            <a:ext cx="837620" cy="825944"/>
          </a:xfrm>
          <a:prstGeom prst="corner">
            <a:avLst>
              <a:gd name="adj1" fmla="val 38444"/>
              <a:gd name="adj2" fmla="val 82531"/>
            </a:avLst>
          </a:prstGeom>
          <a:noFill/>
          <a:ln w="22225" cap="sq">
            <a:solidFill>
              <a:srgbClr val="FFFFFF"/>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pic>
        <p:nvPicPr>
          <p:cNvPr id="2556" name="Picture 2" descr="\\MAGNUM\Projects\Microsoft\Cloud Power FY12\Design\Icons\PNGs\Cloud_on_your_terms.png"/>
          <p:cNvPicPr>
            <a:picLocks noChangeAspect="1" noChangeArrowheads="1"/>
          </p:cNvPicPr>
          <p:nvPr/>
        </p:nvPicPr>
        <p:blipFill>
          <a:blip r:embed="rId7" cstate="print">
            <a:lum bright="100000"/>
          </a:blip>
          <a:stretch>
            <a:fillRect/>
          </a:stretch>
        </p:blipFill>
        <p:spPr bwMode="auto">
          <a:xfrm>
            <a:off x="5683078" y="2523718"/>
            <a:ext cx="620508" cy="620595"/>
          </a:xfrm>
          <a:prstGeom prst="rect">
            <a:avLst/>
          </a:prstGeom>
          <a:noFill/>
          <a:ln>
            <a:noFill/>
          </a:ln>
        </p:spPr>
      </p:pic>
      <p:sp>
        <p:nvSpPr>
          <p:cNvPr id="5164" name="L-Shape 5163"/>
          <p:cNvSpPr/>
          <p:nvPr/>
        </p:nvSpPr>
        <p:spPr bwMode="auto">
          <a:xfrm>
            <a:off x="5570345" y="2570974"/>
            <a:ext cx="860880" cy="768100"/>
          </a:xfrm>
          <a:prstGeom prst="corner">
            <a:avLst>
              <a:gd name="adj1" fmla="val 38444"/>
              <a:gd name="adj2" fmla="val 89961"/>
            </a:avLst>
          </a:prstGeom>
          <a:noFill/>
          <a:ln w="22225" cap="sq">
            <a:solidFill>
              <a:srgbClr val="FFFFFF"/>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sp>
        <p:nvSpPr>
          <p:cNvPr id="2550" name="Freeform 2549"/>
          <p:cNvSpPr>
            <a:spLocks noEditPoints="1"/>
          </p:cNvSpPr>
          <p:nvPr/>
        </p:nvSpPr>
        <p:spPr bwMode="auto">
          <a:xfrm>
            <a:off x="6815246" y="2725939"/>
            <a:ext cx="340243" cy="300028"/>
          </a:xfrm>
          <a:custGeom>
            <a:avLst/>
            <a:gdLst>
              <a:gd name="T0" fmla="*/ 2220 w 3152"/>
              <a:gd name="T1" fmla="*/ 905 h 2780"/>
              <a:gd name="T2" fmla="*/ 2131 w 3152"/>
              <a:gd name="T3" fmla="*/ 764 h 2780"/>
              <a:gd name="T4" fmla="*/ 1420 w 3152"/>
              <a:gd name="T5" fmla="*/ 92 h 2780"/>
              <a:gd name="T6" fmla="*/ 1243 w 3152"/>
              <a:gd name="T7" fmla="*/ 2 h 2780"/>
              <a:gd name="T8" fmla="*/ 1243 w 3152"/>
              <a:gd name="T9" fmla="*/ 2 h 2780"/>
              <a:gd name="T10" fmla="*/ 1243 w 3152"/>
              <a:gd name="T11" fmla="*/ 2 h 2780"/>
              <a:gd name="T12" fmla="*/ 266 w 3152"/>
              <a:gd name="T13" fmla="*/ 2 h 2780"/>
              <a:gd name="T14" fmla="*/ 0 w 3152"/>
              <a:gd name="T15" fmla="*/ 226 h 2780"/>
              <a:gd name="T16" fmla="*/ 0 w 3152"/>
              <a:gd name="T17" fmla="*/ 2511 h 2780"/>
              <a:gd name="T18" fmla="*/ 266 w 3152"/>
              <a:gd name="T19" fmla="*/ 2780 h 2780"/>
              <a:gd name="T20" fmla="*/ 1953 w 3152"/>
              <a:gd name="T21" fmla="*/ 2780 h 2780"/>
              <a:gd name="T22" fmla="*/ 2220 w 3152"/>
              <a:gd name="T23" fmla="*/ 2511 h 2780"/>
              <a:gd name="T24" fmla="*/ 2220 w 3152"/>
              <a:gd name="T25" fmla="*/ 943 h 2780"/>
              <a:gd name="T26" fmla="*/ 2220 w 3152"/>
              <a:gd name="T27" fmla="*/ 905 h 2780"/>
              <a:gd name="T28" fmla="*/ 1243 w 3152"/>
              <a:gd name="T29" fmla="*/ 226 h 2780"/>
              <a:gd name="T30" fmla="*/ 1953 w 3152"/>
              <a:gd name="T31" fmla="*/ 943 h 2780"/>
              <a:gd name="T32" fmla="*/ 1243 w 3152"/>
              <a:gd name="T33" fmla="*/ 943 h 2780"/>
              <a:gd name="T34" fmla="*/ 1243 w 3152"/>
              <a:gd name="T35" fmla="*/ 226 h 2780"/>
              <a:gd name="T36" fmla="*/ 1243 w 3152"/>
              <a:gd name="T37" fmla="*/ 226 h 2780"/>
              <a:gd name="T38" fmla="*/ 1953 w 3152"/>
              <a:gd name="T39" fmla="*/ 2511 h 2780"/>
              <a:gd name="T40" fmla="*/ 266 w 3152"/>
              <a:gd name="T41" fmla="*/ 2511 h 2780"/>
              <a:gd name="T42" fmla="*/ 266 w 3152"/>
              <a:gd name="T43" fmla="*/ 226 h 2780"/>
              <a:gd name="T44" fmla="*/ 1021 w 3152"/>
              <a:gd name="T45" fmla="*/ 226 h 2780"/>
              <a:gd name="T46" fmla="*/ 1021 w 3152"/>
              <a:gd name="T47" fmla="*/ 943 h 2780"/>
              <a:gd name="T48" fmla="*/ 1243 w 3152"/>
              <a:gd name="T49" fmla="*/ 1212 h 2780"/>
              <a:gd name="T50" fmla="*/ 1953 w 3152"/>
              <a:gd name="T51" fmla="*/ 1212 h 2780"/>
              <a:gd name="T52" fmla="*/ 1953 w 3152"/>
              <a:gd name="T53" fmla="*/ 2511 h 2780"/>
              <a:gd name="T54" fmla="*/ 1953 w 3152"/>
              <a:gd name="T55" fmla="*/ 2511 h 2780"/>
              <a:gd name="T56" fmla="*/ 2575 w 3152"/>
              <a:gd name="T57" fmla="*/ 630 h 2780"/>
              <a:gd name="T58" fmla="*/ 2664 w 3152"/>
              <a:gd name="T59" fmla="*/ 854 h 2780"/>
              <a:gd name="T60" fmla="*/ 2664 w 3152"/>
              <a:gd name="T61" fmla="*/ 2511 h 2780"/>
              <a:gd name="T62" fmla="*/ 2442 w 3152"/>
              <a:gd name="T63" fmla="*/ 2780 h 2780"/>
              <a:gd name="T64" fmla="*/ 2353 w 3152"/>
              <a:gd name="T65" fmla="*/ 2780 h 2780"/>
              <a:gd name="T66" fmla="*/ 2442 w 3152"/>
              <a:gd name="T67" fmla="*/ 2556 h 2780"/>
              <a:gd name="T68" fmla="*/ 2442 w 3152"/>
              <a:gd name="T69" fmla="*/ 943 h 2780"/>
              <a:gd name="T70" fmla="*/ 2353 w 3152"/>
              <a:gd name="T71" fmla="*/ 674 h 2780"/>
              <a:gd name="T72" fmla="*/ 1642 w 3152"/>
              <a:gd name="T73" fmla="*/ 2 h 2780"/>
              <a:gd name="T74" fmla="*/ 1642 w 3152"/>
              <a:gd name="T75" fmla="*/ 2 h 2780"/>
              <a:gd name="T76" fmla="*/ 1731 w 3152"/>
              <a:gd name="T77" fmla="*/ 2 h 2780"/>
              <a:gd name="T78" fmla="*/ 1776 w 3152"/>
              <a:gd name="T79" fmla="*/ 2 h 2780"/>
              <a:gd name="T80" fmla="*/ 2086 w 3152"/>
              <a:gd name="T81" fmla="*/ 137 h 2780"/>
              <a:gd name="T82" fmla="*/ 2575 w 3152"/>
              <a:gd name="T83" fmla="*/ 630 h 2780"/>
              <a:gd name="T84" fmla="*/ 3063 w 3152"/>
              <a:gd name="T85" fmla="*/ 585 h 2780"/>
              <a:gd name="T86" fmla="*/ 3152 w 3152"/>
              <a:gd name="T87" fmla="*/ 764 h 2780"/>
              <a:gd name="T88" fmla="*/ 3152 w 3152"/>
              <a:gd name="T89" fmla="*/ 2511 h 2780"/>
              <a:gd name="T90" fmla="*/ 2886 w 3152"/>
              <a:gd name="T91" fmla="*/ 2780 h 2780"/>
              <a:gd name="T92" fmla="*/ 2841 w 3152"/>
              <a:gd name="T93" fmla="*/ 2780 h 2780"/>
              <a:gd name="T94" fmla="*/ 2886 w 3152"/>
              <a:gd name="T95" fmla="*/ 2556 h 2780"/>
              <a:gd name="T96" fmla="*/ 2886 w 3152"/>
              <a:gd name="T97" fmla="*/ 809 h 2780"/>
              <a:gd name="T98" fmla="*/ 2841 w 3152"/>
              <a:gd name="T99" fmla="*/ 630 h 2780"/>
              <a:gd name="T100" fmla="*/ 2220 w 3152"/>
              <a:gd name="T101" fmla="*/ 2 h 2780"/>
              <a:gd name="T102" fmla="*/ 2220 w 3152"/>
              <a:gd name="T103" fmla="*/ 2 h 2780"/>
              <a:gd name="T104" fmla="*/ 2264 w 3152"/>
              <a:gd name="T105" fmla="*/ 2 h 2780"/>
              <a:gd name="T106" fmla="*/ 2308 w 3152"/>
              <a:gd name="T107" fmla="*/ 2 h 2780"/>
              <a:gd name="T108" fmla="*/ 2619 w 3152"/>
              <a:gd name="T109" fmla="*/ 137 h 2780"/>
              <a:gd name="T110" fmla="*/ 3063 w 3152"/>
              <a:gd name="T111" fmla="*/ 585 h 2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152" h="2780">
                <a:moveTo>
                  <a:pt x="2220" y="905"/>
                </a:moveTo>
                <a:cubicBezTo>
                  <a:pt x="2220" y="860"/>
                  <a:pt x="2204" y="833"/>
                  <a:pt x="2131" y="764"/>
                </a:cubicBezTo>
                <a:cubicBezTo>
                  <a:pt x="1419" y="93"/>
                  <a:pt x="1420" y="92"/>
                  <a:pt x="1420" y="92"/>
                </a:cubicBezTo>
                <a:cubicBezTo>
                  <a:pt x="1358" y="23"/>
                  <a:pt x="1304" y="2"/>
                  <a:pt x="1243" y="2"/>
                </a:cubicBezTo>
                <a:cubicBezTo>
                  <a:pt x="1243" y="2"/>
                  <a:pt x="1243" y="2"/>
                  <a:pt x="1243" y="2"/>
                </a:cubicBezTo>
                <a:cubicBezTo>
                  <a:pt x="1243" y="2"/>
                  <a:pt x="1243" y="2"/>
                  <a:pt x="1243" y="2"/>
                </a:cubicBezTo>
                <a:cubicBezTo>
                  <a:pt x="266" y="2"/>
                  <a:pt x="266" y="2"/>
                  <a:pt x="266" y="2"/>
                </a:cubicBezTo>
                <a:cubicBezTo>
                  <a:pt x="133" y="2"/>
                  <a:pt x="0" y="92"/>
                  <a:pt x="0" y="226"/>
                </a:cubicBezTo>
                <a:cubicBezTo>
                  <a:pt x="0" y="2511"/>
                  <a:pt x="0" y="2511"/>
                  <a:pt x="0" y="2511"/>
                </a:cubicBezTo>
                <a:cubicBezTo>
                  <a:pt x="0" y="2646"/>
                  <a:pt x="133" y="2780"/>
                  <a:pt x="266" y="2780"/>
                </a:cubicBezTo>
                <a:cubicBezTo>
                  <a:pt x="1953" y="2780"/>
                  <a:pt x="1953" y="2780"/>
                  <a:pt x="1953" y="2780"/>
                </a:cubicBezTo>
                <a:cubicBezTo>
                  <a:pt x="2086" y="2780"/>
                  <a:pt x="2220" y="2646"/>
                  <a:pt x="2220" y="2511"/>
                </a:cubicBezTo>
                <a:cubicBezTo>
                  <a:pt x="2220" y="943"/>
                  <a:pt x="2220" y="943"/>
                  <a:pt x="2220" y="943"/>
                </a:cubicBezTo>
                <a:lnTo>
                  <a:pt x="2220" y="905"/>
                </a:lnTo>
                <a:close/>
                <a:moveTo>
                  <a:pt x="1243" y="226"/>
                </a:moveTo>
                <a:cubicBezTo>
                  <a:pt x="1953" y="943"/>
                  <a:pt x="1953" y="943"/>
                  <a:pt x="1953" y="943"/>
                </a:cubicBezTo>
                <a:cubicBezTo>
                  <a:pt x="1243" y="943"/>
                  <a:pt x="1243" y="943"/>
                  <a:pt x="1243" y="943"/>
                </a:cubicBezTo>
                <a:cubicBezTo>
                  <a:pt x="1243" y="226"/>
                  <a:pt x="1243" y="226"/>
                  <a:pt x="1243" y="226"/>
                </a:cubicBezTo>
                <a:cubicBezTo>
                  <a:pt x="1243" y="226"/>
                  <a:pt x="1243" y="226"/>
                  <a:pt x="1243" y="226"/>
                </a:cubicBezTo>
                <a:close/>
                <a:moveTo>
                  <a:pt x="1953" y="2511"/>
                </a:moveTo>
                <a:cubicBezTo>
                  <a:pt x="266" y="2511"/>
                  <a:pt x="266" y="2511"/>
                  <a:pt x="266" y="2511"/>
                </a:cubicBezTo>
                <a:cubicBezTo>
                  <a:pt x="266" y="226"/>
                  <a:pt x="266" y="226"/>
                  <a:pt x="266" y="226"/>
                </a:cubicBezTo>
                <a:cubicBezTo>
                  <a:pt x="1021" y="226"/>
                  <a:pt x="1021" y="226"/>
                  <a:pt x="1021" y="226"/>
                </a:cubicBezTo>
                <a:cubicBezTo>
                  <a:pt x="1021" y="943"/>
                  <a:pt x="1021" y="943"/>
                  <a:pt x="1021" y="943"/>
                </a:cubicBezTo>
                <a:cubicBezTo>
                  <a:pt x="1021" y="1078"/>
                  <a:pt x="1110" y="1212"/>
                  <a:pt x="1243" y="1212"/>
                </a:cubicBezTo>
                <a:cubicBezTo>
                  <a:pt x="1953" y="1212"/>
                  <a:pt x="1953" y="1212"/>
                  <a:pt x="1953" y="1212"/>
                </a:cubicBezTo>
                <a:cubicBezTo>
                  <a:pt x="1953" y="2511"/>
                  <a:pt x="1953" y="2511"/>
                  <a:pt x="1953" y="2511"/>
                </a:cubicBezTo>
                <a:cubicBezTo>
                  <a:pt x="1953" y="2511"/>
                  <a:pt x="1953" y="2511"/>
                  <a:pt x="1953" y="2511"/>
                </a:cubicBezTo>
                <a:close/>
                <a:moveTo>
                  <a:pt x="2575" y="630"/>
                </a:moveTo>
                <a:cubicBezTo>
                  <a:pt x="2619" y="674"/>
                  <a:pt x="2664" y="764"/>
                  <a:pt x="2664" y="854"/>
                </a:cubicBezTo>
                <a:cubicBezTo>
                  <a:pt x="2664" y="2511"/>
                  <a:pt x="2664" y="2511"/>
                  <a:pt x="2664" y="2511"/>
                </a:cubicBezTo>
                <a:cubicBezTo>
                  <a:pt x="2664" y="2646"/>
                  <a:pt x="2575" y="2780"/>
                  <a:pt x="2442" y="2780"/>
                </a:cubicBezTo>
                <a:cubicBezTo>
                  <a:pt x="2353" y="2780"/>
                  <a:pt x="2353" y="2780"/>
                  <a:pt x="2353" y="2780"/>
                </a:cubicBezTo>
                <a:cubicBezTo>
                  <a:pt x="2397" y="2691"/>
                  <a:pt x="2442" y="2646"/>
                  <a:pt x="2442" y="2556"/>
                </a:cubicBezTo>
                <a:cubicBezTo>
                  <a:pt x="2442" y="943"/>
                  <a:pt x="2442" y="943"/>
                  <a:pt x="2442" y="943"/>
                </a:cubicBezTo>
                <a:cubicBezTo>
                  <a:pt x="2442" y="854"/>
                  <a:pt x="2452" y="769"/>
                  <a:pt x="2353" y="674"/>
                </a:cubicBezTo>
                <a:cubicBezTo>
                  <a:pt x="1645" y="0"/>
                  <a:pt x="1642" y="2"/>
                  <a:pt x="1642" y="2"/>
                </a:cubicBezTo>
                <a:cubicBezTo>
                  <a:pt x="1642" y="2"/>
                  <a:pt x="1642" y="2"/>
                  <a:pt x="1642" y="2"/>
                </a:cubicBezTo>
                <a:cubicBezTo>
                  <a:pt x="1731" y="2"/>
                  <a:pt x="1731" y="2"/>
                  <a:pt x="1731" y="2"/>
                </a:cubicBezTo>
                <a:cubicBezTo>
                  <a:pt x="1776" y="2"/>
                  <a:pt x="1776" y="2"/>
                  <a:pt x="1776" y="2"/>
                </a:cubicBezTo>
                <a:cubicBezTo>
                  <a:pt x="1820" y="2"/>
                  <a:pt x="1953" y="2"/>
                  <a:pt x="2086" y="137"/>
                </a:cubicBezTo>
                <a:cubicBezTo>
                  <a:pt x="2575" y="630"/>
                  <a:pt x="2575" y="630"/>
                  <a:pt x="2575" y="630"/>
                </a:cubicBezTo>
                <a:moveTo>
                  <a:pt x="3063" y="585"/>
                </a:moveTo>
                <a:cubicBezTo>
                  <a:pt x="3108" y="630"/>
                  <a:pt x="3152" y="719"/>
                  <a:pt x="3152" y="764"/>
                </a:cubicBezTo>
                <a:cubicBezTo>
                  <a:pt x="3152" y="2511"/>
                  <a:pt x="3152" y="2511"/>
                  <a:pt x="3152" y="2511"/>
                </a:cubicBezTo>
                <a:cubicBezTo>
                  <a:pt x="3152" y="2646"/>
                  <a:pt x="3019" y="2780"/>
                  <a:pt x="2886" y="2780"/>
                </a:cubicBezTo>
                <a:cubicBezTo>
                  <a:pt x="2841" y="2780"/>
                  <a:pt x="2841" y="2780"/>
                  <a:pt x="2841" y="2780"/>
                </a:cubicBezTo>
                <a:cubicBezTo>
                  <a:pt x="2886" y="2691"/>
                  <a:pt x="2886" y="2646"/>
                  <a:pt x="2886" y="2556"/>
                </a:cubicBezTo>
                <a:cubicBezTo>
                  <a:pt x="2886" y="809"/>
                  <a:pt x="2886" y="809"/>
                  <a:pt x="2886" y="809"/>
                </a:cubicBezTo>
                <a:cubicBezTo>
                  <a:pt x="2886" y="764"/>
                  <a:pt x="2886" y="674"/>
                  <a:pt x="2841" y="630"/>
                </a:cubicBezTo>
                <a:cubicBezTo>
                  <a:pt x="2220" y="2"/>
                  <a:pt x="2220" y="2"/>
                  <a:pt x="2220" y="2"/>
                </a:cubicBezTo>
                <a:cubicBezTo>
                  <a:pt x="2220" y="2"/>
                  <a:pt x="2220" y="2"/>
                  <a:pt x="2220" y="2"/>
                </a:cubicBezTo>
                <a:cubicBezTo>
                  <a:pt x="2264" y="2"/>
                  <a:pt x="2264" y="2"/>
                  <a:pt x="2264" y="2"/>
                </a:cubicBezTo>
                <a:cubicBezTo>
                  <a:pt x="2308" y="2"/>
                  <a:pt x="2308" y="2"/>
                  <a:pt x="2308" y="2"/>
                </a:cubicBezTo>
                <a:cubicBezTo>
                  <a:pt x="2397" y="2"/>
                  <a:pt x="2486" y="2"/>
                  <a:pt x="2619" y="137"/>
                </a:cubicBezTo>
                <a:cubicBezTo>
                  <a:pt x="3063" y="585"/>
                  <a:pt x="3063" y="585"/>
                  <a:pt x="3063" y="585"/>
                </a:cubicBezTo>
              </a:path>
            </a:pathLst>
          </a:custGeom>
          <a:solidFill>
            <a:schemeClr val="bg1"/>
          </a:solidFill>
          <a:ln>
            <a:noFill/>
          </a:ln>
        </p:spPr>
        <p:txBody>
          <a:bodyPr vert="horz" wrap="square" lIns="124330" tIns="62164" rIns="124330" bIns="62164" numCol="1" anchor="t" anchorCtr="0" compatLnSpc="1">
            <a:prstTxWarp prst="textNoShape">
              <a:avLst/>
            </a:prstTxWarp>
          </a:bodyPr>
          <a:lstStyle/>
          <a:p>
            <a:pPr defTabSz="1214538"/>
            <a:endParaRPr lang="en-US" sz="2400" dirty="0">
              <a:solidFill>
                <a:srgbClr val="292929"/>
              </a:solidFill>
            </a:endParaRPr>
          </a:p>
        </p:txBody>
      </p:sp>
      <p:sp>
        <p:nvSpPr>
          <p:cNvPr id="5168" name="Analytics - blue"/>
          <p:cNvSpPr/>
          <p:nvPr/>
        </p:nvSpPr>
        <p:spPr bwMode="auto">
          <a:xfrm flipH="1" flipV="1">
            <a:off x="6378270" y="2570974"/>
            <a:ext cx="943888" cy="779498"/>
          </a:xfrm>
          <a:prstGeom prst="corner">
            <a:avLst>
              <a:gd name="adj1" fmla="val 46590"/>
              <a:gd name="adj2" fmla="val 102672"/>
            </a:avLst>
          </a:prstGeom>
          <a:noFill/>
          <a:ln w="22225" cap="sq">
            <a:solidFill>
              <a:srgbClr val="FFFFFF"/>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sp>
        <p:nvSpPr>
          <p:cNvPr id="2509" name="Rectangle 2508"/>
          <p:cNvSpPr/>
          <p:nvPr/>
        </p:nvSpPr>
        <p:spPr bwMode="auto">
          <a:xfrm>
            <a:off x="-9889" y="4792074"/>
            <a:ext cx="7546445" cy="1188720"/>
          </a:xfrm>
          <a:prstGeom prst="rect">
            <a:avLst/>
          </a:prstGeom>
          <a:solidFill>
            <a:srgbClr val="8CC6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274320" tIns="411480" rIns="124325" bIns="0" numCol="1" rtlCol="0" anchor="ctr" anchorCtr="0" compatLnSpc="1">
            <a:prstTxWarp prst="textNoShape">
              <a:avLst/>
            </a:prstTxWarp>
          </a:bodyPr>
          <a:lstStyle/>
          <a:p>
            <a:pPr defTabSz="776976">
              <a:defRPr/>
            </a:pPr>
            <a:r>
              <a:rPr lang="en-US" sz="4800" kern="0" baseline="30000" dirty="0">
                <a:gradFill>
                  <a:gsLst>
                    <a:gs pos="0">
                      <a:srgbClr val="00188F">
                        <a:lumMod val="5000"/>
                        <a:lumOff val="95000"/>
                      </a:srgbClr>
                    </a:gs>
                    <a:gs pos="100000">
                      <a:srgbClr val="EFEFEF"/>
                    </a:gs>
                  </a:gsLst>
                  <a:lin ang="5400000" scaled="1"/>
                </a:gradFill>
                <a:latin typeface="Segoe UI Light"/>
              </a:rPr>
              <a:t>i</a:t>
            </a:r>
            <a:r>
              <a:rPr lang="en-US" sz="4800" kern="0" baseline="30000" dirty="0" smtClean="0">
                <a:gradFill>
                  <a:gsLst>
                    <a:gs pos="0">
                      <a:srgbClr val="00188F">
                        <a:lumMod val="5000"/>
                        <a:lumOff val="95000"/>
                      </a:srgbClr>
                    </a:gs>
                    <a:gs pos="100000">
                      <a:srgbClr val="EFEFEF"/>
                    </a:gs>
                  </a:gsLst>
                  <a:lin ang="5400000" scaled="1"/>
                </a:gradFill>
                <a:latin typeface="Segoe UI Light"/>
              </a:rPr>
              <a:t>nfrastructure </a:t>
            </a:r>
            <a:r>
              <a:rPr lang="en-US" sz="4800" kern="0" baseline="30000" dirty="0">
                <a:gradFill>
                  <a:gsLst>
                    <a:gs pos="0">
                      <a:srgbClr val="00188F">
                        <a:lumMod val="5000"/>
                        <a:lumOff val="95000"/>
                      </a:srgbClr>
                    </a:gs>
                    <a:gs pos="100000">
                      <a:srgbClr val="EFEFEF"/>
                    </a:gs>
                  </a:gsLst>
                  <a:lin ang="5400000" scaled="1"/>
                </a:gradFill>
                <a:latin typeface="Segoe UI Light"/>
              </a:rPr>
              <a:t/>
            </a:r>
            <a:br>
              <a:rPr lang="en-US" sz="4800" kern="0" baseline="30000" dirty="0">
                <a:gradFill>
                  <a:gsLst>
                    <a:gs pos="0">
                      <a:srgbClr val="00188F">
                        <a:lumMod val="5000"/>
                        <a:lumOff val="95000"/>
                      </a:srgbClr>
                    </a:gs>
                    <a:gs pos="100000">
                      <a:srgbClr val="EFEFEF"/>
                    </a:gs>
                  </a:gsLst>
                  <a:lin ang="5400000" scaled="1"/>
                </a:gradFill>
                <a:latin typeface="Segoe UI Light"/>
              </a:rPr>
            </a:br>
            <a:r>
              <a:rPr lang="en-US" sz="4800" kern="0" baseline="30000" dirty="0">
                <a:gradFill>
                  <a:gsLst>
                    <a:gs pos="0">
                      <a:srgbClr val="00188F">
                        <a:lumMod val="5000"/>
                        <a:lumOff val="95000"/>
                      </a:srgbClr>
                    </a:gs>
                    <a:gs pos="100000">
                      <a:srgbClr val="EFEFEF"/>
                    </a:gs>
                  </a:gsLst>
                  <a:lin ang="5400000" scaled="1"/>
                </a:gradFill>
                <a:latin typeface="Segoe UI Light"/>
              </a:rPr>
              <a:t>services</a:t>
            </a:r>
          </a:p>
        </p:txBody>
      </p:sp>
      <p:sp>
        <p:nvSpPr>
          <p:cNvPr id="2560" name="Rectangle 2559"/>
          <p:cNvSpPr/>
          <p:nvPr/>
        </p:nvSpPr>
        <p:spPr bwMode="auto">
          <a:xfrm>
            <a:off x="6527459" y="4960287"/>
            <a:ext cx="914193" cy="83158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4" tIns="62162" rIns="124324" bIns="62162" numCol="1" rtlCol="0" anchor="b" anchorCtr="0" compatLnSpc="1">
            <a:prstTxWarp prst="textNoShape">
              <a:avLst/>
            </a:prstTxWarp>
          </a:bodyPr>
          <a:lstStyle/>
          <a:p>
            <a:pPr algn="ctr" defTabSz="913695" fontAlgn="base">
              <a:lnSpc>
                <a:spcPct val="80000"/>
              </a:lnSpc>
              <a:spcBef>
                <a:spcPct val="0"/>
              </a:spcBef>
              <a:spcAft>
                <a:spcPct val="0"/>
              </a:spcAft>
            </a:pPr>
            <a:r>
              <a:rPr lang="en-US" sz="1067" dirty="0" err="1">
                <a:gradFill>
                  <a:gsLst>
                    <a:gs pos="0">
                      <a:srgbClr val="FFFFFF"/>
                    </a:gs>
                    <a:gs pos="100000">
                      <a:srgbClr val="FFFFFF"/>
                    </a:gs>
                  </a:gsLst>
                  <a:lin ang="5400000" scaled="0"/>
                </a:gradFill>
              </a:rPr>
              <a:t>cdn</a:t>
            </a:r>
            <a:endParaRPr lang="en-US" sz="1067" dirty="0">
              <a:gradFill>
                <a:gsLst>
                  <a:gs pos="0">
                    <a:srgbClr val="FFFFFF"/>
                  </a:gs>
                  <a:gs pos="100000">
                    <a:srgbClr val="FFFFFF"/>
                  </a:gs>
                </a:gsLst>
                <a:lin ang="5400000" scaled="0"/>
              </a:gradFill>
            </a:endParaRPr>
          </a:p>
        </p:txBody>
      </p:sp>
      <p:sp>
        <p:nvSpPr>
          <p:cNvPr id="2505" name="Virtual Machines - Label"/>
          <p:cNvSpPr/>
          <p:nvPr/>
        </p:nvSpPr>
        <p:spPr bwMode="auto">
          <a:xfrm>
            <a:off x="2624633" y="4960286"/>
            <a:ext cx="914193" cy="83158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4" tIns="62162" rIns="124324" bIns="62162" numCol="1" rtlCol="0" anchor="b" anchorCtr="0" compatLnSpc="1">
            <a:prstTxWarp prst="textNoShape">
              <a:avLst/>
            </a:prstTxWarp>
          </a:bodyPr>
          <a:lstStyle/>
          <a:p>
            <a:pPr algn="ctr" defTabSz="913695" fontAlgn="base">
              <a:lnSpc>
                <a:spcPct val="80000"/>
              </a:lnSpc>
              <a:spcBef>
                <a:spcPct val="0"/>
              </a:spcBef>
              <a:spcAft>
                <a:spcPct val="0"/>
              </a:spcAft>
            </a:pPr>
            <a:r>
              <a:rPr lang="en-US" sz="1067" dirty="0">
                <a:gradFill>
                  <a:gsLst>
                    <a:gs pos="0">
                      <a:srgbClr val="FFFFFF"/>
                    </a:gs>
                    <a:gs pos="100000">
                      <a:srgbClr val="FFFFFF"/>
                    </a:gs>
                  </a:gsLst>
                  <a:lin ang="5400000" scaled="0"/>
                </a:gradFill>
              </a:rPr>
              <a:t>virtual machines</a:t>
            </a:r>
          </a:p>
        </p:txBody>
      </p:sp>
      <p:sp>
        <p:nvSpPr>
          <p:cNvPr id="2518" name="Rectangle 2517"/>
          <p:cNvSpPr/>
          <p:nvPr/>
        </p:nvSpPr>
        <p:spPr bwMode="auto">
          <a:xfrm>
            <a:off x="3578358" y="4960286"/>
            <a:ext cx="914193" cy="83158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4" tIns="62162" rIns="124324" bIns="62162" numCol="1" rtlCol="0" anchor="b" anchorCtr="0" compatLnSpc="1">
            <a:prstTxWarp prst="textNoShape">
              <a:avLst/>
            </a:prstTxWarp>
          </a:bodyPr>
          <a:lstStyle/>
          <a:p>
            <a:pPr algn="ctr" defTabSz="913695" fontAlgn="base">
              <a:lnSpc>
                <a:spcPct val="80000"/>
              </a:lnSpc>
              <a:spcBef>
                <a:spcPct val="0"/>
              </a:spcBef>
              <a:spcAft>
                <a:spcPct val="0"/>
              </a:spcAft>
            </a:pPr>
            <a:r>
              <a:rPr lang="en-US" sz="1067" dirty="0">
                <a:gradFill>
                  <a:gsLst>
                    <a:gs pos="0">
                      <a:srgbClr val="FFFFFF"/>
                    </a:gs>
                    <a:gs pos="100000">
                      <a:srgbClr val="FFFFFF"/>
                    </a:gs>
                  </a:gsLst>
                  <a:lin ang="5400000" scaled="0"/>
                </a:gradFill>
              </a:rPr>
              <a:t>virtual network</a:t>
            </a:r>
          </a:p>
        </p:txBody>
      </p:sp>
      <p:sp>
        <p:nvSpPr>
          <p:cNvPr id="2520" name="Rectangle 2519"/>
          <p:cNvSpPr/>
          <p:nvPr/>
        </p:nvSpPr>
        <p:spPr bwMode="auto">
          <a:xfrm>
            <a:off x="4493621" y="4960286"/>
            <a:ext cx="914193" cy="83158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4" tIns="62162" rIns="124324" bIns="62162" numCol="1" rtlCol="0" anchor="b" anchorCtr="0" compatLnSpc="1">
            <a:prstTxWarp prst="textNoShape">
              <a:avLst/>
            </a:prstTxWarp>
          </a:bodyPr>
          <a:lstStyle/>
          <a:p>
            <a:pPr algn="ctr" defTabSz="913695" fontAlgn="base">
              <a:lnSpc>
                <a:spcPct val="80000"/>
              </a:lnSpc>
              <a:spcBef>
                <a:spcPct val="0"/>
              </a:spcBef>
              <a:spcAft>
                <a:spcPct val="0"/>
              </a:spcAft>
            </a:pPr>
            <a:r>
              <a:rPr lang="en-US" sz="1067" dirty="0" err="1">
                <a:gradFill>
                  <a:gsLst>
                    <a:gs pos="0">
                      <a:srgbClr val="FFFFFF"/>
                    </a:gs>
                    <a:gs pos="100000">
                      <a:srgbClr val="FFFFFF"/>
                    </a:gs>
                  </a:gsLst>
                  <a:lin ang="5400000" scaled="0"/>
                </a:gradFill>
              </a:rPr>
              <a:t>vpn</a:t>
            </a:r>
            <a:endParaRPr lang="en-US" sz="1067" dirty="0">
              <a:gradFill>
                <a:gsLst>
                  <a:gs pos="0">
                    <a:srgbClr val="FFFFFF"/>
                  </a:gs>
                  <a:gs pos="100000">
                    <a:srgbClr val="FFFFFF"/>
                  </a:gs>
                </a:gsLst>
                <a:lin ang="5400000" scaled="0"/>
              </a:gradFill>
            </a:endParaRPr>
          </a:p>
        </p:txBody>
      </p:sp>
      <p:sp>
        <p:nvSpPr>
          <p:cNvPr id="2516" name="Rectangle 2515"/>
          <p:cNvSpPr/>
          <p:nvPr/>
        </p:nvSpPr>
        <p:spPr bwMode="auto">
          <a:xfrm>
            <a:off x="5510947" y="4960286"/>
            <a:ext cx="914193" cy="83158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4" tIns="62162" rIns="124324" bIns="62162" numCol="1" rtlCol="0" anchor="b" anchorCtr="0" compatLnSpc="1">
            <a:prstTxWarp prst="textNoShape">
              <a:avLst/>
            </a:prstTxWarp>
          </a:bodyPr>
          <a:lstStyle/>
          <a:p>
            <a:pPr algn="ctr" defTabSz="913695" fontAlgn="base">
              <a:lnSpc>
                <a:spcPct val="80000"/>
              </a:lnSpc>
              <a:spcBef>
                <a:spcPct val="0"/>
              </a:spcBef>
              <a:spcAft>
                <a:spcPct val="0"/>
              </a:spcAft>
            </a:pPr>
            <a:r>
              <a:rPr lang="en-US" sz="1067" dirty="0">
                <a:gradFill>
                  <a:gsLst>
                    <a:gs pos="0">
                      <a:srgbClr val="FFFFFF"/>
                    </a:gs>
                    <a:gs pos="100000">
                      <a:srgbClr val="FFFFFF"/>
                    </a:gs>
                  </a:gsLst>
                  <a:lin ang="5400000" scaled="0"/>
                </a:gradFill>
              </a:rPr>
              <a:t>traffic manager</a:t>
            </a:r>
          </a:p>
        </p:txBody>
      </p:sp>
      <p:pic>
        <p:nvPicPr>
          <p:cNvPr id="2506" name="Picture 250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889760" y="5043280"/>
            <a:ext cx="383938" cy="347347"/>
          </a:xfrm>
          <a:prstGeom prst="rect">
            <a:avLst/>
          </a:prstGeom>
          <a:noFill/>
          <a:ln>
            <a:noFill/>
          </a:ln>
        </p:spPr>
      </p:pic>
      <p:sp>
        <p:nvSpPr>
          <p:cNvPr id="5174" name="L-Shape 5173"/>
          <p:cNvSpPr/>
          <p:nvPr/>
        </p:nvSpPr>
        <p:spPr bwMode="auto">
          <a:xfrm flipV="1">
            <a:off x="2677477" y="4973462"/>
            <a:ext cx="860880" cy="822960"/>
          </a:xfrm>
          <a:prstGeom prst="corner">
            <a:avLst>
              <a:gd name="adj1" fmla="val 38444"/>
              <a:gd name="adj2" fmla="val 93695"/>
            </a:avLst>
          </a:prstGeom>
          <a:noFill/>
          <a:ln w="22225" cap="sq">
            <a:solidFill>
              <a:srgbClr val="FFFFFF"/>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rgbClr val="EFEFEF"/>
                  </a:gs>
                  <a:gs pos="10417">
                    <a:srgbClr val="EFEFEF"/>
                  </a:gs>
                </a:gsLst>
                <a:lin ang="5400000" scaled="0"/>
              </a:gradFill>
            </a:endParaRPr>
          </a:p>
        </p:txBody>
      </p:sp>
      <p:pic>
        <p:nvPicPr>
          <p:cNvPr id="2504" name="Picture 250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781841" y="2640500"/>
            <a:ext cx="383939" cy="383993"/>
          </a:xfrm>
          <a:prstGeom prst="rect">
            <a:avLst/>
          </a:prstGeom>
          <a:noFill/>
        </p:spPr>
      </p:pic>
      <p:sp>
        <p:nvSpPr>
          <p:cNvPr id="5175" name="L-Shape 5174"/>
          <p:cNvSpPr/>
          <p:nvPr/>
        </p:nvSpPr>
        <p:spPr bwMode="auto">
          <a:xfrm>
            <a:off x="3648807" y="2576049"/>
            <a:ext cx="787132" cy="770522"/>
          </a:xfrm>
          <a:prstGeom prst="corner">
            <a:avLst>
              <a:gd name="adj1" fmla="val 46867"/>
              <a:gd name="adj2" fmla="val 71126"/>
            </a:avLst>
          </a:prstGeom>
          <a:noFill/>
          <a:ln w="22225" cap="sq">
            <a:solidFill>
              <a:srgbClr val="FFFFFF"/>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pic>
        <p:nvPicPr>
          <p:cNvPr id="2508" name="Picture 2507"/>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2959074" y="2653644"/>
            <a:ext cx="245311" cy="355178"/>
          </a:xfrm>
          <a:prstGeom prst="rect">
            <a:avLst/>
          </a:prstGeom>
          <a:noFill/>
        </p:spPr>
      </p:pic>
      <p:sp>
        <p:nvSpPr>
          <p:cNvPr id="5176" name="L-Shape 5175"/>
          <p:cNvSpPr/>
          <p:nvPr/>
        </p:nvSpPr>
        <p:spPr bwMode="auto">
          <a:xfrm rot="5400000" flipH="1">
            <a:off x="2687118" y="2533289"/>
            <a:ext cx="806162" cy="820402"/>
          </a:xfrm>
          <a:prstGeom prst="corner">
            <a:avLst>
              <a:gd name="adj1" fmla="val 38444"/>
              <a:gd name="adj2" fmla="val 90894"/>
            </a:avLst>
          </a:prstGeom>
          <a:noFill/>
          <a:ln w="22225" cap="sq">
            <a:solidFill>
              <a:srgbClr val="FFFFFF"/>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pic>
        <p:nvPicPr>
          <p:cNvPr id="2502" name="Picture 2501"/>
          <p:cNvPicPr>
            <a:picLocks noChangeAspect="1"/>
          </p:cNvPicPr>
          <p:nvPr/>
        </p:nvPicPr>
        <p:blipFill>
          <a:blip r:embed="rId11"/>
          <a:stretch>
            <a:fillRect/>
          </a:stretch>
        </p:blipFill>
        <p:spPr>
          <a:xfrm>
            <a:off x="2858309" y="1679339"/>
            <a:ext cx="447765" cy="378933"/>
          </a:xfrm>
          <a:prstGeom prst="rect">
            <a:avLst/>
          </a:prstGeom>
          <a:noFill/>
        </p:spPr>
      </p:pic>
      <p:sp>
        <p:nvSpPr>
          <p:cNvPr id="5177" name="L-Shape 5176"/>
          <p:cNvSpPr/>
          <p:nvPr/>
        </p:nvSpPr>
        <p:spPr bwMode="auto">
          <a:xfrm rot="5400000" flipV="1">
            <a:off x="2666466" y="1638907"/>
            <a:ext cx="835291" cy="832576"/>
          </a:xfrm>
          <a:prstGeom prst="corner">
            <a:avLst>
              <a:gd name="adj1" fmla="val 38444"/>
              <a:gd name="adj2" fmla="val 91737"/>
            </a:avLst>
          </a:prstGeom>
          <a:noFill/>
          <a:ln w="22225" cap="sq">
            <a:solidFill>
              <a:srgbClr val="FFFFFF"/>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sp>
        <p:nvSpPr>
          <p:cNvPr id="2519" name="Freeform 78"/>
          <p:cNvSpPr>
            <a:spLocks noEditPoints="1"/>
          </p:cNvSpPr>
          <p:nvPr/>
        </p:nvSpPr>
        <p:spPr bwMode="black">
          <a:xfrm>
            <a:off x="3838434" y="5022724"/>
            <a:ext cx="394040" cy="377155"/>
          </a:xfrm>
          <a:custGeom>
            <a:avLst/>
            <a:gdLst>
              <a:gd name="T0" fmla="*/ 1448 w 2291"/>
              <a:gd name="T1" fmla="*/ 923 h 2197"/>
              <a:gd name="T2" fmla="*/ 1464 w 2291"/>
              <a:gd name="T3" fmla="*/ 1048 h 2197"/>
              <a:gd name="T4" fmla="*/ 1622 w 2291"/>
              <a:gd name="T5" fmla="*/ 1225 h 2197"/>
              <a:gd name="T6" fmla="*/ 1522 w 2291"/>
              <a:gd name="T7" fmla="*/ 1149 h 2197"/>
              <a:gd name="T8" fmla="*/ 1622 w 2291"/>
              <a:gd name="T9" fmla="*/ 1225 h 2197"/>
              <a:gd name="T10" fmla="*/ 769 w 2291"/>
              <a:gd name="T11" fmla="*/ 1149 h 2197"/>
              <a:gd name="T12" fmla="*/ 669 w 2291"/>
              <a:gd name="T13" fmla="*/ 1225 h 2197"/>
              <a:gd name="T14" fmla="*/ 828 w 2291"/>
              <a:gd name="T15" fmla="*/ 1048 h 2197"/>
              <a:gd name="T16" fmla="*/ 844 w 2291"/>
              <a:gd name="T17" fmla="*/ 923 h 2197"/>
              <a:gd name="T18" fmla="*/ 828 w 2291"/>
              <a:gd name="T19" fmla="*/ 1048 h 2197"/>
              <a:gd name="T20" fmla="*/ 1390 w 2291"/>
              <a:gd name="T21" fmla="*/ 540 h 2197"/>
              <a:gd name="T22" fmla="*/ 1493 w 2291"/>
              <a:gd name="T23" fmla="*/ 103 h 2197"/>
              <a:gd name="T24" fmla="*/ 902 w 2291"/>
              <a:gd name="T25" fmla="*/ 0 h 2197"/>
              <a:gd name="T26" fmla="*/ 799 w 2291"/>
              <a:gd name="T27" fmla="*/ 437 h 2197"/>
              <a:gd name="T28" fmla="*/ 859 w 2291"/>
              <a:gd name="T29" fmla="*/ 103 h 2197"/>
              <a:gd name="T30" fmla="*/ 1390 w 2291"/>
              <a:gd name="T31" fmla="*/ 60 h 2197"/>
              <a:gd name="T32" fmla="*/ 1433 w 2291"/>
              <a:gd name="T33" fmla="*/ 437 h 2197"/>
              <a:gd name="T34" fmla="*/ 902 w 2291"/>
              <a:gd name="T35" fmla="*/ 480 h 2197"/>
              <a:gd name="T36" fmla="*/ 859 w 2291"/>
              <a:gd name="T37" fmla="*/ 103 h 2197"/>
              <a:gd name="T38" fmla="*/ 1614 w 2291"/>
              <a:gd name="T39" fmla="*/ 824 h 2197"/>
              <a:gd name="T40" fmla="*/ 1640 w 2291"/>
              <a:gd name="T41" fmla="*/ 786 h 2197"/>
              <a:gd name="T42" fmla="*/ 1499 w 2291"/>
              <a:gd name="T43" fmla="*/ 596 h 2197"/>
              <a:gd name="T44" fmla="*/ 835 w 2291"/>
              <a:gd name="T45" fmla="*/ 576 h 2197"/>
              <a:gd name="T46" fmla="*/ 669 w 2291"/>
              <a:gd name="T47" fmla="*/ 741 h 2197"/>
              <a:gd name="T48" fmla="*/ 652 w 2291"/>
              <a:gd name="T49" fmla="*/ 798 h 2197"/>
              <a:gd name="T50" fmla="*/ 1450 w 2291"/>
              <a:gd name="T51" fmla="*/ 1476 h 2197"/>
              <a:gd name="T52" fmla="*/ 1554 w 2291"/>
              <a:gd name="T53" fmla="*/ 1913 h 2197"/>
              <a:gd name="T54" fmla="*/ 2144 w 2291"/>
              <a:gd name="T55" fmla="*/ 1810 h 2197"/>
              <a:gd name="T56" fmla="*/ 2041 w 2291"/>
              <a:gd name="T57" fmla="*/ 1373 h 2197"/>
              <a:gd name="T58" fmla="*/ 1450 w 2291"/>
              <a:gd name="T59" fmla="*/ 1476 h 2197"/>
              <a:gd name="T60" fmla="*/ 2084 w 2291"/>
              <a:gd name="T61" fmla="*/ 1810 h 2197"/>
              <a:gd name="T62" fmla="*/ 1554 w 2291"/>
              <a:gd name="T63" fmla="*/ 1853 h 2197"/>
              <a:gd name="T64" fmla="*/ 1511 w 2291"/>
              <a:gd name="T65" fmla="*/ 1476 h 2197"/>
              <a:gd name="T66" fmla="*/ 2041 w 2291"/>
              <a:gd name="T67" fmla="*/ 1433 h 2197"/>
              <a:gd name="T68" fmla="*/ 2275 w 2291"/>
              <a:gd name="T69" fmla="*/ 2114 h 2197"/>
              <a:gd name="T70" fmla="*/ 2108 w 2291"/>
              <a:gd name="T71" fmla="*/ 1949 h 2197"/>
              <a:gd name="T72" fmla="*/ 1444 w 2291"/>
              <a:gd name="T73" fmla="*/ 1969 h 2197"/>
              <a:gd name="T74" fmla="*/ 1304 w 2291"/>
              <a:gd name="T75" fmla="*/ 2159 h 2197"/>
              <a:gd name="T76" fmla="*/ 1329 w 2291"/>
              <a:gd name="T77" fmla="*/ 2197 h 2197"/>
              <a:gd name="T78" fmla="*/ 2291 w 2291"/>
              <a:gd name="T79" fmla="*/ 2171 h 2197"/>
              <a:gd name="T80" fmla="*/ 2275 w 2291"/>
              <a:gd name="T81" fmla="*/ 2114 h 2197"/>
              <a:gd name="T82" fmla="*/ 738 w 2291"/>
              <a:gd name="T83" fmla="*/ 1913 h 2197"/>
              <a:gd name="T84" fmla="*/ 841 w 2291"/>
              <a:gd name="T85" fmla="*/ 1476 h 2197"/>
              <a:gd name="T86" fmla="*/ 250 w 2291"/>
              <a:gd name="T87" fmla="*/ 1373 h 2197"/>
              <a:gd name="T88" fmla="*/ 147 w 2291"/>
              <a:gd name="T89" fmla="*/ 1810 h 2197"/>
              <a:gd name="T90" fmla="*/ 207 w 2291"/>
              <a:gd name="T91" fmla="*/ 1476 h 2197"/>
              <a:gd name="T92" fmla="*/ 738 w 2291"/>
              <a:gd name="T93" fmla="*/ 1433 h 2197"/>
              <a:gd name="T94" fmla="*/ 781 w 2291"/>
              <a:gd name="T95" fmla="*/ 1810 h 2197"/>
              <a:gd name="T96" fmla="*/ 250 w 2291"/>
              <a:gd name="T97" fmla="*/ 1853 h 2197"/>
              <a:gd name="T98" fmla="*/ 207 w 2291"/>
              <a:gd name="T99" fmla="*/ 1476 h 2197"/>
              <a:gd name="T100" fmla="*/ 805 w 2291"/>
              <a:gd name="T101" fmla="*/ 1949 h 2197"/>
              <a:gd name="T102" fmla="*/ 141 w 2291"/>
              <a:gd name="T103" fmla="*/ 1969 h 2197"/>
              <a:gd name="T104" fmla="*/ 0 w 2291"/>
              <a:gd name="T105" fmla="*/ 2159 h 2197"/>
              <a:gd name="T106" fmla="*/ 26 w 2291"/>
              <a:gd name="T107" fmla="*/ 2197 h 2197"/>
              <a:gd name="T108" fmla="*/ 988 w 2291"/>
              <a:gd name="T109" fmla="*/ 2171 h 2197"/>
              <a:gd name="T110" fmla="*/ 971 w 2291"/>
              <a:gd name="T111" fmla="*/ 2114 h 2197"/>
              <a:gd name="T112" fmla="*/ 971 w 2291"/>
              <a:gd name="T113" fmla="*/ 1659 h 2197"/>
              <a:gd name="T114" fmla="*/ 1088 w 2291"/>
              <a:gd name="T115" fmla="*/ 1610 h 2197"/>
              <a:gd name="T116" fmla="*/ 971 w 2291"/>
              <a:gd name="T117" fmla="*/ 1659 h 2197"/>
              <a:gd name="T118" fmla="*/ 1204 w 2291"/>
              <a:gd name="T119" fmla="*/ 1610 h 2197"/>
              <a:gd name="T120" fmla="*/ 1320 w 2291"/>
              <a:gd name="T121" fmla="*/ 1659 h 2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291" h="2197">
                <a:moveTo>
                  <a:pt x="1506" y="1023"/>
                </a:moveTo>
                <a:cubicBezTo>
                  <a:pt x="1448" y="923"/>
                  <a:pt x="1448" y="923"/>
                  <a:pt x="1448" y="923"/>
                </a:cubicBezTo>
                <a:cubicBezTo>
                  <a:pt x="1406" y="947"/>
                  <a:pt x="1406" y="947"/>
                  <a:pt x="1406" y="947"/>
                </a:cubicBezTo>
                <a:cubicBezTo>
                  <a:pt x="1464" y="1048"/>
                  <a:pt x="1464" y="1048"/>
                  <a:pt x="1464" y="1048"/>
                </a:cubicBezTo>
                <a:lnTo>
                  <a:pt x="1506" y="1023"/>
                </a:lnTo>
                <a:close/>
                <a:moveTo>
                  <a:pt x="1622" y="1225"/>
                </a:moveTo>
                <a:cubicBezTo>
                  <a:pt x="1564" y="1124"/>
                  <a:pt x="1564" y="1124"/>
                  <a:pt x="1564" y="1124"/>
                </a:cubicBezTo>
                <a:cubicBezTo>
                  <a:pt x="1522" y="1149"/>
                  <a:pt x="1522" y="1149"/>
                  <a:pt x="1522" y="1149"/>
                </a:cubicBezTo>
                <a:cubicBezTo>
                  <a:pt x="1580" y="1249"/>
                  <a:pt x="1580" y="1249"/>
                  <a:pt x="1580" y="1249"/>
                </a:cubicBezTo>
                <a:lnTo>
                  <a:pt x="1622" y="1225"/>
                </a:lnTo>
                <a:close/>
                <a:moveTo>
                  <a:pt x="711" y="1249"/>
                </a:moveTo>
                <a:cubicBezTo>
                  <a:pt x="769" y="1149"/>
                  <a:pt x="769" y="1149"/>
                  <a:pt x="769" y="1149"/>
                </a:cubicBezTo>
                <a:cubicBezTo>
                  <a:pt x="727" y="1124"/>
                  <a:pt x="727" y="1124"/>
                  <a:pt x="727" y="1124"/>
                </a:cubicBezTo>
                <a:cubicBezTo>
                  <a:pt x="669" y="1225"/>
                  <a:pt x="669" y="1225"/>
                  <a:pt x="669" y="1225"/>
                </a:cubicBezTo>
                <a:lnTo>
                  <a:pt x="711" y="1249"/>
                </a:lnTo>
                <a:close/>
                <a:moveTo>
                  <a:pt x="828" y="1048"/>
                </a:moveTo>
                <a:cubicBezTo>
                  <a:pt x="886" y="947"/>
                  <a:pt x="886" y="947"/>
                  <a:pt x="886" y="947"/>
                </a:cubicBezTo>
                <a:cubicBezTo>
                  <a:pt x="844" y="923"/>
                  <a:pt x="844" y="923"/>
                  <a:pt x="844" y="923"/>
                </a:cubicBezTo>
                <a:cubicBezTo>
                  <a:pt x="786" y="1023"/>
                  <a:pt x="786" y="1023"/>
                  <a:pt x="786" y="1023"/>
                </a:cubicBezTo>
                <a:lnTo>
                  <a:pt x="828" y="1048"/>
                </a:lnTo>
                <a:close/>
                <a:moveTo>
                  <a:pt x="902" y="540"/>
                </a:moveTo>
                <a:cubicBezTo>
                  <a:pt x="1390" y="540"/>
                  <a:pt x="1390" y="540"/>
                  <a:pt x="1390" y="540"/>
                </a:cubicBezTo>
                <a:cubicBezTo>
                  <a:pt x="1447" y="540"/>
                  <a:pt x="1493" y="494"/>
                  <a:pt x="1493" y="437"/>
                </a:cubicBezTo>
                <a:cubicBezTo>
                  <a:pt x="1493" y="103"/>
                  <a:pt x="1493" y="103"/>
                  <a:pt x="1493" y="103"/>
                </a:cubicBezTo>
                <a:cubicBezTo>
                  <a:pt x="1493" y="46"/>
                  <a:pt x="1447" y="0"/>
                  <a:pt x="1390" y="0"/>
                </a:cubicBezTo>
                <a:cubicBezTo>
                  <a:pt x="902" y="0"/>
                  <a:pt x="902" y="0"/>
                  <a:pt x="902" y="0"/>
                </a:cubicBezTo>
                <a:cubicBezTo>
                  <a:pt x="845" y="0"/>
                  <a:pt x="799" y="46"/>
                  <a:pt x="799" y="103"/>
                </a:cubicBezTo>
                <a:cubicBezTo>
                  <a:pt x="799" y="437"/>
                  <a:pt x="799" y="437"/>
                  <a:pt x="799" y="437"/>
                </a:cubicBezTo>
                <a:cubicBezTo>
                  <a:pt x="799" y="494"/>
                  <a:pt x="845" y="540"/>
                  <a:pt x="902" y="540"/>
                </a:cubicBezTo>
                <a:close/>
                <a:moveTo>
                  <a:pt x="859" y="103"/>
                </a:moveTo>
                <a:cubicBezTo>
                  <a:pt x="859" y="79"/>
                  <a:pt x="878" y="60"/>
                  <a:pt x="902" y="60"/>
                </a:cubicBezTo>
                <a:cubicBezTo>
                  <a:pt x="1390" y="60"/>
                  <a:pt x="1390" y="60"/>
                  <a:pt x="1390" y="60"/>
                </a:cubicBezTo>
                <a:cubicBezTo>
                  <a:pt x="1413" y="60"/>
                  <a:pt x="1433" y="79"/>
                  <a:pt x="1433" y="103"/>
                </a:cubicBezTo>
                <a:cubicBezTo>
                  <a:pt x="1433" y="437"/>
                  <a:pt x="1433" y="437"/>
                  <a:pt x="1433" y="437"/>
                </a:cubicBezTo>
                <a:cubicBezTo>
                  <a:pt x="1433" y="461"/>
                  <a:pt x="1413" y="480"/>
                  <a:pt x="1390" y="480"/>
                </a:cubicBezTo>
                <a:cubicBezTo>
                  <a:pt x="902" y="480"/>
                  <a:pt x="902" y="480"/>
                  <a:pt x="902" y="480"/>
                </a:cubicBezTo>
                <a:cubicBezTo>
                  <a:pt x="878" y="480"/>
                  <a:pt x="859" y="461"/>
                  <a:pt x="859" y="437"/>
                </a:cubicBezTo>
                <a:lnTo>
                  <a:pt x="859" y="103"/>
                </a:lnTo>
                <a:close/>
                <a:moveTo>
                  <a:pt x="678" y="824"/>
                </a:moveTo>
                <a:cubicBezTo>
                  <a:pt x="1614" y="824"/>
                  <a:pt x="1614" y="824"/>
                  <a:pt x="1614" y="824"/>
                </a:cubicBezTo>
                <a:cubicBezTo>
                  <a:pt x="1628" y="824"/>
                  <a:pt x="1640" y="812"/>
                  <a:pt x="1640" y="798"/>
                </a:cubicBezTo>
                <a:cubicBezTo>
                  <a:pt x="1640" y="786"/>
                  <a:pt x="1640" y="786"/>
                  <a:pt x="1640" y="786"/>
                </a:cubicBezTo>
                <a:cubicBezTo>
                  <a:pt x="1640" y="772"/>
                  <a:pt x="1632" y="752"/>
                  <a:pt x="1623" y="741"/>
                </a:cubicBezTo>
                <a:cubicBezTo>
                  <a:pt x="1499" y="596"/>
                  <a:pt x="1499" y="596"/>
                  <a:pt x="1499" y="596"/>
                </a:cubicBezTo>
                <a:cubicBezTo>
                  <a:pt x="1490" y="585"/>
                  <a:pt x="1471" y="576"/>
                  <a:pt x="1457" y="576"/>
                </a:cubicBezTo>
                <a:cubicBezTo>
                  <a:pt x="835" y="576"/>
                  <a:pt x="835" y="576"/>
                  <a:pt x="835" y="576"/>
                </a:cubicBezTo>
                <a:cubicBezTo>
                  <a:pt x="821" y="576"/>
                  <a:pt x="802" y="585"/>
                  <a:pt x="792" y="596"/>
                </a:cubicBezTo>
                <a:cubicBezTo>
                  <a:pt x="669" y="741"/>
                  <a:pt x="669" y="741"/>
                  <a:pt x="669" y="741"/>
                </a:cubicBezTo>
                <a:cubicBezTo>
                  <a:pt x="659" y="752"/>
                  <a:pt x="652" y="772"/>
                  <a:pt x="652" y="786"/>
                </a:cubicBezTo>
                <a:cubicBezTo>
                  <a:pt x="652" y="798"/>
                  <a:pt x="652" y="798"/>
                  <a:pt x="652" y="798"/>
                </a:cubicBezTo>
                <a:cubicBezTo>
                  <a:pt x="652" y="812"/>
                  <a:pt x="664" y="824"/>
                  <a:pt x="678" y="824"/>
                </a:cubicBezTo>
                <a:close/>
                <a:moveTo>
                  <a:pt x="1450" y="1476"/>
                </a:moveTo>
                <a:cubicBezTo>
                  <a:pt x="1450" y="1810"/>
                  <a:pt x="1450" y="1810"/>
                  <a:pt x="1450" y="1810"/>
                </a:cubicBezTo>
                <a:cubicBezTo>
                  <a:pt x="1450" y="1867"/>
                  <a:pt x="1497" y="1913"/>
                  <a:pt x="1554" y="1913"/>
                </a:cubicBezTo>
                <a:cubicBezTo>
                  <a:pt x="2041" y="1913"/>
                  <a:pt x="2041" y="1913"/>
                  <a:pt x="2041" y="1913"/>
                </a:cubicBezTo>
                <a:cubicBezTo>
                  <a:pt x="2098" y="1913"/>
                  <a:pt x="2144" y="1867"/>
                  <a:pt x="2144" y="1810"/>
                </a:cubicBezTo>
                <a:cubicBezTo>
                  <a:pt x="2144" y="1476"/>
                  <a:pt x="2144" y="1476"/>
                  <a:pt x="2144" y="1476"/>
                </a:cubicBezTo>
                <a:cubicBezTo>
                  <a:pt x="2144" y="1419"/>
                  <a:pt x="2098" y="1373"/>
                  <a:pt x="2041" y="1373"/>
                </a:cubicBezTo>
                <a:cubicBezTo>
                  <a:pt x="1554" y="1373"/>
                  <a:pt x="1554" y="1373"/>
                  <a:pt x="1554" y="1373"/>
                </a:cubicBezTo>
                <a:cubicBezTo>
                  <a:pt x="1497" y="1373"/>
                  <a:pt x="1450" y="1419"/>
                  <a:pt x="1450" y="1476"/>
                </a:cubicBezTo>
                <a:close/>
                <a:moveTo>
                  <a:pt x="2084" y="1476"/>
                </a:moveTo>
                <a:cubicBezTo>
                  <a:pt x="2084" y="1810"/>
                  <a:pt x="2084" y="1810"/>
                  <a:pt x="2084" y="1810"/>
                </a:cubicBezTo>
                <a:cubicBezTo>
                  <a:pt x="2084" y="1834"/>
                  <a:pt x="2065" y="1853"/>
                  <a:pt x="2041" y="1853"/>
                </a:cubicBezTo>
                <a:cubicBezTo>
                  <a:pt x="1554" y="1853"/>
                  <a:pt x="1554" y="1853"/>
                  <a:pt x="1554" y="1853"/>
                </a:cubicBezTo>
                <a:cubicBezTo>
                  <a:pt x="1530" y="1853"/>
                  <a:pt x="1511" y="1834"/>
                  <a:pt x="1511" y="1810"/>
                </a:cubicBezTo>
                <a:cubicBezTo>
                  <a:pt x="1511" y="1476"/>
                  <a:pt x="1511" y="1476"/>
                  <a:pt x="1511" y="1476"/>
                </a:cubicBezTo>
                <a:cubicBezTo>
                  <a:pt x="1511" y="1452"/>
                  <a:pt x="1530" y="1433"/>
                  <a:pt x="1554" y="1433"/>
                </a:cubicBezTo>
                <a:cubicBezTo>
                  <a:pt x="2041" y="1433"/>
                  <a:pt x="2041" y="1433"/>
                  <a:pt x="2041" y="1433"/>
                </a:cubicBezTo>
                <a:cubicBezTo>
                  <a:pt x="2065" y="1433"/>
                  <a:pt x="2084" y="1452"/>
                  <a:pt x="2084" y="1476"/>
                </a:cubicBezTo>
                <a:close/>
                <a:moveTo>
                  <a:pt x="2275" y="2114"/>
                </a:moveTo>
                <a:cubicBezTo>
                  <a:pt x="2151" y="1969"/>
                  <a:pt x="2151" y="1969"/>
                  <a:pt x="2151" y="1969"/>
                </a:cubicBezTo>
                <a:cubicBezTo>
                  <a:pt x="2142" y="1958"/>
                  <a:pt x="2123" y="1949"/>
                  <a:pt x="2108" y="1949"/>
                </a:cubicBezTo>
                <a:cubicBezTo>
                  <a:pt x="1486" y="1949"/>
                  <a:pt x="1486" y="1949"/>
                  <a:pt x="1486" y="1949"/>
                </a:cubicBezTo>
                <a:cubicBezTo>
                  <a:pt x="1472" y="1949"/>
                  <a:pt x="1453" y="1958"/>
                  <a:pt x="1444" y="1969"/>
                </a:cubicBezTo>
                <a:cubicBezTo>
                  <a:pt x="1320" y="2114"/>
                  <a:pt x="1320" y="2114"/>
                  <a:pt x="1320" y="2114"/>
                </a:cubicBezTo>
                <a:cubicBezTo>
                  <a:pt x="1311" y="2125"/>
                  <a:pt x="1304" y="2145"/>
                  <a:pt x="1304" y="2159"/>
                </a:cubicBezTo>
                <a:cubicBezTo>
                  <a:pt x="1304" y="2171"/>
                  <a:pt x="1304" y="2171"/>
                  <a:pt x="1304" y="2171"/>
                </a:cubicBezTo>
                <a:cubicBezTo>
                  <a:pt x="1304" y="2185"/>
                  <a:pt x="1315" y="2197"/>
                  <a:pt x="1329" y="2197"/>
                </a:cubicBezTo>
                <a:cubicBezTo>
                  <a:pt x="2265" y="2197"/>
                  <a:pt x="2265" y="2197"/>
                  <a:pt x="2265" y="2197"/>
                </a:cubicBezTo>
                <a:cubicBezTo>
                  <a:pt x="2280" y="2197"/>
                  <a:pt x="2291" y="2185"/>
                  <a:pt x="2291" y="2171"/>
                </a:cubicBezTo>
                <a:cubicBezTo>
                  <a:pt x="2291" y="2159"/>
                  <a:pt x="2291" y="2159"/>
                  <a:pt x="2291" y="2159"/>
                </a:cubicBezTo>
                <a:cubicBezTo>
                  <a:pt x="2291" y="2145"/>
                  <a:pt x="2284" y="2125"/>
                  <a:pt x="2275" y="2114"/>
                </a:cubicBezTo>
                <a:close/>
                <a:moveTo>
                  <a:pt x="250" y="1913"/>
                </a:moveTo>
                <a:cubicBezTo>
                  <a:pt x="738" y="1913"/>
                  <a:pt x="738" y="1913"/>
                  <a:pt x="738" y="1913"/>
                </a:cubicBezTo>
                <a:cubicBezTo>
                  <a:pt x="795" y="1913"/>
                  <a:pt x="841" y="1867"/>
                  <a:pt x="841" y="1810"/>
                </a:cubicBezTo>
                <a:cubicBezTo>
                  <a:pt x="841" y="1476"/>
                  <a:pt x="841" y="1476"/>
                  <a:pt x="841" y="1476"/>
                </a:cubicBezTo>
                <a:cubicBezTo>
                  <a:pt x="841" y="1419"/>
                  <a:pt x="795" y="1373"/>
                  <a:pt x="738" y="1373"/>
                </a:cubicBezTo>
                <a:cubicBezTo>
                  <a:pt x="250" y="1373"/>
                  <a:pt x="250" y="1373"/>
                  <a:pt x="250" y="1373"/>
                </a:cubicBezTo>
                <a:cubicBezTo>
                  <a:pt x="193" y="1373"/>
                  <a:pt x="147" y="1419"/>
                  <a:pt x="147" y="1476"/>
                </a:cubicBezTo>
                <a:cubicBezTo>
                  <a:pt x="147" y="1810"/>
                  <a:pt x="147" y="1810"/>
                  <a:pt x="147" y="1810"/>
                </a:cubicBezTo>
                <a:cubicBezTo>
                  <a:pt x="147" y="1867"/>
                  <a:pt x="193" y="1913"/>
                  <a:pt x="250" y="1913"/>
                </a:cubicBezTo>
                <a:close/>
                <a:moveTo>
                  <a:pt x="207" y="1476"/>
                </a:moveTo>
                <a:cubicBezTo>
                  <a:pt x="207" y="1452"/>
                  <a:pt x="227" y="1433"/>
                  <a:pt x="250" y="1433"/>
                </a:cubicBezTo>
                <a:cubicBezTo>
                  <a:pt x="738" y="1433"/>
                  <a:pt x="738" y="1433"/>
                  <a:pt x="738" y="1433"/>
                </a:cubicBezTo>
                <a:cubicBezTo>
                  <a:pt x="762" y="1433"/>
                  <a:pt x="781" y="1452"/>
                  <a:pt x="781" y="1476"/>
                </a:cubicBezTo>
                <a:cubicBezTo>
                  <a:pt x="781" y="1810"/>
                  <a:pt x="781" y="1810"/>
                  <a:pt x="781" y="1810"/>
                </a:cubicBezTo>
                <a:cubicBezTo>
                  <a:pt x="781" y="1834"/>
                  <a:pt x="762" y="1853"/>
                  <a:pt x="738" y="1853"/>
                </a:cubicBezTo>
                <a:cubicBezTo>
                  <a:pt x="250" y="1853"/>
                  <a:pt x="250" y="1853"/>
                  <a:pt x="250" y="1853"/>
                </a:cubicBezTo>
                <a:cubicBezTo>
                  <a:pt x="227" y="1853"/>
                  <a:pt x="207" y="1834"/>
                  <a:pt x="207" y="1810"/>
                </a:cubicBezTo>
                <a:lnTo>
                  <a:pt x="207" y="1476"/>
                </a:lnTo>
                <a:close/>
                <a:moveTo>
                  <a:pt x="848" y="1969"/>
                </a:moveTo>
                <a:cubicBezTo>
                  <a:pt x="838" y="1958"/>
                  <a:pt x="819" y="1949"/>
                  <a:pt x="805" y="1949"/>
                </a:cubicBezTo>
                <a:cubicBezTo>
                  <a:pt x="183" y="1949"/>
                  <a:pt x="183" y="1949"/>
                  <a:pt x="183" y="1949"/>
                </a:cubicBezTo>
                <a:cubicBezTo>
                  <a:pt x="169" y="1949"/>
                  <a:pt x="150" y="1958"/>
                  <a:pt x="141" y="1969"/>
                </a:cubicBezTo>
                <a:cubicBezTo>
                  <a:pt x="17" y="2114"/>
                  <a:pt x="17" y="2114"/>
                  <a:pt x="17" y="2114"/>
                </a:cubicBezTo>
                <a:cubicBezTo>
                  <a:pt x="8" y="2125"/>
                  <a:pt x="0" y="2145"/>
                  <a:pt x="0" y="2159"/>
                </a:cubicBezTo>
                <a:cubicBezTo>
                  <a:pt x="0" y="2171"/>
                  <a:pt x="0" y="2171"/>
                  <a:pt x="0" y="2171"/>
                </a:cubicBezTo>
                <a:cubicBezTo>
                  <a:pt x="0" y="2185"/>
                  <a:pt x="12" y="2197"/>
                  <a:pt x="26" y="2197"/>
                </a:cubicBezTo>
                <a:cubicBezTo>
                  <a:pt x="962" y="2197"/>
                  <a:pt x="962" y="2197"/>
                  <a:pt x="962" y="2197"/>
                </a:cubicBezTo>
                <a:cubicBezTo>
                  <a:pt x="977" y="2197"/>
                  <a:pt x="988" y="2185"/>
                  <a:pt x="988" y="2171"/>
                </a:cubicBezTo>
                <a:cubicBezTo>
                  <a:pt x="988" y="2159"/>
                  <a:pt x="988" y="2159"/>
                  <a:pt x="988" y="2159"/>
                </a:cubicBezTo>
                <a:cubicBezTo>
                  <a:pt x="988" y="2145"/>
                  <a:pt x="981" y="2125"/>
                  <a:pt x="971" y="2114"/>
                </a:cubicBezTo>
                <a:lnTo>
                  <a:pt x="848" y="1969"/>
                </a:lnTo>
                <a:close/>
                <a:moveTo>
                  <a:pt x="971" y="1659"/>
                </a:moveTo>
                <a:cubicBezTo>
                  <a:pt x="1088" y="1659"/>
                  <a:pt x="1088" y="1659"/>
                  <a:pt x="1088" y="1659"/>
                </a:cubicBezTo>
                <a:cubicBezTo>
                  <a:pt x="1088" y="1610"/>
                  <a:pt x="1088" y="1610"/>
                  <a:pt x="1088" y="1610"/>
                </a:cubicBezTo>
                <a:cubicBezTo>
                  <a:pt x="971" y="1610"/>
                  <a:pt x="971" y="1610"/>
                  <a:pt x="971" y="1610"/>
                </a:cubicBezTo>
                <a:lnTo>
                  <a:pt x="971" y="1659"/>
                </a:lnTo>
                <a:close/>
                <a:moveTo>
                  <a:pt x="1320" y="1610"/>
                </a:moveTo>
                <a:cubicBezTo>
                  <a:pt x="1204" y="1610"/>
                  <a:pt x="1204" y="1610"/>
                  <a:pt x="1204" y="1610"/>
                </a:cubicBezTo>
                <a:cubicBezTo>
                  <a:pt x="1204" y="1659"/>
                  <a:pt x="1204" y="1659"/>
                  <a:pt x="1204" y="1659"/>
                </a:cubicBezTo>
                <a:cubicBezTo>
                  <a:pt x="1320" y="1659"/>
                  <a:pt x="1320" y="1659"/>
                  <a:pt x="1320" y="1659"/>
                </a:cubicBezTo>
                <a:lnTo>
                  <a:pt x="1320" y="1610"/>
                </a:lnTo>
                <a:close/>
              </a:path>
            </a:pathLst>
          </a:custGeom>
          <a:solidFill>
            <a:srgbClr val="FFFFFF"/>
          </a:solidFill>
          <a:ln>
            <a:noFill/>
          </a:ln>
        </p:spPr>
        <p:txBody>
          <a:bodyPr vert="horz" wrap="square" lIns="82275" tIns="41138" rIns="82275" bIns="41138" numCol="1" anchor="t" anchorCtr="0" compatLnSpc="1">
            <a:prstTxWarp prst="textNoShape">
              <a:avLst/>
            </a:prstTxWarp>
          </a:bodyPr>
          <a:lstStyle/>
          <a:p>
            <a:pPr defTabSz="684536"/>
            <a:endParaRPr lang="en-US" sz="933" dirty="0">
              <a:solidFill>
                <a:srgbClr val="FFFFFF"/>
              </a:solidFill>
            </a:endParaRPr>
          </a:p>
        </p:txBody>
      </p:sp>
      <p:sp>
        <p:nvSpPr>
          <p:cNvPr id="5178" name="L-Shape 5177"/>
          <p:cNvSpPr/>
          <p:nvPr/>
        </p:nvSpPr>
        <p:spPr bwMode="auto">
          <a:xfrm flipH="1">
            <a:off x="3544779" y="4973462"/>
            <a:ext cx="854111" cy="822960"/>
          </a:xfrm>
          <a:prstGeom prst="corner">
            <a:avLst>
              <a:gd name="adj1" fmla="val 38444"/>
              <a:gd name="adj2" fmla="val 86106"/>
            </a:avLst>
          </a:prstGeom>
          <a:noFill/>
          <a:ln w="22225" cap="sq">
            <a:solidFill>
              <a:srgbClr val="FFFFFF"/>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rgbClr val="EFEFEF"/>
                  </a:gs>
                  <a:gs pos="10417">
                    <a:srgbClr val="EFEFEF"/>
                  </a:gs>
                </a:gsLst>
                <a:lin ang="5400000" scaled="0"/>
              </a:gradFill>
            </a:endParaRPr>
          </a:p>
        </p:txBody>
      </p:sp>
      <p:sp>
        <p:nvSpPr>
          <p:cNvPr id="2521" name="Freeform 58"/>
          <p:cNvSpPr>
            <a:spLocks noEditPoints="1"/>
          </p:cNvSpPr>
          <p:nvPr/>
        </p:nvSpPr>
        <p:spPr bwMode="black">
          <a:xfrm>
            <a:off x="4758936" y="5065442"/>
            <a:ext cx="383562" cy="411166"/>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solidFill>
            <a:srgbClr val="FFFFFF"/>
          </a:solidFill>
          <a:ln>
            <a:noFill/>
          </a:ln>
        </p:spPr>
        <p:txBody>
          <a:bodyPr vert="horz" wrap="square" lIns="82275" tIns="41138" rIns="82275" bIns="41138" numCol="1" anchor="t" anchorCtr="0" compatLnSpc="1">
            <a:prstTxWarp prst="textNoShape">
              <a:avLst/>
            </a:prstTxWarp>
          </a:bodyPr>
          <a:lstStyle/>
          <a:p>
            <a:pPr defTabSz="684536"/>
            <a:endParaRPr lang="en-US" sz="933">
              <a:solidFill>
                <a:srgbClr val="FFFFFF"/>
              </a:solidFill>
            </a:endParaRPr>
          </a:p>
        </p:txBody>
      </p:sp>
      <p:sp>
        <p:nvSpPr>
          <p:cNvPr id="5179" name="L-Shape 5178"/>
          <p:cNvSpPr/>
          <p:nvPr/>
        </p:nvSpPr>
        <p:spPr bwMode="auto">
          <a:xfrm flipV="1">
            <a:off x="4600064" y="4973462"/>
            <a:ext cx="879841" cy="822960"/>
          </a:xfrm>
          <a:prstGeom prst="corner">
            <a:avLst>
              <a:gd name="adj1" fmla="val 43057"/>
              <a:gd name="adj2" fmla="val 74857"/>
            </a:avLst>
          </a:prstGeom>
          <a:noFill/>
          <a:ln w="22225" cap="sq">
            <a:solidFill>
              <a:srgbClr val="FFFFFF"/>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pic>
        <p:nvPicPr>
          <p:cNvPr id="2517" name="Picture 2"/>
          <p:cNvPicPr>
            <a:picLocks noChangeAspect="1" noChangeArrowheads="1"/>
          </p:cNvPicPr>
          <p:nvPr/>
        </p:nvPicPr>
        <p:blipFill>
          <a:blip r:embed="rId12" cstate="print">
            <a:extLst>
              <a:ext uri="{28A0092B-C50C-407E-A947-70E740481C1C}">
                <a14:useLocalDpi xmlns:a14="http://schemas.microsoft.com/office/drawing/2010/main" val="0"/>
              </a:ext>
            </a:extLst>
          </a:blip>
          <a:stretch>
            <a:fillRect/>
          </a:stretch>
        </p:blipFill>
        <p:spPr bwMode="auto">
          <a:xfrm>
            <a:off x="5777190" y="5040086"/>
            <a:ext cx="381707" cy="381762"/>
          </a:xfrm>
          <a:prstGeom prst="rect">
            <a:avLst/>
          </a:prstGeom>
          <a:noFill/>
          <a:extLst>
            <a:ext uri="{909E8E84-426E-40DD-AFC4-6F175D3DCCD1}">
              <a14:hiddenFill xmlns:a14="http://schemas.microsoft.com/office/drawing/2010/main">
                <a:solidFill>
                  <a:srgbClr val="FFFFFF"/>
                </a:solidFill>
              </a14:hiddenFill>
            </a:ext>
          </a:extLst>
        </p:spPr>
      </p:pic>
      <p:sp>
        <p:nvSpPr>
          <p:cNvPr id="5180" name="L-Shape 5179"/>
          <p:cNvSpPr/>
          <p:nvPr/>
        </p:nvSpPr>
        <p:spPr bwMode="auto">
          <a:xfrm flipH="1">
            <a:off x="5292557" y="4973462"/>
            <a:ext cx="990808" cy="822960"/>
          </a:xfrm>
          <a:prstGeom prst="corner">
            <a:avLst>
              <a:gd name="adj1" fmla="val 49207"/>
              <a:gd name="adj2" fmla="val 90202"/>
            </a:avLst>
          </a:prstGeom>
          <a:noFill/>
          <a:ln w="22225" cap="sq">
            <a:solidFill>
              <a:srgbClr val="FFFFFF"/>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rgbClr val="EFEFEF"/>
                  </a:gs>
                  <a:gs pos="10417">
                    <a:srgbClr val="EFEFEF"/>
                  </a:gs>
                </a:gsLst>
                <a:lin ang="5400000" scaled="0"/>
              </a:gradFill>
            </a:endParaRPr>
          </a:p>
        </p:txBody>
      </p:sp>
      <p:pic>
        <p:nvPicPr>
          <p:cNvPr id="2561" name="Picture 5" descr="C:\Users\Jonahs\Dropbox\Projects SCOTT\MEET Windows Azure\source\Background\tile-icon-CDN.pn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6735914" y="5014690"/>
            <a:ext cx="495659" cy="491253"/>
          </a:xfrm>
          <a:prstGeom prst="rect">
            <a:avLst/>
          </a:prstGeom>
          <a:noFill/>
          <a:extLst>
            <a:ext uri="{909E8E84-426E-40DD-AFC4-6F175D3DCCD1}">
              <a14:hiddenFill xmlns:a14="http://schemas.microsoft.com/office/drawing/2010/main">
                <a:solidFill>
                  <a:srgbClr val="FFFFFF"/>
                </a:solidFill>
              </a14:hiddenFill>
            </a:ext>
          </a:extLst>
        </p:spPr>
      </p:pic>
      <p:sp>
        <p:nvSpPr>
          <p:cNvPr id="5181" name="L-Shape 5180"/>
          <p:cNvSpPr/>
          <p:nvPr/>
        </p:nvSpPr>
        <p:spPr bwMode="auto">
          <a:xfrm rot="5400000" flipV="1">
            <a:off x="6483515" y="4979628"/>
            <a:ext cx="835291" cy="822960"/>
          </a:xfrm>
          <a:prstGeom prst="corner">
            <a:avLst>
              <a:gd name="adj1" fmla="val 80102"/>
              <a:gd name="adj2" fmla="val 91737"/>
            </a:avLst>
          </a:prstGeom>
          <a:noFill/>
          <a:ln w="22225" cap="sq">
            <a:solidFill>
              <a:srgbClr val="FFFFFF"/>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grpSp>
        <p:nvGrpSpPr>
          <p:cNvPr id="5183" name="Group 5182"/>
          <p:cNvGrpSpPr/>
          <p:nvPr/>
        </p:nvGrpSpPr>
        <p:grpSpPr>
          <a:xfrm>
            <a:off x="8191659" y="3957206"/>
            <a:ext cx="832576" cy="835291"/>
            <a:chOff x="2667824" y="1637549"/>
            <a:chExt cx="832576" cy="835291"/>
          </a:xfrm>
        </p:grpSpPr>
        <p:pic>
          <p:nvPicPr>
            <p:cNvPr id="5184" name="Picture 5183"/>
            <p:cNvPicPr>
              <a:picLocks noChangeAspect="1"/>
            </p:cNvPicPr>
            <p:nvPr/>
          </p:nvPicPr>
          <p:blipFill>
            <a:blip r:embed="rId11">
              <a:lum bright="-100000"/>
            </a:blip>
            <a:stretch>
              <a:fillRect/>
            </a:stretch>
          </p:blipFill>
          <p:spPr>
            <a:xfrm>
              <a:off x="2858309" y="1679339"/>
              <a:ext cx="447765" cy="378933"/>
            </a:xfrm>
            <a:prstGeom prst="rect">
              <a:avLst/>
            </a:prstGeom>
            <a:noFill/>
          </p:spPr>
        </p:pic>
        <p:sp>
          <p:nvSpPr>
            <p:cNvPr id="5185" name="L-Shape 5184"/>
            <p:cNvSpPr/>
            <p:nvPr/>
          </p:nvSpPr>
          <p:spPr bwMode="auto">
            <a:xfrm rot="5400000" flipV="1">
              <a:off x="2666466" y="1638907"/>
              <a:ext cx="835291" cy="832576"/>
            </a:xfrm>
            <a:prstGeom prst="corner">
              <a:avLst>
                <a:gd name="adj1" fmla="val 38444"/>
                <a:gd name="adj2" fmla="val 91737"/>
              </a:avLst>
            </a:prstGeom>
            <a:noFill/>
            <a:ln w="22225" cap="sq">
              <a:solidFill>
                <a:schemeClr val="bg1">
                  <a:lumMod val="10000"/>
                </a:schemeClr>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grpSp>
      <p:grpSp>
        <p:nvGrpSpPr>
          <p:cNvPr id="5186" name="Group 5185"/>
          <p:cNvGrpSpPr/>
          <p:nvPr/>
        </p:nvGrpSpPr>
        <p:grpSpPr>
          <a:xfrm>
            <a:off x="7776491" y="4796105"/>
            <a:ext cx="820402" cy="806162"/>
            <a:chOff x="2679998" y="2540409"/>
            <a:chExt cx="820402" cy="806162"/>
          </a:xfrm>
        </p:grpSpPr>
        <p:pic>
          <p:nvPicPr>
            <p:cNvPr id="5187" name="Picture 5186"/>
            <p:cNvPicPr>
              <a:picLocks noChangeAspect="1"/>
            </p:cNvPicPr>
            <p:nvPr/>
          </p:nvPicPr>
          <p:blipFill>
            <a:blip r:embed="rId14" cstate="print">
              <a:extLst>
                <a:ext uri="{BEBA8EAE-BF5A-486C-A8C5-ECC9F3942E4B}">
                  <a14:imgProps xmlns:a14="http://schemas.microsoft.com/office/drawing/2010/main">
                    <a14:imgLayer r:embed="rId15">
                      <a14:imgEffect>
                        <a14:brightnessContrast bright="-100000"/>
                      </a14:imgEffect>
                    </a14:imgLayer>
                  </a14:imgProps>
                </a:ext>
                <a:ext uri="{28A0092B-C50C-407E-A947-70E740481C1C}">
                  <a14:useLocalDpi xmlns:a14="http://schemas.microsoft.com/office/drawing/2010/main"/>
                </a:ext>
              </a:extLst>
            </a:blip>
            <a:stretch>
              <a:fillRect/>
            </a:stretch>
          </p:blipFill>
          <p:spPr>
            <a:xfrm>
              <a:off x="2959074" y="2653644"/>
              <a:ext cx="245311" cy="355178"/>
            </a:xfrm>
            <a:prstGeom prst="rect">
              <a:avLst/>
            </a:prstGeom>
            <a:noFill/>
          </p:spPr>
        </p:pic>
        <p:sp>
          <p:nvSpPr>
            <p:cNvPr id="5188" name="L-Shape 5187"/>
            <p:cNvSpPr/>
            <p:nvPr/>
          </p:nvSpPr>
          <p:spPr bwMode="auto">
            <a:xfrm rot="5400000" flipH="1">
              <a:off x="2687118" y="2533289"/>
              <a:ext cx="806162" cy="820402"/>
            </a:xfrm>
            <a:prstGeom prst="corner">
              <a:avLst>
                <a:gd name="adj1" fmla="val 38444"/>
                <a:gd name="adj2" fmla="val 90894"/>
              </a:avLst>
            </a:prstGeom>
            <a:noFill/>
            <a:ln w="22225" cap="sq">
              <a:solidFill>
                <a:schemeClr val="bg1">
                  <a:lumMod val="10000"/>
                </a:schemeClr>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grpSp>
      <p:grpSp>
        <p:nvGrpSpPr>
          <p:cNvPr id="5197" name="Group 5196"/>
          <p:cNvGrpSpPr/>
          <p:nvPr/>
        </p:nvGrpSpPr>
        <p:grpSpPr>
          <a:xfrm>
            <a:off x="8696254" y="5228650"/>
            <a:ext cx="860880" cy="825944"/>
            <a:chOff x="3650914" y="1646896"/>
            <a:chExt cx="860880" cy="825944"/>
          </a:xfrm>
        </p:grpSpPr>
        <p:pic>
          <p:nvPicPr>
            <p:cNvPr id="5198" name="Picture 5197"/>
            <p:cNvPicPr>
              <a:picLocks noChangeAspect="1"/>
            </p:cNvPicPr>
            <p:nvPr/>
          </p:nvPicPr>
          <p:blipFill>
            <a:blip r:embed="rId16" cstate="print">
              <a:extLst>
                <a:ext uri="{BEBA8EAE-BF5A-486C-A8C5-ECC9F3942E4B}">
                  <a14:imgProps xmlns:a14="http://schemas.microsoft.com/office/drawing/2010/main">
                    <a14:imgLayer r:embed="rId17">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727883" y="1704650"/>
              <a:ext cx="431850" cy="428014"/>
            </a:xfrm>
            <a:prstGeom prst="rect">
              <a:avLst/>
            </a:prstGeom>
          </p:spPr>
        </p:pic>
        <p:sp>
          <p:nvSpPr>
            <p:cNvPr id="5199" name="L-Shape 5198"/>
            <p:cNvSpPr/>
            <p:nvPr/>
          </p:nvSpPr>
          <p:spPr bwMode="auto">
            <a:xfrm>
              <a:off x="3650914" y="1646896"/>
              <a:ext cx="860880" cy="825944"/>
            </a:xfrm>
            <a:prstGeom prst="corner">
              <a:avLst>
                <a:gd name="adj1" fmla="val 38444"/>
                <a:gd name="adj2" fmla="val 73305"/>
              </a:avLst>
            </a:prstGeom>
            <a:noFill/>
            <a:ln w="22225" cap="sq">
              <a:solidFill>
                <a:schemeClr val="bg1">
                  <a:lumMod val="10000"/>
                </a:schemeClr>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grpSp>
      <p:grpSp>
        <p:nvGrpSpPr>
          <p:cNvPr id="5200" name="Group 5199"/>
          <p:cNvGrpSpPr/>
          <p:nvPr/>
        </p:nvGrpSpPr>
        <p:grpSpPr>
          <a:xfrm>
            <a:off x="9387307" y="4604756"/>
            <a:ext cx="787132" cy="770522"/>
            <a:chOff x="3648807" y="2576049"/>
            <a:chExt cx="787132" cy="770522"/>
          </a:xfrm>
        </p:grpSpPr>
        <p:pic>
          <p:nvPicPr>
            <p:cNvPr id="5201" name="Picture 5200"/>
            <p:cNvPicPr>
              <a:picLocks noChangeAspect="1"/>
            </p:cNvPicPr>
            <p:nvPr/>
          </p:nvPicPr>
          <p:blipFill>
            <a:blip r:embed="rId18" cstate="print">
              <a:extLst>
                <a:ext uri="{BEBA8EAE-BF5A-486C-A8C5-ECC9F3942E4B}">
                  <a14:imgProps xmlns:a14="http://schemas.microsoft.com/office/drawing/2010/main">
                    <a14:imgLayer r:embed="rId19">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781841" y="2640500"/>
              <a:ext cx="383939" cy="383993"/>
            </a:xfrm>
            <a:prstGeom prst="rect">
              <a:avLst/>
            </a:prstGeom>
            <a:noFill/>
          </p:spPr>
        </p:pic>
        <p:sp>
          <p:nvSpPr>
            <p:cNvPr id="5202" name="L-Shape 5201"/>
            <p:cNvSpPr/>
            <p:nvPr/>
          </p:nvSpPr>
          <p:spPr bwMode="auto">
            <a:xfrm>
              <a:off x="3648807" y="2576049"/>
              <a:ext cx="787132" cy="770522"/>
            </a:xfrm>
            <a:prstGeom prst="corner">
              <a:avLst>
                <a:gd name="adj1" fmla="val 46867"/>
                <a:gd name="adj2" fmla="val 71126"/>
              </a:avLst>
            </a:prstGeom>
            <a:noFill/>
            <a:ln w="22225" cap="sq">
              <a:solidFill>
                <a:schemeClr val="bg1">
                  <a:lumMod val="10000"/>
                </a:schemeClr>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grpSp>
      <p:grpSp>
        <p:nvGrpSpPr>
          <p:cNvPr id="5203" name="Group 5202"/>
          <p:cNvGrpSpPr/>
          <p:nvPr/>
        </p:nvGrpSpPr>
        <p:grpSpPr>
          <a:xfrm>
            <a:off x="9095612" y="3673621"/>
            <a:ext cx="991104" cy="825944"/>
            <a:chOff x="4337997" y="1646896"/>
            <a:chExt cx="991104" cy="825944"/>
          </a:xfrm>
        </p:grpSpPr>
        <p:pic>
          <p:nvPicPr>
            <p:cNvPr id="5204" name="Picture 7" descr="C:\Users\Jonahs\Dropbox\Projects SCOTT\MEET Windows Azure\source\Background\tile-icon-identity.png"/>
            <p:cNvPicPr>
              <a:picLocks noChangeAspect="1" noChangeArrowheads="1"/>
            </p:cNvPicPr>
            <p:nvPr/>
          </p:nvPicPr>
          <p:blipFill>
            <a:blip r:embed="rId20" cstate="print">
              <a:extLst>
                <a:ext uri="{BEBA8EAE-BF5A-486C-A8C5-ECC9F3942E4B}">
                  <a14:imgProps xmlns:a14="http://schemas.microsoft.com/office/drawing/2010/main">
                    <a14:imgLayer r:embed="rId21">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4762890" y="1743952"/>
              <a:ext cx="375655" cy="375654"/>
            </a:xfrm>
            <a:prstGeom prst="rect">
              <a:avLst/>
            </a:prstGeom>
            <a:noFill/>
            <a:extLst>
              <a:ext uri="{909E8E84-426E-40DD-AFC4-6F175D3DCCD1}">
                <a14:hiddenFill xmlns:a14="http://schemas.microsoft.com/office/drawing/2010/main">
                  <a:solidFill>
                    <a:srgbClr val="FFFFFF"/>
                  </a:solidFill>
                </a14:hiddenFill>
              </a:ext>
            </a:extLst>
          </p:spPr>
        </p:pic>
        <p:sp>
          <p:nvSpPr>
            <p:cNvPr id="5205" name="L-Shape 5204"/>
            <p:cNvSpPr/>
            <p:nvPr/>
          </p:nvSpPr>
          <p:spPr bwMode="auto">
            <a:xfrm flipH="1" flipV="1">
              <a:off x="4337997" y="1646896"/>
              <a:ext cx="991104" cy="825944"/>
            </a:xfrm>
            <a:prstGeom prst="corner">
              <a:avLst>
                <a:gd name="adj1" fmla="val 47670"/>
                <a:gd name="adj2" fmla="val 82321"/>
              </a:avLst>
            </a:prstGeom>
            <a:noFill/>
            <a:ln w="22225" cap="sq">
              <a:solidFill>
                <a:schemeClr val="bg1">
                  <a:lumMod val="10000"/>
                </a:schemeClr>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grpSp>
      <p:grpSp>
        <p:nvGrpSpPr>
          <p:cNvPr id="5212" name="Group 5211"/>
          <p:cNvGrpSpPr/>
          <p:nvPr/>
        </p:nvGrpSpPr>
        <p:grpSpPr>
          <a:xfrm>
            <a:off x="10728779" y="5501622"/>
            <a:ext cx="860880" cy="815356"/>
            <a:chOff x="5570345" y="2523718"/>
            <a:chExt cx="860880" cy="815356"/>
          </a:xfrm>
        </p:grpSpPr>
        <p:pic>
          <p:nvPicPr>
            <p:cNvPr id="5213" name="Picture 2" descr="\\MAGNUM\Projects\Microsoft\Cloud Power FY12\Design\Icons\PNGs\Cloud_on_your_terms.png"/>
            <p:cNvPicPr>
              <a:picLocks noChangeAspect="1" noChangeArrowheads="1"/>
            </p:cNvPicPr>
            <p:nvPr/>
          </p:nvPicPr>
          <p:blipFill>
            <a:blip r:embed="rId22" cstate="print">
              <a:extLst>
                <a:ext uri="{BEBA8EAE-BF5A-486C-A8C5-ECC9F3942E4B}">
                  <a14:imgProps xmlns:a14="http://schemas.microsoft.com/office/drawing/2010/main">
                    <a14:imgLayer r:embed="rId23">
                      <a14:imgEffect>
                        <a14:brightnessContrast bright="-100000"/>
                      </a14:imgEffect>
                    </a14:imgLayer>
                  </a14:imgProps>
                </a:ext>
              </a:extLst>
            </a:blip>
            <a:stretch>
              <a:fillRect/>
            </a:stretch>
          </p:blipFill>
          <p:spPr bwMode="auto">
            <a:xfrm>
              <a:off x="5683078" y="2523718"/>
              <a:ext cx="620508" cy="620595"/>
            </a:xfrm>
            <a:prstGeom prst="rect">
              <a:avLst/>
            </a:prstGeom>
            <a:noFill/>
            <a:ln>
              <a:noFill/>
            </a:ln>
          </p:spPr>
        </p:pic>
        <p:sp>
          <p:nvSpPr>
            <p:cNvPr id="5214" name="L-Shape 5213"/>
            <p:cNvSpPr/>
            <p:nvPr/>
          </p:nvSpPr>
          <p:spPr bwMode="auto">
            <a:xfrm>
              <a:off x="5570345" y="2570974"/>
              <a:ext cx="860880" cy="768100"/>
            </a:xfrm>
            <a:prstGeom prst="corner">
              <a:avLst>
                <a:gd name="adj1" fmla="val 38444"/>
                <a:gd name="adj2" fmla="val 89961"/>
              </a:avLst>
            </a:prstGeom>
            <a:noFill/>
            <a:ln w="22225" cap="sq">
              <a:solidFill>
                <a:schemeClr val="bg1">
                  <a:lumMod val="10000"/>
                </a:schemeClr>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grpSp>
      <p:grpSp>
        <p:nvGrpSpPr>
          <p:cNvPr id="5215" name="Group 5214"/>
          <p:cNvGrpSpPr/>
          <p:nvPr/>
        </p:nvGrpSpPr>
        <p:grpSpPr>
          <a:xfrm>
            <a:off x="10511381" y="4675693"/>
            <a:ext cx="943888" cy="779498"/>
            <a:chOff x="6378270" y="2570974"/>
            <a:chExt cx="943888" cy="779498"/>
          </a:xfrm>
        </p:grpSpPr>
        <p:sp>
          <p:nvSpPr>
            <p:cNvPr id="5216" name="Freeform 5215"/>
            <p:cNvSpPr>
              <a:spLocks noEditPoints="1"/>
            </p:cNvSpPr>
            <p:nvPr/>
          </p:nvSpPr>
          <p:spPr bwMode="auto">
            <a:xfrm>
              <a:off x="6815246" y="2725939"/>
              <a:ext cx="340243" cy="300028"/>
            </a:xfrm>
            <a:custGeom>
              <a:avLst/>
              <a:gdLst>
                <a:gd name="T0" fmla="*/ 2220 w 3152"/>
                <a:gd name="T1" fmla="*/ 905 h 2780"/>
                <a:gd name="T2" fmla="*/ 2131 w 3152"/>
                <a:gd name="T3" fmla="*/ 764 h 2780"/>
                <a:gd name="T4" fmla="*/ 1420 w 3152"/>
                <a:gd name="T5" fmla="*/ 92 h 2780"/>
                <a:gd name="T6" fmla="*/ 1243 w 3152"/>
                <a:gd name="T7" fmla="*/ 2 h 2780"/>
                <a:gd name="T8" fmla="*/ 1243 w 3152"/>
                <a:gd name="T9" fmla="*/ 2 h 2780"/>
                <a:gd name="T10" fmla="*/ 1243 w 3152"/>
                <a:gd name="T11" fmla="*/ 2 h 2780"/>
                <a:gd name="T12" fmla="*/ 266 w 3152"/>
                <a:gd name="T13" fmla="*/ 2 h 2780"/>
                <a:gd name="T14" fmla="*/ 0 w 3152"/>
                <a:gd name="T15" fmla="*/ 226 h 2780"/>
                <a:gd name="T16" fmla="*/ 0 w 3152"/>
                <a:gd name="T17" fmla="*/ 2511 h 2780"/>
                <a:gd name="T18" fmla="*/ 266 w 3152"/>
                <a:gd name="T19" fmla="*/ 2780 h 2780"/>
                <a:gd name="T20" fmla="*/ 1953 w 3152"/>
                <a:gd name="T21" fmla="*/ 2780 h 2780"/>
                <a:gd name="T22" fmla="*/ 2220 w 3152"/>
                <a:gd name="T23" fmla="*/ 2511 h 2780"/>
                <a:gd name="T24" fmla="*/ 2220 w 3152"/>
                <a:gd name="T25" fmla="*/ 943 h 2780"/>
                <a:gd name="T26" fmla="*/ 2220 w 3152"/>
                <a:gd name="T27" fmla="*/ 905 h 2780"/>
                <a:gd name="T28" fmla="*/ 1243 w 3152"/>
                <a:gd name="T29" fmla="*/ 226 h 2780"/>
                <a:gd name="T30" fmla="*/ 1953 w 3152"/>
                <a:gd name="T31" fmla="*/ 943 h 2780"/>
                <a:gd name="T32" fmla="*/ 1243 w 3152"/>
                <a:gd name="T33" fmla="*/ 943 h 2780"/>
                <a:gd name="T34" fmla="*/ 1243 w 3152"/>
                <a:gd name="T35" fmla="*/ 226 h 2780"/>
                <a:gd name="T36" fmla="*/ 1243 w 3152"/>
                <a:gd name="T37" fmla="*/ 226 h 2780"/>
                <a:gd name="T38" fmla="*/ 1953 w 3152"/>
                <a:gd name="T39" fmla="*/ 2511 h 2780"/>
                <a:gd name="T40" fmla="*/ 266 w 3152"/>
                <a:gd name="T41" fmla="*/ 2511 h 2780"/>
                <a:gd name="T42" fmla="*/ 266 w 3152"/>
                <a:gd name="T43" fmla="*/ 226 h 2780"/>
                <a:gd name="T44" fmla="*/ 1021 w 3152"/>
                <a:gd name="T45" fmla="*/ 226 h 2780"/>
                <a:gd name="T46" fmla="*/ 1021 w 3152"/>
                <a:gd name="T47" fmla="*/ 943 h 2780"/>
                <a:gd name="T48" fmla="*/ 1243 w 3152"/>
                <a:gd name="T49" fmla="*/ 1212 h 2780"/>
                <a:gd name="T50" fmla="*/ 1953 w 3152"/>
                <a:gd name="T51" fmla="*/ 1212 h 2780"/>
                <a:gd name="T52" fmla="*/ 1953 w 3152"/>
                <a:gd name="T53" fmla="*/ 2511 h 2780"/>
                <a:gd name="T54" fmla="*/ 1953 w 3152"/>
                <a:gd name="T55" fmla="*/ 2511 h 2780"/>
                <a:gd name="T56" fmla="*/ 2575 w 3152"/>
                <a:gd name="T57" fmla="*/ 630 h 2780"/>
                <a:gd name="T58" fmla="*/ 2664 w 3152"/>
                <a:gd name="T59" fmla="*/ 854 h 2780"/>
                <a:gd name="T60" fmla="*/ 2664 w 3152"/>
                <a:gd name="T61" fmla="*/ 2511 h 2780"/>
                <a:gd name="T62" fmla="*/ 2442 w 3152"/>
                <a:gd name="T63" fmla="*/ 2780 h 2780"/>
                <a:gd name="T64" fmla="*/ 2353 w 3152"/>
                <a:gd name="T65" fmla="*/ 2780 h 2780"/>
                <a:gd name="T66" fmla="*/ 2442 w 3152"/>
                <a:gd name="T67" fmla="*/ 2556 h 2780"/>
                <a:gd name="T68" fmla="*/ 2442 w 3152"/>
                <a:gd name="T69" fmla="*/ 943 h 2780"/>
                <a:gd name="T70" fmla="*/ 2353 w 3152"/>
                <a:gd name="T71" fmla="*/ 674 h 2780"/>
                <a:gd name="T72" fmla="*/ 1642 w 3152"/>
                <a:gd name="T73" fmla="*/ 2 h 2780"/>
                <a:gd name="T74" fmla="*/ 1642 w 3152"/>
                <a:gd name="T75" fmla="*/ 2 h 2780"/>
                <a:gd name="T76" fmla="*/ 1731 w 3152"/>
                <a:gd name="T77" fmla="*/ 2 h 2780"/>
                <a:gd name="T78" fmla="*/ 1776 w 3152"/>
                <a:gd name="T79" fmla="*/ 2 h 2780"/>
                <a:gd name="T80" fmla="*/ 2086 w 3152"/>
                <a:gd name="T81" fmla="*/ 137 h 2780"/>
                <a:gd name="T82" fmla="*/ 2575 w 3152"/>
                <a:gd name="T83" fmla="*/ 630 h 2780"/>
                <a:gd name="T84" fmla="*/ 3063 w 3152"/>
                <a:gd name="T85" fmla="*/ 585 h 2780"/>
                <a:gd name="T86" fmla="*/ 3152 w 3152"/>
                <a:gd name="T87" fmla="*/ 764 h 2780"/>
                <a:gd name="T88" fmla="*/ 3152 w 3152"/>
                <a:gd name="T89" fmla="*/ 2511 h 2780"/>
                <a:gd name="T90" fmla="*/ 2886 w 3152"/>
                <a:gd name="T91" fmla="*/ 2780 h 2780"/>
                <a:gd name="T92" fmla="*/ 2841 w 3152"/>
                <a:gd name="T93" fmla="*/ 2780 h 2780"/>
                <a:gd name="T94" fmla="*/ 2886 w 3152"/>
                <a:gd name="T95" fmla="*/ 2556 h 2780"/>
                <a:gd name="T96" fmla="*/ 2886 w 3152"/>
                <a:gd name="T97" fmla="*/ 809 h 2780"/>
                <a:gd name="T98" fmla="*/ 2841 w 3152"/>
                <a:gd name="T99" fmla="*/ 630 h 2780"/>
                <a:gd name="T100" fmla="*/ 2220 w 3152"/>
                <a:gd name="T101" fmla="*/ 2 h 2780"/>
                <a:gd name="T102" fmla="*/ 2220 w 3152"/>
                <a:gd name="T103" fmla="*/ 2 h 2780"/>
                <a:gd name="T104" fmla="*/ 2264 w 3152"/>
                <a:gd name="T105" fmla="*/ 2 h 2780"/>
                <a:gd name="T106" fmla="*/ 2308 w 3152"/>
                <a:gd name="T107" fmla="*/ 2 h 2780"/>
                <a:gd name="T108" fmla="*/ 2619 w 3152"/>
                <a:gd name="T109" fmla="*/ 137 h 2780"/>
                <a:gd name="T110" fmla="*/ 3063 w 3152"/>
                <a:gd name="T111" fmla="*/ 585 h 2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152" h="2780">
                  <a:moveTo>
                    <a:pt x="2220" y="905"/>
                  </a:moveTo>
                  <a:cubicBezTo>
                    <a:pt x="2220" y="860"/>
                    <a:pt x="2204" y="833"/>
                    <a:pt x="2131" y="764"/>
                  </a:cubicBezTo>
                  <a:cubicBezTo>
                    <a:pt x="1419" y="93"/>
                    <a:pt x="1420" y="92"/>
                    <a:pt x="1420" y="92"/>
                  </a:cubicBezTo>
                  <a:cubicBezTo>
                    <a:pt x="1358" y="23"/>
                    <a:pt x="1304" y="2"/>
                    <a:pt x="1243" y="2"/>
                  </a:cubicBezTo>
                  <a:cubicBezTo>
                    <a:pt x="1243" y="2"/>
                    <a:pt x="1243" y="2"/>
                    <a:pt x="1243" y="2"/>
                  </a:cubicBezTo>
                  <a:cubicBezTo>
                    <a:pt x="1243" y="2"/>
                    <a:pt x="1243" y="2"/>
                    <a:pt x="1243" y="2"/>
                  </a:cubicBezTo>
                  <a:cubicBezTo>
                    <a:pt x="266" y="2"/>
                    <a:pt x="266" y="2"/>
                    <a:pt x="266" y="2"/>
                  </a:cubicBezTo>
                  <a:cubicBezTo>
                    <a:pt x="133" y="2"/>
                    <a:pt x="0" y="92"/>
                    <a:pt x="0" y="226"/>
                  </a:cubicBezTo>
                  <a:cubicBezTo>
                    <a:pt x="0" y="2511"/>
                    <a:pt x="0" y="2511"/>
                    <a:pt x="0" y="2511"/>
                  </a:cubicBezTo>
                  <a:cubicBezTo>
                    <a:pt x="0" y="2646"/>
                    <a:pt x="133" y="2780"/>
                    <a:pt x="266" y="2780"/>
                  </a:cubicBezTo>
                  <a:cubicBezTo>
                    <a:pt x="1953" y="2780"/>
                    <a:pt x="1953" y="2780"/>
                    <a:pt x="1953" y="2780"/>
                  </a:cubicBezTo>
                  <a:cubicBezTo>
                    <a:pt x="2086" y="2780"/>
                    <a:pt x="2220" y="2646"/>
                    <a:pt x="2220" y="2511"/>
                  </a:cubicBezTo>
                  <a:cubicBezTo>
                    <a:pt x="2220" y="943"/>
                    <a:pt x="2220" y="943"/>
                    <a:pt x="2220" y="943"/>
                  </a:cubicBezTo>
                  <a:lnTo>
                    <a:pt x="2220" y="905"/>
                  </a:lnTo>
                  <a:close/>
                  <a:moveTo>
                    <a:pt x="1243" y="226"/>
                  </a:moveTo>
                  <a:cubicBezTo>
                    <a:pt x="1953" y="943"/>
                    <a:pt x="1953" y="943"/>
                    <a:pt x="1953" y="943"/>
                  </a:cubicBezTo>
                  <a:cubicBezTo>
                    <a:pt x="1243" y="943"/>
                    <a:pt x="1243" y="943"/>
                    <a:pt x="1243" y="943"/>
                  </a:cubicBezTo>
                  <a:cubicBezTo>
                    <a:pt x="1243" y="226"/>
                    <a:pt x="1243" y="226"/>
                    <a:pt x="1243" y="226"/>
                  </a:cubicBezTo>
                  <a:cubicBezTo>
                    <a:pt x="1243" y="226"/>
                    <a:pt x="1243" y="226"/>
                    <a:pt x="1243" y="226"/>
                  </a:cubicBezTo>
                  <a:close/>
                  <a:moveTo>
                    <a:pt x="1953" y="2511"/>
                  </a:moveTo>
                  <a:cubicBezTo>
                    <a:pt x="266" y="2511"/>
                    <a:pt x="266" y="2511"/>
                    <a:pt x="266" y="2511"/>
                  </a:cubicBezTo>
                  <a:cubicBezTo>
                    <a:pt x="266" y="226"/>
                    <a:pt x="266" y="226"/>
                    <a:pt x="266" y="226"/>
                  </a:cubicBezTo>
                  <a:cubicBezTo>
                    <a:pt x="1021" y="226"/>
                    <a:pt x="1021" y="226"/>
                    <a:pt x="1021" y="226"/>
                  </a:cubicBezTo>
                  <a:cubicBezTo>
                    <a:pt x="1021" y="943"/>
                    <a:pt x="1021" y="943"/>
                    <a:pt x="1021" y="943"/>
                  </a:cubicBezTo>
                  <a:cubicBezTo>
                    <a:pt x="1021" y="1078"/>
                    <a:pt x="1110" y="1212"/>
                    <a:pt x="1243" y="1212"/>
                  </a:cubicBezTo>
                  <a:cubicBezTo>
                    <a:pt x="1953" y="1212"/>
                    <a:pt x="1953" y="1212"/>
                    <a:pt x="1953" y="1212"/>
                  </a:cubicBezTo>
                  <a:cubicBezTo>
                    <a:pt x="1953" y="2511"/>
                    <a:pt x="1953" y="2511"/>
                    <a:pt x="1953" y="2511"/>
                  </a:cubicBezTo>
                  <a:cubicBezTo>
                    <a:pt x="1953" y="2511"/>
                    <a:pt x="1953" y="2511"/>
                    <a:pt x="1953" y="2511"/>
                  </a:cubicBezTo>
                  <a:close/>
                  <a:moveTo>
                    <a:pt x="2575" y="630"/>
                  </a:moveTo>
                  <a:cubicBezTo>
                    <a:pt x="2619" y="674"/>
                    <a:pt x="2664" y="764"/>
                    <a:pt x="2664" y="854"/>
                  </a:cubicBezTo>
                  <a:cubicBezTo>
                    <a:pt x="2664" y="2511"/>
                    <a:pt x="2664" y="2511"/>
                    <a:pt x="2664" y="2511"/>
                  </a:cubicBezTo>
                  <a:cubicBezTo>
                    <a:pt x="2664" y="2646"/>
                    <a:pt x="2575" y="2780"/>
                    <a:pt x="2442" y="2780"/>
                  </a:cubicBezTo>
                  <a:cubicBezTo>
                    <a:pt x="2353" y="2780"/>
                    <a:pt x="2353" y="2780"/>
                    <a:pt x="2353" y="2780"/>
                  </a:cubicBezTo>
                  <a:cubicBezTo>
                    <a:pt x="2397" y="2691"/>
                    <a:pt x="2442" y="2646"/>
                    <a:pt x="2442" y="2556"/>
                  </a:cubicBezTo>
                  <a:cubicBezTo>
                    <a:pt x="2442" y="943"/>
                    <a:pt x="2442" y="943"/>
                    <a:pt x="2442" y="943"/>
                  </a:cubicBezTo>
                  <a:cubicBezTo>
                    <a:pt x="2442" y="854"/>
                    <a:pt x="2452" y="769"/>
                    <a:pt x="2353" y="674"/>
                  </a:cubicBezTo>
                  <a:cubicBezTo>
                    <a:pt x="1645" y="0"/>
                    <a:pt x="1642" y="2"/>
                    <a:pt x="1642" y="2"/>
                  </a:cubicBezTo>
                  <a:cubicBezTo>
                    <a:pt x="1642" y="2"/>
                    <a:pt x="1642" y="2"/>
                    <a:pt x="1642" y="2"/>
                  </a:cubicBezTo>
                  <a:cubicBezTo>
                    <a:pt x="1731" y="2"/>
                    <a:pt x="1731" y="2"/>
                    <a:pt x="1731" y="2"/>
                  </a:cubicBezTo>
                  <a:cubicBezTo>
                    <a:pt x="1776" y="2"/>
                    <a:pt x="1776" y="2"/>
                    <a:pt x="1776" y="2"/>
                  </a:cubicBezTo>
                  <a:cubicBezTo>
                    <a:pt x="1820" y="2"/>
                    <a:pt x="1953" y="2"/>
                    <a:pt x="2086" y="137"/>
                  </a:cubicBezTo>
                  <a:cubicBezTo>
                    <a:pt x="2575" y="630"/>
                    <a:pt x="2575" y="630"/>
                    <a:pt x="2575" y="630"/>
                  </a:cubicBezTo>
                  <a:moveTo>
                    <a:pt x="3063" y="585"/>
                  </a:moveTo>
                  <a:cubicBezTo>
                    <a:pt x="3108" y="630"/>
                    <a:pt x="3152" y="719"/>
                    <a:pt x="3152" y="764"/>
                  </a:cubicBezTo>
                  <a:cubicBezTo>
                    <a:pt x="3152" y="2511"/>
                    <a:pt x="3152" y="2511"/>
                    <a:pt x="3152" y="2511"/>
                  </a:cubicBezTo>
                  <a:cubicBezTo>
                    <a:pt x="3152" y="2646"/>
                    <a:pt x="3019" y="2780"/>
                    <a:pt x="2886" y="2780"/>
                  </a:cubicBezTo>
                  <a:cubicBezTo>
                    <a:pt x="2841" y="2780"/>
                    <a:pt x="2841" y="2780"/>
                    <a:pt x="2841" y="2780"/>
                  </a:cubicBezTo>
                  <a:cubicBezTo>
                    <a:pt x="2886" y="2691"/>
                    <a:pt x="2886" y="2646"/>
                    <a:pt x="2886" y="2556"/>
                  </a:cubicBezTo>
                  <a:cubicBezTo>
                    <a:pt x="2886" y="809"/>
                    <a:pt x="2886" y="809"/>
                    <a:pt x="2886" y="809"/>
                  </a:cubicBezTo>
                  <a:cubicBezTo>
                    <a:pt x="2886" y="764"/>
                    <a:pt x="2886" y="674"/>
                    <a:pt x="2841" y="630"/>
                  </a:cubicBezTo>
                  <a:cubicBezTo>
                    <a:pt x="2220" y="2"/>
                    <a:pt x="2220" y="2"/>
                    <a:pt x="2220" y="2"/>
                  </a:cubicBezTo>
                  <a:cubicBezTo>
                    <a:pt x="2220" y="2"/>
                    <a:pt x="2220" y="2"/>
                    <a:pt x="2220" y="2"/>
                  </a:cubicBezTo>
                  <a:cubicBezTo>
                    <a:pt x="2264" y="2"/>
                    <a:pt x="2264" y="2"/>
                    <a:pt x="2264" y="2"/>
                  </a:cubicBezTo>
                  <a:cubicBezTo>
                    <a:pt x="2308" y="2"/>
                    <a:pt x="2308" y="2"/>
                    <a:pt x="2308" y="2"/>
                  </a:cubicBezTo>
                  <a:cubicBezTo>
                    <a:pt x="2397" y="2"/>
                    <a:pt x="2486" y="2"/>
                    <a:pt x="2619" y="137"/>
                  </a:cubicBezTo>
                  <a:cubicBezTo>
                    <a:pt x="3063" y="585"/>
                    <a:pt x="3063" y="585"/>
                    <a:pt x="3063" y="585"/>
                  </a:cubicBezTo>
                </a:path>
              </a:pathLst>
            </a:custGeom>
            <a:solidFill>
              <a:srgbClr val="000607"/>
            </a:solidFill>
            <a:ln>
              <a:noFill/>
            </a:ln>
          </p:spPr>
          <p:txBody>
            <a:bodyPr vert="horz" wrap="square" lIns="124330" tIns="62164" rIns="124330" bIns="62164" numCol="1" anchor="t" anchorCtr="0" compatLnSpc="1">
              <a:prstTxWarp prst="textNoShape">
                <a:avLst/>
              </a:prstTxWarp>
            </a:bodyPr>
            <a:lstStyle/>
            <a:p>
              <a:pPr defTabSz="1214538"/>
              <a:endParaRPr lang="en-US" sz="2400" dirty="0">
                <a:solidFill>
                  <a:srgbClr val="292929"/>
                </a:solidFill>
              </a:endParaRPr>
            </a:p>
          </p:txBody>
        </p:sp>
        <p:sp>
          <p:nvSpPr>
            <p:cNvPr id="5217" name="Analytics - blue"/>
            <p:cNvSpPr/>
            <p:nvPr/>
          </p:nvSpPr>
          <p:spPr bwMode="auto">
            <a:xfrm flipH="1" flipV="1">
              <a:off x="6378270" y="2570974"/>
              <a:ext cx="943888" cy="779498"/>
            </a:xfrm>
            <a:prstGeom prst="corner">
              <a:avLst>
                <a:gd name="adj1" fmla="val 46590"/>
                <a:gd name="adj2" fmla="val 102672"/>
              </a:avLst>
            </a:prstGeom>
            <a:noFill/>
            <a:ln w="22225" cap="sq">
              <a:solidFill>
                <a:schemeClr val="bg1">
                  <a:lumMod val="10000"/>
                </a:schemeClr>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grpSp>
      <p:grpSp>
        <p:nvGrpSpPr>
          <p:cNvPr id="5222" name="Group 5221"/>
          <p:cNvGrpSpPr/>
          <p:nvPr/>
        </p:nvGrpSpPr>
        <p:grpSpPr>
          <a:xfrm>
            <a:off x="9613608" y="5435117"/>
            <a:ext cx="1009185" cy="768100"/>
            <a:chOff x="4318502" y="2570974"/>
            <a:chExt cx="1009185" cy="768100"/>
          </a:xfrm>
        </p:grpSpPr>
        <p:sp>
          <p:nvSpPr>
            <p:cNvPr id="5223" name="Freeform 25"/>
            <p:cNvSpPr>
              <a:spLocks noEditPoints="1"/>
            </p:cNvSpPr>
            <p:nvPr/>
          </p:nvSpPr>
          <p:spPr bwMode="black">
            <a:xfrm>
              <a:off x="4792024" y="2677907"/>
              <a:ext cx="348340" cy="348742"/>
            </a:xfrm>
            <a:custGeom>
              <a:avLst/>
              <a:gdLst>
                <a:gd name="T0" fmla="*/ 0 w 708"/>
                <a:gd name="T1" fmla="*/ 709 h 709"/>
                <a:gd name="T2" fmla="*/ 212 w 708"/>
                <a:gd name="T3" fmla="*/ 567 h 709"/>
                <a:gd name="T4" fmla="*/ 708 w 708"/>
                <a:gd name="T5" fmla="*/ 567 h 709"/>
                <a:gd name="T6" fmla="*/ 496 w 708"/>
                <a:gd name="T7" fmla="*/ 709 h 709"/>
                <a:gd name="T8" fmla="*/ 708 w 708"/>
                <a:gd name="T9" fmla="*/ 567 h 709"/>
                <a:gd name="T10" fmla="*/ 248 w 708"/>
                <a:gd name="T11" fmla="*/ 567 h 709"/>
                <a:gd name="T12" fmla="*/ 460 w 708"/>
                <a:gd name="T13" fmla="*/ 709 h 709"/>
                <a:gd name="T14" fmla="*/ 212 w 708"/>
                <a:gd name="T15" fmla="*/ 227 h 709"/>
                <a:gd name="T16" fmla="*/ 0 w 708"/>
                <a:gd name="T17" fmla="*/ 369 h 709"/>
                <a:gd name="T18" fmla="*/ 212 w 708"/>
                <a:gd name="T19" fmla="*/ 227 h 709"/>
                <a:gd name="T20" fmla="*/ 496 w 708"/>
                <a:gd name="T21" fmla="*/ 14 h 709"/>
                <a:gd name="T22" fmla="*/ 708 w 708"/>
                <a:gd name="T23" fmla="*/ 156 h 709"/>
                <a:gd name="T24" fmla="*/ 460 w 708"/>
                <a:gd name="T25" fmla="*/ 156 h 709"/>
                <a:gd name="T26" fmla="*/ 248 w 708"/>
                <a:gd name="T27" fmla="*/ 298 h 709"/>
                <a:gd name="T28" fmla="*/ 460 w 708"/>
                <a:gd name="T29" fmla="*/ 156 h 709"/>
                <a:gd name="T30" fmla="*/ 127 w 708"/>
                <a:gd name="T31" fmla="*/ 397 h 709"/>
                <a:gd name="T32" fmla="*/ 340 w 708"/>
                <a:gd name="T33" fmla="*/ 539 h 709"/>
                <a:gd name="T34" fmla="*/ 97 w 708"/>
                <a:gd name="T35" fmla="*/ 397 h 709"/>
                <a:gd name="T36" fmla="*/ 0 w 708"/>
                <a:gd name="T37" fmla="*/ 539 h 709"/>
                <a:gd name="T38" fmla="*/ 97 w 708"/>
                <a:gd name="T39" fmla="*/ 397 h 709"/>
                <a:gd name="T40" fmla="*/ 0 w 708"/>
                <a:gd name="T41" fmla="*/ 57 h 709"/>
                <a:gd name="T42" fmla="*/ 97 w 708"/>
                <a:gd name="T43" fmla="*/ 199 h 709"/>
                <a:gd name="T44" fmla="*/ 583 w 708"/>
                <a:gd name="T45" fmla="*/ 397 h 709"/>
                <a:gd name="T46" fmla="*/ 371 w 708"/>
                <a:gd name="T47" fmla="*/ 539 h 709"/>
                <a:gd name="T48" fmla="*/ 583 w 708"/>
                <a:gd name="T49" fmla="*/ 397 h 709"/>
                <a:gd name="T50" fmla="*/ 614 w 708"/>
                <a:gd name="T51" fmla="*/ 397 h 709"/>
                <a:gd name="T52" fmla="*/ 708 w 708"/>
                <a:gd name="T53" fmla="*/ 539 h 709"/>
                <a:gd name="T54" fmla="*/ 354 w 708"/>
                <a:gd name="T55" fmla="*/ 132 h 709"/>
                <a:gd name="T56" fmla="*/ 392 w 708"/>
                <a:gd name="T57" fmla="*/ 47 h 709"/>
                <a:gd name="T58" fmla="*/ 316 w 708"/>
                <a:gd name="T59" fmla="*/ 0 h 709"/>
                <a:gd name="T60" fmla="*/ 269 w 708"/>
                <a:gd name="T61" fmla="*/ 47 h 709"/>
                <a:gd name="T62" fmla="*/ 602 w 708"/>
                <a:gd name="T63" fmla="*/ 343 h 709"/>
                <a:gd name="T64" fmla="*/ 640 w 708"/>
                <a:gd name="T65" fmla="*/ 258 h 709"/>
                <a:gd name="T66" fmla="*/ 564 w 708"/>
                <a:gd name="T67" fmla="*/ 210 h 709"/>
                <a:gd name="T68" fmla="*/ 517 w 708"/>
                <a:gd name="T69" fmla="*/ 258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08" h="709">
                  <a:moveTo>
                    <a:pt x="212" y="709"/>
                  </a:moveTo>
                  <a:lnTo>
                    <a:pt x="0" y="709"/>
                  </a:lnTo>
                  <a:lnTo>
                    <a:pt x="0" y="567"/>
                  </a:lnTo>
                  <a:lnTo>
                    <a:pt x="212" y="567"/>
                  </a:lnTo>
                  <a:lnTo>
                    <a:pt x="212" y="709"/>
                  </a:lnTo>
                  <a:close/>
                  <a:moveTo>
                    <a:pt x="708" y="567"/>
                  </a:moveTo>
                  <a:lnTo>
                    <a:pt x="496" y="567"/>
                  </a:lnTo>
                  <a:lnTo>
                    <a:pt x="496" y="709"/>
                  </a:lnTo>
                  <a:lnTo>
                    <a:pt x="708" y="709"/>
                  </a:lnTo>
                  <a:lnTo>
                    <a:pt x="708" y="567"/>
                  </a:lnTo>
                  <a:close/>
                  <a:moveTo>
                    <a:pt x="460" y="567"/>
                  </a:moveTo>
                  <a:lnTo>
                    <a:pt x="248" y="567"/>
                  </a:lnTo>
                  <a:lnTo>
                    <a:pt x="248" y="709"/>
                  </a:lnTo>
                  <a:lnTo>
                    <a:pt x="460" y="709"/>
                  </a:lnTo>
                  <a:lnTo>
                    <a:pt x="460" y="567"/>
                  </a:lnTo>
                  <a:close/>
                  <a:moveTo>
                    <a:pt x="212" y="227"/>
                  </a:moveTo>
                  <a:lnTo>
                    <a:pt x="0" y="227"/>
                  </a:lnTo>
                  <a:lnTo>
                    <a:pt x="0" y="369"/>
                  </a:lnTo>
                  <a:lnTo>
                    <a:pt x="212" y="369"/>
                  </a:lnTo>
                  <a:lnTo>
                    <a:pt x="212" y="227"/>
                  </a:lnTo>
                  <a:close/>
                  <a:moveTo>
                    <a:pt x="708" y="14"/>
                  </a:moveTo>
                  <a:lnTo>
                    <a:pt x="496" y="14"/>
                  </a:lnTo>
                  <a:lnTo>
                    <a:pt x="496" y="156"/>
                  </a:lnTo>
                  <a:lnTo>
                    <a:pt x="708" y="156"/>
                  </a:lnTo>
                  <a:lnTo>
                    <a:pt x="708" y="14"/>
                  </a:lnTo>
                  <a:close/>
                  <a:moveTo>
                    <a:pt x="460" y="156"/>
                  </a:moveTo>
                  <a:lnTo>
                    <a:pt x="248" y="156"/>
                  </a:lnTo>
                  <a:lnTo>
                    <a:pt x="248" y="298"/>
                  </a:lnTo>
                  <a:lnTo>
                    <a:pt x="460" y="298"/>
                  </a:lnTo>
                  <a:lnTo>
                    <a:pt x="460" y="156"/>
                  </a:lnTo>
                  <a:close/>
                  <a:moveTo>
                    <a:pt x="340" y="397"/>
                  </a:moveTo>
                  <a:lnTo>
                    <a:pt x="127" y="397"/>
                  </a:lnTo>
                  <a:lnTo>
                    <a:pt x="127" y="539"/>
                  </a:lnTo>
                  <a:lnTo>
                    <a:pt x="340" y="539"/>
                  </a:lnTo>
                  <a:lnTo>
                    <a:pt x="340" y="397"/>
                  </a:lnTo>
                  <a:close/>
                  <a:moveTo>
                    <a:pt x="97" y="397"/>
                  </a:moveTo>
                  <a:lnTo>
                    <a:pt x="0" y="397"/>
                  </a:lnTo>
                  <a:lnTo>
                    <a:pt x="0" y="539"/>
                  </a:lnTo>
                  <a:lnTo>
                    <a:pt x="97" y="539"/>
                  </a:lnTo>
                  <a:lnTo>
                    <a:pt x="97" y="397"/>
                  </a:lnTo>
                  <a:close/>
                  <a:moveTo>
                    <a:pt x="97" y="57"/>
                  </a:moveTo>
                  <a:lnTo>
                    <a:pt x="0" y="57"/>
                  </a:lnTo>
                  <a:lnTo>
                    <a:pt x="0" y="199"/>
                  </a:lnTo>
                  <a:lnTo>
                    <a:pt x="97" y="199"/>
                  </a:lnTo>
                  <a:lnTo>
                    <a:pt x="97" y="57"/>
                  </a:lnTo>
                  <a:close/>
                  <a:moveTo>
                    <a:pt x="583" y="397"/>
                  </a:moveTo>
                  <a:lnTo>
                    <a:pt x="371" y="397"/>
                  </a:lnTo>
                  <a:lnTo>
                    <a:pt x="371" y="539"/>
                  </a:lnTo>
                  <a:lnTo>
                    <a:pt x="583" y="539"/>
                  </a:lnTo>
                  <a:lnTo>
                    <a:pt x="583" y="397"/>
                  </a:lnTo>
                  <a:close/>
                  <a:moveTo>
                    <a:pt x="708" y="397"/>
                  </a:moveTo>
                  <a:lnTo>
                    <a:pt x="614" y="397"/>
                  </a:lnTo>
                  <a:lnTo>
                    <a:pt x="614" y="539"/>
                  </a:lnTo>
                  <a:lnTo>
                    <a:pt x="708" y="539"/>
                  </a:lnTo>
                  <a:lnTo>
                    <a:pt x="708" y="397"/>
                  </a:lnTo>
                  <a:close/>
                  <a:moveTo>
                    <a:pt x="354" y="132"/>
                  </a:moveTo>
                  <a:lnTo>
                    <a:pt x="439" y="47"/>
                  </a:lnTo>
                  <a:lnTo>
                    <a:pt x="392" y="47"/>
                  </a:lnTo>
                  <a:lnTo>
                    <a:pt x="392" y="0"/>
                  </a:lnTo>
                  <a:lnTo>
                    <a:pt x="316" y="0"/>
                  </a:lnTo>
                  <a:lnTo>
                    <a:pt x="316" y="47"/>
                  </a:lnTo>
                  <a:lnTo>
                    <a:pt x="269" y="47"/>
                  </a:lnTo>
                  <a:lnTo>
                    <a:pt x="354" y="132"/>
                  </a:lnTo>
                  <a:close/>
                  <a:moveTo>
                    <a:pt x="602" y="343"/>
                  </a:moveTo>
                  <a:lnTo>
                    <a:pt x="687" y="258"/>
                  </a:lnTo>
                  <a:lnTo>
                    <a:pt x="640" y="258"/>
                  </a:lnTo>
                  <a:lnTo>
                    <a:pt x="640" y="210"/>
                  </a:lnTo>
                  <a:lnTo>
                    <a:pt x="564" y="210"/>
                  </a:lnTo>
                  <a:lnTo>
                    <a:pt x="564" y="258"/>
                  </a:lnTo>
                  <a:lnTo>
                    <a:pt x="517" y="258"/>
                  </a:lnTo>
                  <a:lnTo>
                    <a:pt x="602" y="343"/>
                  </a:lnTo>
                  <a:close/>
                </a:path>
              </a:pathLst>
            </a:custGeom>
            <a:solidFill>
              <a:srgbClr val="00060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305" tIns="41153" rIns="82305" bIns="41153" numCol="1" anchor="t" anchorCtr="0" compatLnSpc="1">
              <a:prstTxWarp prst="textNoShape">
                <a:avLst/>
              </a:prstTxWarp>
            </a:bodyPr>
            <a:lstStyle/>
            <a:p>
              <a:endParaRPr lang="en-US" sz="1600">
                <a:solidFill>
                  <a:srgbClr val="505050"/>
                </a:solidFill>
              </a:endParaRPr>
            </a:p>
          </p:txBody>
        </p:sp>
        <p:sp>
          <p:nvSpPr>
            <p:cNvPr id="5224" name="L-Shape 5223"/>
            <p:cNvSpPr/>
            <p:nvPr/>
          </p:nvSpPr>
          <p:spPr bwMode="auto">
            <a:xfrm flipH="1" flipV="1">
              <a:off x="4318502" y="2570974"/>
              <a:ext cx="1009185" cy="768100"/>
            </a:xfrm>
            <a:prstGeom prst="corner">
              <a:avLst>
                <a:gd name="adj1" fmla="val 38444"/>
                <a:gd name="adj2" fmla="val 98307"/>
              </a:avLst>
            </a:prstGeom>
            <a:noFill/>
            <a:ln w="22225" cap="sq">
              <a:solidFill>
                <a:schemeClr val="bg1">
                  <a:lumMod val="10000"/>
                </a:schemeClr>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grpSp>
      <p:grpSp>
        <p:nvGrpSpPr>
          <p:cNvPr id="5225" name="Group 5224"/>
          <p:cNvGrpSpPr/>
          <p:nvPr/>
        </p:nvGrpSpPr>
        <p:grpSpPr>
          <a:xfrm>
            <a:off x="10146747" y="3778812"/>
            <a:ext cx="969768" cy="825944"/>
            <a:chOff x="5570345" y="1650280"/>
            <a:chExt cx="969768" cy="825944"/>
          </a:xfrm>
        </p:grpSpPr>
        <p:pic>
          <p:nvPicPr>
            <p:cNvPr id="5226" name="Picture 5225"/>
            <p:cNvPicPr>
              <a:picLocks noChangeAspect="1"/>
            </p:cNvPicPr>
            <p:nvPr/>
          </p:nvPicPr>
          <p:blipFill>
            <a:blip r:embed="rId6">
              <a:lum bright="-100000"/>
            </a:blip>
            <a:stretch>
              <a:fillRect/>
            </a:stretch>
          </p:blipFill>
          <p:spPr>
            <a:xfrm>
              <a:off x="5787264" y="1713397"/>
              <a:ext cx="384545" cy="435206"/>
            </a:xfrm>
            <a:prstGeom prst="rect">
              <a:avLst/>
            </a:prstGeom>
          </p:spPr>
        </p:pic>
        <p:sp>
          <p:nvSpPr>
            <p:cNvPr id="5227" name="L-Shape 5226"/>
            <p:cNvSpPr/>
            <p:nvPr/>
          </p:nvSpPr>
          <p:spPr bwMode="auto">
            <a:xfrm flipV="1">
              <a:off x="5570345" y="1650280"/>
              <a:ext cx="969768" cy="825944"/>
            </a:xfrm>
            <a:prstGeom prst="corner">
              <a:avLst>
                <a:gd name="adj1" fmla="val 50745"/>
                <a:gd name="adj2" fmla="val 100563"/>
              </a:avLst>
            </a:prstGeom>
            <a:noFill/>
            <a:ln w="22225" cap="sq">
              <a:solidFill>
                <a:schemeClr val="bg1">
                  <a:lumMod val="10000"/>
                </a:schemeClr>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grpSp>
      <p:grpSp>
        <p:nvGrpSpPr>
          <p:cNvPr id="5228" name="Group 5227"/>
          <p:cNvGrpSpPr/>
          <p:nvPr/>
        </p:nvGrpSpPr>
        <p:grpSpPr>
          <a:xfrm>
            <a:off x="11122644" y="3785348"/>
            <a:ext cx="837620" cy="825944"/>
            <a:chOff x="6484538" y="1650280"/>
            <a:chExt cx="837620" cy="825944"/>
          </a:xfrm>
        </p:grpSpPr>
        <p:sp>
          <p:nvSpPr>
            <p:cNvPr id="5229" name="Freeform 25"/>
            <p:cNvSpPr>
              <a:spLocks noEditPoints="1"/>
            </p:cNvSpPr>
            <p:nvPr/>
          </p:nvSpPr>
          <p:spPr bwMode="black">
            <a:xfrm flipH="1">
              <a:off x="6783102" y="1697528"/>
              <a:ext cx="432290" cy="432464"/>
            </a:xfrm>
            <a:custGeom>
              <a:avLst/>
              <a:gdLst>
                <a:gd name="T0" fmla="*/ 50 w 150"/>
                <a:gd name="T1" fmla="*/ 75 h 150"/>
                <a:gd name="T2" fmla="*/ 90 w 150"/>
                <a:gd name="T3" fmla="*/ 45 h 150"/>
                <a:gd name="T4" fmla="*/ 90 w 150"/>
                <a:gd name="T5" fmla="*/ 105 h 150"/>
                <a:gd name="T6" fmla="*/ 50 w 150"/>
                <a:gd name="T7" fmla="*/ 75 h 150"/>
                <a:gd name="T8" fmla="*/ 75 w 150"/>
                <a:gd name="T9" fmla="*/ 140 h 150"/>
                <a:gd name="T10" fmla="*/ 10 w 150"/>
                <a:gd name="T11" fmla="*/ 75 h 150"/>
                <a:gd name="T12" fmla="*/ 75 w 150"/>
                <a:gd name="T13" fmla="*/ 10 h 150"/>
                <a:gd name="T14" fmla="*/ 140 w 150"/>
                <a:gd name="T15" fmla="*/ 75 h 150"/>
                <a:gd name="T16" fmla="*/ 75 w 150"/>
                <a:gd name="T17" fmla="*/ 140 h 150"/>
                <a:gd name="T18" fmla="*/ 75 w 150"/>
                <a:gd name="T19" fmla="*/ 150 h 150"/>
                <a:gd name="T20" fmla="*/ 150 w 150"/>
                <a:gd name="T21" fmla="*/ 75 h 150"/>
                <a:gd name="T22" fmla="*/ 75 w 150"/>
                <a:gd name="T23" fmla="*/ 0 h 150"/>
                <a:gd name="T24" fmla="*/ 0 w 150"/>
                <a:gd name="T25" fmla="*/ 75 h 150"/>
                <a:gd name="T26" fmla="*/ 75 w 150"/>
                <a:gd name="T27" fmla="*/ 15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0" h="150">
                  <a:moveTo>
                    <a:pt x="50" y="75"/>
                  </a:moveTo>
                  <a:cubicBezTo>
                    <a:pt x="90" y="45"/>
                    <a:pt x="90" y="45"/>
                    <a:pt x="90" y="45"/>
                  </a:cubicBezTo>
                  <a:cubicBezTo>
                    <a:pt x="90" y="105"/>
                    <a:pt x="90" y="105"/>
                    <a:pt x="90" y="105"/>
                  </a:cubicBezTo>
                  <a:lnTo>
                    <a:pt x="50" y="75"/>
                  </a:lnTo>
                  <a:close/>
                  <a:moveTo>
                    <a:pt x="75" y="140"/>
                  </a:moveTo>
                  <a:cubicBezTo>
                    <a:pt x="39" y="140"/>
                    <a:pt x="10" y="111"/>
                    <a:pt x="10" y="75"/>
                  </a:cubicBezTo>
                  <a:cubicBezTo>
                    <a:pt x="10" y="39"/>
                    <a:pt x="39" y="10"/>
                    <a:pt x="75" y="10"/>
                  </a:cubicBezTo>
                  <a:cubicBezTo>
                    <a:pt x="111" y="10"/>
                    <a:pt x="140" y="39"/>
                    <a:pt x="140" y="75"/>
                  </a:cubicBezTo>
                  <a:cubicBezTo>
                    <a:pt x="140" y="111"/>
                    <a:pt x="111" y="140"/>
                    <a:pt x="75" y="140"/>
                  </a:cubicBezTo>
                  <a:moveTo>
                    <a:pt x="75" y="150"/>
                  </a:moveTo>
                  <a:cubicBezTo>
                    <a:pt x="116" y="150"/>
                    <a:pt x="150" y="116"/>
                    <a:pt x="150" y="75"/>
                  </a:cubicBezTo>
                  <a:cubicBezTo>
                    <a:pt x="150" y="34"/>
                    <a:pt x="116" y="0"/>
                    <a:pt x="75" y="0"/>
                  </a:cubicBezTo>
                  <a:cubicBezTo>
                    <a:pt x="34" y="0"/>
                    <a:pt x="0" y="34"/>
                    <a:pt x="0" y="75"/>
                  </a:cubicBezTo>
                  <a:cubicBezTo>
                    <a:pt x="0" y="116"/>
                    <a:pt x="34" y="150"/>
                    <a:pt x="75" y="150"/>
                  </a:cubicBezTo>
                </a:path>
              </a:pathLst>
            </a:custGeom>
            <a:solidFill>
              <a:srgbClr val="00060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2" tIns="45712" rIns="91422" bIns="45712" numCol="1" anchor="t" anchorCtr="0" compatLnSpc="1">
              <a:prstTxWarp prst="textNoShape">
                <a:avLst/>
              </a:prstTxWarp>
            </a:bodyPr>
            <a:lstStyle/>
            <a:p>
              <a:pPr defTabSz="914185"/>
              <a:endParaRPr lang="en-US" dirty="0">
                <a:solidFill>
                  <a:srgbClr val="000000"/>
                </a:solidFill>
              </a:endParaRPr>
            </a:p>
          </p:txBody>
        </p:sp>
        <p:sp>
          <p:nvSpPr>
            <p:cNvPr id="5230" name="L-Shape 5229"/>
            <p:cNvSpPr/>
            <p:nvPr/>
          </p:nvSpPr>
          <p:spPr bwMode="auto">
            <a:xfrm flipH="1">
              <a:off x="6484538" y="1650280"/>
              <a:ext cx="837620" cy="825944"/>
            </a:xfrm>
            <a:prstGeom prst="corner">
              <a:avLst>
                <a:gd name="adj1" fmla="val 38444"/>
                <a:gd name="adj2" fmla="val 82531"/>
              </a:avLst>
            </a:prstGeom>
            <a:noFill/>
            <a:ln w="22225" cap="sq">
              <a:solidFill>
                <a:schemeClr val="bg1">
                  <a:lumMod val="10000"/>
                </a:schemeClr>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grpSp>
      <p:grpSp>
        <p:nvGrpSpPr>
          <p:cNvPr id="5231" name="Group 5230"/>
          <p:cNvGrpSpPr/>
          <p:nvPr/>
        </p:nvGrpSpPr>
        <p:grpSpPr>
          <a:xfrm>
            <a:off x="9109867" y="4732415"/>
            <a:ext cx="860880" cy="825944"/>
            <a:chOff x="2677477" y="3725742"/>
            <a:chExt cx="860880" cy="825944"/>
          </a:xfrm>
        </p:grpSpPr>
        <p:sp>
          <p:nvSpPr>
            <p:cNvPr id="5232" name="Freeform 30"/>
            <p:cNvSpPr>
              <a:spLocks noEditPoints="1"/>
            </p:cNvSpPr>
            <p:nvPr/>
          </p:nvSpPr>
          <p:spPr bwMode="auto">
            <a:xfrm flipH="1">
              <a:off x="2944595" y="3819109"/>
              <a:ext cx="274268" cy="303268"/>
            </a:xfrm>
            <a:custGeom>
              <a:avLst/>
              <a:gdLst>
                <a:gd name="T0" fmla="*/ 148 w 148"/>
                <a:gd name="T1" fmla="*/ 39 h 164"/>
                <a:gd name="T2" fmla="*/ 148 w 148"/>
                <a:gd name="T3" fmla="*/ 138 h 164"/>
                <a:gd name="T4" fmla="*/ 148 w 148"/>
                <a:gd name="T5" fmla="*/ 138 h 164"/>
                <a:gd name="T6" fmla="*/ 74 w 148"/>
                <a:gd name="T7" fmla="*/ 164 h 164"/>
                <a:gd name="T8" fmla="*/ 0 w 148"/>
                <a:gd name="T9" fmla="*/ 138 h 164"/>
                <a:gd name="T10" fmla="*/ 0 w 148"/>
                <a:gd name="T11" fmla="*/ 138 h 164"/>
                <a:gd name="T12" fmla="*/ 0 w 148"/>
                <a:gd name="T13" fmla="*/ 138 h 164"/>
                <a:gd name="T14" fmla="*/ 0 w 148"/>
                <a:gd name="T15" fmla="*/ 136 h 164"/>
                <a:gd name="T16" fmla="*/ 0 w 148"/>
                <a:gd name="T17" fmla="*/ 135 h 164"/>
                <a:gd name="T18" fmla="*/ 0 w 148"/>
                <a:gd name="T19" fmla="*/ 40 h 164"/>
                <a:gd name="T20" fmla="*/ 74 w 148"/>
                <a:gd name="T21" fmla="*/ 60 h 164"/>
                <a:gd name="T22" fmla="*/ 148 w 148"/>
                <a:gd name="T23" fmla="*/ 39 h 164"/>
                <a:gd name="T24" fmla="*/ 74 w 148"/>
                <a:gd name="T25" fmla="*/ 55 h 164"/>
                <a:gd name="T26" fmla="*/ 148 w 148"/>
                <a:gd name="T27" fmla="*/ 28 h 164"/>
                <a:gd name="T28" fmla="*/ 74 w 148"/>
                <a:gd name="T29" fmla="*/ 0 h 164"/>
                <a:gd name="T30" fmla="*/ 0 w 148"/>
                <a:gd name="T31" fmla="*/ 28 h 164"/>
                <a:gd name="T32" fmla="*/ 74 w 148"/>
                <a:gd name="T33" fmla="*/ 55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8" h="164">
                  <a:moveTo>
                    <a:pt x="148" y="39"/>
                  </a:moveTo>
                  <a:cubicBezTo>
                    <a:pt x="148" y="138"/>
                    <a:pt x="148" y="138"/>
                    <a:pt x="148" y="138"/>
                  </a:cubicBezTo>
                  <a:cubicBezTo>
                    <a:pt x="148" y="138"/>
                    <a:pt x="148" y="138"/>
                    <a:pt x="148" y="138"/>
                  </a:cubicBezTo>
                  <a:cubicBezTo>
                    <a:pt x="145" y="153"/>
                    <a:pt x="113" y="164"/>
                    <a:pt x="74" y="164"/>
                  </a:cubicBezTo>
                  <a:cubicBezTo>
                    <a:pt x="35" y="164"/>
                    <a:pt x="3" y="153"/>
                    <a:pt x="0" y="138"/>
                  </a:cubicBezTo>
                  <a:cubicBezTo>
                    <a:pt x="0" y="138"/>
                    <a:pt x="0" y="138"/>
                    <a:pt x="0" y="138"/>
                  </a:cubicBezTo>
                  <a:cubicBezTo>
                    <a:pt x="0" y="138"/>
                    <a:pt x="0" y="138"/>
                    <a:pt x="0" y="138"/>
                  </a:cubicBezTo>
                  <a:cubicBezTo>
                    <a:pt x="0" y="137"/>
                    <a:pt x="0" y="137"/>
                    <a:pt x="0" y="136"/>
                  </a:cubicBezTo>
                  <a:cubicBezTo>
                    <a:pt x="0" y="136"/>
                    <a:pt x="0" y="136"/>
                    <a:pt x="0" y="135"/>
                  </a:cubicBezTo>
                  <a:cubicBezTo>
                    <a:pt x="0" y="40"/>
                    <a:pt x="0" y="40"/>
                    <a:pt x="0" y="40"/>
                  </a:cubicBezTo>
                  <a:cubicBezTo>
                    <a:pt x="12" y="53"/>
                    <a:pt x="44" y="60"/>
                    <a:pt x="74" y="60"/>
                  </a:cubicBezTo>
                  <a:cubicBezTo>
                    <a:pt x="104" y="60"/>
                    <a:pt x="136" y="53"/>
                    <a:pt x="148" y="39"/>
                  </a:cubicBezTo>
                  <a:close/>
                  <a:moveTo>
                    <a:pt x="74" y="55"/>
                  </a:moveTo>
                  <a:cubicBezTo>
                    <a:pt x="115" y="55"/>
                    <a:pt x="148" y="43"/>
                    <a:pt x="148" y="28"/>
                  </a:cubicBezTo>
                  <a:cubicBezTo>
                    <a:pt x="148" y="13"/>
                    <a:pt x="115" y="0"/>
                    <a:pt x="74" y="0"/>
                  </a:cubicBezTo>
                  <a:cubicBezTo>
                    <a:pt x="33" y="0"/>
                    <a:pt x="0" y="13"/>
                    <a:pt x="0" y="28"/>
                  </a:cubicBezTo>
                  <a:cubicBezTo>
                    <a:pt x="0" y="43"/>
                    <a:pt x="33" y="55"/>
                    <a:pt x="74" y="55"/>
                  </a:cubicBezTo>
                  <a:close/>
                </a:path>
              </a:pathLst>
            </a:custGeom>
            <a:solidFill>
              <a:srgbClr val="000607"/>
            </a:solidFill>
            <a:ln>
              <a:noFill/>
            </a:ln>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5233" name="L-Shape 5232"/>
            <p:cNvSpPr/>
            <p:nvPr/>
          </p:nvSpPr>
          <p:spPr bwMode="auto">
            <a:xfrm>
              <a:off x="2677477" y="3725742"/>
              <a:ext cx="860880" cy="825944"/>
            </a:xfrm>
            <a:prstGeom prst="corner">
              <a:avLst>
                <a:gd name="adj1" fmla="val 38444"/>
                <a:gd name="adj2" fmla="val 76380"/>
              </a:avLst>
            </a:prstGeom>
            <a:noFill/>
            <a:ln w="22225" cap="sq">
              <a:solidFill>
                <a:schemeClr val="bg1">
                  <a:lumMod val="10000"/>
                </a:schemeClr>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grpSp>
      <p:grpSp>
        <p:nvGrpSpPr>
          <p:cNvPr id="5234" name="Group 5233"/>
          <p:cNvGrpSpPr/>
          <p:nvPr/>
        </p:nvGrpSpPr>
        <p:grpSpPr>
          <a:xfrm>
            <a:off x="10094023" y="5517878"/>
            <a:ext cx="1018513" cy="825944"/>
            <a:chOff x="3405639" y="3725742"/>
            <a:chExt cx="1018513" cy="825944"/>
          </a:xfrm>
        </p:grpSpPr>
        <p:pic>
          <p:nvPicPr>
            <p:cNvPr id="5235" name="Picture 3" descr="C:\Users\Jonahs\Dropbox\Projects SCOTT\MEET Windows Azure\source\Background\tile-icon-bigdata.png"/>
            <p:cNvPicPr>
              <a:picLocks noChangeAspect="1" noChangeArrowheads="1"/>
            </p:cNvPicPr>
            <p:nvPr/>
          </p:nvPicPr>
          <p:blipFill>
            <a:blip r:embed="rId24" cstate="print">
              <a:extLst>
                <a:ext uri="{BEBA8EAE-BF5A-486C-A8C5-ECC9F3942E4B}">
                  <a14:imgProps xmlns:a14="http://schemas.microsoft.com/office/drawing/2010/main">
                    <a14:imgLayer r:embed="rId25">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3818100" y="3755319"/>
              <a:ext cx="434709" cy="430848"/>
            </a:xfrm>
            <a:prstGeom prst="rect">
              <a:avLst/>
            </a:prstGeom>
            <a:noFill/>
            <a:extLst>
              <a:ext uri="{909E8E84-426E-40DD-AFC4-6F175D3DCCD1}">
                <a14:hiddenFill xmlns:a14="http://schemas.microsoft.com/office/drawing/2010/main">
                  <a:solidFill>
                    <a:srgbClr val="FFFFFF"/>
                  </a:solidFill>
                </a14:hiddenFill>
              </a:ext>
            </a:extLst>
          </p:spPr>
        </p:pic>
        <p:sp>
          <p:nvSpPr>
            <p:cNvPr id="5236" name="L-Shape 5235"/>
            <p:cNvSpPr/>
            <p:nvPr/>
          </p:nvSpPr>
          <p:spPr bwMode="auto">
            <a:xfrm flipH="1" flipV="1">
              <a:off x="3405639" y="3725742"/>
              <a:ext cx="1018513" cy="825944"/>
            </a:xfrm>
            <a:prstGeom prst="corner">
              <a:avLst>
                <a:gd name="adj1" fmla="val 49207"/>
                <a:gd name="adj2" fmla="val 94621"/>
              </a:avLst>
            </a:prstGeom>
            <a:noFill/>
            <a:ln w="22225" cap="sq">
              <a:solidFill>
                <a:schemeClr val="bg1">
                  <a:lumMod val="10000"/>
                </a:schemeClr>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grpSp>
      <p:grpSp>
        <p:nvGrpSpPr>
          <p:cNvPr id="5237" name="Group 5236"/>
          <p:cNvGrpSpPr/>
          <p:nvPr/>
        </p:nvGrpSpPr>
        <p:grpSpPr>
          <a:xfrm>
            <a:off x="9315661" y="5661594"/>
            <a:ext cx="860880" cy="820402"/>
            <a:chOff x="4616402" y="3728513"/>
            <a:chExt cx="860880" cy="820402"/>
          </a:xfrm>
        </p:grpSpPr>
        <p:pic>
          <p:nvPicPr>
            <p:cNvPr id="5238" name="Picture 2" descr="C:\Users\Jonahs\Dropbox\Projects SCOTT\MEET Windows Azure\source\Background\tile-icon-storage.png"/>
            <p:cNvPicPr>
              <a:picLocks noChangeAspect="1" noChangeArrowheads="1"/>
            </p:cNvPicPr>
            <p:nvPr/>
          </p:nvPicPr>
          <p:blipFill>
            <a:blip r:embed="rId26" cstate="print">
              <a:extLst>
                <a:ext uri="{BEBA8EAE-BF5A-486C-A8C5-ECC9F3942E4B}">
                  <a14:imgProps xmlns:a14="http://schemas.microsoft.com/office/drawing/2010/main">
                    <a14:imgLayer r:embed="rId27">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4745698" y="3765695"/>
              <a:ext cx="410039" cy="410097"/>
            </a:xfrm>
            <a:prstGeom prst="rect">
              <a:avLst/>
            </a:prstGeom>
            <a:noFill/>
            <a:extLst>
              <a:ext uri="{909E8E84-426E-40DD-AFC4-6F175D3DCCD1}">
                <a14:hiddenFill xmlns:a14="http://schemas.microsoft.com/office/drawing/2010/main">
                  <a:solidFill>
                    <a:srgbClr val="FFFFFF"/>
                  </a:solidFill>
                </a14:hiddenFill>
              </a:ext>
            </a:extLst>
          </p:spPr>
        </p:pic>
        <p:sp>
          <p:nvSpPr>
            <p:cNvPr id="5239" name="L-Shape 5238"/>
            <p:cNvSpPr/>
            <p:nvPr/>
          </p:nvSpPr>
          <p:spPr bwMode="auto">
            <a:xfrm>
              <a:off x="4616402" y="3728513"/>
              <a:ext cx="860880" cy="820402"/>
            </a:xfrm>
            <a:prstGeom prst="corner">
              <a:avLst>
                <a:gd name="adj1" fmla="val 38444"/>
                <a:gd name="adj2" fmla="val 79712"/>
              </a:avLst>
            </a:prstGeom>
            <a:noFill/>
            <a:ln w="22225" cap="sq">
              <a:solidFill>
                <a:schemeClr val="bg1">
                  <a:lumMod val="10000"/>
                </a:schemeClr>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grpSp>
      <p:grpSp>
        <p:nvGrpSpPr>
          <p:cNvPr id="5240" name="Group 5239"/>
          <p:cNvGrpSpPr/>
          <p:nvPr/>
        </p:nvGrpSpPr>
        <p:grpSpPr>
          <a:xfrm>
            <a:off x="9847021" y="4442613"/>
            <a:ext cx="860880" cy="822960"/>
            <a:chOff x="5424327" y="3725955"/>
            <a:chExt cx="860880" cy="822960"/>
          </a:xfrm>
        </p:grpSpPr>
        <p:pic>
          <p:nvPicPr>
            <p:cNvPr id="5241" name="Picture 5240"/>
            <p:cNvPicPr>
              <a:picLocks noChangeAspect="1"/>
            </p:cNvPicPr>
            <p:nvPr/>
          </p:nvPicPr>
          <p:blipFill>
            <a:blip r:embed="rId28" cstate="print">
              <a:extLst>
                <a:ext uri="{BEBA8EAE-BF5A-486C-A8C5-ECC9F3942E4B}">
                  <a14:imgProps xmlns:a14="http://schemas.microsoft.com/office/drawing/2010/main">
                    <a14:imgLayer r:embed="rId29">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771525" y="3792695"/>
              <a:ext cx="393037" cy="356096"/>
            </a:xfrm>
            <a:prstGeom prst="rect">
              <a:avLst/>
            </a:prstGeom>
          </p:spPr>
        </p:pic>
        <p:sp>
          <p:nvSpPr>
            <p:cNvPr id="5242" name="L-Shape 5241"/>
            <p:cNvSpPr/>
            <p:nvPr/>
          </p:nvSpPr>
          <p:spPr bwMode="auto">
            <a:xfrm flipH="1" flipV="1">
              <a:off x="5424327" y="3725955"/>
              <a:ext cx="860880" cy="822960"/>
            </a:xfrm>
            <a:prstGeom prst="corner">
              <a:avLst>
                <a:gd name="adj1" fmla="val 44546"/>
                <a:gd name="adj2" fmla="val 73388"/>
              </a:avLst>
            </a:prstGeom>
            <a:noFill/>
            <a:ln w="22225" cap="sq">
              <a:solidFill>
                <a:schemeClr val="bg1">
                  <a:lumMod val="10000"/>
                </a:schemeClr>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grpSp>
      <p:sp>
        <p:nvSpPr>
          <p:cNvPr id="2572" name="Freeform 30"/>
          <p:cNvSpPr>
            <a:spLocks noEditPoints="1"/>
          </p:cNvSpPr>
          <p:nvPr/>
        </p:nvSpPr>
        <p:spPr bwMode="auto">
          <a:xfrm flipH="1">
            <a:off x="2944595" y="3819109"/>
            <a:ext cx="274268" cy="303268"/>
          </a:xfrm>
          <a:custGeom>
            <a:avLst/>
            <a:gdLst>
              <a:gd name="T0" fmla="*/ 148 w 148"/>
              <a:gd name="T1" fmla="*/ 39 h 164"/>
              <a:gd name="T2" fmla="*/ 148 w 148"/>
              <a:gd name="T3" fmla="*/ 138 h 164"/>
              <a:gd name="T4" fmla="*/ 148 w 148"/>
              <a:gd name="T5" fmla="*/ 138 h 164"/>
              <a:gd name="T6" fmla="*/ 74 w 148"/>
              <a:gd name="T7" fmla="*/ 164 h 164"/>
              <a:gd name="T8" fmla="*/ 0 w 148"/>
              <a:gd name="T9" fmla="*/ 138 h 164"/>
              <a:gd name="T10" fmla="*/ 0 w 148"/>
              <a:gd name="T11" fmla="*/ 138 h 164"/>
              <a:gd name="T12" fmla="*/ 0 w 148"/>
              <a:gd name="T13" fmla="*/ 138 h 164"/>
              <a:gd name="T14" fmla="*/ 0 w 148"/>
              <a:gd name="T15" fmla="*/ 136 h 164"/>
              <a:gd name="T16" fmla="*/ 0 w 148"/>
              <a:gd name="T17" fmla="*/ 135 h 164"/>
              <a:gd name="T18" fmla="*/ 0 w 148"/>
              <a:gd name="T19" fmla="*/ 40 h 164"/>
              <a:gd name="T20" fmla="*/ 74 w 148"/>
              <a:gd name="T21" fmla="*/ 60 h 164"/>
              <a:gd name="T22" fmla="*/ 148 w 148"/>
              <a:gd name="T23" fmla="*/ 39 h 164"/>
              <a:gd name="T24" fmla="*/ 74 w 148"/>
              <a:gd name="T25" fmla="*/ 55 h 164"/>
              <a:gd name="T26" fmla="*/ 148 w 148"/>
              <a:gd name="T27" fmla="*/ 28 h 164"/>
              <a:gd name="T28" fmla="*/ 74 w 148"/>
              <a:gd name="T29" fmla="*/ 0 h 164"/>
              <a:gd name="T30" fmla="*/ 0 w 148"/>
              <a:gd name="T31" fmla="*/ 28 h 164"/>
              <a:gd name="T32" fmla="*/ 74 w 148"/>
              <a:gd name="T33" fmla="*/ 55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8" h="164">
                <a:moveTo>
                  <a:pt x="148" y="39"/>
                </a:moveTo>
                <a:cubicBezTo>
                  <a:pt x="148" y="138"/>
                  <a:pt x="148" y="138"/>
                  <a:pt x="148" y="138"/>
                </a:cubicBezTo>
                <a:cubicBezTo>
                  <a:pt x="148" y="138"/>
                  <a:pt x="148" y="138"/>
                  <a:pt x="148" y="138"/>
                </a:cubicBezTo>
                <a:cubicBezTo>
                  <a:pt x="145" y="153"/>
                  <a:pt x="113" y="164"/>
                  <a:pt x="74" y="164"/>
                </a:cubicBezTo>
                <a:cubicBezTo>
                  <a:pt x="35" y="164"/>
                  <a:pt x="3" y="153"/>
                  <a:pt x="0" y="138"/>
                </a:cubicBezTo>
                <a:cubicBezTo>
                  <a:pt x="0" y="138"/>
                  <a:pt x="0" y="138"/>
                  <a:pt x="0" y="138"/>
                </a:cubicBezTo>
                <a:cubicBezTo>
                  <a:pt x="0" y="138"/>
                  <a:pt x="0" y="138"/>
                  <a:pt x="0" y="138"/>
                </a:cubicBezTo>
                <a:cubicBezTo>
                  <a:pt x="0" y="137"/>
                  <a:pt x="0" y="137"/>
                  <a:pt x="0" y="136"/>
                </a:cubicBezTo>
                <a:cubicBezTo>
                  <a:pt x="0" y="136"/>
                  <a:pt x="0" y="136"/>
                  <a:pt x="0" y="135"/>
                </a:cubicBezTo>
                <a:cubicBezTo>
                  <a:pt x="0" y="40"/>
                  <a:pt x="0" y="40"/>
                  <a:pt x="0" y="40"/>
                </a:cubicBezTo>
                <a:cubicBezTo>
                  <a:pt x="12" y="53"/>
                  <a:pt x="44" y="60"/>
                  <a:pt x="74" y="60"/>
                </a:cubicBezTo>
                <a:cubicBezTo>
                  <a:pt x="104" y="60"/>
                  <a:pt x="136" y="53"/>
                  <a:pt x="148" y="39"/>
                </a:cubicBezTo>
                <a:close/>
                <a:moveTo>
                  <a:pt x="74" y="55"/>
                </a:moveTo>
                <a:cubicBezTo>
                  <a:pt x="115" y="55"/>
                  <a:pt x="148" y="43"/>
                  <a:pt x="148" y="28"/>
                </a:cubicBezTo>
                <a:cubicBezTo>
                  <a:pt x="148" y="13"/>
                  <a:pt x="115" y="0"/>
                  <a:pt x="74" y="0"/>
                </a:cubicBezTo>
                <a:cubicBezTo>
                  <a:pt x="33" y="0"/>
                  <a:pt x="0" y="13"/>
                  <a:pt x="0" y="28"/>
                </a:cubicBezTo>
                <a:cubicBezTo>
                  <a:pt x="0" y="43"/>
                  <a:pt x="33" y="55"/>
                  <a:pt x="74" y="55"/>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5169" name="L-Shape 5168"/>
          <p:cNvSpPr/>
          <p:nvPr/>
        </p:nvSpPr>
        <p:spPr bwMode="auto">
          <a:xfrm>
            <a:off x="2677477" y="3725742"/>
            <a:ext cx="860880" cy="825944"/>
          </a:xfrm>
          <a:prstGeom prst="corner">
            <a:avLst>
              <a:gd name="adj1" fmla="val 38444"/>
              <a:gd name="adj2" fmla="val 76380"/>
            </a:avLst>
          </a:prstGeom>
          <a:noFill/>
          <a:ln w="22225" cap="sq">
            <a:solidFill>
              <a:srgbClr val="FFFFFF"/>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rgbClr val="EFEFEF"/>
                  </a:gs>
                  <a:gs pos="10417">
                    <a:srgbClr val="EFEFEF"/>
                  </a:gs>
                </a:gsLst>
                <a:lin ang="5400000" scaled="0"/>
              </a:gradFill>
            </a:endParaRPr>
          </a:p>
        </p:txBody>
      </p:sp>
      <p:pic>
        <p:nvPicPr>
          <p:cNvPr id="2533" name="Picture 3" descr="C:\Users\Jonahs\Dropbox\Projects SCOTT\MEET Windows Azure\source\Background\tile-icon-bigdata.png"/>
          <p:cNvPicPr>
            <a:picLocks noChangeAspect="1" noChangeArrowheads="1"/>
          </p:cNvPicPr>
          <p:nvPr/>
        </p:nvPicPr>
        <p:blipFill>
          <a:blip r:embed="rId30" cstate="print">
            <a:extLst>
              <a:ext uri="{28A0092B-C50C-407E-A947-70E740481C1C}">
                <a14:useLocalDpi xmlns:a14="http://schemas.microsoft.com/office/drawing/2010/main" val="0"/>
              </a:ext>
            </a:extLst>
          </a:blip>
          <a:srcRect/>
          <a:stretch>
            <a:fillRect/>
          </a:stretch>
        </p:blipFill>
        <p:spPr bwMode="auto">
          <a:xfrm>
            <a:off x="3818100" y="3755319"/>
            <a:ext cx="434709" cy="430848"/>
          </a:xfrm>
          <a:prstGeom prst="rect">
            <a:avLst/>
          </a:prstGeom>
          <a:noFill/>
          <a:extLst>
            <a:ext uri="{909E8E84-426E-40DD-AFC4-6F175D3DCCD1}">
              <a14:hiddenFill xmlns:a14="http://schemas.microsoft.com/office/drawing/2010/main">
                <a:solidFill>
                  <a:srgbClr val="FFFFFF"/>
                </a:solidFill>
              </a14:hiddenFill>
            </a:ext>
          </a:extLst>
        </p:spPr>
      </p:pic>
      <p:sp>
        <p:nvSpPr>
          <p:cNvPr id="5170" name="L-Shape 5169"/>
          <p:cNvSpPr/>
          <p:nvPr/>
        </p:nvSpPr>
        <p:spPr bwMode="auto">
          <a:xfrm flipH="1" flipV="1">
            <a:off x="3405639" y="3725742"/>
            <a:ext cx="1018513" cy="825944"/>
          </a:xfrm>
          <a:prstGeom prst="corner">
            <a:avLst>
              <a:gd name="adj1" fmla="val 49207"/>
              <a:gd name="adj2" fmla="val 94621"/>
            </a:avLst>
          </a:prstGeom>
          <a:noFill/>
          <a:ln w="22225" cap="sq">
            <a:solidFill>
              <a:srgbClr val="FFFFFF"/>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pic>
        <p:nvPicPr>
          <p:cNvPr id="2535" name="Picture 2" descr="C:\Users\Jonahs\Dropbox\Projects SCOTT\MEET Windows Azure\source\Background\tile-icon-storage.png"/>
          <p:cNvPicPr>
            <a:picLocks noChangeAspect="1" noChangeArrowheads="1"/>
          </p:cNvPicPr>
          <p:nvPr/>
        </p:nvPicPr>
        <p:blipFill>
          <a:blip r:embed="rId31" cstate="print">
            <a:extLst>
              <a:ext uri="{28A0092B-C50C-407E-A947-70E740481C1C}">
                <a14:useLocalDpi xmlns:a14="http://schemas.microsoft.com/office/drawing/2010/main" val="0"/>
              </a:ext>
            </a:extLst>
          </a:blip>
          <a:srcRect/>
          <a:stretch>
            <a:fillRect/>
          </a:stretch>
        </p:blipFill>
        <p:spPr bwMode="auto">
          <a:xfrm>
            <a:off x="4745698" y="3765695"/>
            <a:ext cx="410039" cy="410097"/>
          </a:xfrm>
          <a:prstGeom prst="rect">
            <a:avLst/>
          </a:prstGeom>
          <a:noFill/>
          <a:extLst>
            <a:ext uri="{909E8E84-426E-40DD-AFC4-6F175D3DCCD1}">
              <a14:hiddenFill xmlns:a14="http://schemas.microsoft.com/office/drawing/2010/main">
                <a:solidFill>
                  <a:srgbClr val="FFFFFF"/>
                </a:solidFill>
              </a14:hiddenFill>
            </a:ext>
          </a:extLst>
        </p:spPr>
      </p:pic>
      <p:sp>
        <p:nvSpPr>
          <p:cNvPr id="5172" name="L-Shape 5171"/>
          <p:cNvSpPr/>
          <p:nvPr/>
        </p:nvSpPr>
        <p:spPr bwMode="auto">
          <a:xfrm>
            <a:off x="4616402" y="3728513"/>
            <a:ext cx="860880" cy="820402"/>
          </a:xfrm>
          <a:prstGeom prst="corner">
            <a:avLst>
              <a:gd name="adj1" fmla="val 38444"/>
              <a:gd name="adj2" fmla="val 79712"/>
            </a:avLst>
          </a:prstGeom>
          <a:noFill/>
          <a:ln w="22225" cap="sq">
            <a:solidFill>
              <a:srgbClr val="FFFFFF"/>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pic>
        <p:nvPicPr>
          <p:cNvPr id="2531" name="Picture 2530"/>
          <p:cNvPicPr>
            <a:picLocks noChangeAspect="1"/>
          </p:cNvPicPr>
          <p:nvPr/>
        </p:nvPicPr>
        <p:blipFill>
          <a:blip r:embed="rId32" cstate="print">
            <a:extLst>
              <a:ext uri="{28A0092B-C50C-407E-A947-70E740481C1C}">
                <a14:useLocalDpi xmlns:a14="http://schemas.microsoft.com/office/drawing/2010/main" val="0"/>
              </a:ext>
            </a:extLst>
          </a:blip>
          <a:stretch>
            <a:fillRect/>
          </a:stretch>
        </p:blipFill>
        <p:spPr>
          <a:xfrm>
            <a:off x="5771525" y="3792695"/>
            <a:ext cx="393037" cy="356096"/>
          </a:xfrm>
          <a:prstGeom prst="rect">
            <a:avLst/>
          </a:prstGeom>
        </p:spPr>
      </p:pic>
      <p:sp>
        <p:nvSpPr>
          <p:cNvPr id="5173" name="L-Shape 5172"/>
          <p:cNvSpPr/>
          <p:nvPr/>
        </p:nvSpPr>
        <p:spPr bwMode="auto">
          <a:xfrm flipH="1" flipV="1">
            <a:off x="5424327" y="3725955"/>
            <a:ext cx="860880" cy="822960"/>
          </a:xfrm>
          <a:prstGeom prst="corner">
            <a:avLst>
              <a:gd name="adj1" fmla="val 44546"/>
              <a:gd name="adj2" fmla="val 73388"/>
            </a:avLst>
          </a:prstGeom>
          <a:noFill/>
          <a:ln w="22225" cap="sq">
            <a:solidFill>
              <a:srgbClr val="FFFFFF"/>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grpSp>
        <p:nvGrpSpPr>
          <p:cNvPr id="5243" name="Group 5242"/>
          <p:cNvGrpSpPr/>
          <p:nvPr/>
        </p:nvGrpSpPr>
        <p:grpSpPr>
          <a:xfrm>
            <a:off x="10663691" y="4647697"/>
            <a:ext cx="860880" cy="822960"/>
            <a:chOff x="2677477" y="4973462"/>
            <a:chExt cx="860880" cy="822960"/>
          </a:xfrm>
        </p:grpSpPr>
        <p:pic>
          <p:nvPicPr>
            <p:cNvPr id="5244" name="Picture 5243"/>
            <p:cNvPicPr>
              <a:picLocks noChangeAspect="1"/>
            </p:cNvPicPr>
            <p:nvPr/>
          </p:nvPicPr>
          <p:blipFill>
            <a:blip r:embed="rId33" cstate="print">
              <a:extLst>
                <a:ext uri="{BEBA8EAE-BF5A-486C-A8C5-ECC9F3942E4B}">
                  <a14:imgProps xmlns:a14="http://schemas.microsoft.com/office/drawing/2010/main">
                    <a14:imgLayer r:embed="rId3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889760" y="5043280"/>
              <a:ext cx="383938" cy="347347"/>
            </a:xfrm>
            <a:prstGeom prst="rect">
              <a:avLst/>
            </a:prstGeom>
            <a:noFill/>
            <a:ln>
              <a:noFill/>
            </a:ln>
          </p:spPr>
        </p:pic>
        <p:sp>
          <p:nvSpPr>
            <p:cNvPr id="5245" name="L-Shape 5244"/>
            <p:cNvSpPr/>
            <p:nvPr/>
          </p:nvSpPr>
          <p:spPr bwMode="auto">
            <a:xfrm flipV="1">
              <a:off x="2677477" y="4973462"/>
              <a:ext cx="860880" cy="822960"/>
            </a:xfrm>
            <a:prstGeom prst="corner">
              <a:avLst>
                <a:gd name="adj1" fmla="val 38444"/>
                <a:gd name="adj2" fmla="val 93695"/>
              </a:avLst>
            </a:prstGeom>
            <a:noFill/>
            <a:ln w="22225" cap="sq">
              <a:solidFill>
                <a:schemeClr val="bg1">
                  <a:lumMod val="10000"/>
                </a:schemeClr>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grpSp>
      <p:grpSp>
        <p:nvGrpSpPr>
          <p:cNvPr id="5246" name="Group 5245"/>
          <p:cNvGrpSpPr/>
          <p:nvPr/>
        </p:nvGrpSpPr>
        <p:grpSpPr>
          <a:xfrm>
            <a:off x="9570245" y="4705118"/>
            <a:ext cx="854111" cy="822960"/>
            <a:chOff x="3544779" y="4973462"/>
            <a:chExt cx="854111" cy="822960"/>
          </a:xfrm>
        </p:grpSpPr>
        <p:sp>
          <p:nvSpPr>
            <p:cNvPr id="5247" name="Freeform 78"/>
            <p:cNvSpPr>
              <a:spLocks noEditPoints="1"/>
            </p:cNvSpPr>
            <p:nvPr/>
          </p:nvSpPr>
          <p:spPr bwMode="black">
            <a:xfrm>
              <a:off x="3838434" y="5022724"/>
              <a:ext cx="394040" cy="377155"/>
            </a:xfrm>
            <a:custGeom>
              <a:avLst/>
              <a:gdLst>
                <a:gd name="T0" fmla="*/ 1448 w 2291"/>
                <a:gd name="T1" fmla="*/ 923 h 2197"/>
                <a:gd name="T2" fmla="*/ 1464 w 2291"/>
                <a:gd name="T3" fmla="*/ 1048 h 2197"/>
                <a:gd name="T4" fmla="*/ 1622 w 2291"/>
                <a:gd name="T5" fmla="*/ 1225 h 2197"/>
                <a:gd name="T6" fmla="*/ 1522 w 2291"/>
                <a:gd name="T7" fmla="*/ 1149 h 2197"/>
                <a:gd name="T8" fmla="*/ 1622 w 2291"/>
                <a:gd name="T9" fmla="*/ 1225 h 2197"/>
                <a:gd name="T10" fmla="*/ 769 w 2291"/>
                <a:gd name="T11" fmla="*/ 1149 h 2197"/>
                <a:gd name="T12" fmla="*/ 669 w 2291"/>
                <a:gd name="T13" fmla="*/ 1225 h 2197"/>
                <a:gd name="T14" fmla="*/ 828 w 2291"/>
                <a:gd name="T15" fmla="*/ 1048 h 2197"/>
                <a:gd name="T16" fmla="*/ 844 w 2291"/>
                <a:gd name="T17" fmla="*/ 923 h 2197"/>
                <a:gd name="T18" fmla="*/ 828 w 2291"/>
                <a:gd name="T19" fmla="*/ 1048 h 2197"/>
                <a:gd name="T20" fmla="*/ 1390 w 2291"/>
                <a:gd name="T21" fmla="*/ 540 h 2197"/>
                <a:gd name="T22" fmla="*/ 1493 w 2291"/>
                <a:gd name="T23" fmla="*/ 103 h 2197"/>
                <a:gd name="T24" fmla="*/ 902 w 2291"/>
                <a:gd name="T25" fmla="*/ 0 h 2197"/>
                <a:gd name="T26" fmla="*/ 799 w 2291"/>
                <a:gd name="T27" fmla="*/ 437 h 2197"/>
                <a:gd name="T28" fmla="*/ 859 w 2291"/>
                <a:gd name="T29" fmla="*/ 103 h 2197"/>
                <a:gd name="T30" fmla="*/ 1390 w 2291"/>
                <a:gd name="T31" fmla="*/ 60 h 2197"/>
                <a:gd name="T32" fmla="*/ 1433 w 2291"/>
                <a:gd name="T33" fmla="*/ 437 h 2197"/>
                <a:gd name="T34" fmla="*/ 902 w 2291"/>
                <a:gd name="T35" fmla="*/ 480 h 2197"/>
                <a:gd name="T36" fmla="*/ 859 w 2291"/>
                <a:gd name="T37" fmla="*/ 103 h 2197"/>
                <a:gd name="T38" fmla="*/ 1614 w 2291"/>
                <a:gd name="T39" fmla="*/ 824 h 2197"/>
                <a:gd name="T40" fmla="*/ 1640 w 2291"/>
                <a:gd name="T41" fmla="*/ 786 h 2197"/>
                <a:gd name="T42" fmla="*/ 1499 w 2291"/>
                <a:gd name="T43" fmla="*/ 596 h 2197"/>
                <a:gd name="T44" fmla="*/ 835 w 2291"/>
                <a:gd name="T45" fmla="*/ 576 h 2197"/>
                <a:gd name="T46" fmla="*/ 669 w 2291"/>
                <a:gd name="T47" fmla="*/ 741 h 2197"/>
                <a:gd name="T48" fmla="*/ 652 w 2291"/>
                <a:gd name="T49" fmla="*/ 798 h 2197"/>
                <a:gd name="T50" fmla="*/ 1450 w 2291"/>
                <a:gd name="T51" fmla="*/ 1476 h 2197"/>
                <a:gd name="T52" fmla="*/ 1554 w 2291"/>
                <a:gd name="T53" fmla="*/ 1913 h 2197"/>
                <a:gd name="T54" fmla="*/ 2144 w 2291"/>
                <a:gd name="T55" fmla="*/ 1810 h 2197"/>
                <a:gd name="T56" fmla="*/ 2041 w 2291"/>
                <a:gd name="T57" fmla="*/ 1373 h 2197"/>
                <a:gd name="T58" fmla="*/ 1450 w 2291"/>
                <a:gd name="T59" fmla="*/ 1476 h 2197"/>
                <a:gd name="T60" fmla="*/ 2084 w 2291"/>
                <a:gd name="T61" fmla="*/ 1810 h 2197"/>
                <a:gd name="T62" fmla="*/ 1554 w 2291"/>
                <a:gd name="T63" fmla="*/ 1853 h 2197"/>
                <a:gd name="T64" fmla="*/ 1511 w 2291"/>
                <a:gd name="T65" fmla="*/ 1476 h 2197"/>
                <a:gd name="T66" fmla="*/ 2041 w 2291"/>
                <a:gd name="T67" fmla="*/ 1433 h 2197"/>
                <a:gd name="T68" fmla="*/ 2275 w 2291"/>
                <a:gd name="T69" fmla="*/ 2114 h 2197"/>
                <a:gd name="T70" fmla="*/ 2108 w 2291"/>
                <a:gd name="T71" fmla="*/ 1949 h 2197"/>
                <a:gd name="T72" fmla="*/ 1444 w 2291"/>
                <a:gd name="T73" fmla="*/ 1969 h 2197"/>
                <a:gd name="T74" fmla="*/ 1304 w 2291"/>
                <a:gd name="T75" fmla="*/ 2159 h 2197"/>
                <a:gd name="T76" fmla="*/ 1329 w 2291"/>
                <a:gd name="T77" fmla="*/ 2197 h 2197"/>
                <a:gd name="T78" fmla="*/ 2291 w 2291"/>
                <a:gd name="T79" fmla="*/ 2171 h 2197"/>
                <a:gd name="T80" fmla="*/ 2275 w 2291"/>
                <a:gd name="T81" fmla="*/ 2114 h 2197"/>
                <a:gd name="T82" fmla="*/ 738 w 2291"/>
                <a:gd name="T83" fmla="*/ 1913 h 2197"/>
                <a:gd name="T84" fmla="*/ 841 w 2291"/>
                <a:gd name="T85" fmla="*/ 1476 h 2197"/>
                <a:gd name="T86" fmla="*/ 250 w 2291"/>
                <a:gd name="T87" fmla="*/ 1373 h 2197"/>
                <a:gd name="T88" fmla="*/ 147 w 2291"/>
                <a:gd name="T89" fmla="*/ 1810 h 2197"/>
                <a:gd name="T90" fmla="*/ 207 w 2291"/>
                <a:gd name="T91" fmla="*/ 1476 h 2197"/>
                <a:gd name="T92" fmla="*/ 738 w 2291"/>
                <a:gd name="T93" fmla="*/ 1433 h 2197"/>
                <a:gd name="T94" fmla="*/ 781 w 2291"/>
                <a:gd name="T95" fmla="*/ 1810 h 2197"/>
                <a:gd name="T96" fmla="*/ 250 w 2291"/>
                <a:gd name="T97" fmla="*/ 1853 h 2197"/>
                <a:gd name="T98" fmla="*/ 207 w 2291"/>
                <a:gd name="T99" fmla="*/ 1476 h 2197"/>
                <a:gd name="T100" fmla="*/ 805 w 2291"/>
                <a:gd name="T101" fmla="*/ 1949 h 2197"/>
                <a:gd name="T102" fmla="*/ 141 w 2291"/>
                <a:gd name="T103" fmla="*/ 1969 h 2197"/>
                <a:gd name="T104" fmla="*/ 0 w 2291"/>
                <a:gd name="T105" fmla="*/ 2159 h 2197"/>
                <a:gd name="T106" fmla="*/ 26 w 2291"/>
                <a:gd name="T107" fmla="*/ 2197 h 2197"/>
                <a:gd name="T108" fmla="*/ 988 w 2291"/>
                <a:gd name="T109" fmla="*/ 2171 h 2197"/>
                <a:gd name="T110" fmla="*/ 971 w 2291"/>
                <a:gd name="T111" fmla="*/ 2114 h 2197"/>
                <a:gd name="T112" fmla="*/ 971 w 2291"/>
                <a:gd name="T113" fmla="*/ 1659 h 2197"/>
                <a:gd name="T114" fmla="*/ 1088 w 2291"/>
                <a:gd name="T115" fmla="*/ 1610 h 2197"/>
                <a:gd name="T116" fmla="*/ 971 w 2291"/>
                <a:gd name="T117" fmla="*/ 1659 h 2197"/>
                <a:gd name="T118" fmla="*/ 1204 w 2291"/>
                <a:gd name="T119" fmla="*/ 1610 h 2197"/>
                <a:gd name="T120" fmla="*/ 1320 w 2291"/>
                <a:gd name="T121" fmla="*/ 1659 h 2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291" h="2197">
                  <a:moveTo>
                    <a:pt x="1506" y="1023"/>
                  </a:moveTo>
                  <a:cubicBezTo>
                    <a:pt x="1448" y="923"/>
                    <a:pt x="1448" y="923"/>
                    <a:pt x="1448" y="923"/>
                  </a:cubicBezTo>
                  <a:cubicBezTo>
                    <a:pt x="1406" y="947"/>
                    <a:pt x="1406" y="947"/>
                    <a:pt x="1406" y="947"/>
                  </a:cubicBezTo>
                  <a:cubicBezTo>
                    <a:pt x="1464" y="1048"/>
                    <a:pt x="1464" y="1048"/>
                    <a:pt x="1464" y="1048"/>
                  </a:cubicBezTo>
                  <a:lnTo>
                    <a:pt x="1506" y="1023"/>
                  </a:lnTo>
                  <a:close/>
                  <a:moveTo>
                    <a:pt x="1622" y="1225"/>
                  </a:moveTo>
                  <a:cubicBezTo>
                    <a:pt x="1564" y="1124"/>
                    <a:pt x="1564" y="1124"/>
                    <a:pt x="1564" y="1124"/>
                  </a:cubicBezTo>
                  <a:cubicBezTo>
                    <a:pt x="1522" y="1149"/>
                    <a:pt x="1522" y="1149"/>
                    <a:pt x="1522" y="1149"/>
                  </a:cubicBezTo>
                  <a:cubicBezTo>
                    <a:pt x="1580" y="1249"/>
                    <a:pt x="1580" y="1249"/>
                    <a:pt x="1580" y="1249"/>
                  </a:cubicBezTo>
                  <a:lnTo>
                    <a:pt x="1622" y="1225"/>
                  </a:lnTo>
                  <a:close/>
                  <a:moveTo>
                    <a:pt x="711" y="1249"/>
                  </a:moveTo>
                  <a:cubicBezTo>
                    <a:pt x="769" y="1149"/>
                    <a:pt x="769" y="1149"/>
                    <a:pt x="769" y="1149"/>
                  </a:cubicBezTo>
                  <a:cubicBezTo>
                    <a:pt x="727" y="1124"/>
                    <a:pt x="727" y="1124"/>
                    <a:pt x="727" y="1124"/>
                  </a:cubicBezTo>
                  <a:cubicBezTo>
                    <a:pt x="669" y="1225"/>
                    <a:pt x="669" y="1225"/>
                    <a:pt x="669" y="1225"/>
                  </a:cubicBezTo>
                  <a:lnTo>
                    <a:pt x="711" y="1249"/>
                  </a:lnTo>
                  <a:close/>
                  <a:moveTo>
                    <a:pt x="828" y="1048"/>
                  </a:moveTo>
                  <a:cubicBezTo>
                    <a:pt x="886" y="947"/>
                    <a:pt x="886" y="947"/>
                    <a:pt x="886" y="947"/>
                  </a:cubicBezTo>
                  <a:cubicBezTo>
                    <a:pt x="844" y="923"/>
                    <a:pt x="844" y="923"/>
                    <a:pt x="844" y="923"/>
                  </a:cubicBezTo>
                  <a:cubicBezTo>
                    <a:pt x="786" y="1023"/>
                    <a:pt x="786" y="1023"/>
                    <a:pt x="786" y="1023"/>
                  </a:cubicBezTo>
                  <a:lnTo>
                    <a:pt x="828" y="1048"/>
                  </a:lnTo>
                  <a:close/>
                  <a:moveTo>
                    <a:pt x="902" y="540"/>
                  </a:moveTo>
                  <a:cubicBezTo>
                    <a:pt x="1390" y="540"/>
                    <a:pt x="1390" y="540"/>
                    <a:pt x="1390" y="540"/>
                  </a:cubicBezTo>
                  <a:cubicBezTo>
                    <a:pt x="1447" y="540"/>
                    <a:pt x="1493" y="494"/>
                    <a:pt x="1493" y="437"/>
                  </a:cubicBezTo>
                  <a:cubicBezTo>
                    <a:pt x="1493" y="103"/>
                    <a:pt x="1493" y="103"/>
                    <a:pt x="1493" y="103"/>
                  </a:cubicBezTo>
                  <a:cubicBezTo>
                    <a:pt x="1493" y="46"/>
                    <a:pt x="1447" y="0"/>
                    <a:pt x="1390" y="0"/>
                  </a:cubicBezTo>
                  <a:cubicBezTo>
                    <a:pt x="902" y="0"/>
                    <a:pt x="902" y="0"/>
                    <a:pt x="902" y="0"/>
                  </a:cubicBezTo>
                  <a:cubicBezTo>
                    <a:pt x="845" y="0"/>
                    <a:pt x="799" y="46"/>
                    <a:pt x="799" y="103"/>
                  </a:cubicBezTo>
                  <a:cubicBezTo>
                    <a:pt x="799" y="437"/>
                    <a:pt x="799" y="437"/>
                    <a:pt x="799" y="437"/>
                  </a:cubicBezTo>
                  <a:cubicBezTo>
                    <a:pt x="799" y="494"/>
                    <a:pt x="845" y="540"/>
                    <a:pt x="902" y="540"/>
                  </a:cubicBezTo>
                  <a:close/>
                  <a:moveTo>
                    <a:pt x="859" y="103"/>
                  </a:moveTo>
                  <a:cubicBezTo>
                    <a:pt x="859" y="79"/>
                    <a:pt x="878" y="60"/>
                    <a:pt x="902" y="60"/>
                  </a:cubicBezTo>
                  <a:cubicBezTo>
                    <a:pt x="1390" y="60"/>
                    <a:pt x="1390" y="60"/>
                    <a:pt x="1390" y="60"/>
                  </a:cubicBezTo>
                  <a:cubicBezTo>
                    <a:pt x="1413" y="60"/>
                    <a:pt x="1433" y="79"/>
                    <a:pt x="1433" y="103"/>
                  </a:cubicBezTo>
                  <a:cubicBezTo>
                    <a:pt x="1433" y="437"/>
                    <a:pt x="1433" y="437"/>
                    <a:pt x="1433" y="437"/>
                  </a:cubicBezTo>
                  <a:cubicBezTo>
                    <a:pt x="1433" y="461"/>
                    <a:pt x="1413" y="480"/>
                    <a:pt x="1390" y="480"/>
                  </a:cubicBezTo>
                  <a:cubicBezTo>
                    <a:pt x="902" y="480"/>
                    <a:pt x="902" y="480"/>
                    <a:pt x="902" y="480"/>
                  </a:cubicBezTo>
                  <a:cubicBezTo>
                    <a:pt x="878" y="480"/>
                    <a:pt x="859" y="461"/>
                    <a:pt x="859" y="437"/>
                  </a:cubicBezTo>
                  <a:lnTo>
                    <a:pt x="859" y="103"/>
                  </a:lnTo>
                  <a:close/>
                  <a:moveTo>
                    <a:pt x="678" y="824"/>
                  </a:moveTo>
                  <a:cubicBezTo>
                    <a:pt x="1614" y="824"/>
                    <a:pt x="1614" y="824"/>
                    <a:pt x="1614" y="824"/>
                  </a:cubicBezTo>
                  <a:cubicBezTo>
                    <a:pt x="1628" y="824"/>
                    <a:pt x="1640" y="812"/>
                    <a:pt x="1640" y="798"/>
                  </a:cubicBezTo>
                  <a:cubicBezTo>
                    <a:pt x="1640" y="786"/>
                    <a:pt x="1640" y="786"/>
                    <a:pt x="1640" y="786"/>
                  </a:cubicBezTo>
                  <a:cubicBezTo>
                    <a:pt x="1640" y="772"/>
                    <a:pt x="1632" y="752"/>
                    <a:pt x="1623" y="741"/>
                  </a:cubicBezTo>
                  <a:cubicBezTo>
                    <a:pt x="1499" y="596"/>
                    <a:pt x="1499" y="596"/>
                    <a:pt x="1499" y="596"/>
                  </a:cubicBezTo>
                  <a:cubicBezTo>
                    <a:pt x="1490" y="585"/>
                    <a:pt x="1471" y="576"/>
                    <a:pt x="1457" y="576"/>
                  </a:cubicBezTo>
                  <a:cubicBezTo>
                    <a:pt x="835" y="576"/>
                    <a:pt x="835" y="576"/>
                    <a:pt x="835" y="576"/>
                  </a:cubicBezTo>
                  <a:cubicBezTo>
                    <a:pt x="821" y="576"/>
                    <a:pt x="802" y="585"/>
                    <a:pt x="792" y="596"/>
                  </a:cubicBezTo>
                  <a:cubicBezTo>
                    <a:pt x="669" y="741"/>
                    <a:pt x="669" y="741"/>
                    <a:pt x="669" y="741"/>
                  </a:cubicBezTo>
                  <a:cubicBezTo>
                    <a:pt x="659" y="752"/>
                    <a:pt x="652" y="772"/>
                    <a:pt x="652" y="786"/>
                  </a:cubicBezTo>
                  <a:cubicBezTo>
                    <a:pt x="652" y="798"/>
                    <a:pt x="652" y="798"/>
                    <a:pt x="652" y="798"/>
                  </a:cubicBezTo>
                  <a:cubicBezTo>
                    <a:pt x="652" y="812"/>
                    <a:pt x="664" y="824"/>
                    <a:pt x="678" y="824"/>
                  </a:cubicBezTo>
                  <a:close/>
                  <a:moveTo>
                    <a:pt x="1450" y="1476"/>
                  </a:moveTo>
                  <a:cubicBezTo>
                    <a:pt x="1450" y="1810"/>
                    <a:pt x="1450" y="1810"/>
                    <a:pt x="1450" y="1810"/>
                  </a:cubicBezTo>
                  <a:cubicBezTo>
                    <a:pt x="1450" y="1867"/>
                    <a:pt x="1497" y="1913"/>
                    <a:pt x="1554" y="1913"/>
                  </a:cubicBezTo>
                  <a:cubicBezTo>
                    <a:pt x="2041" y="1913"/>
                    <a:pt x="2041" y="1913"/>
                    <a:pt x="2041" y="1913"/>
                  </a:cubicBezTo>
                  <a:cubicBezTo>
                    <a:pt x="2098" y="1913"/>
                    <a:pt x="2144" y="1867"/>
                    <a:pt x="2144" y="1810"/>
                  </a:cubicBezTo>
                  <a:cubicBezTo>
                    <a:pt x="2144" y="1476"/>
                    <a:pt x="2144" y="1476"/>
                    <a:pt x="2144" y="1476"/>
                  </a:cubicBezTo>
                  <a:cubicBezTo>
                    <a:pt x="2144" y="1419"/>
                    <a:pt x="2098" y="1373"/>
                    <a:pt x="2041" y="1373"/>
                  </a:cubicBezTo>
                  <a:cubicBezTo>
                    <a:pt x="1554" y="1373"/>
                    <a:pt x="1554" y="1373"/>
                    <a:pt x="1554" y="1373"/>
                  </a:cubicBezTo>
                  <a:cubicBezTo>
                    <a:pt x="1497" y="1373"/>
                    <a:pt x="1450" y="1419"/>
                    <a:pt x="1450" y="1476"/>
                  </a:cubicBezTo>
                  <a:close/>
                  <a:moveTo>
                    <a:pt x="2084" y="1476"/>
                  </a:moveTo>
                  <a:cubicBezTo>
                    <a:pt x="2084" y="1810"/>
                    <a:pt x="2084" y="1810"/>
                    <a:pt x="2084" y="1810"/>
                  </a:cubicBezTo>
                  <a:cubicBezTo>
                    <a:pt x="2084" y="1834"/>
                    <a:pt x="2065" y="1853"/>
                    <a:pt x="2041" y="1853"/>
                  </a:cubicBezTo>
                  <a:cubicBezTo>
                    <a:pt x="1554" y="1853"/>
                    <a:pt x="1554" y="1853"/>
                    <a:pt x="1554" y="1853"/>
                  </a:cubicBezTo>
                  <a:cubicBezTo>
                    <a:pt x="1530" y="1853"/>
                    <a:pt x="1511" y="1834"/>
                    <a:pt x="1511" y="1810"/>
                  </a:cubicBezTo>
                  <a:cubicBezTo>
                    <a:pt x="1511" y="1476"/>
                    <a:pt x="1511" y="1476"/>
                    <a:pt x="1511" y="1476"/>
                  </a:cubicBezTo>
                  <a:cubicBezTo>
                    <a:pt x="1511" y="1452"/>
                    <a:pt x="1530" y="1433"/>
                    <a:pt x="1554" y="1433"/>
                  </a:cubicBezTo>
                  <a:cubicBezTo>
                    <a:pt x="2041" y="1433"/>
                    <a:pt x="2041" y="1433"/>
                    <a:pt x="2041" y="1433"/>
                  </a:cubicBezTo>
                  <a:cubicBezTo>
                    <a:pt x="2065" y="1433"/>
                    <a:pt x="2084" y="1452"/>
                    <a:pt x="2084" y="1476"/>
                  </a:cubicBezTo>
                  <a:close/>
                  <a:moveTo>
                    <a:pt x="2275" y="2114"/>
                  </a:moveTo>
                  <a:cubicBezTo>
                    <a:pt x="2151" y="1969"/>
                    <a:pt x="2151" y="1969"/>
                    <a:pt x="2151" y="1969"/>
                  </a:cubicBezTo>
                  <a:cubicBezTo>
                    <a:pt x="2142" y="1958"/>
                    <a:pt x="2123" y="1949"/>
                    <a:pt x="2108" y="1949"/>
                  </a:cubicBezTo>
                  <a:cubicBezTo>
                    <a:pt x="1486" y="1949"/>
                    <a:pt x="1486" y="1949"/>
                    <a:pt x="1486" y="1949"/>
                  </a:cubicBezTo>
                  <a:cubicBezTo>
                    <a:pt x="1472" y="1949"/>
                    <a:pt x="1453" y="1958"/>
                    <a:pt x="1444" y="1969"/>
                  </a:cubicBezTo>
                  <a:cubicBezTo>
                    <a:pt x="1320" y="2114"/>
                    <a:pt x="1320" y="2114"/>
                    <a:pt x="1320" y="2114"/>
                  </a:cubicBezTo>
                  <a:cubicBezTo>
                    <a:pt x="1311" y="2125"/>
                    <a:pt x="1304" y="2145"/>
                    <a:pt x="1304" y="2159"/>
                  </a:cubicBezTo>
                  <a:cubicBezTo>
                    <a:pt x="1304" y="2171"/>
                    <a:pt x="1304" y="2171"/>
                    <a:pt x="1304" y="2171"/>
                  </a:cubicBezTo>
                  <a:cubicBezTo>
                    <a:pt x="1304" y="2185"/>
                    <a:pt x="1315" y="2197"/>
                    <a:pt x="1329" y="2197"/>
                  </a:cubicBezTo>
                  <a:cubicBezTo>
                    <a:pt x="2265" y="2197"/>
                    <a:pt x="2265" y="2197"/>
                    <a:pt x="2265" y="2197"/>
                  </a:cubicBezTo>
                  <a:cubicBezTo>
                    <a:pt x="2280" y="2197"/>
                    <a:pt x="2291" y="2185"/>
                    <a:pt x="2291" y="2171"/>
                  </a:cubicBezTo>
                  <a:cubicBezTo>
                    <a:pt x="2291" y="2159"/>
                    <a:pt x="2291" y="2159"/>
                    <a:pt x="2291" y="2159"/>
                  </a:cubicBezTo>
                  <a:cubicBezTo>
                    <a:pt x="2291" y="2145"/>
                    <a:pt x="2284" y="2125"/>
                    <a:pt x="2275" y="2114"/>
                  </a:cubicBezTo>
                  <a:close/>
                  <a:moveTo>
                    <a:pt x="250" y="1913"/>
                  </a:moveTo>
                  <a:cubicBezTo>
                    <a:pt x="738" y="1913"/>
                    <a:pt x="738" y="1913"/>
                    <a:pt x="738" y="1913"/>
                  </a:cubicBezTo>
                  <a:cubicBezTo>
                    <a:pt x="795" y="1913"/>
                    <a:pt x="841" y="1867"/>
                    <a:pt x="841" y="1810"/>
                  </a:cubicBezTo>
                  <a:cubicBezTo>
                    <a:pt x="841" y="1476"/>
                    <a:pt x="841" y="1476"/>
                    <a:pt x="841" y="1476"/>
                  </a:cubicBezTo>
                  <a:cubicBezTo>
                    <a:pt x="841" y="1419"/>
                    <a:pt x="795" y="1373"/>
                    <a:pt x="738" y="1373"/>
                  </a:cubicBezTo>
                  <a:cubicBezTo>
                    <a:pt x="250" y="1373"/>
                    <a:pt x="250" y="1373"/>
                    <a:pt x="250" y="1373"/>
                  </a:cubicBezTo>
                  <a:cubicBezTo>
                    <a:pt x="193" y="1373"/>
                    <a:pt x="147" y="1419"/>
                    <a:pt x="147" y="1476"/>
                  </a:cubicBezTo>
                  <a:cubicBezTo>
                    <a:pt x="147" y="1810"/>
                    <a:pt x="147" y="1810"/>
                    <a:pt x="147" y="1810"/>
                  </a:cubicBezTo>
                  <a:cubicBezTo>
                    <a:pt x="147" y="1867"/>
                    <a:pt x="193" y="1913"/>
                    <a:pt x="250" y="1913"/>
                  </a:cubicBezTo>
                  <a:close/>
                  <a:moveTo>
                    <a:pt x="207" y="1476"/>
                  </a:moveTo>
                  <a:cubicBezTo>
                    <a:pt x="207" y="1452"/>
                    <a:pt x="227" y="1433"/>
                    <a:pt x="250" y="1433"/>
                  </a:cubicBezTo>
                  <a:cubicBezTo>
                    <a:pt x="738" y="1433"/>
                    <a:pt x="738" y="1433"/>
                    <a:pt x="738" y="1433"/>
                  </a:cubicBezTo>
                  <a:cubicBezTo>
                    <a:pt x="762" y="1433"/>
                    <a:pt x="781" y="1452"/>
                    <a:pt x="781" y="1476"/>
                  </a:cubicBezTo>
                  <a:cubicBezTo>
                    <a:pt x="781" y="1810"/>
                    <a:pt x="781" y="1810"/>
                    <a:pt x="781" y="1810"/>
                  </a:cubicBezTo>
                  <a:cubicBezTo>
                    <a:pt x="781" y="1834"/>
                    <a:pt x="762" y="1853"/>
                    <a:pt x="738" y="1853"/>
                  </a:cubicBezTo>
                  <a:cubicBezTo>
                    <a:pt x="250" y="1853"/>
                    <a:pt x="250" y="1853"/>
                    <a:pt x="250" y="1853"/>
                  </a:cubicBezTo>
                  <a:cubicBezTo>
                    <a:pt x="227" y="1853"/>
                    <a:pt x="207" y="1834"/>
                    <a:pt x="207" y="1810"/>
                  </a:cubicBezTo>
                  <a:lnTo>
                    <a:pt x="207" y="1476"/>
                  </a:lnTo>
                  <a:close/>
                  <a:moveTo>
                    <a:pt x="848" y="1969"/>
                  </a:moveTo>
                  <a:cubicBezTo>
                    <a:pt x="838" y="1958"/>
                    <a:pt x="819" y="1949"/>
                    <a:pt x="805" y="1949"/>
                  </a:cubicBezTo>
                  <a:cubicBezTo>
                    <a:pt x="183" y="1949"/>
                    <a:pt x="183" y="1949"/>
                    <a:pt x="183" y="1949"/>
                  </a:cubicBezTo>
                  <a:cubicBezTo>
                    <a:pt x="169" y="1949"/>
                    <a:pt x="150" y="1958"/>
                    <a:pt x="141" y="1969"/>
                  </a:cubicBezTo>
                  <a:cubicBezTo>
                    <a:pt x="17" y="2114"/>
                    <a:pt x="17" y="2114"/>
                    <a:pt x="17" y="2114"/>
                  </a:cubicBezTo>
                  <a:cubicBezTo>
                    <a:pt x="8" y="2125"/>
                    <a:pt x="0" y="2145"/>
                    <a:pt x="0" y="2159"/>
                  </a:cubicBezTo>
                  <a:cubicBezTo>
                    <a:pt x="0" y="2171"/>
                    <a:pt x="0" y="2171"/>
                    <a:pt x="0" y="2171"/>
                  </a:cubicBezTo>
                  <a:cubicBezTo>
                    <a:pt x="0" y="2185"/>
                    <a:pt x="12" y="2197"/>
                    <a:pt x="26" y="2197"/>
                  </a:cubicBezTo>
                  <a:cubicBezTo>
                    <a:pt x="962" y="2197"/>
                    <a:pt x="962" y="2197"/>
                    <a:pt x="962" y="2197"/>
                  </a:cubicBezTo>
                  <a:cubicBezTo>
                    <a:pt x="977" y="2197"/>
                    <a:pt x="988" y="2185"/>
                    <a:pt x="988" y="2171"/>
                  </a:cubicBezTo>
                  <a:cubicBezTo>
                    <a:pt x="988" y="2159"/>
                    <a:pt x="988" y="2159"/>
                    <a:pt x="988" y="2159"/>
                  </a:cubicBezTo>
                  <a:cubicBezTo>
                    <a:pt x="988" y="2145"/>
                    <a:pt x="981" y="2125"/>
                    <a:pt x="971" y="2114"/>
                  </a:cubicBezTo>
                  <a:lnTo>
                    <a:pt x="848" y="1969"/>
                  </a:lnTo>
                  <a:close/>
                  <a:moveTo>
                    <a:pt x="971" y="1659"/>
                  </a:moveTo>
                  <a:cubicBezTo>
                    <a:pt x="1088" y="1659"/>
                    <a:pt x="1088" y="1659"/>
                    <a:pt x="1088" y="1659"/>
                  </a:cubicBezTo>
                  <a:cubicBezTo>
                    <a:pt x="1088" y="1610"/>
                    <a:pt x="1088" y="1610"/>
                    <a:pt x="1088" y="1610"/>
                  </a:cubicBezTo>
                  <a:cubicBezTo>
                    <a:pt x="971" y="1610"/>
                    <a:pt x="971" y="1610"/>
                    <a:pt x="971" y="1610"/>
                  </a:cubicBezTo>
                  <a:lnTo>
                    <a:pt x="971" y="1659"/>
                  </a:lnTo>
                  <a:close/>
                  <a:moveTo>
                    <a:pt x="1320" y="1610"/>
                  </a:moveTo>
                  <a:cubicBezTo>
                    <a:pt x="1204" y="1610"/>
                    <a:pt x="1204" y="1610"/>
                    <a:pt x="1204" y="1610"/>
                  </a:cubicBezTo>
                  <a:cubicBezTo>
                    <a:pt x="1204" y="1659"/>
                    <a:pt x="1204" y="1659"/>
                    <a:pt x="1204" y="1659"/>
                  </a:cubicBezTo>
                  <a:cubicBezTo>
                    <a:pt x="1320" y="1659"/>
                    <a:pt x="1320" y="1659"/>
                    <a:pt x="1320" y="1659"/>
                  </a:cubicBezTo>
                  <a:lnTo>
                    <a:pt x="1320" y="1610"/>
                  </a:lnTo>
                  <a:close/>
                </a:path>
              </a:pathLst>
            </a:custGeom>
            <a:solidFill>
              <a:srgbClr val="000607"/>
            </a:solidFill>
            <a:ln>
              <a:noFill/>
            </a:ln>
          </p:spPr>
          <p:txBody>
            <a:bodyPr vert="horz" wrap="square" lIns="82275" tIns="41138" rIns="82275" bIns="41138" numCol="1" anchor="t" anchorCtr="0" compatLnSpc="1">
              <a:prstTxWarp prst="textNoShape">
                <a:avLst/>
              </a:prstTxWarp>
            </a:bodyPr>
            <a:lstStyle/>
            <a:p>
              <a:pPr defTabSz="684536"/>
              <a:endParaRPr lang="en-US" sz="933" dirty="0">
                <a:solidFill>
                  <a:srgbClr val="FFFFFF"/>
                </a:solidFill>
              </a:endParaRPr>
            </a:p>
          </p:txBody>
        </p:sp>
        <p:sp>
          <p:nvSpPr>
            <p:cNvPr id="5248" name="L-Shape 5247"/>
            <p:cNvSpPr/>
            <p:nvPr/>
          </p:nvSpPr>
          <p:spPr bwMode="auto">
            <a:xfrm flipH="1">
              <a:off x="3544779" y="4973462"/>
              <a:ext cx="854111" cy="822960"/>
            </a:xfrm>
            <a:prstGeom prst="corner">
              <a:avLst>
                <a:gd name="adj1" fmla="val 38444"/>
                <a:gd name="adj2" fmla="val 86106"/>
              </a:avLst>
            </a:prstGeom>
            <a:noFill/>
            <a:ln w="22225" cap="sq">
              <a:solidFill>
                <a:schemeClr val="bg1">
                  <a:lumMod val="10000"/>
                </a:schemeClr>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grpSp>
      <p:grpSp>
        <p:nvGrpSpPr>
          <p:cNvPr id="5249" name="Group 5248"/>
          <p:cNvGrpSpPr/>
          <p:nvPr/>
        </p:nvGrpSpPr>
        <p:grpSpPr>
          <a:xfrm>
            <a:off x="8618033" y="4687022"/>
            <a:ext cx="879841" cy="822960"/>
            <a:chOff x="4600064" y="4973462"/>
            <a:chExt cx="879841" cy="822960"/>
          </a:xfrm>
        </p:grpSpPr>
        <p:sp>
          <p:nvSpPr>
            <p:cNvPr id="5250" name="Freeform 58"/>
            <p:cNvSpPr>
              <a:spLocks noEditPoints="1"/>
            </p:cNvSpPr>
            <p:nvPr/>
          </p:nvSpPr>
          <p:spPr bwMode="black">
            <a:xfrm>
              <a:off x="4758936" y="5065442"/>
              <a:ext cx="383562" cy="411166"/>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solidFill>
              <a:srgbClr val="000607"/>
            </a:solidFill>
            <a:ln>
              <a:noFill/>
            </a:ln>
          </p:spPr>
          <p:txBody>
            <a:bodyPr vert="horz" wrap="square" lIns="82275" tIns="41138" rIns="82275" bIns="41138" numCol="1" anchor="t" anchorCtr="0" compatLnSpc="1">
              <a:prstTxWarp prst="textNoShape">
                <a:avLst/>
              </a:prstTxWarp>
            </a:bodyPr>
            <a:lstStyle/>
            <a:p>
              <a:pPr defTabSz="684536"/>
              <a:endParaRPr lang="en-US" sz="933">
                <a:solidFill>
                  <a:srgbClr val="FFFFFF"/>
                </a:solidFill>
              </a:endParaRPr>
            </a:p>
          </p:txBody>
        </p:sp>
        <p:sp>
          <p:nvSpPr>
            <p:cNvPr id="5251" name="L-Shape 5250"/>
            <p:cNvSpPr/>
            <p:nvPr/>
          </p:nvSpPr>
          <p:spPr bwMode="auto">
            <a:xfrm flipV="1">
              <a:off x="4600064" y="4973462"/>
              <a:ext cx="879841" cy="822960"/>
            </a:xfrm>
            <a:prstGeom prst="corner">
              <a:avLst>
                <a:gd name="adj1" fmla="val 43057"/>
                <a:gd name="adj2" fmla="val 74857"/>
              </a:avLst>
            </a:prstGeom>
            <a:noFill/>
            <a:ln w="22225" cap="sq">
              <a:solidFill>
                <a:schemeClr val="bg1">
                  <a:lumMod val="10000"/>
                </a:schemeClr>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grpSp>
      <p:grpSp>
        <p:nvGrpSpPr>
          <p:cNvPr id="5252" name="Group 5251"/>
          <p:cNvGrpSpPr/>
          <p:nvPr/>
        </p:nvGrpSpPr>
        <p:grpSpPr>
          <a:xfrm>
            <a:off x="9108885" y="3755668"/>
            <a:ext cx="990808" cy="822960"/>
            <a:chOff x="5292557" y="4973462"/>
            <a:chExt cx="990808" cy="822960"/>
          </a:xfrm>
        </p:grpSpPr>
        <p:pic>
          <p:nvPicPr>
            <p:cNvPr id="5253" name="Picture 2"/>
            <p:cNvPicPr>
              <a:picLocks noChangeAspect="1" noChangeArrowheads="1"/>
            </p:cNvPicPr>
            <p:nvPr/>
          </p:nvPicPr>
          <p:blipFill>
            <a:blip r:embed="rId35" cstate="print">
              <a:extLst>
                <a:ext uri="{BEBA8EAE-BF5A-486C-A8C5-ECC9F3942E4B}">
                  <a14:imgProps xmlns:a14="http://schemas.microsoft.com/office/drawing/2010/main">
                    <a14:imgLayer r:embed="rId36">
                      <a14:imgEffect>
                        <a14:brightnessContrast bright="-100000"/>
                      </a14:imgEffect>
                    </a14:imgLayer>
                  </a14:imgProps>
                </a:ext>
                <a:ext uri="{28A0092B-C50C-407E-A947-70E740481C1C}">
                  <a14:useLocalDpi xmlns:a14="http://schemas.microsoft.com/office/drawing/2010/main" val="0"/>
                </a:ext>
              </a:extLst>
            </a:blip>
            <a:stretch>
              <a:fillRect/>
            </a:stretch>
          </p:blipFill>
          <p:spPr bwMode="auto">
            <a:xfrm>
              <a:off x="5777190" y="5040086"/>
              <a:ext cx="381707" cy="381762"/>
            </a:xfrm>
            <a:prstGeom prst="rect">
              <a:avLst/>
            </a:prstGeom>
            <a:noFill/>
            <a:extLst>
              <a:ext uri="{909E8E84-426E-40DD-AFC4-6F175D3DCCD1}">
                <a14:hiddenFill xmlns:a14="http://schemas.microsoft.com/office/drawing/2010/main">
                  <a:solidFill>
                    <a:srgbClr val="FFFFFF"/>
                  </a:solidFill>
                </a14:hiddenFill>
              </a:ext>
            </a:extLst>
          </p:spPr>
        </p:pic>
        <p:sp>
          <p:nvSpPr>
            <p:cNvPr id="5254" name="L-Shape 5253"/>
            <p:cNvSpPr/>
            <p:nvPr/>
          </p:nvSpPr>
          <p:spPr bwMode="auto">
            <a:xfrm flipH="1">
              <a:off x="5292557" y="4973462"/>
              <a:ext cx="990808" cy="822960"/>
            </a:xfrm>
            <a:prstGeom prst="corner">
              <a:avLst>
                <a:gd name="adj1" fmla="val 49207"/>
                <a:gd name="adj2" fmla="val 90202"/>
              </a:avLst>
            </a:prstGeom>
            <a:noFill/>
            <a:ln w="22225" cap="sq">
              <a:solidFill>
                <a:schemeClr val="bg1">
                  <a:lumMod val="10000"/>
                </a:schemeClr>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grpSp>
      <p:grpSp>
        <p:nvGrpSpPr>
          <p:cNvPr id="5255" name="Group 5254"/>
          <p:cNvGrpSpPr/>
          <p:nvPr/>
        </p:nvGrpSpPr>
        <p:grpSpPr>
          <a:xfrm>
            <a:off x="10270063" y="3707322"/>
            <a:ext cx="822960" cy="835291"/>
            <a:chOff x="6489681" y="4973462"/>
            <a:chExt cx="822960" cy="835291"/>
          </a:xfrm>
        </p:grpSpPr>
        <p:pic>
          <p:nvPicPr>
            <p:cNvPr id="5256" name="Picture 5" descr="C:\Users\Jonahs\Dropbox\Projects SCOTT\MEET Windows Azure\source\Background\tile-icon-CDN.png"/>
            <p:cNvPicPr>
              <a:picLocks noChangeAspect="1" noChangeArrowheads="1"/>
            </p:cNvPicPr>
            <p:nvPr/>
          </p:nvPicPr>
          <p:blipFill>
            <a:blip r:embed="rId37" cstate="print">
              <a:extLst>
                <a:ext uri="{BEBA8EAE-BF5A-486C-A8C5-ECC9F3942E4B}">
                  <a14:imgProps xmlns:a14="http://schemas.microsoft.com/office/drawing/2010/main">
                    <a14:imgLayer r:embed="rId38">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6735914" y="5014690"/>
              <a:ext cx="495659" cy="491253"/>
            </a:xfrm>
            <a:prstGeom prst="rect">
              <a:avLst/>
            </a:prstGeom>
            <a:noFill/>
            <a:extLst>
              <a:ext uri="{909E8E84-426E-40DD-AFC4-6F175D3DCCD1}">
                <a14:hiddenFill xmlns:a14="http://schemas.microsoft.com/office/drawing/2010/main">
                  <a:solidFill>
                    <a:srgbClr val="FFFFFF"/>
                  </a:solidFill>
                </a14:hiddenFill>
              </a:ext>
            </a:extLst>
          </p:spPr>
        </p:pic>
        <p:sp>
          <p:nvSpPr>
            <p:cNvPr id="5257" name="L-Shape 5256"/>
            <p:cNvSpPr/>
            <p:nvPr/>
          </p:nvSpPr>
          <p:spPr bwMode="auto">
            <a:xfrm rot="5400000" flipV="1">
              <a:off x="6483515" y="4979628"/>
              <a:ext cx="835291" cy="822960"/>
            </a:xfrm>
            <a:prstGeom prst="corner">
              <a:avLst>
                <a:gd name="adj1" fmla="val 80102"/>
                <a:gd name="adj2" fmla="val 91737"/>
              </a:avLst>
            </a:prstGeom>
            <a:noFill/>
            <a:ln w="22225" cap="sq">
              <a:solidFill>
                <a:schemeClr val="bg1">
                  <a:lumMod val="10000"/>
                </a:schemeClr>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grpSp>
    </p:spTree>
    <p:extLst>
      <p:ext uri="{BB962C8B-B14F-4D97-AF65-F5344CB8AC3E}">
        <p14:creationId xmlns:p14="http://schemas.microsoft.com/office/powerpoint/2010/main" val="33247392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800"/>
                                  </p:stCondLst>
                                  <p:childTnLst>
                                    <p:set>
                                      <p:cBhvr>
                                        <p:cTn id="9" dur="1" fill="hold">
                                          <p:stCondLst>
                                            <p:cond delay="0"/>
                                          </p:stCondLst>
                                        </p:cTn>
                                        <p:tgtEl>
                                          <p:spTgt spid="5183"/>
                                        </p:tgtEl>
                                        <p:attrNameLst>
                                          <p:attrName>style.visibility</p:attrName>
                                        </p:attrNameLst>
                                      </p:cBhvr>
                                      <p:to>
                                        <p:strVal val="visible"/>
                                      </p:to>
                                    </p:set>
                                    <p:animEffect transition="in" filter="fade">
                                      <p:cBhvr>
                                        <p:cTn id="10" dur="250"/>
                                        <p:tgtEl>
                                          <p:spTgt spid="5183"/>
                                        </p:tgtEl>
                                      </p:cBhvr>
                                    </p:animEffect>
                                  </p:childTnLst>
                                </p:cTn>
                              </p:par>
                              <p:par>
                                <p:cTn id="11" presetID="10" presetClass="entr" presetSubtype="0" fill="hold" nodeType="withEffect">
                                  <p:stCondLst>
                                    <p:cond delay="800"/>
                                  </p:stCondLst>
                                  <p:childTnLst>
                                    <p:set>
                                      <p:cBhvr>
                                        <p:cTn id="12" dur="1" fill="hold">
                                          <p:stCondLst>
                                            <p:cond delay="0"/>
                                          </p:stCondLst>
                                        </p:cTn>
                                        <p:tgtEl>
                                          <p:spTgt spid="5186"/>
                                        </p:tgtEl>
                                        <p:attrNameLst>
                                          <p:attrName>style.visibility</p:attrName>
                                        </p:attrNameLst>
                                      </p:cBhvr>
                                      <p:to>
                                        <p:strVal val="visible"/>
                                      </p:to>
                                    </p:set>
                                    <p:animEffect transition="in" filter="fade">
                                      <p:cBhvr>
                                        <p:cTn id="13" dur="250"/>
                                        <p:tgtEl>
                                          <p:spTgt spid="5186"/>
                                        </p:tgtEl>
                                      </p:cBhvr>
                                    </p:animEffect>
                                  </p:childTnLst>
                                </p:cTn>
                              </p:par>
                              <p:par>
                                <p:cTn id="14" presetID="10" presetClass="entr" presetSubtype="0" fill="hold" nodeType="withEffect">
                                  <p:stCondLst>
                                    <p:cond delay="800"/>
                                  </p:stCondLst>
                                  <p:childTnLst>
                                    <p:set>
                                      <p:cBhvr>
                                        <p:cTn id="15" dur="1" fill="hold">
                                          <p:stCondLst>
                                            <p:cond delay="0"/>
                                          </p:stCondLst>
                                        </p:cTn>
                                        <p:tgtEl>
                                          <p:spTgt spid="5197"/>
                                        </p:tgtEl>
                                        <p:attrNameLst>
                                          <p:attrName>style.visibility</p:attrName>
                                        </p:attrNameLst>
                                      </p:cBhvr>
                                      <p:to>
                                        <p:strVal val="visible"/>
                                      </p:to>
                                    </p:set>
                                    <p:animEffect transition="in" filter="fade">
                                      <p:cBhvr>
                                        <p:cTn id="16" dur="250"/>
                                        <p:tgtEl>
                                          <p:spTgt spid="5197"/>
                                        </p:tgtEl>
                                      </p:cBhvr>
                                    </p:animEffect>
                                  </p:childTnLst>
                                </p:cTn>
                              </p:par>
                              <p:par>
                                <p:cTn id="17" presetID="10" presetClass="entr" presetSubtype="0" fill="hold" nodeType="withEffect">
                                  <p:stCondLst>
                                    <p:cond delay="800"/>
                                  </p:stCondLst>
                                  <p:childTnLst>
                                    <p:set>
                                      <p:cBhvr>
                                        <p:cTn id="18" dur="1" fill="hold">
                                          <p:stCondLst>
                                            <p:cond delay="0"/>
                                          </p:stCondLst>
                                        </p:cTn>
                                        <p:tgtEl>
                                          <p:spTgt spid="5200"/>
                                        </p:tgtEl>
                                        <p:attrNameLst>
                                          <p:attrName>style.visibility</p:attrName>
                                        </p:attrNameLst>
                                      </p:cBhvr>
                                      <p:to>
                                        <p:strVal val="visible"/>
                                      </p:to>
                                    </p:set>
                                    <p:animEffect transition="in" filter="fade">
                                      <p:cBhvr>
                                        <p:cTn id="19" dur="250"/>
                                        <p:tgtEl>
                                          <p:spTgt spid="5200"/>
                                        </p:tgtEl>
                                      </p:cBhvr>
                                    </p:animEffect>
                                  </p:childTnLst>
                                </p:cTn>
                              </p:par>
                              <p:par>
                                <p:cTn id="20" presetID="10" presetClass="entr" presetSubtype="0" fill="hold" nodeType="withEffect">
                                  <p:stCondLst>
                                    <p:cond delay="800"/>
                                  </p:stCondLst>
                                  <p:childTnLst>
                                    <p:set>
                                      <p:cBhvr>
                                        <p:cTn id="21" dur="1" fill="hold">
                                          <p:stCondLst>
                                            <p:cond delay="0"/>
                                          </p:stCondLst>
                                        </p:cTn>
                                        <p:tgtEl>
                                          <p:spTgt spid="5203"/>
                                        </p:tgtEl>
                                        <p:attrNameLst>
                                          <p:attrName>style.visibility</p:attrName>
                                        </p:attrNameLst>
                                      </p:cBhvr>
                                      <p:to>
                                        <p:strVal val="visible"/>
                                      </p:to>
                                    </p:set>
                                    <p:animEffect transition="in" filter="fade">
                                      <p:cBhvr>
                                        <p:cTn id="22" dur="250"/>
                                        <p:tgtEl>
                                          <p:spTgt spid="5203"/>
                                        </p:tgtEl>
                                      </p:cBhvr>
                                    </p:animEffect>
                                  </p:childTnLst>
                                </p:cTn>
                              </p:par>
                              <p:par>
                                <p:cTn id="23" presetID="10" presetClass="entr" presetSubtype="0" fill="hold" nodeType="withEffect">
                                  <p:stCondLst>
                                    <p:cond delay="800"/>
                                  </p:stCondLst>
                                  <p:childTnLst>
                                    <p:set>
                                      <p:cBhvr>
                                        <p:cTn id="24" dur="1" fill="hold">
                                          <p:stCondLst>
                                            <p:cond delay="0"/>
                                          </p:stCondLst>
                                        </p:cTn>
                                        <p:tgtEl>
                                          <p:spTgt spid="5215"/>
                                        </p:tgtEl>
                                        <p:attrNameLst>
                                          <p:attrName>style.visibility</p:attrName>
                                        </p:attrNameLst>
                                      </p:cBhvr>
                                      <p:to>
                                        <p:strVal val="visible"/>
                                      </p:to>
                                    </p:set>
                                    <p:animEffect transition="in" filter="fade">
                                      <p:cBhvr>
                                        <p:cTn id="25" dur="250"/>
                                        <p:tgtEl>
                                          <p:spTgt spid="5215"/>
                                        </p:tgtEl>
                                      </p:cBhvr>
                                    </p:animEffect>
                                  </p:childTnLst>
                                </p:cTn>
                              </p:par>
                              <p:par>
                                <p:cTn id="26" presetID="10" presetClass="entr" presetSubtype="0" fill="hold" nodeType="withEffect">
                                  <p:stCondLst>
                                    <p:cond delay="800"/>
                                  </p:stCondLst>
                                  <p:childTnLst>
                                    <p:set>
                                      <p:cBhvr>
                                        <p:cTn id="27" dur="1" fill="hold">
                                          <p:stCondLst>
                                            <p:cond delay="0"/>
                                          </p:stCondLst>
                                        </p:cTn>
                                        <p:tgtEl>
                                          <p:spTgt spid="5212"/>
                                        </p:tgtEl>
                                        <p:attrNameLst>
                                          <p:attrName>style.visibility</p:attrName>
                                        </p:attrNameLst>
                                      </p:cBhvr>
                                      <p:to>
                                        <p:strVal val="visible"/>
                                      </p:to>
                                    </p:set>
                                    <p:animEffect transition="in" filter="fade">
                                      <p:cBhvr>
                                        <p:cTn id="28" dur="250"/>
                                        <p:tgtEl>
                                          <p:spTgt spid="5212"/>
                                        </p:tgtEl>
                                      </p:cBhvr>
                                    </p:animEffect>
                                  </p:childTnLst>
                                </p:cTn>
                              </p:par>
                              <p:par>
                                <p:cTn id="29" presetID="10" presetClass="entr" presetSubtype="0" fill="hold" nodeType="withEffect">
                                  <p:stCondLst>
                                    <p:cond delay="800"/>
                                  </p:stCondLst>
                                  <p:childTnLst>
                                    <p:set>
                                      <p:cBhvr>
                                        <p:cTn id="30" dur="1" fill="hold">
                                          <p:stCondLst>
                                            <p:cond delay="0"/>
                                          </p:stCondLst>
                                        </p:cTn>
                                        <p:tgtEl>
                                          <p:spTgt spid="5225"/>
                                        </p:tgtEl>
                                        <p:attrNameLst>
                                          <p:attrName>style.visibility</p:attrName>
                                        </p:attrNameLst>
                                      </p:cBhvr>
                                      <p:to>
                                        <p:strVal val="visible"/>
                                      </p:to>
                                    </p:set>
                                    <p:animEffect transition="in" filter="fade">
                                      <p:cBhvr>
                                        <p:cTn id="31" dur="250"/>
                                        <p:tgtEl>
                                          <p:spTgt spid="5225"/>
                                        </p:tgtEl>
                                      </p:cBhvr>
                                    </p:animEffect>
                                  </p:childTnLst>
                                </p:cTn>
                              </p:par>
                              <p:par>
                                <p:cTn id="32" presetID="10" presetClass="entr" presetSubtype="0" fill="hold" nodeType="withEffect">
                                  <p:stCondLst>
                                    <p:cond delay="800"/>
                                  </p:stCondLst>
                                  <p:childTnLst>
                                    <p:set>
                                      <p:cBhvr>
                                        <p:cTn id="33" dur="1" fill="hold">
                                          <p:stCondLst>
                                            <p:cond delay="0"/>
                                          </p:stCondLst>
                                        </p:cTn>
                                        <p:tgtEl>
                                          <p:spTgt spid="5228"/>
                                        </p:tgtEl>
                                        <p:attrNameLst>
                                          <p:attrName>style.visibility</p:attrName>
                                        </p:attrNameLst>
                                      </p:cBhvr>
                                      <p:to>
                                        <p:strVal val="visible"/>
                                      </p:to>
                                    </p:set>
                                    <p:animEffect transition="in" filter="fade">
                                      <p:cBhvr>
                                        <p:cTn id="34" dur="250"/>
                                        <p:tgtEl>
                                          <p:spTgt spid="5228"/>
                                        </p:tgtEl>
                                      </p:cBhvr>
                                    </p:animEffect>
                                  </p:childTnLst>
                                </p:cTn>
                              </p:par>
                              <p:par>
                                <p:cTn id="35" presetID="10" presetClass="entr" presetSubtype="0" fill="hold" nodeType="withEffect">
                                  <p:stCondLst>
                                    <p:cond delay="800"/>
                                  </p:stCondLst>
                                  <p:childTnLst>
                                    <p:set>
                                      <p:cBhvr>
                                        <p:cTn id="36" dur="1" fill="hold">
                                          <p:stCondLst>
                                            <p:cond delay="0"/>
                                          </p:stCondLst>
                                        </p:cTn>
                                        <p:tgtEl>
                                          <p:spTgt spid="5222"/>
                                        </p:tgtEl>
                                        <p:attrNameLst>
                                          <p:attrName>style.visibility</p:attrName>
                                        </p:attrNameLst>
                                      </p:cBhvr>
                                      <p:to>
                                        <p:strVal val="visible"/>
                                      </p:to>
                                    </p:set>
                                    <p:animEffect transition="in" filter="fade">
                                      <p:cBhvr>
                                        <p:cTn id="37" dur="250"/>
                                        <p:tgtEl>
                                          <p:spTgt spid="5222"/>
                                        </p:tgtEl>
                                      </p:cBhvr>
                                    </p:animEffect>
                                  </p:childTnLst>
                                </p:cTn>
                              </p:par>
                              <p:par>
                                <p:cTn id="38" presetID="42" presetClass="path" presetSubtype="0" decel="100000" fill="hold" nodeType="withEffect">
                                  <p:stCondLst>
                                    <p:cond delay="1100"/>
                                  </p:stCondLst>
                                  <p:childTnLst>
                                    <p:animMotion origin="layout" path="M -1.30968E-6 -6.67272E-7 L -0.44409 -0.33159 " pathEditMode="relative" rAng="0" ptsTypes="AA">
                                      <p:cBhvr>
                                        <p:cTn id="39" dur="1000" fill="hold"/>
                                        <p:tgtEl>
                                          <p:spTgt spid="5183"/>
                                        </p:tgtEl>
                                        <p:attrNameLst>
                                          <p:attrName>ppt_x</p:attrName>
                                          <p:attrName>ppt_y</p:attrName>
                                        </p:attrNameLst>
                                      </p:cBhvr>
                                      <p:rCtr x="-22211" y="-16591"/>
                                    </p:animMotion>
                                  </p:childTnLst>
                                </p:cTn>
                              </p:par>
                              <p:par>
                                <p:cTn id="40" presetID="42" presetClass="path" presetSubtype="0" decel="100000" fill="hold" nodeType="withEffect">
                                  <p:stCondLst>
                                    <p:cond delay="1100"/>
                                  </p:stCondLst>
                                  <p:childTnLst>
                                    <p:animMotion origin="layout" path="M -4.40133E-6 -4.58466E-6 L -0.40988 -0.32252 " pathEditMode="relative" rAng="0" ptsTypes="AA">
                                      <p:cBhvr>
                                        <p:cTn id="41" dur="1000" fill="hold"/>
                                        <p:tgtEl>
                                          <p:spTgt spid="5186"/>
                                        </p:tgtEl>
                                        <p:attrNameLst>
                                          <p:attrName>ppt_x</p:attrName>
                                          <p:attrName>ppt_y</p:attrName>
                                        </p:attrNameLst>
                                      </p:cBhvr>
                                      <p:rCtr x="-20500" y="-16114"/>
                                    </p:animMotion>
                                  </p:childTnLst>
                                </p:cTn>
                              </p:par>
                              <p:par>
                                <p:cTn id="42" presetID="42" presetClass="path" presetSubtype="0" decel="100000" fill="hold" nodeType="withEffect">
                                  <p:stCondLst>
                                    <p:cond delay="1100"/>
                                  </p:stCondLst>
                                  <p:childTnLst>
                                    <p:animMotion origin="layout" path="M -2.43809E-6 2.67363E-6 L -0.40567 -0.51226 " pathEditMode="relative" rAng="0" ptsTypes="AA">
                                      <p:cBhvr>
                                        <p:cTn id="43" dur="1000" fill="hold"/>
                                        <p:tgtEl>
                                          <p:spTgt spid="5197"/>
                                        </p:tgtEl>
                                        <p:attrNameLst>
                                          <p:attrName>ppt_x</p:attrName>
                                          <p:attrName>ppt_y</p:attrName>
                                        </p:attrNameLst>
                                      </p:cBhvr>
                                      <p:rCtr x="-20232" y="-25624"/>
                                    </p:animMotion>
                                  </p:childTnLst>
                                </p:cTn>
                              </p:par>
                              <p:par>
                                <p:cTn id="44" presetID="42" presetClass="path" presetSubtype="0" decel="57000" fill="hold" nodeType="withEffect">
                                  <p:stCondLst>
                                    <p:cond delay="1100"/>
                                  </p:stCondLst>
                                  <p:childTnLst>
                                    <p:animMotion origin="layout" path="M -3.70692E-6 4.56196E-6 L -0.46145 -0.29006 " pathEditMode="relative" rAng="0" ptsTypes="AA">
                                      <p:cBhvr>
                                        <p:cTn id="45" dur="1000" fill="hold"/>
                                        <p:tgtEl>
                                          <p:spTgt spid="5200"/>
                                        </p:tgtEl>
                                        <p:attrNameLst>
                                          <p:attrName>ppt_x</p:attrName>
                                          <p:attrName>ppt_y</p:attrName>
                                        </p:attrNameLst>
                                      </p:cBhvr>
                                      <p:rCtr x="-23117" y="-14526"/>
                                    </p:animMotion>
                                  </p:childTnLst>
                                </p:cTn>
                              </p:par>
                              <p:par>
                                <p:cTn id="46" presetID="42" presetClass="path" presetSubtype="0" decel="100000" fill="hold" nodeType="withEffect">
                                  <p:stCondLst>
                                    <p:cond delay="1100"/>
                                  </p:stCondLst>
                                  <p:childTnLst>
                                    <p:animMotion origin="layout" path="M -3.51034E-6 -3.35906E-6 L -0.38256 -0.28983 " pathEditMode="relative" rAng="0" ptsTypes="AA">
                                      <p:cBhvr>
                                        <p:cTn id="47" dur="1000" fill="hold"/>
                                        <p:tgtEl>
                                          <p:spTgt spid="5203"/>
                                        </p:tgtEl>
                                        <p:attrNameLst>
                                          <p:attrName>ppt_x</p:attrName>
                                          <p:attrName>ppt_y</p:attrName>
                                        </p:attrNameLst>
                                      </p:cBhvr>
                                      <p:rCtr x="-19135" y="-14503"/>
                                    </p:animMotion>
                                  </p:childTnLst>
                                </p:cTn>
                              </p:par>
                              <p:par>
                                <p:cTn id="48" presetID="42" presetClass="path" presetSubtype="0" decel="100000" fill="hold" nodeType="withEffect">
                                  <p:stCondLst>
                                    <p:cond delay="1100"/>
                                  </p:stCondLst>
                                  <p:childTnLst>
                                    <p:animMotion origin="layout" path="M -3.78095E-6 -2.70994E-6 L -0.33227 -0.30072 " pathEditMode="relative" rAng="0" ptsTypes="AA">
                                      <p:cBhvr>
                                        <p:cTn id="49" dur="1000" fill="hold"/>
                                        <p:tgtEl>
                                          <p:spTgt spid="5215"/>
                                        </p:tgtEl>
                                        <p:attrNameLst>
                                          <p:attrName>ppt_x</p:attrName>
                                          <p:attrName>ppt_y</p:attrName>
                                        </p:attrNameLst>
                                      </p:cBhvr>
                                      <p:rCtr x="-16594" y="-15070"/>
                                    </p:animMotion>
                                  </p:childTnLst>
                                </p:cTn>
                              </p:par>
                              <p:par>
                                <p:cTn id="50" presetID="42" presetClass="path" presetSubtype="0" decel="100000" fill="hold" nodeType="withEffect">
                                  <p:stCondLst>
                                    <p:cond delay="1100"/>
                                  </p:stCondLst>
                                  <p:childTnLst>
                                    <p:animMotion origin="layout" path="M -2.78785E-6 2.85066E-6 L -0.41473 -0.42578 " pathEditMode="relative" rAng="0" ptsTypes="AA">
                                      <p:cBhvr>
                                        <p:cTn id="51" dur="1000" fill="hold"/>
                                        <p:tgtEl>
                                          <p:spTgt spid="5212"/>
                                        </p:tgtEl>
                                        <p:attrNameLst>
                                          <p:attrName>ppt_x</p:attrName>
                                          <p:attrName>ppt_y</p:attrName>
                                        </p:attrNameLst>
                                      </p:cBhvr>
                                      <p:rCtr x="-20756" y="-21289"/>
                                    </p:animMotion>
                                  </p:childTnLst>
                                </p:cTn>
                              </p:par>
                              <p:par>
                                <p:cTn id="52" presetID="42" presetClass="path" presetSubtype="0" decel="100000" fill="hold" nodeType="withEffect">
                                  <p:stCondLst>
                                    <p:cond delay="1100"/>
                                  </p:stCondLst>
                                  <p:childTnLst>
                                    <p:animMotion origin="layout" path="M -3.41588E-6 -2.93236E-6 L -0.36801 -0.30413 " pathEditMode="relative" rAng="0" ptsTypes="AA">
                                      <p:cBhvr>
                                        <p:cTn id="53" dur="1000" fill="hold"/>
                                        <p:tgtEl>
                                          <p:spTgt spid="5225"/>
                                        </p:tgtEl>
                                        <p:attrNameLst>
                                          <p:attrName>ppt_x</p:attrName>
                                          <p:attrName>ppt_y</p:attrName>
                                        </p:attrNameLst>
                                      </p:cBhvr>
                                      <p:rCtr x="-18369" y="-15252"/>
                                    </p:animMotion>
                                  </p:childTnLst>
                                </p:cTn>
                              </p:par>
                              <p:par>
                                <p:cTn id="54" presetID="42" presetClass="path" presetSubtype="0" decel="100000" fill="hold" nodeType="withEffect">
                                  <p:stCondLst>
                                    <p:cond delay="1100"/>
                                  </p:stCondLst>
                                  <p:childTnLst>
                                    <p:animMotion origin="layout" path="M 3.87286E-6 -7.85293E-7 L -0.37299 -0.30504 " pathEditMode="relative" rAng="0" ptsTypes="AA">
                                      <p:cBhvr>
                                        <p:cTn id="55" dur="1000" fill="hold"/>
                                        <p:tgtEl>
                                          <p:spTgt spid="5228"/>
                                        </p:tgtEl>
                                        <p:attrNameLst>
                                          <p:attrName>ppt_x</p:attrName>
                                          <p:attrName>ppt_y</p:attrName>
                                        </p:attrNameLst>
                                      </p:cBhvr>
                                      <p:rCtr x="-18586" y="-15297"/>
                                    </p:animMotion>
                                  </p:childTnLst>
                                </p:cTn>
                              </p:par>
                              <p:par>
                                <p:cTn id="56" presetID="42" presetClass="path" presetSubtype="0" decel="100000" fill="hold" nodeType="withEffect">
                                  <p:stCondLst>
                                    <p:cond delay="1100"/>
                                  </p:stCondLst>
                                  <p:childTnLst>
                                    <p:animMotion origin="layout" path="M -2.88231E-6 2.79165E-6 L -0.42583 -0.40967 " pathEditMode="relative" rAng="0" ptsTypes="AA">
                                      <p:cBhvr>
                                        <p:cTn id="57" dur="1000" fill="hold"/>
                                        <p:tgtEl>
                                          <p:spTgt spid="5222"/>
                                        </p:tgtEl>
                                        <p:attrNameLst>
                                          <p:attrName>ppt_x</p:attrName>
                                          <p:attrName>ppt_y</p:attrName>
                                        </p:attrNameLst>
                                      </p:cBhvr>
                                      <p:rCtr x="-21266" y="-20427"/>
                                    </p:animMotion>
                                  </p:childTnLst>
                                </p:cTn>
                              </p:par>
                              <p:par>
                                <p:cTn id="58" presetID="2" presetClass="entr" presetSubtype="8" decel="100000" fill="hold" grpId="0" nodeType="withEffect">
                                  <p:stCondLst>
                                    <p:cond delay="2100"/>
                                  </p:stCondLst>
                                  <p:childTnLst>
                                    <p:set>
                                      <p:cBhvr>
                                        <p:cTn id="59" dur="1" fill="hold">
                                          <p:stCondLst>
                                            <p:cond delay="0"/>
                                          </p:stCondLst>
                                        </p:cTn>
                                        <p:tgtEl>
                                          <p:spTgt spid="2566"/>
                                        </p:tgtEl>
                                        <p:attrNameLst>
                                          <p:attrName>style.visibility</p:attrName>
                                        </p:attrNameLst>
                                      </p:cBhvr>
                                      <p:to>
                                        <p:strVal val="visible"/>
                                      </p:to>
                                    </p:set>
                                    <p:anim calcmode="lin" valueType="num">
                                      <p:cBhvr additive="base">
                                        <p:cTn id="60" dur="750" fill="hold"/>
                                        <p:tgtEl>
                                          <p:spTgt spid="2566"/>
                                        </p:tgtEl>
                                        <p:attrNameLst>
                                          <p:attrName>ppt_x</p:attrName>
                                        </p:attrNameLst>
                                      </p:cBhvr>
                                      <p:tavLst>
                                        <p:tav tm="0">
                                          <p:val>
                                            <p:strVal val="0-#ppt_w/2"/>
                                          </p:val>
                                        </p:tav>
                                        <p:tav tm="100000">
                                          <p:val>
                                            <p:strVal val="#ppt_x"/>
                                          </p:val>
                                        </p:tav>
                                      </p:tavLst>
                                    </p:anim>
                                    <p:anim calcmode="lin" valueType="num">
                                      <p:cBhvr additive="base">
                                        <p:cTn id="61" dur="750" fill="hold"/>
                                        <p:tgtEl>
                                          <p:spTgt spid="2566"/>
                                        </p:tgtEl>
                                        <p:attrNameLst>
                                          <p:attrName>ppt_y</p:attrName>
                                        </p:attrNameLst>
                                      </p:cBhvr>
                                      <p:tavLst>
                                        <p:tav tm="0">
                                          <p:val>
                                            <p:strVal val="#ppt_y"/>
                                          </p:val>
                                        </p:tav>
                                        <p:tav tm="100000">
                                          <p:val>
                                            <p:strVal val="#ppt_y"/>
                                          </p:val>
                                        </p:tav>
                                      </p:tavLst>
                                    </p:anim>
                                  </p:childTnLst>
                                </p:cTn>
                              </p:par>
                              <p:par>
                                <p:cTn id="62" presetID="10" presetClass="entr" presetSubtype="0" fill="hold" nodeType="withEffect">
                                  <p:stCondLst>
                                    <p:cond delay="2200"/>
                                  </p:stCondLst>
                                  <p:childTnLst>
                                    <p:set>
                                      <p:cBhvr>
                                        <p:cTn id="63" dur="1" fill="hold">
                                          <p:stCondLst>
                                            <p:cond delay="0"/>
                                          </p:stCondLst>
                                        </p:cTn>
                                        <p:tgtEl>
                                          <p:spTgt spid="2563"/>
                                        </p:tgtEl>
                                        <p:attrNameLst>
                                          <p:attrName>style.visibility</p:attrName>
                                        </p:attrNameLst>
                                      </p:cBhvr>
                                      <p:to>
                                        <p:strVal val="visible"/>
                                      </p:to>
                                    </p:set>
                                    <p:animEffect transition="in" filter="fade">
                                      <p:cBhvr>
                                        <p:cTn id="64" dur="250"/>
                                        <p:tgtEl>
                                          <p:spTgt spid="2563"/>
                                        </p:tgtEl>
                                      </p:cBhvr>
                                    </p:animEffect>
                                  </p:childTnLst>
                                </p:cTn>
                              </p:par>
                              <p:par>
                                <p:cTn id="65" presetID="10" presetClass="entr" presetSubtype="0" fill="hold" grpId="0" nodeType="withEffect">
                                  <p:stCondLst>
                                    <p:cond delay="2200"/>
                                  </p:stCondLst>
                                  <p:childTnLst>
                                    <p:set>
                                      <p:cBhvr>
                                        <p:cTn id="66" dur="1" fill="hold">
                                          <p:stCondLst>
                                            <p:cond delay="0"/>
                                          </p:stCondLst>
                                        </p:cTn>
                                        <p:tgtEl>
                                          <p:spTgt spid="5148"/>
                                        </p:tgtEl>
                                        <p:attrNameLst>
                                          <p:attrName>style.visibility</p:attrName>
                                        </p:attrNameLst>
                                      </p:cBhvr>
                                      <p:to>
                                        <p:strVal val="visible"/>
                                      </p:to>
                                    </p:set>
                                    <p:animEffect transition="in" filter="fade">
                                      <p:cBhvr>
                                        <p:cTn id="67" dur="250"/>
                                        <p:tgtEl>
                                          <p:spTgt spid="5148"/>
                                        </p:tgtEl>
                                      </p:cBhvr>
                                    </p:animEffect>
                                  </p:childTnLst>
                                </p:cTn>
                              </p:par>
                              <p:par>
                                <p:cTn id="68" presetID="10" presetClass="entr" presetSubtype="0" fill="hold" nodeType="withEffect">
                                  <p:stCondLst>
                                    <p:cond delay="2200"/>
                                  </p:stCondLst>
                                  <p:childTnLst>
                                    <p:set>
                                      <p:cBhvr>
                                        <p:cTn id="69" dur="1" fill="hold">
                                          <p:stCondLst>
                                            <p:cond delay="0"/>
                                          </p:stCondLst>
                                        </p:cTn>
                                        <p:tgtEl>
                                          <p:spTgt spid="2552"/>
                                        </p:tgtEl>
                                        <p:attrNameLst>
                                          <p:attrName>style.visibility</p:attrName>
                                        </p:attrNameLst>
                                      </p:cBhvr>
                                      <p:to>
                                        <p:strVal val="visible"/>
                                      </p:to>
                                    </p:set>
                                    <p:animEffect transition="in" filter="fade">
                                      <p:cBhvr>
                                        <p:cTn id="70" dur="250"/>
                                        <p:tgtEl>
                                          <p:spTgt spid="2552"/>
                                        </p:tgtEl>
                                      </p:cBhvr>
                                    </p:animEffect>
                                  </p:childTnLst>
                                </p:cTn>
                              </p:par>
                              <p:par>
                                <p:cTn id="71" presetID="10" presetClass="entr" presetSubtype="0" fill="hold" grpId="0" nodeType="withEffect">
                                  <p:stCondLst>
                                    <p:cond delay="2200"/>
                                  </p:stCondLst>
                                  <p:childTnLst>
                                    <p:set>
                                      <p:cBhvr>
                                        <p:cTn id="72" dur="1" fill="hold">
                                          <p:stCondLst>
                                            <p:cond delay="0"/>
                                          </p:stCondLst>
                                        </p:cTn>
                                        <p:tgtEl>
                                          <p:spTgt spid="5103"/>
                                        </p:tgtEl>
                                        <p:attrNameLst>
                                          <p:attrName>style.visibility</p:attrName>
                                        </p:attrNameLst>
                                      </p:cBhvr>
                                      <p:to>
                                        <p:strVal val="visible"/>
                                      </p:to>
                                    </p:set>
                                    <p:animEffect transition="in" filter="fade">
                                      <p:cBhvr>
                                        <p:cTn id="73" dur="250"/>
                                        <p:tgtEl>
                                          <p:spTgt spid="5103"/>
                                        </p:tgtEl>
                                      </p:cBhvr>
                                    </p:animEffect>
                                  </p:childTnLst>
                                </p:cTn>
                              </p:par>
                              <p:par>
                                <p:cTn id="74" presetID="10" presetClass="entr" presetSubtype="0" fill="hold" nodeType="withEffect">
                                  <p:stCondLst>
                                    <p:cond delay="2200"/>
                                  </p:stCondLst>
                                  <p:childTnLst>
                                    <p:set>
                                      <p:cBhvr>
                                        <p:cTn id="75" dur="1" fill="hold">
                                          <p:stCondLst>
                                            <p:cond delay="0"/>
                                          </p:stCondLst>
                                        </p:cTn>
                                        <p:tgtEl>
                                          <p:spTgt spid="2558"/>
                                        </p:tgtEl>
                                        <p:attrNameLst>
                                          <p:attrName>style.visibility</p:attrName>
                                        </p:attrNameLst>
                                      </p:cBhvr>
                                      <p:to>
                                        <p:strVal val="visible"/>
                                      </p:to>
                                    </p:set>
                                    <p:animEffect transition="in" filter="fade">
                                      <p:cBhvr>
                                        <p:cTn id="76" dur="250"/>
                                        <p:tgtEl>
                                          <p:spTgt spid="2558"/>
                                        </p:tgtEl>
                                      </p:cBhvr>
                                    </p:animEffect>
                                  </p:childTnLst>
                                </p:cTn>
                              </p:par>
                              <p:par>
                                <p:cTn id="77" presetID="10" presetClass="entr" presetSubtype="0" fill="hold" grpId="0" nodeType="withEffect">
                                  <p:stCondLst>
                                    <p:cond delay="2200"/>
                                  </p:stCondLst>
                                  <p:childTnLst>
                                    <p:set>
                                      <p:cBhvr>
                                        <p:cTn id="78" dur="1" fill="hold">
                                          <p:stCondLst>
                                            <p:cond delay="0"/>
                                          </p:stCondLst>
                                        </p:cTn>
                                        <p:tgtEl>
                                          <p:spTgt spid="5102"/>
                                        </p:tgtEl>
                                        <p:attrNameLst>
                                          <p:attrName>style.visibility</p:attrName>
                                        </p:attrNameLst>
                                      </p:cBhvr>
                                      <p:to>
                                        <p:strVal val="visible"/>
                                      </p:to>
                                    </p:set>
                                    <p:animEffect transition="in" filter="fade">
                                      <p:cBhvr>
                                        <p:cTn id="79" dur="250"/>
                                        <p:tgtEl>
                                          <p:spTgt spid="5102"/>
                                        </p:tgtEl>
                                      </p:cBhvr>
                                    </p:animEffect>
                                  </p:childTnLst>
                                </p:cTn>
                              </p:par>
                              <p:par>
                                <p:cTn id="80" presetID="10" presetClass="entr" presetSubtype="0" fill="hold" nodeType="withEffect">
                                  <p:stCondLst>
                                    <p:cond delay="2200"/>
                                  </p:stCondLst>
                                  <p:childTnLst>
                                    <p:set>
                                      <p:cBhvr>
                                        <p:cTn id="81" dur="1" fill="hold">
                                          <p:stCondLst>
                                            <p:cond delay="0"/>
                                          </p:stCondLst>
                                        </p:cTn>
                                        <p:tgtEl>
                                          <p:spTgt spid="2502"/>
                                        </p:tgtEl>
                                        <p:attrNameLst>
                                          <p:attrName>style.visibility</p:attrName>
                                        </p:attrNameLst>
                                      </p:cBhvr>
                                      <p:to>
                                        <p:strVal val="visible"/>
                                      </p:to>
                                    </p:set>
                                    <p:animEffect transition="in" filter="fade">
                                      <p:cBhvr>
                                        <p:cTn id="82" dur="250"/>
                                        <p:tgtEl>
                                          <p:spTgt spid="2502"/>
                                        </p:tgtEl>
                                      </p:cBhvr>
                                    </p:animEffect>
                                  </p:childTnLst>
                                </p:cTn>
                              </p:par>
                              <p:par>
                                <p:cTn id="83" presetID="10" presetClass="entr" presetSubtype="0" fill="hold" grpId="0" nodeType="withEffect">
                                  <p:stCondLst>
                                    <p:cond delay="2200"/>
                                  </p:stCondLst>
                                  <p:childTnLst>
                                    <p:set>
                                      <p:cBhvr>
                                        <p:cTn id="84" dur="1" fill="hold">
                                          <p:stCondLst>
                                            <p:cond delay="0"/>
                                          </p:stCondLst>
                                        </p:cTn>
                                        <p:tgtEl>
                                          <p:spTgt spid="5177"/>
                                        </p:tgtEl>
                                        <p:attrNameLst>
                                          <p:attrName>style.visibility</p:attrName>
                                        </p:attrNameLst>
                                      </p:cBhvr>
                                      <p:to>
                                        <p:strVal val="visible"/>
                                      </p:to>
                                    </p:set>
                                    <p:animEffect transition="in" filter="fade">
                                      <p:cBhvr>
                                        <p:cTn id="85" dur="250"/>
                                        <p:tgtEl>
                                          <p:spTgt spid="5177"/>
                                        </p:tgtEl>
                                      </p:cBhvr>
                                    </p:animEffect>
                                  </p:childTnLst>
                                </p:cTn>
                              </p:par>
                              <p:par>
                                <p:cTn id="86" presetID="10" presetClass="entr" presetSubtype="0" fill="hold" nodeType="withEffect">
                                  <p:stCondLst>
                                    <p:cond delay="2200"/>
                                  </p:stCondLst>
                                  <p:childTnLst>
                                    <p:set>
                                      <p:cBhvr>
                                        <p:cTn id="87" dur="1" fill="hold">
                                          <p:stCondLst>
                                            <p:cond delay="0"/>
                                          </p:stCondLst>
                                        </p:cTn>
                                        <p:tgtEl>
                                          <p:spTgt spid="2508"/>
                                        </p:tgtEl>
                                        <p:attrNameLst>
                                          <p:attrName>style.visibility</p:attrName>
                                        </p:attrNameLst>
                                      </p:cBhvr>
                                      <p:to>
                                        <p:strVal val="visible"/>
                                      </p:to>
                                    </p:set>
                                    <p:animEffect transition="in" filter="fade">
                                      <p:cBhvr>
                                        <p:cTn id="88" dur="250"/>
                                        <p:tgtEl>
                                          <p:spTgt spid="2508"/>
                                        </p:tgtEl>
                                      </p:cBhvr>
                                    </p:animEffect>
                                  </p:childTnLst>
                                </p:cTn>
                              </p:par>
                              <p:par>
                                <p:cTn id="89" presetID="10" presetClass="entr" presetSubtype="0" fill="hold" grpId="0" nodeType="withEffect">
                                  <p:stCondLst>
                                    <p:cond delay="2200"/>
                                  </p:stCondLst>
                                  <p:childTnLst>
                                    <p:set>
                                      <p:cBhvr>
                                        <p:cTn id="90" dur="1" fill="hold">
                                          <p:stCondLst>
                                            <p:cond delay="0"/>
                                          </p:stCondLst>
                                        </p:cTn>
                                        <p:tgtEl>
                                          <p:spTgt spid="5176"/>
                                        </p:tgtEl>
                                        <p:attrNameLst>
                                          <p:attrName>style.visibility</p:attrName>
                                        </p:attrNameLst>
                                      </p:cBhvr>
                                      <p:to>
                                        <p:strVal val="visible"/>
                                      </p:to>
                                    </p:set>
                                    <p:animEffect transition="in" filter="fade">
                                      <p:cBhvr>
                                        <p:cTn id="91" dur="250"/>
                                        <p:tgtEl>
                                          <p:spTgt spid="5176"/>
                                        </p:tgtEl>
                                      </p:cBhvr>
                                    </p:animEffect>
                                  </p:childTnLst>
                                </p:cTn>
                              </p:par>
                              <p:par>
                                <p:cTn id="92" presetID="10" presetClass="entr" presetSubtype="0" fill="hold" nodeType="withEffect">
                                  <p:stCondLst>
                                    <p:cond delay="2200"/>
                                  </p:stCondLst>
                                  <p:childTnLst>
                                    <p:set>
                                      <p:cBhvr>
                                        <p:cTn id="93" dur="1" fill="hold">
                                          <p:stCondLst>
                                            <p:cond delay="0"/>
                                          </p:stCondLst>
                                        </p:cTn>
                                        <p:tgtEl>
                                          <p:spTgt spid="2504"/>
                                        </p:tgtEl>
                                        <p:attrNameLst>
                                          <p:attrName>style.visibility</p:attrName>
                                        </p:attrNameLst>
                                      </p:cBhvr>
                                      <p:to>
                                        <p:strVal val="visible"/>
                                      </p:to>
                                    </p:set>
                                    <p:animEffect transition="in" filter="fade">
                                      <p:cBhvr>
                                        <p:cTn id="94" dur="250"/>
                                        <p:tgtEl>
                                          <p:spTgt spid="2504"/>
                                        </p:tgtEl>
                                      </p:cBhvr>
                                    </p:animEffect>
                                  </p:childTnLst>
                                </p:cTn>
                              </p:par>
                              <p:par>
                                <p:cTn id="95" presetID="10" presetClass="entr" presetSubtype="0" fill="hold" grpId="0" nodeType="withEffect">
                                  <p:stCondLst>
                                    <p:cond delay="2200"/>
                                  </p:stCondLst>
                                  <p:childTnLst>
                                    <p:set>
                                      <p:cBhvr>
                                        <p:cTn id="96" dur="1" fill="hold">
                                          <p:stCondLst>
                                            <p:cond delay="0"/>
                                          </p:stCondLst>
                                        </p:cTn>
                                        <p:tgtEl>
                                          <p:spTgt spid="5175"/>
                                        </p:tgtEl>
                                        <p:attrNameLst>
                                          <p:attrName>style.visibility</p:attrName>
                                        </p:attrNameLst>
                                      </p:cBhvr>
                                      <p:to>
                                        <p:strVal val="visible"/>
                                      </p:to>
                                    </p:set>
                                    <p:animEffect transition="in" filter="fade">
                                      <p:cBhvr>
                                        <p:cTn id="97" dur="250"/>
                                        <p:tgtEl>
                                          <p:spTgt spid="5175"/>
                                        </p:tgtEl>
                                      </p:cBhvr>
                                    </p:animEffect>
                                  </p:childTnLst>
                                </p:cTn>
                              </p:par>
                              <p:par>
                                <p:cTn id="98" presetID="10" presetClass="entr" presetSubtype="0" fill="hold" grpId="0" nodeType="withEffect">
                                  <p:stCondLst>
                                    <p:cond delay="2200"/>
                                  </p:stCondLst>
                                  <p:childTnLst>
                                    <p:set>
                                      <p:cBhvr>
                                        <p:cTn id="99" dur="1" fill="hold">
                                          <p:stCondLst>
                                            <p:cond delay="0"/>
                                          </p:stCondLst>
                                        </p:cTn>
                                        <p:tgtEl>
                                          <p:spTgt spid="5082"/>
                                        </p:tgtEl>
                                        <p:attrNameLst>
                                          <p:attrName>style.visibility</p:attrName>
                                        </p:attrNameLst>
                                      </p:cBhvr>
                                      <p:to>
                                        <p:strVal val="visible"/>
                                      </p:to>
                                    </p:set>
                                    <p:animEffect transition="in" filter="fade">
                                      <p:cBhvr>
                                        <p:cTn id="100" dur="250"/>
                                        <p:tgtEl>
                                          <p:spTgt spid="5082"/>
                                        </p:tgtEl>
                                      </p:cBhvr>
                                    </p:animEffect>
                                  </p:childTnLst>
                                </p:cTn>
                              </p:par>
                              <p:par>
                                <p:cTn id="101" presetID="10" presetClass="entr" presetSubtype="0" fill="hold" grpId="0" nodeType="withEffect">
                                  <p:stCondLst>
                                    <p:cond delay="2200"/>
                                  </p:stCondLst>
                                  <p:childTnLst>
                                    <p:set>
                                      <p:cBhvr>
                                        <p:cTn id="102" dur="1" fill="hold">
                                          <p:stCondLst>
                                            <p:cond delay="0"/>
                                          </p:stCondLst>
                                        </p:cTn>
                                        <p:tgtEl>
                                          <p:spTgt spid="5104"/>
                                        </p:tgtEl>
                                        <p:attrNameLst>
                                          <p:attrName>style.visibility</p:attrName>
                                        </p:attrNameLst>
                                      </p:cBhvr>
                                      <p:to>
                                        <p:strVal val="visible"/>
                                      </p:to>
                                    </p:set>
                                    <p:animEffect transition="in" filter="fade">
                                      <p:cBhvr>
                                        <p:cTn id="103" dur="250"/>
                                        <p:tgtEl>
                                          <p:spTgt spid="5104"/>
                                        </p:tgtEl>
                                      </p:cBhvr>
                                    </p:animEffect>
                                  </p:childTnLst>
                                </p:cTn>
                              </p:par>
                              <p:par>
                                <p:cTn id="104" presetID="10" presetClass="entr" presetSubtype="0" fill="hold" grpId="0" nodeType="withEffect">
                                  <p:stCondLst>
                                    <p:cond delay="2200"/>
                                  </p:stCondLst>
                                  <p:childTnLst>
                                    <p:set>
                                      <p:cBhvr>
                                        <p:cTn id="105" dur="1" fill="hold">
                                          <p:stCondLst>
                                            <p:cond delay="0"/>
                                          </p:stCondLst>
                                        </p:cTn>
                                        <p:tgtEl>
                                          <p:spTgt spid="5080"/>
                                        </p:tgtEl>
                                        <p:attrNameLst>
                                          <p:attrName>style.visibility</p:attrName>
                                        </p:attrNameLst>
                                      </p:cBhvr>
                                      <p:to>
                                        <p:strVal val="visible"/>
                                      </p:to>
                                    </p:set>
                                    <p:animEffect transition="in" filter="fade">
                                      <p:cBhvr>
                                        <p:cTn id="106" dur="250"/>
                                        <p:tgtEl>
                                          <p:spTgt spid="5080"/>
                                        </p:tgtEl>
                                      </p:cBhvr>
                                    </p:animEffect>
                                  </p:childTnLst>
                                </p:cTn>
                              </p:par>
                              <p:par>
                                <p:cTn id="107" presetID="10" presetClass="entr" presetSubtype="0" fill="hold" grpId="0" nodeType="withEffect">
                                  <p:stCondLst>
                                    <p:cond delay="2200"/>
                                  </p:stCondLst>
                                  <p:childTnLst>
                                    <p:set>
                                      <p:cBhvr>
                                        <p:cTn id="108" dur="1" fill="hold">
                                          <p:stCondLst>
                                            <p:cond delay="0"/>
                                          </p:stCondLst>
                                        </p:cTn>
                                        <p:tgtEl>
                                          <p:spTgt spid="5161"/>
                                        </p:tgtEl>
                                        <p:attrNameLst>
                                          <p:attrName>style.visibility</p:attrName>
                                        </p:attrNameLst>
                                      </p:cBhvr>
                                      <p:to>
                                        <p:strVal val="visible"/>
                                      </p:to>
                                    </p:set>
                                    <p:animEffect transition="in" filter="fade">
                                      <p:cBhvr>
                                        <p:cTn id="109" dur="250"/>
                                        <p:tgtEl>
                                          <p:spTgt spid="5161"/>
                                        </p:tgtEl>
                                      </p:cBhvr>
                                    </p:animEffect>
                                  </p:childTnLst>
                                </p:cTn>
                              </p:par>
                              <p:par>
                                <p:cTn id="110" presetID="10" presetClass="entr" presetSubtype="0" fill="hold" grpId="0" nodeType="withEffect">
                                  <p:stCondLst>
                                    <p:cond delay="2200"/>
                                  </p:stCondLst>
                                  <p:childTnLst>
                                    <p:set>
                                      <p:cBhvr>
                                        <p:cTn id="111" dur="1" fill="hold">
                                          <p:stCondLst>
                                            <p:cond delay="0"/>
                                          </p:stCondLst>
                                        </p:cTn>
                                        <p:tgtEl>
                                          <p:spTgt spid="2550"/>
                                        </p:tgtEl>
                                        <p:attrNameLst>
                                          <p:attrName>style.visibility</p:attrName>
                                        </p:attrNameLst>
                                      </p:cBhvr>
                                      <p:to>
                                        <p:strVal val="visible"/>
                                      </p:to>
                                    </p:set>
                                    <p:animEffect transition="in" filter="fade">
                                      <p:cBhvr>
                                        <p:cTn id="112" dur="250"/>
                                        <p:tgtEl>
                                          <p:spTgt spid="2550"/>
                                        </p:tgtEl>
                                      </p:cBhvr>
                                    </p:animEffect>
                                  </p:childTnLst>
                                </p:cTn>
                              </p:par>
                              <p:par>
                                <p:cTn id="113" presetID="10" presetClass="entr" presetSubtype="0" fill="hold" grpId="0" nodeType="withEffect">
                                  <p:stCondLst>
                                    <p:cond delay="2200"/>
                                  </p:stCondLst>
                                  <p:childTnLst>
                                    <p:set>
                                      <p:cBhvr>
                                        <p:cTn id="114" dur="1" fill="hold">
                                          <p:stCondLst>
                                            <p:cond delay="0"/>
                                          </p:stCondLst>
                                        </p:cTn>
                                        <p:tgtEl>
                                          <p:spTgt spid="5168"/>
                                        </p:tgtEl>
                                        <p:attrNameLst>
                                          <p:attrName>style.visibility</p:attrName>
                                        </p:attrNameLst>
                                      </p:cBhvr>
                                      <p:to>
                                        <p:strVal val="visible"/>
                                      </p:to>
                                    </p:set>
                                    <p:animEffect transition="in" filter="fade">
                                      <p:cBhvr>
                                        <p:cTn id="115" dur="250"/>
                                        <p:tgtEl>
                                          <p:spTgt spid="5168"/>
                                        </p:tgtEl>
                                      </p:cBhvr>
                                    </p:animEffect>
                                  </p:childTnLst>
                                </p:cTn>
                              </p:par>
                              <p:par>
                                <p:cTn id="116" presetID="10" presetClass="entr" presetSubtype="0" fill="hold" nodeType="withEffect">
                                  <p:stCondLst>
                                    <p:cond delay="2200"/>
                                  </p:stCondLst>
                                  <p:childTnLst>
                                    <p:set>
                                      <p:cBhvr>
                                        <p:cTn id="117" dur="1" fill="hold">
                                          <p:stCondLst>
                                            <p:cond delay="0"/>
                                          </p:stCondLst>
                                        </p:cTn>
                                        <p:tgtEl>
                                          <p:spTgt spid="2556"/>
                                        </p:tgtEl>
                                        <p:attrNameLst>
                                          <p:attrName>style.visibility</p:attrName>
                                        </p:attrNameLst>
                                      </p:cBhvr>
                                      <p:to>
                                        <p:strVal val="visible"/>
                                      </p:to>
                                    </p:set>
                                    <p:animEffect transition="in" filter="fade">
                                      <p:cBhvr>
                                        <p:cTn id="118" dur="250"/>
                                        <p:tgtEl>
                                          <p:spTgt spid="2556"/>
                                        </p:tgtEl>
                                      </p:cBhvr>
                                    </p:animEffect>
                                  </p:childTnLst>
                                </p:cTn>
                              </p:par>
                              <p:par>
                                <p:cTn id="119" presetID="10" presetClass="entr" presetSubtype="0" fill="hold" grpId="0" nodeType="withEffect">
                                  <p:stCondLst>
                                    <p:cond delay="2200"/>
                                  </p:stCondLst>
                                  <p:childTnLst>
                                    <p:set>
                                      <p:cBhvr>
                                        <p:cTn id="120" dur="1" fill="hold">
                                          <p:stCondLst>
                                            <p:cond delay="0"/>
                                          </p:stCondLst>
                                        </p:cTn>
                                        <p:tgtEl>
                                          <p:spTgt spid="5164"/>
                                        </p:tgtEl>
                                        <p:attrNameLst>
                                          <p:attrName>style.visibility</p:attrName>
                                        </p:attrNameLst>
                                      </p:cBhvr>
                                      <p:to>
                                        <p:strVal val="visible"/>
                                      </p:to>
                                    </p:set>
                                    <p:animEffect transition="in" filter="fade">
                                      <p:cBhvr>
                                        <p:cTn id="121" dur="250"/>
                                        <p:tgtEl>
                                          <p:spTgt spid="5164"/>
                                        </p:tgtEl>
                                      </p:cBhvr>
                                    </p:animEffect>
                                  </p:childTnLst>
                                </p:cTn>
                              </p:par>
                              <p:par>
                                <p:cTn id="122" presetID="10" presetClass="exit" presetSubtype="0" fill="hold" nodeType="withEffect">
                                  <p:stCondLst>
                                    <p:cond delay="2200"/>
                                  </p:stCondLst>
                                  <p:childTnLst>
                                    <p:animEffect transition="out" filter="fade">
                                      <p:cBhvr>
                                        <p:cTn id="123" dur="250"/>
                                        <p:tgtEl>
                                          <p:spTgt spid="5183"/>
                                        </p:tgtEl>
                                      </p:cBhvr>
                                    </p:animEffect>
                                    <p:set>
                                      <p:cBhvr>
                                        <p:cTn id="124" dur="1" fill="hold">
                                          <p:stCondLst>
                                            <p:cond delay="249"/>
                                          </p:stCondLst>
                                        </p:cTn>
                                        <p:tgtEl>
                                          <p:spTgt spid="5183"/>
                                        </p:tgtEl>
                                        <p:attrNameLst>
                                          <p:attrName>style.visibility</p:attrName>
                                        </p:attrNameLst>
                                      </p:cBhvr>
                                      <p:to>
                                        <p:strVal val="hidden"/>
                                      </p:to>
                                    </p:set>
                                  </p:childTnLst>
                                </p:cTn>
                              </p:par>
                              <p:par>
                                <p:cTn id="125" presetID="10" presetClass="exit" presetSubtype="0" fill="hold" nodeType="withEffect">
                                  <p:stCondLst>
                                    <p:cond delay="2100"/>
                                  </p:stCondLst>
                                  <p:childTnLst>
                                    <p:animEffect transition="out" filter="fade">
                                      <p:cBhvr>
                                        <p:cTn id="126" dur="250"/>
                                        <p:tgtEl>
                                          <p:spTgt spid="5186"/>
                                        </p:tgtEl>
                                      </p:cBhvr>
                                    </p:animEffect>
                                    <p:set>
                                      <p:cBhvr>
                                        <p:cTn id="127" dur="1" fill="hold">
                                          <p:stCondLst>
                                            <p:cond delay="249"/>
                                          </p:stCondLst>
                                        </p:cTn>
                                        <p:tgtEl>
                                          <p:spTgt spid="5186"/>
                                        </p:tgtEl>
                                        <p:attrNameLst>
                                          <p:attrName>style.visibility</p:attrName>
                                        </p:attrNameLst>
                                      </p:cBhvr>
                                      <p:to>
                                        <p:strVal val="hidden"/>
                                      </p:to>
                                    </p:set>
                                  </p:childTnLst>
                                </p:cTn>
                              </p:par>
                              <p:par>
                                <p:cTn id="128" presetID="10" presetClass="exit" presetSubtype="0" fill="hold" nodeType="withEffect">
                                  <p:stCondLst>
                                    <p:cond delay="2100"/>
                                  </p:stCondLst>
                                  <p:childTnLst>
                                    <p:animEffect transition="out" filter="fade">
                                      <p:cBhvr>
                                        <p:cTn id="129" dur="250"/>
                                        <p:tgtEl>
                                          <p:spTgt spid="5197"/>
                                        </p:tgtEl>
                                      </p:cBhvr>
                                    </p:animEffect>
                                    <p:set>
                                      <p:cBhvr>
                                        <p:cTn id="130" dur="1" fill="hold">
                                          <p:stCondLst>
                                            <p:cond delay="249"/>
                                          </p:stCondLst>
                                        </p:cTn>
                                        <p:tgtEl>
                                          <p:spTgt spid="5197"/>
                                        </p:tgtEl>
                                        <p:attrNameLst>
                                          <p:attrName>style.visibility</p:attrName>
                                        </p:attrNameLst>
                                      </p:cBhvr>
                                      <p:to>
                                        <p:strVal val="hidden"/>
                                      </p:to>
                                    </p:set>
                                  </p:childTnLst>
                                </p:cTn>
                              </p:par>
                              <p:par>
                                <p:cTn id="131" presetID="10" presetClass="exit" presetSubtype="0" fill="hold" nodeType="withEffect">
                                  <p:stCondLst>
                                    <p:cond delay="2100"/>
                                  </p:stCondLst>
                                  <p:childTnLst>
                                    <p:animEffect transition="out" filter="fade">
                                      <p:cBhvr>
                                        <p:cTn id="132" dur="250"/>
                                        <p:tgtEl>
                                          <p:spTgt spid="5200"/>
                                        </p:tgtEl>
                                      </p:cBhvr>
                                    </p:animEffect>
                                    <p:set>
                                      <p:cBhvr>
                                        <p:cTn id="133" dur="1" fill="hold">
                                          <p:stCondLst>
                                            <p:cond delay="249"/>
                                          </p:stCondLst>
                                        </p:cTn>
                                        <p:tgtEl>
                                          <p:spTgt spid="5200"/>
                                        </p:tgtEl>
                                        <p:attrNameLst>
                                          <p:attrName>style.visibility</p:attrName>
                                        </p:attrNameLst>
                                      </p:cBhvr>
                                      <p:to>
                                        <p:strVal val="hidden"/>
                                      </p:to>
                                    </p:set>
                                  </p:childTnLst>
                                </p:cTn>
                              </p:par>
                              <p:par>
                                <p:cTn id="134" presetID="10" presetClass="exit" presetSubtype="0" fill="hold" nodeType="withEffect">
                                  <p:stCondLst>
                                    <p:cond delay="2100"/>
                                  </p:stCondLst>
                                  <p:childTnLst>
                                    <p:animEffect transition="out" filter="fade">
                                      <p:cBhvr>
                                        <p:cTn id="135" dur="250"/>
                                        <p:tgtEl>
                                          <p:spTgt spid="5203"/>
                                        </p:tgtEl>
                                      </p:cBhvr>
                                    </p:animEffect>
                                    <p:set>
                                      <p:cBhvr>
                                        <p:cTn id="136" dur="1" fill="hold">
                                          <p:stCondLst>
                                            <p:cond delay="249"/>
                                          </p:stCondLst>
                                        </p:cTn>
                                        <p:tgtEl>
                                          <p:spTgt spid="5203"/>
                                        </p:tgtEl>
                                        <p:attrNameLst>
                                          <p:attrName>style.visibility</p:attrName>
                                        </p:attrNameLst>
                                      </p:cBhvr>
                                      <p:to>
                                        <p:strVal val="hidden"/>
                                      </p:to>
                                    </p:set>
                                  </p:childTnLst>
                                </p:cTn>
                              </p:par>
                              <p:par>
                                <p:cTn id="137" presetID="10" presetClass="exit" presetSubtype="0" fill="hold" nodeType="withEffect">
                                  <p:stCondLst>
                                    <p:cond delay="2100"/>
                                  </p:stCondLst>
                                  <p:childTnLst>
                                    <p:animEffect transition="out" filter="fade">
                                      <p:cBhvr>
                                        <p:cTn id="138" dur="250"/>
                                        <p:tgtEl>
                                          <p:spTgt spid="5215"/>
                                        </p:tgtEl>
                                      </p:cBhvr>
                                    </p:animEffect>
                                    <p:set>
                                      <p:cBhvr>
                                        <p:cTn id="139" dur="1" fill="hold">
                                          <p:stCondLst>
                                            <p:cond delay="249"/>
                                          </p:stCondLst>
                                        </p:cTn>
                                        <p:tgtEl>
                                          <p:spTgt spid="5215"/>
                                        </p:tgtEl>
                                        <p:attrNameLst>
                                          <p:attrName>style.visibility</p:attrName>
                                        </p:attrNameLst>
                                      </p:cBhvr>
                                      <p:to>
                                        <p:strVal val="hidden"/>
                                      </p:to>
                                    </p:set>
                                  </p:childTnLst>
                                </p:cTn>
                              </p:par>
                              <p:par>
                                <p:cTn id="140" presetID="10" presetClass="exit" presetSubtype="0" fill="hold" nodeType="withEffect">
                                  <p:stCondLst>
                                    <p:cond delay="2100"/>
                                  </p:stCondLst>
                                  <p:childTnLst>
                                    <p:animEffect transition="out" filter="fade">
                                      <p:cBhvr>
                                        <p:cTn id="141" dur="250"/>
                                        <p:tgtEl>
                                          <p:spTgt spid="5212"/>
                                        </p:tgtEl>
                                      </p:cBhvr>
                                    </p:animEffect>
                                    <p:set>
                                      <p:cBhvr>
                                        <p:cTn id="142" dur="1" fill="hold">
                                          <p:stCondLst>
                                            <p:cond delay="249"/>
                                          </p:stCondLst>
                                        </p:cTn>
                                        <p:tgtEl>
                                          <p:spTgt spid="5212"/>
                                        </p:tgtEl>
                                        <p:attrNameLst>
                                          <p:attrName>style.visibility</p:attrName>
                                        </p:attrNameLst>
                                      </p:cBhvr>
                                      <p:to>
                                        <p:strVal val="hidden"/>
                                      </p:to>
                                    </p:set>
                                  </p:childTnLst>
                                </p:cTn>
                              </p:par>
                              <p:par>
                                <p:cTn id="143" presetID="10" presetClass="exit" presetSubtype="0" fill="hold" nodeType="withEffect">
                                  <p:stCondLst>
                                    <p:cond delay="2100"/>
                                  </p:stCondLst>
                                  <p:childTnLst>
                                    <p:animEffect transition="out" filter="fade">
                                      <p:cBhvr>
                                        <p:cTn id="144" dur="250"/>
                                        <p:tgtEl>
                                          <p:spTgt spid="5225"/>
                                        </p:tgtEl>
                                      </p:cBhvr>
                                    </p:animEffect>
                                    <p:set>
                                      <p:cBhvr>
                                        <p:cTn id="145" dur="1" fill="hold">
                                          <p:stCondLst>
                                            <p:cond delay="249"/>
                                          </p:stCondLst>
                                        </p:cTn>
                                        <p:tgtEl>
                                          <p:spTgt spid="5225"/>
                                        </p:tgtEl>
                                        <p:attrNameLst>
                                          <p:attrName>style.visibility</p:attrName>
                                        </p:attrNameLst>
                                      </p:cBhvr>
                                      <p:to>
                                        <p:strVal val="hidden"/>
                                      </p:to>
                                    </p:set>
                                  </p:childTnLst>
                                </p:cTn>
                              </p:par>
                              <p:par>
                                <p:cTn id="146" presetID="10" presetClass="exit" presetSubtype="0" fill="hold" nodeType="withEffect">
                                  <p:stCondLst>
                                    <p:cond delay="2100"/>
                                  </p:stCondLst>
                                  <p:childTnLst>
                                    <p:animEffect transition="out" filter="fade">
                                      <p:cBhvr>
                                        <p:cTn id="147" dur="250"/>
                                        <p:tgtEl>
                                          <p:spTgt spid="5228"/>
                                        </p:tgtEl>
                                      </p:cBhvr>
                                    </p:animEffect>
                                    <p:set>
                                      <p:cBhvr>
                                        <p:cTn id="148" dur="1" fill="hold">
                                          <p:stCondLst>
                                            <p:cond delay="249"/>
                                          </p:stCondLst>
                                        </p:cTn>
                                        <p:tgtEl>
                                          <p:spTgt spid="5228"/>
                                        </p:tgtEl>
                                        <p:attrNameLst>
                                          <p:attrName>style.visibility</p:attrName>
                                        </p:attrNameLst>
                                      </p:cBhvr>
                                      <p:to>
                                        <p:strVal val="hidden"/>
                                      </p:to>
                                    </p:set>
                                  </p:childTnLst>
                                </p:cTn>
                              </p:par>
                              <p:par>
                                <p:cTn id="149" presetID="10" presetClass="exit" presetSubtype="0" fill="hold" nodeType="withEffect">
                                  <p:stCondLst>
                                    <p:cond delay="2100"/>
                                  </p:stCondLst>
                                  <p:childTnLst>
                                    <p:animEffect transition="out" filter="fade">
                                      <p:cBhvr>
                                        <p:cTn id="150" dur="250"/>
                                        <p:tgtEl>
                                          <p:spTgt spid="5222"/>
                                        </p:tgtEl>
                                      </p:cBhvr>
                                    </p:animEffect>
                                    <p:set>
                                      <p:cBhvr>
                                        <p:cTn id="151" dur="1" fill="hold">
                                          <p:stCondLst>
                                            <p:cond delay="249"/>
                                          </p:stCondLst>
                                        </p:cTn>
                                        <p:tgtEl>
                                          <p:spTgt spid="5222"/>
                                        </p:tgtEl>
                                        <p:attrNameLst>
                                          <p:attrName>style.visibility</p:attrName>
                                        </p:attrNameLst>
                                      </p:cBhvr>
                                      <p:to>
                                        <p:strVal val="hidden"/>
                                      </p:to>
                                    </p:set>
                                  </p:childTnLst>
                                </p:cTn>
                              </p:par>
                              <p:par>
                                <p:cTn id="152" presetID="10" presetClass="entr" presetSubtype="0" fill="hold" grpId="0" nodeType="withEffect">
                                  <p:stCondLst>
                                    <p:cond delay="2800"/>
                                  </p:stCondLst>
                                  <p:childTnLst>
                                    <p:set>
                                      <p:cBhvr>
                                        <p:cTn id="153" dur="1" fill="hold">
                                          <p:stCondLst>
                                            <p:cond delay="0"/>
                                          </p:stCondLst>
                                        </p:cTn>
                                        <p:tgtEl>
                                          <p:spTgt spid="2501"/>
                                        </p:tgtEl>
                                        <p:attrNameLst>
                                          <p:attrName>style.visibility</p:attrName>
                                        </p:attrNameLst>
                                      </p:cBhvr>
                                      <p:to>
                                        <p:strVal val="visible"/>
                                      </p:to>
                                    </p:set>
                                    <p:animEffect transition="in" filter="fade">
                                      <p:cBhvr>
                                        <p:cTn id="154" dur="250"/>
                                        <p:tgtEl>
                                          <p:spTgt spid="2501"/>
                                        </p:tgtEl>
                                      </p:cBhvr>
                                    </p:animEffect>
                                  </p:childTnLst>
                                </p:cTn>
                              </p:par>
                              <p:par>
                                <p:cTn id="155" presetID="10" presetClass="entr" presetSubtype="0" fill="hold" grpId="0" nodeType="withEffect">
                                  <p:stCondLst>
                                    <p:cond delay="2800"/>
                                  </p:stCondLst>
                                  <p:childTnLst>
                                    <p:set>
                                      <p:cBhvr>
                                        <p:cTn id="156" dur="1" fill="hold">
                                          <p:stCondLst>
                                            <p:cond delay="0"/>
                                          </p:stCondLst>
                                        </p:cTn>
                                        <p:tgtEl>
                                          <p:spTgt spid="2507"/>
                                        </p:tgtEl>
                                        <p:attrNameLst>
                                          <p:attrName>style.visibility</p:attrName>
                                        </p:attrNameLst>
                                      </p:cBhvr>
                                      <p:to>
                                        <p:strVal val="visible"/>
                                      </p:to>
                                    </p:set>
                                    <p:animEffect transition="in" filter="fade">
                                      <p:cBhvr>
                                        <p:cTn id="157" dur="250"/>
                                        <p:tgtEl>
                                          <p:spTgt spid="2507"/>
                                        </p:tgtEl>
                                      </p:cBhvr>
                                    </p:animEffect>
                                  </p:childTnLst>
                                </p:cTn>
                              </p:par>
                              <p:par>
                                <p:cTn id="158" presetID="10" presetClass="entr" presetSubtype="0" fill="hold" grpId="0" nodeType="withEffect">
                                  <p:stCondLst>
                                    <p:cond delay="2800"/>
                                  </p:stCondLst>
                                  <p:childTnLst>
                                    <p:set>
                                      <p:cBhvr>
                                        <p:cTn id="159" dur="1" fill="hold">
                                          <p:stCondLst>
                                            <p:cond delay="0"/>
                                          </p:stCondLst>
                                        </p:cTn>
                                        <p:tgtEl>
                                          <p:spTgt spid="2557"/>
                                        </p:tgtEl>
                                        <p:attrNameLst>
                                          <p:attrName>style.visibility</p:attrName>
                                        </p:attrNameLst>
                                      </p:cBhvr>
                                      <p:to>
                                        <p:strVal val="visible"/>
                                      </p:to>
                                    </p:set>
                                    <p:animEffect transition="in" filter="fade">
                                      <p:cBhvr>
                                        <p:cTn id="160" dur="250"/>
                                        <p:tgtEl>
                                          <p:spTgt spid="2557"/>
                                        </p:tgtEl>
                                      </p:cBhvr>
                                    </p:animEffect>
                                  </p:childTnLst>
                                </p:cTn>
                              </p:par>
                              <p:par>
                                <p:cTn id="161" presetID="10" presetClass="entr" presetSubtype="0" fill="hold" grpId="0" nodeType="withEffect">
                                  <p:stCondLst>
                                    <p:cond delay="2800"/>
                                  </p:stCondLst>
                                  <p:childTnLst>
                                    <p:set>
                                      <p:cBhvr>
                                        <p:cTn id="162" dur="1" fill="hold">
                                          <p:stCondLst>
                                            <p:cond delay="0"/>
                                          </p:stCondLst>
                                        </p:cTn>
                                        <p:tgtEl>
                                          <p:spTgt spid="2503"/>
                                        </p:tgtEl>
                                        <p:attrNameLst>
                                          <p:attrName>style.visibility</p:attrName>
                                        </p:attrNameLst>
                                      </p:cBhvr>
                                      <p:to>
                                        <p:strVal val="visible"/>
                                      </p:to>
                                    </p:set>
                                    <p:animEffect transition="in" filter="fade">
                                      <p:cBhvr>
                                        <p:cTn id="163" dur="250"/>
                                        <p:tgtEl>
                                          <p:spTgt spid="2503"/>
                                        </p:tgtEl>
                                      </p:cBhvr>
                                    </p:animEffect>
                                  </p:childTnLst>
                                </p:cTn>
                              </p:par>
                              <p:par>
                                <p:cTn id="164" presetID="10" presetClass="entr" presetSubtype="0" fill="hold" grpId="0" nodeType="withEffect">
                                  <p:stCondLst>
                                    <p:cond delay="2800"/>
                                  </p:stCondLst>
                                  <p:childTnLst>
                                    <p:set>
                                      <p:cBhvr>
                                        <p:cTn id="165" dur="1" fill="hold">
                                          <p:stCondLst>
                                            <p:cond delay="0"/>
                                          </p:stCondLst>
                                        </p:cTn>
                                        <p:tgtEl>
                                          <p:spTgt spid="2551"/>
                                        </p:tgtEl>
                                        <p:attrNameLst>
                                          <p:attrName>style.visibility</p:attrName>
                                        </p:attrNameLst>
                                      </p:cBhvr>
                                      <p:to>
                                        <p:strVal val="visible"/>
                                      </p:to>
                                    </p:set>
                                    <p:animEffect transition="in" filter="fade">
                                      <p:cBhvr>
                                        <p:cTn id="166" dur="250"/>
                                        <p:tgtEl>
                                          <p:spTgt spid="2551"/>
                                        </p:tgtEl>
                                      </p:cBhvr>
                                    </p:animEffect>
                                  </p:childTnLst>
                                </p:cTn>
                              </p:par>
                              <p:par>
                                <p:cTn id="167" presetID="10" presetClass="entr" presetSubtype="0" fill="hold" grpId="0" nodeType="withEffect">
                                  <p:stCondLst>
                                    <p:cond delay="2800"/>
                                  </p:stCondLst>
                                  <p:childTnLst>
                                    <p:set>
                                      <p:cBhvr>
                                        <p:cTn id="168" dur="1" fill="hold">
                                          <p:stCondLst>
                                            <p:cond delay="0"/>
                                          </p:stCondLst>
                                        </p:cTn>
                                        <p:tgtEl>
                                          <p:spTgt spid="2553"/>
                                        </p:tgtEl>
                                        <p:attrNameLst>
                                          <p:attrName>style.visibility</p:attrName>
                                        </p:attrNameLst>
                                      </p:cBhvr>
                                      <p:to>
                                        <p:strVal val="visible"/>
                                      </p:to>
                                    </p:set>
                                    <p:animEffect transition="in" filter="fade">
                                      <p:cBhvr>
                                        <p:cTn id="169" dur="250"/>
                                        <p:tgtEl>
                                          <p:spTgt spid="2553"/>
                                        </p:tgtEl>
                                      </p:cBhvr>
                                    </p:animEffect>
                                  </p:childTnLst>
                                </p:cTn>
                              </p:par>
                              <p:par>
                                <p:cTn id="170" presetID="10" presetClass="entr" presetSubtype="0" fill="hold" grpId="0" nodeType="withEffect">
                                  <p:stCondLst>
                                    <p:cond delay="2800"/>
                                  </p:stCondLst>
                                  <p:childTnLst>
                                    <p:set>
                                      <p:cBhvr>
                                        <p:cTn id="171" dur="1" fill="hold">
                                          <p:stCondLst>
                                            <p:cond delay="0"/>
                                          </p:stCondLst>
                                        </p:cTn>
                                        <p:tgtEl>
                                          <p:spTgt spid="2562"/>
                                        </p:tgtEl>
                                        <p:attrNameLst>
                                          <p:attrName>style.visibility</p:attrName>
                                        </p:attrNameLst>
                                      </p:cBhvr>
                                      <p:to>
                                        <p:strVal val="visible"/>
                                      </p:to>
                                    </p:set>
                                    <p:animEffect transition="in" filter="fade">
                                      <p:cBhvr>
                                        <p:cTn id="172" dur="250"/>
                                        <p:tgtEl>
                                          <p:spTgt spid="2562"/>
                                        </p:tgtEl>
                                      </p:cBhvr>
                                    </p:animEffect>
                                  </p:childTnLst>
                                </p:cTn>
                              </p:par>
                              <p:par>
                                <p:cTn id="173" presetID="10" presetClass="entr" presetSubtype="0" fill="hold" grpId="0" nodeType="withEffect">
                                  <p:stCondLst>
                                    <p:cond delay="2800"/>
                                  </p:stCondLst>
                                  <p:childTnLst>
                                    <p:set>
                                      <p:cBhvr>
                                        <p:cTn id="174" dur="1" fill="hold">
                                          <p:stCondLst>
                                            <p:cond delay="0"/>
                                          </p:stCondLst>
                                        </p:cTn>
                                        <p:tgtEl>
                                          <p:spTgt spid="2555"/>
                                        </p:tgtEl>
                                        <p:attrNameLst>
                                          <p:attrName>style.visibility</p:attrName>
                                        </p:attrNameLst>
                                      </p:cBhvr>
                                      <p:to>
                                        <p:strVal val="visible"/>
                                      </p:to>
                                    </p:set>
                                    <p:animEffect transition="in" filter="fade">
                                      <p:cBhvr>
                                        <p:cTn id="175" dur="250"/>
                                        <p:tgtEl>
                                          <p:spTgt spid="2555"/>
                                        </p:tgtEl>
                                      </p:cBhvr>
                                    </p:animEffect>
                                  </p:childTnLst>
                                </p:cTn>
                              </p:par>
                              <p:par>
                                <p:cTn id="176" presetID="10" presetClass="entr" presetSubtype="0" fill="hold" grpId="0" nodeType="withEffect">
                                  <p:stCondLst>
                                    <p:cond delay="2800"/>
                                  </p:stCondLst>
                                  <p:childTnLst>
                                    <p:set>
                                      <p:cBhvr>
                                        <p:cTn id="177" dur="1" fill="hold">
                                          <p:stCondLst>
                                            <p:cond delay="0"/>
                                          </p:stCondLst>
                                        </p:cTn>
                                        <p:tgtEl>
                                          <p:spTgt spid="2564"/>
                                        </p:tgtEl>
                                        <p:attrNameLst>
                                          <p:attrName>style.visibility</p:attrName>
                                        </p:attrNameLst>
                                      </p:cBhvr>
                                      <p:to>
                                        <p:strVal val="visible"/>
                                      </p:to>
                                    </p:set>
                                    <p:animEffect transition="in" filter="fade">
                                      <p:cBhvr>
                                        <p:cTn id="178" dur="250"/>
                                        <p:tgtEl>
                                          <p:spTgt spid="2564"/>
                                        </p:tgtEl>
                                      </p:cBhvr>
                                    </p:animEffect>
                                  </p:childTnLst>
                                </p:cTn>
                              </p:par>
                              <p:par>
                                <p:cTn id="179" presetID="10" presetClass="entr" presetSubtype="0" fill="hold" grpId="0" nodeType="withEffect">
                                  <p:stCondLst>
                                    <p:cond delay="2800"/>
                                  </p:stCondLst>
                                  <p:childTnLst>
                                    <p:set>
                                      <p:cBhvr>
                                        <p:cTn id="180" dur="1" fill="hold">
                                          <p:stCondLst>
                                            <p:cond delay="0"/>
                                          </p:stCondLst>
                                        </p:cTn>
                                        <p:tgtEl>
                                          <p:spTgt spid="2549"/>
                                        </p:tgtEl>
                                        <p:attrNameLst>
                                          <p:attrName>style.visibility</p:attrName>
                                        </p:attrNameLst>
                                      </p:cBhvr>
                                      <p:to>
                                        <p:strVal val="visible"/>
                                      </p:to>
                                    </p:set>
                                    <p:animEffect transition="in" filter="fade">
                                      <p:cBhvr>
                                        <p:cTn id="181" dur="250"/>
                                        <p:tgtEl>
                                          <p:spTgt spid="2549"/>
                                        </p:tgtEl>
                                      </p:cBhvr>
                                    </p:animEffect>
                                  </p:childTnLst>
                                </p:cTn>
                              </p:par>
                              <p:par>
                                <p:cTn id="182" presetID="10" presetClass="exit" presetSubtype="0" fill="hold" grpId="1" nodeType="withEffect">
                                  <p:stCondLst>
                                    <p:cond delay="2800"/>
                                  </p:stCondLst>
                                  <p:childTnLst>
                                    <p:animEffect transition="out" filter="fade">
                                      <p:cBhvr>
                                        <p:cTn id="183" dur="250"/>
                                        <p:tgtEl>
                                          <p:spTgt spid="5148"/>
                                        </p:tgtEl>
                                      </p:cBhvr>
                                    </p:animEffect>
                                    <p:set>
                                      <p:cBhvr>
                                        <p:cTn id="184" dur="1" fill="hold">
                                          <p:stCondLst>
                                            <p:cond delay="249"/>
                                          </p:stCondLst>
                                        </p:cTn>
                                        <p:tgtEl>
                                          <p:spTgt spid="5148"/>
                                        </p:tgtEl>
                                        <p:attrNameLst>
                                          <p:attrName>style.visibility</p:attrName>
                                        </p:attrNameLst>
                                      </p:cBhvr>
                                      <p:to>
                                        <p:strVal val="hidden"/>
                                      </p:to>
                                    </p:set>
                                  </p:childTnLst>
                                </p:cTn>
                              </p:par>
                              <p:par>
                                <p:cTn id="185" presetID="10" presetClass="exit" presetSubtype="0" fill="hold" grpId="1" nodeType="withEffect">
                                  <p:stCondLst>
                                    <p:cond delay="2800"/>
                                  </p:stCondLst>
                                  <p:childTnLst>
                                    <p:animEffect transition="out" filter="fade">
                                      <p:cBhvr>
                                        <p:cTn id="186" dur="250"/>
                                        <p:tgtEl>
                                          <p:spTgt spid="5103"/>
                                        </p:tgtEl>
                                      </p:cBhvr>
                                    </p:animEffect>
                                    <p:set>
                                      <p:cBhvr>
                                        <p:cTn id="187" dur="1" fill="hold">
                                          <p:stCondLst>
                                            <p:cond delay="249"/>
                                          </p:stCondLst>
                                        </p:cTn>
                                        <p:tgtEl>
                                          <p:spTgt spid="5103"/>
                                        </p:tgtEl>
                                        <p:attrNameLst>
                                          <p:attrName>style.visibility</p:attrName>
                                        </p:attrNameLst>
                                      </p:cBhvr>
                                      <p:to>
                                        <p:strVal val="hidden"/>
                                      </p:to>
                                    </p:set>
                                  </p:childTnLst>
                                </p:cTn>
                              </p:par>
                              <p:par>
                                <p:cTn id="188" presetID="10" presetClass="exit" presetSubtype="0" fill="hold" grpId="1" nodeType="withEffect">
                                  <p:stCondLst>
                                    <p:cond delay="2800"/>
                                  </p:stCondLst>
                                  <p:childTnLst>
                                    <p:animEffect transition="out" filter="fade">
                                      <p:cBhvr>
                                        <p:cTn id="189" dur="250"/>
                                        <p:tgtEl>
                                          <p:spTgt spid="5102"/>
                                        </p:tgtEl>
                                      </p:cBhvr>
                                    </p:animEffect>
                                    <p:set>
                                      <p:cBhvr>
                                        <p:cTn id="190" dur="1" fill="hold">
                                          <p:stCondLst>
                                            <p:cond delay="249"/>
                                          </p:stCondLst>
                                        </p:cTn>
                                        <p:tgtEl>
                                          <p:spTgt spid="5102"/>
                                        </p:tgtEl>
                                        <p:attrNameLst>
                                          <p:attrName>style.visibility</p:attrName>
                                        </p:attrNameLst>
                                      </p:cBhvr>
                                      <p:to>
                                        <p:strVal val="hidden"/>
                                      </p:to>
                                    </p:set>
                                  </p:childTnLst>
                                </p:cTn>
                              </p:par>
                              <p:par>
                                <p:cTn id="191" presetID="10" presetClass="exit" presetSubtype="0" fill="hold" grpId="1" nodeType="withEffect">
                                  <p:stCondLst>
                                    <p:cond delay="2800"/>
                                  </p:stCondLst>
                                  <p:childTnLst>
                                    <p:animEffect transition="out" filter="fade">
                                      <p:cBhvr>
                                        <p:cTn id="192" dur="250"/>
                                        <p:tgtEl>
                                          <p:spTgt spid="5177"/>
                                        </p:tgtEl>
                                      </p:cBhvr>
                                    </p:animEffect>
                                    <p:set>
                                      <p:cBhvr>
                                        <p:cTn id="193" dur="1" fill="hold">
                                          <p:stCondLst>
                                            <p:cond delay="249"/>
                                          </p:stCondLst>
                                        </p:cTn>
                                        <p:tgtEl>
                                          <p:spTgt spid="5177"/>
                                        </p:tgtEl>
                                        <p:attrNameLst>
                                          <p:attrName>style.visibility</p:attrName>
                                        </p:attrNameLst>
                                      </p:cBhvr>
                                      <p:to>
                                        <p:strVal val="hidden"/>
                                      </p:to>
                                    </p:set>
                                  </p:childTnLst>
                                </p:cTn>
                              </p:par>
                              <p:par>
                                <p:cTn id="194" presetID="10" presetClass="exit" presetSubtype="0" fill="hold" grpId="1" nodeType="withEffect">
                                  <p:stCondLst>
                                    <p:cond delay="2800"/>
                                  </p:stCondLst>
                                  <p:childTnLst>
                                    <p:animEffect transition="out" filter="fade">
                                      <p:cBhvr>
                                        <p:cTn id="195" dur="250"/>
                                        <p:tgtEl>
                                          <p:spTgt spid="5176"/>
                                        </p:tgtEl>
                                      </p:cBhvr>
                                    </p:animEffect>
                                    <p:set>
                                      <p:cBhvr>
                                        <p:cTn id="196" dur="1" fill="hold">
                                          <p:stCondLst>
                                            <p:cond delay="249"/>
                                          </p:stCondLst>
                                        </p:cTn>
                                        <p:tgtEl>
                                          <p:spTgt spid="5176"/>
                                        </p:tgtEl>
                                        <p:attrNameLst>
                                          <p:attrName>style.visibility</p:attrName>
                                        </p:attrNameLst>
                                      </p:cBhvr>
                                      <p:to>
                                        <p:strVal val="hidden"/>
                                      </p:to>
                                    </p:set>
                                  </p:childTnLst>
                                </p:cTn>
                              </p:par>
                              <p:par>
                                <p:cTn id="197" presetID="10" presetClass="exit" presetSubtype="0" fill="hold" grpId="1" nodeType="withEffect">
                                  <p:stCondLst>
                                    <p:cond delay="2800"/>
                                  </p:stCondLst>
                                  <p:childTnLst>
                                    <p:animEffect transition="out" filter="fade">
                                      <p:cBhvr>
                                        <p:cTn id="198" dur="250"/>
                                        <p:tgtEl>
                                          <p:spTgt spid="5175"/>
                                        </p:tgtEl>
                                      </p:cBhvr>
                                    </p:animEffect>
                                    <p:set>
                                      <p:cBhvr>
                                        <p:cTn id="199" dur="1" fill="hold">
                                          <p:stCondLst>
                                            <p:cond delay="249"/>
                                          </p:stCondLst>
                                        </p:cTn>
                                        <p:tgtEl>
                                          <p:spTgt spid="5175"/>
                                        </p:tgtEl>
                                        <p:attrNameLst>
                                          <p:attrName>style.visibility</p:attrName>
                                        </p:attrNameLst>
                                      </p:cBhvr>
                                      <p:to>
                                        <p:strVal val="hidden"/>
                                      </p:to>
                                    </p:set>
                                  </p:childTnLst>
                                </p:cTn>
                              </p:par>
                              <p:par>
                                <p:cTn id="200" presetID="10" presetClass="exit" presetSubtype="0" fill="hold" grpId="1" nodeType="withEffect">
                                  <p:stCondLst>
                                    <p:cond delay="2800"/>
                                  </p:stCondLst>
                                  <p:childTnLst>
                                    <p:animEffect transition="out" filter="fade">
                                      <p:cBhvr>
                                        <p:cTn id="201" dur="250"/>
                                        <p:tgtEl>
                                          <p:spTgt spid="5104"/>
                                        </p:tgtEl>
                                      </p:cBhvr>
                                    </p:animEffect>
                                    <p:set>
                                      <p:cBhvr>
                                        <p:cTn id="202" dur="1" fill="hold">
                                          <p:stCondLst>
                                            <p:cond delay="249"/>
                                          </p:stCondLst>
                                        </p:cTn>
                                        <p:tgtEl>
                                          <p:spTgt spid="5104"/>
                                        </p:tgtEl>
                                        <p:attrNameLst>
                                          <p:attrName>style.visibility</p:attrName>
                                        </p:attrNameLst>
                                      </p:cBhvr>
                                      <p:to>
                                        <p:strVal val="hidden"/>
                                      </p:to>
                                    </p:set>
                                  </p:childTnLst>
                                </p:cTn>
                              </p:par>
                              <p:par>
                                <p:cTn id="203" presetID="10" presetClass="exit" presetSubtype="0" fill="hold" grpId="1" nodeType="withEffect">
                                  <p:stCondLst>
                                    <p:cond delay="2800"/>
                                  </p:stCondLst>
                                  <p:childTnLst>
                                    <p:animEffect transition="out" filter="fade">
                                      <p:cBhvr>
                                        <p:cTn id="204" dur="250"/>
                                        <p:tgtEl>
                                          <p:spTgt spid="5161"/>
                                        </p:tgtEl>
                                      </p:cBhvr>
                                    </p:animEffect>
                                    <p:set>
                                      <p:cBhvr>
                                        <p:cTn id="205" dur="1" fill="hold">
                                          <p:stCondLst>
                                            <p:cond delay="249"/>
                                          </p:stCondLst>
                                        </p:cTn>
                                        <p:tgtEl>
                                          <p:spTgt spid="5161"/>
                                        </p:tgtEl>
                                        <p:attrNameLst>
                                          <p:attrName>style.visibility</p:attrName>
                                        </p:attrNameLst>
                                      </p:cBhvr>
                                      <p:to>
                                        <p:strVal val="hidden"/>
                                      </p:to>
                                    </p:set>
                                  </p:childTnLst>
                                </p:cTn>
                              </p:par>
                              <p:par>
                                <p:cTn id="206" presetID="10" presetClass="exit" presetSubtype="0" fill="hold" grpId="1" nodeType="withEffect">
                                  <p:stCondLst>
                                    <p:cond delay="2800"/>
                                  </p:stCondLst>
                                  <p:childTnLst>
                                    <p:animEffect transition="out" filter="fade">
                                      <p:cBhvr>
                                        <p:cTn id="207" dur="250"/>
                                        <p:tgtEl>
                                          <p:spTgt spid="5168"/>
                                        </p:tgtEl>
                                      </p:cBhvr>
                                    </p:animEffect>
                                    <p:set>
                                      <p:cBhvr>
                                        <p:cTn id="208" dur="1" fill="hold">
                                          <p:stCondLst>
                                            <p:cond delay="249"/>
                                          </p:stCondLst>
                                        </p:cTn>
                                        <p:tgtEl>
                                          <p:spTgt spid="5168"/>
                                        </p:tgtEl>
                                        <p:attrNameLst>
                                          <p:attrName>style.visibility</p:attrName>
                                        </p:attrNameLst>
                                      </p:cBhvr>
                                      <p:to>
                                        <p:strVal val="hidden"/>
                                      </p:to>
                                    </p:set>
                                  </p:childTnLst>
                                </p:cTn>
                              </p:par>
                              <p:par>
                                <p:cTn id="209" presetID="10" presetClass="exit" presetSubtype="0" fill="hold" grpId="1" nodeType="withEffect">
                                  <p:stCondLst>
                                    <p:cond delay="2800"/>
                                  </p:stCondLst>
                                  <p:childTnLst>
                                    <p:animEffect transition="out" filter="fade">
                                      <p:cBhvr>
                                        <p:cTn id="210" dur="250"/>
                                        <p:tgtEl>
                                          <p:spTgt spid="5164"/>
                                        </p:tgtEl>
                                      </p:cBhvr>
                                    </p:animEffect>
                                    <p:set>
                                      <p:cBhvr>
                                        <p:cTn id="211" dur="1" fill="hold">
                                          <p:stCondLst>
                                            <p:cond delay="249"/>
                                          </p:stCondLst>
                                        </p:cTn>
                                        <p:tgtEl>
                                          <p:spTgt spid="5164"/>
                                        </p:tgtEl>
                                        <p:attrNameLst>
                                          <p:attrName>style.visibility</p:attrName>
                                        </p:attrNameLst>
                                      </p:cBhvr>
                                      <p:to>
                                        <p:strVal val="hidden"/>
                                      </p:to>
                                    </p:set>
                                  </p:childTnLst>
                                </p:cTn>
                              </p:par>
                              <p:par>
                                <p:cTn id="212" presetID="10" presetClass="entr" presetSubtype="0" fill="hold" nodeType="withEffect">
                                  <p:stCondLst>
                                    <p:cond delay="3500"/>
                                  </p:stCondLst>
                                  <p:childTnLst>
                                    <p:set>
                                      <p:cBhvr>
                                        <p:cTn id="213" dur="1" fill="hold">
                                          <p:stCondLst>
                                            <p:cond delay="0"/>
                                          </p:stCondLst>
                                        </p:cTn>
                                        <p:tgtEl>
                                          <p:spTgt spid="5240"/>
                                        </p:tgtEl>
                                        <p:attrNameLst>
                                          <p:attrName>style.visibility</p:attrName>
                                        </p:attrNameLst>
                                      </p:cBhvr>
                                      <p:to>
                                        <p:strVal val="visible"/>
                                      </p:to>
                                    </p:set>
                                    <p:animEffect transition="in" filter="fade">
                                      <p:cBhvr>
                                        <p:cTn id="214" dur="250"/>
                                        <p:tgtEl>
                                          <p:spTgt spid="5240"/>
                                        </p:tgtEl>
                                      </p:cBhvr>
                                    </p:animEffect>
                                  </p:childTnLst>
                                </p:cTn>
                              </p:par>
                              <p:par>
                                <p:cTn id="215" presetID="10" presetClass="entr" presetSubtype="0" fill="hold" nodeType="withEffect">
                                  <p:stCondLst>
                                    <p:cond delay="3500"/>
                                  </p:stCondLst>
                                  <p:childTnLst>
                                    <p:set>
                                      <p:cBhvr>
                                        <p:cTn id="216" dur="1" fill="hold">
                                          <p:stCondLst>
                                            <p:cond delay="0"/>
                                          </p:stCondLst>
                                        </p:cTn>
                                        <p:tgtEl>
                                          <p:spTgt spid="5231"/>
                                        </p:tgtEl>
                                        <p:attrNameLst>
                                          <p:attrName>style.visibility</p:attrName>
                                        </p:attrNameLst>
                                      </p:cBhvr>
                                      <p:to>
                                        <p:strVal val="visible"/>
                                      </p:to>
                                    </p:set>
                                    <p:animEffect transition="in" filter="fade">
                                      <p:cBhvr>
                                        <p:cTn id="217" dur="250"/>
                                        <p:tgtEl>
                                          <p:spTgt spid="5231"/>
                                        </p:tgtEl>
                                      </p:cBhvr>
                                    </p:animEffect>
                                  </p:childTnLst>
                                </p:cTn>
                              </p:par>
                              <p:par>
                                <p:cTn id="218" presetID="10" presetClass="entr" presetSubtype="0" fill="hold" nodeType="withEffect">
                                  <p:stCondLst>
                                    <p:cond delay="3500"/>
                                  </p:stCondLst>
                                  <p:childTnLst>
                                    <p:set>
                                      <p:cBhvr>
                                        <p:cTn id="219" dur="1" fill="hold">
                                          <p:stCondLst>
                                            <p:cond delay="0"/>
                                          </p:stCondLst>
                                        </p:cTn>
                                        <p:tgtEl>
                                          <p:spTgt spid="5237"/>
                                        </p:tgtEl>
                                        <p:attrNameLst>
                                          <p:attrName>style.visibility</p:attrName>
                                        </p:attrNameLst>
                                      </p:cBhvr>
                                      <p:to>
                                        <p:strVal val="visible"/>
                                      </p:to>
                                    </p:set>
                                    <p:animEffect transition="in" filter="fade">
                                      <p:cBhvr>
                                        <p:cTn id="220" dur="250"/>
                                        <p:tgtEl>
                                          <p:spTgt spid="5237"/>
                                        </p:tgtEl>
                                      </p:cBhvr>
                                    </p:animEffect>
                                  </p:childTnLst>
                                </p:cTn>
                              </p:par>
                              <p:par>
                                <p:cTn id="221" presetID="10" presetClass="entr" presetSubtype="0" fill="hold" nodeType="withEffect">
                                  <p:stCondLst>
                                    <p:cond delay="3500"/>
                                  </p:stCondLst>
                                  <p:childTnLst>
                                    <p:set>
                                      <p:cBhvr>
                                        <p:cTn id="222" dur="1" fill="hold">
                                          <p:stCondLst>
                                            <p:cond delay="0"/>
                                          </p:stCondLst>
                                        </p:cTn>
                                        <p:tgtEl>
                                          <p:spTgt spid="5234"/>
                                        </p:tgtEl>
                                        <p:attrNameLst>
                                          <p:attrName>style.visibility</p:attrName>
                                        </p:attrNameLst>
                                      </p:cBhvr>
                                      <p:to>
                                        <p:strVal val="visible"/>
                                      </p:to>
                                    </p:set>
                                    <p:animEffect transition="in" filter="fade">
                                      <p:cBhvr>
                                        <p:cTn id="223" dur="250"/>
                                        <p:tgtEl>
                                          <p:spTgt spid="5234"/>
                                        </p:tgtEl>
                                      </p:cBhvr>
                                    </p:animEffect>
                                  </p:childTnLst>
                                </p:cTn>
                              </p:par>
                              <p:par>
                                <p:cTn id="224" presetID="42" presetClass="path" presetSubtype="0" decel="100000" fill="hold" nodeType="withEffect">
                                  <p:stCondLst>
                                    <p:cond delay="3800"/>
                                  </p:stCondLst>
                                  <p:childTnLst>
                                    <p:animMotion origin="layout" path="M 2.24662E-6 3.39991E-6 L -0.35563 -0.10236 " pathEditMode="relative" rAng="0" ptsTypes="AA">
                                      <p:cBhvr>
                                        <p:cTn id="225" dur="1000" fill="hold"/>
                                        <p:tgtEl>
                                          <p:spTgt spid="5240"/>
                                        </p:tgtEl>
                                        <p:attrNameLst>
                                          <p:attrName>ppt_x</p:attrName>
                                          <p:attrName>ppt_y</p:attrName>
                                        </p:attrNameLst>
                                      </p:cBhvr>
                                      <p:rCtr x="-17833" y="-5039"/>
                                    </p:animMotion>
                                  </p:childTnLst>
                                </p:cTn>
                              </p:par>
                              <p:par>
                                <p:cTn id="226" presetID="42" presetClass="path" presetSubtype="0" decel="100000" fill="hold" nodeType="withEffect">
                                  <p:stCondLst>
                                    <p:cond delay="3800"/>
                                  </p:stCondLst>
                                  <p:childTnLst>
                                    <p:animMotion origin="layout" path="M -1.10288E-6 2.16523E-6 L -0.51711 -0.14389 " pathEditMode="relative" rAng="0" ptsTypes="AA">
                                      <p:cBhvr>
                                        <p:cTn id="227" dur="1000" fill="hold"/>
                                        <p:tgtEl>
                                          <p:spTgt spid="5231"/>
                                        </p:tgtEl>
                                        <p:attrNameLst>
                                          <p:attrName>ppt_x</p:attrName>
                                          <p:attrName>ppt_y</p:attrName>
                                        </p:attrNameLst>
                                      </p:cBhvr>
                                      <p:rCtr x="-25938" y="-7217"/>
                                    </p:animMotion>
                                  </p:childTnLst>
                                </p:cTn>
                              </p:par>
                              <p:par>
                                <p:cTn id="228" presetID="42" presetClass="path" presetSubtype="0" decel="100000" fill="hold" nodeType="withEffect">
                                  <p:stCondLst>
                                    <p:cond delay="3800"/>
                                  </p:stCondLst>
                                  <p:childTnLst>
                                    <p:animMotion origin="layout" path="M 4.56472E-6 2.601E-6 L -0.37784 -0.27622 " pathEditMode="relative" rAng="0" ptsTypes="AA">
                                      <p:cBhvr>
                                        <p:cTn id="229" dur="1000" fill="hold"/>
                                        <p:tgtEl>
                                          <p:spTgt spid="5237"/>
                                        </p:tgtEl>
                                        <p:attrNameLst>
                                          <p:attrName>ppt_x</p:attrName>
                                          <p:attrName>ppt_y</p:attrName>
                                        </p:attrNameLst>
                                      </p:cBhvr>
                                      <p:rCtr x="-18866" y="-13618"/>
                                    </p:animMotion>
                                  </p:childTnLst>
                                </p:cTn>
                              </p:par>
                              <p:par>
                                <p:cTn id="230" presetID="42" presetClass="path" presetSubtype="0" decel="100000" fill="hold" nodeType="withEffect">
                                  <p:stCondLst>
                                    <p:cond delay="3800"/>
                                  </p:stCondLst>
                                  <p:childTnLst>
                                    <p:animMotion origin="layout" path="M 4.26091E-6 -4.63459E-6 L -0.53779 -0.25624 " pathEditMode="relative" rAng="0" ptsTypes="AA">
                                      <p:cBhvr>
                                        <p:cTn id="231" dur="1000" fill="hold"/>
                                        <p:tgtEl>
                                          <p:spTgt spid="5234"/>
                                        </p:tgtEl>
                                        <p:attrNameLst>
                                          <p:attrName>ppt_x</p:attrName>
                                          <p:attrName>ppt_y</p:attrName>
                                        </p:attrNameLst>
                                      </p:cBhvr>
                                      <p:rCtr x="-26896" y="-12823"/>
                                    </p:animMotion>
                                  </p:childTnLst>
                                </p:cTn>
                              </p:par>
                              <p:par>
                                <p:cTn id="232" presetID="2" presetClass="entr" presetSubtype="8" decel="100000" fill="hold" grpId="0" nodeType="withEffect">
                                  <p:stCondLst>
                                    <p:cond delay="4800"/>
                                  </p:stCondLst>
                                  <p:childTnLst>
                                    <p:set>
                                      <p:cBhvr>
                                        <p:cTn id="233" dur="1" fill="hold">
                                          <p:stCondLst>
                                            <p:cond delay="0"/>
                                          </p:stCondLst>
                                        </p:cTn>
                                        <p:tgtEl>
                                          <p:spTgt spid="2538"/>
                                        </p:tgtEl>
                                        <p:attrNameLst>
                                          <p:attrName>style.visibility</p:attrName>
                                        </p:attrNameLst>
                                      </p:cBhvr>
                                      <p:to>
                                        <p:strVal val="visible"/>
                                      </p:to>
                                    </p:set>
                                    <p:anim calcmode="lin" valueType="num">
                                      <p:cBhvr additive="base">
                                        <p:cTn id="234" dur="750" fill="hold"/>
                                        <p:tgtEl>
                                          <p:spTgt spid="2538"/>
                                        </p:tgtEl>
                                        <p:attrNameLst>
                                          <p:attrName>ppt_x</p:attrName>
                                        </p:attrNameLst>
                                      </p:cBhvr>
                                      <p:tavLst>
                                        <p:tav tm="0">
                                          <p:val>
                                            <p:strVal val="0-#ppt_w/2"/>
                                          </p:val>
                                        </p:tav>
                                        <p:tav tm="100000">
                                          <p:val>
                                            <p:strVal val="#ppt_x"/>
                                          </p:val>
                                        </p:tav>
                                      </p:tavLst>
                                    </p:anim>
                                    <p:anim calcmode="lin" valueType="num">
                                      <p:cBhvr additive="base">
                                        <p:cTn id="235" dur="750" fill="hold"/>
                                        <p:tgtEl>
                                          <p:spTgt spid="2538"/>
                                        </p:tgtEl>
                                        <p:attrNameLst>
                                          <p:attrName>ppt_y</p:attrName>
                                        </p:attrNameLst>
                                      </p:cBhvr>
                                      <p:tavLst>
                                        <p:tav tm="0">
                                          <p:val>
                                            <p:strVal val="#ppt_y"/>
                                          </p:val>
                                        </p:tav>
                                        <p:tav tm="100000">
                                          <p:val>
                                            <p:strVal val="#ppt_y"/>
                                          </p:val>
                                        </p:tav>
                                      </p:tavLst>
                                    </p:anim>
                                  </p:childTnLst>
                                </p:cTn>
                              </p:par>
                              <p:par>
                                <p:cTn id="236" presetID="10" presetClass="entr" presetSubtype="0" fill="hold" grpId="0" nodeType="withEffect">
                                  <p:stCondLst>
                                    <p:cond delay="4900"/>
                                  </p:stCondLst>
                                  <p:childTnLst>
                                    <p:set>
                                      <p:cBhvr>
                                        <p:cTn id="237" dur="1" fill="hold">
                                          <p:stCondLst>
                                            <p:cond delay="0"/>
                                          </p:stCondLst>
                                        </p:cTn>
                                        <p:tgtEl>
                                          <p:spTgt spid="5169"/>
                                        </p:tgtEl>
                                        <p:attrNameLst>
                                          <p:attrName>style.visibility</p:attrName>
                                        </p:attrNameLst>
                                      </p:cBhvr>
                                      <p:to>
                                        <p:strVal val="visible"/>
                                      </p:to>
                                    </p:set>
                                    <p:animEffect transition="in" filter="fade">
                                      <p:cBhvr>
                                        <p:cTn id="238" dur="250"/>
                                        <p:tgtEl>
                                          <p:spTgt spid="5169"/>
                                        </p:tgtEl>
                                      </p:cBhvr>
                                    </p:animEffect>
                                  </p:childTnLst>
                                </p:cTn>
                              </p:par>
                              <p:par>
                                <p:cTn id="239" presetID="10" presetClass="entr" presetSubtype="0" fill="hold" grpId="0" nodeType="withEffect">
                                  <p:stCondLst>
                                    <p:cond delay="4900"/>
                                  </p:stCondLst>
                                  <p:childTnLst>
                                    <p:set>
                                      <p:cBhvr>
                                        <p:cTn id="240" dur="1" fill="hold">
                                          <p:stCondLst>
                                            <p:cond delay="0"/>
                                          </p:stCondLst>
                                        </p:cTn>
                                        <p:tgtEl>
                                          <p:spTgt spid="2572"/>
                                        </p:tgtEl>
                                        <p:attrNameLst>
                                          <p:attrName>style.visibility</p:attrName>
                                        </p:attrNameLst>
                                      </p:cBhvr>
                                      <p:to>
                                        <p:strVal val="visible"/>
                                      </p:to>
                                    </p:set>
                                    <p:animEffect transition="in" filter="fade">
                                      <p:cBhvr>
                                        <p:cTn id="241" dur="250"/>
                                        <p:tgtEl>
                                          <p:spTgt spid="2572"/>
                                        </p:tgtEl>
                                      </p:cBhvr>
                                    </p:animEffect>
                                  </p:childTnLst>
                                </p:cTn>
                              </p:par>
                              <p:par>
                                <p:cTn id="242" presetID="10" presetClass="entr" presetSubtype="0" fill="hold" nodeType="withEffect">
                                  <p:stCondLst>
                                    <p:cond delay="4900"/>
                                  </p:stCondLst>
                                  <p:childTnLst>
                                    <p:set>
                                      <p:cBhvr>
                                        <p:cTn id="243" dur="1" fill="hold">
                                          <p:stCondLst>
                                            <p:cond delay="0"/>
                                          </p:stCondLst>
                                        </p:cTn>
                                        <p:tgtEl>
                                          <p:spTgt spid="2533"/>
                                        </p:tgtEl>
                                        <p:attrNameLst>
                                          <p:attrName>style.visibility</p:attrName>
                                        </p:attrNameLst>
                                      </p:cBhvr>
                                      <p:to>
                                        <p:strVal val="visible"/>
                                      </p:to>
                                    </p:set>
                                    <p:animEffect transition="in" filter="fade">
                                      <p:cBhvr>
                                        <p:cTn id="244" dur="250"/>
                                        <p:tgtEl>
                                          <p:spTgt spid="2533"/>
                                        </p:tgtEl>
                                      </p:cBhvr>
                                    </p:animEffect>
                                  </p:childTnLst>
                                </p:cTn>
                              </p:par>
                              <p:par>
                                <p:cTn id="245" presetID="10" presetClass="entr" presetSubtype="0" fill="hold" grpId="0" nodeType="withEffect">
                                  <p:stCondLst>
                                    <p:cond delay="4900"/>
                                  </p:stCondLst>
                                  <p:childTnLst>
                                    <p:set>
                                      <p:cBhvr>
                                        <p:cTn id="246" dur="1" fill="hold">
                                          <p:stCondLst>
                                            <p:cond delay="0"/>
                                          </p:stCondLst>
                                        </p:cTn>
                                        <p:tgtEl>
                                          <p:spTgt spid="5170"/>
                                        </p:tgtEl>
                                        <p:attrNameLst>
                                          <p:attrName>style.visibility</p:attrName>
                                        </p:attrNameLst>
                                      </p:cBhvr>
                                      <p:to>
                                        <p:strVal val="visible"/>
                                      </p:to>
                                    </p:set>
                                    <p:animEffect transition="in" filter="fade">
                                      <p:cBhvr>
                                        <p:cTn id="247" dur="250"/>
                                        <p:tgtEl>
                                          <p:spTgt spid="5170"/>
                                        </p:tgtEl>
                                      </p:cBhvr>
                                    </p:animEffect>
                                  </p:childTnLst>
                                </p:cTn>
                              </p:par>
                              <p:par>
                                <p:cTn id="248" presetID="10" presetClass="entr" presetSubtype="0" fill="hold" nodeType="withEffect">
                                  <p:stCondLst>
                                    <p:cond delay="4900"/>
                                  </p:stCondLst>
                                  <p:childTnLst>
                                    <p:set>
                                      <p:cBhvr>
                                        <p:cTn id="249" dur="1" fill="hold">
                                          <p:stCondLst>
                                            <p:cond delay="0"/>
                                          </p:stCondLst>
                                        </p:cTn>
                                        <p:tgtEl>
                                          <p:spTgt spid="2535"/>
                                        </p:tgtEl>
                                        <p:attrNameLst>
                                          <p:attrName>style.visibility</p:attrName>
                                        </p:attrNameLst>
                                      </p:cBhvr>
                                      <p:to>
                                        <p:strVal val="visible"/>
                                      </p:to>
                                    </p:set>
                                    <p:animEffect transition="in" filter="fade">
                                      <p:cBhvr>
                                        <p:cTn id="250" dur="250"/>
                                        <p:tgtEl>
                                          <p:spTgt spid="2535"/>
                                        </p:tgtEl>
                                      </p:cBhvr>
                                    </p:animEffect>
                                  </p:childTnLst>
                                </p:cTn>
                              </p:par>
                              <p:par>
                                <p:cTn id="251" presetID="10" presetClass="entr" presetSubtype="0" fill="hold" grpId="0" nodeType="withEffect">
                                  <p:stCondLst>
                                    <p:cond delay="4900"/>
                                  </p:stCondLst>
                                  <p:childTnLst>
                                    <p:set>
                                      <p:cBhvr>
                                        <p:cTn id="252" dur="1" fill="hold">
                                          <p:stCondLst>
                                            <p:cond delay="0"/>
                                          </p:stCondLst>
                                        </p:cTn>
                                        <p:tgtEl>
                                          <p:spTgt spid="5172"/>
                                        </p:tgtEl>
                                        <p:attrNameLst>
                                          <p:attrName>style.visibility</p:attrName>
                                        </p:attrNameLst>
                                      </p:cBhvr>
                                      <p:to>
                                        <p:strVal val="visible"/>
                                      </p:to>
                                    </p:set>
                                    <p:animEffect transition="in" filter="fade">
                                      <p:cBhvr>
                                        <p:cTn id="253" dur="250"/>
                                        <p:tgtEl>
                                          <p:spTgt spid="5172"/>
                                        </p:tgtEl>
                                      </p:cBhvr>
                                    </p:animEffect>
                                  </p:childTnLst>
                                </p:cTn>
                              </p:par>
                              <p:par>
                                <p:cTn id="254" presetID="10" presetClass="entr" presetSubtype="0" fill="hold" nodeType="withEffect">
                                  <p:stCondLst>
                                    <p:cond delay="4900"/>
                                  </p:stCondLst>
                                  <p:childTnLst>
                                    <p:set>
                                      <p:cBhvr>
                                        <p:cTn id="255" dur="1" fill="hold">
                                          <p:stCondLst>
                                            <p:cond delay="0"/>
                                          </p:stCondLst>
                                        </p:cTn>
                                        <p:tgtEl>
                                          <p:spTgt spid="2531"/>
                                        </p:tgtEl>
                                        <p:attrNameLst>
                                          <p:attrName>style.visibility</p:attrName>
                                        </p:attrNameLst>
                                      </p:cBhvr>
                                      <p:to>
                                        <p:strVal val="visible"/>
                                      </p:to>
                                    </p:set>
                                    <p:animEffect transition="in" filter="fade">
                                      <p:cBhvr>
                                        <p:cTn id="256" dur="250"/>
                                        <p:tgtEl>
                                          <p:spTgt spid="2531"/>
                                        </p:tgtEl>
                                      </p:cBhvr>
                                    </p:animEffect>
                                  </p:childTnLst>
                                </p:cTn>
                              </p:par>
                              <p:par>
                                <p:cTn id="257" presetID="10" presetClass="entr" presetSubtype="0" fill="hold" grpId="0" nodeType="withEffect">
                                  <p:stCondLst>
                                    <p:cond delay="4900"/>
                                  </p:stCondLst>
                                  <p:childTnLst>
                                    <p:set>
                                      <p:cBhvr>
                                        <p:cTn id="258" dur="1" fill="hold">
                                          <p:stCondLst>
                                            <p:cond delay="0"/>
                                          </p:stCondLst>
                                        </p:cTn>
                                        <p:tgtEl>
                                          <p:spTgt spid="5173"/>
                                        </p:tgtEl>
                                        <p:attrNameLst>
                                          <p:attrName>style.visibility</p:attrName>
                                        </p:attrNameLst>
                                      </p:cBhvr>
                                      <p:to>
                                        <p:strVal val="visible"/>
                                      </p:to>
                                    </p:set>
                                    <p:animEffect transition="in" filter="fade">
                                      <p:cBhvr>
                                        <p:cTn id="259" dur="250"/>
                                        <p:tgtEl>
                                          <p:spTgt spid="5173"/>
                                        </p:tgtEl>
                                      </p:cBhvr>
                                    </p:animEffect>
                                  </p:childTnLst>
                                </p:cTn>
                              </p:par>
                              <p:par>
                                <p:cTn id="260" presetID="10" presetClass="exit" presetSubtype="0" fill="hold" nodeType="withEffect">
                                  <p:stCondLst>
                                    <p:cond delay="4900"/>
                                  </p:stCondLst>
                                  <p:childTnLst>
                                    <p:animEffect transition="out" filter="fade">
                                      <p:cBhvr>
                                        <p:cTn id="261" dur="250"/>
                                        <p:tgtEl>
                                          <p:spTgt spid="5240"/>
                                        </p:tgtEl>
                                      </p:cBhvr>
                                    </p:animEffect>
                                    <p:set>
                                      <p:cBhvr>
                                        <p:cTn id="262" dur="1" fill="hold">
                                          <p:stCondLst>
                                            <p:cond delay="249"/>
                                          </p:stCondLst>
                                        </p:cTn>
                                        <p:tgtEl>
                                          <p:spTgt spid="5240"/>
                                        </p:tgtEl>
                                        <p:attrNameLst>
                                          <p:attrName>style.visibility</p:attrName>
                                        </p:attrNameLst>
                                      </p:cBhvr>
                                      <p:to>
                                        <p:strVal val="hidden"/>
                                      </p:to>
                                    </p:set>
                                  </p:childTnLst>
                                </p:cTn>
                              </p:par>
                              <p:par>
                                <p:cTn id="263" presetID="10" presetClass="exit" presetSubtype="0" fill="hold" nodeType="withEffect">
                                  <p:stCondLst>
                                    <p:cond delay="4900"/>
                                  </p:stCondLst>
                                  <p:childTnLst>
                                    <p:animEffect transition="out" filter="fade">
                                      <p:cBhvr>
                                        <p:cTn id="264" dur="250"/>
                                        <p:tgtEl>
                                          <p:spTgt spid="5231"/>
                                        </p:tgtEl>
                                      </p:cBhvr>
                                    </p:animEffect>
                                    <p:set>
                                      <p:cBhvr>
                                        <p:cTn id="265" dur="1" fill="hold">
                                          <p:stCondLst>
                                            <p:cond delay="249"/>
                                          </p:stCondLst>
                                        </p:cTn>
                                        <p:tgtEl>
                                          <p:spTgt spid="5231"/>
                                        </p:tgtEl>
                                        <p:attrNameLst>
                                          <p:attrName>style.visibility</p:attrName>
                                        </p:attrNameLst>
                                      </p:cBhvr>
                                      <p:to>
                                        <p:strVal val="hidden"/>
                                      </p:to>
                                    </p:set>
                                  </p:childTnLst>
                                </p:cTn>
                              </p:par>
                              <p:par>
                                <p:cTn id="266" presetID="10" presetClass="exit" presetSubtype="0" fill="hold" nodeType="withEffect">
                                  <p:stCondLst>
                                    <p:cond delay="4900"/>
                                  </p:stCondLst>
                                  <p:childTnLst>
                                    <p:animEffect transition="out" filter="fade">
                                      <p:cBhvr>
                                        <p:cTn id="267" dur="250"/>
                                        <p:tgtEl>
                                          <p:spTgt spid="5237"/>
                                        </p:tgtEl>
                                      </p:cBhvr>
                                    </p:animEffect>
                                    <p:set>
                                      <p:cBhvr>
                                        <p:cTn id="268" dur="1" fill="hold">
                                          <p:stCondLst>
                                            <p:cond delay="249"/>
                                          </p:stCondLst>
                                        </p:cTn>
                                        <p:tgtEl>
                                          <p:spTgt spid="5237"/>
                                        </p:tgtEl>
                                        <p:attrNameLst>
                                          <p:attrName>style.visibility</p:attrName>
                                        </p:attrNameLst>
                                      </p:cBhvr>
                                      <p:to>
                                        <p:strVal val="hidden"/>
                                      </p:to>
                                    </p:set>
                                  </p:childTnLst>
                                </p:cTn>
                              </p:par>
                              <p:par>
                                <p:cTn id="269" presetID="10" presetClass="exit" presetSubtype="0" fill="hold" nodeType="withEffect">
                                  <p:stCondLst>
                                    <p:cond delay="4900"/>
                                  </p:stCondLst>
                                  <p:childTnLst>
                                    <p:animEffect transition="out" filter="fade">
                                      <p:cBhvr>
                                        <p:cTn id="270" dur="250"/>
                                        <p:tgtEl>
                                          <p:spTgt spid="5234"/>
                                        </p:tgtEl>
                                      </p:cBhvr>
                                    </p:animEffect>
                                    <p:set>
                                      <p:cBhvr>
                                        <p:cTn id="271" dur="1" fill="hold">
                                          <p:stCondLst>
                                            <p:cond delay="249"/>
                                          </p:stCondLst>
                                        </p:cTn>
                                        <p:tgtEl>
                                          <p:spTgt spid="5234"/>
                                        </p:tgtEl>
                                        <p:attrNameLst>
                                          <p:attrName>style.visibility</p:attrName>
                                        </p:attrNameLst>
                                      </p:cBhvr>
                                      <p:to>
                                        <p:strVal val="hidden"/>
                                      </p:to>
                                    </p:set>
                                  </p:childTnLst>
                                </p:cTn>
                              </p:par>
                              <p:par>
                                <p:cTn id="272" presetID="10" presetClass="entr" presetSubtype="0" fill="hold" grpId="0" nodeType="withEffect">
                                  <p:stCondLst>
                                    <p:cond delay="5700"/>
                                  </p:stCondLst>
                                  <p:childTnLst>
                                    <p:set>
                                      <p:cBhvr>
                                        <p:cTn id="273" dur="1" fill="hold">
                                          <p:stCondLst>
                                            <p:cond delay="0"/>
                                          </p:stCondLst>
                                        </p:cTn>
                                        <p:tgtEl>
                                          <p:spTgt spid="2536"/>
                                        </p:tgtEl>
                                        <p:attrNameLst>
                                          <p:attrName>style.visibility</p:attrName>
                                        </p:attrNameLst>
                                      </p:cBhvr>
                                      <p:to>
                                        <p:strVal val="visible"/>
                                      </p:to>
                                    </p:set>
                                    <p:animEffect transition="in" filter="fade">
                                      <p:cBhvr>
                                        <p:cTn id="274" dur="250"/>
                                        <p:tgtEl>
                                          <p:spTgt spid="2536"/>
                                        </p:tgtEl>
                                      </p:cBhvr>
                                    </p:animEffect>
                                  </p:childTnLst>
                                </p:cTn>
                              </p:par>
                              <p:par>
                                <p:cTn id="275" presetID="10" presetClass="entr" presetSubtype="0" fill="hold" grpId="0" nodeType="withEffect">
                                  <p:stCondLst>
                                    <p:cond delay="5700"/>
                                  </p:stCondLst>
                                  <p:childTnLst>
                                    <p:set>
                                      <p:cBhvr>
                                        <p:cTn id="276" dur="1" fill="hold">
                                          <p:stCondLst>
                                            <p:cond delay="0"/>
                                          </p:stCondLst>
                                        </p:cTn>
                                        <p:tgtEl>
                                          <p:spTgt spid="2532"/>
                                        </p:tgtEl>
                                        <p:attrNameLst>
                                          <p:attrName>style.visibility</p:attrName>
                                        </p:attrNameLst>
                                      </p:cBhvr>
                                      <p:to>
                                        <p:strVal val="visible"/>
                                      </p:to>
                                    </p:set>
                                    <p:animEffect transition="in" filter="fade">
                                      <p:cBhvr>
                                        <p:cTn id="277" dur="250"/>
                                        <p:tgtEl>
                                          <p:spTgt spid="2532"/>
                                        </p:tgtEl>
                                      </p:cBhvr>
                                    </p:animEffect>
                                  </p:childTnLst>
                                </p:cTn>
                              </p:par>
                              <p:par>
                                <p:cTn id="278" presetID="10" presetClass="entr" presetSubtype="0" fill="hold" grpId="0" nodeType="withEffect">
                                  <p:stCondLst>
                                    <p:cond delay="5700"/>
                                  </p:stCondLst>
                                  <p:childTnLst>
                                    <p:set>
                                      <p:cBhvr>
                                        <p:cTn id="279" dur="1" fill="hold">
                                          <p:stCondLst>
                                            <p:cond delay="0"/>
                                          </p:stCondLst>
                                        </p:cTn>
                                        <p:tgtEl>
                                          <p:spTgt spid="2534"/>
                                        </p:tgtEl>
                                        <p:attrNameLst>
                                          <p:attrName>style.visibility</p:attrName>
                                        </p:attrNameLst>
                                      </p:cBhvr>
                                      <p:to>
                                        <p:strVal val="visible"/>
                                      </p:to>
                                    </p:set>
                                    <p:animEffect transition="in" filter="fade">
                                      <p:cBhvr>
                                        <p:cTn id="280" dur="250"/>
                                        <p:tgtEl>
                                          <p:spTgt spid="2534"/>
                                        </p:tgtEl>
                                      </p:cBhvr>
                                    </p:animEffect>
                                  </p:childTnLst>
                                </p:cTn>
                              </p:par>
                              <p:par>
                                <p:cTn id="281" presetID="10" presetClass="entr" presetSubtype="0" fill="hold" grpId="0" nodeType="withEffect">
                                  <p:stCondLst>
                                    <p:cond delay="5700"/>
                                  </p:stCondLst>
                                  <p:childTnLst>
                                    <p:set>
                                      <p:cBhvr>
                                        <p:cTn id="282" dur="1" fill="hold">
                                          <p:stCondLst>
                                            <p:cond delay="0"/>
                                          </p:stCondLst>
                                        </p:cTn>
                                        <p:tgtEl>
                                          <p:spTgt spid="2530"/>
                                        </p:tgtEl>
                                        <p:attrNameLst>
                                          <p:attrName>style.visibility</p:attrName>
                                        </p:attrNameLst>
                                      </p:cBhvr>
                                      <p:to>
                                        <p:strVal val="visible"/>
                                      </p:to>
                                    </p:set>
                                    <p:animEffect transition="in" filter="fade">
                                      <p:cBhvr>
                                        <p:cTn id="283" dur="250"/>
                                        <p:tgtEl>
                                          <p:spTgt spid="2530"/>
                                        </p:tgtEl>
                                      </p:cBhvr>
                                    </p:animEffect>
                                  </p:childTnLst>
                                </p:cTn>
                              </p:par>
                              <p:par>
                                <p:cTn id="284" presetID="10" presetClass="exit" presetSubtype="0" fill="hold" grpId="1" nodeType="withEffect">
                                  <p:stCondLst>
                                    <p:cond delay="5700"/>
                                  </p:stCondLst>
                                  <p:childTnLst>
                                    <p:animEffect transition="out" filter="fade">
                                      <p:cBhvr>
                                        <p:cTn id="285" dur="250"/>
                                        <p:tgtEl>
                                          <p:spTgt spid="5169"/>
                                        </p:tgtEl>
                                      </p:cBhvr>
                                    </p:animEffect>
                                    <p:set>
                                      <p:cBhvr>
                                        <p:cTn id="286" dur="1" fill="hold">
                                          <p:stCondLst>
                                            <p:cond delay="249"/>
                                          </p:stCondLst>
                                        </p:cTn>
                                        <p:tgtEl>
                                          <p:spTgt spid="5169"/>
                                        </p:tgtEl>
                                        <p:attrNameLst>
                                          <p:attrName>style.visibility</p:attrName>
                                        </p:attrNameLst>
                                      </p:cBhvr>
                                      <p:to>
                                        <p:strVal val="hidden"/>
                                      </p:to>
                                    </p:set>
                                  </p:childTnLst>
                                </p:cTn>
                              </p:par>
                              <p:par>
                                <p:cTn id="287" presetID="10" presetClass="exit" presetSubtype="0" fill="hold" grpId="1" nodeType="withEffect">
                                  <p:stCondLst>
                                    <p:cond delay="5700"/>
                                  </p:stCondLst>
                                  <p:childTnLst>
                                    <p:animEffect transition="out" filter="fade">
                                      <p:cBhvr>
                                        <p:cTn id="288" dur="250"/>
                                        <p:tgtEl>
                                          <p:spTgt spid="5170"/>
                                        </p:tgtEl>
                                      </p:cBhvr>
                                    </p:animEffect>
                                    <p:set>
                                      <p:cBhvr>
                                        <p:cTn id="289" dur="1" fill="hold">
                                          <p:stCondLst>
                                            <p:cond delay="249"/>
                                          </p:stCondLst>
                                        </p:cTn>
                                        <p:tgtEl>
                                          <p:spTgt spid="5170"/>
                                        </p:tgtEl>
                                        <p:attrNameLst>
                                          <p:attrName>style.visibility</p:attrName>
                                        </p:attrNameLst>
                                      </p:cBhvr>
                                      <p:to>
                                        <p:strVal val="hidden"/>
                                      </p:to>
                                    </p:set>
                                  </p:childTnLst>
                                </p:cTn>
                              </p:par>
                              <p:par>
                                <p:cTn id="290" presetID="10" presetClass="exit" presetSubtype="0" fill="hold" grpId="1" nodeType="withEffect">
                                  <p:stCondLst>
                                    <p:cond delay="5700"/>
                                  </p:stCondLst>
                                  <p:childTnLst>
                                    <p:animEffect transition="out" filter="fade">
                                      <p:cBhvr>
                                        <p:cTn id="291" dur="250"/>
                                        <p:tgtEl>
                                          <p:spTgt spid="5172"/>
                                        </p:tgtEl>
                                      </p:cBhvr>
                                    </p:animEffect>
                                    <p:set>
                                      <p:cBhvr>
                                        <p:cTn id="292" dur="1" fill="hold">
                                          <p:stCondLst>
                                            <p:cond delay="249"/>
                                          </p:stCondLst>
                                        </p:cTn>
                                        <p:tgtEl>
                                          <p:spTgt spid="5172"/>
                                        </p:tgtEl>
                                        <p:attrNameLst>
                                          <p:attrName>style.visibility</p:attrName>
                                        </p:attrNameLst>
                                      </p:cBhvr>
                                      <p:to>
                                        <p:strVal val="hidden"/>
                                      </p:to>
                                    </p:set>
                                  </p:childTnLst>
                                </p:cTn>
                              </p:par>
                              <p:par>
                                <p:cTn id="293" presetID="10" presetClass="exit" presetSubtype="0" fill="hold" grpId="1" nodeType="withEffect">
                                  <p:stCondLst>
                                    <p:cond delay="5700"/>
                                  </p:stCondLst>
                                  <p:childTnLst>
                                    <p:animEffect transition="out" filter="fade">
                                      <p:cBhvr>
                                        <p:cTn id="294" dur="250"/>
                                        <p:tgtEl>
                                          <p:spTgt spid="5173"/>
                                        </p:tgtEl>
                                      </p:cBhvr>
                                    </p:animEffect>
                                    <p:set>
                                      <p:cBhvr>
                                        <p:cTn id="295" dur="1" fill="hold">
                                          <p:stCondLst>
                                            <p:cond delay="249"/>
                                          </p:stCondLst>
                                        </p:cTn>
                                        <p:tgtEl>
                                          <p:spTgt spid="5173"/>
                                        </p:tgtEl>
                                        <p:attrNameLst>
                                          <p:attrName>style.visibility</p:attrName>
                                        </p:attrNameLst>
                                      </p:cBhvr>
                                      <p:to>
                                        <p:strVal val="hidden"/>
                                      </p:to>
                                    </p:set>
                                  </p:childTnLst>
                                </p:cTn>
                              </p:par>
                              <p:par>
                                <p:cTn id="296" presetID="10" presetClass="entr" presetSubtype="0" fill="hold" nodeType="withEffect">
                                  <p:stCondLst>
                                    <p:cond delay="6400"/>
                                  </p:stCondLst>
                                  <p:childTnLst>
                                    <p:set>
                                      <p:cBhvr>
                                        <p:cTn id="297" dur="1" fill="hold">
                                          <p:stCondLst>
                                            <p:cond delay="0"/>
                                          </p:stCondLst>
                                        </p:cTn>
                                        <p:tgtEl>
                                          <p:spTgt spid="5252"/>
                                        </p:tgtEl>
                                        <p:attrNameLst>
                                          <p:attrName>style.visibility</p:attrName>
                                        </p:attrNameLst>
                                      </p:cBhvr>
                                      <p:to>
                                        <p:strVal val="visible"/>
                                      </p:to>
                                    </p:set>
                                    <p:animEffect transition="in" filter="fade">
                                      <p:cBhvr>
                                        <p:cTn id="298" dur="250"/>
                                        <p:tgtEl>
                                          <p:spTgt spid="5252"/>
                                        </p:tgtEl>
                                      </p:cBhvr>
                                    </p:animEffect>
                                  </p:childTnLst>
                                </p:cTn>
                              </p:par>
                              <p:par>
                                <p:cTn id="299" presetID="10" presetClass="entr" presetSubtype="0" fill="hold" nodeType="withEffect">
                                  <p:stCondLst>
                                    <p:cond delay="6400"/>
                                  </p:stCondLst>
                                  <p:childTnLst>
                                    <p:set>
                                      <p:cBhvr>
                                        <p:cTn id="300" dur="1" fill="hold">
                                          <p:stCondLst>
                                            <p:cond delay="0"/>
                                          </p:stCondLst>
                                        </p:cTn>
                                        <p:tgtEl>
                                          <p:spTgt spid="5255"/>
                                        </p:tgtEl>
                                        <p:attrNameLst>
                                          <p:attrName>style.visibility</p:attrName>
                                        </p:attrNameLst>
                                      </p:cBhvr>
                                      <p:to>
                                        <p:strVal val="visible"/>
                                      </p:to>
                                    </p:set>
                                    <p:animEffect transition="in" filter="fade">
                                      <p:cBhvr>
                                        <p:cTn id="301" dur="250"/>
                                        <p:tgtEl>
                                          <p:spTgt spid="5255"/>
                                        </p:tgtEl>
                                      </p:cBhvr>
                                    </p:animEffect>
                                  </p:childTnLst>
                                </p:cTn>
                              </p:par>
                              <p:par>
                                <p:cTn id="302" presetID="10" presetClass="entr" presetSubtype="0" fill="hold" nodeType="withEffect">
                                  <p:stCondLst>
                                    <p:cond delay="6400"/>
                                  </p:stCondLst>
                                  <p:childTnLst>
                                    <p:set>
                                      <p:cBhvr>
                                        <p:cTn id="303" dur="1" fill="hold">
                                          <p:stCondLst>
                                            <p:cond delay="0"/>
                                          </p:stCondLst>
                                        </p:cTn>
                                        <p:tgtEl>
                                          <p:spTgt spid="5246"/>
                                        </p:tgtEl>
                                        <p:attrNameLst>
                                          <p:attrName>style.visibility</p:attrName>
                                        </p:attrNameLst>
                                      </p:cBhvr>
                                      <p:to>
                                        <p:strVal val="visible"/>
                                      </p:to>
                                    </p:set>
                                    <p:animEffect transition="in" filter="fade">
                                      <p:cBhvr>
                                        <p:cTn id="304" dur="250"/>
                                        <p:tgtEl>
                                          <p:spTgt spid="5246"/>
                                        </p:tgtEl>
                                      </p:cBhvr>
                                    </p:animEffect>
                                  </p:childTnLst>
                                </p:cTn>
                              </p:par>
                              <p:par>
                                <p:cTn id="305" presetID="10" presetClass="entr" presetSubtype="0" fill="hold" nodeType="withEffect">
                                  <p:stCondLst>
                                    <p:cond delay="6400"/>
                                  </p:stCondLst>
                                  <p:childTnLst>
                                    <p:set>
                                      <p:cBhvr>
                                        <p:cTn id="306" dur="1" fill="hold">
                                          <p:stCondLst>
                                            <p:cond delay="0"/>
                                          </p:stCondLst>
                                        </p:cTn>
                                        <p:tgtEl>
                                          <p:spTgt spid="5243"/>
                                        </p:tgtEl>
                                        <p:attrNameLst>
                                          <p:attrName>style.visibility</p:attrName>
                                        </p:attrNameLst>
                                      </p:cBhvr>
                                      <p:to>
                                        <p:strVal val="visible"/>
                                      </p:to>
                                    </p:set>
                                    <p:animEffect transition="in" filter="fade">
                                      <p:cBhvr>
                                        <p:cTn id="307" dur="250"/>
                                        <p:tgtEl>
                                          <p:spTgt spid="5243"/>
                                        </p:tgtEl>
                                      </p:cBhvr>
                                    </p:animEffect>
                                  </p:childTnLst>
                                </p:cTn>
                              </p:par>
                              <p:par>
                                <p:cTn id="308" presetID="10" presetClass="entr" presetSubtype="0" fill="hold" nodeType="withEffect">
                                  <p:stCondLst>
                                    <p:cond delay="6400"/>
                                  </p:stCondLst>
                                  <p:childTnLst>
                                    <p:set>
                                      <p:cBhvr>
                                        <p:cTn id="309" dur="1" fill="hold">
                                          <p:stCondLst>
                                            <p:cond delay="0"/>
                                          </p:stCondLst>
                                        </p:cTn>
                                        <p:tgtEl>
                                          <p:spTgt spid="5249"/>
                                        </p:tgtEl>
                                        <p:attrNameLst>
                                          <p:attrName>style.visibility</p:attrName>
                                        </p:attrNameLst>
                                      </p:cBhvr>
                                      <p:to>
                                        <p:strVal val="visible"/>
                                      </p:to>
                                    </p:set>
                                    <p:animEffect transition="in" filter="fade">
                                      <p:cBhvr>
                                        <p:cTn id="310" dur="250"/>
                                        <p:tgtEl>
                                          <p:spTgt spid="5249"/>
                                        </p:tgtEl>
                                      </p:cBhvr>
                                    </p:animEffect>
                                  </p:childTnLst>
                                </p:cTn>
                              </p:par>
                              <p:par>
                                <p:cTn id="311" presetID="42" presetClass="path" presetSubtype="0" decel="80000" fill="hold" nodeType="withEffect">
                                  <p:stCondLst>
                                    <p:cond delay="6700"/>
                                  </p:stCondLst>
                                  <p:childTnLst>
                                    <p:animMotion origin="layout" path="M -4.70003E-6 1.51611E-6 L -0.30686 0.17408 " pathEditMode="relative" rAng="0" ptsTypes="AA">
                                      <p:cBhvr>
                                        <p:cTn id="312" dur="1000" fill="hold"/>
                                        <p:tgtEl>
                                          <p:spTgt spid="5252"/>
                                        </p:tgtEl>
                                        <p:attrNameLst>
                                          <p:attrName>ppt_x</p:attrName>
                                          <p:attrName>ppt_y</p:attrName>
                                        </p:attrNameLst>
                                      </p:cBhvr>
                                      <p:rCtr x="-15343" y="8693"/>
                                    </p:animMotion>
                                  </p:childTnLst>
                                </p:cTn>
                              </p:par>
                              <p:par>
                                <p:cTn id="313" presetID="42" presetClass="path" presetSubtype="0" decel="100000" fill="hold" nodeType="withEffect">
                                  <p:stCondLst>
                                    <p:cond delay="6700"/>
                                  </p:stCondLst>
                                  <p:childTnLst>
                                    <p:animMotion origin="layout" path="M -5.25913E-7 -4.76623E-7 L -0.30394 0.18112 " pathEditMode="relative" rAng="0" ptsTypes="AA">
                                      <p:cBhvr>
                                        <p:cTn id="314" dur="1000" fill="hold"/>
                                        <p:tgtEl>
                                          <p:spTgt spid="5255"/>
                                        </p:tgtEl>
                                        <p:attrNameLst>
                                          <p:attrName>ppt_x</p:attrName>
                                          <p:attrName>ppt_y</p:attrName>
                                        </p:attrNameLst>
                                      </p:cBhvr>
                                      <p:rCtr x="-15216" y="9010"/>
                                    </p:animMotion>
                                  </p:childTnLst>
                                </p:cTn>
                              </p:par>
                              <p:par>
                                <p:cTn id="315" presetID="42" presetClass="path" presetSubtype="0" decel="59000" fill="hold" nodeType="withEffect">
                                  <p:stCondLst>
                                    <p:cond delay="6700"/>
                                  </p:stCondLst>
                                  <p:childTnLst>
                                    <p:animMotion origin="layout" path="M -1.58029E-6 -2.4966E-6 L -0.48456 0.03836 " pathEditMode="relative" rAng="0" ptsTypes="AA">
                                      <p:cBhvr>
                                        <p:cTn id="316" dur="1000" fill="hold"/>
                                        <p:tgtEl>
                                          <p:spTgt spid="5246"/>
                                        </p:tgtEl>
                                        <p:attrNameLst>
                                          <p:attrName>ppt_x</p:attrName>
                                          <p:attrName>ppt_y</p:attrName>
                                        </p:attrNameLst>
                                      </p:cBhvr>
                                      <p:rCtr x="-24253" y="1906"/>
                                    </p:animMotion>
                                  </p:childTnLst>
                                </p:cTn>
                              </p:par>
                              <p:par>
                                <p:cTn id="317" presetID="42" presetClass="path" presetSubtype="0" decel="100000" fill="hold" nodeType="withEffect">
                                  <p:stCondLst>
                                    <p:cond delay="6700"/>
                                  </p:stCondLst>
                                  <p:childTnLst>
                                    <p:animMotion origin="layout" path="M 8.09293E-7 -1.82025E-6 L -0.64208 0.04652 " pathEditMode="relative" rAng="0" ptsTypes="AA">
                                      <p:cBhvr>
                                        <p:cTn id="318" dur="1000" fill="hold"/>
                                        <p:tgtEl>
                                          <p:spTgt spid="5243"/>
                                        </p:tgtEl>
                                        <p:attrNameLst>
                                          <p:attrName>ppt_x</p:attrName>
                                          <p:attrName>ppt_y</p:attrName>
                                        </p:attrNameLst>
                                      </p:cBhvr>
                                      <p:rCtr x="-32180" y="2406"/>
                                    </p:animMotion>
                                  </p:childTnLst>
                                </p:cTn>
                              </p:par>
                              <p:par>
                                <p:cTn id="319" presetID="42" presetClass="path" presetSubtype="0" decel="81000" fill="hold" nodeType="withEffect">
                                  <p:stCondLst>
                                    <p:cond delay="6700"/>
                                  </p:stCondLst>
                                  <p:childTnLst>
                                    <p:animMotion origin="layout" path="M -3.54353E-6 1.06219E-6 L -0.32308 0.04108 " pathEditMode="relative" rAng="0" ptsTypes="AA">
                                      <p:cBhvr>
                                        <p:cTn id="320" dur="1000" fill="hold"/>
                                        <p:tgtEl>
                                          <p:spTgt spid="5249"/>
                                        </p:tgtEl>
                                        <p:attrNameLst>
                                          <p:attrName>ppt_x</p:attrName>
                                          <p:attrName>ppt_y</p:attrName>
                                        </p:attrNameLst>
                                      </p:cBhvr>
                                      <p:rCtr x="-16097" y="2111"/>
                                    </p:animMotion>
                                  </p:childTnLst>
                                </p:cTn>
                              </p:par>
                              <p:par>
                                <p:cTn id="321" presetID="2" presetClass="entr" presetSubtype="8" decel="100000" fill="hold" grpId="0" nodeType="withEffect">
                                  <p:stCondLst>
                                    <p:cond delay="7700"/>
                                  </p:stCondLst>
                                  <p:childTnLst>
                                    <p:set>
                                      <p:cBhvr>
                                        <p:cTn id="322" dur="1" fill="hold">
                                          <p:stCondLst>
                                            <p:cond delay="0"/>
                                          </p:stCondLst>
                                        </p:cTn>
                                        <p:tgtEl>
                                          <p:spTgt spid="2509"/>
                                        </p:tgtEl>
                                        <p:attrNameLst>
                                          <p:attrName>style.visibility</p:attrName>
                                        </p:attrNameLst>
                                      </p:cBhvr>
                                      <p:to>
                                        <p:strVal val="visible"/>
                                      </p:to>
                                    </p:set>
                                    <p:anim calcmode="lin" valueType="num">
                                      <p:cBhvr additive="base">
                                        <p:cTn id="323" dur="750" fill="hold"/>
                                        <p:tgtEl>
                                          <p:spTgt spid="2509"/>
                                        </p:tgtEl>
                                        <p:attrNameLst>
                                          <p:attrName>ppt_x</p:attrName>
                                        </p:attrNameLst>
                                      </p:cBhvr>
                                      <p:tavLst>
                                        <p:tav tm="0">
                                          <p:val>
                                            <p:strVal val="0-#ppt_w/2"/>
                                          </p:val>
                                        </p:tav>
                                        <p:tav tm="100000">
                                          <p:val>
                                            <p:strVal val="#ppt_x"/>
                                          </p:val>
                                        </p:tav>
                                      </p:tavLst>
                                    </p:anim>
                                    <p:anim calcmode="lin" valueType="num">
                                      <p:cBhvr additive="base">
                                        <p:cTn id="324" dur="750" fill="hold"/>
                                        <p:tgtEl>
                                          <p:spTgt spid="2509"/>
                                        </p:tgtEl>
                                        <p:attrNameLst>
                                          <p:attrName>ppt_y</p:attrName>
                                        </p:attrNameLst>
                                      </p:cBhvr>
                                      <p:tavLst>
                                        <p:tav tm="0">
                                          <p:val>
                                            <p:strVal val="#ppt_y"/>
                                          </p:val>
                                        </p:tav>
                                        <p:tav tm="100000">
                                          <p:val>
                                            <p:strVal val="#ppt_y"/>
                                          </p:val>
                                        </p:tav>
                                      </p:tavLst>
                                    </p:anim>
                                  </p:childTnLst>
                                </p:cTn>
                              </p:par>
                              <p:par>
                                <p:cTn id="325" presetID="10" presetClass="entr" presetSubtype="0" fill="hold" nodeType="withEffect">
                                  <p:stCondLst>
                                    <p:cond delay="7800"/>
                                  </p:stCondLst>
                                  <p:childTnLst>
                                    <p:set>
                                      <p:cBhvr>
                                        <p:cTn id="326" dur="1" fill="hold">
                                          <p:stCondLst>
                                            <p:cond delay="0"/>
                                          </p:stCondLst>
                                        </p:cTn>
                                        <p:tgtEl>
                                          <p:spTgt spid="2561"/>
                                        </p:tgtEl>
                                        <p:attrNameLst>
                                          <p:attrName>style.visibility</p:attrName>
                                        </p:attrNameLst>
                                      </p:cBhvr>
                                      <p:to>
                                        <p:strVal val="visible"/>
                                      </p:to>
                                    </p:set>
                                    <p:animEffect transition="in" filter="fade">
                                      <p:cBhvr>
                                        <p:cTn id="327" dur="250"/>
                                        <p:tgtEl>
                                          <p:spTgt spid="2561"/>
                                        </p:tgtEl>
                                      </p:cBhvr>
                                    </p:animEffect>
                                  </p:childTnLst>
                                </p:cTn>
                              </p:par>
                              <p:par>
                                <p:cTn id="328" presetID="10" presetClass="entr" presetSubtype="0" fill="hold" grpId="0" nodeType="withEffect">
                                  <p:stCondLst>
                                    <p:cond delay="7800"/>
                                  </p:stCondLst>
                                  <p:childTnLst>
                                    <p:set>
                                      <p:cBhvr>
                                        <p:cTn id="329" dur="1" fill="hold">
                                          <p:stCondLst>
                                            <p:cond delay="0"/>
                                          </p:stCondLst>
                                        </p:cTn>
                                        <p:tgtEl>
                                          <p:spTgt spid="5181"/>
                                        </p:tgtEl>
                                        <p:attrNameLst>
                                          <p:attrName>style.visibility</p:attrName>
                                        </p:attrNameLst>
                                      </p:cBhvr>
                                      <p:to>
                                        <p:strVal val="visible"/>
                                      </p:to>
                                    </p:set>
                                    <p:animEffect transition="in" filter="fade">
                                      <p:cBhvr>
                                        <p:cTn id="330" dur="250"/>
                                        <p:tgtEl>
                                          <p:spTgt spid="5181"/>
                                        </p:tgtEl>
                                      </p:cBhvr>
                                    </p:animEffect>
                                  </p:childTnLst>
                                </p:cTn>
                              </p:par>
                              <p:par>
                                <p:cTn id="331" presetID="10" presetClass="entr" presetSubtype="0" fill="hold" nodeType="withEffect">
                                  <p:stCondLst>
                                    <p:cond delay="7800"/>
                                  </p:stCondLst>
                                  <p:childTnLst>
                                    <p:set>
                                      <p:cBhvr>
                                        <p:cTn id="332" dur="1" fill="hold">
                                          <p:stCondLst>
                                            <p:cond delay="0"/>
                                          </p:stCondLst>
                                        </p:cTn>
                                        <p:tgtEl>
                                          <p:spTgt spid="2517"/>
                                        </p:tgtEl>
                                        <p:attrNameLst>
                                          <p:attrName>style.visibility</p:attrName>
                                        </p:attrNameLst>
                                      </p:cBhvr>
                                      <p:to>
                                        <p:strVal val="visible"/>
                                      </p:to>
                                    </p:set>
                                    <p:animEffect transition="in" filter="fade">
                                      <p:cBhvr>
                                        <p:cTn id="333" dur="250"/>
                                        <p:tgtEl>
                                          <p:spTgt spid="2517"/>
                                        </p:tgtEl>
                                      </p:cBhvr>
                                    </p:animEffect>
                                  </p:childTnLst>
                                </p:cTn>
                              </p:par>
                              <p:par>
                                <p:cTn id="334" presetID="10" presetClass="entr" presetSubtype="0" fill="hold" grpId="0" nodeType="withEffect">
                                  <p:stCondLst>
                                    <p:cond delay="7800"/>
                                  </p:stCondLst>
                                  <p:childTnLst>
                                    <p:set>
                                      <p:cBhvr>
                                        <p:cTn id="335" dur="1" fill="hold">
                                          <p:stCondLst>
                                            <p:cond delay="0"/>
                                          </p:stCondLst>
                                        </p:cTn>
                                        <p:tgtEl>
                                          <p:spTgt spid="5180"/>
                                        </p:tgtEl>
                                        <p:attrNameLst>
                                          <p:attrName>style.visibility</p:attrName>
                                        </p:attrNameLst>
                                      </p:cBhvr>
                                      <p:to>
                                        <p:strVal val="visible"/>
                                      </p:to>
                                    </p:set>
                                    <p:animEffect transition="in" filter="fade">
                                      <p:cBhvr>
                                        <p:cTn id="336" dur="250"/>
                                        <p:tgtEl>
                                          <p:spTgt spid="5180"/>
                                        </p:tgtEl>
                                      </p:cBhvr>
                                    </p:animEffect>
                                  </p:childTnLst>
                                </p:cTn>
                              </p:par>
                              <p:par>
                                <p:cTn id="337" presetID="10" presetClass="entr" presetSubtype="0" fill="hold" grpId="0" nodeType="withEffect">
                                  <p:stCondLst>
                                    <p:cond delay="7800"/>
                                  </p:stCondLst>
                                  <p:childTnLst>
                                    <p:set>
                                      <p:cBhvr>
                                        <p:cTn id="338" dur="1" fill="hold">
                                          <p:stCondLst>
                                            <p:cond delay="0"/>
                                          </p:stCondLst>
                                        </p:cTn>
                                        <p:tgtEl>
                                          <p:spTgt spid="2521"/>
                                        </p:tgtEl>
                                        <p:attrNameLst>
                                          <p:attrName>style.visibility</p:attrName>
                                        </p:attrNameLst>
                                      </p:cBhvr>
                                      <p:to>
                                        <p:strVal val="visible"/>
                                      </p:to>
                                    </p:set>
                                    <p:animEffect transition="in" filter="fade">
                                      <p:cBhvr>
                                        <p:cTn id="339" dur="250"/>
                                        <p:tgtEl>
                                          <p:spTgt spid="2521"/>
                                        </p:tgtEl>
                                      </p:cBhvr>
                                    </p:animEffect>
                                  </p:childTnLst>
                                </p:cTn>
                              </p:par>
                              <p:par>
                                <p:cTn id="340" presetID="10" presetClass="entr" presetSubtype="0" fill="hold" grpId="0" nodeType="withEffect">
                                  <p:stCondLst>
                                    <p:cond delay="7800"/>
                                  </p:stCondLst>
                                  <p:childTnLst>
                                    <p:set>
                                      <p:cBhvr>
                                        <p:cTn id="341" dur="1" fill="hold">
                                          <p:stCondLst>
                                            <p:cond delay="0"/>
                                          </p:stCondLst>
                                        </p:cTn>
                                        <p:tgtEl>
                                          <p:spTgt spid="5179"/>
                                        </p:tgtEl>
                                        <p:attrNameLst>
                                          <p:attrName>style.visibility</p:attrName>
                                        </p:attrNameLst>
                                      </p:cBhvr>
                                      <p:to>
                                        <p:strVal val="visible"/>
                                      </p:to>
                                    </p:set>
                                    <p:animEffect transition="in" filter="fade">
                                      <p:cBhvr>
                                        <p:cTn id="342" dur="250"/>
                                        <p:tgtEl>
                                          <p:spTgt spid="5179"/>
                                        </p:tgtEl>
                                      </p:cBhvr>
                                    </p:animEffect>
                                  </p:childTnLst>
                                </p:cTn>
                              </p:par>
                              <p:par>
                                <p:cTn id="343" presetID="10" presetClass="entr" presetSubtype="0" fill="hold" grpId="0" nodeType="withEffect">
                                  <p:stCondLst>
                                    <p:cond delay="7800"/>
                                  </p:stCondLst>
                                  <p:childTnLst>
                                    <p:set>
                                      <p:cBhvr>
                                        <p:cTn id="344" dur="1" fill="hold">
                                          <p:stCondLst>
                                            <p:cond delay="0"/>
                                          </p:stCondLst>
                                        </p:cTn>
                                        <p:tgtEl>
                                          <p:spTgt spid="2519"/>
                                        </p:tgtEl>
                                        <p:attrNameLst>
                                          <p:attrName>style.visibility</p:attrName>
                                        </p:attrNameLst>
                                      </p:cBhvr>
                                      <p:to>
                                        <p:strVal val="visible"/>
                                      </p:to>
                                    </p:set>
                                    <p:animEffect transition="in" filter="fade">
                                      <p:cBhvr>
                                        <p:cTn id="345" dur="250"/>
                                        <p:tgtEl>
                                          <p:spTgt spid="2519"/>
                                        </p:tgtEl>
                                      </p:cBhvr>
                                    </p:animEffect>
                                  </p:childTnLst>
                                </p:cTn>
                              </p:par>
                              <p:par>
                                <p:cTn id="346" presetID="10" presetClass="entr" presetSubtype="0" fill="hold" grpId="0" nodeType="withEffect">
                                  <p:stCondLst>
                                    <p:cond delay="7800"/>
                                  </p:stCondLst>
                                  <p:childTnLst>
                                    <p:set>
                                      <p:cBhvr>
                                        <p:cTn id="347" dur="1" fill="hold">
                                          <p:stCondLst>
                                            <p:cond delay="0"/>
                                          </p:stCondLst>
                                        </p:cTn>
                                        <p:tgtEl>
                                          <p:spTgt spid="5178"/>
                                        </p:tgtEl>
                                        <p:attrNameLst>
                                          <p:attrName>style.visibility</p:attrName>
                                        </p:attrNameLst>
                                      </p:cBhvr>
                                      <p:to>
                                        <p:strVal val="visible"/>
                                      </p:to>
                                    </p:set>
                                    <p:animEffect transition="in" filter="fade">
                                      <p:cBhvr>
                                        <p:cTn id="348" dur="250"/>
                                        <p:tgtEl>
                                          <p:spTgt spid="5178"/>
                                        </p:tgtEl>
                                      </p:cBhvr>
                                    </p:animEffect>
                                  </p:childTnLst>
                                </p:cTn>
                              </p:par>
                              <p:par>
                                <p:cTn id="349" presetID="10" presetClass="entr" presetSubtype="0" fill="hold" nodeType="withEffect">
                                  <p:stCondLst>
                                    <p:cond delay="7800"/>
                                  </p:stCondLst>
                                  <p:childTnLst>
                                    <p:set>
                                      <p:cBhvr>
                                        <p:cTn id="350" dur="1" fill="hold">
                                          <p:stCondLst>
                                            <p:cond delay="0"/>
                                          </p:stCondLst>
                                        </p:cTn>
                                        <p:tgtEl>
                                          <p:spTgt spid="2506"/>
                                        </p:tgtEl>
                                        <p:attrNameLst>
                                          <p:attrName>style.visibility</p:attrName>
                                        </p:attrNameLst>
                                      </p:cBhvr>
                                      <p:to>
                                        <p:strVal val="visible"/>
                                      </p:to>
                                    </p:set>
                                    <p:animEffect transition="in" filter="fade">
                                      <p:cBhvr>
                                        <p:cTn id="351" dur="250"/>
                                        <p:tgtEl>
                                          <p:spTgt spid="2506"/>
                                        </p:tgtEl>
                                      </p:cBhvr>
                                    </p:animEffect>
                                  </p:childTnLst>
                                </p:cTn>
                              </p:par>
                              <p:par>
                                <p:cTn id="352" presetID="10" presetClass="entr" presetSubtype="0" fill="hold" grpId="0" nodeType="withEffect">
                                  <p:stCondLst>
                                    <p:cond delay="7800"/>
                                  </p:stCondLst>
                                  <p:childTnLst>
                                    <p:set>
                                      <p:cBhvr>
                                        <p:cTn id="353" dur="1" fill="hold">
                                          <p:stCondLst>
                                            <p:cond delay="0"/>
                                          </p:stCondLst>
                                        </p:cTn>
                                        <p:tgtEl>
                                          <p:spTgt spid="5174"/>
                                        </p:tgtEl>
                                        <p:attrNameLst>
                                          <p:attrName>style.visibility</p:attrName>
                                        </p:attrNameLst>
                                      </p:cBhvr>
                                      <p:to>
                                        <p:strVal val="visible"/>
                                      </p:to>
                                    </p:set>
                                    <p:animEffect transition="in" filter="fade">
                                      <p:cBhvr>
                                        <p:cTn id="354" dur="250"/>
                                        <p:tgtEl>
                                          <p:spTgt spid="5174"/>
                                        </p:tgtEl>
                                      </p:cBhvr>
                                    </p:animEffect>
                                  </p:childTnLst>
                                </p:cTn>
                              </p:par>
                              <p:par>
                                <p:cTn id="355" presetID="10" presetClass="exit" presetSubtype="0" fill="hold" nodeType="withEffect">
                                  <p:stCondLst>
                                    <p:cond delay="7800"/>
                                  </p:stCondLst>
                                  <p:childTnLst>
                                    <p:animEffect transition="out" filter="fade">
                                      <p:cBhvr>
                                        <p:cTn id="356" dur="250"/>
                                        <p:tgtEl>
                                          <p:spTgt spid="5252"/>
                                        </p:tgtEl>
                                      </p:cBhvr>
                                    </p:animEffect>
                                    <p:set>
                                      <p:cBhvr>
                                        <p:cTn id="357" dur="1" fill="hold">
                                          <p:stCondLst>
                                            <p:cond delay="249"/>
                                          </p:stCondLst>
                                        </p:cTn>
                                        <p:tgtEl>
                                          <p:spTgt spid="5252"/>
                                        </p:tgtEl>
                                        <p:attrNameLst>
                                          <p:attrName>style.visibility</p:attrName>
                                        </p:attrNameLst>
                                      </p:cBhvr>
                                      <p:to>
                                        <p:strVal val="hidden"/>
                                      </p:to>
                                    </p:set>
                                  </p:childTnLst>
                                </p:cTn>
                              </p:par>
                              <p:par>
                                <p:cTn id="358" presetID="10" presetClass="exit" presetSubtype="0" fill="hold" nodeType="withEffect">
                                  <p:stCondLst>
                                    <p:cond delay="7800"/>
                                  </p:stCondLst>
                                  <p:childTnLst>
                                    <p:animEffect transition="out" filter="fade">
                                      <p:cBhvr>
                                        <p:cTn id="359" dur="250"/>
                                        <p:tgtEl>
                                          <p:spTgt spid="5255"/>
                                        </p:tgtEl>
                                      </p:cBhvr>
                                    </p:animEffect>
                                    <p:set>
                                      <p:cBhvr>
                                        <p:cTn id="360" dur="1" fill="hold">
                                          <p:stCondLst>
                                            <p:cond delay="249"/>
                                          </p:stCondLst>
                                        </p:cTn>
                                        <p:tgtEl>
                                          <p:spTgt spid="5255"/>
                                        </p:tgtEl>
                                        <p:attrNameLst>
                                          <p:attrName>style.visibility</p:attrName>
                                        </p:attrNameLst>
                                      </p:cBhvr>
                                      <p:to>
                                        <p:strVal val="hidden"/>
                                      </p:to>
                                    </p:set>
                                  </p:childTnLst>
                                </p:cTn>
                              </p:par>
                              <p:par>
                                <p:cTn id="361" presetID="10" presetClass="exit" presetSubtype="0" fill="hold" nodeType="withEffect">
                                  <p:stCondLst>
                                    <p:cond delay="7800"/>
                                  </p:stCondLst>
                                  <p:childTnLst>
                                    <p:animEffect transition="out" filter="fade">
                                      <p:cBhvr>
                                        <p:cTn id="362" dur="250"/>
                                        <p:tgtEl>
                                          <p:spTgt spid="5246"/>
                                        </p:tgtEl>
                                      </p:cBhvr>
                                    </p:animEffect>
                                    <p:set>
                                      <p:cBhvr>
                                        <p:cTn id="363" dur="1" fill="hold">
                                          <p:stCondLst>
                                            <p:cond delay="249"/>
                                          </p:stCondLst>
                                        </p:cTn>
                                        <p:tgtEl>
                                          <p:spTgt spid="5246"/>
                                        </p:tgtEl>
                                        <p:attrNameLst>
                                          <p:attrName>style.visibility</p:attrName>
                                        </p:attrNameLst>
                                      </p:cBhvr>
                                      <p:to>
                                        <p:strVal val="hidden"/>
                                      </p:to>
                                    </p:set>
                                  </p:childTnLst>
                                </p:cTn>
                              </p:par>
                              <p:par>
                                <p:cTn id="364" presetID="10" presetClass="exit" presetSubtype="0" fill="hold" nodeType="withEffect">
                                  <p:stCondLst>
                                    <p:cond delay="7800"/>
                                  </p:stCondLst>
                                  <p:childTnLst>
                                    <p:animEffect transition="out" filter="fade">
                                      <p:cBhvr>
                                        <p:cTn id="365" dur="250"/>
                                        <p:tgtEl>
                                          <p:spTgt spid="5243"/>
                                        </p:tgtEl>
                                      </p:cBhvr>
                                    </p:animEffect>
                                    <p:set>
                                      <p:cBhvr>
                                        <p:cTn id="366" dur="1" fill="hold">
                                          <p:stCondLst>
                                            <p:cond delay="249"/>
                                          </p:stCondLst>
                                        </p:cTn>
                                        <p:tgtEl>
                                          <p:spTgt spid="5243"/>
                                        </p:tgtEl>
                                        <p:attrNameLst>
                                          <p:attrName>style.visibility</p:attrName>
                                        </p:attrNameLst>
                                      </p:cBhvr>
                                      <p:to>
                                        <p:strVal val="hidden"/>
                                      </p:to>
                                    </p:set>
                                  </p:childTnLst>
                                </p:cTn>
                              </p:par>
                              <p:par>
                                <p:cTn id="367" presetID="10" presetClass="exit" presetSubtype="0" fill="hold" nodeType="withEffect">
                                  <p:stCondLst>
                                    <p:cond delay="7800"/>
                                  </p:stCondLst>
                                  <p:childTnLst>
                                    <p:animEffect transition="out" filter="fade">
                                      <p:cBhvr>
                                        <p:cTn id="368" dur="250"/>
                                        <p:tgtEl>
                                          <p:spTgt spid="5249"/>
                                        </p:tgtEl>
                                      </p:cBhvr>
                                    </p:animEffect>
                                    <p:set>
                                      <p:cBhvr>
                                        <p:cTn id="369" dur="1" fill="hold">
                                          <p:stCondLst>
                                            <p:cond delay="249"/>
                                          </p:stCondLst>
                                        </p:cTn>
                                        <p:tgtEl>
                                          <p:spTgt spid="5249"/>
                                        </p:tgtEl>
                                        <p:attrNameLst>
                                          <p:attrName>style.visibility</p:attrName>
                                        </p:attrNameLst>
                                      </p:cBhvr>
                                      <p:to>
                                        <p:strVal val="hidden"/>
                                      </p:to>
                                    </p:set>
                                  </p:childTnLst>
                                </p:cTn>
                              </p:par>
                              <p:par>
                                <p:cTn id="370" presetID="10" presetClass="exit" presetSubtype="0" fill="hold" grpId="1" nodeType="withEffect">
                                  <p:stCondLst>
                                    <p:cond delay="8600"/>
                                  </p:stCondLst>
                                  <p:childTnLst>
                                    <p:animEffect transition="out" filter="fade">
                                      <p:cBhvr>
                                        <p:cTn id="371" dur="250"/>
                                        <p:tgtEl>
                                          <p:spTgt spid="5181"/>
                                        </p:tgtEl>
                                      </p:cBhvr>
                                    </p:animEffect>
                                    <p:set>
                                      <p:cBhvr>
                                        <p:cTn id="372" dur="1" fill="hold">
                                          <p:stCondLst>
                                            <p:cond delay="249"/>
                                          </p:stCondLst>
                                        </p:cTn>
                                        <p:tgtEl>
                                          <p:spTgt spid="5181"/>
                                        </p:tgtEl>
                                        <p:attrNameLst>
                                          <p:attrName>style.visibility</p:attrName>
                                        </p:attrNameLst>
                                      </p:cBhvr>
                                      <p:to>
                                        <p:strVal val="hidden"/>
                                      </p:to>
                                    </p:set>
                                  </p:childTnLst>
                                </p:cTn>
                              </p:par>
                              <p:par>
                                <p:cTn id="373" presetID="10" presetClass="exit" presetSubtype="0" fill="hold" grpId="1" nodeType="withEffect">
                                  <p:stCondLst>
                                    <p:cond delay="8600"/>
                                  </p:stCondLst>
                                  <p:childTnLst>
                                    <p:animEffect transition="out" filter="fade">
                                      <p:cBhvr>
                                        <p:cTn id="374" dur="250"/>
                                        <p:tgtEl>
                                          <p:spTgt spid="5180"/>
                                        </p:tgtEl>
                                      </p:cBhvr>
                                    </p:animEffect>
                                    <p:set>
                                      <p:cBhvr>
                                        <p:cTn id="375" dur="1" fill="hold">
                                          <p:stCondLst>
                                            <p:cond delay="249"/>
                                          </p:stCondLst>
                                        </p:cTn>
                                        <p:tgtEl>
                                          <p:spTgt spid="5180"/>
                                        </p:tgtEl>
                                        <p:attrNameLst>
                                          <p:attrName>style.visibility</p:attrName>
                                        </p:attrNameLst>
                                      </p:cBhvr>
                                      <p:to>
                                        <p:strVal val="hidden"/>
                                      </p:to>
                                    </p:set>
                                  </p:childTnLst>
                                </p:cTn>
                              </p:par>
                              <p:par>
                                <p:cTn id="376" presetID="10" presetClass="exit" presetSubtype="0" fill="hold" grpId="1" nodeType="withEffect">
                                  <p:stCondLst>
                                    <p:cond delay="8600"/>
                                  </p:stCondLst>
                                  <p:childTnLst>
                                    <p:animEffect transition="out" filter="fade">
                                      <p:cBhvr>
                                        <p:cTn id="377" dur="250"/>
                                        <p:tgtEl>
                                          <p:spTgt spid="5179"/>
                                        </p:tgtEl>
                                      </p:cBhvr>
                                    </p:animEffect>
                                    <p:set>
                                      <p:cBhvr>
                                        <p:cTn id="378" dur="1" fill="hold">
                                          <p:stCondLst>
                                            <p:cond delay="249"/>
                                          </p:stCondLst>
                                        </p:cTn>
                                        <p:tgtEl>
                                          <p:spTgt spid="5179"/>
                                        </p:tgtEl>
                                        <p:attrNameLst>
                                          <p:attrName>style.visibility</p:attrName>
                                        </p:attrNameLst>
                                      </p:cBhvr>
                                      <p:to>
                                        <p:strVal val="hidden"/>
                                      </p:to>
                                    </p:set>
                                  </p:childTnLst>
                                </p:cTn>
                              </p:par>
                              <p:par>
                                <p:cTn id="379" presetID="10" presetClass="exit" presetSubtype="0" fill="hold" grpId="1" nodeType="withEffect">
                                  <p:stCondLst>
                                    <p:cond delay="8600"/>
                                  </p:stCondLst>
                                  <p:childTnLst>
                                    <p:animEffect transition="out" filter="fade">
                                      <p:cBhvr>
                                        <p:cTn id="380" dur="250"/>
                                        <p:tgtEl>
                                          <p:spTgt spid="5178"/>
                                        </p:tgtEl>
                                      </p:cBhvr>
                                    </p:animEffect>
                                    <p:set>
                                      <p:cBhvr>
                                        <p:cTn id="381" dur="1" fill="hold">
                                          <p:stCondLst>
                                            <p:cond delay="249"/>
                                          </p:stCondLst>
                                        </p:cTn>
                                        <p:tgtEl>
                                          <p:spTgt spid="5178"/>
                                        </p:tgtEl>
                                        <p:attrNameLst>
                                          <p:attrName>style.visibility</p:attrName>
                                        </p:attrNameLst>
                                      </p:cBhvr>
                                      <p:to>
                                        <p:strVal val="hidden"/>
                                      </p:to>
                                    </p:set>
                                  </p:childTnLst>
                                </p:cTn>
                              </p:par>
                              <p:par>
                                <p:cTn id="382" presetID="10" presetClass="exit" presetSubtype="0" fill="hold" grpId="1" nodeType="withEffect">
                                  <p:stCondLst>
                                    <p:cond delay="8600"/>
                                  </p:stCondLst>
                                  <p:childTnLst>
                                    <p:animEffect transition="out" filter="fade">
                                      <p:cBhvr>
                                        <p:cTn id="383" dur="250"/>
                                        <p:tgtEl>
                                          <p:spTgt spid="5174"/>
                                        </p:tgtEl>
                                      </p:cBhvr>
                                    </p:animEffect>
                                    <p:set>
                                      <p:cBhvr>
                                        <p:cTn id="384" dur="1" fill="hold">
                                          <p:stCondLst>
                                            <p:cond delay="249"/>
                                          </p:stCondLst>
                                        </p:cTn>
                                        <p:tgtEl>
                                          <p:spTgt spid="5174"/>
                                        </p:tgtEl>
                                        <p:attrNameLst>
                                          <p:attrName>style.visibility</p:attrName>
                                        </p:attrNameLst>
                                      </p:cBhvr>
                                      <p:to>
                                        <p:strVal val="hidden"/>
                                      </p:to>
                                    </p:set>
                                  </p:childTnLst>
                                </p:cTn>
                              </p:par>
                              <p:par>
                                <p:cTn id="385" presetID="10" presetClass="entr" presetSubtype="0" fill="hold" grpId="0" nodeType="withEffect">
                                  <p:stCondLst>
                                    <p:cond delay="8600"/>
                                  </p:stCondLst>
                                  <p:childTnLst>
                                    <p:set>
                                      <p:cBhvr>
                                        <p:cTn id="386" dur="1" fill="hold">
                                          <p:stCondLst>
                                            <p:cond delay="0"/>
                                          </p:stCondLst>
                                        </p:cTn>
                                        <p:tgtEl>
                                          <p:spTgt spid="2518"/>
                                        </p:tgtEl>
                                        <p:attrNameLst>
                                          <p:attrName>style.visibility</p:attrName>
                                        </p:attrNameLst>
                                      </p:cBhvr>
                                      <p:to>
                                        <p:strVal val="visible"/>
                                      </p:to>
                                    </p:set>
                                    <p:animEffect transition="in" filter="fade">
                                      <p:cBhvr>
                                        <p:cTn id="387" dur="250"/>
                                        <p:tgtEl>
                                          <p:spTgt spid="2518"/>
                                        </p:tgtEl>
                                      </p:cBhvr>
                                    </p:animEffect>
                                  </p:childTnLst>
                                </p:cTn>
                              </p:par>
                              <p:par>
                                <p:cTn id="388" presetID="10" presetClass="entr" presetSubtype="0" fill="hold" grpId="0" nodeType="withEffect">
                                  <p:stCondLst>
                                    <p:cond delay="8600"/>
                                  </p:stCondLst>
                                  <p:childTnLst>
                                    <p:set>
                                      <p:cBhvr>
                                        <p:cTn id="389" dur="1" fill="hold">
                                          <p:stCondLst>
                                            <p:cond delay="0"/>
                                          </p:stCondLst>
                                        </p:cTn>
                                        <p:tgtEl>
                                          <p:spTgt spid="2505"/>
                                        </p:tgtEl>
                                        <p:attrNameLst>
                                          <p:attrName>style.visibility</p:attrName>
                                        </p:attrNameLst>
                                      </p:cBhvr>
                                      <p:to>
                                        <p:strVal val="visible"/>
                                      </p:to>
                                    </p:set>
                                    <p:animEffect transition="in" filter="fade">
                                      <p:cBhvr>
                                        <p:cTn id="390" dur="250"/>
                                        <p:tgtEl>
                                          <p:spTgt spid="2505"/>
                                        </p:tgtEl>
                                      </p:cBhvr>
                                    </p:animEffect>
                                  </p:childTnLst>
                                </p:cTn>
                              </p:par>
                              <p:par>
                                <p:cTn id="391" presetID="10" presetClass="entr" presetSubtype="0" fill="hold" grpId="0" nodeType="withEffect">
                                  <p:stCondLst>
                                    <p:cond delay="8600"/>
                                  </p:stCondLst>
                                  <p:childTnLst>
                                    <p:set>
                                      <p:cBhvr>
                                        <p:cTn id="392" dur="1" fill="hold">
                                          <p:stCondLst>
                                            <p:cond delay="0"/>
                                          </p:stCondLst>
                                        </p:cTn>
                                        <p:tgtEl>
                                          <p:spTgt spid="2520"/>
                                        </p:tgtEl>
                                        <p:attrNameLst>
                                          <p:attrName>style.visibility</p:attrName>
                                        </p:attrNameLst>
                                      </p:cBhvr>
                                      <p:to>
                                        <p:strVal val="visible"/>
                                      </p:to>
                                    </p:set>
                                    <p:animEffect transition="in" filter="fade">
                                      <p:cBhvr>
                                        <p:cTn id="393" dur="250"/>
                                        <p:tgtEl>
                                          <p:spTgt spid="2520"/>
                                        </p:tgtEl>
                                      </p:cBhvr>
                                    </p:animEffect>
                                  </p:childTnLst>
                                </p:cTn>
                              </p:par>
                              <p:par>
                                <p:cTn id="394" presetID="10" presetClass="entr" presetSubtype="0" fill="hold" grpId="0" nodeType="withEffect">
                                  <p:stCondLst>
                                    <p:cond delay="8600"/>
                                  </p:stCondLst>
                                  <p:childTnLst>
                                    <p:set>
                                      <p:cBhvr>
                                        <p:cTn id="395" dur="1" fill="hold">
                                          <p:stCondLst>
                                            <p:cond delay="0"/>
                                          </p:stCondLst>
                                        </p:cTn>
                                        <p:tgtEl>
                                          <p:spTgt spid="2516"/>
                                        </p:tgtEl>
                                        <p:attrNameLst>
                                          <p:attrName>style.visibility</p:attrName>
                                        </p:attrNameLst>
                                      </p:cBhvr>
                                      <p:to>
                                        <p:strVal val="visible"/>
                                      </p:to>
                                    </p:set>
                                    <p:animEffect transition="in" filter="fade">
                                      <p:cBhvr>
                                        <p:cTn id="396" dur="250"/>
                                        <p:tgtEl>
                                          <p:spTgt spid="2516"/>
                                        </p:tgtEl>
                                      </p:cBhvr>
                                    </p:animEffect>
                                  </p:childTnLst>
                                </p:cTn>
                              </p:par>
                              <p:par>
                                <p:cTn id="397" presetID="10" presetClass="entr" presetSubtype="0" fill="hold" grpId="0" nodeType="withEffect">
                                  <p:stCondLst>
                                    <p:cond delay="8600"/>
                                  </p:stCondLst>
                                  <p:childTnLst>
                                    <p:set>
                                      <p:cBhvr>
                                        <p:cTn id="398" dur="1" fill="hold">
                                          <p:stCondLst>
                                            <p:cond delay="0"/>
                                          </p:stCondLst>
                                        </p:cTn>
                                        <p:tgtEl>
                                          <p:spTgt spid="2560"/>
                                        </p:tgtEl>
                                        <p:attrNameLst>
                                          <p:attrName>style.visibility</p:attrName>
                                        </p:attrNameLst>
                                      </p:cBhvr>
                                      <p:to>
                                        <p:strVal val="visible"/>
                                      </p:to>
                                    </p:set>
                                    <p:animEffect transition="in" filter="fade">
                                      <p:cBhvr>
                                        <p:cTn id="399" dur="250"/>
                                        <p:tgtEl>
                                          <p:spTgt spid="25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538" grpId="0" animBg="1"/>
      <p:bldP spid="2534" grpId="0"/>
      <p:bldP spid="2532" grpId="0"/>
      <p:bldP spid="2530" grpId="0"/>
      <p:bldP spid="2536" grpId="0"/>
      <p:bldP spid="2566" grpId="0" animBg="1"/>
      <p:bldP spid="2564" grpId="0"/>
      <p:bldP spid="2555" grpId="0"/>
      <p:bldP spid="2553" grpId="0"/>
      <p:bldP spid="2549" grpId="0"/>
      <p:bldP spid="2557" grpId="0"/>
      <p:bldP spid="2551" grpId="0"/>
      <p:bldP spid="2562" grpId="0"/>
      <p:bldP spid="2503" grpId="0"/>
      <p:bldP spid="2507" grpId="0"/>
      <p:bldP spid="2501" grpId="0"/>
      <p:bldP spid="5102" grpId="0" animBg="1"/>
      <p:bldP spid="5102" grpId="1" animBg="1"/>
      <p:bldP spid="5103" grpId="0" animBg="1"/>
      <p:bldP spid="5103" grpId="1" animBg="1"/>
      <p:bldP spid="5082" grpId="0" animBg="1"/>
      <p:bldP spid="5104" grpId="0" animBg="1"/>
      <p:bldP spid="5104" grpId="1" animBg="1"/>
      <p:bldP spid="5148" grpId="0" animBg="1"/>
      <p:bldP spid="5148" grpId="1" animBg="1"/>
      <p:bldP spid="5080" grpId="0" animBg="1"/>
      <p:bldP spid="5161" grpId="0" animBg="1"/>
      <p:bldP spid="5161" grpId="1" animBg="1"/>
      <p:bldP spid="5164" grpId="0" animBg="1"/>
      <p:bldP spid="5164" grpId="1" animBg="1"/>
      <p:bldP spid="2550" grpId="0" animBg="1"/>
      <p:bldP spid="5168" grpId="0" animBg="1"/>
      <p:bldP spid="5168" grpId="1" animBg="1"/>
      <p:bldP spid="2509" grpId="0" animBg="1"/>
      <p:bldP spid="2560" grpId="0"/>
      <p:bldP spid="2505" grpId="0"/>
      <p:bldP spid="2518" grpId="0"/>
      <p:bldP spid="2520" grpId="0"/>
      <p:bldP spid="2516" grpId="0"/>
      <p:bldP spid="5174" grpId="0" animBg="1"/>
      <p:bldP spid="5174" grpId="1" animBg="1"/>
      <p:bldP spid="5175" grpId="0" animBg="1"/>
      <p:bldP spid="5175" grpId="1" animBg="1"/>
      <p:bldP spid="5176" grpId="0" animBg="1"/>
      <p:bldP spid="5176" grpId="1" animBg="1"/>
      <p:bldP spid="5177" grpId="0" animBg="1"/>
      <p:bldP spid="5177" grpId="1" animBg="1"/>
      <p:bldP spid="2519" grpId="0" animBg="1"/>
      <p:bldP spid="5178" grpId="0" animBg="1"/>
      <p:bldP spid="5178" grpId="1" animBg="1"/>
      <p:bldP spid="2521" grpId="0" animBg="1"/>
      <p:bldP spid="5179" grpId="0" animBg="1"/>
      <p:bldP spid="5179" grpId="1" animBg="1"/>
      <p:bldP spid="5180" grpId="0" animBg="1"/>
      <p:bldP spid="5180" grpId="1" animBg="1"/>
      <p:bldP spid="5181" grpId="0" animBg="1"/>
      <p:bldP spid="5181" grpId="1" animBg="1"/>
      <p:bldP spid="2572" grpId="0" animBg="1"/>
      <p:bldP spid="5169" grpId="0" animBg="1"/>
      <p:bldP spid="5169" grpId="1" animBg="1"/>
      <p:bldP spid="5170" grpId="0" animBg="1"/>
      <p:bldP spid="5170" grpId="1" animBg="1"/>
      <p:bldP spid="5172" grpId="0" animBg="1"/>
      <p:bldP spid="5172" grpId="1" animBg="1"/>
      <p:bldP spid="5173" grpId="0" animBg="1"/>
      <p:bldP spid="5173" grpId="1"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50" name="Map PNG"/>
          <p:cNvPicPr>
            <a:picLocks noChangeAspect="1"/>
          </p:cNvPicPr>
          <p:nvPr/>
        </p:nvPicPr>
        <p:blipFill>
          <a:blip r:embed="rId3"/>
          <a:stretch>
            <a:fillRect/>
          </a:stretch>
        </p:blipFill>
        <p:spPr>
          <a:xfrm>
            <a:off x="1586764" y="1287464"/>
            <a:ext cx="10425064" cy="5114987"/>
          </a:xfrm>
          <a:prstGeom prst="rect">
            <a:avLst/>
          </a:prstGeom>
        </p:spPr>
      </p:pic>
      <p:sp>
        <p:nvSpPr>
          <p:cNvPr id="2" name="Rectangle 1"/>
          <p:cNvSpPr/>
          <p:nvPr/>
        </p:nvSpPr>
        <p:spPr bwMode="auto">
          <a:xfrm>
            <a:off x="0" y="1154475"/>
            <a:ext cx="12709720" cy="5840050"/>
          </a:xfrm>
          <a:prstGeom prst="rect">
            <a:avLst/>
          </a:prstGeom>
          <a:solidFill>
            <a:srgbClr val="FFFFFF">
              <a:alpha val="50196"/>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grpSp>
        <p:nvGrpSpPr>
          <p:cNvPr id="2482" name="Group 2481"/>
          <p:cNvGrpSpPr/>
          <p:nvPr/>
        </p:nvGrpSpPr>
        <p:grpSpPr>
          <a:xfrm>
            <a:off x="7785122" y="2705100"/>
            <a:ext cx="4467398" cy="4035231"/>
            <a:chOff x="7785122" y="2705100"/>
            <a:chExt cx="4467398" cy="4035231"/>
          </a:xfrm>
        </p:grpSpPr>
        <p:sp>
          <p:nvSpPr>
            <p:cNvPr id="2465" name="Rectangle 2464"/>
            <p:cNvSpPr/>
            <p:nvPr/>
          </p:nvSpPr>
          <p:spPr bwMode="auto">
            <a:xfrm>
              <a:off x="8618537" y="3365501"/>
              <a:ext cx="2760663" cy="3374830"/>
            </a:xfrm>
            <a:custGeom>
              <a:avLst/>
              <a:gdLst>
                <a:gd name="connsiteX0" fmla="*/ 0 w 3962401"/>
                <a:gd name="connsiteY0" fmla="*/ 0 h 3360932"/>
                <a:gd name="connsiteX1" fmla="*/ 3962401 w 3962401"/>
                <a:gd name="connsiteY1" fmla="*/ 0 h 3360932"/>
                <a:gd name="connsiteX2" fmla="*/ 3962401 w 3962401"/>
                <a:gd name="connsiteY2" fmla="*/ 3360932 h 3360932"/>
                <a:gd name="connsiteX3" fmla="*/ 0 w 3962401"/>
                <a:gd name="connsiteY3" fmla="*/ 3360932 h 3360932"/>
                <a:gd name="connsiteX4" fmla="*/ 0 w 3962401"/>
                <a:gd name="connsiteY4" fmla="*/ 0 h 3360932"/>
                <a:gd name="connsiteX0" fmla="*/ 457200 w 3962401"/>
                <a:gd name="connsiteY0" fmla="*/ 685800 h 3360932"/>
                <a:gd name="connsiteX1" fmla="*/ 3962401 w 3962401"/>
                <a:gd name="connsiteY1" fmla="*/ 0 h 3360932"/>
                <a:gd name="connsiteX2" fmla="*/ 3962401 w 3962401"/>
                <a:gd name="connsiteY2" fmla="*/ 3360932 h 3360932"/>
                <a:gd name="connsiteX3" fmla="*/ 0 w 3962401"/>
                <a:gd name="connsiteY3" fmla="*/ 3360932 h 3360932"/>
                <a:gd name="connsiteX4" fmla="*/ 457200 w 3962401"/>
                <a:gd name="connsiteY4" fmla="*/ 685800 h 3360932"/>
                <a:gd name="connsiteX0" fmla="*/ 0 w 3505201"/>
                <a:gd name="connsiteY0" fmla="*/ 685800 h 3360932"/>
                <a:gd name="connsiteX1" fmla="*/ 3505201 w 3505201"/>
                <a:gd name="connsiteY1" fmla="*/ 0 h 3360932"/>
                <a:gd name="connsiteX2" fmla="*/ 3505201 w 3505201"/>
                <a:gd name="connsiteY2" fmla="*/ 3360932 h 3360932"/>
                <a:gd name="connsiteX3" fmla="*/ 25400 w 3505201"/>
                <a:gd name="connsiteY3" fmla="*/ 2598932 h 3360932"/>
                <a:gd name="connsiteX4" fmla="*/ 0 w 3505201"/>
                <a:gd name="connsiteY4" fmla="*/ 685800 h 3360932"/>
                <a:gd name="connsiteX0" fmla="*/ 0 w 3505201"/>
                <a:gd name="connsiteY0" fmla="*/ 685800 h 3360932"/>
                <a:gd name="connsiteX1" fmla="*/ 3505201 w 3505201"/>
                <a:gd name="connsiteY1" fmla="*/ 0 h 3360932"/>
                <a:gd name="connsiteX2" fmla="*/ 3505201 w 3505201"/>
                <a:gd name="connsiteY2" fmla="*/ 3360932 h 3360932"/>
                <a:gd name="connsiteX3" fmla="*/ 1655763 w 3505201"/>
                <a:gd name="connsiteY3" fmla="*/ 2949769 h 3360932"/>
                <a:gd name="connsiteX4" fmla="*/ 25400 w 3505201"/>
                <a:gd name="connsiteY4" fmla="*/ 2598932 h 3360932"/>
                <a:gd name="connsiteX5" fmla="*/ 0 w 3505201"/>
                <a:gd name="connsiteY5" fmla="*/ 685800 h 3360932"/>
                <a:gd name="connsiteX0" fmla="*/ 0 w 3505201"/>
                <a:gd name="connsiteY0" fmla="*/ 685800 h 3381569"/>
                <a:gd name="connsiteX1" fmla="*/ 3505201 w 3505201"/>
                <a:gd name="connsiteY1" fmla="*/ 0 h 3381569"/>
                <a:gd name="connsiteX2" fmla="*/ 3505201 w 3505201"/>
                <a:gd name="connsiteY2" fmla="*/ 3360932 h 3381569"/>
                <a:gd name="connsiteX3" fmla="*/ 1363663 w 3505201"/>
                <a:gd name="connsiteY3" fmla="*/ 3381569 h 3381569"/>
                <a:gd name="connsiteX4" fmla="*/ 25400 w 3505201"/>
                <a:gd name="connsiteY4" fmla="*/ 2598932 h 3381569"/>
                <a:gd name="connsiteX5" fmla="*/ 0 w 3505201"/>
                <a:gd name="connsiteY5" fmla="*/ 685800 h 3381569"/>
                <a:gd name="connsiteX0" fmla="*/ 0 w 3505201"/>
                <a:gd name="connsiteY0" fmla="*/ 685800 h 3381569"/>
                <a:gd name="connsiteX1" fmla="*/ 3505201 w 3505201"/>
                <a:gd name="connsiteY1" fmla="*/ 0 h 3381569"/>
                <a:gd name="connsiteX2" fmla="*/ 2667001 w 3505201"/>
                <a:gd name="connsiteY2" fmla="*/ 2598932 h 3381569"/>
                <a:gd name="connsiteX3" fmla="*/ 1363663 w 3505201"/>
                <a:gd name="connsiteY3" fmla="*/ 3381569 h 3381569"/>
                <a:gd name="connsiteX4" fmla="*/ 25400 w 3505201"/>
                <a:gd name="connsiteY4" fmla="*/ 2598932 h 3381569"/>
                <a:gd name="connsiteX5" fmla="*/ 0 w 3505201"/>
                <a:gd name="connsiteY5" fmla="*/ 685800 h 3381569"/>
                <a:gd name="connsiteX0" fmla="*/ 0 w 3505201"/>
                <a:gd name="connsiteY0" fmla="*/ 685800 h 3381569"/>
                <a:gd name="connsiteX1" fmla="*/ 3505201 w 3505201"/>
                <a:gd name="connsiteY1" fmla="*/ 0 h 3381569"/>
                <a:gd name="connsiteX2" fmla="*/ 2925763 w 3505201"/>
                <a:gd name="connsiteY2" fmla="*/ 1832169 h 3381569"/>
                <a:gd name="connsiteX3" fmla="*/ 2667001 w 3505201"/>
                <a:gd name="connsiteY3" fmla="*/ 2598932 h 3381569"/>
                <a:gd name="connsiteX4" fmla="*/ 1363663 w 3505201"/>
                <a:gd name="connsiteY4" fmla="*/ 3381569 h 3381569"/>
                <a:gd name="connsiteX5" fmla="*/ 25400 w 3505201"/>
                <a:gd name="connsiteY5" fmla="*/ 2598932 h 3381569"/>
                <a:gd name="connsiteX6" fmla="*/ 0 w 3505201"/>
                <a:gd name="connsiteY6" fmla="*/ 685800 h 3381569"/>
                <a:gd name="connsiteX0" fmla="*/ 0 w 3505201"/>
                <a:gd name="connsiteY0" fmla="*/ 685800 h 3381569"/>
                <a:gd name="connsiteX1" fmla="*/ 3505201 w 3505201"/>
                <a:gd name="connsiteY1" fmla="*/ 0 h 3381569"/>
                <a:gd name="connsiteX2" fmla="*/ 2697163 w 3505201"/>
                <a:gd name="connsiteY2" fmla="*/ 2162369 h 3381569"/>
                <a:gd name="connsiteX3" fmla="*/ 2667001 w 3505201"/>
                <a:gd name="connsiteY3" fmla="*/ 2598932 h 3381569"/>
                <a:gd name="connsiteX4" fmla="*/ 1363663 w 3505201"/>
                <a:gd name="connsiteY4" fmla="*/ 3381569 h 3381569"/>
                <a:gd name="connsiteX5" fmla="*/ 25400 w 3505201"/>
                <a:gd name="connsiteY5" fmla="*/ 2598932 h 3381569"/>
                <a:gd name="connsiteX6" fmla="*/ 0 w 3505201"/>
                <a:gd name="connsiteY6" fmla="*/ 685800 h 3381569"/>
                <a:gd name="connsiteX0" fmla="*/ 0 w 3505201"/>
                <a:gd name="connsiteY0" fmla="*/ 685800 h 3381569"/>
                <a:gd name="connsiteX1" fmla="*/ 3505201 w 3505201"/>
                <a:gd name="connsiteY1" fmla="*/ 0 h 3381569"/>
                <a:gd name="connsiteX2" fmla="*/ 3027363 w 3505201"/>
                <a:gd name="connsiteY2" fmla="*/ 1260669 h 3381569"/>
                <a:gd name="connsiteX3" fmla="*/ 2697163 w 3505201"/>
                <a:gd name="connsiteY3" fmla="*/ 2162369 h 3381569"/>
                <a:gd name="connsiteX4" fmla="*/ 2667001 w 3505201"/>
                <a:gd name="connsiteY4" fmla="*/ 2598932 h 3381569"/>
                <a:gd name="connsiteX5" fmla="*/ 1363663 w 3505201"/>
                <a:gd name="connsiteY5" fmla="*/ 3381569 h 3381569"/>
                <a:gd name="connsiteX6" fmla="*/ 25400 w 3505201"/>
                <a:gd name="connsiteY6" fmla="*/ 2598932 h 3381569"/>
                <a:gd name="connsiteX7" fmla="*/ 0 w 3505201"/>
                <a:gd name="connsiteY7" fmla="*/ 685800 h 3381569"/>
                <a:gd name="connsiteX0" fmla="*/ 0 w 3505201"/>
                <a:gd name="connsiteY0" fmla="*/ 685800 h 3381569"/>
                <a:gd name="connsiteX1" fmla="*/ 3505201 w 3505201"/>
                <a:gd name="connsiteY1" fmla="*/ 0 h 3381569"/>
                <a:gd name="connsiteX2" fmla="*/ 2722563 w 3505201"/>
                <a:gd name="connsiteY2" fmla="*/ 930469 h 3381569"/>
                <a:gd name="connsiteX3" fmla="*/ 2697163 w 3505201"/>
                <a:gd name="connsiteY3" fmla="*/ 2162369 h 3381569"/>
                <a:gd name="connsiteX4" fmla="*/ 2667001 w 3505201"/>
                <a:gd name="connsiteY4" fmla="*/ 2598932 h 3381569"/>
                <a:gd name="connsiteX5" fmla="*/ 1363663 w 3505201"/>
                <a:gd name="connsiteY5" fmla="*/ 3381569 h 3381569"/>
                <a:gd name="connsiteX6" fmla="*/ 25400 w 3505201"/>
                <a:gd name="connsiteY6" fmla="*/ 2598932 h 3381569"/>
                <a:gd name="connsiteX7" fmla="*/ 0 w 3505201"/>
                <a:gd name="connsiteY7" fmla="*/ 685800 h 3381569"/>
                <a:gd name="connsiteX0" fmla="*/ 0 w 2722563"/>
                <a:gd name="connsiteY0" fmla="*/ 635000 h 3330769"/>
                <a:gd name="connsiteX1" fmla="*/ 1384301 w 2722563"/>
                <a:gd name="connsiteY1" fmla="*/ 0 h 3330769"/>
                <a:gd name="connsiteX2" fmla="*/ 2722563 w 2722563"/>
                <a:gd name="connsiteY2" fmla="*/ 879669 h 3330769"/>
                <a:gd name="connsiteX3" fmla="*/ 2697163 w 2722563"/>
                <a:gd name="connsiteY3" fmla="*/ 2111569 h 3330769"/>
                <a:gd name="connsiteX4" fmla="*/ 2667001 w 2722563"/>
                <a:gd name="connsiteY4" fmla="*/ 2548132 h 3330769"/>
                <a:gd name="connsiteX5" fmla="*/ 1363663 w 2722563"/>
                <a:gd name="connsiteY5" fmla="*/ 3330769 h 3330769"/>
                <a:gd name="connsiteX6" fmla="*/ 25400 w 2722563"/>
                <a:gd name="connsiteY6" fmla="*/ 2548132 h 3330769"/>
                <a:gd name="connsiteX7" fmla="*/ 0 w 2722563"/>
                <a:gd name="connsiteY7" fmla="*/ 635000 h 3330769"/>
                <a:gd name="connsiteX0" fmla="*/ 0 w 2760663"/>
                <a:gd name="connsiteY0" fmla="*/ 876300 h 3330769"/>
                <a:gd name="connsiteX1" fmla="*/ 1422401 w 2760663"/>
                <a:gd name="connsiteY1" fmla="*/ 0 h 3330769"/>
                <a:gd name="connsiteX2" fmla="*/ 2760663 w 2760663"/>
                <a:gd name="connsiteY2" fmla="*/ 879669 h 3330769"/>
                <a:gd name="connsiteX3" fmla="*/ 2735263 w 2760663"/>
                <a:gd name="connsiteY3" fmla="*/ 2111569 h 3330769"/>
                <a:gd name="connsiteX4" fmla="*/ 2705101 w 2760663"/>
                <a:gd name="connsiteY4" fmla="*/ 2548132 h 3330769"/>
                <a:gd name="connsiteX5" fmla="*/ 1401763 w 2760663"/>
                <a:gd name="connsiteY5" fmla="*/ 3330769 h 3330769"/>
                <a:gd name="connsiteX6" fmla="*/ 63500 w 2760663"/>
                <a:gd name="connsiteY6" fmla="*/ 2548132 h 3330769"/>
                <a:gd name="connsiteX7" fmla="*/ 0 w 2760663"/>
                <a:gd name="connsiteY7" fmla="*/ 876300 h 3330769"/>
                <a:gd name="connsiteX0" fmla="*/ 0 w 2760663"/>
                <a:gd name="connsiteY0" fmla="*/ 876300 h 3330769"/>
                <a:gd name="connsiteX1" fmla="*/ 1422401 w 2760663"/>
                <a:gd name="connsiteY1" fmla="*/ 0 h 3330769"/>
                <a:gd name="connsiteX2" fmla="*/ 2760663 w 2760663"/>
                <a:gd name="connsiteY2" fmla="*/ 879669 h 3330769"/>
                <a:gd name="connsiteX3" fmla="*/ 2735263 w 2760663"/>
                <a:gd name="connsiteY3" fmla="*/ 2111569 h 3330769"/>
                <a:gd name="connsiteX4" fmla="*/ 2705101 w 2760663"/>
                <a:gd name="connsiteY4" fmla="*/ 2548132 h 3330769"/>
                <a:gd name="connsiteX5" fmla="*/ 1401763 w 2760663"/>
                <a:gd name="connsiteY5" fmla="*/ 3330769 h 3330769"/>
                <a:gd name="connsiteX6" fmla="*/ 63500 w 2760663"/>
                <a:gd name="connsiteY6" fmla="*/ 2484632 h 3330769"/>
                <a:gd name="connsiteX7" fmla="*/ 0 w 2760663"/>
                <a:gd name="connsiteY7" fmla="*/ 876300 h 3330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60663" h="3330769">
                  <a:moveTo>
                    <a:pt x="0" y="876300"/>
                  </a:moveTo>
                  <a:lnTo>
                    <a:pt x="1422401" y="0"/>
                  </a:lnTo>
                  <a:lnTo>
                    <a:pt x="2760663" y="879669"/>
                  </a:lnTo>
                  <a:lnTo>
                    <a:pt x="2735263" y="2111569"/>
                  </a:lnTo>
                  <a:lnTo>
                    <a:pt x="2705101" y="2548132"/>
                  </a:lnTo>
                  <a:lnTo>
                    <a:pt x="1401763" y="3330769"/>
                  </a:lnTo>
                  <a:lnTo>
                    <a:pt x="63500" y="2484632"/>
                  </a:lnTo>
                  <a:lnTo>
                    <a:pt x="0" y="876300"/>
                  </a:lnTo>
                  <a:close/>
                </a:path>
              </a:pathLst>
            </a:cu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chemeClr val="bg1"/>
                    </a:gs>
                    <a:gs pos="10417">
                      <a:schemeClr val="bg1"/>
                    </a:gs>
                  </a:gsLst>
                  <a:lin ang="5400000" scaled="0"/>
                </a:gradFill>
              </a:endParaRPr>
            </a:p>
          </p:txBody>
        </p:sp>
        <p:sp>
          <p:nvSpPr>
            <p:cNvPr id="5164" name="Freeform 12"/>
            <p:cNvSpPr>
              <a:spLocks noChangeAspect="1" noEditPoints="1"/>
            </p:cNvSpPr>
            <p:nvPr/>
          </p:nvSpPr>
          <p:spPr bwMode="auto">
            <a:xfrm>
              <a:off x="7785122" y="2705100"/>
              <a:ext cx="4467398" cy="3988874"/>
            </a:xfrm>
            <a:custGeom>
              <a:avLst/>
              <a:gdLst>
                <a:gd name="T0" fmla="*/ 347 w 1167"/>
                <a:gd name="T1" fmla="*/ 0 h 1042"/>
                <a:gd name="T2" fmla="*/ 0 w 1167"/>
                <a:gd name="T3" fmla="*/ 215 h 1042"/>
                <a:gd name="T4" fmla="*/ 222 w 1167"/>
                <a:gd name="T5" fmla="*/ 399 h 1042"/>
                <a:gd name="T6" fmla="*/ 574 w 1167"/>
                <a:gd name="T7" fmla="*/ 182 h 1042"/>
                <a:gd name="T8" fmla="*/ 347 w 1167"/>
                <a:gd name="T9" fmla="*/ 0 h 1042"/>
                <a:gd name="T10" fmla="*/ 347 w 1167"/>
                <a:gd name="T11" fmla="*/ 0 h 1042"/>
                <a:gd name="T12" fmla="*/ 819 w 1167"/>
                <a:gd name="T13" fmla="*/ 0 h 1042"/>
                <a:gd name="T14" fmla="*/ 1167 w 1167"/>
                <a:gd name="T15" fmla="*/ 217 h 1042"/>
                <a:gd name="T16" fmla="*/ 944 w 1167"/>
                <a:gd name="T17" fmla="*/ 399 h 1042"/>
                <a:gd name="T18" fmla="*/ 597 w 1167"/>
                <a:gd name="T19" fmla="*/ 182 h 1042"/>
                <a:gd name="T20" fmla="*/ 819 w 1167"/>
                <a:gd name="T21" fmla="*/ 0 h 1042"/>
                <a:gd name="T22" fmla="*/ 819 w 1167"/>
                <a:gd name="T23" fmla="*/ 0 h 1042"/>
                <a:gd name="T24" fmla="*/ 349 w 1167"/>
                <a:gd name="T25" fmla="*/ 798 h 1042"/>
                <a:gd name="T26" fmla="*/ 14 w 1167"/>
                <a:gd name="T27" fmla="*/ 602 h 1042"/>
                <a:gd name="T28" fmla="*/ 217 w 1167"/>
                <a:gd name="T29" fmla="*/ 427 h 1042"/>
                <a:gd name="T30" fmla="*/ 548 w 1167"/>
                <a:gd name="T31" fmla="*/ 631 h 1042"/>
                <a:gd name="T32" fmla="*/ 349 w 1167"/>
                <a:gd name="T33" fmla="*/ 798 h 1042"/>
                <a:gd name="T34" fmla="*/ 349 w 1167"/>
                <a:gd name="T35" fmla="*/ 798 h 1042"/>
                <a:gd name="T36" fmla="*/ 815 w 1167"/>
                <a:gd name="T37" fmla="*/ 796 h 1042"/>
                <a:gd name="T38" fmla="*/ 1152 w 1167"/>
                <a:gd name="T39" fmla="*/ 598 h 1042"/>
                <a:gd name="T40" fmla="*/ 949 w 1167"/>
                <a:gd name="T41" fmla="*/ 427 h 1042"/>
                <a:gd name="T42" fmla="*/ 618 w 1167"/>
                <a:gd name="T43" fmla="*/ 626 h 1042"/>
                <a:gd name="T44" fmla="*/ 815 w 1167"/>
                <a:gd name="T45" fmla="*/ 796 h 1042"/>
                <a:gd name="T46" fmla="*/ 815 w 1167"/>
                <a:gd name="T47" fmla="*/ 796 h 1042"/>
                <a:gd name="T48" fmla="*/ 592 w 1167"/>
                <a:gd name="T49" fmla="*/ 642 h 1042"/>
                <a:gd name="T50" fmla="*/ 592 w 1167"/>
                <a:gd name="T51" fmla="*/ 1042 h 1042"/>
                <a:gd name="T52" fmla="*/ 933 w 1167"/>
                <a:gd name="T53" fmla="*/ 831 h 1042"/>
                <a:gd name="T54" fmla="*/ 933 w 1167"/>
                <a:gd name="T55" fmla="*/ 768 h 1042"/>
                <a:gd name="T56" fmla="*/ 819 w 1167"/>
                <a:gd name="T57" fmla="*/ 827 h 1042"/>
                <a:gd name="T58" fmla="*/ 592 w 1167"/>
                <a:gd name="T59" fmla="*/ 642 h 1042"/>
                <a:gd name="T60" fmla="*/ 592 w 1167"/>
                <a:gd name="T61" fmla="*/ 642 h 1042"/>
                <a:gd name="T62" fmla="*/ 569 w 1167"/>
                <a:gd name="T63" fmla="*/ 642 h 1042"/>
                <a:gd name="T64" fmla="*/ 569 w 1167"/>
                <a:gd name="T65" fmla="*/ 1042 h 1042"/>
                <a:gd name="T66" fmla="*/ 233 w 1167"/>
                <a:gd name="T67" fmla="*/ 831 h 1042"/>
                <a:gd name="T68" fmla="*/ 233 w 1167"/>
                <a:gd name="T69" fmla="*/ 768 h 1042"/>
                <a:gd name="T70" fmla="*/ 347 w 1167"/>
                <a:gd name="T71" fmla="*/ 827 h 1042"/>
                <a:gd name="T72" fmla="*/ 569 w 1167"/>
                <a:gd name="T73" fmla="*/ 642 h 1042"/>
                <a:gd name="T74" fmla="*/ 569 w 1167"/>
                <a:gd name="T75" fmla="*/ 642 h 10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67" h="1042">
                  <a:moveTo>
                    <a:pt x="347" y="0"/>
                  </a:moveTo>
                  <a:lnTo>
                    <a:pt x="0" y="215"/>
                  </a:lnTo>
                  <a:lnTo>
                    <a:pt x="222" y="399"/>
                  </a:lnTo>
                  <a:lnTo>
                    <a:pt x="574" y="182"/>
                  </a:lnTo>
                  <a:lnTo>
                    <a:pt x="347" y="0"/>
                  </a:lnTo>
                  <a:lnTo>
                    <a:pt x="347" y="0"/>
                  </a:lnTo>
                  <a:close/>
                  <a:moveTo>
                    <a:pt x="819" y="0"/>
                  </a:moveTo>
                  <a:lnTo>
                    <a:pt x="1167" y="217"/>
                  </a:lnTo>
                  <a:lnTo>
                    <a:pt x="944" y="399"/>
                  </a:lnTo>
                  <a:lnTo>
                    <a:pt x="597" y="182"/>
                  </a:lnTo>
                  <a:lnTo>
                    <a:pt x="819" y="0"/>
                  </a:lnTo>
                  <a:lnTo>
                    <a:pt x="819" y="0"/>
                  </a:lnTo>
                  <a:close/>
                  <a:moveTo>
                    <a:pt x="349" y="798"/>
                  </a:moveTo>
                  <a:lnTo>
                    <a:pt x="14" y="602"/>
                  </a:lnTo>
                  <a:lnTo>
                    <a:pt x="217" y="427"/>
                  </a:lnTo>
                  <a:lnTo>
                    <a:pt x="548" y="631"/>
                  </a:lnTo>
                  <a:lnTo>
                    <a:pt x="349" y="798"/>
                  </a:lnTo>
                  <a:lnTo>
                    <a:pt x="349" y="798"/>
                  </a:lnTo>
                  <a:close/>
                  <a:moveTo>
                    <a:pt x="815" y="796"/>
                  </a:moveTo>
                  <a:lnTo>
                    <a:pt x="1152" y="598"/>
                  </a:lnTo>
                  <a:lnTo>
                    <a:pt x="949" y="427"/>
                  </a:lnTo>
                  <a:lnTo>
                    <a:pt x="618" y="626"/>
                  </a:lnTo>
                  <a:lnTo>
                    <a:pt x="815" y="796"/>
                  </a:lnTo>
                  <a:lnTo>
                    <a:pt x="815" y="796"/>
                  </a:lnTo>
                  <a:close/>
                  <a:moveTo>
                    <a:pt x="592" y="642"/>
                  </a:moveTo>
                  <a:lnTo>
                    <a:pt x="592" y="1042"/>
                  </a:lnTo>
                  <a:lnTo>
                    <a:pt x="933" y="831"/>
                  </a:lnTo>
                  <a:lnTo>
                    <a:pt x="933" y="768"/>
                  </a:lnTo>
                  <a:lnTo>
                    <a:pt x="819" y="827"/>
                  </a:lnTo>
                  <a:lnTo>
                    <a:pt x="592" y="642"/>
                  </a:lnTo>
                  <a:lnTo>
                    <a:pt x="592" y="642"/>
                  </a:lnTo>
                  <a:close/>
                  <a:moveTo>
                    <a:pt x="569" y="642"/>
                  </a:moveTo>
                  <a:lnTo>
                    <a:pt x="569" y="1042"/>
                  </a:lnTo>
                  <a:lnTo>
                    <a:pt x="233" y="831"/>
                  </a:lnTo>
                  <a:lnTo>
                    <a:pt x="233" y="768"/>
                  </a:lnTo>
                  <a:lnTo>
                    <a:pt x="347" y="827"/>
                  </a:lnTo>
                  <a:lnTo>
                    <a:pt x="569" y="642"/>
                  </a:lnTo>
                  <a:lnTo>
                    <a:pt x="569" y="642"/>
                  </a:lnTo>
                  <a:close/>
                </a:path>
              </a:pathLst>
            </a:custGeom>
            <a:solidFill>
              <a:schemeClr val="accent1"/>
            </a:solidFill>
          </p:spPr>
          <p:txBody>
            <a:bodyPr vert="horz" wrap="square" lIns="91440" tIns="45720" rIns="91440" bIns="45720" numCol="1" anchor="t" anchorCtr="0" compatLnSpc="1">
              <a:prstTxWarp prst="textNoShape">
                <a:avLst/>
              </a:prstTxWarp>
            </a:bodyPr>
            <a:lstStyle/>
            <a:p>
              <a:endParaRPr lang="en-US"/>
            </a:p>
          </p:txBody>
        </p:sp>
      </p:grpSp>
      <p:sp>
        <p:nvSpPr>
          <p:cNvPr id="2466" name="TextBox 2465"/>
          <p:cNvSpPr txBox="1"/>
          <p:nvPr/>
        </p:nvSpPr>
        <p:spPr>
          <a:xfrm>
            <a:off x="8646428" y="1783305"/>
            <a:ext cx="2744787" cy="794064"/>
          </a:xfrm>
          <a:prstGeom prst="rect">
            <a:avLst/>
          </a:prstGeom>
          <a:noFill/>
        </p:spPr>
        <p:txBody>
          <a:bodyPr wrap="square" lIns="182880" tIns="146304" rIns="182880" bIns="146304" rtlCol="0">
            <a:spAutoFit/>
          </a:bodyPr>
          <a:lstStyle/>
          <a:p>
            <a:pPr algn="ctr">
              <a:lnSpc>
                <a:spcPct val="90000"/>
              </a:lnSpc>
            </a:pPr>
            <a:r>
              <a:rPr lang="en-US" sz="3600" spc="-50" dirty="0" smtClean="0">
                <a:gradFill>
                  <a:gsLst>
                    <a:gs pos="2917">
                      <a:schemeClr val="tx2"/>
                    </a:gs>
                    <a:gs pos="30000">
                      <a:schemeClr val="tx2"/>
                    </a:gs>
                  </a:gsLst>
                  <a:lin ang="5400000" scaled="0"/>
                </a:gradFill>
                <a:latin typeface="+mj-lt"/>
              </a:rPr>
              <a:t>Apps</a:t>
            </a:r>
          </a:p>
        </p:txBody>
      </p:sp>
      <p:sp>
        <p:nvSpPr>
          <p:cNvPr id="5081" name="Virtual Network label in cloud"/>
          <p:cNvSpPr/>
          <p:nvPr/>
        </p:nvSpPr>
        <p:spPr>
          <a:xfrm>
            <a:off x="9833038" y="4652365"/>
            <a:ext cx="598241" cy="313932"/>
          </a:xfrm>
          <a:prstGeom prst="rect">
            <a:avLst/>
          </a:prstGeom>
        </p:spPr>
        <p:txBody>
          <a:bodyPr wrap="none">
            <a:spAutoFit/>
          </a:bodyPr>
          <a:lstStyle/>
          <a:p>
            <a:pPr algn="ctr" defTabSz="913695" fontAlgn="base">
              <a:lnSpc>
                <a:spcPct val="80000"/>
              </a:lnSpc>
              <a:spcBef>
                <a:spcPct val="0"/>
              </a:spcBef>
              <a:spcAft>
                <a:spcPct val="0"/>
              </a:spcAft>
            </a:pPr>
            <a:r>
              <a:rPr lang="en-US" sz="900" dirty="0">
                <a:gradFill>
                  <a:gsLst>
                    <a:gs pos="0">
                      <a:srgbClr val="FFFFFF"/>
                    </a:gs>
                    <a:gs pos="100000">
                      <a:srgbClr val="FFFFFF"/>
                    </a:gs>
                  </a:gsLst>
                  <a:lin ang="5400000" scaled="0"/>
                </a:gradFill>
              </a:rPr>
              <a:t>virtual </a:t>
            </a:r>
            <a:r>
              <a:rPr lang="en-US" sz="900" dirty="0" smtClean="0">
                <a:gradFill>
                  <a:gsLst>
                    <a:gs pos="0">
                      <a:srgbClr val="FFFFFF"/>
                    </a:gs>
                    <a:gs pos="100000">
                      <a:srgbClr val="FFFFFF"/>
                    </a:gs>
                  </a:gsLst>
                  <a:lin ang="5400000" scaled="0"/>
                </a:gradFill>
              </a:rPr>
              <a:t/>
            </a:r>
            <a:br>
              <a:rPr lang="en-US" sz="900" dirty="0" smtClean="0">
                <a:gradFill>
                  <a:gsLst>
                    <a:gs pos="0">
                      <a:srgbClr val="FFFFFF"/>
                    </a:gs>
                    <a:gs pos="100000">
                      <a:srgbClr val="FFFFFF"/>
                    </a:gs>
                  </a:gsLst>
                  <a:lin ang="5400000" scaled="0"/>
                </a:gradFill>
              </a:rPr>
            </a:br>
            <a:r>
              <a:rPr lang="en-US" sz="900" dirty="0" smtClean="0">
                <a:gradFill>
                  <a:gsLst>
                    <a:gs pos="0">
                      <a:srgbClr val="FFFFFF"/>
                    </a:gs>
                    <a:gs pos="100000">
                      <a:srgbClr val="FFFFFF"/>
                    </a:gs>
                  </a:gsLst>
                  <a:lin ang="5400000" scaled="0"/>
                </a:gradFill>
              </a:rPr>
              <a:t>network</a:t>
            </a:r>
            <a:endParaRPr lang="en-US" sz="900" dirty="0">
              <a:gradFill>
                <a:gsLst>
                  <a:gs pos="0">
                    <a:srgbClr val="FFFFFF"/>
                  </a:gs>
                  <a:gs pos="100000">
                    <a:srgbClr val="FFFFFF"/>
                  </a:gs>
                </a:gsLst>
                <a:lin ang="5400000" scaled="0"/>
              </a:gradFill>
            </a:endParaRPr>
          </a:p>
        </p:txBody>
      </p:sp>
      <p:sp>
        <p:nvSpPr>
          <p:cNvPr id="12" name="TextBox 11"/>
          <p:cNvSpPr txBox="1"/>
          <p:nvPr/>
        </p:nvSpPr>
        <p:spPr>
          <a:xfrm>
            <a:off x="9972520" y="4528156"/>
            <a:ext cx="866504" cy="383375"/>
          </a:xfrm>
          <a:prstGeom prst="rect">
            <a:avLst/>
          </a:prstGeom>
          <a:noFill/>
        </p:spPr>
        <p:txBody>
          <a:bodyPr wrap="square" lIns="182880" tIns="146304" rIns="182880" bIns="146304" rtlCol="0">
            <a:spAutoFit/>
          </a:bodyPr>
          <a:lstStyle/>
          <a:p>
            <a:pPr>
              <a:lnSpc>
                <a:spcPct val="70000"/>
              </a:lnSpc>
            </a:pPr>
            <a:r>
              <a:rPr lang="en-US" sz="800" spc="-50" dirty="0" smtClean="0">
                <a:gradFill>
                  <a:gsLst>
                    <a:gs pos="2917">
                      <a:srgbClr val="000000"/>
                    </a:gs>
                    <a:gs pos="30000">
                      <a:srgbClr val="000000"/>
                    </a:gs>
                  </a:gsLst>
                  <a:lin ang="5400000" scaled="0"/>
                </a:gradFill>
              </a:rPr>
              <a:t>table</a:t>
            </a:r>
          </a:p>
        </p:txBody>
      </p:sp>
      <p:sp>
        <p:nvSpPr>
          <p:cNvPr id="5162" name="TextBox 5161"/>
          <p:cNvSpPr txBox="1"/>
          <p:nvPr/>
        </p:nvSpPr>
        <p:spPr>
          <a:xfrm>
            <a:off x="9394333" y="4478997"/>
            <a:ext cx="866504" cy="469552"/>
          </a:xfrm>
          <a:prstGeom prst="rect">
            <a:avLst/>
          </a:prstGeom>
          <a:noFill/>
        </p:spPr>
        <p:txBody>
          <a:bodyPr wrap="square" lIns="182880" tIns="146304" rIns="182880" bIns="146304" rtlCol="0">
            <a:spAutoFit/>
          </a:bodyPr>
          <a:lstStyle/>
          <a:p>
            <a:pPr>
              <a:lnSpc>
                <a:spcPct val="70000"/>
              </a:lnSpc>
            </a:pPr>
            <a:r>
              <a:rPr lang="en-US" sz="800" spc="-50" dirty="0" smtClean="0">
                <a:gradFill>
                  <a:gsLst>
                    <a:gs pos="2917">
                      <a:srgbClr val="000000"/>
                    </a:gs>
                    <a:gs pos="30000">
                      <a:srgbClr val="000000"/>
                    </a:gs>
                  </a:gsLst>
                  <a:lin ang="5400000" scaled="0"/>
                </a:gradFill>
              </a:rPr>
              <a:t>cloud </a:t>
            </a:r>
            <a:br>
              <a:rPr lang="en-US" sz="800" spc="-50" dirty="0" smtClean="0">
                <a:gradFill>
                  <a:gsLst>
                    <a:gs pos="2917">
                      <a:srgbClr val="000000"/>
                    </a:gs>
                    <a:gs pos="30000">
                      <a:srgbClr val="000000"/>
                    </a:gs>
                  </a:gsLst>
                  <a:lin ang="5400000" scaled="0"/>
                </a:gradFill>
              </a:rPr>
            </a:br>
            <a:r>
              <a:rPr lang="en-US" sz="800" spc="-50" dirty="0" smtClean="0">
                <a:gradFill>
                  <a:gsLst>
                    <a:gs pos="2917">
                      <a:srgbClr val="000000"/>
                    </a:gs>
                    <a:gs pos="30000">
                      <a:srgbClr val="000000"/>
                    </a:gs>
                  </a:gsLst>
                  <a:lin ang="5400000" scaled="0"/>
                </a:gradFill>
              </a:rPr>
              <a:t>services</a:t>
            </a:r>
          </a:p>
        </p:txBody>
      </p:sp>
      <p:sp>
        <p:nvSpPr>
          <p:cNvPr id="5163" name="TextBox 5162"/>
          <p:cNvSpPr txBox="1"/>
          <p:nvPr/>
        </p:nvSpPr>
        <p:spPr>
          <a:xfrm>
            <a:off x="9382015" y="3943728"/>
            <a:ext cx="866504" cy="383375"/>
          </a:xfrm>
          <a:prstGeom prst="rect">
            <a:avLst/>
          </a:prstGeom>
          <a:noFill/>
        </p:spPr>
        <p:txBody>
          <a:bodyPr wrap="square" lIns="182880" tIns="146304" rIns="182880" bIns="146304" rtlCol="0">
            <a:spAutoFit/>
          </a:bodyPr>
          <a:lstStyle/>
          <a:p>
            <a:pPr>
              <a:lnSpc>
                <a:spcPct val="70000"/>
              </a:lnSpc>
            </a:pPr>
            <a:r>
              <a:rPr lang="en-US" sz="800" spc="-50" dirty="0" smtClean="0">
                <a:gradFill>
                  <a:gsLst>
                    <a:gs pos="2917">
                      <a:srgbClr val="000000"/>
                    </a:gs>
                    <a:gs pos="30000">
                      <a:srgbClr val="000000"/>
                    </a:gs>
                  </a:gsLst>
                  <a:lin ang="5400000" scaled="0"/>
                </a:gradFill>
              </a:rPr>
              <a:t>caching</a:t>
            </a:r>
          </a:p>
        </p:txBody>
      </p:sp>
      <p:sp>
        <p:nvSpPr>
          <p:cNvPr id="5165" name="TextBox 5164"/>
          <p:cNvSpPr txBox="1"/>
          <p:nvPr/>
        </p:nvSpPr>
        <p:spPr>
          <a:xfrm>
            <a:off x="9960904" y="3943728"/>
            <a:ext cx="866504" cy="383375"/>
          </a:xfrm>
          <a:prstGeom prst="rect">
            <a:avLst/>
          </a:prstGeom>
          <a:noFill/>
        </p:spPr>
        <p:txBody>
          <a:bodyPr wrap="square" lIns="182880" tIns="146304" rIns="182880" bIns="146304" rtlCol="0">
            <a:spAutoFit/>
          </a:bodyPr>
          <a:lstStyle/>
          <a:p>
            <a:pPr>
              <a:lnSpc>
                <a:spcPct val="70000"/>
              </a:lnSpc>
            </a:pPr>
            <a:r>
              <a:rPr lang="en-US" sz="800" spc="-50" dirty="0" smtClean="0">
                <a:gradFill>
                  <a:gsLst>
                    <a:gs pos="2917">
                      <a:srgbClr val="000000"/>
                    </a:gs>
                    <a:gs pos="30000">
                      <a:srgbClr val="000000"/>
                    </a:gs>
                  </a:gsLst>
                  <a:lin ang="5400000" scaled="0"/>
                </a:gradFill>
              </a:rPr>
              <a:t>identity</a:t>
            </a:r>
          </a:p>
        </p:txBody>
      </p:sp>
      <p:sp>
        <p:nvSpPr>
          <p:cNvPr id="5188" name="Rectangle 5187"/>
          <p:cNvSpPr/>
          <p:nvPr/>
        </p:nvSpPr>
        <p:spPr bwMode="auto">
          <a:xfrm>
            <a:off x="1" y="3544354"/>
            <a:ext cx="7536556" cy="118872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411480" rIns="182854" bIns="0" numCol="1" spcCol="0" rtlCol="0" fromWordArt="0" anchor="ctr" anchorCtr="0" forceAA="0" compatLnSpc="1">
            <a:prstTxWarp prst="textNoShape">
              <a:avLst/>
            </a:prstTxWarp>
            <a:noAutofit/>
          </a:bodyPr>
          <a:lstStyle/>
          <a:p>
            <a:pPr defTabSz="776976">
              <a:defRPr/>
            </a:pPr>
            <a:r>
              <a:rPr lang="en-US" sz="4800" kern="0" baseline="30000" dirty="0">
                <a:gradFill>
                  <a:gsLst>
                    <a:gs pos="0">
                      <a:srgbClr val="00188F">
                        <a:lumMod val="5000"/>
                        <a:lumOff val="95000"/>
                      </a:srgbClr>
                    </a:gs>
                    <a:gs pos="100000">
                      <a:srgbClr val="EFEFEF"/>
                    </a:gs>
                  </a:gsLst>
                  <a:lin ang="5400000" scaled="1"/>
                </a:gradFill>
                <a:latin typeface="Segoe UI Light"/>
              </a:rPr>
              <a:t>data </a:t>
            </a:r>
            <a:br>
              <a:rPr lang="en-US" sz="4800" kern="0" baseline="30000" dirty="0">
                <a:gradFill>
                  <a:gsLst>
                    <a:gs pos="0">
                      <a:srgbClr val="00188F">
                        <a:lumMod val="5000"/>
                        <a:lumOff val="95000"/>
                      </a:srgbClr>
                    </a:gs>
                    <a:gs pos="100000">
                      <a:srgbClr val="EFEFEF"/>
                    </a:gs>
                  </a:gsLst>
                  <a:lin ang="5400000" scaled="1"/>
                </a:gradFill>
                <a:latin typeface="Segoe UI Light"/>
              </a:rPr>
            </a:br>
            <a:r>
              <a:rPr lang="en-US" sz="4800" kern="0" baseline="30000" dirty="0">
                <a:gradFill>
                  <a:gsLst>
                    <a:gs pos="0">
                      <a:srgbClr val="00188F">
                        <a:lumMod val="5000"/>
                        <a:lumOff val="95000"/>
                      </a:srgbClr>
                    </a:gs>
                    <a:gs pos="100000">
                      <a:srgbClr val="EFEFEF"/>
                    </a:gs>
                  </a:gsLst>
                  <a:lin ang="5400000" scaled="1"/>
                </a:gradFill>
                <a:latin typeface="Segoe UI Light"/>
              </a:rPr>
              <a:t>services</a:t>
            </a:r>
          </a:p>
        </p:txBody>
      </p:sp>
      <p:sp>
        <p:nvSpPr>
          <p:cNvPr id="5189" name="Rectangle 5188"/>
          <p:cNvSpPr/>
          <p:nvPr/>
        </p:nvSpPr>
        <p:spPr bwMode="auto">
          <a:xfrm>
            <a:off x="4493621" y="3689699"/>
            <a:ext cx="914193" cy="83158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4" tIns="62162" rIns="124324" bIns="62162" numCol="1" rtlCol="0" anchor="b" anchorCtr="0" compatLnSpc="1">
            <a:prstTxWarp prst="textNoShape">
              <a:avLst/>
            </a:prstTxWarp>
          </a:bodyPr>
          <a:lstStyle/>
          <a:p>
            <a:pPr algn="ctr" defTabSz="913695" fontAlgn="base">
              <a:lnSpc>
                <a:spcPct val="80000"/>
              </a:lnSpc>
              <a:spcBef>
                <a:spcPct val="0"/>
              </a:spcBef>
              <a:spcAft>
                <a:spcPct val="0"/>
              </a:spcAft>
            </a:pPr>
            <a:r>
              <a:rPr lang="en-US" sz="1067" dirty="0" smtClean="0">
                <a:gradFill>
                  <a:gsLst>
                    <a:gs pos="0">
                      <a:srgbClr val="FFFFFF"/>
                    </a:gs>
                    <a:gs pos="100000">
                      <a:srgbClr val="FFFFFF"/>
                    </a:gs>
                  </a:gsLst>
                  <a:lin ang="5400000" scaled="0"/>
                </a:gradFill>
              </a:rPr>
              <a:t>table</a:t>
            </a:r>
            <a:endParaRPr lang="en-US" sz="1067" dirty="0">
              <a:gradFill>
                <a:gsLst>
                  <a:gs pos="0">
                    <a:srgbClr val="FFFFFF"/>
                  </a:gs>
                  <a:gs pos="100000">
                    <a:srgbClr val="FFFFFF"/>
                  </a:gs>
                </a:gsLst>
                <a:lin ang="5400000" scaled="0"/>
              </a:gradFill>
            </a:endParaRPr>
          </a:p>
        </p:txBody>
      </p:sp>
      <p:sp>
        <p:nvSpPr>
          <p:cNvPr id="5190" name="Rectangle 5189"/>
          <p:cNvSpPr/>
          <p:nvPr/>
        </p:nvSpPr>
        <p:spPr bwMode="auto">
          <a:xfrm>
            <a:off x="3578358" y="3689699"/>
            <a:ext cx="914193" cy="83158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4" tIns="62162" rIns="124324" bIns="62162" numCol="1" rtlCol="0" anchor="b" anchorCtr="0" compatLnSpc="1">
            <a:prstTxWarp prst="textNoShape">
              <a:avLst/>
            </a:prstTxWarp>
          </a:bodyPr>
          <a:lstStyle/>
          <a:p>
            <a:pPr algn="ctr" defTabSz="913695" fontAlgn="base">
              <a:lnSpc>
                <a:spcPct val="80000"/>
              </a:lnSpc>
              <a:spcBef>
                <a:spcPct val="0"/>
              </a:spcBef>
              <a:spcAft>
                <a:spcPct val="0"/>
              </a:spcAft>
            </a:pPr>
            <a:r>
              <a:rPr lang="en-US" sz="1067" dirty="0" err="1">
                <a:gradFill>
                  <a:gsLst>
                    <a:gs pos="0">
                      <a:srgbClr val="FFFFFF"/>
                    </a:gs>
                    <a:gs pos="100000">
                      <a:srgbClr val="FFFFFF"/>
                    </a:gs>
                  </a:gsLst>
                  <a:lin ang="5400000" scaled="0"/>
                </a:gradFill>
              </a:rPr>
              <a:t>HDInsight</a:t>
            </a:r>
            <a:endParaRPr lang="en-US" sz="1067" dirty="0">
              <a:gradFill>
                <a:gsLst>
                  <a:gs pos="0">
                    <a:srgbClr val="FFFFFF"/>
                  </a:gs>
                  <a:gs pos="100000">
                    <a:srgbClr val="FFFFFF"/>
                  </a:gs>
                </a:gsLst>
                <a:lin ang="5400000" scaled="0"/>
              </a:gradFill>
            </a:endParaRPr>
          </a:p>
        </p:txBody>
      </p:sp>
      <p:sp>
        <p:nvSpPr>
          <p:cNvPr id="5191" name="Rectangle 5190"/>
          <p:cNvSpPr/>
          <p:nvPr/>
        </p:nvSpPr>
        <p:spPr bwMode="auto">
          <a:xfrm>
            <a:off x="5510947" y="3713279"/>
            <a:ext cx="914193" cy="83158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4" tIns="62162" rIns="124324" bIns="62162" numCol="1" rtlCol="0" anchor="b" anchorCtr="0" compatLnSpc="1">
            <a:prstTxWarp prst="textNoShape">
              <a:avLst/>
            </a:prstTxWarp>
          </a:bodyPr>
          <a:lstStyle/>
          <a:p>
            <a:pPr algn="ctr" defTabSz="913695" fontAlgn="base">
              <a:lnSpc>
                <a:spcPct val="80000"/>
              </a:lnSpc>
              <a:spcBef>
                <a:spcPct val="0"/>
              </a:spcBef>
              <a:spcAft>
                <a:spcPct val="0"/>
              </a:spcAft>
            </a:pPr>
            <a:r>
              <a:rPr lang="en-US" sz="1067" dirty="0">
                <a:gradFill>
                  <a:gsLst>
                    <a:gs pos="0">
                      <a:srgbClr val="FFFFFF"/>
                    </a:gs>
                    <a:gs pos="100000">
                      <a:srgbClr val="FFFFFF"/>
                    </a:gs>
                  </a:gsLst>
                  <a:lin ang="5400000" scaled="0"/>
                </a:gradFill>
              </a:rPr>
              <a:t>blob storage</a:t>
            </a:r>
          </a:p>
        </p:txBody>
      </p:sp>
      <p:sp>
        <p:nvSpPr>
          <p:cNvPr id="5192" name="Rectangle 5191"/>
          <p:cNvSpPr/>
          <p:nvPr/>
        </p:nvSpPr>
        <p:spPr bwMode="auto">
          <a:xfrm>
            <a:off x="2624633" y="3689699"/>
            <a:ext cx="914193" cy="83158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4" tIns="62162" rIns="124324" bIns="62162" numCol="1" rtlCol="0" anchor="b" anchorCtr="0" compatLnSpc="1">
            <a:prstTxWarp prst="textNoShape">
              <a:avLst/>
            </a:prstTxWarp>
          </a:bodyPr>
          <a:lstStyle/>
          <a:p>
            <a:pPr algn="ctr" defTabSz="913695" fontAlgn="base">
              <a:lnSpc>
                <a:spcPct val="80000"/>
              </a:lnSpc>
              <a:spcBef>
                <a:spcPct val="0"/>
              </a:spcBef>
              <a:spcAft>
                <a:spcPct val="0"/>
              </a:spcAft>
            </a:pPr>
            <a:r>
              <a:rPr lang="en-US" sz="1067" dirty="0">
                <a:gradFill>
                  <a:gsLst>
                    <a:gs pos="0">
                      <a:srgbClr val="FFFFFF"/>
                    </a:gs>
                    <a:gs pos="100000">
                      <a:srgbClr val="FFFFFF"/>
                    </a:gs>
                  </a:gsLst>
                  <a:lin ang="5400000" scaled="0"/>
                </a:gradFill>
              </a:rPr>
              <a:t>SQL database</a:t>
            </a:r>
          </a:p>
        </p:txBody>
      </p:sp>
      <p:sp>
        <p:nvSpPr>
          <p:cNvPr id="5193" name="Rectangle 5192"/>
          <p:cNvSpPr/>
          <p:nvPr/>
        </p:nvSpPr>
        <p:spPr bwMode="auto">
          <a:xfrm>
            <a:off x="-26924" y="1500929"/>
            <a:ext cx="7563481" cy="19844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274320" tIns="1280160" rIns="124325" bIns="62161" numCol="1" rtlCol="0" anchor="ctr" anchorCtr="0" compatLnSpc="1">
            <a:prstTxWarp prst="textNoShape">
              <a:avLst/>
            </a:prstTxWarp>
          </a:bodyPr>
          <a:lstStyle/>
          <a:p>
            <a:pPr defTabSz="776976">
              <a:defRPr/>
            </a:pPr>
            <a:r>
              <a:rPr lang="en-US" sz="4800" kern="0" baseline="30000" dirty="0" smtClean="0">
                <a:gradFill>
                  <a:gsLst>
                    <a:gs pos="0">
                      <a:srgbClr val="00188F">
                        <a:lumMod val="5000"/>
                        <a:lumOff val="95000"/>
                      </a:srgbClr>
                    </a:gs>
                    <a:gs pos="100000">
                      <a:srgbClr val="EFEFEF"/>
                    </a:gs>
                  </a:gsLst>
                  <a:lin ang="5400000" scaled="1"/>
                </a:gradFill>
                <a:latin typeface="Segoe UI Light"/>
              </a:rPr>
              <a:t>app </a:t>
            </a:r>
            <a:br>
              <a:rPr lang="en-US" sz="4800" kern="0" baseline="30000" dirty="0" smtClean="0">
                <a:gradFill>
                  <a:gsLst>
                    <a:gs pos="0">
                      <a:srgbClr val="00188F">
                        <a:lumMod val="5000"/>
                        <a:lumOff val="95000"/>
                      </a:srgbClr>
                    </a:gs>
                    <a:gs pos="100000">
                      <a:srgbClr val="EFEFEF"/>
                    </a:gs>
                  </a:gsLst>
                  <a:lin ang="5400000" scaled="1"/>
                </a:gradFill>
                <a:latin typeface="Segoe UI Light"/>
              </a:rPr>
            </a:br>
            <a:r>
              <a:rPr lang="en-US" sz="4800" kern="0" baseline="30000" dirty="0" smtClean="0">
                <a:gradFill>
                  <a:gsLst>
                    <a:gs pos="0">
                      <a:srgbClr val="00188F">
                        <a:lumMod val="5000"/>
                        <a:lumOff val="95000"/>
                      </a:srgbClr>
                    </a:gs>
                    <a:gs pos="100000">
                      <a:srgbClr val="EFEFEF"/>
                    </a:gs>
                  </a:gsLst>
                  <a:lin ang="5400000" scaled="1"/>
                </a:gradFill>
                <a:latin typeface="Segoe UI Light"/>
              </a:rPr>
              <a:t>services</a:t>
            </a:r>
            <a:endParaRPr lang="en-US" sz="4800" kern="0" baseline="30000" dirty="0">
              <a:gradFill>
                <a:gsLst>
                  <a:gs pos="0">
                    <a:srgbClr val="00188F">
                      <a:lumMod val="5000"/>
                      <a:lumOff val="95000"/>
                    </a:srgbClr>
                  </a:gs>
                  <a:gs pos="100000">
                    <a:srgbClr val="EFEFEF"/>
                  </a:gs>
                </a:gsLst>
                <a:lin ang="5400000" scaled="1"/>
              </a:gradFill>
              <a:latin typeface="Segoe UI Light"/>
            </a:endParaRPr>
          </a:p>
        </p:txBody>
      </p:sp>
      <p:sp>
        <p:nvSpPr>
          <p:cNvPr id="5194" name="Rectangle 5193"/>
          <p:cNvSpPr/>
          <p:nvPr/>
        </p:nvSpPr>
        <p:spPr bwMode="auto">
          <a:xfrm>
            <a:off x="6528271" y="1601569"/>
            <a:ext cx="914193" cy="83158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4" tIns="62162" rIns="124324" bIns="62162" numCol="1" rtlCol="0" anchor="b" anchorCtr="0" compatLnSpc="1">
            <a:prstTxWarp prst="textNoShape">
              <a:avLst/>
            </a:prstTxWarp>
          </a:bodyPr>
          <a:lstStyle/>
          <a:p>
            <a:pPr algn="ctr" defTabSz="913695" fontAlgn="base">
              <a:lnSpc>
                <a:spcPct val="80000"/>
              </a:lnSpc>
              <a:spcBef>
                <a:spcPct val="0"/>
              </a:spcBef>
              <a:spcAft>
                <a:spcPct val="0"/>
              </a:spcAft>
            </a:pPr>
            <a:r>
              <a:rPr lang="en-US" sz="1067" dirty="0">
                <a:gradFill>
                  <a:gsLst>
                    <a:gs pos="0">
                      <a:srgbClr val="FFFFFF"/>
                    </a:gs>
                    <a:gs pos="100000">
                      <a:srgbClr val="FFFFFF"/>
                    </a:gs>
                  </a:gsLst>
                  <a:lin ang="5400000" scaled="0"/>
                </a:gradFill>
              </a:rPr>
              <a:t>media</a:t>
            </a:r>
          </a:p>
        </p:txBody>
      </p:sp>
      <p:sp>
        <p:nvSpPr>
          <p:cNvPr id="5195" name="Rectangle 5194"/>
          <p:cNvSpPr/>
          <p:nvPr/>
        </p:nvSpPr>
        <p:spPr bwMode="auto">
          <a:xfrm>
            <a:off x="5510947" y="2523047"/>
            <a:ext cx="914193" cy="83158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4" tIns="62162" rIns="124324" bIns="62162" numCol="1" rtlCol="0" anchor="b" anchorCtr="0" compatLnSpc="1">
            <a:prstTxWarp prst="textNoShape">
              <a:avLst/>
            </a:prstTxWarp>
          </a:bodyPr>
          <a:lstStyle/>
          <a:p>
            <a:pPr algn="ctr" defTabSz="913695" fontAlgn="base">
              <a:lnSpc>
                <a:spcPct val="80000"/>
              </a:lnSpc>
              <a:spcBef>
                <a:spcPct val="0"/>
              </a:spcBef>
              <a:spcAft>
                <a:spcPct val="0"/>
              </a:spcAft>
            </a:pPr>
            <a:r>
              <a:rPr lang="en-US" sz="1067" dirty="0" err="1">
                <a:gradFill>
                  <a:gsLst>
                    <a:gs pos="0">
                      <a:srgbClr val="FFFFFF"/>
                    </a:gs>
                    <a:gs pos="100000">
                      <a:srgbClr val="FFFFFF"/>
                    </a:gs>
                  </a:gsLst>
                  <a:lin ang="5400000" scaled="0"/>
                </a:gradFill>
              </a:rPr>
              <a:t>hpc</a:t>
            </a:r>
            <a:endParaRPr lang="en-US" sz="1067" dirty="0">
              <a:gradFill>
                <a:gsLst>
                  <a:gs pos="0">
                    <a:srgbClr val="FFFFFF"/>
                  </a:gs>
                  <a:gs pos="100000">
                    <a:srgbClr val="FFFFFF"/>
                  </a:gs>
                </a:gsLst>
                <a:lin ang="5400000" scaled="0"/>
              </a:gradFill>
            </a:endParaRPr>
          </a:p>
        </p:txBody>
      </p:sp>
      <p:sp>
        <p:nvSpPr>
          <p:cNvPr id="5196" name="Rectangle 5195"/>
          <p:cNvSpPr/>
          <p:nvPr/>
        </p:nvSpPr>
        <p:spPr bwMode="auto">
          <a:xfrm>
            <a:off x="4493621" y="2523761"/>
            <a:ext cx="914193" cy="83158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4" tIns="62162" rIns="124324" bIns="62162" numCol="1" rtlCol="0" anchor="b" anchorCtr="0" compatLnSpc="1">
            <a:prstTxWarp prst="textNoShape">
              <a:avLst/>
            </a:prstTxWarp>
          </a:bodyPr>
          <a:lstStyle/>
          <a:p>
            <a:pPr algn="ctr" defTabSz="913695" fontAlgn="base">
              <a:lnSpc>
                <a:spcPct val="80000"/>
              </a:lnSpc>
              <a:spcBef>
                <a:spcPct val="0"/>
              </a:spcBef>
              <a:spcAft>
                <a:spcPct val="0"/>
              </a:spcAft>
            </a:pPr>
            <a:r>
              <a:rPr lang="en-US" sz="1067" dirty="0">
                <a:gradFill>
                  <a:gsLst>
                    <a:gs pos="0">
                      <a:srgbClr val="FFFFFF"/>
                    </a:gs>
                    <a:gs pos="100000">
                      <a:srgbClr val="FFFFFF"/>
                    </a:gs>
                  </a:gsLst>
                  <a:lin ang="5400000" scaled="0"/>
                </a:gradFill>
              </a:rPr>
              <a:t>integration</a:t>
            </a:r>
          </a:p>
        </p:txBody>
      </p:sp>
      <p:sp>
        <p:nvSpPr>
          <p:cNvPr id="5206" name="Rectangle 5205"/>
          <p:cNvSpPr/>
          <p:nvPr/>
        </p:nvSpPr>
        <p:spPr bwMode="auto">
          <a:xfrm>
            <a:off x="6527459" y="2523048"/>
            <a:ext cx="914193" cy="83158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4" tIns="62162" rIns="124324" bIns="62162" numCol="1" rtlCol="0" anchor="b" anchorCtr="0" compatLnSpc="1">
            <a:prstTxWarp prst="textNoShape">
              <a:avLst/>
            </a:prstTxWarp>
          </a:bodyPr>
          <a:lstStyle/>
          <a:p>
            <a:pPr algn="ctr" defTabSz="913695" fontAlgn="base">
              <a:lnSpc>
                <a:spcPct val="80000"/>
              </a:lnSpc>
              <a:spcBef>
                <a:spcPct val="0"/>
              </a:spcBef>
              <a:spcAft>
                <a:spcPct val="0"/>
              </a:spcAft>
            </a:pPr>
            <a:r>
              <a:rPr lang="en-US" sz="1067" dirty="0">
                <a:gradFill>
                  <a:gsLst>
                    <a:gs pos="0">
                      <a:srgbClr val="FFFFFF"/>
                    </a:gs>
                    <a:gs pos="100000">
                      <a:srgbClr val="FFFFFF"/>
                    </a:gs>
                  </a:gsLst>
                  <a:lin ang="5400000" scaled="0"/>
                </a:gradFill>
              </a:rPr>
              <a:t>analytics</a:t>
            </a:r>
          </a:p>
        </p:txBody>
      </p:sp>
      <p:sp>
        <p:nvSpPr>
          <p:cNvPr id="5207" name="Rectangle 5206"/>
          <p:cNvSpPr/>
          <p:nvPr/>
        </p:nvSpPr>
        <p:spPr bwMode="auto">
          <a:xfrm>
            <a:off x="3517391" y="1601569"/>
            <a:ext cx="914193" cy="83158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4" tIns="62162" rIns="124324" bIns="62162" numCol="1" rtlCol="0" anchor="b" anchorCtr="0" compatLnSpc="1">
            <a:prstTxWarp prst="textNoShape">
              <a:avLst/>
            </a:prstTxWarp>
          </a:bodyPr>
          <a:lstStyle/>
          <a:p>
            <a:pPr algn="ctr" defTabSz="913695" fontAlgn="base">
              <a:spcBef>
                <a:spcPct val="0"/>
              </a:spcBef>
              <a:spcAft>
                <a:spcPct val="0"/>
              </a:spcAft>
            </a:pPr>
            <a:r>
              <a:rPr lang="en-US" sz="1067" dirty="0">
                <a:gradFill>
                  <a:gsLst>
                    <a:gs pos="0">
                      <a:srgbClr val="FFFFFF"/>
                    </a:gs>
                    <a:gs pos="100000">
                      <a:srgbClr val="FFFFFF"/>
                    </a:gs>
                  </a:gsLst>
                  <a:lin ang="5400000" scaled="0"/>
                </a:gradFill>
              </a:rPr>
              <a:t>caching</a:t>
            </a:r>
          </a:p>
        </p:txBody>
      </p:sp>
      <p:sp>
        <p:nvSpPr>
          <p:cNvPr id="5208" name="Rectangle 5207"/>
          <p:cNvSpPr/>
          <p:nvPr/>
        </p:nvSpPr>
        <p:spPr bwMode="auto">
          <a:xfrm>
            <a:off x="4493621" y="1614152"/>
            <a:ext cx="914193" cy="83158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4" tIns="62162" rIns="124324" bIns="62162" numCol="1" rtlCol="0" anchor="b" anchorCtr="0" compatLnSpc="1">
            <a:prstTxWarp prst="textNoShape">
              <a:avLst/>
            </a:prstTxWarp>
          </a:bodyPr>
          <a:lstStyle/>
          <a:p>
            <a:pPr algn="ctr" defTabSz="913695" fontAlgn="base">
              <a:spcBef>
                <a:spcPct val="0"/>
              </a:spcBef>
              <a:spcAft>
                <a:spcPct val="0"/>
              </a:spcAft>
            </a:pPr>
            <a:r>
              <a:rPr lang="en-US" sz="1067" dirty="0">
                <a:gradFill>
                  <a:gsLst>
                    <a:gs pos="0">
                      <a:srgbClr val="FFFFFF"/>
                    </a:gs>
                    <a:gs pos="100000">
                      <a:srgbClr val="FFFFFF"/>
                    </a:gs>
                  </a:gsLst>
                  <a:lin ang="5400000" scaled="0"/>
                </a:gradFill>
              </a:rPr>
              <a:t>identity</a:t>
            </a:r>
          </a:p>
        </p:txBody>
      </p:sp>
      <p:sp>
        <p:nvSpPr>
          <p:cNvPr id="5209" name="Rectangle 5208"/>
          <p:cNvSpPr/>
          <p:nvPr/>
        </p:nvSpPr>
        <p:spPr bwMode="auto">
          <a:xfrm>
            <a:off x="5510946" y="1601569"/>
            <a:ext cx="914193" cy="83158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4" tIns="62162" rIns="124324" bIns="62162" numCol="1" rtlCol="0" anchor="b" anchorCtr="0" compatLnSpc="1">
            <a:prstTxWarp prst="textNoShape">
              <a:avLst/>
            </a:prstTxWarp>
          </a:bodyPr>
          <a:lstStyle/>
          <a:p>
            <a:pPr algn="ctr" defTabSz="913695" fontAlgn="base">
              <a:lnSpc>
                <a:spcPct val="80000"/>
              </a:lnSpc>
              <a:spcBef>
                <a:spcPct val="0"/>
              </a:spcBef>
              <a:spcAft>
                <a:spcPct val="0"/>
              </a:spcAft>
            </a:pPr>
            <a:r>
              <a:rPr lang="en-US" sz="1067" dirty="0">
                <a:gradFill>
                  <a:gsLst>
                    <a:gs pos="0">
                      <a:srgbClr val="FFFFFF"/>
                    </a:gs>
                    <a:gs pos="100000">
                      <a:srgbClr val="FFFFFF"/>
                    </a:gs>
                  </a:gsLst>
                  <a:lin ang="5400000" scaled="0"/>
                </a:gradFill>
              </a:rPr>
              <a:t>service bus</a:t>
            </a:r>
          </a:p>
        </p:txBody>
      </p:sp>
      <p:sp>
        <p:nvSpPr>
          <p:cNvPr id="5210" name="Rectangle 5209"/>
          <p:cNvSpPr/>
          <p:nvPr/>
        </p:nvSpPr>
        <p:spPr bwMode="auto">
          <a:xfrm>
            <a:off x="3578358" y="2546370"/>
            <a:ext cx="914193" cy="83158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4" tIns="62162" rIns="124324" bIns="62162" numCol="1" rtlCol="0" anchor="b" anchorCtr="0" compatLnSpc="1">
            <a:prstTxWarp prst="textNoShape">
              <a:avLst/>
            </a:prstTxWarp>
          </a:bodyPr>
          <a:lstStyle/>
          <a:p>
            <a:pPr algn="ctr" defTabSz="913695" fontAlgn="base">
              <a:lnSpc>
                <a:spcPct val="80000"/>
              </a:lnSpc>
              <a:spcBef>
                <a:spcPct val="0"/>
              </a:spcBef>
              <a:spcAft>
                <a:spcPct val="0"/>
              </a:spcAft>
            </a:pPr>
            <a:r>
              <a:rPr lang="en-US" sz="1067" dirty="0">
                <a:gradFill>
                  <a:gsLst>
                    <a:gs pos="0">
                      <a:srgbClr val="FFFFFF"/>
                    </a:gs>
                    <a:gs pos="100000">
                      <a:srgbClr val="FFFFFF"/>
                    </a:gs>
                  </a:gsLst>
                  <a:lin ang="5400000" scaled="0"/>
                </a:gradFill>
              </a:rPr>
              <a:t>web sites</a:t>
            </a:r>
          </a:p>
        </p:txBody>
      </p:sp>
      <p:sp>
        <p:nvSpPr>
          <p:cNvPr id="5211" name="Mobile Services - Label"/>
          <p:cNvSpPr/>
          <p:nvPr/>
        </p:nvSpPr>
        <p:spPr bwMode="auto">
          <a:xfrm>
            <a:off x="2624633" y="2557469"/>
            <a:ext cx="914193" cy="83158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4" tIns="62162" rIns="124324" bIns="62162" numCol="1" rtlCol="0" anchor="b" anchorCtr="0" compatLnSpc="1">
            <a:prstTxWarp prst="textNoShape">
              <a:avLst/>
            </a:prstTxWarp>
          </a:bodyPr>
          <a:lstStyle/>
          <a:p>
            <a:pPr algn="ctr" defTabSz="913695" fontAlgn="base">
              <a:lnSpc>
                <a:spcPct val="80000"/>
              </a:lnSpc>
              <a:spcBef>
                <a:spcPct val="0"/>
              </a:spcBef>
              <a:spcAft>
                <a:spcPct val="0"/>
              </a:spcAft>
            </a:pPr>
            <a:r>
              <a:rPr lang="en-US" sz="1067" dirty="0">
                <a:gradFill>
                  <a:gsLst>
                    <a:gs pos="0">
                      <a:srgbClr val="FFFFFF"/>
                    </a:gs>
                    <a:gs pos="100000">
                      <a:srgbClr val="FFFFFF"/>
                    </a:gs>
                  </a:gsLst>
                  <a:lin ang="5400000" scaled="0"/>
                </a:gradFill>
              </a:rPr>
              <a:t>mobile services</a:t>
            </a:r>
          </a:p>
        </p:txBody>
      </p:sp>
      <p:sp>
        <p:nvSpPr>
          <p:cNvPr id="5212" name="Rectangle 5211"/>
          <p:cNvSpPr/>
          <p:nvPr/>
        </p:nvSpPr>
        <p:spPr bwMode="auto">
          <a:xfrm>
            <a:off x="2625095" y="1599926"/>
            <a:ext cx="914193" cy="83158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4" tIns="62162" rIns="124324" bIns="62162" numCol="1" rtlCol="0" anchor="b" anchorCtr="0" compatLnSpc="1">
            <a:prstTxWarp prst="textNoShape">
              <a:avLst/>
            </a:prstTxWarp>
          </a:bodyPr>
          <a:lstStyle/>
          <a:p>
            <a:pPr algn="ctr" defTabSz="913695" fontAlgn="base">
              <a:lnSpc>
                <a:spcPct val="80000"/>
              </a:lnSpc>
              <a:spcBef>
                <a:spcPct val="0"/>
              </a:spcBef>
              <a:spcAft>
                <a:spcPct val="0"/>
              </a:spcAft>
            </a:pPr>
            <a:r>
              <a:rPr lang="en-US" sz="1067" dirty="0">
                <a:gradFill>
                  <a:gsLst>
                    <a:gs pos="0">
                      <a:srgbClr val="FFFFFF"/>
                    </a:gs>
                    <a:gs pos="100000">
                      <a:srgbClr val="FFFFFF"/>
                    </a:gs>
                  </a:gsLst>
                  <a:lin ang="5400000" scaled="0"/>
                </a:gradFill>
              </a:rPr>
              <a:t>cloud services</a:t>
            </a:r>
          </a:p>
        </p:txBody>
      </p:sp>
      <p:pic>
        <p:nvPicPr>
          <p:cNvPr id="5213" name="Picture 52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727883" y="1704650"/>
            <a:ext cx="431850" cy="428014"/>
          </a:xfrm>
          <a:prstGeom prst="rect">
            <a:avLst/>
          </a:prstGeom>
        </p:spPr>
      </p:pic>
      <p:pic>
        <p:nvPicPr>
          <p:cNvPr id="5215" name="Picture 7" descr="C:\Users\Jonahs\Dropbox\Projects SCOTT\MEET Windows Azure\source\Background\tile-icon-identity.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762890" y="1743952"/>
            <a:ext cx="375655" cy="375654"/>
          </a:xfrm>
          <a:prstGeom prst="rect">
            <a:avLst/>
          </a:prstGeom>
          <a:noFill/>
          <a:extLst>
            <a:ext uri="{909E8E84-426E-40DD-AFC4-6F175D3DCCD1}">
              <a14:hiddenFill xmlns:a14="http://schemas.microsoft.com/office/drawing/2010/main">
                <a:solidFill>
                  <a:srgbClr val="FFFFFF"/>
                </a:solidFill>
              </a14:hiddenFill>
            </a:ext>
          </a:extLst>
        </p:spPr>
      </p:pic>
      <p:sp>
        <p:nvSpPr>
          <p:cNvPr id="5217" name="Freeform 25"/>
          <p:cNvSpPr>
            <a:spLocks noEditPoints="1"/>
          </p:cNvSpPr>
          <p:nvPr/>
        </p:nvSpPr>
        <p:spPr bwMode="black">
          <a:xfrm>
            <a:off x="4792024" y="2677907"/>
            <a:ext cx="348340" cy="348742"/>
          </a:xfrm>
          <a:custGeom>
            <a:avLst/>
            <a:gdLst>
              <a:gd name="T0" fmla="*/ 0 w 708"/>
              <a:gd name="T1" fmla="*/ 709 h 709"/>
              <a:gd name="T2" fmla="*/ 212 w 708"/>
              <a:gd name="T3" fmla="*/ 567 h 709"/>
              <a:gd name="T4" fmla="*/ 708 w 708"/>
              <a:gd name="T5" fmla="*/ 567 h 709"/>
              <a:gd name="T6" fmla="*/ 496 w 708"/>
              <a:gd name="T7" fmla="*/ 709 h 709"/>
              <a:gd name="T8" fmla="*/ 708 w 708"/>
              <a:gd name="T9" fmla="*/ 567 h 709"/>
              <a:gd name="T10" fmla="*/ 248 w 708"/>
              <a:gd name="T11" fmla="*/ 567 h 709"/>
              <a:gd name="T12" fmla="*/ 460 w 708"/>
              <a:gd name="T13" fmla="*/ 709 h 709"/>
              <a:gd name="T14" fmla="*/ 212 w 708"/>
              <a:gd name="T15" fmla="*/ 227 h 709"/>
              <a:gd name="T16" fmla="*/ 0 w 708"/>
              <a:gd name="T17" fmla="*/ 369 h 709"/>
              <a:gd name="T18" fmla="*/ 212 w 708"/>
              <a:gd name="T19" fmla="*/ 227 h 709"/>
              <a:gd name="T20" fmla="*/ 496 w 708"/>
              <a:gd name="T21" fmla="*/ 14 h 709"/>
              <a:gd name="T22" fmla="*/ 708 w 708"/>
              <a:gd name="T23" fmla="*/ 156 h 709"/>
              <a:gd name="T24" fmla="*/ 460 w 708"/>
              <a:gd name="T25" fmla="*/ 156 h 709"/>
              <a:gd name="T26" fmla="*/ 248 w 708"/>
              <a:gd name="T27" fmla="*/ 298 h 709"/>
              <a:gd name="T28" fmla="*/ 460 w 708"/>
              <a:gd name="T29" fmla="*/ 156 h 709"/>
              <a:gd name="T30" fmla="*/ 127 w 708"/>
              <a:gd name="T31" fmla="*/ 397 h 709"/>
              <a:gd name="T32" fmla="*/ 340 w 708"/>
              <a:gd name="T33" fmla="*/ 539 h 709"/>
              <a:gd name="T34" fmla="*/ 97 w 708"/>
              <a:gd name="T35" fmla="*/ 397 h 709"/>
              <a:gd name="T36" fmla="*/ 0 w 708"/>
              <a:gd name="T37" fmla="*/ 539 h 709"/>
              <a:gd name="T38" fmla="*/ 97 w 708"/>
              <a:gd name="T39" fmla="*/ 397 h 709"/>
              <a:gd name="T40" fmla="*/ 0 w 708"/>
              <a:gd name="T41" fmla="*/ 57 h 709"/>
              <a:gd name="T42" fmla="*/ 97 w 708"/>
              <a:gd name="T43" fmla="*/ 199 h 709"/>
              <a:gd name="T44" fmla="*/ 583 w 708"/>
              <a:gd name="T45" fmla="*/ 397 h 709"/>
              <a:gd name="T46" fmla="*/ 371 w 708"/>
              <a:gd name="T47" fmla="*/ 539 h 709"/>
              <a:gd name="T48" fmla="*/ 583 w 708"/>
              <a:gd name="T49" fmla="*/ 397 h 709"/>
              <a:gd name="T50" fmla="*/ 614 w 708"/>
              <a:gd name="T51" fmla="*/ 397 h 709"/>
              <a:gd name="T52" fmla="*/ 708 w 708"/>
              <a:gd name="T53" fmla="*/ 539 h 709"/>
              <a:gd name="T54" fmla="*/ 354 w 708"/>
              <a:gd name="T55" fmla="*/ 132 h 709"/>
              <a:gd name="T56" fmla="*/ 392 w 708"/>
              <a:gd name="T57" fmla="*/ 47 h 709"/>
              <a:gd name="T58" fmla="*/ 316 w 708"/>
              <a:gd name="T59" fmla="*/ 0 h 709"/>
              <a:gd name="T60" fmla="*/ 269 w 708"/>
              <a:gd name="T61" fmla="*/ 47 h 709"/>
              <a:gd name="T62" fmla="*/ 602 w 708"/>
              <a:gd name="T63" fmla="*/ 343 h 709"/>
              <a:gd name="T64" fmla="*/ 640 w 708"/>
              <a:gd name="T65" fmla="*/ 258 h 709"/>
              <a:gd name="T66" fmla="*/ 564 w 708"/>
              <a:gd name="T67" fmla="*/ 210 h 709"/>
              <a:gd name="T68" fmla="*/ 517 w 708"/>
              <a:gd name="T69" fmla="*/ 258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08" h="709">
                <a:moveTo>
                  <a:pt x="212" y="709"/>
                </a:moveTo>
                <a:lnTo>
                  <a:pt x="0" y="709"/>
                </a:lnTo>
                <a:lnTo>
                  <a:pt x="0" y="567"/>
                </a:lnTo>
                <a:lnTo>
                  <a:pt x="212" y="567"/>
                </a:lnTo>
                <a:lnTo>
                  <a:pt x="212" y="709"/>
                </a:lnTo>
                <a:close/>
                <a:moveTo>
                  <a:pt x="708" y="567"/>
                </a:moveTo>
                <a:lnTo>
                  <a:pt x="496" y="567"/>
                </a:lnTo>
                <a:lnTo>
                  <a:pt x="496" y="709"/>
                </a:lnTo>
                <a:lnTo>
                  <a:pt x="708" y="709"/>
                </a:lnTo>
                <a:lnTo>
                  <a:pt x="708" y="567"/>
                </a:lnTo>
                <a:close/>
                <a:moveTo>
                  <a:pt x="460" y="567"/>
                </a:moveTo>
                <a:lnTo>
                  <a:pt x="248" y="567"/>
                </a:lnTo>
                <a:lnTo>
                  <a:pt x="248" y="709"/>
                </a:lnTo>
                <a:lnTo>
                  <a:pt x="460" y="709"/>
                </a:lnTo>
                <a:lnTo>
                  <a:pt x="460" y="567"/>
                </a:lnTo>
                <a:close/>
                <a:moveTo>
                  <a:pt x="212" y="227"/>
                </a:moveTo>
                <a:lnTo>
                  <a:pt x="0" y="227"/>
                </a:lnTo>
                <a:lnTo>
                  <a:pt x="0" y="369"/>
                </a:lnTo>
                <a:lnTo>
                  <a:pt x="212" y="369"/>
                </a:lnTo>
                <a:lnTo>
                  <a:pt x="212" y="227"/>
                </a:lnTo>
                <a:close/>
                <a:moveTo>
                  <a:pt x="708" y="14"/>
                </a:moveTo>
                <a:lnTo>
                  <a:pt x="496" y="14"/>
                </a:lnTo>
                <a:lnTo>
                  <a:pt x="496" y="156"/>
                </a:lnTo>
                <a:lnTo>
                  <a:pt x="708" y="156"/>
                </a:lnTo>
                <a:lnTo>
                  <a:pt x="708" y="14"/>
                </a:lnTo>
                <a:close/>
                <a:moveTo>
                  <a:pt x="460" y="156"/>
                </a:moveTo>
                <a:lnTo>
                  <a:pt x="248" y="156"/>
                </a:lnTo>
                <a:lnTo>
                  <a:pt x="248" y="298"/>
                </a:lnTo>
                <a:lnTo>
                  <a:pt x="460" y="298"/>
                </a:lnTo>
                <a:lnTo>
                  <a:pt x="460" y="156"/>
                </a:lnTo>
                <a:close/>
                <a:moveTo>
                  <a:pt x="340" y="397"/>
                </a:moveTo>
                <a:lnTo>
                  <a:pt x="127" y="397"/>
                </a:lnTo>
                <a:lnTo>
                  <a:pt x="127" y="539"/>
                </a:lnTo>
                <a:lnTo>
                  <a:pt x="340" y="539"/>
                </a:lnTo>
                <a:lnTo>
                  <a:pt x="340" y="397"/>
                </a:lnTo>
                <a:close/>
                <a:moveTo>
                  <a:pt x="97" y="397"/>
                </a:moveTo>
                <a:lnTo>
                  <a:pt x="0" y="397"/>
                </a:lnTo>
                <a:lnTo>
                  <a:pt x="0" y="539"/>
                </a:lnTo>
                <a:lnTo>
                  <a:pt x="97" y="539"/>
                </a:lnTo>
                <a:lnTo>
                  <a:pt x="97" y="397"/>
                </a:lnTo>
                <a:close/>
                <a:moveTo>
                  <a:pt x="97" y="57"/>
                </a:moveTo>
                <a:lnTo>
                  <a:pt x="0" y="57"/>
                </a:lnTo>
                <a:lnTo>
                  <a:pt x="0" y="199"/>
                </a:lnTo>
                <a:lnTo>
                  <a:pt x="97" y="199"/>
                </a:lnTo>
                <a:lnTo>
                  <a:pt x="97" y="57"/>
                </a:lnTo>
                <a:close/>
                <a:moveTo>
                  <a:pt x="583" y="397"/>
                </a:moveTo>
                <a:lnTo>
                  <a:pt x="371" y="397"/>
                </a:lnTo>
                <a:lnTo>
                  <a:pt x="371" y="539"/>
                </a:lnTo>
                <a:lnTo>
                  <a:pt x="583" y="539"/>
                </a:lnTo>
                <a:lnTo>
                  <a:pt x="583" y="397"/>
                </a:lnTo>
                <a:close/>
                <a:moveTo>
                  <a:pt x="708" y="397"/>
                </a:moveTo>
                <a:lnTo>
                  <a:pt x="614" y="397"/>
                </a:lnTo>
                <a:lnTo>
                  <a:pt x="614" y="539"/>
                </a:lnTo>
                <a:lnTo>
                  <a:pt x="708" y="539"/>
                </a:lnTo>
                <a:lnTo>
                  <a:pt x="708" y="397"/>
                </a:lnTo>
                <a:close/>
                <a:moveTo>
                  <a:pt x="354" y="132"/>
                </a:moveTo>
                <a:lnTo>
                  <a:pt x="439" y="47"/>
                </a:lnTo>
                <a:lnTo>
                  <a:pt x="392" y="47"/>
                </a:lnTo>
                <a:lnTo>
                  <a:pt x="392" y="0"/>
                </a:lnTo>
                <a:lnTo>
                  <a:pt x="316" y="0"/>
                </a:lnTo>
                <a:lnTo>
                  <a:pt x="316" y="47"/>
                </a:lnTo>
                <a:lnTo>
                  <a:pt x="269" y="47"/>
                </a:lnTo>
                <a:lnTo>
                  <a:pt x="354" y="132"/>
                </a:lnTo>
                <a:close/>
                <a:moveTo>
                  <a:pt x="602" y="343"/>
                </a:moveTo>
                <a:lnTo>
                  <a:pt x="687" y="258"/>
                </a:lnTo>
                <a:lnTo>
                  <a:pt x="640" y="258"/>
                </a:lnTo>
                <a:lnTo>
                  <a:pt x="640" y="210"/>
                </a:lnTo>
                <a:lnTo>
                  <a:pt x="564" y="210"/>
                </a:lnTo>
                <a:lnTo>
                  <a:pt x="564" y="258"/>
                </a:lnTo>
                <a:lnTo>
                  <a:pt x="517" y="258"/>
                </a:lnTo>
                <a:lnTo>
                  <a:pt x="602" y="34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305" tIns="41153" rIns="82305" bIns="41153" numCol="1" anchor="t" anchorCtr="0" compatLnSpc="1">
            <a:prstTxWarp prst="textNoShape">
              <a:avLst/>
            </a:prstTxWarp>
          </a:bodyPr>
          <a:lstStyle/>
          <a:p>
            <a:endParaRPr lang="en-US" sz="1600">
              <a:solidFill>
                <a:srgbClr val="505050"/>
              </a:solidFill>
            </a:endParaRPr>
          </a:p>
        </p:txBody>
      </p:sp>
      <p:pic>
        <p:nvPicPr>
          <p:cNvPr id="5219" name="Picture 5218"/>
          <p:cNvPicPr>
            <a:picLocks noChangeAspect="1"/>
          </p:cNvPicPr>
          <p:nvPr/>
        </p:nvPicPr>
        <p:blipFill>
          <a:blip r:embed="rId6"/>
          <a:stretch>
            <a:fillRect/>
          </a:stretch>
        </p:blipFill>
        <p:spPr>
          <a:xfrm>
            <a:off x="5787264" y="1713397"/>
            <a:ext cx="384545" cy="435206"/>
          </a:xfrm>
          <a:prstGeom prst="rect">
            <a:avLst/>
          </a:prstGeom>
        </p:spPr>
      </p:pic>
      <p:sp>
        <p:nvSpPr>
          <p:cNvPr id="5221" name="Freeform 25"/>
          <p:cNvSpPr>
            <a:spLocks noEditPoints="1"/>
          </p:cNvSpPr>
          <p:nvPr/>
        </p:nvSpPr>
        <p:spPr bwMode="black">
          <a:xfrm flipH="1">
            <a:off x="6783102" y="1697528"/>
            <a:ext cx="432290" cy="432464"/>
          </a:xfrm>
          <a:custGeom>
            <a:avLst/>
            <a:gdLst>
              <a:gd name="T0" fmla="*/ 50 w 150"/>
              <a:gd name="T1" fmla="*/ 75 h 150"/>
              <a:gd name="T2" fmla="*/ 90 w 150"/>
              <a:gd name="T3" fmla="*/ 45 h 150"/>
              <a:gd name="T4" fmla="*/ 90 w 150"/>
              <a:gd name="T5" fmla="*/ 105 h 150"/>
              <a:gd name="T6" fmla="*/ 50 w 150"/>
              <a:gd name="T7" fmla="*/ 75 h 150"/>
              <a:gd name="T8" fmla="*/ 75 w 150"/>
              <a:gd name="T9" fmla="*/ 140 h 150"/>
              <a:gd name="T10" fmla="*/ 10 w 150"/>
              <a:gd name="T11" fmla="*/ 75 h 150"/>
              <a:gd name="T12" fmla="*/ 75 w 150"/>
              <a:gd name="T13" fmla="*/ 10 h 150"/>
              <a:gd name="T14" fmla="*/ 140 w 150"/>
              <a:gd name="T15" fmla="*/ 75 h 150"/>
              <a:gd name="T16" fmla="*/ 75 w 150"/>
              <a:gd name="T17" fmla="*/ 140 h 150"/>
              <a:gd name="T18" fmla="*/ 75 w 150"/>
              <a:gd name="T19" fmla="*/ 150 h 150"/>
              <a:gd name="T20" fmla="*/ 150 w 150"/>
              <a:gd name="T21" fmla="*/ 75 h 150"/>
              <a:gd name="T22" fmla="*/ 75 w 150"/>
              <a:gd name="T23" fmla="*/ 0 h 150"/>
              <a:gd name="T24" fmla="*/ 0 w 150"/>
              <a:gd name="T25" fmla="*/ 75 h 150"/>
              <a:gd name="T26" fmla="*/ 75 w 150"/>
              <a:gd name="T27" fmla="*/ 15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0" h="150">
                <a:moveTo>
                  <a:pt x="50" y="75"/>
                </a:moveTo>
                <a:cubicBezTo>
                  <a:pt x="90" y="45"/>
                  <a:pt x="90" y="45"/>
                  <a:pt x="90" y="45"/>
                </a:cubicBezTo>
                <a:cubicBezTo>
                  <a:pt x="90" y="105"/>
                  <a:pt x="90" y="105"/>
                  <a:pt x="90" y="105"/>
                </a:cubicBezTo>
                <a:lnTo>
                  <a:pt x="50" y="75"/>
                </a:lnTo>
                <a:close/>
                <a:moveTo>
                  <a:pt x="75" y="140"/>
                </a:moveTo>
                <a:cubicBezTo>
                  <a:pt x="39" y="140"/>
                  <a:pt x="10" y="111"/>
                  <a:pt x="10" y="75"/>
                </a:cubicBezTo>
                <a:cubicBezTo>
                  <a:pt x="10" y="39"/>
                  <a:pt x="39" y="10"/>
                  <a:pt x="75" y="10"/>
                </a:cubicBezTo>
                <a:cubicBezTo>
                  <a:pt x="111" y="10"/>
                  <a:pt x="140" y="39"/>
                  <a:pt x="140" y="75"/>
                </a:cubicBezTo>
                <a:cubicBezTo>
                  <a:pt x="140" y="111"/>
                  <a:pt x="111" y="140"/>
                  <a:pt x="75" y="140"/>
                </a:cubicBezTo>
                <a:moveTo>
                  <a:pt x="75" y="150"/>
                </a:moveTo>
                <a:cubicBezTo>
                  <a:pt x="116" y="150"/>
                  <a:pt x="150" y="116"/>
                  <a:pt x="150" y="75"/>
                </a:cubicBezTo>
                <a:cubicBezTo>
                  <a:pt x="150" y="34"/>
                  <a:pt x="116" y="0"/>
                  <a:pt x="75" y="0"/>
                </a:cubicBezTo>
                <a:cubicBezTo>
                  <a:pt x="34" y="0"/>
                  <a:pt x="0" y="34"/>
                  <a:pt x="0" y="75"/>
                </a:cubicBezTo>
                <a:cubicBezTo>
                  <a:pt x="0" y="116"/>
                  <a:pt x="34" y="150"/>
                  <a:pt x="75" y="15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2" tIns="45712" rIns="91422" bIns="45712" numCol="1" anchor="t" anchorCtr="0" compatLnSpc="1">
            <a:prstTxWarp prst="textNoShape">
              <a:avLst/>
            </a:prstTxWarp>
          </a:bodyPr>
          <a:lstStyle/>
          <a:p>
            <a:pPr defTabSz="914185"/>
            <a:endParaRPr lang="en-US" dirty="0">
              <a:solidFill>
                <a:srgbClr val="000000"/>
              </a:solidFill>
            </a:endParaRPr>
          </a:p>
        </p:txBody>
      </p:sp>
      <p:pic>
        <p:nvPicPr>
          <p:cNvPr id="5223" name="Picture 2" descr="\\MAGNUM\Projects\Microsoft\Cloud Power FY12\Design\Icons\PNGs\Cloud_on_your_terms.png"/>
          <p:cNvPicPr>
            <a:picLocks noChangeAspect="1" noChangeArrowheads="1"/>
          </p:cNvPicPr>
          <p:nvPr/>
        </p:nvPicPr>
        <p:blipFill>
          <a:blip r:embed="rId7" cstate="print">
            <a:lum bright="100000"/>
          </a:blip>
          <a:stretch>
            <a:fillRect/>
          </a:stretch>
        </p:blipFill>
        <p:spPr bwMode="auto">
          <a:xfrm>
            <a:off x="5683078" y="2523718"/>
            <a:ext cx="620508" cy="620595"/>
          </a:xfrm>
          <a:prstGeom prst="rect">
            <a:avLst/>
          </a:prstGeom>
          <a:noFill/>
          <a:ln>
            <a:noFill/>
          </a:ln>
        </p:spPr>
      </p:pic>
      <p:sp>
        <p:nvSpPr>
          <p:cNvPr id="5225" name="Freeform 5224"/>
          <p:cNvSpPr>
            <a:spLocks noEditPoints="1"/>
          </p:cNvSpPr>
          <p:nvPr/>
        </p:nvSpPr>
        <p:spPr bwMode="auto">
          <a:xfrm>
            <a:off x="6815246" y="2725939"/>
            <a:ext cx="340243" cy="300028"/>
          </a:xfrm>
          <a:custGeom>
            <a:avLst/>
            <a:gdLst>
              <a:gd name="T0" fmla="*/ 2220 w 3152"/>
              <a:gd name="T1" fmla="*/ 905 h 2780"/>
              <a:gd name="T2" fmla="*/ 2131 w 3152"/>
              <a:gd name="T3" fmla="*/ 764 h 2780"/>
              <a:gd name="T4" fmla="*/ 1420 w 3152"/>
              <a:gd name="T5" fmla="*/ 92 h 2780"/>
              <a:gd name="T6" fmla="*/ 1243 w 3152"/>
              <a:gd name="T7" fmla="*/ 2 h 2780"/>
              <a:gd name="T8" fmla="*/ 1243 w 3152"/>
              <a:gd name="T9" fmla="*/ 2 h 2780"/>
              <a:gd name="T10" fmla="*/ 1243 w 3152"/>
              <a:gd name="T11" fmla="*/ 2 h 2780"/>
              <a:gd name="T12" fmla="*/ 266 w 3152"/>
              <a:gd name="T13" fmla="*/ 2 h 2780"/>
              <a:gd name="T14" fmla="*/ 0 w 3152"/>
              <a:gd name="T15" fmla="*/ 226 h 2780"/>
              <a:gd name="T16" fmla="*/ 0 w 3152"/>
              <a:gd name="T17" fmla="*/ 2511 h 2780"/>
              <a:gd name="T18" fmla="*/ 266 w 3152"/>
              <a:gd name="T19" fmla="*/ 2780 h 2780"/>
              <a:gd name="T20" fmla="*/ 1953 w 3152"/>
              <a:gd name="T21" fmla="*/ 2780 h 2780"/>
              <a:gd name="T22" fmla="*/ 2220 w 3152"/>
              <a:gd name="T23" fmla="*/ 2511 h 2780"/>
              <a:gd name="T24" fmla="*/ 2220 w 3152"/>
              <a:gd name="T25" fmla="*/ 943 h 2780"/>
              <a:gd name="T26" fmla="*/ 2220 w 3152"/>
              <a:gd name="T27" fmla="*/ 905 h 2780"/>
              <a:gd name="T28" fmla="*/ 1243 w 3152"/>
              <a:gd name="T29" fmla="*/ 226 h 2780"/>
              <a:gd name="T30" fmla="*/ 1953 w 3152"/>
              <a:gd name="T31" fmla="*/ 943 h 2780"/>
              <a:gd name="T32" fmla="*/ 1243 w 3152"/>
              <a:gd name="T33" fmla="*/ 943 h 2780"/>
              <a:gd name="T34" fmla="*/ 1243 w 3152"/>
              <a:gd name="T35" fmla="*/ 226 h 2780"/>
              <a:gd name="T36" fmla="*/ 1243 w 3152"/>
              <a:gd name="T37" fmla="*/ 226 h 2780"/>
              <a:gd name="T38" fmla="*/ 1953 w 3152"/>
              <a:gd name="T39" fmla="*/ 2511 h 2780"/>
              <a:gd name="T40" fmla="*/ 266 w 3152"/>
              <a:gd name="T41" fmla="*/ 2511 h 2780"/>
              <a:gd name="T42" fmla="*/ 266 w 3152"/>
              <a:gd name="T43" fmla="*/ 226 h 2780"/>
              <a:gd name="T44" fmla="*/ 1021 w 3152"/>
              <a:gd name="T45" fmla="*/ 226 h 2780"/>
              <a:gd name="T46" fmla="*/ 1021 w 3152"/>
              <a:gd name="T47" fmla="*/ 943 h 2780"/>
              <a:gd name="T48" fmla="*/ 1243 w 3152"/>
              <a:gd name="T49" fmla="*/ 1212 h 2780"/>
              <a:gd name="T50" fmla="*/ 1953 w 3152"/>
              <a:gd name="T51" fmla="*/ 1212 h 2780"/>
              <a:gd name="T52" fmla="*/ 1953 w 3152"/>
              <a:gd name="T53" fmla="*/ 2511 h 2780"/>
              <a:gd name="T54" fmla="*/ 1953 w 3152"/>
              <a:gd name="T55" fmla="*/ 2511 h 2780"/>
              <a:gd name="T56" fmla="*/ 2575 w 3152"/>
              <a:gd name="T57" fmla="*/ 630 h 2780"/>
              <a:gd name="T58" fmla="*/ 2664 w 3152"/>
              <a:gd name="T59" fmla="*/ 854 h 2780"/>
              <a:gd name="T60" fmla="*/ 2664 w 3152"/>
              <a:gd name="T61" fmla="*/ 2511 h 2780"/>
              <a:gd name="T62" fmla="*/ 2442 w 3152"/>
              <a:gd name="T63" fmla="*/ 2780 h 2780"/>
              <a:gd name="T64" fmla="*/ 2353 w 3152"/>
              <a:gd name="T65" fmla="*/ 2780 h 2780"/>
              <a:gd name="T66" fmla="*/ 2442 w 3152"/>
              <a:gd name="T67" fmla="*/ 2556 h 2780"/>
              <a:gd name="T68" fmla="*/ 2442 w 3152"/>
              <a:gd name="T69" fmla="*/ 943 h 2780"/>
              <a:gd name="T70" fmla="*/ 2353 w 3152"/>
              <a:gd name="T71" fmla="*/ 674 h 2780"/>
              <a:gd name="T72" fmla="*/ 1642 w 3152"/>
              <a:gd name="T73" fmla="*/ 2 h 2780"/>
              <a:gd name="T74" fmla="*/ 1642 w 3152"/>
              <a:gd name="T75" fmla="*/ 2 h 2780"/>
              <a:gd name="T76" fmla="*/ 1731 w 3152"/>
              <a:gd name="T77" fmla="*/ 2 h 2780"/>
              <a:gd name="T78" fmla="*/ 1776 w 3152"/>
              <a:gd name="T79" fmla="*/ 2 h 2780"/>
              <a:gd name="T80" fmla="*/ 2086 w 3152"/>
              <a:gd name="T81" fmla="*/ 137 h 2780"/>
              <a:gd name="T82" fmla="*/ 2575 w 3152"/>
              <a:gd name="T83" fmla="*/ 630 h 2780"/>
              <a:gd name="T84" fmla="*/ 3063 w 3152"/>
              <a:gd name="T85" fmla="*/ 585 h 2780"/>
              <a:gd name="T86" fmla="*/ 3152 w 3152"/>
              <a:gd name="T87" fmla="*/ 764 h 2780"/>
              <a:gd name="T88" fmla="*/ 3152 w 3152"/>
              <a:gd name="T89" fmla="*/ 2511 h 2780"/>
              <a:gd name="T90" fmla="*/ 2886 w 3152"/>
              <a:gd name="T91" fmla="*/ 2780 h 2780"/>
              <a:gd name="T92" fmla="*/ 2841 w 3152"/>
              <a:gd name="T93" fmla="*/ 2780 h 2780"/>
              <a:gd name="T94" fmla="*/ 2886 w 3152"/>
              <a:gd name="T95" fmla="*/ 2556 h 2780"/>
              <a:gd name="T96" fmla="*/ 2886 w 3152"/>
              <a:gd name="T97" fmla="*/ 809 h 2780"/>
              <a:gd name="T98" fmla="*/ 2841 w 3152"/>
              <a:gd name="T99" fmla="*/ 630 h 2780"/>
              <a:gd name="T100" fmla="*/ 2220 w 3152"/>
              <a:gd name="T101" fmla="*/ 2 h 2780"/>
              <a:gd name="T102" fmla="*/ 2220 w 3152"/>
              <a:gd name="T103" fmla="*/ 2 h 2780"/>
              <a:gd name="T104" fmla="*/ 2264 w 3152"/>
              <a:gd name="T105" fmla="*/ 2 h 2780"/>
              <a:gd name="T106" fmla="*/ 2308 w 3152"/>
              <a:gd name="T107" fmla="*/ 2 h 2780"/>
              <a:gd name="T108" fmla="*/ 2619 w 3152"/>
              <a:gd name="T109" fmla="*/ 137 h 2780"/>
              <a:gd name="T110" fmla="*/ 3063 w 3152"/>
              <a:gd name="T111" fmla="*/ 585 h 2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152" h="2780">
                <a:moveTo>
                  <a:pt x="2220" y="905"/>
                </a:moveTo>
                <a:cubicBezTo>
                  <a:pt x="2220" y="860"/>
                  <a:pt x="2204" y="833"/>
                  <a:pt x="2131" y="764"/>
                </a:cubicBezTo>
                <a:cubicBezTo>
                  <a:pt x="1419" y="93"/>
                  <a:pt x="1420" y="92"/>
                  <a:pt x="1420" y="92"/>
                </a:cubicBezTo>
                <a:cubicBezTo>
                  <a:pt x="1358" y="23"/>
                  <a:pt x="1304" y="2"/>
                  <a:pt x="1243" y="2"/>
                </a:cubicBezTo>
                <a:cubicBezTo>
                  <a:pt x="1243" y="2"/>
                  <a:pt x="1243" y="2"/>
                  <a:pt x="1243" y="2"/>
                </a:cubicBezTo>
                <a:cubicBezTo>
                  <a:pt x="1243" y="2"/>
                  <a:pt x="1243" y="2"/>
                  <a:pt x="1243" y="2"/>
                </a:cubicBezTo>
                <a:cubicBezTo>
                  <a:pt x="266" y="2"/>
                  <a:pt x="266" y="2"/>
                  <a:pt x="266" y="2"/>
                </a:cubicBezTo>
                <a:cubicBezTo>
                  <a:pt x="133" y="2"/>
                  <a:pt x="0" y="92"/>
                  <a:pt x="0" y="226"/>
                </a:cubicBezTo>
                <a:cubicBezTo>
                  <a:pt x="0" y="2511"/>
                  <a:pt x="0" y="2511"/>
                  <a:pt x="0" y="2511"/>
                </a:cubicBezTo>
                <a:cubicBezTo>
                  <a:pt x="0" y="2646"/>
                  <a:pt x="133" y="2780"/>
                  <a:pt x="266" y="2780"/>
                </a:cubicBezTo>
                <a:cubicBezTo>
                  <a:pt x="1953" y="2780"/>
                  <a:pt x="1953" y="2780"/>
                  <a:pt x="1953" y="2780"/>
                </a:cubicBezTo>
                <a:cubicBezTo>
                  <a:pt x="2086" y="2780"/>
                  <a:pt x="2220" y="2646"/>
                  <a:pt x="2220" y="2511"/>
                </a:cubicBezTo>
                <a:cubicBezTo>
                  <a:pt x="2220" y="943"/>
                  <a:pt x="2220" y="943"/>
                  <a:pt x="2220" y="943"/>
                </a:cubicBezTo>
                <a:lnTo>
                  <a:pt x="2220" y="905"/>
                </a:lnTo>
                <a:close/>
                <a:moveTo>
                  <a:pt x="1243" y="226"/>
                </a:moveTo>
                <a:cubicBezTo>
                  <a:pt x="1953" y="943"/>
                  <a:pt x="1953" y="943"/>
                  <a:pt x="1953" y="943"/>
                </a:cubicBezTo>
                <a:cubicBezTo>
                  <a:pt x="1243" y="943"/>
                  <a:pt x="1243" y="943"/>
                  <a:pt x="1243" y="943"/>
                </a:cubicBezTo>
                <a:cubicBezTo>
                  <a:pt x="1243" y="226"/>
                  <a:pt x="1243" y="226"/>
                  <a:pt x="1243" y="226"/>
                </a:cubicBezTo>
                <a:cubicBezTo>
                  <a:pt x="1243" y="226"/>
                  <a:pt x="1243" y="226"/>
                  <a:pt x="1243" y="226"/>
                </a:cubicBezTo>
                <a:close/>
                <a:moveTo>
                  <a:pt x="1953" y="2511"/>
                </a:moveTo>
                <a:cubicBezTo>
                  <a:pt x="266" y="2511"/>
                  <a:pt x="266" y="2511"/>
                  <a:pt x="266" y="2511"/>
                </a:cubicBezTo>
                <a:cubicBezTo>
                  <a:pt x="266" y="226"/>
                  <a:pt x="266" y="226"/>
                  <a:pt x="266" y="226"/>
                </a:cubicBezTo>
                <a:cubicBezTo>
                  <a:pt x="1021" y="226"/>
                  <a:pt x="1021" y="226"/>
                  <a:pt x="1021" y="226"/>
                </a:cubicBezTo>
                <a:cubicBezTo>
                  <a:pt x="1021" y="943"/>
                  <a:pt x="1021" y="943"/>
                  <a:pt x="1021" y="943"/>
                </a:cubicBezTo>
                <a:cubicBezTo>
                  <a:pt x="1021" y="1078"/>
                  <a:pt x="1110" y="1212"/>
                  <a:pt x="1243" y="1212"/>
                </a:cubicBezTo>
                <a:cubicBezTo>
                  <a:pt x="1953" y="1212"/>
                  <a:pt x="1953" y="1212"/>
                  <a:pt x="1953" y="1212"/>
                </a:cubicBezTo>
                <a:cubicBezTo>
                  <a:pt x="1953" y="2511"/>
                  <a:pt x="1953" y="2511"/>
                  <a:pt x="1953" y="2511"/>
                </a:cubicBezTo>
                <a:cubicBezTo>
                  <a:pt x="1953" y="2511"/>
                  <a:pt x="1953" y="2511"/>
                  <a:pt x="1953" y="2511"/>
                </a:cubicBezTo>
                <a:close/>
                <a:moveTo>
                  <a:pt x="2575" y="630"/>
                </a:moveTo>
                <a:cubicBezTo>
                  <a:pt x="2619" y="674"/>
                  <a:pt x="2664" y="764"/>
                  <a:pt x="2664" y="854"/>
                </a:cubicBezTo>
                <a:cubicBezTo>
                  <a:pt x="2664" y="2511"/>
                  <a:pt x="2664" y="2511"/>
                  <a:pt x="2664" y="2511"/>
                </a:cubicBezTo>
                <a:cubicBezTo>
                  <a:pt x="2664" y="2646"/>
                  <a:pt x="2575" y="2780"/>
                  <a:pt x="2442" y="2780"/>
                </a:cubicBezTo>
                <a:cubicBezTo>
                  <a:pt x="2353" y="2780"/>
                  <a:pt x="2353" y="2780"/>
                  <a:pt x="2353" y="2780"/>
                </a:cubicBezTo>
                <a:cubicBezTo>
                  <a:pt x="2397" y="2691"/>
                  <a:pt x="2442" y="2646"/>
                  <a:pt x="2442" y="2556"/>
                </a:cubicBezTo>
                <a:cubicBezTo>
                  <a:pt x="2442" y="943"/>
                  <a:pt x="2442" y="943"/>
                  <a:pt x="2442" y="943"/>
                </a:cubicBezTo>
                <a:cubicBezTo>
                  <a:pt x="2442" y="854"/>
                  <a:pt x="2452" y="769"/>
                  <a:pt x="2353" y="674"/>
                </a:cubicBezTo>
                <a:cubicBezTo>
                  <a:pt x="1645" y="0"/>
                  <a:pt x="1642" y="2"/>
                  <a:pt x="1642" y="2"/>
                </a:cubicBezTo>
                <a:cubicBezTo>
                  <a:pt x="1642" y="2"/>
                  <a:pt x="1642" y="2"/>
                  <a:pt x="1642" y="2"/>
                </a:cubicBezTo>
                <a:cubicBezTo>
                  <a:pt x="1731" y="2"/>
                  <a:pt x="1731" y="2"/>
                  <a:pt x="1731" y="2"/>
                </a:cubicBezTo>
                <a:cubicBezTo>
                  <a:pt x="1776" y="2"/>
                  <a:pt x="1776" y="2"/>
                  <a:pt x="1776" y="2"/>
                </a:cubicBezTo>
                <a:cubicBezTo>
                  <a:pt x="1820" y="2"/>
                  <a:pt x="1953" y="2"/>
                  <a:pt x="2086" y="137"/>
                </a:cubicBezTo>
                <a:cubicBezTo>
                  <a:pt x="2575" y="630"/>
                  <a:pt x="2575" y="630"/>
                  <a:pt x="2575" y="630"/>
                </a:cubicBezTo>
                <a:moveTo>
                  <a:pt x="3063" y="585"/>
                </a:moveTo>
                <a:cubicBezTo>
                  <a:pt x="3108" y="630"/>
                  <a:pt x="3152" y="719"/>
                  <a:pt x="3152" y="764"/>
                </a:cubicBezTo>
                <a:cubicBezTo>
                  <a:pt x="3152" y="2511"/>
                  <a:pt x="3152" y="2511"/>
                  <a:pt x="3152" y="2511"/>
                </a:cubicBezTo>
                <a:cubicBezTo>
                  <a:pt x="3152" y="2646"/>
                  <a:pt x="3019" y="2780"/>
                  <a:pt x="2886" y="2780"/>
                </a:cubicBezTo>
                <a:cubicBezTo>
                  <a:pt x="2841" y="2780"/>
                  <a:pt x="2841" y="2780"/>
                  <a:pt x="2841" y="2780"/>
                </a:cubicBezTo>
                <a:cubicBezTo>
                  <a:pt x="2886" y="2691"/>
                  <a:pt x="2886" y="2646"/>
                  <a:pt x="2886" y="2556"/>
                </a:cubicBezTo>
                <a:cubicBezTo>
                  <a:pt x="2886" y="809"/>
                  <a:pt x="2886" y="809"/>
                  <a:pt x="2886" y="809"/>
                </a:cubicBezTo>
                <a:cubicBezTo>
                  <a:pt x="2886" y="764"/>
                  <a:pt x="2886" y="674"/>
                  <a:pt x="2841" y="630"/>
                </a:cubicBezTo>
                <a:cubicBezTo>
                  <a:pt x="2220" y="2"/>
                  <a:pt x="2220" y="2"/>
                  <a:pt x="2220" y="2"/>
                </a:cubicBezTo>
                <a:cubicBezTo>
                  <a:pt x="2220" y="2"/>
                  <a:pt x="2220" y="2"/>
                  <a:pt x="2220" y="2"/>
                </a:cubicBezTo>
                <a:cubicBezTo>
                  <a:pt x="2264" y="2"/>
                  <a:pt x="2264" y="2"/>
                  <a:pt x="2264" y="2"/>
                </a:cubicBezTo>
                <a:cubicBezTo>
                  <a:pt x="2308" y="2"/>
                  <a:pt x="2308" y="2"/>
                  <a:pt x="2308" y="2"/>
                </a:cubicBezTo>
                <a:cubicBezTo>
                  <a:pt x="2397" y="2"/>
                  <a:pt x="2486" y="2"/>
                  <a:pt x="2619" y="137"/>
                </a:cubicBezTo>
                <a:cubicBezTo>
                  <a:pt x="3063" y="585"/>
                  <a:pt x="3063" y="585"/>
                  <a:pt x="3063" y="585"/>
                </a:cubicBezTo>
              </a:path>
            </a:pathLst>
          </a:custGeom>
          <a:solidFill>
            <a:schemeClr val="bg1"/>
          </a:solidFill>
          <a:ln>
            <a:noFill/>
          </a:ln>
        </p:spPr>
        <p:txBody>
          <a:bodyPr vert="horz" wrap="square" lIns="124330" tIns="62164" rIns="124330" bIns="62164" numCol="1" anchor="t" anchorCtr="0" compatLnSpc="1">
            <a:prstTxWarp prst="textNoShape">
              <a:avLst/>
            </a:prstTxWarp>
          </a:bodyPr>
          <a:lstStyle/>
          <a:p>
            <a:pPr defTabSz="1214538"/>
            <a:endParaRPr lang="en-US" sz="2400" dirty="0">
              <a:solidFill>
                <a:srgbClr val="292929"/>
              </a:solidFill>
            </a:endParaRPr>
          </a:p>
        </p:txBody>
      </p:sp>
      <p:sp>
        <p:nvSpPr>
          <p:cNvPr id="5227" name="Rectangle 5226"/>
          <p:cNvSpPr/>
          <p:nvPr/>
        </p:nvSpPr>
        <p:spPr bwMode="auto">
          <a:xfrm>
            <a:off x="-9889" y="4792074"/>
            <a:ext cx="7546445" cy="1188720"/>
          </a:xfrm>
          <a:prstGeom prst="rect">
            <a:avLst/>
          </a:prstGeom>
          <a:solidFill>
            <a:srgbClr val="8CC6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274320" tIns="411480" rIns="124325" bIns="0" numCol="1" rtlCol="0" anchor="ctr" anchorCtr="0" compatLnSpc="1">
            <a:prstTxWarp prst="textNoShape">
              <a:avLst/>
            </a:prstTxWarp>
          </a:bodyPr>
          <a:lstStyle/>
          <a:p>
            <a:pPr defTabSz="776976">
              <a:defRPr/>
            </a:pPr>
            <a:r>
              <a:rPr lang="en-US" sz="4800" kern="0" baseline="30000" dirty="0">
                <a:gradFill>
                  <a:gsLst>
                    <a:gs pos="0">
                      <a:srgbClr val="00188F">
                        <a:lumMod val="5000"/>
                        <a:lumOff val="95000"/>
                      </a:srgbClr>
                    </a:gs>
                    <a:gs pos="100000">
                      <a:srgbClr val="EFEFEF"/>
                    </a:gs>
                  </a:gsLst>
                  <a:lin ang="5400000" scaled="1"/>
                </a:gradFill>
                <a:latin typeface="Segoe UI Light"/>
              </a:rPr>
              <a:t>i</a:t>
            </a:r>
            <a:r>
              <a:rPr lang="en-US" sz="4800" kern="0" baseline="30000" dirty="0" smtClean="0">
                <a:gradFill>
                  <a:gsLst>
                    <a:gs pos="0">
                      <a:srgbClr val="00188F">
                        <a:lumMod val="5000"/>
                        <a:lumOff val="95000"/>
                      </a:srgbClr>
                    </a:gs>
                    <a:gs pos="100000">
                      <a:srgbClr val="EFEFEF"/>
                    </a:gs>
                  </a:gsLst>
                  <a:lin ang="5400000" scaled="1"/>
                </a:gradFill>
                <a:latin typeface="Segoe UI Light"/>
              </a:rPr>
              <a:t>nfrastructure </a:t>
            </a:r>
            <a:r>
              <a:rPr lang="en-US" sz="4800" kern="0" baseline="30000" dirty="0">
                <a:gradFill>
                  <a:gsLst>
                    <a:gs pos="0">
                      <a:srgbClr val="00188F">
                        <a:lumMod val="5000"/>
                        <a:lumOff val="95000"/>
                      </a:srgbClr>
                    </a:gs>
                    <a:gs pos="100000">
                      <a:srgbClr val="EFEFEF"/>
                    </a:gs>
                  </a:gsLst>
                  <a:lin ang="5400000" scaled="1"/>
                </a:gradFill>
                <a:latin typeface="Segoe UI Light"/>
              </a:rPr>
              <a:t/>
            </a:r>
            <a:br>
              <a:rPr lang="en-US" sz="4800" kern="0" baseline="30000" dirty="0">
                <a:gradFill>
                  <a:gsLst>
                    <a:gs pos="0">
                      <a:srgbClr val="00188F">
                        <a:lumMod val="5000"/>
                        <a:lumOff val="95000"/>
                      </a:srgbClr>
                    </a:gs>
                    <a:gs pos="100000">
                      <a:srgbClr val="EFEFEF"/>
                    </a:gs>
                  </a:gsLst>
                  <a:lin ang="5400000" scaled="1"/>
                </a:gradFill>
                <a:latin typeface="Segoe UI Light"/>
              </a:rPr>
            </a:br>
            <a:r>
              <a:rPr lang="en-US" sz="4800" kern="0" baseline="30000" dirty="0">
                <a:gradFill>
                  <a:gsLst>
                    <a:gs pos="0">
                      <a:srgbClr val="00188F">
                        <a:lumMod val="5000"/>
                        <a:lumOff val="95000"/>
                      </a:srgbClr>
                    </a:gs>
                    <a:gs pos="100000">
                      <a:srgbClr val="EFEFEF"/>
                    </a:gs>
                  </a:gsLst>
                  <a:lin ang="5400000" scaled="1"/>
                </a:gradFill>
                <a:latin typeface="Segoe UI Light"/>
              </a:rPr>
              <a:t>services</a:t>
            </a:r>
          </a:p>
        </p:txBody>
      </p:sp>
      <p:sp>
        <p:nvSpPr>
          <p:cNvPr id="5228" name="Rectangle 5227"/>
          <p:cNvSpPr/>
          <p:nvPr/>
        </p:nvSpPr>
        <p:spPr bwMode="auto">
          <a:xfrm>
            <a:off x="6527459" y="4960287"/>
            <a:ext cx="914193" cy="83158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4" tIns="62162" rIns="124324" bIns="62162" numCol="1" rtlCol="0" anchor="b" anchorCtr="0" compatLnSpc="1">
            <a:prstTxWarp prst="textNoShape">
              <a:avLst/>
            </a:prstTxWarp>
          </a:bodyPr>
          <a:lstStyle/>
          <a:p>
            <a:pPr algn="ctr" defTabSz="913695" fontAlgn="base">
              <a:lnSpc>
                <a:spcPct val="80000"/>
              </a:lnSpc>
              <a:spcBef>
                <a:spcPct val="0"/>
              </a:spcBef>
              <a:spcAft>
                <a:spcPct val="0"/>
              </a:spcAft>
            </a:pPr>
            <a:r>
              <a:rPr lang="en-US" sz="1067" dirty="0" err="1">
                <a:gradFill>
                  <a:gsLst>
                    <a:gs pos="0">
                      <a:srgbClr val="FFFFFF"/>
                    </a:gs>
                    <a:gs pos="100000">
                      <a:srgbClr val="FFFFFF"/>
                    </a:gs>
                  </a:gsLst>
                  <a:lin ang="5400000" scaled="0"/>
                </a:gradFill>
              </a:rPr>
              <a:t>cdn</a:t>
            </a:r>
            <a:endParaRPr lang="en-US" sz="1067" dirty="0">
              <a:gradFill>
                <a:gsLst>
                  <a:gs pos="0">
                    <a:srgbClr val="FFFFFF"/>
                  </a:gs>
                  <a:gs pos="100000">
                    <a:srgbClr val="FFFFFF"/>
                  </a:gs>
                </a:gsLst>
                <a:lin ang="5400000" scaled="0"/>
              </a:gradFill>
            </a:endParaRPr>
          </a:p>
        </p:txBody>
      </p:sp>
      <p:sp>
        <p:nvSpPr>
          <p:cNvPr id="5229" name="Virtual Machines - Label"/>
          <p:cNvSpPr/>
          <p:nvPr/>
        </p:nvSpPr>
        <p:spPr bwMode="auto">
          <a:xfrm>
            <a:off x="2624633" y="4960286"/>
            <a:ext cx="914193" cy="83158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4" tIns="62162" rIns="124324" bIns="62162" numCol="1" rtlCol="0" anchor="b" anchorCtr="0" compatLnSpc="1">
            <a:prstTxWarp prst="textNoShape">
              <a:avLst/>
            </a:prstTxWarp>
          </a:bodyPr>
          <a:lstStyle/>
          <a:p>
            <a:pPr algn="ctr" defTabSz="913695" fontAlgn="base">
              <a:lnSpc>
                <a:spcPct val="80000"/>
              </a:lnSpc>
              <a:spcBef>
                <a:spcPct val="0"/>
              </a:spcBef>
              <a:spcAft>
                <a:spcPct val="0"/>
              </a:spcAft>
            </a:pPr>
            <a:r>
              <a:rPr lang="en-US" sz="1067" dirty="0">
                <a:gradFill>
                  <a:gsLst>
                    <a:gs pos="0">
                      <a:srgbClr val="FFFFFF"/>
                    </a:gs>
                    <a:gs pos="100000">
                      <a:srgbClr val="FFFFFF"/>
                    </a:gs>
                  </a:gsLst>
                  <a:lin ang="5400000" scaled="0"/>
                </a:gradFill>
              </a:rPr>
              <a:t>virtual machines</a:t>
            </a:r>
          </a:p>
        </p:txBody>
      </p:sp>
      <p:sp>
        <p:nvSpPr>
          <p:cNvPr id="5230" name="Rectangle 5229"/>
          <p:cNvSpPr/>
          <p:nvPr/>
        </p:nvSpPr>
        <p:spPr bwMode="auto">
          <a:xfrm>
            <a:off x="3578358" y="4960286"/>
            <a:ext cx="914193" cy="83158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4" tIns="62162" rIns="124324" bIns="62162" numCol="1" rtlCol="0" anchor="b" anchorCtr="0" compatLnSpc="1">
            <a:prstTxWarp prst="textNoShape">
              <a:avLst/>
            </a:prstTxWarp>
          </a:bodyPr>
          <a:lstStyle/>
          <a:p>
            <a:pPr algn="ctr" defTabSz="913695" fontAlgn="base">
              <a:lnSpc>
                <a:spcPct val="80000"/>
              </a:lnSpc>
              <a:spcBef>
                <a:spcPct val="0"/>
              </a:spcBef>
              <a:spcAft>
                <a:spcPct val="0"/>
              </a:spcAft>
            </a:pPr>
            <a:r>
              <a:rPr lang="en-US" sz="1067" dirty="0">
                <a:gradFill>
                  <a:gsLst>
                    <a:gs pos="0">
                      <a:srgbClr val="FFFFFF"/>
                    </a:gs>
                    <a:gs pos="100000">
                      <a:srgbClr val="FFFFFF"/>
                    </a:gs>
                  </a:gsLst>
                  <a:lin ang="5400000" scaled="0"/>
                </a:gradFill>
              </a:rPr>
              <a:t>virtual network</a:t>
            </a:r>
          </a:p>
        </p:txBody>
      </p:sp>
      <p:sp>
        <p:nvSpPr>
          <p:cNvPr id="5231" name="Rectangle 5230"/>
          <p:cNvSpPr/>
          <p:nvPr/>
        </p:nvSpPr>
        <p:spPr bwMode="auto">
          <a:xfrm>
            <a:off x="4493621" y="4960286"/>
            <a:ext cx="914193" cy="83158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4" tIns="62162" rIns="124324" bIns="62162" numCol="1" rtlCol="0" anchor="b" anchorCtr="0" compatLnSpc="1">
            <a:prstTxWarp prst="textNoShape">
              <a:avLst/>
            </a:prstTxWarp>
          </a:bodyPr>
          <a:lstStyle/>
          <a:p>
            <a:pPr algn="ctr" defTabSz="913695" fontAlgn="base">
              <a:lnSpc>
                <a:spcPct val="80000"/>
              </a:lnSpc>
              <a:spcBef>
                <a:spcPct val="0"/>
              </a:spcBef>
              <a:spcAft>
                <a:spcPct val="0"/>
              </a:spcAft>
            </a:pPr>
            <a:r>
              <a:rPr lang="en-US" sz="1067" dirty="0" err="1">
                <a:gradFill>
                  <a:gsLst>
                    <a:gs pos="0">
                      <a:srgbClr val="FFFFFF"/>
                    </a:gs>
                    <a:gs pos="100000">
                      <a:srgbClr val="FFFFFF"/>
                    </a:gs>
                  </a:gsLst>
                  <a:lin ang="5400000" scaled="0"/>
                </a:gradFill>
              </a:rPr>
              <a:t>vpn</a:t>
            </a:r>
            <a:endParaRPr lang="en-US" sz="1067" dirty="0">
              <a:gradFill>
                <a:gsLst>
                  <a:gs pos="0">
                    <a:srgbClr val="FFFFFF"/>
                  </a:gs>
                  <a:gs pos="100000">
                    <a:srgbClr val="FFFFFF"/>
                  </a:gs>
                </a:gsLst>
                <a:lin ang="5400000" scaled="0"/>
              </a:gradFill>
            </a:endParaRPr>
          </a:p>
        </p:txBody>
      </p:sp>
      <p:sp>
        <p:nvSpPr>
          <p:cNvPr id="5232" name="Rectangle 5231"/>
          <p:cNvSpPr/>
          <p:nvPr/>
        </p:nvSpPr>
        <p:spPr bwMode="auto">
          <a:xfrm>
            <a:off x="5510947" y="4960286"/>
            <a:ext cx="914193" cy="83158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4" tIns="62162" rIns="124324" bIns="62162" numCol="1" rtlCol="0" anchor="b" anchorCtr="0" compatLnSpc="1">
            <a:prstTxWarp prst="textNoShape">
              <a:avLst/>
            </a:prstTxWarp>
          </a:bodyPr>
          <a:lstStyle/>
          <a:p>
            <a:pPr algn="ctr" defTabSz="913695" fontAlgn="base">
              <a:lnSpc>
                <a:spcPct val="80000"/>
              </a:lnSpc>
              <a:spcBef>
                <a:spcPct val="0"/>
              </a:spcBef>
              <a:spcAft>
                <a:spcPct val="0"/>
              </a:spcAft>
            </a:pPr>
            <a:r>
              <a:rPr lang="en-US" sz="1067" dirty="0">
                <a:gradFill>
                  <a:gsLst>
                    <a:gs pos="0">
                      <a:srgbClr val="FFFFFF"/>
                    </a:gs>
                    <a:gs pos="100000">
                      <a:srgbClr val="FFFFFF"/>
                    </a:gs>
                  </a:gsLst>
                  <a:lin ang="5400000" scaled="0"/>
                </a:gradFill>
              </a:rPr>
              <a:t>traffic manager</a:t>
            </a:r>
          </a:p>
        </p:txBody>
      </p:sp>
      <p:pic>
        <p:nvPicPr>
          <p:cNvPr id="5233" name="Picture 523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889760" y="5043280"/>
            <a:ext cx="383938" cy="347347"/>
          </a:xfrm>
          <a:prstGeom prst="rect">
            <a:avLst/>
          </a:prstGeom>
          <a:noFill/>
          <a:ln>
            <a:noFill/>
          </a:ln>
        </p:spPr>
      </p:pic>
      <p:pic>
        <p:nvPicPr>
          <p:cNvPr id="5235" name="Picture 523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781841" y="2640500"/>
            <a:ext cx="383939" cy="383993"/>
          </a:xfrm>
          <a:prstGeom prst="rect">
            <a:avLst/>
          </a:prstGeom>
          <a:noFill/>
        </p:spPr>
      </p:pic>
      <p:pic>
        <p:nvPicPr>
          <p:cNvPr id="5237" name="Picture 5236"/>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2959074" y="2653644"/>
            <a:ext cx="245311" cy="355178"/>
          </a:xfrm>
          <a:prstGeom prst="rect">
            <a:avLst/>
          </a:prstGeom>
          <a:noFill/>
        </p:spPr>
      </p:pic>
      <p:pic>
        <p:nvPicPr>
          <p:cNvPr id="5239" name="Picture 5238"/>
          <p:cNvPicPr>
            <a:picLocks noChangeAspect="1"/>
          </p:cNvPicPr>
          <p:nvPr/>
        </p:nvPicPr>
        <p:blipFill>
          <a:blip r:embed="rId11"/>
          <a:stretch>
            <a:fillRect/>
          </a:stretch>
        </p:blipFill>
        <p:spPr>
          <a:xfrm>
            <a:off x="2858309" y="1679339"/>
            <a:ext cx="447765" cy="378933"/>
          </a:xfrm>
          <a:prstGeom prst="rect">
            <a:avLst/>
          </a:prstGeom>
          <a:noFill/>
        </p:spPr>
      </p:pic>
      <p:sp>
        <p:nvSpPr>
          <p:cNvPr id="5241" name="Freeform 78"/>
          <p:cNvSpPr>
            <a:spLocks noEditPoints="1"/>
          </p:cNvSpPr>
          <p:nvPr/>
        </p:nvSpPr>
        <p:spPr bwMode="black">
          <a:xfrm>
            <a:off x="3838434" y="5022724"/>
            <a:ext cx="394040" cy="377155"/>
          </a:xfrm>
          <a:custGeom>
            <a:avLst/>
            <a:gdLst>
              <a:gd name="T0" fmla="*/ 1448 w 2291"/>
              <a:gd name="T1" fmla="*/ 923 h 2197"/>
              <a:gd name="T2" fmla="*/ 1464 w 2291"/>
              <a:gd name="T3" fmla="*/ 1048 h 2197"/>
              <a:gd name="T4" fmla="*/ 1622 w 2291"/>
              <a:gd name="T5" fmla="*/ 1225 h 2197"/>
              <a:gd name="T6" fmla="*/ 1522 w 2291"/>
              <a:gd name="T7" fmla="*/ 1149 h 2197"/>
              <a:gd name="T8" fmla="*/ 1622 w 2291"/>
              <a:gd name="T9" fmla="*/ 1225 h 2197"/>
              <a:gd name="T10" fmla="*/ 769 w 2291"/>
              <a:gd name="T11" fmla="*/ 1149 h 2197"/>
              <a:gd name="T12" fmla="*/ 669 w 2291"/>
              <a:gd name="T13" fmla="*/ 1225 h 2197"/>
              <a:gd name="T14" fmla="*/ 828 w 2291"/>
              <a:gd name="T15" fmla="*/ 1048 h 2197"/>
              <a:gd name="T16" fmla="*/ 844 w 2291"/>
              <a:gd name="T17" fmla="*/ 923 h 2197"/>
              <a:gd name="T18" fmla="*/ 828 w 2291"/>
              <a:gd name="T19" fmla="*/ 1048 h 2197"/>
              <a:gd name="T20" fmla="*/ 1390 w 2291"/>
              <a:gd name="T21" fmla="*/ 540 h 2197"/>
              <a:gd name="T22" fmla="*/ 1493 w 2291"/>
              <a:gd name="T23" fmla="*/ 103 h 2197"/>
              <a:gd name="T24" fmla="*/ 902 w 2291"/>
              <a:gd name="T25" fmla="*/ 0 h 2197"/>
              <a:gd name="T26" fmla="*/ 799 w 2291"/>
              <a:gd name="T27" fmla="*/ 437 h 2197"/>
              <a:gd name="T28" fmla="*/ 859 w 2291"/>
              <a:gd name="T29" fmla="*/ 103 h 2197"/>
              <a:gd name="T30" fmla="*/ 1390 w 2291"/>
              <a:gd name="T31" fmla="*/ 60 h 2197"/>
              <a:gd name="T32" fmla="*/ 1433 w 2291"/>
              <a:gd name="T33" fmla="*/ 437 h 2197"/>
              <a:gd name="T34" fmla="*/ 902 w 2291"/>
              <a:gd name="T35" fmla="*/ 480 h 2197"/>
              <a:gd name="T36" fmla="*/ 859 w 2291"/>
              <a:gd name="T37" fmla="*/ 103 h 2197"/>
              <a:gd name="T38" fmla="*/ 1614 w 2291"/>
              <a:gd name="T39" fmla="*/ 824 h 2197"/>
              <a:gd name="T40" fmla="*/ 1640 w 2291"/>
              <a:gd name="T41" fmla="*/ 786 h 2197"/>
              <a:gd name="T42" fmla="*/ 1499 w 2291"/>
              <a:gd name="T43" fmla="*/ 596 h 2197"/>
              <a:gd name="T44" fmla="*/ 835 w 2291"/>
              <a:gd name="T45" fmla="*/ 576 h 2197"/>
              <a:gd name="T46" fmla="*/ 669 w 2291"/>
              <a:gd name="T47" fmla="*/ 741 h 2197"/>
              <a:gd name="T48" fmla="*/ 652 w 2291"/>
              <a:gd name="T49" fmla="*/ 798 h 2197"/>
              <a:gd name="T50" fmla="*/ 1450 w 2291"/>
              <a:gd name="T51" fmla="*/ 1476 h 2197"/>
              <a:gd name="T52" fmla="*/ 1554 w 2291"/>
              <a:gd name="T53" fmla="*/ 1913 h 2197"/>
              <a:gd name="T54" fmla="*/ 2144 w 2291"/>
              <a:gd name="T55" fmla="*/ 1810 h 2197"/>
              <a:gd name="T56" fmla="*/ 2041 w 2291"/>
              <a:gd name="T57" fmla="*/ 1373 h 2197"/>
              <a:gd name="T58" fmla="*/ 1450 w 2291"/>
              <a:gd name="T59" fmla="*/ 1476 h 2197"/>
              <a:gd name="T60" fmla="*/ 2084 w 2291"/>
              <a:gd name="T61" fmla="*/ 1810 h 2197"/>
              <a:gd name="T62" fmla="*/ 1554 w 2291"/>
              <a:gd name="T63" fmla="*/ 1853 h 2197"/>
              <a:gd name="T64" fmla="*/ 1511 w 2291"/>
              <a:gd name="T65" fmla="*/ 1476 h 2197"/>
              <a:gd name="T66" fmla="*/ 2041 w 2291"/>
              <a:gd name="T67" fmla="*/ 1433 h 2197"/>
              <a:gd name="T68" fmla="*/ 2275 w 2291"/>
              <a:gd name="T69" fmla="*/ 2114 h 2197"/>
              <a:gd name="T70" fmla="*/ 2108 w 2291"/>
              <a:gd name="T71" fmla="*/ 1949 h 2197"/>
              <a:gd name="T72" fmla="*/ 1444 w 2291"/>
              <a:gd name="T73" fmla="*/ 1969 h 2197"/>
              <a:gd name="T74" fmla="*/ 1304 w 2291"/>
              <a:gd name="T75" fmla="*/ 2159 h 2197"/>
              <a:gd name="T76" fmla="*/ 1329 w 2291"/>
              <a:gd name="T77" fmla="*/ 2197 h 2197"/>
              <a:gd name="T78" fmla="*/ 2291 w 2291"/>
              <a:gd name="T79" fmla="*/ 2171 h 2197"/>
              <a:gd name="T80" fmla="*/ 2275 w 2291"/>
              <a:gd name="T81" fmla="*/ 2114 h 2197"/>
              <a:gd name="T82" fmla="*/ 738 w 2291"/>
              <a:gd name="T83" fmla="*/ 1913 h 2197"/>
              <a:gd name="T84" fmla="*/ 841 w 2291"/>
              <a:gd name="T85" fmla="*/ 1476 h 2197"/>
              <a:gd name="T86" fmla="*/ 250 w 2291"/>
              <a:gd name="T87" fmla="*/ 1373 h 2197"/>
              <a:gd name="T88" fmla="*/ 147 w 2291"/>
              <a:gd name="T89" fmla="*/ 1810 h 2197"/>
              <a:gd name="T90" fmla="*/ 207 w 2291"/>
              <a:gd name="T91" fmla="*/ 1476 h 2197"/>
              <a:gd name="T92" fmla="*/ 738 w 2291"/>
              <a:gd name="T93" fmla="*/ 1433 h 2197"/>
              <a:gd name="T94" fmla="*/ 781 w 2291"/>
              <a:gd name="T95" fmla="*/ 1810 h 2197"/>
              <a:gd name="T96" fmla="*/ 250 w 2291"/>
              <a:gd name="T97" fmla="*/ 1853 h 2197"/>
              <a:gd name="T98" fmla="*/ 207 w 2291"/>
              <a:gd name="T99" fmla="*/ 1476 h 2197"/>
              <a:gd name="T100" fmla="*/ 805 w 2291"/>
              <a:gd name="T101" fmla="*/ 1949 h 2197"/>
              <a:gd name="T102" fmla="*/ 141 w 2291"/>
              <a:gd name="T103" fmla="*/ 1969 h 2197"/>
              <a:gd name="T104" fmla="*/ 0 w 2291"/>
              <a:gd name="T105" fmla="*/ 2159 h 2197"/>
              <a:gd name="T106" fmla="*/ 26 w 2291"/>
              <a:gd name="T107" fmla="*/ 2197 h 2197"/>
              <a:gd name="T108" fmla="*/ 988 w 2291"/>
              <a:gd name="T109" fmla="*/ 2171 h 2197"/>
              <a:gd name="T110" fmla="*/ 971 w 2291"/>
              <a:gd name="T111" fmla="*/ 2114 h 2197"/>
              <a:gd name="T112" fmla="*/ 971 w 2291"/>
              <a:gd name="T113" fmla="*/ 1659 h 2197"/>
              <a:gd name="T114" fmla="*/ 1088 w 2291"/>
              <a:gd name="T115" fmla="*/ 1610 h 2197"/>
              <a:gd name="T116" fmla="*/ 971 w 2291"/>
              <a:gd name="T117" fmla="*/ 1659 h 2197"/>
              <a:gd name="T118" fmla="*/ 1204 w 2291"/>
              <a:gd name="T119" fmla="*/ 1610 h 2197"/>
              <a:gd name="T120" fmla="*/ 1320 w 2291"/>
              <a:gd name="T121" fmla="*/ 1659 h 2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291" h="2197">
                <a:moveTo>
                  <a:pt x="1506" y="1023"/>
                </a:moveTo>
                <a:cubicBezTo>
                  <a:pt x="1448" y="923"/>
                  <a:pt x="1448" y="923"/>
                  <a:pt x="1448" y="923"/>
                </a:cubicBezTo>
                <a:cubicBezTo>
                  <a:pt x="1406" y="947"/>
                  <a:pt x="1406" y="947"/>
                  <a:pt x="1406" y="947"/>
                </a:cubicBezTo>
                <a:cubicBezTo>
                  <a:pt x="1464" y="1048"/>
                  <a:pt x="1464" y="1048"/>
                  <a:pt x="1464" y="1048"/>
                </a:cubicBezTo>
                <a:lnTo>
                  <a:pt x="1506" y="1023"/>
                </a:lnTo>
                <a:close/>
                <a:moveTo>
                  <a:pt x="1622" y="1225"/>
                </a:moveTo>
                <a:cubicBezTo>
                  <a:pt x="1564" y="1124"/>
                  <a:pt x="1564" y="1124"/>
                  <a:pt x="1564" y="1124"/>
                </a:cubicBezTo>
                <a:cubicBezTo>
                  <a:pt x="1522" y="1149"/>
                  <a:pt x="1522" y="1149"/>
                  <a:pt x="1522" y="1149"/>
                </a:cubicBezTo>
                <a:cubicBezTo>
                  <a:pt x="1580" y="1249"/>
                  <a:pt x="1580" y="1249"/>
                  <a:pt x="1580" y="1249"/>
                </a:cubicBezTo>
                <a:lnTo>
                  <a:pt x="1622" y="1225"/>
                </a:lnTo>
                <a:close/>
                <a:moveTo>
                  <a:pt x="711" y="1249"/>
                </a:moveTo>
                <a:cubicBezTo>
                  <a:pt x="769" y="1149"/>
                  <a:pt x="769" y="1149"/>
                  <a:pt x="769" y="1149"/>
                </a:cubicBezTo>
                <a:cubicBezTo>
                  <a:pt x="727" y="1124"/>
                  <a:pt x="727" y="1124"/>
                  <a:pt x="727" y="1124"/>
                </a:cubicBezTo>
                <a:cubicBezTo>
                  <a:pt x="669" y="1225"/>
                  <a:pt x="669" y="1225"/>
                  <a:pt x="669" y="1225"/>
                </a:cubicBezTo>
                <a:lnTo>
                  <a:pt x="711" y="1249"/>
                </a:lnTo>
                <a:close/>
                <a:moveTo>
                  <a:pt x="828" y="1048"/>
                </a:moveTo>
                <a:cubicBezTo>
                  <a:pt x="886" y="947"/>
                  <a:pt x="886" y="947"/>
                  <a:pt x="886" y="947"/>
                </a:cubicBezTo>
                <a:cubicBezTo>
                  <a:pt x="844" y="923"/>
                  <a:pt x="844" y="923"/>
                  <a:pt x="844" y="923"/>
                </a:cubicBezTo>
                <a:cubicBezTo>
                  <a:pt x="786" y="1023"/>
                  <a:pt x="786" y="1023"/>
                  <a:pt x="786" y="1023"/>
                </a:cubicBezTo>
                <a:lnTo>
                  <a:pt x="828" y="1048"/>
                </a:lnTo>
                <a:close/>
                <a:moveTo>
                  <a:pt x="902" y="540"/>
                </a:moveTo>
                <a:cubicBezTo>
                  <a:pt x="1390" y="540"/>
                  <a:pt x="1390" y="540"/>
                  <a:pt x="1390" y="540"/>
                </a:cubicBezTo>
                <a:cubicBezTo>
                  <a:pt x="1447" y="540"/>
                  <a:pt x="1493" y="494"/>
                  <a:pt x="1493" y="437"/>
                </a:cubicBezTo>
                <a:cubicBezTo>
                  <a:pt x="1493" y="103"/>
                  <a:pt x="1493" y="103"/>
                  <a:pt x="1493" y="103"/>
                </a:cubicBezTo>
                <a:cubicBezTo>
                  <a:pt x="1493" y="46"/>
                  <a:pt x="1447" y="0"/>
                  <a:pt x="1390" y="0"/>
                </a:cubicBezTo>
                <a:cubicBezTo>
                  <a:pt x="902" y="0"/>
                  <a:pt x="902" y="0"/>
                  <a:pt x="902" y="0"/>
                </a:cubicBezTo>
                <a:cubicBezTo>
                  <a:pt x="845" y="0"/>
                  <a:pt x="799" y="46"/>
                  <a:pt x="799" y="103"/>
                </a:cubicBezTo>
                <a:cubicBezTo>
                  <a:pt x="799" y="437"/>
                  <a:pt x="799" y="437"/>
                  <a:pt x="799" y="437"/>
                </a:cubicBezTo>
                <a:cubicBezTo>
                  <a:pt x="799" y="494"/>
                  <a:pt x="845" y="540"/>
                  <a:pt x="902" y="540"/>
                </a:cubicBezTo>
                <a:close/>
                <a:moveTo>
                  <a:pt x="859" y="103"/>
                </a:moveTo>
                <a:cubicBezTo>
                  <a:pt x="859" y="79"/>
                  <a:pt x="878" y="60"/>
                  <a:pt x="902" y="60"/>
                </a:cubicBezTo>
                <a:cubicBezTo>
                  <a:pt x="1390" y="60"/>
                  <a:pt x="1390" y="60"/>
                  <a:pt x="1390" y="60"/>
                </a:cubicBezTo>
                <a:cubicBezTo>
                  <a:pt x="1413" y="60"/>
                  <a:pt x="1433" y="79"/>
                  <a:pt x="1433" y="103"/>
                </a:cubicBezTo>
                <a:cubicBezTo>
                  <a:pt x="1433" y="437"/>
                  <a:pt x="1433" y="437"/>
                  <a:pt x="1433" y="437"/>
                </a:cubicBezTo>
                <a:cubicBezTo>
                  <a:pt x="1433" y="461"/>
                  <a:pt x="1413" y="480"/>
                  <a:pt x="1390" y="480"/>
                </a:cubicBezTo>
                <a:cubicBezTo>
                  <a:pt x="902" y="480"/>
                  <a:pt x="902" y="480"/>
                  <a:pt x="902" y="480"/>
                </a:cubicBezTo>
                <a:cubicBezTo>
                  <a:pt x="878" y="480"/>
                  <a:pt x="859" y="461"/>
                  <a:pt x="859" y="437"/>
                </a:cubicBezTo>
                <a:lnTo>
                  <a:pt x="859" y="103"/>
                </a:lnTo>
                <a:close/>
                <a:moveTo>
                  <a:pt x="678" y="824"/>
                </a:moveTo>
                <a:cubicBezTo>
                  <a:pt x="1614" y="824"/>
                  <a:pt x="1614" y="824"/>
                  <a:pt x="1614" y="824"/>
                </a:cubicBezTo>
                <a:cubicBezTo>
                  <a:pt x="1628" y="824"/>
                  <a:pt x="1640" y="812"/>
                  <a:pt x="1640" y="798"/>
                </a:cubicBezTo>
                <a:cubicBezTo>
                  <a:pt x="1640" y="786"/>
                  <a:pt x="1640" y="786"/>
                  <a:pt x="1640" y="786"/>
                </a:cubicBezTo>
                <a:cubicBezTo>
                  <a:pt x="1640" y="772"/>
                  <a:pt x="1632" y="752"/>
                  <a:pt x="1623" y="741"/>
                </a:cubicBezTo>
                <a:cubicBezTo>
                  <a:pt x="1499" y="596"/>
                  <a:pt x="1499" y="596"/>
                  <a:pt x="1499" y="596"/>
                </a:cubicBezTo>
                <a:cubicBezTo>
                  <a:pt x="1490" y="585"/>
                  <a:pt x="1471" y="576"/>
                  <a:pt x="1457" y="576"/>
                </a:cubicBezTo>
                <a:cubicBezTo>
                  <a:pt x="835" y="576"/>
                  <a:pt x="835" y="576"/>
                  <a:pt x="835" y="576"/>
                </a:cubicBezTo>
                <a:cubicBezTo>
                  <a:pt x="821" y="576"/>
                  <a:pt x="802" y="585"/>
                  <a:pt x="792" y="596"/>
                </a:cubicBezTo>
                <a:cubicBezTo>
                  <a:pt x="669" y="741"/>
                  <a:pt x="669" y="741"/>
                  <a:pt x="669" y="741"/>
                </a:cubicBezTo>
                <a:cubicBezTo>
                  <a:pt x="659" y="752"/>
                  <a:pt x="652" y="772"/>
                  <a:pt x="652" y="786"/>
                </a:cubicBezTo>
                <a:cubicBezTo>
                  <a:pt x="652" y="798"/>
                  <a:pt x="652" y="798"/>
                  <a:pt x="652" y="798"/>
                </a:cubicBezTo>
                <a:cubicBezTo>
                  <a:pt x="652" y="812"/>
                  <a:pt x="664" y="824"/>
                  <a:pt x="678" y="824"/>
                </a:cubicBezTo>
                <a:close/>
                <a:moveTo>
                  <a:pt x="1450" y="1476"/>
                </a:moveTo>
                <a:cubicBezTo>
                  <a:pt x="1450" y="1810"/>
                  <a:pt x="1450" y="1810"/>
                  <a:pt x="1450" y="1810"/>
                </a:cubicBezTo>
                <a:cubicBezTo>
                  <a:pt x="1450" y="1867"/>
                  <a:pt x="1497" y="1913"/>
                  <a:pt x="1554" y="1913"/>
                </a:cubicBezTo>
                <a:cubicBezTo>
                  <a:pt x="2041" y="1913"/>
                  <a:pt x="2041" y="1913"/>
                  <a:pt x="2041" y="1913"/>
                </a:cubicBezTo>
                <a:cubicBezTo>
                  <a:pt x="2098" y="1913"/>
                  <a:pt x="2144" y="1867"/>
                  <a:pt x="2144" y="1810"/>
                </a:cubicBezTo>
                <a:cubicBezTo>
                  <a:pt x="2144" y="1476"/>
                  <a:pt x="2144" y="1476"/>
                  <a:pt x="2144" y="1476"/>
                </a:cubicBezTo>
                <a:cubicBezTo>
                  <a:pt x="2144" y="1419"/>
                  <a:pt x="2098" y="1373"/>
                  <a:pt x="2041" y="1373"/>
                </a:cubicBezTo>
                <a:cubicBezTo>
                  <a:pt x="1554" y="1373"/>
                  <a:pt x="1554" y="1373"/>
                  <a:pt x="1554" y="1373"/>
                </a:cubicBezTo>
                <a:cubicBezTo>
                  <a:pt x="1497" y="1373"/>
                  <a:pt x="1450" y="1419"/>
                  <a:pt x="1450" y="1476"/>
                </a:cubicBezTo>
                <a:close/>
                <a:moveTo>
                  <a:pt x="2084" y="1476"/>
                </a:moveTo>
                <a:cubicBezTo>
                  <a:pt x="2084" y="1810"/>
                  <a:pt x="2084" y="1810"/>
                  <a:pt x="2084" y="1810"/>
                </a:cubicBezTo>
                <a:cubicBezTo>
                  <a:pt x="2084" y="1834"/>
                  <a:pt x="2065" y="1853"/>
                  <a:pt x="2041" y="1853"/>
                </a:cubicBezTo>
                <a:cubicBezTo>
                  <a:pt x="1554" y="1853"/>
                  <a:pt x="1554" y="1853"/>
                  <a:pt x="1554" y="1853"/>
                </a:cubicBezTo>
                <a:cubicBezTo>
                  <a:pt x="1530" y="1853"/>
                  <a:pt x="1511" y="1834"/>
                  <a:pt x="1511" y="1810"/>
                </a:cubicBezTo>
                <a:cubicBezTo>
                  <a:pt x="1511" y="1476"/>
                  <a:pt x="1511" y="1476"/>
                  <a:pt x="1511" y="1476"/>
                </a:cubicBezTo>
                <a:cubicBezTo>
                  <a:pt x="1511" y="1452"/>
                  <a:pt x="1530" y="1433"/>
                  <a:pt x="1554" y="1433"/>
                </a:cubicBezTo>
                <a:cubicBezTo>
                  <a:pt x="2041" y="1433"/>
                  <a:pt x="2041" y="1433"/>
                  <a:pt x="2041" y="1433"/>
                </a:cubicBezTo>
                <a:cubicBezTo>
                  <a:pt x="2065" y="1433"/>
                  <a:pt x="2084" y="1452"/>
                  <a:pt x="2084" y="1476"/>
                </a:cubicBezTo>
                <a:close/>
                <a:moveTo>
                  <a:pt x="2275" y="2114"/>
                </a:moveTo>
                <a:cubicBezTo>
                  <a:pt x="2151" y="1969"/>
                  <a:pt x="2151" y="1969"/>
                  <a:pt x="2151" y="1969"/>
                </a:cubicBezTo>
                <a:cubicBezTo>
                  <a:pt x="2142" y="1958"/>
                  <a:pt x="2123" y="1949"/>
                  <a:pt x="2108" y="1949"/>
                </a:cubicBezTo>
                <a:cubicBezTo>
                  <a:pt x="1486" y="1949"/>
                  <a:pt x="1486" y="1949"/>
                  <a:pt x="1486" y="1949"/>
                </a:cubicBezTo>
                <a:cubicBezTo>
                  <a:pt x="1472" y="1949"/>
                  <a:pt x="1453" y="1958"/>
                  <a:pt x="1444" y="1969"/>
                </a:cubicBezTo>
                <a:cubicBezTo>
                  <a:pt x="1320" y="2114"/>
                  <a:pt x="1320" y="2114"/>
                  <a:pt x="1320" y="2114"/>
                </a:cubicBezTo>
                <a:cubicBezTo>
                  <a:pt x="1311" y="2125"/>
                  <a:pt x="1304" y="2145"/>
                  <a:pt x="1304" y="2159"/>
                </a:cubicBezTo>
                <a:cubicBezTo>
                  <a:pt x="1304" y="2171"/>
                  <a:pt x="1304" y="2171"/>
                  <a:pt x="1304" y="2171"/>
                </a:cubicBezTo>
                <a:cubicBezTo>
                  <a:pt x="1304" y="2185"/>
                  <a:pt x="1315" y="2197"/>
                  <a:pt x="1329" y="2197"/>
                </a:cubicBezTo>
                <a:cubicBezTo>
                  <a:pt x="2265" y="2197"/>
                  <a:pt x="2265" y="2197"/>
                  <a:pt x="2265" y="2197"/>
                </a:cubicBezTo>
                <a:cubicBezTo>
                  <a:pt x="2280" y="2197"/>
                  <a:pt x="2291" y="2185"/>
                  <a:pt x="2291" y="2171"/>
                </a:cubicBezTo>
                <a:cubicBezTo>
                  <a:pt x="2291" y="2159"/>
                  <a:pt x="2291" y="2159"/>
                  <a:pt x="2291" y="2159"/>
                </a:cubicBezTo>
                <a:cubicBezTo>
                  <a:pt x="2291" y="2145"/>
                  <a:pt x="2284" y="2125"/>
                  <a:pt x="2275" y="2114"/>
                </a:cubicBezTo>
                <a:close/>
                <a:moveTo>
                  <a:pt x="250" y="1913"/>
                </a:moveTo>
                <a:cubicBezTo>
                  <a:pt x="738" y="1913"/>
                  <a:pt x="738" y="1913"/>
                  <a:pt x="738" y="1913"/>
                </a:cubicBezTo>
                <a:cubicBezTo>
                  <a:pt x="795" y="1913"/>
                  <a:pt x="841" y="1867"/>
                  <a:pt x="841" y="1810"/>
                </a:cubicBezTo>
                <a:cubicBezTo>
                  <a:pt x="841" y="1476"/>
                  <a:pt x="841" y="1476"/>
                  <a:pt x="841" y="1476"/>
                </a:cubicBezTo>
                <a:cubicBezTo>
                  <a:pt x="841" y="1419"/>
                  <a:pt x="795" y="1373"/>
                  <a:pt x="738" y="1373"/>
                </a:cubicBezTo>
                <a:cubicBezTo>
                  <a:pt x="250" y="1373"/>
                  <a:pt x="250" y="1373"/>
                  <a:pt x="250" y="1373"/>
                </a:cubicBezTo>
                <a:cubicBezTo>
                  <a:pt x="193" y="1373"/>
                  <a:pt x="147" y="1419"/>
                  <a:pt x="147" y="1476"/>
                </a:cubicBezTo>
                <a:cubicBezTo>
                  <a:pt x="147" y="1810"/>
                  <a:pt x="147" y="1810"/>
                  <a:pt x="147" y="1810"/>
                </a:cubicBezTo>
                <a:cubicBezTo>
                  <a:pt x="147" y="1867"/>
                  <a:pt x="193" y="1913"/>
                  <a:pt x="250" y="1913"/>
                </a:cubicBezTo>
                <a:close/>
                <a:moveTo>
                  <a:pt x="207" y="1476"/>
                </a:moveTo>
                <a:cubicBezTo>
                  <a:pt x="207" y="1452"/>
                  <a:pt x="227" y="1433"/>
                  <a:pt x="250" y="1433"/>
                </a:cubicBezTo>
                <a:cubicBezTo>
                  <a:pt x="738" y="1433"/>
                  <a:pt x="738" y="1433"/>
                  <a:pt x="738" y="1433"/>
                </a:cubicBezTo>
                <a:cubicBezTo>
                  <a:pt x="762" y="1433"/>
                  <a:pt x="781" y="1452"/>
                  <a:pt x="781" y="1476"/>
                </a:cubicBezTo>
                <a:cubicBezTo>
                  <a:pt x="781" y="1810"/>
                  <a:pt x="781" y="1810"/>
                  <a:pt x="781" y="1810"/>
                </a:cubicBezTo>
                <a:cubicBezTo>
                  <a:pt x="781" y="1834"/>
                  <a:pt x="762" y="1853"/>
                  <a:pt x="738" y="1853"/>
                </a:cubicBezTo>
                <a:cubicBezTo>
                  <a:pt x="250" y="1853"/>
                  <a:pt x="250" y="1853"/>
                  <a:pt x="250" y="1853"/>
                </a:cubicBezTo>
                <a:cubicBezTo>
                  <a:pt x="227" y="1853"/>
                  <a:pt x="207" y="1834"/>
                  <a:pt x="207" y="1810"/>
                </a:cubicBezTo>
                <a:lnTo>
                  <a:pt x="207" y="1476"/>
                </a:lnTo>
                <a:close/>
                <a:moveTo>
                  <a:pt x="848" y="1969"/>
                </a:moveTo>
                <a:cubicBezTo>
                  <a:pt x="838" y="1958"/>
                  <a:pt x="819" y="1949"/>
                  <a:pt x="805" y="1949"/>
                </a:cubicBezTo>
                <a:cubicBezTo>
                  <a:pt x="183" y="1949"/>
                  <a:pt x="183" y="1949"/>
                  <a:pt x="183" y="1949"/>
                </a:cubicBezTo>
                <a:cubicBezTo>
                  <a:pt x="169" y="1949"/>
                  <a:pt x="150" y="1958"/>
                  <a:pt x="141" y="1969"/>
                </a:cubicBezTo>
                <a:cubicBezTo>
                  <a:pt x="17" y="2114"/>
                  <a:pt x="17" y="2114"/>
                  <a:pt x="17" y="2114"/>
                </a:cubicBezTo>
                <a:cubicBezTo>
                  <a:pt x="8" y="2125"/>
                  <a:pt x="0" y="2145"/>
                  <a:pt x="0" y="2159"/>
                </a:cubicBezTo>
                <a:cubicBezTo>
                  <a:pt x="0" y="2171"/>
                  <a:pt x="0" y="2171"/>
                  <a:pt x="0" y="2171"/>
                </a:cubicBezTo>
                <a:cubicBezTo>
                  <a:pt x="0" y="2185"/>
                  <a:pt x="12" y="2197"/>
                  <a:pt x="26" y="2197"/>
                </a:cubicBezTo>
                <a:cubicBezTo>
                  <a:pt x="962" y="2197"/>
                  <a:pt x="962" y="2197"/>
                  <a:pt x="962" y="2197"/>
                </a:cubicBezTo>
                <a:cubicBezTo>
                  <a:pt x="977" y="2197"/>
                  <a:pt x="988" y="2185"/>
                  <a:pt x="988" y="2171"/>
                </a:cubicBezTo>
                <a:cubicBezTo>
                  <a:pt x="988" y="2159"/>
                  <a:pt x="988" y="2159"/>
                  <a:pt x="988" y="2159"/>
                </a:cubicBezTo>
                <a:cubicBezTo>
                  <a:pt x="988" y="2145"/>
                  <a:pt x="981" y="2125"/>
                  <a:pt x="971" y="2114"/>
                </a:cubicBezTo>
                <a:lnTo>
                  <a:pt x="848" y="1969"/>
                </a:lnTo>
                <a:close/>
                <a:moveTo>
                  <a:pt x="971" y="1659"/>
                </a:moveTo>
                <a:cubicBezTo>
                  <a:pt x="1088" y="1659"/>
                  <a:pt x="1088" y="1659"/>
                  <a:pt x="1088" y="1659"/>
                </a:cubicBezTo>
                <a:cubicBezTo>
                  <a:pt x="1088" y="1610"/>
                  <a:pt x="1088" y="1610"/>
                  <a:pt x="1088" y="1610"/>
                </a:cubicBezTo>
                <a:cubicBezTo>
                  <a:pt x="971" y="1610"/>
                  <a:pt x="971" y="1610"/>
                  <a:pt x="971" y="1610"/>
                </a:cubicBezTo>
                <a:lnTo>
                  <a:pt x="971" y="1659"/>
                </a:lnTo>
                <a:close/>
                <a:moveTo>
                  <a:pt x="1320" y="1610"/>
                </a:moveTo>
                <a:cubicBezTo>
                  <a:pt x="1204" y="1610"/>
                  <a:pt x="1204" y="1610"/>
                  <a:pt x="1204" y="1610"/>
                </a:cubicBezTo>
                <a:cubicBezTo>
                  <a:pt x="1204" y="1659"/>
                  <a:pt x="1204" y="1659"/>
                  <a:pt x="1204" y="1659"/>
                </a:cubicBezTo>
                <a:cubicBezTo>
                  <a:pt x="1320" y="1659"/>
                  <a:pt x="1320" y="1659"/>
                  <a:pt x="1320" y="1659"/>
                </a:cubicBezTo>
                <a:lnTo>
                  <a:pt x="1320" y="1610"/>
                </a:lnTo>
                <a:close/>
              </a:path>
            </a:pathLst>
          </a:custGeom>
          <a:solidFill>
            <a:srgbClr val="FFFFFF"/>
          </a:solidFill>
          <a:ln>
            <a:noFill/>
          </a:ln>
        </p:spPr>
        <p:txBody>
          <a:bodyPr vert="horz" wrap="square" lIns="82275" tIns="41138" rIns="82275" bIns="41138" numCol="1" anchor="t" anchorCtr="0" compatLnSpc="1">
            <a:prstTxWarp prst="textNoShape">
              <a:avLst/>
            </a:prstTxWarp>
          </a:bodyPr>
          <a:lstStyle/>
          <a:p>
            <a:pPr defTabSz="684536"/>
            <a:endParaRPr lang="en-US" sz="933" dirty="0">
              <a:solidFill>
                <a:srgbClr val="FFFFFF"/>
              </a:solidFill>
            </a:endParaRPr>
          </a:p>
        </p:txBody>
      </p:sp>
      <p:sp>
        <p:nvSpPr>
          <p:cNvPr id="5243" name="Freeform 58"/>
          <p:cNvSpPr>
            <a:spLocks noEditPoints="1"/>
          </p:cNvSpPr>
          <p:nvPr/>
        </p:nvSpPr>
        <p:spPr bwMode="black">
          <a:xfrm>
            <a:off x="4758936" y="5065442"/>
            <a:ext cx="383562" cy="411166"/>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solidFill>
            <a:srgbClr val="FFFFFF"/>
          </a:solidFill>
          <a:ln>
            <a:noFill/>
          </a:ln>
        </p:spPr>
        <p:txBody>
          <a:bodyPr vert="horz" wrap="square" lIns="82275" tIns="41138" rIns="82275" bIns="41138" numCol="1" anchor="t" anchorCtr="0" compatLnSpc="1">
            <a:prstTxWarp prst="textNoShape">
              <a:avLst/>
            </a:prstTxWarp>
          </a:bodyPr>
          <a:lstStyle/>
          <a:p>
            <a:pPr defTabSz="684536"/>
            <a:endParaRPr lang="en-US" sz="933">
              <a:solidFill>
                <a:srgbClr val="FFFFFF"/>
              </a:solidFill>
            </a:endParaRPr>
          </a:p>
        </p:txBody>
      </p:sp>
      <p:pic>
        <p:nvPicPr>
          <p:cNvPr id="5245" name="Picture 2"/>
          <p:cNvPicPr>
            <a:picLocks noChangeAspect="1" noChangeArrowheads="1"/>
          </p:cNvPicPr>
          <p:nvPr/>
        </p:nvPicPr>
        <p:blipFill>
          <a:blip r:embed="rId12" cstate="print">
            <a:extLst>
              <a:ext uri="{28A0092B-C50C-407E-A947-70E740481C1C}">
                <a14:useLocalDpi xmlns:a14="http://schemas.microsoft.com/office/drawing/2010/main" val="0"/>
              </a:ext>
            </a:extLst>
          </a:blip>
          <a:stretch>
            <a:fillRect/>
          </a:stretch>
        </p:blipFill>
        <p:spPr bwMode="auto">
          <a:xfrm>
            <a:off x="5777190" y="5040086"/>
            <a:ext cx="381707" cy="381762"/>
          </a:xfrm>
          <a:prstGeom prst="rect">
            <a:avLst/>
          </a:prstGeom>
          <a:noFill/>
          <a:extLst>
            <a:ext uri="{909E8E84-426E-40DD-AFC4-6F175D3DCCD1}">
              <a14:hiddenFill xmlns:a14="http://schemas.microsoft.com/office/drawing/2010/main">
                <a:solidFill>
                  <a:srgbClr val="FFFFFF"/>
                </a:solidFill>
              </a14:hiddenFill>
            </a:ext>
          </a:extLst>
        </p:spPr>
      </p:pic>
      <p:pic>
        <p:nvPicPr>
          <p:cNvPr id="5247" name="Picture 5" descr="C:\Users\Jonahs\Dropbox\Projects SCOTT\MEET Windows Azure\source\Background\tile-icon-CDN.pn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6735914" y="5014690"/>
            <a:ext cx="495659" cy="491253"/>
          </a:xfrm>
          <a:prstGeom prst="rect">
            <a:avLst/>
          </a:prstGeom>
          <a:noFill/>
          <a:extLst>
            <a:ext uri="{909E8E84-426E-40DD-AFC4-6F175D3DCCD1}">
              <a14:hiddenFill xmlns:a14="http://schemas.microsoft.com/office/drawing/2010/main">
                <a:solidFill>
                  <a:srgbClr val="FFFFFF"/>
                </a:solidFill>
              </a14:hiddenFill>
            </a:ext>
          </a:extLst>
        </p:spPr>
      </p:pic>
      <p:sp>
        <p:nvSpPr>
          <p:cNvPr id="5249" name="Freeform 30"/>
          <p:cNvSpPr>
            <a:spLocks noEditPoints="1"/>
          </p:cNvSpPr>
          <p:nvPr/>
        </p:nvSpPr>
        <p:spPr bwMode="auto">
          <a:xfrm flipH="1">
            <a:off x="2944595" y="3819109"/>
            <a:ext cx="274268" cy="303268"/>
          </a:xfrm>
          <a:custGeom>
            <a:avLst/>
            <a:gdLst>
              <a:gd name="T0" fmla="*/ 148 w 148"/>
              <a:gd name="T1" fmla="*/ 39 h 164"/>
              <a:gd name="T2" fmla="*/ 148 w 148"/>
              <a:gd name="T3" fmla="*/ 138 h 164"/>
              <a:gd name="T4" fmla="*/ 148 w 148"/>
              <a:gd name="T5" fmla="*/ 138 h 164"/>
              <a:gd name="T6" fmla="*/ 74 w 148"/>
              <a:gd name="T7" fmla="*/ 164 h 164"/>
              <a:gd name="T8" fmla="*/ 0 w 148"/>
              <a:gd name="T9" fmla="*/ 138 h 164"/>
              <a:gd name="T10" fmla="*/ 0 w 148"/>
              <a:gd name="T11" fmla="*/ 138 h 164"/>
              <a:gd name="T12" fmla="*/ 0 w 148"/>
              <a:gd name="T13" fmla="*/ 138 h 164"/>
              <a:gd name="T14" fmla="*/ 0 w 148"/>
              <a:gd name="T15" fmla="*/ 136 h 164"/>
              <a:gd name="T16" fmla="*/ 0 w 148"/>
              <a:gd name="T17" fmla="*/ 135 h 164"/>
              <a:gd name="T18" fmla="*/ 0 w 148"/>
              <a:gd name="T19" fmla="*/ 40 h 164"/>
              <a:gd name="T20" fmla="*/ 74 w 148"/>
              <a:gd name="T21" fmla="*/ 60 h 164"/>
              <a:gd name="T22" fmla="*/ 148 w 148"/>
              <a:gd name="T23" fmla="*/ 39 h 164"/>
              <a:gd name="T24" fmla="*/ 74 w 148"/>
              <a:gd name="T25" fmla="*/ 55 h 164"/>
              <a:gd name="T26" fmla="*/ 148 w 148"/>
              <a:gd name="T27" fmla="*/ 28 h 164"/>
              <a:gd name="T28" fmla="*/ 74 w 148"/>
              <a:gd name="T29" fmla="*/ 0 h 164"/>
              <a:gd name="T30" fmla="*/ 0 w 148"/>
              <a:gd name="T31" fmla="*/ 28 h 164"/>
              <a:gd name="T32" fmla="*/ 74 w 148"/>
              <a:gd name="T33" fmla="*/ 55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8" h="164">
                <a:moveTo>
                  <a:pt x="148" y="39"/>
                </a:moveTo>
                <a:cubicBezTo>
                  <a:pt x="148" y="138"/>
                  <a:pt x="148" y="138"/>
                  <a:pt x="148" y="138"/>
                </a:cubicBezTo>
                <a:cubicBezTo>
                  <a:pt x="148" y="138"/>
                  <a:pt x="148" y="138"/>
                  <a:pt x="148" y="138"/>
                </a:cubicBezTo>
                <a:cubicBezTo>
                  <a:pt x="145" y="153"/>
                  <a:pt x="113" y="164"/>
                  <a:pt x="74" y="164"/>
                </a:cubicBezTo>
                <a:cubicBezTo>
                  <a:pt x="35" y="164"/>
                  <a:pt x="3" y="153"/>
                  <a:pt x="0" y="138"/>
                </a:cubicBezTo>
                <a:cubicBezTo>
                  <a:pt x="0" y="138"/>
                  <a:pt x="0" y="138"/>
                  <a:pt x="0" y="138"/>
                </a:cubicBezTo>
                <a:cubicBezTo>
                  <a:pt x="0" y="138"/>
                  <a:pt x="0" y="138"/>
                  <a:pt x="0" y="138"/>
                </a:cubicBezTo>
                <a:cubicBezTo>
                  <a:pt x="0" y="137"/>
                  <a:pt x="0" y="137"/>
                  <a:pt x="0" y="136"/>
                </a:cubicBezTo>
                <a:cubicBezTo>
                  <a:pt x="0" y="136"/>
                  <a:pt x="0" y="136"/>
                  <a:pt x="0" y="135"/>
                </a:cubicBezTo>
                <a:cubicBezTo>
                  <a:pt x="0" y="40"/>
                  <a:pt x="0" y="40"/>
                  <a:pt x="0" y="40"/>
                </a:cubicBezTo>
                <a:cubicBezTo>
                  <a:pt x="12" y="53"/>
                  <a:pt x="44" y="60"/>
                  <a:pt x="74" y="60"/>
                </a:cubicBezTo>
                <a:cubicBezTo>
                  <a:pt x="104" y="60"/>
                  <a:pt x="136" y="53"/>
                  <a:pt x="148" y="39"/>
                </a:cubicBezTo>
                <a:close/>
                <a:moveTo>
                  <a:pt x="74" y="55"/>
                </a:moveTo>
                <a:cubicBezTo>
                  <a:pt x="115" y="55"/>
                  <a:pt x="148" y="43"/>
                  <a:pt x="148" y="28"/>
                </a:cubicBezTo>
                <a:cubicBezTo>
                  <a:pt x="148" y="13"/>
                  <a:pt x="115" y="0"/>
                  <a:pt x="74" y="0"/>
                </a:cubicBezTo>
                <a:cubicBezTo>
                  <a:pt x="33" y="0"/>
                  <a:pt x="0" y="13"/>
                  <a:pt x="0" y="28"/>
                </a:cubicBezTo>
                <a:cubicBezTo>
                  <a:pt x="0" y="43"/>
                  <a:pt x="33" y="55"/>
                  <a:pt x="74" y="55"/>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pic>
        <p:nvPicPr>
          <p:cNvPr id="5251" name="Picture 3" descr="C:\Users\Jonahs\Dropbox\Projects SCOTT\MEET Windows Azure\source\Background\tile-icon-bigdata.png"/>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3818100" y="3755319"/>
            <a:ext cx="434709" cy="430848"/>
          </a:xfrm>
          <a:prstGeom prst="rect">
            <a:avLst/>
          </a:prstGeom>
          <a:noFill/>
          <a:extLst>
            <a:ext uri="{909E8E84-426E-40DD-AFC4-6F175D3DCCD1}">
              <a14:hiddenFill xmlns:a14="http://schemas.microsoft.com/office/drawing/2010/main">
                <a:solidFill>
                  <a:srgbClr val="FFFFFF"/>
                </a:solidFill>
              </a14:hiddenFill>
            </a:ext>
          </a:extLst>
        </p:spPr>
      </p:pic>
      <p:pic>
        <p:nvPicPr>
          <p:cNvPr id="5253" name="Picture 2" descr="C:\Users\Jonahs\Dropbox\Projects SCOTT\MEET Windows Azure\source\Background\tile-icon-storage.png"/>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4745698" y="3765695"/>
            <a:ext cx="410039" cy="410097"/>
          </a:xfrm>
          <a:prstGeom prst="rect">
            <a:avLst/>
          </a:prstGeom>
          <a:noFill/>
          <a:extLst>
            <a:ext uri="{909E8E84-426E-40DD-AFC4-6F175D3DCCD1}">
              <a14:hiddenFill xmlns:a14="http://schemas.microsoft.com/office/drawing/2010/main">
                <a:solidFill>
                  <a:srgbClr val="FFFFFF"/>
                </a:solidFill>
              </a14:hiddenFill>
            </a:ext>
          </a:extLst>
        </p:spPr>
      </p:pic>
      <p:pic>
        <p:nvPicPr>
          <p:cNvPr id="5255" name="Picture 5254"/>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5771525" y="3792695"/>
            <a:ext cx="393037" cy="356096"/>
          </a:xfrm>
          <a:prstGeom prst="rect">
            <a:avLst/>
          </a:prstGeom>
        </p:spPr>
      </p:pic>
      <p:grpSp>
        <p:nvGrpSpPr>
          <p:cNvPr id="5284" name="Group 5283"/>
          <p:cNvGrpSpPr/>
          <p:nvPr/>
        </p:nvGrpSpPr>
        <p:grpSpPr>
          <a:xfrm>
            <a:off x="2691981" y="1646896"/>
            <a:ext cx="832104" cy="832576"/>
            <a:chOff x="2844381" y="1799296"/>
            <a:chExt cx="832104" cy="832576"/>
          </a:xfrm>
        </p:grpSpPr>
        <p:pic>
          <p:nvPicPr>
            <p:cNvPr id="5285" name="Picture 5284"/>
            <p:cNvPicPr>
              <a:picLocks noChangeAspect="1"/>
            </p:cNvPicPr>
            <p:nvPr/>
          </p:nvPicPr>
          <p:blipFill>
            <a:blip r:embed="rId11">
              <a:lum bright="-100000"/>
            </a:blip>
            <a:stretch>
              <a:fillRect/>
            </a:stretch>
          </p:blipFill>
          <p:spPr>
            <a:xfrm>
              <a:off x="3010709" y="1831739"/>
              <a:ext cx="447765" cy="378933"/>
            </a:xfrm>
            <a:prstGeom prst="rect">
              <a:avLst/>
            </a:prstGeom>
            <a:noFill/>
          </p:spPr>
        </p:pic>
        <p:sp>
          <p:nvSpPr>
            <p:cNvPr id="5286" name="L-Shape 5285"/>
            <p:cNvSpPr/>
            <p:nvPr/>
          </p:nvSpPr>
          <p:spPr bwMode="auto">
            <a:xfrm flipV="1">
              <a:off x="2844381" y="1799296"/>
              <a:ext cx="832104" cy="832576"/>
            </a:xfrm>
            <a:prstGeom prst="corner">
              <a:avLst>
                <a:gd name="adj1" fmla="val 26104"/>
                <a:gd name="adj2" fmla="val 91737"/>
              </a:avLst>
            </a:prstGeom>
            <a:noFill/>
            <a:ln w="22225" cap="sq">
              <a:solidFill>
                <a:srgbClr val="000607"/>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grpSp>
      <p:grpSp>
        <p:nvGrpSpPr>
          <p:cNvPr id="5287" name="Group 5286"/>
          <p:cNvGrpSpPr/>
          <p:nvPr/>
        </p:nvGrpSpPr>
        <p:grpSpPr>
          <a:xfrm>
            <a:off x="3650914" y="1646896"/>
            <a:ext cx="860880" cy="825944"/>
            <a:chOff x="3803314" y="1799296"/>
            <a:chExt cx="860880" cy="825944"/>
          </a:xfrm>
        </p:grpSpPr>
        <p:pic>
          <p:nvPicPr>
            <p:cNvPr id="5288" name="Picture 5287"/>
            <p:cNvPicPr>
              <a:picLocks noChangeAspect="1"/>
            </p:cNvPicPr>
            <p:nvPr/>
          </p:nvPicPr>
          <p:blipFill>
            <a:blip r:embed="rId17" cstate="print">
              <a:extLst>
                <a:ext uri="{BEBA8EAE-BF5A-486C-A8C5-ECC9F3942E4B}">
                  <a14:imgProps xmlns:a14="http://schemas.microsoft.com/office/drawing/2010/main">
                    <a14:imgLayer r:embed="rId18">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80283" y="1857050"/>
              <a:ext cx="431850" cy="428014"/>
            </a:xfrm>
            <a:prstGeom prst="rect">
              <a:avLst/>
            </a:prstGeom>
          </p:spPr>
        </p:pic>
        <p:sp>
          <p:nvSpPr>
            <p:cNvPr id="5289" name="L-Shape 5288"/>
            <p:cNvSpPr/>
            <p:nvPr/>
          </p:nvSpPr>
          <p:spPr bwMode="auto">
            <a:xfrm>
              <a:off x="3803314" y="1799296"/>
              <a:ext cx="860880" cy="825944"/>
            </a:xfrm>
            <a:prstGeom prst="corner">
              <a:avLst>
                <a:gd name="adj1" fmla="val 38444"/>
                <a:gd name="adj2" fmla="val 73305"/>
              </a:avLst>
            </a:prstGeom>
            <a:noFill/>
            <a:ln w="22225" cap="sq">
              <a:solidFill>
                <a:srgbClr val="000607"/>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grpSp>
      <p:grpSp>
        <p:nvGrpSpPr>
          <p:cNvPr id="5290" name="Group 5289"/>
          <p:cNvGrpSpPr/>
          <p:nvPr/>
        </p:nvGrpSpPr>
        <p:grpSpPr>
          <a:xfrm>
            <a:off x="4337997" y="1646896"/>
            <a:ext cx="991104" cy="825944"/>
            <a:chOff x="4490397" y="1799296"/>
            <a:chExt cx="991104" cy="825944"/>
          </a:xfrm>
        </p:grpSpPr>
        <p:pic>
          <p:nvPicPr>
            <p:cNvPr id="5291" name="Picture 7" descr="C:\Users\Jonahs\Dropbox\Projects SCOTT\MEET Windows Azure\source\Background\tile-icon-identity.png"/>
            <p:cNvPicPr>
              <a:picLocks noChangeAspect="1" noChangeArrowheads="1"/>
            </p:cNvPicPr>
            <p:nvPr/>
          </p:nvPicPr>
          <p:blipFill>
            <a:blip r:embed="rId19" cstate="print">
              <a:extLst>
                <a:ext uri="{BEBA8EAE-BF5A-486C-A8C5-ECC9F3942E4B}">
                  <a14:imgProps xmlns:a14="http://schemas.microsoft.com/office/drawing/2010/main">
                    <a14:imgLayer r:embed="rId20">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4915290" y="1896352"/>
              <a:ext cx="375655" cy="375654"/>
            </a:xfrm>
            <a:prstGeom prst="rect">
              <a:avLst/>
            </a:prstGeom>
            <a:noFill/>
            <a:extLst>
              <a:ext uri="{909E8E84-426E-40DD-AFC4-6F175D3DCCD1}">
                <a14:hiddenFill xmlns:a14="http://schemas.microsoft.com/office/drawing/2010/main">
                  <a:solidFill>
                    <a:srgbClr val="FFFFFF"/>
                  </a:solidFill>
                </a14:hiddenFill>
              </a:ext>
            </a:extLst>
          </p:spPr>
        </p:pic>
        <p:sp>
          <p:nvSpPr>
            <p:cNvPr id="5292" name="L-Shape 5291"/>
            <p:cNvSpPr/>
            <p:nvPr/>
          </p:nvSpPr>
          <p:spPr bwMode="auto">
            <a:xfrm flipH="1" flipV="1">
              <a:off x="4490397" y="1799296"/>
              <a:ext cx="991104" cy="825944"/>
            </a:xfrm>
            <a:prstGeom prst="corner">
              <a:avLst>
                <a:gd name="adj1" fmla="val 47670"/>
                <a:gd name="adj2" fmla="val 82321"/>
              </a:avLst>
            </a:prstGeom>
            <a:noFill/>
            <a:ln w="22225" cap="sq">
              <a:solidFill>
                <a:srgbClr val="000607"/>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grpSp>
      <p:grpSp>
        <p:nvGrpSpPr>
          <p:cNvPr id="5293" name="Group 5292"/>
          <p:cNvGrpSpPr/>
          <p:nvPr/>
        </p:nvGrpSpPr>
        <p:grpSpPr>
          <a:xfrm>
            <a:off x="4511793" y="3689699"/>
            <a:ext cx="820704" cy="859216"/>
            <a:chOff x="4664193" y="3842099"/>
            <a:chExt cx="820704" cy="859216"/>
          </a:xfrm>
        </p:grpSpPr>
        <p:pic>
          <p:nvPicPr>
            <p:cNvPr id="5294" name="Picture 2" descr="C:\Users\Jonahs\Dropbox\Projects SCOTT\MEET Windows Azure\source\Background\tile-icon-storage.png"/>
            <p:cNvPicPr>
              <a:picLocks noChangeAspect="1" noChangeArrowheads="1"/>
            </p:cNvPicPr>
            <p:nvPr/>
          </p:nvPicPr>
          <p:blipFill>
            <a:blip r:embed="rId21" cstate="print">
              <a:extLst>
                <a:ext uri="{BEBA8EAE-BF5A-486C-A8C5-ECC9F3942E4B}">
                  <a14:imgProps xmlns:a14="http://schemas.microsoft.com/office/drawing/2010/main">
                    <a14:imgLayer r:embed="rId22">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4898098" y="3918095"/>
              <a:ext cx="410039" cy="410097"/>
            </a:xfrm>
            <a:prstGeom prst="rect">
              <a:avLst/>
            </a:prstGeom>
            <a:noFill/>
            <a:extLst>
              <a:ext uri="{909E8E84-426E-40DD-AFC4-6F175D3DCCD1}">
                <a14:hiddenFill xmlns:a14="http://schemas.microsoft.com/office/drawing/2010/main">
                  <a:solidFill>
                    <a:srgbClr val="FFFFFF"/>
                  </a:solidFill>
                </a14:hiddenFill>
              </a:ext>
            </a:extLst>
          </p:spPr>
        </p:pic>
        <p:sp>
          <p:nvSpPr>
            <p:cNvPr id="5295" name="L-Shape 5294"/>
            <p:cNvSpPr/>
            <p:nvPr/>
          </p:nvSpPr>
          <p:spPr bwMode="auto">
            <a:xfrm flipH="1">
              <a:off x="4664193" y="3842099"/>
              <a:ext cx="820704" cy="859216"/>
            </a:xfrm>
            <a:prstGeom prst="corner">
              <a:avLst>
                <a:gd name="adj1" fmla="val 67291"/>
                <a:gd name="adj2" fmla="val 90076"/>
              </a:avLst>
            </a:prstGeom>
            <a:noFill/>
            <a:ln w="22225" cap="sq">
              <a:solidFill>
                <a:srgbClr val="000607"/>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grpSp>
    </p:spTree>
    <p:extLst>
      <p:ext uri="{BB962C8B-B14F-4D97-AF65-F5344CB8AC3E}">
        <p14:creationId xmlns:p14="http://schemas.microsoft.com/office/powerpoint/2010/main" val="262314689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2466"/>
                                        </p:tgtEl>
                                        <p:attrNameLst>
                                          <p:attrName>style.visibility</p:attrName>
                                        </p:attrNameLst>
                                      </p:cBhvr>
                                      <p:to>
                                        <p:strVal val="visible"/>
                                      </p:to>
                                    </p:set>
                                    <p:animEffect transition="in" filter="fade">
                                      <p:cBhvr>
                                        <p:cTn id="7" dur="500"/>
                                        <p:tgtEl>
                                          <p:spTgt spid="2466"/>
                                        </p:tgtEl>
                                      </p:cBhvr>
                                    </p:animEffect>
                                  </p:childTnLst>
                                </p:cTn>
                              </p:par>
                              <p:par>
                                <p:cTn id="8" presetID="53" presetClass="entr" presetSubtype="16" fill="hold" nodeType="withEffect">
                                  <p:stCondLst>
                                    <p:cond delay="500"/>
                                  </p:stCondLst>
                                  <p:childTnLst>
                                    <p:set>
                                      <p:cBhvr>
                                        <p:cTn id="9" dur="1" fill="hold">
                                          <p:stCondLst>
                                            <p:cond delay="0"/>
                                          </p:stCondLst>
                                        </p:cTn>
                                        <p:tgtEl>
                                          <p:spTgt spid="2482"/>
                                        </p:tgtEl>
                                        <p:attrNameLst>
                                          <p:attrName>style.visibility</p:attrName>
                                        </p:attrNameLst>
                                      </p:cBhvr>
                                      <p:to>
                                        <p:strVal val="visible"/>
                                      </p:to>
                                    </p:set>
                                    <p:anim calcmode="lin" valueType="num">
                                      <p:cBhvr>
                                        <p:cTn id="10" dur="250" fill="hold"/>
                                        <p:tgtEl>
                                          <p:spTgt spid="2482"/>
                                        </p:tgtEl>
                                        <p:attrNameLst>
                                          <p:attrName>ppt_w</p:attrName>
                                        </p:attrNameLst>
                                      </p:cBhvr>
                                      <p:tavLst>
                                        <p:tav tm="0">
                                          <p:val>
                                            <p:fltVal val="0"/>
                                          </p:val>
                                        </p:tav>
                                        <p:tav tm="100000">
                                          <p:val>
                                            <p:strVal val="#ppt_w"/>
                                          </p:val>
                                        </p:tav>
                                      </p:tavLst>
                                    </p:anim>
                                    <p:anim calcmode="lin" valueType="num">
                                      <p:cBhvr>
                                        <p:cTn id="11" dur="250" fill="hold"/>
                                        <p:tgtEl>
                                          <p:spTgt spid="2482"/>
                                        </p:tgtEl>
                                        <p:attrNameLst>
                                          <p:attrName>ppt_h</p:attrName>
                                        </p:attrNameLst>
                                      </p:cBhvr>
                                      <p:tavLst>
                                        <p:tav tm="0">
                                          <p:val>
                                            <p:fltVal val="0"/>
                                          </p:val>
                                        </p:tav>
                                        <p:tav tm="100000">
                                          <p:val>
                                            <p:strVal val="#ppt_h"/>
                                          </p:val>
                                        </p:tav>
                                      </p:tavLst>
                                    </p:anim>
                                    <p:animEffect transition="in" filter="fade">
                                      <p:cBhvr>
                                        <p:cTn id="12" dur="250"/>
                                        <p:tgtEl>
                                          <p:spTgt spid="2482"/>
                                        </p:tgtEl>
                                      </p:cBhvr>
                                    </p:animEffect>
                                  </p:childTnLst>
                                </p:cTn>
                              </p:par>
                              <p:par>
                                <p:cTn id="13" presetID="6" presetClass="emph" presetSubtype="0" decel="100000" fill="hold" nodeType="withEffect">
                                  <p:stCondLst>
                                    <p:cond delay="700"/>
                                  </p:stCondLst>
                                  <p:childTnLst>
                                    <p:animScale>
                                      <p:cBhvr>
                                        <p:cTn id="14" dur="250" fill="hold"/>
                                        <p:tgtEl>
                                          <p:spTgt spid="2482"/>
                                        </p:tgtEl>
                                      </p:cBhvr>
                                      <p:by x="110000" y="110000"/>
                                    </p:animScale>
                                  </p:childTnLst>
                                </p:cTn>
                              </p:par>
                              <p:par>
                                <p:cTn id="15" presetID="6" presetClass="emph" presetSubtype="0" decel="100000" fill="hold" nodeType="withEffect">
                                  <p:stCondLst>
                                    <p:cond delay="800"/>
                                  </p:stCondLst>
                                  <p:childTnLst>
                                    <p:animScale>
                                      <p:cBhvr>
                                        <p:cTn id="16" dur="250" fill="hold"/>
                                        <p:tgtEl>
                                          <p:spTgt spid="2482"/>
                                        </p:tgtEl>
                                      </p:cBhvr>
                                      <p:by x="91000" y="91000"/>
                                    </p:animScale>
                                  </p:childTnLst>
                                </p:cTn>
                              </p:par>
                              <p:par>
                                <p:cTn id="17" presetID="10" presetClass="entr" presetSubtype="0" fill="hold" nodeType="withEffect">
                                  <p:stCondLst>
                                    <p:cond delay="1000"/>
                                  </p:stCondLst>
                                  <p:childTnLst>
                                    <p:set>
                                      <p:cBhvr>
                                        <p:cTn id="18" dur="1" fill="hold">
                                          <p:stCondLst>
                                            <p:cond delay="0"/>
                                          </p:stCondLst>
                                        </p:cTn>
                                        <p:tgtEl>
                                          <p:spTgt spid="5287"/>
                                        </p:tgtEl>
                                        <p:attrNameLst>
                                          <p:attrName>style.visibility</p:attrName>
                                        </p:attrNameLst>
                                      </p:cBhvr>
                                      <p:to>
                                        <p:strVal val="visible"/>
                                      </p:to>
                                    </p:set>
                                    <p:animEffect transition="in" filter="fade">
                                      <p:cBhvr>
                                        <p:cTn id="19" dur="350"/>
                                        <p:tgtEl>
                                          <p:spTgt spid="5287"/>
                                        </p:tgtEl>
                                      </p:cBhvr>
                                    </p:animEffect>
                                  </p:childTnLst>
                                </p:cTn>
                              </p:par>
                              <p:par>
                                <p:cTn id="20" presetID="10" presetClass="entr" presetSubtype="0" fill="hold" nodeType="withEffect">
                                  <p:stCondLst>
                                    <p:cond delay="1000"/>
                                  </p:stCondLst>
                                  <p:childTnLst>
                                    <p:set>
                                      <p:cBhvr>
                                        <p:cTn id="21" dur="1" fill="hold">
                                          <p:stCondLst>
                                            <p:cond delay="0"/>
                                          </p:stCondLst>
                                        </p:cTn>
                                        <p:tgtEl>
                                          <p:spTgt spid="5284"/>
                                        </p:tgtEl>
                                        <p:attrNameLst>
                                          <p:attrName>style.visibility</p:attrName>
                                        </p:attrNameLst>
                                      </p:cBhvr>
                                      <p:to>
                                        <p:strVal val="visible"/>
                                      </p:to>
                                    </p:set>
                                    <p:animEffect transition="in" filter="fade">
                                      <p:cBhvr>
                                        <p:cTn id="22" dur="350"/>
                                        <p:tgtEl>
                                          <p:spTgt spid="5284"/>
                                        </p:tgtEl>
                                      </p:cBhvr>
                                    </p:animEffect>
                                  </p:childTnLst>
                                </p:cTn>
                              </p:par>
                              <p:par>
                                <p:cTn id="23" presetID="10" presetClass="entr" presetSubtype="0" fill="hold" nodeType="withEffect">
                                  <p:stCondLst>
                                    <p:cond delay="1000"/>
                                  </p:stCondLst>
                                  <p:childTnLst>
                                    <p:set>
                                      <p:cBhvr>
                                        <p:cTn id="24" dur="1" fill="hold">
                                          <p:stCondLst>
                                            <p:cond delay="0"/>
                                          </p:stCondLst>
                                        </p:cTn>
                                        <p:tgtEl>
                                          <p:spTgt spid="5290"/>
                                        </p:tgtEl>
                                        <p:attrNameLst>
                                          <p:attrName>style.visibility</p:attrName>
                                        </p:attrNameLst>
                                      </p:cBhvr>
                                      <p:to>
                                        <p:strVal val="visible"/>
                                      </p:to>
                                    </p:set>
                                    <p:animEffect transition="in" filter="fade">
                                      <p:cBhvr>
                                        <p:cTn id="25" dur="350"/>
                                        <p:tgtEl>
                                          <p:spTgt spid="5290"/>
                                        </p:tgtEl>
                                      </p:cBhvr>
                                    </p:animEffect>
                                  </p:childTnLst>
                                </p:cTn>
                              </p:par>
                              <p:par>
                                <p:cTn id="26" presetID="10" presetClass="entr" presetSubtype="0" fill="hold" nodeType="withEffect">
                                  <p:stCondLst>
                                    <p:cond delay="1000"/>
                                  </p:stCondLst>
                                  <p:childTnLst>
                                    <p:set>
                                      <p:cBhvr>
                                        <p:cTn id="27" dur="1" fill="hold">
                                          <p:stCondLst>
                                            <p:cond delay="0"/>
                                          </p:stCondLst>
                                        </p:cTn>
                                        <p:tgtEl>
                                          <p:spTgt spid="5293"/>
                                        </p:tgtEl>
                                        <p:attrNameLst>
                                          <p:attrName>style.visibility</p:attrName>
                                        </p:attrNameLst>
                                      </p:cBhvr>
                                      <p:to>
                                        <p:strVal val="visible"/>
                                      </p:to>
                                    </p:set>
                                    <p:animEffect transition="in" filter="fade">
                                      <p:cBhvr>
                                        <p:cTn id="28" dur="350"/>
                                        <p:tgtEl>
                                          <p:spTgt spid="5293"/>
                                        </p:tgtEl>
                                      </p:cBhvr>
                                    </p:animEffect>
                                  </p:childTnLst>
                                </p:cTn>
                              </p:par>
                              <p:par>
                                <p:cTn id="29" presetID="10" presetClass="exit" presetSubtype="0" fill="hold" nodeType="withEffect">
                                  <p:stCondLst>
                                    <p:cond delay="1000"/>
                                  </p:stCondLst>
                                  <p:childTnLst>
                                    <p:animEffect transition="out" filter="fade">
                                      <p:cBhvr>
                                        <p:cTn id="30" dur="350"/>
                                        <p:tgtEl>
                                          <p:spTgt spid="5213"/>
                                        </p:tgtEl>
                                      </p:cBhvr>
                                    </p:animEffect>
                                    <p:set>
                                      <p:cBhvr>
                                        <p:cTn id="31" dur="1" fill="hold">
                                          <p:stCondLst>
                                            <p:cond delay="349"/>
                                          </p:stCondLst>
                                        </p:cTn>
                                        <p:tgtEl>
                                          <p:spTgt spid="5213"/>
                                        </p:tgtEl>
                                        <p:attrNameLst>
                                          <p:attrName>style.visibility</p:attrName>
                                        </p:attrNameLst>
                                      </p:cBhvr>
                                      <p:to>
                                        <p:strVal val="hidden"/>
                                      </p:to>
                                    </p:set>
                                  </p:childTnLst>
                                </p:cTn>
                              </p:par>
                              <p:par>
                                <p:cTn id="32" presetID="10" presetClass="exit" presetSubtype="0" fill="hold" nodeType="withEffect">
                                  <p:stCondLst>
                                    <p:cond delay="1000"/>
                                  </p:stCondLst>
                                  <p:childTnLst>
                                    <p:animEffect transition="out" filter="fade">
                                      <p:cBhvr>
                                        <p:cTn id="33" dur="350"/>
                                        <p:tgtEl>
                                          <p:spTgt spid="5215"/>
                                        </p:tgtEl>
                                      </p:cBhvr>
                                    </p:animEffect>
                                    <p:set>
                                      <p:cBhvr>
                                        <p:cTn id="34" dur="1" fill="hold">
                                          <p:stCondLst>
                                            <p:cond delay="349"/>
                                          </p:stCondLst>
                                        </p:cTn>
                                        <p:tgtEl>
                                          <p:spTgt spid="5215"/>
                                        </p:tgtEl>
                                        <p:attrNameLst>
                                          <p:attrName>style.visibility</p:attrName>
                                        </p:attrNameLst>
                                      </p:cBhvr>
                                      <p:to>
                                        <p:strVal val="hidden"/>
                                      </p:to>
                                    </p:set>
                                  </p:childTnLst>
                                </p:cTn>
                              </p:par>
                              <p:par>
                                <p:cTn id="35" presetID="10" presetClass="exit" presetSubtype="0" fill="hold" nodeType="withEffect">
                                  <p:stCondLst>
                                    <p:cond delay="1000"/>
                                  </p:stCondLst>
                                  <p:childTnLst>
                                    <p:animEffect transition="out" filter="fade">
                                      <p:cBhvr>
                                        <p:cTn id="36" dur="350"/>
                                        <p:tgtEl>
                                          <p:spTgt spid="5239"/>
                                        </p:tgtEl>
                                      </p:cBhvr>
                                    </p:animEffect>
                                    <p:set>
                                      <p:cBhvr>
                                        <p:cTn id="37" dur="1" fill="hold">
                                          <p:stCondLst>
                                            <p:cond delay="349"/>
                                          </p:stCondLst>
                                        </p:cTn>
                                        <p:tgtEl>
                                          <p:spTgt spid="5239"/>
                                        </p:tgtEl>
                                        <p:attrNameLst>
                                          <p:attrName>style.visibility</p:attrName>
                                        </p:attrNameLst>
                                      </p:cBhvr>
                                      <p:to>
                                        <p:strVal val="hidden"/>
                                      </p:to>
                                    </p:set>
                                  </p:childTnLst>
                                </p:cTn>
                              </p:par>
                              <p:par>
                                <p:cTn id="38" presetID="10" presetClass="exit" presetSubtype="0" fill="hold" nodeType="withEffect">
                                  <p:stCondLst>
                                    <p:cond delay="1000"/>
                                  </p:stCondLst>
                                  <p:childTnLst>
                                    <p:animEffect transition="out" filter="fade">
                                      <p:cBhvr>
                                        <p:cTn id="39" dur="350"/>
                                        <p:tgtEl>
                                          <p:spTgt spid="5253"/>
                                        </p:tgtEl>
                                      </p:cBhvr>
                                    </p:animEffect>
                                    <p:set>
                                      <p:cBhvr>
                                        <p:cTn id="40" dur="1" fill="hold">
                                          <p:stCondLst>
                                            <p:cond delay="349"/>
                                          </p:stCondLst>
                                        </p:cTn>
                                        <p:tgtEl>
                                          <p:spTgt spid="5253"/>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5213"/>
                                        </p:tgtEl>
                                        <p:attrNameLst>
                                          <p:attrName>style.visibility</p:attrName>
                                        </p:attrNameLst>
                                      </p:cBhvr>
                                      <p:to>
                                        <p:strVal val="visible"/>
                                      </p:to>
                                    </p:set>
                                    <p:animEffect transition="in" filter="fade">
                                      <p:cBhvr>
                                        <p:cTn id="45" dur="200"/>
                                        <p:tgtEl>
                                          <p:spTgt spid="5213"/>
                                        </p:tgtEl>
                                      </p:cBhvr>
                                    </p:animEffect>
                                  </p:childTnLst>
                                </p:cTn>
                              </p:par>
                              <p:par>
                                <p:cTn id="46" presetID="10" presetClass="entr" presetSubtype="0" fill="hold" nodeType="withEffect">
                                  <p:stCondLst>
                                    <p:cond delay="0"/>
                                  </p:stCondLst>
                                  <p:childTnLst>
                                    <p:set>
                                      <p:cBhvr>
                                        <p:cTn id="47" dur="1" fill="hold">
                                          <p:stCondLst>
                                            <p:cond delay="0"/>
                                          </p:stCondLst>
                                        </p:cTn>
                                        <p:tgtEl>
                                          <p:spTgt spid="5215"/>
                                        </p:tgtEl>
                                        <p:attrNameLst>
                                          <p:attrName>style.visibility</p:attrName>
                                        </p:attrNameLst>
                                      </p:cBhvr>
                                      <p:to>
                                        <p:strVal val="visible"/>
                                      </p:to>
                                    </p:set>
                                    <p:animEffect transition="in" filter="fade">
                                      <p:cBhvr>
                                        <p:cTn id="48" dur="200"/>
                                        <p:tgtEl>
                                          <p:spTgt spid="5215"/>
                                        </p:tgtEl>
                                      </p:cBhvr>
                                    </p:animEffect>
                                  </p:childTnLst>
                                </p:cTn>
                              </p:par>
                              <p:par>
                                <p:cTn id="49" presetID="10" presetClass="entr" presetSubtype="0" fill="hold" nodeType="withEffect">
                                  <p:stCondLst>
                                    <p:cond delay="0"/>
                                  </p:stCondLst>
                                  <p:childTnLst>
                                    <p:set>
                                      <p:cBhvr>
                                        <p:cTn id="50" dur="1" fill="hold">
                                          <p:stCondLst>
                                            <p:cond delay="0"/>
                                          </p:stCondLst>
                                        </p:cTn>
                                        <p:tgtEl>
                                          <p:spTgt spid="5239"/>
                                        </p:tgtEl>
                                        <p:attrNameLst>
                                          <p:attrName>style.visibility</p:attrName>
                                        </p:attrNameLst>
                                      </p:cBhvr>
                                      <p:to>
                                        <p:strVal val="visible"/>
                                      </p:to>
                                    </p:set>
                                    <p:animEffect transition="in" filter="fade">
                                      <p:cBhvr>
                                        <p:cTn id="51" dur="200"/>
                                        <p:tgtEl>
                                          <p:spTgt spid="5239"/>
                                        </p:tgtEl>
                                      </p:cBhvr>
                                    </p:animEffect>
                                  </p:childTnLst>
                                </p:cTn>
                              </p:par>
                              <p:par>
                                <p:cTn id="52" presetID="10" presetClass="entr" presetSubtype="0" fill="hold" nodeType="withEffect">
                                  <p:stCondLst>
                                    <p:cond delay="0"/>
                                  </p:stCondLst>
                                  <p:childTnLst>
                                    <p:set>
                                      <p:cBhvr>
                                        <p:cTn id="53" dur="1" fill="hold">
                                          <p:stCondLst>
                                            <p:cond delay="0"/>
                                          </p:stCondLst>
                                        </p:cTn>
                                        <p:tgtEl>
                                          <p:spTgt spid="5253"/>
                                        </p:tgtEl>
                                        <p:attrNameLst>
                                          <p:attrName>style.visibility</p:attrName>
                                        </p:attrNameLst>
                                      </p:cBhvr>
                                      <p:to>
                                        <p:strVal val="visible"/>
                                      </p:to>
                                    </p:set>
                                    <p:animEffect transition="in" filter="fade">
                                      <p:cBhvr>
                                        <p:cTn id="54" dur="200"/>
                                        <p:tgtEl>
                                          <p:spTgt spid="5253"/>
                                        </p:tgtEl>
                                      </p:cBhvr>
                                    </p:animEffect>
                                  </p:childTnLst>
                                </p:cTn>
                              </p:par>
                              <p:par>
                                <p:cTn id="55" presetID="6" presetClass="emph" presetSubtype="0" decel="100000" fill="hold" nodeType="withEffect">
                                  <p:stCondLst>
                                    <p:cond delay="0"/>
                                  </p:stCondLst>
                                  <p:childTnLst>
                                    <p:animScale>
                                      <p:cBhvr>
                                        <p:cTn id="56" dur="1000" fill="hold"/>
                                        <p:tgtEl>
                                          <p:spTgt spid="5287"/>
                                        </p:tgtEl>
                                      </p:cBhvr>
                                      <p:by x="66000" y="66000"/>
                                    </p:animScale>
                                  </p:childTnLst>
                                </p:cTn>
                              </p:par>
                              <p:par>
                                <p:cTn id="57" presetID="6" presetClass="emph" presetSubtype="0" decel="100000" fill="hold" nodeType="withEffect">
                                  <p:stCondLst>
                                    <p:cond delay="0"/>
                                  </p:stCondLst>
                                  <p:childTnLst>
                                    <p:animScale>
                                      <p:cBhvr>
                                        <p:cTn id="58" dur="1000" fill="hold"/>
                                        <p:tgtEl>
                                          <p:spTgt spid="5284"/>
                                        </p:tgtEl>
                                      </p:cBhvr>
                                      <p:by x="64000" y="64000"/>
                                    </p:animScale>
                                  </p:childTnLst>
                                </p:cTn>
                              </p:par>
                              <p:par>
                                <p:cTn id="59" presetID="6" presetClass="emph" presetSubtype="0" decel="100000" fill="hold" nodeType="withEffect">
                                  <p:stCondLst>
                                    <p:cond delay="0"/>
                                  </p:stCondLst>
                                  <p:childTnLst>
                                    <p:animScale>
                                      <p:cBhvr>
                                        <p:cTn id="60" dur="1000" fill="hold"/>
                                        <p:tgtEl>
                                          <p:spTgt spid="5290"/>
                                        </p:tgtEl>
                                      </p:cBhvr>
                                      <p:by x="64000" y="64000"/>
                                    </p:animScale>
                                  </p:childTnLst>
                                </p:cTn>
                              </p:par>
                              <p:par>
                                <p:cTn id="61" presetID="6" presetClass="emph" presetSubtype="0" decel="100000" fill="hold" nodeType="withEffect">
                                  <p:stCondLst>
                                    <p:cond delay="0"/>
                                  </p:stCondLst>
                                  <p:childTnLst>
                                    <p:animScale>
                                      <p:cBhvr>
                                        <p:cTn id="62" dur="1000" fill="hold"/>
                                        <p:tgtEl>
                                          <p:spTgt spid="5293"/>
                                        </p:tgtEl>
                                      </p:cBhvr>
                                      <p:by x="63000" y="63000"/>
                                    </p:animScale>
                                  </p:childTnLst>
                                </p:cTn>
                              </p:par>
                              <p:par>
                                <p:cTn id="63" presetID="42" presetClass="path" presetSubtype="0" decel="100000" fill="hold" nodeType="withEffect">
                                  <p:stCondLst>
                                    <p:cond delay="0"/>
                                  </p:stCondLst>
                                  <p:childTnLst>
                                    <p:animMotion origin="layout" path="M -4.83533E-6 -1.31185E-6 L 0.4557 0.27644 " pathEditMode="relative" rAng="0" ptsTypes="AA">
                                      <p:cBhvr>
                                        <p:cTn id="64" dur="1000" fill="hold"/>
                                        <p:tgtEl>
                                          <p:spTgt spid="5287"/>
                                        </p:tgtEl>
                                        <p:attrNameLst>
                                          <p:attrName>ppt_x</p:attrName>
                                          <p:attrName>ppt_y</p:attrName>
                                        </p:attrNameLst>
                                      </p:cBhvr>
                                      <p:rCtr x="22824" y="13845"/>
                                    </p:animMotion>
                                  </p:childTnLst>
                                </p:cTn>
                              </p:par>
                              <p:par>
                                <p:cTn id="65" presetID="42" presetClass="path" presetSubtype="0" decel="100000" fill="hold" nodeType="withEffect">
                                  <p:stCondLst>
                                    <p:cond delay="0"/>
                                  </p:stCondLst>
                                  <p:childTnLst>
                                    <p:animMotion origin="layout" path="M 3.82436E-6 4.76169E-6 L 0.53331 0.35701 " pathEditMode="relative" rAng="0" ptsTypes="AA">
                                      <p:cBhvr>
                                        <p:cTn id="66" dur="1000" fill="hold"/>
                                        <p:tgtEl>
                                          <p:spTgt spid="5284"/>
                                        </p:tgtEl>
                                        <p:attrNameLst>
                                          <p:attrName>ppt_x</p:attrName>
                                          <p:attrName>ppt_y</p:attrName>
                                        </p:attrNameLst>
                                      </p:cBhvr>
                                      <p:rCtr x="26666" y="17839"/>
                                    </p:animMotion>
                                  </p:childTnLst>
                                </p:cTn>
                              </p:par>
                              <p:par>
                                <p:cTn id="67" presetID="42" presetClass="path" presetSubtype="0" decel="100000" fill="hold" nodeType="withEffect">
                                  <p:stCondLst>
                                    <p:cond delay="0"/>
                                  </p:stCondLst>
                                  <p:childTnLst>
                                    <p:animMotion origin="layout" path="M -3.24228E-7 -1.31185E-6 L 0.43337 0.27644 " pathEditMode="relative" rAng="0" ptsTypes="AA">
                                      <p:cBhvr>
                                        <p:cTn id="68" dur="1000" fill="hold"/>
                                        <p:tgtEl>
                                          <p:spTgt spid="5290"/>
                                        </p:tgtEl>
                                        <p:attrNameLst>
                                          <p:attrName>ppt_x</p:attrName>
                                          <p:attrName>ppt_y</p:attrName>
                                        </p:attrNameLst>
                                      </p:cBhvr>
                                      <p:rCtr x="21662" y="13822"/>
                                    </p:animMotion>
                                  </p:childTnLst>
                                </p:cTn>
                              </p:par>
                              <p:par>
                                <p:cTn id="69" presetID="42" presetClass="path" presetSubtype="0" decel="100000" fill="hold" nodeType="withEffect">
                                  <p:stCondLst>
                                    <p:cond delay="0"/>
                                  </p:stCondLst>
                                  <p:childTnLst>
                                    <p:animMotion origin="layout" path="M -1.00332E-6 -2.62369E-6 L 0.43056 0.06423 " pathEditMode="relative" rAng="0" ptsTypes="AA">
                                      <p:cBhvr>
                                        <p:cTn id="70" dur="1000" fill="hold"/>
                                        <p:tgtEl>
                                          <p:spTgt spid="5293"/>
                                        </p:tgtEl>
                                        <p:attrNameLst>
                                          <p:attrName>ppt_x</p:attrName>
                                          <p:attrName>ppt_y</p:attrName>
                                        </p:attrNameLst>
                                      </p:cBhvr>
                                      <p:rCtr x="21522" y="3200"/>
                                    </p:animMotion>
                                  </p:childTnLst>
                                </p:cTn>
                              </p:par>
                              <p:par>
                                <p:cTn id="71" presetID="10" presetClass="entr" presetSubtype="0" fill="hold" grpId="0" nodeType="withEffect">
                                  <p:stCondLst>
                                    <p:cond delay="800"/>
                                  </p:stCondLst>
                                  <p:childTnLst>
                                    <p:set>
                                      <p:cBhvr>
                                        <p:cTn id="72" dur="1" fill="hold">
                                          <p:stCondLst>
                                            <p:cond delay="0"/>
                                          </p:stCondLst>
                                        </p:cTn>
                                        <p:tgtEl>
                                          <p:spTgt spid="5163"/>
                                        </p:tgtEl>
                                        <p:attrNameLst>
                                          <p:attrName>style.visibility</p:attrName>
                                        </p:attrNameLst>
                                      </p:cBhvr>
                                      <p:to>
                                        <p:strVal val="visible"/>
                                      </p:to>
                                    </p:set>
                                    <p:animEffect transition="in" filter="fade">
                                      <p:cBhvr>
                                        <p:cTn id="73" dur="250"/>
                                        <p:tgtEl>
                                          <p:spTgt spid="5163"/>
                                        </p:tgtEl>
                                      </p:cBhvr>
                                    </p:animEffect>
                                  </p:childTnLst>
                                </p:cTn>
                              </p:par>
                              <p:par>
                                <p:cTn id="74" presetID="10" presetClass="entr" presetSubtype="0" fill="hold" grpId="0" nodeType="withEffect">
                                  <p:stCondLst>
                                    <p:cond delay="800"/>
                                  </p:stCondLst>
                                  <p:childTnLst>
                                    <p:set>
                                      <p:cBhvr>
                                        <p:cTn id="75" dur="1" fill="hold">
                                          <p:stCondLst>
                                            <p:cond delay="0"/>
                                          </p:stCondLst>
                                        </p:cTn>
                                        <p:tgtEl>
                                          <p:spTgt spid="5165"/>
                                        </p:tgtEl>
                                        <p:attrNameLst>
                                          <p:attrName>style.visibility</p:attrName>
                                        </p:attrNameLst>
                                      </p:cBhvr>
                                      <p:to>
                                        <p:strVal val="visible"/>
                                      </p:to>
                                    </p:set>
                                    <p:animEffect transition="in" filter="fade">
                                      <p:cBhvr>
                                        <p:cTn id="76" dur="250"/>
                                        <p:tgtEl>
                                          <p:spTgt spid="5165"/>
                                        </p:tgtEl>
                                      </p:cBhvr>
                                    </p:animEffect>
                                  </p:childTnLst>
                                </p:cTn>
                              </p:par>
                              <p:par>
                                <p:cTn id="77" presetID="10" presetClass="entr" presetSubtype="0" fill="hold" grpId="0" nodeType="withEffect">
                                  <p:stCondLst>
                                    <p:cond delay="800"/>
                                  </p:stCondLst>
                                  <p:childTnLst>
                                    <p:set>
                                      <p:cBhvr>
                                        <p:cTn id="78" dur="1" fill="hold">
                                          <p:stCondLst>
                                            <p:cond delay="0"/>
                                          </p:stCondLst>
                                        </p:cTn>
                                        <p:tgtEl>
                                          <p:spTgt spid="12"/>
                                        </p:tgtEl>
                                        <p:attrNameLst>
                                          <p:attrName>style.visibility</p:attrName>
                                        </p:attrNameLst>
                                      </p:cBhvr>
                                      <p:to>
                                        <p:strVal val="visible"/>
                                      </p:to>
                                    </p:set>
                                    <p:animEffect transition="in" filter="fade">
                                      <p:cBhvr>
                                        <p:cTn id="79" dur="250"/>
                                        <p:tgtEl>
                                          <p:spTgt spid="12"/>
                                        </p:tgtEl>
                                      </p:cBhvr>
                                    </p:animEffect>
                                  </p:childTnLst>
                                </p:cTn>
                              </p:par>
                              <p:par>
                                <p:cTn id="80" presetID="10" presetClass="entr" presetSubtype="0" fill="hold" grpId="0" nodeType="withEffect">
                                  <p:stCondLst>
                                    <p:cond delay="800"/>
                                  </p:stCondLst>
                                  <p:childTnLst>
                                    <p:set>
                                      <p:cBhvr>
                                        <p:cTn id="81" dur="1" fill="hold">
                                          <p:stCondLst>
                                            <p:cond delay="0"/>
                                          </p:stCondLst>
                                        </p:cTn>
                                        <p:tgtEl>
                                          <p:spTgt spid="5162"/>
                                        </p:tgtEl>
                                        <p:attrNameLst>
                                          <p:attrName>style.visibility</p:attrName>
                                        </p:attrNameLst>
                                      </p:cBhvr>
                                      <p:to>
                                        <p:strVal val="visible"/>
                                      </p:to>
                                    </p:set>
                                    <p:animEffect transition="in" filter="fade">
                                      <p:cBhvr>
                                        <p:cTn id="82" dur="250"/>
                                        <p:tgtEl>
                                          <p:spTgt spid="51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66" grpId="0"/>
      <p:bldP spid="12" grpId="0"/>
      <p:bldP spid="5162" grpId="0"/>
      <p:bldP spid="5163" grpId="0"/>
      <p:bldP spid="516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56" name="Map PNG"/>
          <p:cNvPicPr>
            <a:picLocks noChangeAspect="1"/>
          </p:cNvPicPr>
          <p:nvPr/>
        </p:nvPicPr>
        <p:blipFill>
          <a:blip r:embed="rId3"/>
          <a:stretch>
            <a:fillRect/>
          </a:stretch>
        </p:blipFill>
        <p:spPr>
          <a:xfrm>
            <a:off x="1586764" y="1287464"/>
            <a:ext cx="10425064" cy="5114987"/>
          </a:xfrm>
          <a:prstGeom prst="rect">
            <a:avLst/>
          </a:prstGeom>
        </p:spPr>
      </p:pic>
      <p:sp>
        <p:nvSpPr>
          <p:cNvPr id="2" name="Rectangle 1"/>
          <p:cNvSpPr/>
          <p:nvPr/>
        </p:nvSpPr>
        <p:spPr bwMode="auto">
          <a:xfrm>
            <a:off x="0" y="1102998"/>
            <a:ext cx="12709720" cy="5891527"/>
          </a:xfrm>
          <a:prstGeom prst="rect">
            <a:avLst/>
          </a:prstGeom>
          <a:solidFill>
            <a:srgbClr val="FFFFFF">
              <a:alpha val="50196"/>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sp>
        <p:nvSpPr>
          <p:cNvPr id="5081" name="Virtual Network label in cloud"/>
          <p:cNvSpPr/>
          <p:nvPr/>
        </p:nvSpPr>
        <p:spPr>
          <a:xfrm>
            <a:off x="9833038" y="4652365"/>
            <a:ext cx="598241" cy="313932"/>
          </a:xfrm>
          <a:prstGeom prst="rect">
            <a:avLst/>
          </a:prstGeom>
        </p:spPr>
        <p:txBody>
          <a:bodyPr wrap="none">
            <a:spAutoFit/>
          </a:bodyPr>
          <a:lstStyle/>
          <a:p>
            <a:pPr algn="ctr" defTabSz="913695" fontAlgn="base">
              <a:lnSpc>
                <a:spcPct val="80000"/>
              </a:lnSpc>
              <a:spcBef>
                <a:spcPct val="0"/>
              </a:spcBef>
              <a:spcAft>
                <a:spcPct val="0"/>
              </a:spcAft>
            </a:pPr>
            <a:r>
              <a:rPr lang="en-US" sz="900" dirty="0">
                <a:gradFill>
                  <a:gsLst>
                    <a:gs pos="0">
                      <a:srgbClr val="FFFFFF"/>
                    </a:gs>
                    <a:gs pos="100000">
                      <a:srgbClr val="FFFFFF"/>
                    </a:gs>
                  </a:gsLst>
                  <a:lin ang="5400000" scaled="0"/>
                </a:gradFill>
              </a:rPr>
              <a:t>virtual </a:t>
            </a:r>
            <a:r>
              <a:rPr lang="en-US" sz="900" dirty="0" smtClean="0">
                <a:gradFill>
                  <a:gsLst>
                    <a:gs pos="0">
                      <a:srgbClr val="FFFFFF"/>
                    </a:gs>
                    <a:gs pos="100000">
                      <a:srgbClr val="FFFFFF"/>
                    </a:gs>
                  </a:gsLst>
                  <a:lin ang="5400000" scaled="0"/>
                </a:gradFill>
              </a:rPr>
              <a:t/>
            </a:r>
            <a:br>
              <a:rPr lang="en-US" sz="900" dirty="0" smtClean="0">
                <a:gradFill>
                  <a:gsLst>
                    <a:gs pos="0">
                      <a:srgbClr val="FFFFFF"/>
                    </a:gs>
                    <a:gs pos="100000">
                      <a:srgbClr val="FFFFFF"/>
                    </a:gs>
                  </a:gsLst>
                  <a:lin ang="5400000" scaled="0"/>
                </a:gradFill>
              </a:rPr>
            </a:br>
            <a:r>
              <a:rPr lang="en-US" sz="900" dirty="0" smtClean="0">
                <a:gradFill>
                  <a:gsLst>
                    <a:gs pos="0">
                      <a:srgbClr val="FFFFFF"/>
                    </a:gs>
                    <a:gs pos="100000">
                      <a:srgbClr val="FFFFFF"/>
                    </a:gs>
                  </a:gsLst>
                  <a:lin ang="5400000" scaled="0"/>
                </a:gradFill>
              </a:rPr>
              <a:t>network</a:t>
            </a:r>
            <a:endParaRPr lang="en-US" sz="900" dirty="0">
              <a:gradFill>
                <a:gsLst>
                  <a:gs pos="0">
                    <a:srgbClr val="FFFFFF"/>
                  </a:gs>
                  <a:gs pos="100000">
                    <a:srgbClr val="FFFFFF"/>
                  </a:gs>
                </a:gsLst>
                <a:lin ang="5400000" scaled="0"/>
              </a:gradFill>
            </a:endParaRPr>
          </a:p>
        </p:txBody>
      </p:sp>
      <p:sp>
        <p:nvSpPr>
          <p:cNvPr id="5188" name="Rectangle 5187"/>
          <p:cNvSpPr/>
          <p:nvPr/>
        </p:nvSpPr>
        <p:spPr bwMode="auto">
          <a:xfrm>
            <a:off x="1" y="3544354"/>
            <a:ext cx="7536556" cy="118872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411480" rIns="182854" bIns="0" numCol="1" spcCol="0" rtlCol="0" fromWordArt="0" anchor="ctr" anchorCtr="0" forceAA="0" compatLnSpc="1">
            <a:prstTxWarp prst="textNoShape">
              <a:avLst/>
            </a:prstTxWarp>
            <a:noAutofit/>
          </a:bodyPr>
          <a:lstStyle/>
          <a:p>
            <a:pPr defTabSz="776976">
              <a:defRPr/>
            </a:pPr>
            <a:r>
              <a:rPr lang="en-US" sz="4800" kern="0" baseline="30000" dirty="0">
                <a:gradFill>
                  <a:gsLst>
                    <a:gs pos="0">
                      <a:srgbClr val="00188F">
                        <a:lumMod val="5000"/>
                        <a:lumOff val="95000"/>
                      </a:srgbClr>
                    </a:gs>
                    <a:gs pos="100000">
                      <a:srgbClr val="EFEFEF"/>
                    </a:gs>
                  </a:gsLst>
                  <a:lin ang="5400000" scaled="1"/>
                </a:gradFill>
                <a:latin typeface="Segoe UI Light"/>
              </a:rPr>
              <a:t>data </a:t>
            </a:r>
            <a:br>
              <a:rPr lang="en-US" sz="4800" kern="0" baseline="30000" dirty="0">
                <a:gradFill>
                  <a:gsLst>
                    <a:gs pos="0">
                      <a:srgbClr val="00188F">
                        <a:lumMod val="5000"/>
                        <a:lumOff val="95000"/>
                      </a:srgbClr>
                    </a:gs>
                    <a:gs pos="100000">
                      <a:srgbClr val="EFEFEF"/>
                    </a:gs>
                  </a:gsLst>
                  <a:lin ang="5400000" scaled="1"/>
                </a:gradFill>
                <a:latin typeface="Segoe UI Light"/>
              </a:rPr>
            </a:br>
            <a:r>
              <a:rPr lang="en-US" sz="4800" kern="0" baseline="30000" dirty="0">
                <a:gradFill>
                  <a:gsLst>
                    <a:gs pos="0">
                      <a:srgbClr val="00188F">
                        <a:lumMod val="5000"/>
                        <a:lumOff val="95000"/>
                      </a:srgbClr>
                    </a:gs>
                    <a:gs pos="100000">
                      <a:srgbClr val="EFEFEF"/>
                    </a:gs>
                  </a:gsLst>
                  <a:lin ang="5400000" scaled="1"/>
                </a:gradFill>
                <a:latin typeface="Segoe UI Light"/>
              </a:rPr>
              <a:t>services</a:t>
            </a:r>
          </a:p>
        </p:txBody>
      </p:sp>
      <p:sp>
        <p:nvSpPr>
          <p:cNvPr id="5189" name="Rectangle 5188"/>
          <p:cNvSpPr/>
          <p:nvPr/>
        </p:nvSpPr>
        <p:spPr bwMode="auto">
          <a:xfrm>
            <a:off x="4493621" y="3689699"/>
            <a:ext cx="914193" cy="83158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4" tIns="62162" rIns="124324" bIns="62162" numCol="1" rtlCol="0" anchor="b" anchorCtr="0" compatLnSpc="1">
            <a:prstTxWarp prst="textNoShape">
              <a:avLst/>
            </a:prstTxWarp>
          </a:bodyPr>
          <a:lstStyle/>
          <a:p>
            <a:pPr algn="ctr" defTabSz="913695" fontAlgn="base">
              <a:lnSpc>
                <a:spcPct val="80000"/>
              </a:lnSpc>
              <a:spcBef>
                <a:spcPct val="0"/>
              </a:spcBef>
              <a:spcAft>
                <a:spcPct val="0"/>
              </a:spcAft>
            </a:pPr>
            <a:r>
              <a:rPr lang="en-US" sz="1067" dirty="0" smtClean="0">
                <a:gradFill>
                  <a:gsLst>
                    <a:gs pos="0">
                      <a:srgbClr val="FFFFFF"/>
                    </a:gs>
                    <a:gs pos="100000">
                      <a:srgbClr val="FFFFFF"/>
                    </a:gs>
                  </a:gsLst>
                  <a:lin ang="5400000" scaled="0"/>
                </a:gradFill>
              </a:rPr>
              <a:t>table</a:t>
            </a:r>
            <a:endParaRPr lang="en-US" sz="1067" dirty="0">
              <a:gradFill>
                <a:gsLst>
                  <a:gs pos="0">
                    <a:srgbClr val="FFFFFF"/>
                  </a:gs>
                  <a:gs pos="100000">
                    <a:srgbClr val="FFFFFF"/>
                  </a:gs>
                </a:gsLst>
                <a:lin ang="5400000" scaled="0"/>
              </a:gradFill>
            </a:endParaRPr>
          </a:p>
        </p:txBody>
      </p:sp>
      <p:sp>
        <p:nvSpPr>
          <p:cNvPr id="5190" name="Rectangle 5189"/>
          <p:cNvSpPr/>
          <p:nvPr/>
        </p:nvSpPr>
        <p:spPr bwMode="auto">
          <a:xfrm>
            <a:off x="3578358" y="3689699"/>
            <a:ext cx="914193" cy="83158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4" tIns="62162" rIns="124324" bIns="62162" numCol="1" rtlCol="0" anchor="b" anchorCtr="0" compatLnSpc="1">
            <a:prstTxWarp prst="textNoShape">
              <a:avLst/>
            </a:prstTxWarp>
          </a:bodyPr>
          <a:lstStyle/>
          <a:p>
            <a:pPr algn="ctr" defTabSz="913695" fontAlgn="base">
              <a:lnSpc>
                <a:spcPct val="80000"/>
              </a:lnSpc>
              <a:spcBef>
                <a:spcPct val="0"/>
              </a:spcBef>
              <a:spcAft>
                <a:spcPct val="0"/>
              </a:spcAft>
            </a:pPr>
            <a:r>
              <a:rPr lang="en-US" sz="1067" dirty="0" err="1">
                <a:gradFill>
                  <a:gsLst>
                    <a:gs pos="0">
                      <a:srgbClr val="FFFFFF"/>
                    </a:gs>
                    <a:gs pos="100000">
                      <a:srgbClr val="FFFFFF"/>
                    </a:gs>
                  </a:gsLst>
                  <a:lin ang="5400000" scaled="0"/>
                </a:gradFill>
              </a:rPr>
              <a:t>HDInsight</a:t>
            </a:r>
            <a:endParaRPr lang="en-US" sz="1067" dirty="0">
              <a:gradFill>
                <a:gsLst>
                  <a:gs pos="0">
                    <a:srgbClr val="FFFFFF"/>
                  </a:gs>
                  <a:gs pos="100000">
                    <a:srgbClr val="FFFFFF"/>
                  </a:gs>
                </a:gsLst>
                <a:lin ang="5400000" scaled="0"/>
              </a:gradFill>
            </a:endParaRPr>
          </a:p>
        </p:txBody>
      </p:sp>
      <p:sp>
        <p:nvSpPr>
          <p:cNvPr id="5191" name="Rectangle 5190"/>
          <p:cNvSpPr/>
          <p:nvPr/>
        </p:nvSpPr>
        <p:spPr bwMode="auto">
          <a:xfrm>
            <a:off x="5510947" y="3713279"/>
            <a:ext cx="914193" cy="83158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4" tIns="62162" rIns="124324" bIns="62162" numCol="1" rtlCol="0" anchor="b" anchorCtr="0" compatLnSpc="1">
            <a:prstTxWarp prst="textNoShape">
              <a:avLst/>
            </a:prstTxWarp>
          </a:bodyPr>
          <a:lstStyle/>
          <a:p>
            <a:pPr algn="ctr" defTabSz="913695" fontAlgn="base">
              <a:lnSpc>
                <a:spcPct val="80000"/>
              </a:lnSpc>
              <a:spcBef>
                <a:spcPct val="0"/>
              </a:spcBef>
              <a:spcAft>
                <a:spcPct val="0"/>
              </a:spcAft>
            </a:pPr>
            <a:r>
              <a:rPr lang="en-US" sz="1067" dirty="0">
                <a:gradFill>
                  <a:gsLst>
                    <a:gs pos="0">
                      <a:srgbClr val="FFFFFF"/>
                    </a:gs>
                    <a:gs pos="100000">
                      <a:srgbClr val="FFFFFF"/>
                    </a:gs>
                  </a:gsLst>
                  <a:lin ang="5400000" scaled="0"/>
                </a:gradFill>
              </a:rPr>
              <a:t>blob storage</a:t>
            </a:r>
          </a:p>
        </p:txBody>
      </p:sp>
      <p:sp>
        <p:nvSpPr>
          <p:cNvPr id="5192" name="Rectangle 5191"/>
          <p:cNvSpPr/>
          <p:nvPr/>
        </p:nvSpPr>
        <p:spPr bwMode="auto">
          <a:xfrm>
            <a:off x="2624633" y="3689699"/>
            <a:ext cx="914193" cy="83158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4" tIns="62162" rIns="124324" bIns="62162" numCol="1" rtlCol="0" anchor="b" anchorCtr="0" compatLnSpc="1">
            <a:prstTxWarp prst="textNoShape">
              <a:avLst/>
            </a:prstTxWarp>
          </a:bodyPr>
          <a:lstStyle/>
          <a:p>
            <a:pPr algn="ctr" defTabSz="913695" fontAlgn="base">
              <a:lnSpc>
                <a:spcPct val="80000"/>
              </a:lnSpc>
              <a:spcBef>
                <a:spcPct val="0"/>
              </a:spcBef>
              <a:spcAft>
                <a:spcPct val="0"/>
              </a:spcAft>
            </a:pPr>
            <a:r>
              <a:rPr lang="en-US" sz="1067" dirty="0">
                <a:gradFill>
                  <a:gsLst>
                    <a:gs pos="0">
                      <a:srgbClr val="FFFFFF"/>
                    </a:gs>
                    <a:gs pos="100000">
                      <a:srgbClr val="FFFFFF"/>
                    </a:gs>
                  </a:gsLst>
                  <a:lin ang="5400000" scaled="0"/>
                </a:gradFill>
              </a:rPr>
              <a:t>SQL database</a:t>
            </a:r>
          </a:p>
        </p:txBody>
      </p:sp>
      <p:sp>
        <p:nvSpPr>
          <p:cNvPr id="5193" name="Rectangle 5192"/>
          <p:cNvSpPr/>
          <p:nvPr/>
        </p:nvSpPr>
        <p:spPr bwMode="auto">
          <a:xfrm>
            <a:off x="-26924" y="1500929"/>
            <a:ext cx="7563481" cy="19844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274320" tIns="1280160" rIns="124325" bIns="62161" numCol="1" rtlCol="0" anchor="ctr" anchorCtr="0" compatLnSpc="1">
            <a:prstTxWarp prst="textNoShape">
              <a:avLst/>
            </a:prstTxWarp>
          </a:bodyPr>
          <a:lstStyle/>
          <a:p>
            <a:pPr defTabSz="776976">
              <a:defRPr/>
            </a:pPr>
            <a:r>
              <a:rPr lang="en-US" sz="4800" kern="0" baseline="30000" dirty="0" smtClean="0">
                <a:gradFill>
                  <a:gsLst>
                    <a:gs pos="0">
                      <a:srgbClr val="00188F">
                        <a:lumMod val="5000"/>
                        <a:lumOff val="95000"/>
                      </a:srgbClr>
                    </a:gs>
                    <a:gs pos="100000">
                      <a:srgbClr val="EFEFEF"/>
                    </a:gs>
                  </a:gsLst>
                  <a:lin ang="5400000" scaled="1"/>
                </a:gradFill>
                <a:latin typeface="Segoe UI Light"/>
              </a:rPr>
              <a:t>app </a:t>
            </a:r>
            <a:br>
              <a:rPr lang="en-US" sz="4800" kern="0" baseline="30000" dirty="0" smtClean="0">
                <a:gradFill>
                  <a:gsLst>
                    <a:gs pos="0">
                      <a:srgbClr val="00188F">
                        <a:lumMod val="5000"/>
                        <a:lumOff val="95000"/>
                      </a:srgbClr>
                    </a:gs>
                    <a:gs pos="100000">
                      <a:srgbClr val="EFEFEF"/>
                    </a:gs>
                  </a:gsLst>
                  <a:lin ang="5400000" scaled="1"/>
                </a:gradFill>
                <a:latin typeface="Segoe UI Light"/>
              </a:rPr>
            </a:br>
            <a:r>
              <a:rPr lang="en-US" sz="4800" kern="0" baseline="30000" dirty="0" smtClean="0">
                <a:gradFill>
                  <a:gsLst>
                    <a:gs pos="0">
                      <a:srgbClr val="00188F">
                        <a:lumMod val="5000"/>
                        <a:lumOff val="95000"/>
                      </a:srgbClr>
                    </a:gs>
                    <a:gs pos="100000">
                      <a:srgbClr val="EFEFEF"/>
                    </a:gs>
                  </a:gsLst>
                  <a:lin ang="5400000" scaled="1"/>
                </a:gradFill>
                <a:latin typeface="Segoe UI Light"/>
              </a:rPr>
              <a:t>services</a:t>
            </a:r>
            <a:endParaRPr lang="en-US" sz="4800" kern="0" baseline="30000" dirty="0">
              <a:gradFill>
                <a:gsLst>
                  <a:gs pos="0">
                    <a:srgbClr val="00188F">
                      <a:lumMod val="5000"/>
                      <a:lumOff val="95000"/>
                    </a:srgbClr>
                  </a:gs>
                  <a:gs pos="100000">
                    <a:srgbClr val="EFEFEF"/>
                  </a:gs>
                </a:gsLst>
                <a:lin ang="5400000" scaled="1"/>
              </a:gradFill>
              <a:latin typeface="Segoe UI Light"/>
            </a:endParaRPr>
          </a:p>
        </p:txBody>
      </p:sp>
      <p:sp>
        <p:nvSpPr>
          <p:cNvPr id="5194" name="Rectangle 5193"/>
          <p:cNvSpPr/>
          <p:nvPr/>
        </p:nvSpPr>
        <p:spPr bwMode="auto">
          <a:xfrm>
            <a:off x="6528271" y="1601569"/>
            <a:ext cx="914193" cy="83158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4" tIns="62162" rIns="124324" bIns="62162" numCol="1" rtlCol="0" anchor="b" anchorCtr="0" compatLnSpc="1">
            <a:prstTxWarp prst="textNoShape">
              <a:avLst/>
            </a:prstTxWarp>
          </a:bodyPr>
          <a:lstStyle/>
          <a:p>
            <a:pPr algn="ctr" defTabSz="913695" fontAlgn="base">
              <a:lnSpc>
                <a:spcPct val="80000"/>
              </a:lnSpc>
              <a:spcBef>
                <a:spcPct val="0"/>
              </a:spcBef>
              <a:spcAft>
                <a:spcPct val="0"/>
              </a:spcAft>
            </a:pPr>
            <a:r>
              <a:rPr lang="en-US" sz="1067" dirty="0">
                <a:gradFill>
                  <a:gsLst>
                    <a:gs pos="0">
                      <a:srgbClr val="FFFFFF"/>
                    </a:gs>
                    <a:gs pos="100000">
                      <a:srgbClr val="FFFFFF"/>
                    </a:gs>
                  </a:gsLst>
                  <a:lin ang="5400000" scaled="0"/>
                </a:gradFill>
              </a:rPr>
              <a:t>media</a:t>
            </a:r>
          </a:p>
        </p:txBody>
      </p:sp>
      <p:sp>
        <p:nvSpPr>
          <p:cNvPr id="5195" name="Rectangle 5194"/>
          <p:cNvSpPr/>
          <p:nvPr/>
        </p:nvSpPr>
        <p:spPr bwMode="auto">
          <a:xfrm>
            <a:off x="5510947" y="2523047"/>
            <a:ext cx="914193" cy="83158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4" tIns="62162" rIns="124324" bIns="62162" numCol="1" rtlCol="0" anchor="b" anchorCtr="0" compatLnSpc="1">
            <a:prstTxWarp prst="textNoShape">
              <a:avLst/>
            </a:prstTxWarp>
          </a:bodyPr>
          <a:lstStyle/>
          <a:p>
            <a:pPr algn="ctr" defTabSz="913695" fontAlgn="base">
              <a:lnSpc>
                <a:spcPct val="80000"/>
              </a:lnSpc>
              <a:spcBef>
                <a:spcPct val="0"/>
              </a:spcBef>
              <a:spcAft>
                <a:spcPct val="0"/>
              </a:spcAft>
            </a:pPr>
            <a:r>
              <a:rPr lang="en-US" sz="1067" dirty="0" err="1">
                <a:gradFill>
                  <a:gsLst>
                    <a:gs pos="0">
                      <a:srgbClr val="FFFFFF"/>
                    </a:gs>
                    <a:gs pos="100000">
                      <a:srgbClr val="FFFFFF"/>
                    </a:gs>
                  </a:gsLst>
                  <a:lin ang="5400000" scaled="0"/>
                </a:gradFill>
              </a:rPr>
              <a:t>hpc</a:t>
            </a:r>
            <a:endParaRPr lang="en-US" sz="1067" dirty="0">
              <a:gradFill>
                <a:gsLst>
                  <a:gs pos="0">
                    <a:srgbClr val="FFFFFF"/>
                  </a:gs>
                  <a:gs pos="100000">
                    <a:srgbClr val="FFFFFF"/>
                  </a:gs>
                </a:gsLst>
                <a:lin ang="5400000" scaled="0"/>
              </a:gradFill>
            </a:endParaRPr>
          </a:p>
        </p:txBody>
      </p:sp>
      <p:sp>
        <p:nvSpPr>
          <p:cNvPr id="5196" name="Rectangle 5195"/>
          <p:cNvSpPr/>
          <p:nvPr/>
        </p:nvSpPr>
        <p:spPr bwMode="auto">
          <a:xfrm>
            <a:off x="4493621" y="2523761"/>
            <a:ext cx="914193" cy="83158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4" tIns="62162" rIns="124324" bIns="62162" numCol="1" rtlCol="0" anchor="b" anchorCtr="0" compatLnSpc="1">
            <a:prstTxWarp prst="textNoShape">
              <a:avLst/>
            </a:prstTxWarp>
          </a:bodyPr>
          <a:lstStyle/>
          <a:p>
            <a:pPr algn="ctr" defTabSz="913695" fontAlgn="base">
              <a:lnSpc>
                <a:spcPct val="80000"/>
              </a:lnSpc>
              <a:spcBef>
                <a:spcPct val="0"/>
              </a:spcBef>
              <a:spcAft>
                <a:spcPct val="0"/>
              </a:spcAft>
            </a:pPr>
            <a:r>
              <a:rPr lang="en-US" sz="1067" dirty="0">
                <a:gradFill>
                  <a:gsLst>
                    <a:gs pos="0">
                      <a:srgbClr val="FFFFFF"/>
                    </a:gs>
                    <a:gs pos="100000">
                      <a:srgbClr val="FFFFFF"/>
                    </a:gs>
                  </a:gsLst>
                  <a:lin ang="5400000" scaled="0"/>
                </a:gradFill>
              </a:rPr>
              <a:t>integration</a:t>
            </a:r>
          </a:p>
        </p:txBody>
      </p:sp>
      <p:sp>
        <p:nvSpPr>
          <p:cNvPr id="5206" name="Rectangle 5205"/>
          <p:cNvSpPr/>
          <p:nvPr/>
        </p:nvSpPr>
        <p:spPr bwMode="auto">
          <a:xfrm>
            <a:off x="6527459" y="2523048"/>
            <a:ext cx="914193" cy="83158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4" tIns="62162" rIns="124324" bIns="62162" numCol="1" rtlCol="0" anchor="b" anchorCtr="0" compatLnSpc="1">
            <a:prstTxWarp prst="textNoShape">
              <a:avLst/>
            </a:prstTxWarp>
          </a:bodyPr>
          <a:lstStyle/>
          <a:p>
            <a:pPr algn="ctr" defTabSz="913695" fontAlgn="base">
              <a:lnSpc>
                <a:spcPct val="80000"/>
              </a:lnSpc>
              <a:spcBef>
                <a:spcPct val="0"/>
              </a:spcBef>
              <a:spcAft>
                <a:spcPct val="0"/>
              </a:spcAft>
            </a:pPr>
            <a:r>
              <a:rPr lang="en-US" sz="1067" dirty="0">
                <a:gradFill>
                  <a:gsLst>
                    <a:gs pos="0">
                      <a:srgbClr val="FFFFFF"/>
                    </a:gs>
                    <a:gs pos="100000">
                      <a:srgbClr val="FFFFFF"/>
                    </a:gs>
                  </a:gsLst>
                  <a:lin ang="5400000" scaled="0"/>
                </a:gradFill>
              </a:rPr>
              <a:t>analytics</a:t>
            </a:r>
          </a:p>
        </p:txBody>
      </p:sp>
      <p:sp>
        <p:nvSpPr>
          <p:cNvPr id="5207" name="Rectangle 5206"/>
          <p:cNvSpPr/>
          <p:nvPr/>
        </p:nvSpPr>
        <p:spPr bwMode="auto">
          <a:xfrm>
            <a:off x="3517391" y="1601569"/>
            <a:ext cx="914193" cy="83158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4" tIns="62162" rIns="124324" bIns="62162" numCol="1" rtlCol="0" anchor="b" anchorCtr="0" compatLnSpc="1">
            <a:prstTxWarp prst="textNoShape">
              <a:avLst/>
            </a:prstTxWarp>
          </a:bodyPr>
          <a:lstStyle/>
          <a:p>
            <a:pPr algn="ctr" defTabSz="913695" fontAlgn="base">
              <a:spcBef>
                <a:spcPct val="0"/>
              </a:spcBef>
              <a:spcAft>
                <a:spcPct val="0"/>
              </a:spcAft>
            </a:pPr>
            <a:r>
              <a:rPr lang="en-US" sz="1067" dirty="0">
                <a:gradFill>
                  <a:gsLst>
                    <a:gs pos="0">
                      <a:srgbClr val="FFFFFF"/>
                    </a:gs>
                    <a:gs pos="100000">
                      <a:srgbClr val="FFFFFF"/>
                    </a:gs>
                  </a:gsLst>
                  <a:lin ang="5400000" scaled="0"/>
                </a:gradFill>
              </a:rPr>
              <a:t>caching</a:t>
            </a:r>
          </a:p>
        </p:txBody>
      </p:sp>
      <p:sp>
        <p:nvSpPr>
          <p:cNvPr id="5208" name="Rectangle 5207"/>
          <p:cNvSpPr/>
          <p:nvPr/>
        </p:nvSpPr>
        <p:spPr bwMode="auto">
          <a:xfrm>
            <a:off x="4493621" y="1614152"/>
            <a:ext cx="914193" cy="83158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4" tIns="62162" rIns="124324" bIns="62162" numCol="1" rtlCol="0" anchor="b" anchorCtr="0" compatLnSpc="1">
            <a:prstTxWarp prst="textNoShape">
              <a:avLst/>
            </a:prstTxWarp>
          </a:bodyPr>
          <a:lstStyle/>
          <a:p>
            <a:pPr algn="ctr" defTabSz="913695" fontAlgn="base">
              <a:spcBef>
                <a:spcPct val="0"/>
              </a:spcBef>
              <a:spcAft>
                <a:spcPct val="0"/>
              </a:spcAft>
            </a:pPr>
            <a:r>
              <a:rPr lang="en-US" sz="1067" dirty="0">
                <a:gradFill>
                  <a:gsLst>
                    <a:gs pos="0">
                      <a:srgbClr val="FFFFFF"/>
                    </a:gs>
                    <a:gs pos="100000">
                      <a:srgbClr val="FFFFFF"/>
                    </a:gs>
                  </a:gsLst>
                  <a:lin ang="5400000" scaled="0"/>
                </a:gradFill>
              </a:rPr>
              <a:t>identity</a:t>
            </a:r>
          </a:p>
        </p:txBody>
      </p:sp>
      <p:sp>
        <p:nvSpPr>
          <p:cNvPr id="5209" name="Rectangle 5208"/>
          <p:cNvSpPr/>
          <p:nvPr/>
        </p:nvSpPr>
        <p:spPr bwMode="auto">
          <a:xfrm>
            <a:off x="5510946" y="1601569"/>
            <a:ext cx="914193" cy="83158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4" tIns="62162" rIns="124324" bIns="62162" numCol="1" rtlCol="0" anchor="b" anchorCtr="0" compatLnSpc="1">
            <a:prstTxWarp prst="textNoShape">
              <a:avLst/>
            </a:prstTxWarp>
          </a:bodyPr>
          <a:lstStyle/>
          <a:p>
            <a:pPr algn="ctr" defTabSz="913695" fontAlgn="base">
              <a:lnSpc>
                <a:spcPct val="80000"/>
              </a:lnSpc>
              <a:spcBef>
                <a:spcPct val="0"/>
              </a:spcBef>
              <a:spcAft>
                <a:spcPct val="0"/>
              </a:spcAft>
            </a:pPr>
            <a:r>
              <a:rPr lang="en-US" sz="1067" dirty="0">
                <a:gradFill>
                  <a:gsLst>
                    <a:gs pos="0">
                      <a:srgbClr val="FFFFFF"/>
                    </a:gs>
                    <a:gs pos="100000">
                      <a:srgbClr val="FFFFFF"/>
                    </a:gs>
                  </a:gsLst>
                  <a:lin ang="5400000" scaled="0"/>
                </a:gradFill>
              </a:rPr>
              <a:t>service bus</a:t>
            </a:r>
          </a:p>
        </p:txBody>
      </p:sp>
      <p:sp>
        <p:nvSpPr>
          <p:cNvPr id="5210" name="Rectangle 5209"/>
          <p:cNvSpPr/>
          <p:nvPr/>
        </p:nvSpPr>
        <p:spPr bwMode="auto">
          <a:xfrm>
            <a:off x="3578358" y="2546370"/>
            <a:ext cx="914193" cy="83158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4" tIns="62162" rIns="124324" bIns="62162" numCol="1" rtlCol="0" anchor="b" anchorCtr="0" compatLnSpc="1">
            <a:prstTxWarp prst="textNoShape">
              <a:avLst/>
            </a:prstTxWarp>
          </a:bodyPr>
          <a:lstStyle/>
          <a:p>
            <a:pPr algn="ctr" defTabSz="913695" fontAlgn="base">
              <a:lnSpc>
                <a:spcPct val="80000"/>
              </a:lnSpc>
              <a:spcBef>
                <a:spcPct val="0"/>
              </a:spcBef>
              <a:spcAft>
                <a:spcPct val="0"/>
              </a:spcAft>
            </a:pPr>
            <a:r>
              <a:rPr lang="en-US" sz="1067" dirty="0">
                <a:gradFill>
                  <a:gsLst>
                    <a:gs pos="0">
                      <a:srgbClr val="FFFFFF"/>
                    </a:gs>
                    <a:gs pos="100000">
                      <a:srgbClr val="FFFFFF"/>
                    </a:gs>
                  </a:gsLst>
                  <a:lin ang="5400000" scaled="0"/>
                </a:gradFill>
              </a:rPr>
              <a:t>web sites</a:t>
            </a:r>
          </a:p>
        </p:txBody>
      </p:sp>
      <p:sp>
        <p:nvSpPr>
          <p:cNvPr id="5211" name="Mobile Services - Label"/>
          <p:cNvSpPr/>
          <p:nvPr/>
        </p:nvSpPr>
        <p:spPr bwMode="auto">
          <a:xfrm>
            <a:off x="2624633" y="2557469"/>
            <a:ext cx="914193" cy="83158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4" tIns="62162" rIns="124324" bIns="62162" numCol="1" rtlCol="0" anchor="b" anchorCtr="0" compatLnSpc="1">
            <a:prstTxWarp prst="textNoShape">
              <a:avLst/>
            </a:prstTxWarp>
          </a:bodyPr>
          <a:lstStyle/>
          <a:p>
            <a:pPr algn="ctr" defTabSz="913695" fontAlgn="base">
              <a:lnSpc>
                <a:spcPct val="80000"/>
              </a:lnSpc>
              <a:spcBef>
                <a:spcPct val="0"/>
              </a:spcBef>
              <a:spcAft>
                <a:spcPct val="0"/>
              </a:spcAft>
            </a:pPr>
            <a:r>
              <a:rPr lang="en-US" sz="1067" dirty="0">
                <a:gradFill>
                  <a:gsLst>
                    <a:gs pos="0">
                      <a:srgbClr val="FFFFFF"/>
                    </a:gs>
                    <a:gs pos="100000">
                      <a:srgbClr val="FFFFFF"/>
                    </a:gs>
                  </a:gsLst>
                  <a:lin ang="5400000" scaled="0"/>
                </a:gradFill>
              </a:rPr>
              <a:t>mobile services</a:t>
            </a:r>
          </a:p>
        </p:txBody>
      </p:sp>
      <p:sp>
        <p:nvSpPr>
          <p:cNvPr id="5212" name="Rectangle 5211"/>
          <p:cNvSpPr/>
          <p:nvPr/>
        </p:nvSpPr>
        <p:spPr bwMode="auto">
          <a:xfrm>
            <a:off x="2625095" y="1599926"/>
            <a:ext cx="914193" cy="83158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4" tIns="62162" rIns="124324" bIns="62162" numCol="1" rtlCol="0" anchor="b" anchorCtr="0" compatLnSpc="1">
            <a:prstTxWarp prst="textNoShape">
              <a:avLst/>
            </a:prstTxWarp>
          </a:bodyPr>
          <a:lstStyle/>
          <a:p>
            <a:pPr algn="ctr" defTabSz="913695" fontAlgn="base">
              <a:lnSpc>
                <a:spcPct val="80000"/>
              </a:lnSpc>
              <a:spcBef>
                <a:spcPct val="0"/>
              </a:spcBef>
              <a:spcAft>
                <a:spcPct val="0"/>
              </a:spcAft>
            </a:pPr>
            <a:r>
              <a:rPr lang="en-US" sz="1067" dirty="0">
                <a:gradFill>
                  <a:gsLst>
                    <a:gs pos="0">
                      <a:srgbClr val="FFFFFF"/>
                    </a:gs>
                    <a:gs pos="100000">
                      <a:srgbClr val="FFFFFF"/>
                    </a:gs>
                  </a:gsLst>
                  <a:lin ang="5400000" scaled="0"/>
                </a:gradFill>
              </a:rPr>
              <a:t>cloud services</a:t>
            </a:r>
          </a:p>
        </p:txBody>
      </p:sp>
      <p:pic>
        <p:nvPicPr>
          <p:cNvPr id="5213" name="Picture 52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727883" y="1704650"/>
            <a:ext cx="431850" cy="428014"/>
          </a:xfrm>
          <a:prstGeom prst="rect">
            <a:avLst/>
          </a:prstGeom>
        </p:spPr>
      </p:pic>
      <p:pic>
        <p:nvPicPr>
          <p:cNvPr id="5215" name="Picture 7" descr="C:\Users\Jonahs\Dropbox\Projects SCOTT\MEET Windows Azure\source\Background\tile-icon-identity.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762890" y="1743952"/>
            <a:ext cx="375655" cy="375654"/>
          </a:xfrm>
          <a:prstGeom prst="rect">
            <a:avLst/>
          </a:prstGeom>
          <a:noFill/>
          <a:extLst>
            <a:ext uri="{909E8E84-426E-40DD-AFC4-6F175D3DCCD1}">
              <a14:hiddenFill xmlns:a14="http://schemas.microsoft.com/office/drawing/2010/main">
                <a:solidFill>
                  <a:srgbClr val="FFFFFF"/>
                </a:solidFill>
              </a14:hiddenFill>
            </a:ext>
          </a:extLst>
        </p:spPr>
      </p:pic>
      <p:sp>
        <p:nvSpPr>
          <p:cNvPr id="5217" name="Freeform 25"/>
          <p:cNvSpPr>
            <a:spLocks noEditPoints="1"/>
          </p:cNvSpPr>
          <p:nvPr/>
        </p:nvSpPr>
        <p:spPr bwMode="black">
          <a:xfrm>
            <a:off x="4792024" y="2677907"/>
            <a:ext cx="348340" cy="348742"/>
          </a:xfrm>
          <a:custGeom>
            <a:avLst/>
            <a:gdLst>
              <a:gd name="T0" fmla="*/ 0 w 708"/>
              <a:gd name="T1" fmla="*/ 709 h 709"/>
              <a:gd name="T2" fmla="*/ 212 w 708"/>
              <a:gd name="T3" fmla="*/ 567 h 709"/>
              <a:gd name="T4" fmla="*/ 708 w 708"/>
              <a:gd name="T5" fmla="*/ 567 h 709"/>
              <a:gd name="T6" fmla="*/ 496 w 708"/>
              <a:gd name="T7" fmla="*/ 709 h 709"/>
              <a:gd name="T8" fmla="*/ 708 w 708"/>
              <a:gd name="T9" fmla="*/ 567 h 709"/>
              <a:gd name="T10" fmla="*/ 248 w 708"/>
              <a:gd name="T11" fmla="*/ 567 h 709"/>
              <a:gd name="T12" fmla="*/ 460 w 708"/>
              <a:gd name="T13" fmla="*/ 709 h 709"/>
              <a:gd name="T14" fmla="*/ 212 w 708"/>
              <a:gd name="T15" fmla="*/ 227 h 709"/>
              <a:gd name="T16" fmla="*/ 0 w 708"/>
              <a:gd name="T17" fmla="*/ 369 h 709"/>
              <a:gd name="T18" fmla="*/ 212 w 708"/>
              <a:gd name="T19" fmla="*/ 227 h 709"/>
              <a:gd name="T20" fmla="*/ 496 w 708"/>
              <a:gd name="T21" fmla="*/ 14 h 709"/>
              <a:gd name="T22" fmla="*/ 708 w 708"/>
              <a:gd name="T23" fmla="*/ 156 h 709"/>
              <a:gd name="T24" fmla="*/ 460 w 708"/>
              <a:gd name="T25" fmla="*/ 156 h 709"/>
              <a:gd name="T26" fmla="*/ 248 w 708"/>
              <a:gd name="T27" fmla="*/ 298 h 709"/>
              <a:gd name="T28" fmla="*/ 460 w 708"/>
              <a:gd name="T29" fmla="*/ 156 h 709"/>
              <a:gd name="T30" fmla="*/ 127 w 708"/>
              <a:gd name="T31" fmla="*/ 397 h 709"/>
              <a:gd name="T32" fmla="*/ 340 w 708"/>
              <a:gd name="T33" fmla="*/ 539 h 709"/>
              <a:gd name="T34" fmla="*/ 97 w 708"/>
              <a:gd name="T35" fmla="*/ 397 h 709"/>
              <a:gd name="T36" fmla="*/ 0 w 708"/>
              <a:gd name="T37" fmla="*/ 539 h 709"/>
              <a:gd name="T38" fmla="*/ 97 w 708"/>
              <a:gd name="T39" fmla="*/ 397 h 709"/>
              <a:gd name="T40" fmla="*/ 0 w 708"/>
              <a:gd name="T41" fmla="*/ 57 h 709"/>
              <a:gd name="T42" fmla="*/ 97 w 708"/>
              <a:gd name="T43" fmla="*/ 199 h 709"/>
              <a:gd name="T44" fmla="*/ 583 w 708"/>
              <a:gd name="T45" fmla="*/ 397 h 709"/>
              <a:gd name="T46" fmla="*/ 371 w 708"/>
              <a:gd name="T47" fmla="*/ 539 h 709"/>
              <a:gd name="T48" fmla="*/ 583 w 708"/>
              <a:gd name="T49" fmla="*/ 397 h 709"/>
              <a:gd name="T50" fmla="*/ 614 w 708"/>
              <a:gd name="T51" fmla="*/ 397 h 709"/>
              <a:gd name="T52" fmla="*/ 708 w 708"/>
              <a:gd name="T53" fmla="*/ 539 h 709"/>
              <a:gd name="T54" fmla="*/ 354 w 708"/>
              <a:gd name="T55" fmla="*/ 132 h 709"/>
              <a:gd name="T56" fmla="*/ 392 w 708"/>
              <a:gd name="T57" fmla="*/ 47 h 709"/>
              <a:gd name="T58" fmla="*/ 316 w 708"/>
              <a:gd name="T59" fmla="*/ 0 h 709"/>
              <a:gd name="T60" fmla="*/ 269 w 708"/>
              <a:gd name="T61" fmla="*/ 47 h 709"/>
              <a:gd name="T62" fmla="*/ 602 w 708"/>
              <a:gd name="T63" fmla="*/ 343 h 709"/>
              <a:gd name="T64" fmla="*/ 640 w 708"/>
              <a:gd name="T65" fmla="*/ 258 h 709"/>
              <a:gd name="T66" fmla="*/ 564 w 708"/>
              <a:gd name="T67" fmla="*/ 210 h 709"/>
              <a:gd name="T68" fmla="*/ 517 w 708"/>
              <a:gd name="T69" fmla="*/ 258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08" h="709">
                <a:moveTo>
                  <a:pt x="212" y="709"/>
                </a:moveTo>
                <a:lnTo>
                  <a:pt x="0" y="709"/>
                </a:lnTo>
                <a:lnTo>
                  <a:pt x="0" y="567"/>
                </a:lnTo>
                <a:lnTo>
                  <a:pt x="212" y="567"/>
                </a:lnTo>
                <a:lnTo>
                  <a:pt x="212" y="709"/>
                </a:lnTo>
                <a:close/>
                <a:moveTo>
                  <a:pt x="708" y="567"/>
                </a:moveTo>
                <a:lnTo>
                  <a:pt x="496" y="567"/>
                </a:lnTo>
                <a:lnTo>
                  <a:pt x="496" y="709"/>
                </a:lnTo>
                <a:lnTo>
                  <a:pt x="708" y="709"/>
                </a:lnTo>
                <a:lnTo>
                  <a:pt x="708" y="567"/>
                </a:lnTo>
                <a:close/>
                <a:moveTo>
                  <a:pt x="460" y="567"/>
                </a:moveTo>
                <a:lnTo>
                  <a:pt x="248" y="567"/>
                </a:lnTo>
                <a:lnTo>
                  <a:pt x="248" y="709"/>
                </a:lnTo>
                <a:lnTo>
                  <a:pt x="460" y="709"/>
                </a:lnTo>
                <a:lnTo>
                  <a:pt x="460" y="567"/>
                </a:lnTo>
                <a:close/>
                <a:moveTo>
                  <a:pt x="212" y="227"/>
                </a:moveTo>
                <a:lnTo>
                  <a:pt x="0" y="227"/>
                </a:lnTo>
                <a:lnTo>
                  <a:pt x="0" y="369"/>
                </a:lnTo>
                <a:lnTo>
                  <a:pt x="212" y="369"/>
                </a:lnTo>
                <a:lnTo>
                  <a:pt x="212" y="227"/>
                </a:lnTo>
                <a:close/>
                <a:moveTo>
                  <a:pt x="708" y="14"/>
                </a:moveTo>
                <a:lnTo>
                  <a:pt x="496" y="14"/>
                </a:lnTo>
                <a:lnTo>
                  <a:pt x="496" y="156"/>
                </a:lnTo>
                <a:lnTo>
                  <a:pt x="708" y="156"/>
                </a:lnTo>
                <a:lnTo>
                  <a:pt x="708" y="14"/>
                </a:lnTo>
                <a:close/>
                <a:moveTo>
                  <a:pt x="460" y="156"/>
                </a:moveTo>
                <a:lnTo>
                  <a:pt x="248" y="156"/>
                </a:lnTo>
                <a:lnTo>
                  <a:pt x="248" y="298"/>
                </a:lnTo>
                <a:lnTo>
                  <a:pt x="460" y="298"/>
                </a:lnTo>
                <a:lnTo>
                  <a:pt x="460" y="156"/>
                </a:lnTo>
                <a:close/>
                <a:moveTo>
                  <a:pt x="340" y="397"/>
                </a:moveTo>
                <a:lnTo>
                  <a:pt x="127" y="397"/>
                </a:lnTo>
                <a:lnTo>
                  <a:pt x="127" y="539"/>
                </a:lnTo>
                <a:lnTo>
                  <a:pt x="340" y="539"/>
                </a:lnTo>
                <a:lnTo>
                  <a:pt x="340" y="397"/>
                </a:lnTo>
                <a:close/>
                <a:moveTo>
                  <a:pt x="97" y="397"/>
                </a:moveTo>
                <a:lnTo>
                  <a:pt x="0" y="397"/>
                </a:lnTo>
                <a:lnTo>
                  <a:pt x="0" y="539"/>
                </a:lnTo>
                <a:lnTo>
                  <a:pt x="97" y="539"/>
                </a:lnTo>
                <a:lnTo>
                  <a:pt x="97" y="397"/>
                </a:lnTo>
                <a:close/>
                <a:moveTo>
                  <a:pt x="97" y="57"/>
                </a:moveTo>
                <a:lnTo>
                  <a:pt x="0" y="57"/>
                </a:lnTo>
                <a:lnTo>
                  <a:pt x="0" y="199"/>
                </a:lnTo>
                <a:lnTo>
                  <a:pt x="97" y="199"/>
                </a:lnTo>
                <a:lnTo>
                  <a:pt x="97" y="57"/>
                </a:lnTo>
                <a:close/>
                <a:moveTo>
                  <a:pt x="583" y="397"/>
                </a:moveTo>
                <a:lnTo>
                  <a:pt x="371" y="397"/>
                </a:lnTo>
                <a:lnTo>
                  <a:pt x="371" y="539"/>
                </a:lnTo>
                <a:lnTo>
                  <a:pt x="583" y="539"/>
                </a:lnTo>
                <a:lnTo>
                  <a:pt x="583" y="397"/>
                </a:lnTo>
                <a:close/>
                <a:moveTo>
                  <a:pt x="708" y="397"/>
                </a:moveTo>
                <a:lnTo>
                  <a:pt x="614" y="397"/>
                </a:lnTo>
                <a:lnTo>
                  <a:pt x="614" y="539"/>
                </a:lnTo>
                <a:lnTo>
                  <a:pt x="708" y="539"/>
                </a:lnTo>
                <a:lnTo>
                  <a:pt x="708" y="397"/>
                </a:lnTo>
                <a:close/>
                <a:moveTo>
                  <a:pt x="354" y="132"/>
                </a:moveTo>
                <a:lnTo>
                  <a:pt x="439" y="47"/>
                </a:lnTo>
                <a:lnTo>
                  <a:pt x="392" y="47"/>
                </a:lnTo>
                <a:lnTo>
                  <a:pt x="392" y="0"/>
                </a:lnTo>
                <a:lnTo>
                  <a:pt x="316" y="0"/>
                </a:lnTo>
                <a:lnTo>
                  <a:pt x="316" y="47"/>
                </a:lnTo>
                <a:lnTo>
                  <a:pt x="269" y="47"/>
                </a:lnTo>
                <a:lnTo>
                  <a:pt x="354" y="132"/>
                </a:lnTo>
                <a:close/>
                <a:moveTo>
                  <a:pt x="602" y="343"/>
                </a:moveTo>
                <a:lnTo>
                  <a:pt x="687" y="258"/>
                </a:lnTo>
                <a:lnTo>
                  <a:pt x="640" y="258"/>
                </a:lnTo>
                <a:lnTo>
                  <a:pt x="640" y="210"/>
                </a:lnTo>
                <a:lnTo>
                  <a:pt x="564" y="210"/>
                </a:lnTo>
                <a:lnTo>
                  <a:pt x="564" y="258"/>
                </a:lnTo>
                <a:lnTo>
                  <a:pt x="517" y="258"/>
                </a:lnTo>
                <a:lnTo>
                  <a:pt x="602" y="34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305" tIns="41153" rIns="82305" bIns="41153" numCol="1" anchor="t" anchorCtr="0" compatLnSpc="1">
            <a:prstTxWarp prst="textNoShape">
              <a:avLst/>
            </a:prstTxWarp>
          </a:bodyPr>
          <a:lstStyle/>
          <a:p>
            <a:endParaRPr lang="en-US" sz="1600">
              <a:solidFill>
                <a:srgbClr val="505050"/>
              </a:solidFill>
            </a:endParaRPr>
          </a:p>
        </p:txBody>
      </p:sp>
      <p:pic>
        <p:nvPicPr>
          <p:cNvPr id="5219" name="Picture 5218"/>
          <p:cNvPicPr>
            <a:picLocks noChangeAspect="1"/>
          </p:cNvPicPr>
          <p:nvPr/>
        </p:nvPicPr>
        <p:blipFill>
          <a:blip r:embed="rId6"/>
          <a:stretch>
            <a:fillRect/>
          </a:stretch>
        </p:blipFill>
        <p:spPr>
          <a:xfrm>
            <a:off x="5787264" y="1713397"/>
            <a:ext cx="384545" cy="435206"/>
          </a:xfrm>
          <a:prstGeom prst="rect">
            <a:avLst/>
          </a:prstGeom>
        </p:spPr>
      </p:pic>
      <p:sp>
        <p:nvSpPr>
          <p:cNvPr id="5221" name="Freeform 25"/>
          <p:cNvSpPr>
            <a:spLocks noEditPoints="1"/>
          </p:cNvSpPr>
          <p:nvPr/>
        </p:nvSpPr>
        <p:spPr bwMode="black">
          <a:xfrm flipH="1">
            <a:off x="6783102" y="1697528"/>
            <a:ext cx="432290" cy="432464"/>
          </a:xfrm>
          <a:custGeom>
            <a:avLst/>
            <a:gdLst>
              <a:gd name="T0" fmla="*/ 50 w 150"/>
              <a:gd name="T1" fmla="*/ 75 h 150"/>
              <a:gd name="T2" fmla="*/ 90 w 150"/>
              <a:gd name="T3" fmla="*/ 45 h 150"/>
              <a:gd name="T4" fmla="*/ 90 w 150"/>
              <a:gd name="T5" fmla="*/ 105 h 150"/>
              <a:gd name="T6" fmla="*/ 50 w 150"/>
              <a:gd name="T7" fmla="*/ 75 h 150"/>
              <a:gd name="T8" fmla="*/ 75 w 150"/>
              <a:gd name="T9" fmla="*/ 140 h 150"/>
              <a:gd name="T10" fmla="*/ 10 w 150"/>
              <a:gd name="T11" fmla="*/ 75 h 150"/>
              <a:gd name="T12" fmla="*/ 75 w 150"/>
              <a:gd name="T13" fmla="*/ 10 h 150"/>
              <a:gd name="T14" fmla="*/ 140 w 150"/>
              <a:gd name="T15" fmla="*/ 75 h 150"/>
              <a:gd name="T16" fmla="*/ 75 w 150"/>
              <a:gd name="T17" fmla="*/ 140 h 150"/>
              <a:gd name="T18" fmla="*/ 75 w 150"/>
              <a:gd name="T19" fmla="*/ 150 h 150"/>
              <a:gd name="T20" fmla="*/ 150 w 150"/>
              <a:gd name="T21" fmla="*/ 75 h 150"/>
              <a:gd name="T22" fmla="*/ 75 w 150"/>
              <a:gd name="T23" fmla="*/ 0 h 150"/>
              <a:gd name="T24" fmla="*/ 0 w 150"/>
              <a:gd name="T25" fmla="*/ 75 h 150"/>
              <a:gd name="T26" fmla="*/ 75 w 150"/>
              <a:gd name="T27" fmla="*/ 15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0" h="150">
                <a:moveTo>
                  <a:pt x="50" y="75"/>
                </a:moveTo>
                <a:cubicBezTo>
                  <a:pt x="90" y="45"/>
                  <a:pt x="90" y="45"/>
                  <a:pt x="90" y="45"/>
                </a:cubicBezTo>
                <a:cubicBezTo>
                  <a:pt x="90" y="105"/>
                  <a:pt x="90" y="105"/>
                  <a:pt x="90" y="105"/>
                </a:cubicBezTo>
                <a:lnTo>
                  <a:pt x="50" y="75"/>
                </a:lnTo>
                <a:close/>
                <a:moveTo>
                  <a:pt x="75" y="140"/>
                </a:moveTo>
                <a:cubicBezTo>
                  <a:pt x="39" y="140"/>
                  <a:pt x="10" y="111"/>
                  <a:pt x="10" y="75"/>
                </a:cubicBezTo>
                <a:cubicBezTo>
                  <a:pt x="10" y="39"/>
                  <a:pt x="39" y="10"/>
                  <a:pt x="75" y="10"/>
                </a:cubicBezTo>
                <a:cubicBezTo>
                  <a:pt x="111" y="10"/>
                  <a:pt x="140" y="39"/>
                  <a:pt x="140" y="75"/>
                </a:cubicBezTo>
                <a:cubicBezTo>
                  <a:pt x="140" y="111"/>
                  <a:pt x="111" y="140"/>
                  <a:pt x="75" y="140"/>
                </a:cubicBezTo>
                <a:moveTo>
                  <a:pt x="75" y="150"/>
                </a:moveTo>
                <a:cubicBezTo>
                  <a:pt x="116" y="150"/>
                  <a:pt x="150" y="116"/>
                  <a:pt x="150" y="75"/>
                </a:cubicBezTo>
                <a:cubicBezTo>
                  <a:pt x="150" y="34"/>
                  <a:pt x="116" y="0"/>
                  <a:pt x="75" y="0"/>
                </a:cubicBezTo>
                <a:cubicBezTo>
                  <a:pt x="34" y="0"/>
                  <a:pt x="0" y="34"/>
                  <a:pt x="0" y="75"/>
                </a:cubicBezTo>
                <a:cubicBezTo>
                  <a:pt x="0" y="116"/>
                  <a:pt x="34" y="150"/>
                  <a:pt x="75" y="15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2" tIns="45712" rIns="91422" bIns="45712" numCol="1" anchor="t" anchorCtr="0" compatLnSpc="1">
            <a:prstTxWarp prst="textNoShape">
              <a:avLst/>
            </a:prstTxWarp>
          </a:bodyPr>
          <a:lstStyle/>
          <a:p>
            <a:pPr defTabSz="914185"/>
            <a:endParaRPr lang="en-US" dirty="0">
              <a:solidFill>
                <a:srgbClr val="000000"/>
              </a:solidFill>
            </a:endParaRPr>
          </a:p>
        </p:txBody>
      </p:sp>
      <p:pic>
        <p:nvPicPr>
          <p:cNvPr id="5223" name="Picture 2" descr="\\MAGNUM\Projects\Microsoft\Cloud Power FY12\Design\Icons\PNGs\Cloud_on_your_terms.png"/>
          <p:cNvPicPr>
            <a:picLocks noChangeAspect="1" noChangeArrowheads="1"/>
          </p:cNvPicPr>
          <p:nvPr/>
        </p:nvPicPr>
        <p:blipFill>
          <a:blip r:embed="rId7" cstate="print">
            <a:lum bright="100000"/>
          </a:blip>
          <a:stretch>
            <a:fillRect/>
          </a:stretch>
        </p:blipFill>
        <p:spPr bwMode="auto">
          <a:xfrm>
            <a:off x="5683078" y="2523718"/>
            <a:ext cx="620508" cy="620595"/>
          </a:xfrm>
          <a:prstGeom prst="rect">
            <a:avLst/>
          </a:prstGeom>
          <a:noFill/>
          <a:ln>
            <a:noFill/>
          </a:ln>
        </p:spPr>
      </p:pic>
      <p:sp>
        <p:nvSpPr>
          <p:cNvPr id="5225" name="Freeform 5224"/>
          <p:cNvSpPr>
            <a:spLocks noEditPoints="1"/>
          </p:cNvSpPr>
          <p:nvPr/>
        </p:nvSpPr>
        <p:spPr bwMode="auto">
          <a:xfrm>
            <a:off x="6815246" y="2725939"/>
            <a:ext cx="340243" cy="300028"/>
          </a:xfrm>
          <a:custGeom>
            <a:avLst/>
            <a:gdLst>
              <a:gd name="T0" fmla="*/ 2220 w 3152"/>
              <a:gd name="T1" fmla="*/ 905 h 2780"/>
              <a:gd name="T2" fmla="*/ 2131 w 3152"/>
              <a:gd name="T3" fmla="*/ 764 h 2780"/>
              <a:gd name="T4" fmla="*/ 1420 w 3152"/>
              <a:gd name="T5" fmla="*/ 92 h 2780"/>
              <a:gd name="T6" fmla="*/ 1243 w 3152"/>
              <a:gd name="T7" fmla="*/ 2 h 2780"/>
              <a:gd name="T8" fmla="*/ 1243 w 3152"/>
              <a:gd name="T9" fmla="*/ 2 h 2780"/>
              <a:gd name="T10" fmla="*/ 1243 w 3152"/>
              <a:gd name="T11" fmla="*/ 2 h 2780"/>
              <a:gd name="T12" fmla="*/ 266 w 3152"/>
              <a:gd name="T13" fmla="*/ 2 h 2780"/>
              <a:gd name="T14" fmla="*/ 0 w 3152"/>
              <a:gd name="T15" fmla="*/ 226 h 2780"/>
              <a:gd name="T16" fmla="*/ 0 w 3152"/>
              <a:gd name="T17" fmla="*/ 2511 h 2780"/>
              <a:gd name="T18" fmla="*/ 266 w 3152"/>
              <a:gd name="T19" fmla="*/ 2780 h 2780"/>
              <a:gd name="T20" fmla="*/ 1953 w 3152"/>
              <a:gd name="T21" fmla="*/ 2780 h 2780"/>
              <a:gd name="T22" fmla="*/ 2220 w 3152"/>
              <a:gd name="T23" fmla="*/ 2511 h 2780"/>
              <a:gd name="T24" fmla="*/ 2220 w 3152"/>
              <a:gd name="T25" fmla="*/ 943 h 2780"/>
              <a:gd name="T26" fmla="*/ 2220 w 3152"/>
              <a:gd name="T27" fmla="*/ 905 h 2780"/>
              <a:gd name="T28" fmla="*/ 1243 w 3152"/>
              <a:gd name="T29" fmla="*/ 226 h 2780"/>
              <a:gd name="T30" fmla="*/ 1953 w 3152"/>
              <a:gd name="T31" fmla="*/ 943 h 2780"/>
              <a:gd name="T32" fmla="*/ 1243 w 3152"/>
              <a:gd name="T33" fmla="*/ 943 h 2780"/>
              <a:gd name="T34" fmla="*/ 1243 w 3152"/>
              <a:gd name="T35" fmla="*/ 226 h 2780"/>
              <a:gd name="T36" fmla="*/ 1243 w 3152"/>
              <a:gd name="T37" fmla="*/ 226 h 2780"/>
              <a:gd name="T38" fmla="*/ 1953 w 3152"/>
              <a:gd name="T39" fmla="*/ 2511 h 2780"/>
              <a:gd name="T40" fmla="*/ 266 w 3152"/>
              <a:gd name="T41" fmla="*/ 2511 h 2780"/>
              <a:gd name="T42" fmla="*/ 266 w 3152"/>
              <a:gd name="T43" fmla="*/ 226 h 2780"/>
              <a:gd name="T44" fmla="*/ 1021 w 3152"/>
              <a:gd name="T45" fmla="*/ 226 h 2780"/>
              <a:gd name="T46" fmla="*/ 1021 w 3152"/>
              <a:gd name="T47" fmla="*/ 943 h 2780"/>
              <a:gd name="T48" fmla="*/ 1243 w 3152"/>
              <a:gd name="T49" fmla="*/ 1212 h 2780"/>
              <a:gd name="T50" fmla="*/ 1953 w 3152"/>
              <a:gd name="T51" fmla="*/ 1212 h 2780"/>
              <a:gd name="T52" fmla="*/ 1953 w 3152"/>
              <a:gd name="T53" fmla="*/ 2511 h 2780"/>
              <a:gd name="T54" fmla="*/ 1953 w 3152"/>
              <a:gd name="T55" fmla="*/ 2511 h 2780"/>
              <a:gd name="T56" fmla="*/ 2575 w 3152"/>
              <a:gd name="T57" fmla="*/ 630 h 2780"/>
              <a:gd name="T58" fmla="*/ 2664 w 3152"/>
              <a:gd name="T59" fmla="*/ 854 h 2780"/>
              <a:gd name="T60" fmla="*/ 2664 w 3152"/>
              <a:gd name="T61" fmla="*/ 2511 h 2780"/>
              <a:gd name="T62" fmla="*/ 2442 w 3152"/>
              <a:gd name="T63" fmla="*/ 2780 h 2780"/>
              <a:gd name="T64" fmla="*/ 2353 w 3152"/>
              <a:gd name="T65" fmla="*/ 2780 h 2780"/>
              <a:gd name="T66" fmla="*/ 2442 w 3152"/>
              <a:gd name="T67" fmla="*/ 2556 h 2780"/>
              <a:gd name="T68" fmla="*/ 2442 w 3152"/>
              <a:gd name="T69" fmla="*/ 943 h 2780"/>
              <a:gd name="T70" fmla="*/ 2353 w 3152"/>
              <a:gd name="T71" fmla="*/ 674 h 2780"/>
              <a:gd name="T72" fmla="*/ 1642 w 3152"/>
              <a:gd name="T73" fmla="*/ 2 h 2780"/>
              <a:gd name="T74" fmla="*/ 1642 w 3152"/>
              <a:gd name="T75" fmla="*/ 2 h 2780"/>
              <a:gd name="T76" fmla="*/ 1731 w 3152"/>
              <a:gd name="T77" fmla="*/ 2 h 2780"/>
              <a:gd name="T78" fmla="*/ 1776 w 3152"/>
              <a:gd name="T79" fmla="*/ 2 h 2780"/>
              <a:gd name="T80" fmla="*/ 2086 w 3152"/>
              <a:gd name="T81" fmla="*/ 137 h 2780"/>
              <a:gd name="T82" fmla="*/ 2575 w 3152"/>
              <a:gd name="T83" fmla="*/ 630 h 2780"/>
              <a:gd name="T84" fmla="*/ 3063 w 3152"/>
              <a:gd name="T85" fmla="*/ 585 h 2780"/>
              <a:gd name="T86" fmla="*/ 3152 w 3152"/>
              <a:gd name="T87" fmla="*/ 764 h 2780"/>
              <a:gd name="T88" fmla="*/ 3152 w 3152"/>
              <a:gd name="T89" fmla="*/ 2511 h 2780"/>
              <a:gd name="T90" fmla="*/ 2886 w 3152"/>
              <a:gd name="T91" fmla="*/ 2780 h 2780"/>
              <a:gd name="T92" fmla="*/ 2841 w 3152"/>
              <a:gd name="T93" fmla="*/ 2780 h 2780"/>
              <a:gd name="T94" fmla="*/ 2886 w 3152"/>
              <a:gd name="T95" fmla="*/ 2556 h 2780"/>
              <a:gd name="T96" fmla="*/ 2886 w 3152"/>
              <a:gd name="T97" fmla="*/ 809 h 2780"/>
              <a:gd name="T98" fmla="*/ 2841 w 3152"/>
              <a:gd name="T99" fmla="*/ 630 h 2780"/>
              <a:gd name="T100" fmla="*/ 2220 w 3152"/>
              <a:gd name="T101" fmla="*/ 2 h 2780"/>
              <a:gd name="T102" fmla="*/ 2220 w 3152"/>
              <a:gd name="T103" fmla="*/ 2 h 2780"/>
              <a:gd name="T104" fmla="*/ 2264 w 3152"/>
              <a:gd name="T105" fmla="*/ 2 h 2780"/>
              <a:gd name="T106" fmla="*/ 2308 w 3152"/>
              <a:gd name="T107" fmla="*/ 2 h 2780"/>
              <a:gd name="T108" fmla="*/ 2619 w 3152"/>
              <a:gd name="T109" fmla="*/ 137 h 2780"/>
              <a:gd name="T110" fmla="*/ 3063 w 3152"/>
              <a:gd name="T111" fmla="*/ 585 h 2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152" h="2780">
                <a:moveTo>
                  <a:pt x="2220" y="905"/>
                </a:moveTo>
                <a:cubicBezTo>
                  <a:pt x="2220" y="860"/>
                  <a:pt x="2204" y="833"/>
                  <a:pt x="2131" y="764"/>
                </a:cubicBezTo>
                <a:cubicBezTo>
                  <a:pt x="1419" y="93"/>
                  <a:pt x="1420" y="92"/>
                  <a:pt x="1420" y="92"/>
                </a:cubicBezTo>
                <a:cubicBezTo>
                  <a:pt x="1358" y="23"/>
                  <a:pt x="1304" y="2"/>
                  <a:pt x="1243" y="2"/>
                </a:cubicBezTo>
                <a:cubicBezTo>
                  <a:pt x="1243" y="2"/>
                  <a:pt x="1243" y="2"/>
                  <a:pt x="1243" y="2"/>
                </a:cubicBezTo>
                <a:cubicBezTo>
                  <a:pt x="1243" y="2"/>
                  <a:pt x="1243" y="2"/>
                  <a:pt x="1243" y="2"/>
                </a:cubicBezTo>
                <a:cubicBezTo>
                  <a:pt x="266" y="2"/>
                  <a:pt x="266" y="2"/>
                  <a:pt x="266" y="2"/>
                </a:cubicBezTo>
                <a:cubicBezTo>
                  <a:pt x="133" y="2"/>
                  <a:pt x="0" y="92"/>
                  <a:pt x="0" y="226"/>
                </a:cubicBezTo>
                <a:cubicBezTo>
                  <a:pt x="0" y="2511"/>
                  <a:pt x="0" y="2511"/>
                  <a:pt x="0" y="2511"/>
                </a:cubicBezTo>
                <a:cubicBezTo>
                  <a:pt x="0" y="2646"/>
                  <a:pt x="133" y="2780"/>
                  <a:pt x="266" y="2780"/>
                </a:cubicBezTo>
                <a:cubicBezTo>
                  <a:pt x="1953" y="2780"/>
                  <a:pt x="1953" y="2780"/>
                  <a:pt x="1953" y="2780"/>
                </a:cubicBezTo>
                <a:cubicBezTo>
                  <a:pt x="2086" y="2780"/>
                  <a:pt x="2220" y="2646"/>
                  <a:pt x="2220" y="2511"/>
                </a:cubicBezTo>
                <a:cubicBezTo>
                  <a:pt x="2220" y="943"/>
                  <a:pt x="2220" y="943"/>
                  <a:pt x="2220" y="943"/>
                </a:cubicBezTo>
                <a:lnTo>
                  <a:pt x="2220" y="905"/>
                </a:lnTo>
                <a:close/>
                <a:moveTo>
                  <a:pt x="1243" y="226"/>
                </a:moveTo>
                <a:cubicBezTo>
                  <a:pt x="1953" y="943"/>
                  <a:pt x="1953" y="943"/>
                  <a:pt x="1953" y="943"/>
                </a:cubicBezTo>
                <a:cubicBezTo>
                  <a:pt x="1243" y="943"/>
                  <a:pt x="1243" y="943"/>
                  <a:pt x="1243" y="943"/>
                </a:cubicBezTo>
                <a:cubicBezTo>
                  <a:pt x="1243" y="226"/>
                  <a:pt x="1243" y="226"/>
                  <a:pt x="1243" y="226"/>
                </a:cubicBezTo>
                <a:cubicBezTo>
                  <a:pt x="1243" y="226"/>
                  <a:pt x="1243" y="226"/>
                  <a:pt x="1243" y="226"/>
                </a:cubicBezTo>
                <a:close/>
                <a:moveTo>
                  <a:pt x="1953" y="2511"/>
                </a:moveTo>
                <a:cubicBezTo>
                  <a:pt x="266" y="2511"/>
                  <a:pt x="266" y="2511"/>
                  <a:pt x="266" y="2511"/>
                </a:cubicBezTo>
                <a:cubicBezTo>
                  <a:pt x="266" y="226"/>
                  <a:pt x="266" y="226"/>
                  <a:pt x="266" y="226"/>
                </a:cubicBezTo>
                <a:cubicBezTo>
                  <a:pt x="1021" y="226"/>
                  <a:pt x="1021" y="226"/>
                  <a:pt x="1021" y="226"/>
                </a:cubicBezTo>
                <a:cubicBezTo>
                  <a:pt x="1021" y="943"/>
                  <a:pt x="1021" y="943"/>
                  <a:pt x="1021" y="943"/>
                </a:cubicBezTo>
                <a:cubicBezTo>
                  <a:pt x="1021" y="1078"/>
                  <a:pt x="1110" y="1212"/>
                  <a:pt x="1243" y="1212"/>
                </a:cubicBezTo>
                <a:cubicBezTo>
                  <a:pt x="1953" y="1212"/>
                  <a:pt x="1953" y="1212"/>
                  <a:pt x="1953" y="1212"/>
                </a:cubicBezTo>
                <a:cubicBezTo>
                  <a:pt x="1953" y="2511"/>
                  <a:pt x="1953" y="2511"/>
                  <a:pt x="1953" y="2511"/>
                </a:cubicBezTo>
                <a:cubicBezTo>
                  <a:pt x="1953" y="2511"/>
                  <a:pt x="1953" y="2511"/>
                  <a:pt x="1953" y="2511"/>
                </a:cubicBezTo>
                <a:close/>
                <a:moveTo>
                  <a:pt x="2575" y="630"/>
                </a:moveTo>
                <a:cubicBezTo>
                  <a:pt x="2619" y="674"/>
                  <a:pt x="2664" y="764"/>
                  <a:pt x="2664" y="854"/>
                </a:cubicBezTo>
                <a:cubicBezTo>
                  <a:pt x="2664" y="2511"/>
                  <a:pt x="2664" y="2511"/>
                  <a:pt x="2664" y="2511"/>
                </a:cubicBezTo>
                <a:cubicBezTo>
                  <a:pt x="2664" y="2646"/>
                  <a:pt x="2575" y="2780"/>
                  <a:pt x="2442" y="2780"/>
                </a:cubicBezTo>
                <a:cubicBezTo>
                  <a:pt x="2353" y="2780"/>
                  <a:pt x="2353" y="2780"/>
                  <a:pt x="2353" y="2780"/>
                </a:cubicBezTo>
                <a:cubicBezTo>
                  <a:pt x="2397" y="2691"/>
                  <a:pt x="2442" y="2646"/>
                  <a:pt x="2442" y="2556"/>
                </a:cubicBezTo>
                <a:cubicBezTo>
                  <a:pt x="2442" y="943"/>
                  <a:pt x="2442" y="943"/>
                  <a:pt x="2442" y="943"/>
                </a:cubicBezTo>
                <a:cubicBezTo>
                  <a:pt x="2442" y="854"/>
                  <a:pt x="2452" y="769"/>
                  <a:pt x="2353" y="674"/>
                </a:cubicBezTo>
                <a:cubicBezTo>
                  <a:pt x="1645" y="0"/>
                  <a:pt x="1642" y="2"/>
                  <a:pt x="1642" y="2"/>
                </a:cubicBezTo>
                <a:cubicBezTo>
                  <a:pt x="1642" y="2"/>
                  <a:pt x="1642" y="2"/>
                  <a:pt x="1642" y="2"/>
                </a:cubicBezTo>
                <a:cubicBezTo>
                  <a:pt x="1731" y="2"/>
                  <a:pt x="1731" y="2"/>
                  <a:pt x="1731" y="2"/>
                </a:cubicBezTo>
                <a:cubicBezTo>
                  <a:pt x="1776" y="2"/>
                  <a:pt x="1776" y="2"/>
                  <a:pt x="1776" y="2"/>
                </a:cubicBezTo>
                <a:cubicBezTo>
                  <a:pt x="1820" y="2"/>
                  <a:pt x="1953" y="2"/>
                  <a:pt x="2086" y="137"/>
                </a:cubicBezTo>
                <a:cubicBezTo>
                  <a:pt x="2575" y="630"/>
                  <a:pt x="2575" y="630"/>
                  <a:pt x="2575" y="630"/>
                </a:cubicBezTo>
                <a:moveTo>
                  <a:pt x="3063" y="585"/>
                </a:moveTo>
                <a:cubicBezTo>
                  <a:pt x="3108" y="630"/>
                  <a:pt x="3152" y="719"/>
                  <a:pt x="3152" y="764"/>
                </a:cubicBezTo>
                <a:cubicBezTo>
                  <a:pt x="3152" y="2511"/>
                  <a:pt x="3152" y="2511"/>
                  <a:pt x="3152" y="2511"/>
                </a:cubicBezTo>
                <a:cubicBezTo>
                  <a:pt x="3152" y="2646"/>
                  <a:pt x="3019" y="2780"/>
                  <a:pt x="2886" y="2780"/>
                </a:cubicBezTo>
                <a:cubicBezTo>
                  <a:pt x="2841" y="2780"/>
                  <a:pt x="2841" y="2780"/>
                  <a:pt x="2841" y="2780"/>
                </a:cubicBezTo>
                <a:cubicBezTo>
                  <a:pt x="2886" y="2691"/>
                  <a:pt x="2886" y="2646"/>
                  <a:pt x="2886" y="2556"/>
                </a:cubicBezTo>
                <a:cubicBezTo>
                  <a:pt x="2886" y="809"/>
                  <a:pt x="2886" y="809"/>
                  <a:pt x="2886" y="809"/>
                </a:cubicBezTo>
                <a:cubicBezTo>
                  <a:pt x="2886" y="764"/>
                  <a:pt x="2886" y="674"/>
                  <a:pt x="2841" y="630"/>
                </a:cubicBezTo>
                <a:cubicBezTo>
                  <a:pt x="2220" y="2"/>
                  <a:pt x="2220" y="2"/>
                  <a:pt x="2220" y="2"/>
                </a:cubicBezTo>
                <a:cubicBezTo>
                  <a:pt x="2220" y="2"/>
                  <a:pt x="2220" y="2"/>
                  <a:pt x="2220" y="2"/>
                </a:cubicBezTo>
                <a:cubicBezTo>
                  <a:pt x="2264" y="2"/>
                  <a:pt x="2264" y="2"/>
                  <a:pt x="2264" y="2"/>
                </a:cubicBezTo>
                <a:cubicBezTo>
                  <a:pt x="2308" y="2"/>
                  <a:pt x="2308" y="2"/>
                  <a:pt x="2308" y="2"/>
                </a:cubicBezTo>
                <a:cubicBezTo>
                  <a:pt x="2397" y="2"/>
                  <a:pt x="2486" y="2"/>
                  <a:pt x="2619" y="137"/>
                </a:cubicBezTo>
                <a:cubicBezTo>
                  <a:pt x="3063" y="585"/>
                  <a:pt x="3063" y="585"/>
                  <a:pt x="3063" y="585"/>
                </a:cubicBezTo>
              </a:path>
            </a:pathLst>
          </a:custGeom>
          <a:solidFill>
            <a:schemeClr val="bg1"/>
          </a:solidFill>
          <a:ln>
            <a:noFill/>
          </a:ln>
        </p:spPr>
        <p:txBody>
          <a:bodyPr vert="horz" wrap="square" lIns="124330" tIns="62164" rIns="124330" bIns="62164" numCol="1" anchor="t" anchorCtr="0" compatLnSpc="1">
            <a:prstTxWarp prst="textNoShape">
              <a:avLst/>
            </a:prstTxWarp>
          </a:bodyPr>
          <a:lstStyle/>
          <a:p>
            <a:pPr defTabSz="1214538"/>
            <a:endParaRPr lang="en-US" sz="2400" dirty="0">
              <a:solidFill>
                <a:srgbClr val="292929"/>
              </a:solidFill>
            </a:endParaRPr>
          </a:p>
        </p:txBody>
      </p:sp>
      <p:sp>
        <p:nvSpPr>
          <p:cNvPr id="5227" name="Rectangle 5226"/>
          <p:cNvSpPr/>
          <p:nvPr/>
        </p:nvSpPr>
        <p:spPr bwMode="auto">
          <a:xfrm>
            <a:off x="-9889" y="4792074"/>
            <a:ext cx="7546445" cy="1188720"/>
          </a:xfrm>
          <a:prstGeom prst="rect">
            <a:avLst/>
          </a:prstGeom>
          <a:solidFill>
            <a:srgbClr val="8CC6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274320" tIns="411480" rIns="124325" bIns="0" numCol="1" rtlCol="0" anchor="ctr" anchorCtr="0" compatLnSpc="1">
            <a:prstTxWarp prst="textNoShape">
              <a:avLst/>
            </a:prstTxWarp>
          </a:bodyPr>
          <a:lstStyle/>
          <a:p>
            <a:pPr defTabSz="776976">
              <a:defRPr/>
            </a:pPr>
            <a:r>
              <a:rPr lang="en-US" sz="4800" kern="0" baseline="30000" dirty="0">
                <a:gradFill>
                  <a:gsLst>
                    <a:gs pos="0">
                      <a:srgbClr val="00188F">
                        <a:lumMod val="5000"/>
                        <a:lumOff val="95000"/>
                      </a:srgbClr>
                    </a:gs>
                    <a:gs pos="100000">
                      <a:srgbClr val="EFEFEF"/>
                    </a:gs>
                  </a:gsLst>
                  <a:lin ang="5400000" scaled="1"/>
                </a:gradFill>
                <a:latin typeface="Segoe UI Light"/>
              </a:rPr>
              <a:t>i</a:t>
            </a:r>
            <a:r>
              <a:rPr lang="en-US" sz="4800" kern="0" baseline="30000" dirty="0" smtClean="0">
                <a:gradFill>
                  <a:gsLst>
                    <a:gs pos="0">
                      <a:srgbClr val="00188F">
                        <a:lumMod val="5000"/>
                        <a:lumOff val="95000"/>
                      </a:srgbClr>
                    </a:gs>
                    <a:gs pos="100000">
                      <a:srgbClr val="EFEFEF"/>
                    </a:gs>
                  </a:gsLst>
                  <a:lin ang="5400000" scaled="1"/>
                </a:gradFill>
                <a:latin typeface="Segoe UI Light"/>
              </a:rPr>
              <a:t>nfrastructure </a:t>
            </a:r>
            <a:r>
              <a:rPr lang="en-US" sz="4800" kern="0" baseline="30000" dirty="0">
                <a:gradFill>
                  <a:gsLst>
                    <a:gs pos="0">
                      <a:srgbClr val="00188F">
                        <a:lumMod val="5000"/>
                        <a:lumOff val="95000"/>
                      </a:srgbClr>
                    </a:gs>
                    <a:gs pos="100000">
                      <a:srgbClr val="EFEFEF"/>
                    </a:gs>
                  </a:gsLst>
                  <a:lin ang="5400000" scaled="1"/>
                </a:gradFill>
                <a:latin typeface="Segoe UI Light"/>
              </a:rPr>
              <a:t/>
            </a:r>
            <a:br>
              <a:rPr lang="en-US" sz="4800" kern="0" baseline="30000" dirty="0">
                <a:gradFill>
                  <a:gsLst>
                    <a:gs pos="0">
                      <a:srgbClr val="00188F">
                        <a:lumMod val="5000"/>
                        <a:lumOff val="95000"/>
                      </a:srgbClr>
                    </a:gs>
                    <a:gs pos="100000">
                      <a:srgbClr val="EFEFEF"/>
                    </a:gs>
                  </a:gsLst>
                  <a:lin ang="5400000" scaled="1"/>
                </a:gradFill>
                <a:latin typeface="Segoe UI Light"/>
              </a:rPr>
            </a:br>
            <a:r>
              <a:rPr lang="en-US" sz="4800" kern="0" baseline="30000" dirty="0">
                <a:gradFill>
                  <a:gsLst>
                    <a:gs pos="0">
                      <a:srgbClr val="00188F">
                        <a:lumMod val="5000"/>
                        <a:lumOff val="95000"/>
                      </a:srgbClr>
                    </a:gs>
                    <a:gs pos="100000">
                      <a:srgbClr val="EFEFEF"/>
                    </a:gs>
                  </a:gsLst>
                  <a:lin ang="5400000" scaled="1"/>
                </a:gradFill>
                <a:latin typeface="Segoe UI Light"/>
              </a:rPr>
              <a:t>services</a:t>
            </a:r>
          </a:p>
        </p:txBody>
      </p:sp>
      <p:sp>
        <p:nvSpPr>
          <p:cNvPr id="5228" name="Rectangle 5227"/>
          <p:cNvSpPr/>
          <p:nvPr/>
        </p:nvSpPr>
        <p:spPr bwMode="auto">
          <a:xfrm>
            <a:off x="6527459" y="4960287"/>
            <a:ext cx="914193" cy="83158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4" tIns="62162" rIns="124324" bIns="62162" numCol="1" rtlCol="0" anchor="b" anchorCtr="0" compatLnSpc="1">
            <a:prstTxWarp prst="textNoShape">
              <a:avLst/>
            </a:prstTxWarp>
          </a:bodyPr>
          <a:lstStyle/>
          <a:p>
            <a:pPr algn="ctr" defTabSz="913695" fontAlgn="base">
              <a:lnSpc>
                <a:spcPct val="80000"/>
              </a:lnSpc>
              <a:spcBef>
                <a:spcPct val="0"/>
              </a:spcBef>
              <a:spcAft>
                <a:spcPct val="0"/>
              </a:spcAft>
            </a:pPr>
            <a:r>
              <a:rPr lang="en-US" sz="1067" dirty="0" err="1">
                <a:gradFill>
                  <a:gsLst>
                    <a:gs pos="0">
                      <a:srgbClr val="FFFFFF"/>
                    </a:gs>
                    <a:gs pos="100000">
                      <a:srgbClr val="FFFFFF"/>
                    </a:gs>
                  </a:gsLst>
                  <a:lin ang="5400000" scaled="0"/>
                </a:gradFill>
              </a:rPr>
              <a:t>cdn</a:t>
            </a:r>
            <a:endParaRPr lang="en-US" sz="1067" dirty="0">
              <a:gradFill>
                <a:gsLst>
                  <a:gs pos="0">
                    <a:srgbClr val="FFFFFF"/>
                  </a:gs>
                  <a:gs pos="100000">
                    <a:srgbClr val="FFFFFF"/>
                  </a:gs>
                </a:gsLst>
                <a:lin ang="5400000" scaled="0"/>
              </a:gradFill>
            </a:endParaRPr>
          </a:p>
        </p:txBody>
      </p:sp>
      <p:sp>
        <p:nvSpPr>
          <p:cNvPr id="5229" name="Virtual Machines - Label"/>
          <p:cNvSpPr/>
          <p:nvPr/>
        </p:nvSpPr>
        <p:spPr bwMode="auto">
          <a:xfrm>
            <a:off x="2624633" y="4960286"/>
            <a:ext cx="914193" cy="83158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4" tIns="62162" rIns="124324" bIns="62162" numCol="1" rtlCol="0" anchor="b" anchorCtr="0" compatLnSpc="1">
            <a:prstTxWarp prst="textNoShape">
              <a:avLst/>
            </a:prstTxWarp>
          </a:bodyPr>
          <a:lstStyle/>
          <a:p>
            <a:pPr algn="ctr" defTabSz="913695" fontAlgn="base">
              <a:lnSpc>
                <a:spcPct val="80000"/>
              </a:lnSpc>
              <a:spcBef>
                <a:spcPct val="0"/>
              </a:spcBef>
              <a:spcAft>
                <a:spcPct val="0"/>
              </a:spcAft>
            </a:pPr>
            <a:r>
              <a:rPr lang="en-US" sz="1067" dirty="0">
                <a:gradFill>
                  <a:gsLst>
                    <a:gs pos="0">
                      <a:srgbClr val="FFFFFF"/>
                    </a:gs>
                    <a:gs pos="100000">
                      <a:srgbClr val="FFFFFF"/>
                    </a:gs>
                  </a:gsLst>
                  <a:lin ang="5400000" scaled="0"/>
                </a:gradFill>
              </a:rPr>
              <a:t>virtual machines</a:t>
            </a:r>
          </a:p>
        </p:txBody>
      </p:sp>
      <p:sp>
        <p:nvSpPr>
          <p:cNvPr id="5230" name="Rectangle 5229"/>
          <p:cNvSpPr/>
          <p:nvPr/>
        </p:nvSpPr>
        <p:spPr bwMode="auto">
          <a:xfrm>
            <a:off x="3578358" y="4960286"/>
            <a:ext cx="914193" cy="83158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4" tIns="62162" rIns="124324" bIns="62162" numCol="1" rtlCol="0" anchor="b" anchorCtr="0" compatLnSpc="1">
            <a:prstTxWarp prst="textNoShape">
              <a:avLst/>
            </a:prstTxWarp>
          </a:bodyPr>
          <a:lstStyle/>
          <a:p>
            <a:pPr algn="ctr" defTabSz="913695" fontAlgn="base">
              <a:lnSpc>
                <a:spcPct val="80000"/>
              </a:lnSpc>
              <a:spcBef>
                <a:spcPct val="0"/>
              </a:spcBef>
              <a:spcAft>
                <a:spcPct val="0"/>
              </a:spcAft>
            </a:pPr>
            <a:r>
              <a:rPr lang="en-US" sz="1067" dirty="0">
                <a:gradFill>
                  <a:gsLst>
                    <a:gs pos="0">
                      <a:srgbClr val="FFFFFF"/>
                    </a:gs>
                    <a:gs pos="100000">
                      <a:srgbClr val="FFFFFF"/>
                    </a:gs>
                  </a:gsLst>
                  <a:lin ang="5400000" scaled="0"/>
                </a:gradFill>
              </a:rPr>
              <a:t>virtual network</a:t>
            </a:r>
          </a:p>
        </p:txBody>
      </p:sp>
      <p:sp>
        <p:nvSpPr>
          <p:cNvPr id="5231" name="Rectangle 5230"/>
          <p:cNvSpPr/>
          <p:nvPr/>
        </p:nvSpPr>
        <p:spPr bwMode="auto">
          <a:xfrm>
            <a:off x="4493621" y="4960286"/>
            <a:ext cx="914193" cy="83158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4" tIns="62162" rIns="124324" bIns="62162" numCol="1" rtlCol="0" anchor="b" anchorCtr="0" compatLnSpc="1">
            <a:prstTxWarp prst="textNoShape">
              <a:avLst/>
            </a:prstTxWarp>
          </a:bodyPr>
          <a:lstStyle/>
          <a:p>
            <a:pPr algn="ctr" defTabSz="913695" fontAlgn="base">
              <a:lnSpc>
                <a:spcPct val="80000"/>
              </a:lnSpc>
              <a:spcBef>
                <a:spcPct val="0"/>
              </a:spcBef>
              <a:spcAft>
                <a:spcPct val="0"/>
              </a:spcAft>
            </a:pPr>
            <a:r>
              <a:rPr lang="en-US" sz="1067" dirty="0" err="1">
                <a:gradFill>
                  <a:gsLst>
                    <a:gs pos="0">
                      <a:srgbClr val="FFFFFF"/>
                    </a:gs>
                    <a:gs pos="100000">
                      <a:srgbClr val="FFFFFF"/>
                    </a:gs>
                  </a:gsLst>
                  <a:lin ang="5400000" scaled="0"/>
                </a:gradFill>
              </a:rPr>
              <a:t>vpn</a:t>
            </a:r>
            <a:endParaRPr lang="en-US" sz="1067" dirty="0">
              <a:gradFill>
                <a:gsLst>
                  <a:gs pos="0">
                    <a:srgbClr val="FFFFFF"/>
                  </a:gs>
                  <a:gs pos="100000">
                    <a:srgbClr val="FFFFFF"/>
                  </a:gs>
                </a:gsLst>
                <a:lin ang="5400000" scaled="0"/>
              </a:gradFill>
            </a:endParaRPr>
          </a:p>
        </p:txBody>
      </p:sp>
      <p:sp>
        <p:nvSpPr>
          <p:cNvPr id="5232" name="Rectangle 5231"/>
          <p:cNvSpPr/>
          <p:nvPr/>
        </p:nvSpPr>
        <p:spPr bwMode="auto">
          <a:xfrm>
            <a:off x="5510947" y="4960286"/>
            <a:ext cx="914193" cy="83158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4" tIns="62162" rIns="124324" bIns="62162" numCol="1" rtlCol="0" anchor="b" anchorCtr="0" compatLnSpc="1">
            <a:prstTxWarp prst="textNoShape">
              <a:avLst/>
            </a:prstTxWarp>
          </a:bodyPr>
          <a:lstStyle/>
          <a:p>
            <a:pPr algn="ctr" defTabSz="913695" fontAlgn="base">
              <a:lnSpc>
                <a:spcPct val="80000"/>
              </a:lnSpc>
              <a:spcBef>
                <a:spcPct val="0"/>
              </a:spcBef>
              <a:spcAft>
                <a:spcPct val="0"/>
              </a:spcAft>
            </a:pPr>
            <a:r>
              <a:rPr lang="en-US" sz="1067" dirty="0">
                <a:gradFill>
                  <a:gsLst>
                    <a:gs pos="0">
                      <a:srgbClr val="FFFFFF"/>
                    </a:gs>
                    <a:gs pos="100000">
                      <a:srgbClr val="FFFFFF"/>
                    </a:gs>
                  </a:gsLst>
                  <a:lin ang="5400000" scaled="0"/>
                </a:gradFill>
              </a:rPr>
              <a:t>traffic manager</a:t>
            </a:r>
          </a:p>
        </p:txBody>
      </p:sp>
      <p:pic>
        <p:nvPicPr>
          <p:cNvPr id="5235" name="Picture 523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781841" y="2640500"/>
            <a:ext cx="383939" cy="383993"/>
          </a:xfrm>
          <a:prstGeom prst="rect">
            <a:avLst/>
          </a:prstGeom>
          <a:noFill/>
        </p:spPr>
      </p:pic>
      <p:pic>
        <p:nvPicPr>
          <p:cNvPr id="5237" name="Picture 5236"/>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2959074" y="2653644"/>
            <a:ext cx="245311" cy="355178"/>
          </a:xfrm>
          <a:prstGeom prst="rect">
            <a:avLst/>
          </a:prstGeom>
          <a:noFill/>
        </p:spPr>
      </p:pic>
      <p:pic>
        <p:nvPicPr>
          <p:cNvPr id="5239" name="Picture 5238"/>
          <p:cNvPicPr>
            <a:picLocks noChangeAspect="1"/>
          </p:cNvPicPr>
          <p:nvPr/>
        </p:nvPicPr>
        <p:blipFill>
          <a:blip r:embed="rId10"/>
          <a:stretch>
            <a:fillRect/>
          </a:stretch>
        </p:blipFill>
        <p:spPr>
          <a:xfrm>
            <a:off x="2858309" y="1679339"/>
            <a:ext cx="447765" cy="378933"/>
          </a:xfrm>
          <a:prstGeom prst="rect">
            <a:avLst/>
          </a:prstGeom>
          <a:noFill/>
        </p:spPr>
      </p:pic>
      <p:pic>
        <p:nvPicPr>
          <p:cNvPr id="5245" name="Picture 2"/>
          <p:cNvPicPr>
            <a:picLocks noChangeAspect="1" noChangeArrowheads="1"/>
          </p:cNvPicPr>
          <p:nvPr/>
        </p:nvPicPr>
        <p:blipFill>
          <a:blip r:embed="rId11" cstate="print">
            <a:extLst>
              <a:ext uri="{28A0092B-C50C-407E-A947-70E740481C1C}">
                <a14:useLocalDpi xmlns:a14="http://schemas.microsoft.com/office/drawing/2010/main" val="0"/>
              </a:ext>
            </a:extLst>
          </a:blip>
          <a:stretch>
            <a:fillRect/>
          </a:stretch>
        </p:blipFill>
        <p:spPr bwMode="auto">
          <a:xfrm>
            <a:off x="5777190" y="5040086"/>
            <a:ext cx="381707" cy="381762"/>
          </a:xfrm>
          <a:prstGeom prst="rect">
            <a:avLst/>
          </a:prstGeom>
          <a:noFill/>
          <a:extLst>
            <a:ext uri="{909E8E84-426E-40DD-AFC4-6F175D3DCCD1}">
              <a14:hiddenFill xmlns:a14="http://schemas.microsoft.com/office/drawing/2010/main">
                <a:solidFill>
                  <a:srgbClr val="FFFFFF"/>
                </a:solidFill>
              </a14:hiddenFill>
            </a:ext>
          </a:extLst>
        </p:spPr>
      </p:pic>
      <p:pic>
        <p:nvPicPr>
          <p:cNvPr id="5247" name="Picture 5" descr="C:\Users\Jonahs\Dropbox\Projects SCOTT\MEET Windows Azure\source\Background\tile-icon-CDN.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6735914" y="5014690"/>
            <a:ext cx="495659" cy="491253"/>
          </a:xfrm>
          <a:prstGeom prst="rect">
            <a:avLst/>
          </a:prstGeom>
          <a:noFill/>
          <a:extLst>
            <a:ext uri="{909E8E84-426E-40DD-AFC4-6F175D3DCCD1}">
              <a14:hiddenFill xmlns:a14="http://schemas.microsoft.com/office/drawing/2010/main">
                <a:solidFill>
                  <a:srgbClr val="FFFFFF"/>
                </a:solidFill>
              </a14:hiddenFill>
            </a:ext>
          </a:extLst>
        </p:spPr>
      </p:pic>
      <p:sp>
        <p:nvSpPr>
          <p:cNvPr id="5249" name="Freeform 30"/>
          <p:cNvSpPr>
            <a:spLocks noEditPoints="1"/>
          </p:cNvSpPr>
          <p:nvPr/>
        </p:nvSpPr>
        <p:spPr bwMode="auto">
          <a:xfrm flipH="1">
            <a:off x="2944595" y="3819109"/>
            <a:ext cx="274268" cy="303268"/>
          </a:xfrm>
          <a:custGeom>
            <a:avLst/>
            <a:gdLst>
              <a:gd name="T0" fmla="*/ 148 w 148"/>
              <a:gd name="T1" fmla="*/ 39 h 164"/>
              <a:gd name="T2" fmla="*/ 148 w 148"/>
              <a:gd name="T3" fmla="*/ 138 h 164"/>
              <a:gd name="T4" fmla="*/ 148 w 148"/>
              <a:gd name="T5" fmla="*/ 138 h 164"/>
              <a:gd name="T6" fmla="*/ 74 w 148"/>
              <a:gd name="T7" fmla="*/ 164 h 164"/>
              <a:gd name="T8" fmla="*/ 0 w 148"/>
              <a:gd name="T9" fmla="*/ 138 h 164"/>
              <a:gd name="T10" fmla="*/ 0 w 148"/>
              <a:gd name="T11" fmla="*/ 138 h 164"/>
              <a:gd name="T12" fmla="*/ 0 w 148"/>
              <a:gd name="T13" fmla="*/ 138 h 164"/>
              <a:gd name="T14" fmla="*/ 0 w 148"/>
              <a:gd name="T15" fmla="*/ 136 h 164"/>
              <a:gd name="T16" fmla="*/ 0 w 148"/>
              <a:gd name="T17" fmla="*/ 135 h 164"/>
              <a:gd name="T18" fmla="*/ 0 w 148"/>
              <a:gd name="T19" fmla="*/ 40 h 164"/>
              <a:gd name="T20" fmla="*/ 74 w 148"/>
              <a:gd name="T21" fmla="*/ 60 h 164"/>
              <a:gd name="T22" fmla="*/ 148 w 148"/>
              <a:gd name="T23" fmla="*/ 39 h 164"/>
              <a:gd name="T24" fmla="*/ 74 w 148"/>
              <a:gd name="T25" fmla="*/ 55 h 164"/>
              <a:gd name="T26" fmla="*/ 148 w 148"/>
              <a:gd name="T27" fmla="*/ 28 h 164"/>
              <a:gd name="T28" fmla="*/ 74 w 148"/>
              <a:gd name="T29" fmla="*/ 0 h 164"/>
              <a:gd name="T30" fmla="*/ 0 w 148"/>
              <a:gd name="T31" fmla="*/ 28 h 164"/>
              <a:gd name="T32" fmla="*/ 74 w 148"/>
              <a:gd name="T33" fmla="*/ 55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8" h="164">
                <a:moveTo>
                  <a:pt x="148" y="39"/>
                </a:moveTo>
                <a:cubicBezTo>
                  <a:pt x="148" y="138"/>
                  <a:pt x="148" y="138"/>
                  <a:pt x="148" y="138"/>
                </a:cubicBezTo>
                <a:cubicBezTo>
                  <a:pt x="148" y="138"/>
                  <a:pt x="148" y="138"/>
                  <a:pt x="148" y="138"/>
                </a:cubicBezTo>
                <a:cubicBezTo>
                  <a:pt x="145" y="153"/>
                  <a:pt x="113" y="164"/>
                  <a:pt x="74" y="164"/>
                </a:cubicBezTo>
                <a:cubicBezTo>
                  <a:pt x="35" y="164"/>
                  <a:pt x="3" y="153"/>
                  <a:pt x="0" y="138"/>
                </a:cubicBezTo>
                <a:cubicBezTo>
                  <a:pt x="0" y="138"/>
                  <a:pt x="0" y="138"/>
                  <a:pt x="0" y="138"/>
                </a:cubicBezTo>
                <a:cubicBezTo>
                  <a:pt x="0" y="138"/>
                  <a:pt x="0" y="138"/>
                  <a:pt x="0" y="138"/>
                </a:cubicBezTo>
                <a:cubicBezTo>
                  <a:pt x="0" y="137"/>
                  <a:pt x="0" y="137"/>
                  <a:pt x="0" y="136"/>
                </a:cubicBezTo>
                <a:cubicBezTo>
                  <a:pt x="0" y="136"/>
                  <a:pt x="0" y="136"/>
                  <a:pt x="0" y="135"/>
                </a:cubicBezTo>
                <a:cubicBezTo>
                  <a:pt x="0" y="40"/>
                  <a:pt x="0" y="40"/>
                  <a:pt x="0" y="40"/>
                </a:cubicBezTo>
                <a:cubicBezTo>
                  <a:pt x="12" y="53"/>
                  <a:pt x="44" y="60"/>
                  <a:pt x="74" y="60"/>
                </a:cubicBezTo>
                <a:cubicBezTo>
                  <a:pt x="104" y="60"/>
                  <a:pt x="136" y="53"/>
                  <a:pt x="148" y="39"/>
                </a:cubicBezTo>
                <a:close/>
                <a:moveTo>
                  <a:pt x="74" y="55"/>
                </a:moveTo>
                <a:cubicBezTo>
                  <a:pt x="115" y="55"/>
                  <a:pt x="148" y="43"/>
                  <a:pt x="148" y="28"/>
                </a:cubicBezTo>
                <a:cubicBezTo>
                  <a:pt x="148" y="13"/>
                  <a:pt x="115" y="0"/>
                  <a:pt x="74" y="0"/>
                </a:cubicBezTo>
                <a:cubicBezTo>
                  <a:pt x="33" y="0"/>
                  <a:pt x="0" y="13"/>
                  <a:pt x="0" y="28"/>
                </a:cubicBezTo>
                <a:cubicBezTo>
                  <a:pt x="0" y="43"/>
                  <a:pt x="33" y="55"/>
                  <a:pt x="74" y="55"/>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pic>
        <p:nvPicPr>
          <p:cNvPr id="5251" name="Picture 3" descr="C:\Users\Jonahs\Dropbox\Projects SCOTT\MEET Windows Azure\source\Background\tile-icon-bigdata.pn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3818100" y="3755319"/>
            <a:ext cx="434709" cy="430848"/>
          </a:xfrm>
          <a:prstGeom prst="rect">
            <a:avLst/>
          </a:prstGeom>
          <a:noFill/>
          <a:extLst>
            <a:ext uri="{909E8E84-426E-40DD-AFC4-6F175D3DCCD1}">
              <a14:hiddenFill xmlns:a14="http://schemas.microsoft.com/office/drawing/2010/main">
                <a:solidFill>
                  <a:srgbClr val="FFFFFF"/>
                </a:solidFill>
              </a14:hiddenFill>
            </a:ext>
          </a:extLst>
        </p:spPr>
      </p:pic>
      <p:pic>
        <p:nvPicPr>
          <p:cNvPr id="5253" name="Picture 2" descr="C:\Users\Jonahs\Dropbox\Projects SCOTT\MEET Windows Azure\source\Background\tile-icon-storage.png"/>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4745698" y="3765695"/>
            <a:ext cx="410039" cy="410097"/>
          </a:xfrm>
          <a:prstGeom prst="rect">
            <a:avLst/>
          </a:prstGeom>
          <a:noFill/>
          <a:extLst>
            <a:ext uri="{909E8E84-426E-40DD-AFC4-6F175D3DCCD1}">
              <a14:hiddenFill xmlns:a14="http://schemas.microsoft.com/office/drawing/2010/main">
                <a:solidFill>
                  <a:srgbClr val="FFFFFF"/>
                </a:solidFill>
              </a14:hiddenFill>
            </a:ext>
          </a:extLst>
        </p:spPr>
      </p:pic>
      <p:pic>
        <p:nvPicPr>
          <p:cNvPr id="5255" name="Picture 5254"/>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5771525" y="3792695"/>
            <a:ext cx="393037" cy="356096"/>
          </a:xfrm>
          <a:prstGeom prst="rect">
            <a:avLst/>
          </a:prstGeom>
        </p:spPr>
      </p:pic>
      <p:sp>
        <p:nvSpPr>
          <p:cNvPr id="2550" name="Clpoud Icon"/>
          <p:cNvSpPr>
            <a:spLocks noChangeAspect="1"/>
          </p:cNvSpPr>
          <p:nvPr/>
        </p:nvSpPr>
        <p:spPr bwMode="black">
          <a:xfrm>
            <a:off x="8055059" y="1841815"/>
            <a:ext cx="3760826" cy="2125268"/>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tx2"/>
          </a:solidFill>
          <a:extLst/>
        </p:spPr>
        <p:txBody>
          <a:bodyPr vert="horz" wrap="square" lIns="91440" tIns="45720" rIns="91440" bIns="45720" numCol="1" anchor="t" anchorCtr="0" compatLnSpc="1">
            <a:prstTxWarp prst="textNoShape">
              <a:avLst/>
            </a:prstTxWarp>
          </a:bodyPr>
          <a:lstStyle/>
          <a:p>
            <a:endParaRPr lang="en-US"/>
          </a:p>
        </p:txBody>
      </p:sp>
      <p:sp>
        <p:nvSpPr>
          <p:cNvPr id="2551" name="Data Cloud title"/>
          <p:cNvSpPr txBox="1"/>
          <p:nvPr/>
        </p:nvSpPr>
        <p:spPr>
          <a:xfrm>
            <a:off x="7525933" y="829873"/>
            <a:ext cx="4978804" cy="1071062"/>
          </a:xfrm>
          <a:prstGeom prst="rect">
            <a:avLst/>
          </a:prstGeom>
          <a:noFill/>
        </p:spPr>
        <p:txBody>
          <a:bodyPr wrap="square" lIns="182880" tIns="146304" rIns="182880" bIns="146304" rtlCol="0">
            <a:spAutoFit/>
          </a:bodyPr>
          <a:lstStyle/>
          <a:p>
            <a:pPr algn="ctr">
              <a:lnSpc>
                <a:spcPct val="90000"/>
              </a:lnSpc>
            </a:pPr>
            <a:r>
              <a:rPr lang="en-US" sz="2800" spc="-50" dirty="0" smtClean="0">
                <a:gradFill>
                  <a:gsLst>
                    <a:gs pos="2917">
                      <a:schemeClr val="tx2"/>
                    </a:gs>
                    <a:gs pos="30000">
                      <a:schemeClr val="tx2"/>
                    </a:gs>
                  </a:gsLst>
                  <a:lin ang="5400000" scaled="0"/>
                </a:gradFill>
                <a:latin typeface="+mj-lt"/>
              </a:rPr>
              <a:t>Azure datacenters,</a:t>
            </a:r>
          </a:p>
          <a:p>
            <a:pPr algn="ctr">
              <a:lnSpc>
                <a:spcPct val="90000"/>
              </a:lnSpc>
            </a:pPr>
            <a:r>
              <a:rPr lang="en-US" sz="2800" spc="-50" dirty="0" smtClean="0">
                <a:gradFill>
                  <a:gsLst>
                    <a:gs pos="2917">
                      <a:schemeClr val="tx2"/>
                    </a:gs>
                    <a:gs pos="30000">
                      <a:schemeClr val="tx2"/>
                    </a:gs>
                  </a:gsLst>
                  <a:lin ang="5400000" scaled="0"/>
                </a:gradFill>
                <a:latin typeface="+mj-lt"/>
              </a:rPr>
              <a:t>your datacenters.</a:t>
            </a:r>
          </a:p>
        </p:txBody>
      </p:sp>
      <p:pic>
        <p:nvPicPr>
          <p:cNvPr id="2552" name="Picture 2551"/>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flipH="1">
            <a:off x="9411346" y="3452124"/>
            <a:ext cx="2114172" cy="3250236"/>
          </a:xfrm>
          <a:prstGeom prst="rect">
            <a:avLst/>
          </a:prstGeom>
        </p:spPr>
      </p:pic>
      <p:cxnSp>
        <p:nvCxnSpPr>
          <p:cNvPr id="2553" name="Straight Arrow Connector 2552"/>
          <p:cNvCxnSpPr/>
          <p:nvPr/>
        </p:nvCxnSpPr>
        <p:spPr>
          <a:xfrm>
            <a:off x="10050396" y="3902927"/>
            <a:ext cx="0" cy="1396133"/>
          </a:xfrm>
          <a:prstGeom prst="straightConnector1">
            <a:avLst/>
          </a:prstGeom>
          <a:ln w="60325" cap="rnd">
            <a:solidFill>
              <a:schemeClr val="accent2"/>
            </a:solidFill>
            <a:prstDash val="sysDot"/>
            <a:headEnd type="triangle" w="sm" len="sm"/>
            <a:tailEnd type="triangle" w="sm" len="sm"/>
          </a:ln>
        </p:spPr>
        <p:style>
          <a:lnRef idx="1">
            <a:schemeClr val="accent1"/>
          </a:lnRef>
          <a:fillRef idx="0">
            <a:schemeClr val="accent1"/>
          </a:fillRef>
          <a:effectRef idx="0">
            <a:schemeClr val="accent1"/>
          </a:effectRef>
          <a:fontRef idx="minor">
            <a:schemeClr val="tx1"/>
          </a:fontRef>
        </p:style>
      </p:cxnSp>
      <p:pic>
        <p:nvPicPr>
          <p:cNvPr id="5233" name="Picture 5232"/>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2889760" y="5043280"/>
            <a:ext cx="383938" cy="347347"/>
          </a:xfrm>
          <a:prstGeom prst="rect">
            <a:avLst/>
          </a:prstGeom>
          <a:noFill/>
          <a:ln>
            <a:noFill/>
          </a:ln>
        </p:spPr>
      </p:pic>
      <p:sp>
        <p:nvSpPr>
          <p:cNvPr id="5241" name="Freeform 78"/>
          <p:cNvSpPr>
            <a:spLocks noEditPoints="1"/>
          </p:cNvSpPr>
          <p:nvPr/>
        </p:nvSpPr>
        <p:spPr bwMode="black">
          <a:xfrm>
            <a:off x="3838434" y="5022724"/>
            <a:ext cx="394040" cy="377155"/>
          </a:xfrm>
          <a:custGeom>
            <a:avLst/>
            <a:gdLst>
              <a:gd name="T0" fmla="*/ 1448 w 2291"/>
              <a:gd name="T1" fmla="*/ 923 h 2197"/>
              <a:gd name="T2" fmla="*/ 1464 w 2291"/>
              <a:gd name="T3" fmla="*/ 1048 h 2197"/>
              <a:gd name="T4" fmla="*/ 1622 w 2291"/>
              <a:gd name="T5" fmla="*/ 1225 h 2197"/>
              <a:gd name="T6" fmla="*/ 1522 w 2291"/>
              <a:gd name="T7" fmla="*/ 1149 h 2197"/>
              <a:gd name="T8" fmla="*/ 1622 w 2291"/>
              <a:gd name="T9" fmla="*/ 1225 h 2197"/>
              <a:gd name="T10" fmla="*/ 769 w 2291"/>
              <a:gd name="T11" fmla="*/ 1149 h 2197"/>
              <a:gd name="T12" fmla="*/ 669 w 2291"/>
              <a:gd name="T13" fmla="*/ 1225 h 2197"/>
              <a:gd name="T14" fmla="*/ 828 w 2291"/>
              <a:gd name="T15" fmla="*/ 1048 h 2197"/>
              <a:gd name="T16" fmla="*/ 844 w 2291"/>
              <a:gd name="T17" fmla="*/ 923 h 2197"/>
              <a:gd name="T18" fmla="*/ 828 w 2291"/>
              <a:gd name="T19" fmla="*/ 1048 h 2197"/>
              <a:gd name="T20" fmla="*/ 1390 w 2291"/>
              <a:gd name="T21" fmla="*/ 540 h 2197"/>
              <a:gd name="T22" fmla="*/ 1493 w 2291"/>
              <a:gd name="T23" fmla="*/ 103 h 2197"/>
              <a:gd name="T24" fmla="*/ 902 w 2291"/>
              <a:gd name="T25" fmla="*/ 0 h 2197"/>
              <a:gd name="T26" fmla="*/ 799 w 2291"/>
              <a:gd name="T27" fmla="*/ 437 h 2197"/>
              <a:gd name="T28" fmla="*/ 859 w 2291"/>
              <a:gd name="T29" fmla="*/ 103 h 2197"/>
              <a:gd name="T30" fmla="*/ 1390 w 2291"/>
              <a:gd name="T31" fmla="*/ 60 h 2197"/>
              <a:gd name="T32" fmla="*/ 1433 w 2291"/>
              <a:gd name="T33" fmla="*/ 437 h 2197"/>
              <a:gd name="T34" fmla="*/ 902 w 2291"/>
              <a:gd name="T35" fmla="*/ 480 h 2197"/>
              <a:gd name="T36" fmla="*/ 859 w 2291"/>
              <a:gd name="T37" fmla="*/ 103 h 2197"/>
              <a:gd name="T38" fmla="*/ 1614 w 2291"/>
              <a:gd name="T39" fmla="*/ 824 h 2197"/>
              <a:gd name="T40" fmla="*/ 1640 w 2291"/>
              <a:gd name="T41" fmla="*/ 786 h 2197"/>
              <a:gd name="T42" fmla="*/ 1499 w 2291"/>
              <a:gd name="T43" fmla="*/ 596 h 2197"/>
              <a:gd name="T44" fmla="*/ 835 w 2291"/>
              <a:gd name="T45" fmla="*/ 576 h 2197"/>
              <a:gd name="T46" fmla="*/ 669 w 2291"/>
              <a:gd name="T47" fmla="*/ 741 h 2197"/>
              <a:gd name="T48" fmla="*/ 652 w 2291"/>
              <a:gd name="T49" fmla="*/ 798 h 2197"/>
              <a:gd name="T50" fmla="*/ 1450 w 2291"/>
              <a:gd name="T51" fmla="*/ 1476 h 2197"/>
              <a:gd name="T52" fmla="*/ 1554 w 2291"/>
              <a:gd name="T53" fmla="*/ 1913 h 2197"/>
              <a:gd name="T54" fmla="*/ 2144 w 2291"/>
              <a:gd name="T55" fmla="*/ 1810 h 2197"/>
              <a:gd name="T56" fmla="*/ 2041 w 2291"/>
              <a:gd name="T57" fmla="*/ 1373 h 2197"/>
              <a:gd name="T58" fmla="*/ 1450 w 2291"/>
              <a:gd name="T59" fmla="*/ 1476 h 2197"/>
              <a:gd name="T60" fmla="*/ 2084 w 2291"/>
              <a:gd name="T61" fmla="*/ 1810 h 2197"/>
              <a:gd name="T62" fmla="*/ 1554 w 2291"/>
              <a:gd name="T63" fmla="*/ 1853 h 2197"/>
              <a:gd name="T64" fmla="*/ 1511 w 2291"/>
              <a:gd name="T65" fmla="*/ 1476 h 2197"/>
              <a:gd name="T66" fmla="*/ 2041 w 2291"/>
              <a:gd name="T67" fmla="*/ 1433 h 2197"/>
              <a:gd name="T68" fmla="*/ 2275 w 2291"/>
              <a:gd name="T69" fmla="*/ 2114 h 2197"/>
              <a:gd name="T70" fmla="*/ 2108 w 2291"/>
              <a:gd name="T71" fmla="*/ 1949 h 2197"/>
              <a:gd name="T72" fmla="*/ 1444 w 2291"/>
              <a:gd name="T73" fmla="*/ 1969 h 2197"/>
              <a:gd name="T74" fmla="*/ 1304 w 2291"/>
              <a:gd name="T75" fmla="*/ 2159 h 2197"/>
              <a:gd name="T76" fmla="*/ 1329 w 2291"/>
              <a:gd name="T77" fmla="*/ 2197 h 2197"/>
              <a:gd name="T78" fmla="*/ 2291 w 2291"/>
              <a:gd name="T79" fmla="*/ 2171 h 2197"/>
              <a:gd name="T80" fmla="*/ 2275 w 2291"/>
              <a:gd name="T81" fmla="*/ 2114 h 2197"/>
              <a:gd name="T82" fmla="*/ 738 w 2291"/>
              <a:gd name="T83" fmla="*/ 1913 h 2197"/>
              <a:gd name="T84" fmla="*/ 841 w 2291"/>
              <a:gd name="T85" fmla="*/ 1476 h 2197"/>
              <a:gd name="T86" fmla="*/ 250 w 2291"/>
              <a:gd name="T87" fmla="*/ 1373 h 2197"/>
              <a:gd name="T88" fmla="*/ 147 w 2291"/>
              <a:gd name="T89" fmla="*/ 1810 h 2197"/>
              <a:gd name="T90" fmla="*/ 207 w 2291"/>
              <a:gd name="T91" fmla="*/ 1476 h 2197"/>
              <a:gd name="T92" fmla="*/ 738 w 2291"/>
              <a:gd name="T93" fmla="*/ 1433 h 2197"/>
              <a:gd name="T94" fmla="*/ 781 w 2291"/>
              <a:gd name="T95" fmla="*/ 1810 h 2197"/>
              <a:gd name="T96" fmla="*/ 250 w 2291"/>
              <a:gd name="T97" fmla="*/ 1853 h 2197"/>
              <a:gd name="T98" fmla="*/ 207 w 2291"/>
              <a:gd name="T99" fmla="*/ 1476 h 2197"/>
              <a:gd name="T100" fmla="*/ 805 w 2291"/>
              <a:gd name="T101" fmla="*/ 1949 h 2197"/>
              <a:gd name="T102" fmla="*/ 141 w 2291"/>
              <a:gd name="T103" fmla="*/ 1969 h 2197"/>
              <a:gd name="T104" fmla="*/ 0 w 2291"/>
              <a:gd name="T105" fmla="*/ 2159 h 2197"/>
              <a:gd name="T106" fmla="*/ 26 w 2291"/>
              <a:gd name="T107" fmla="*/ 2197 h 2197"/>
              <a:gd name="T108" fmla="*/ 988 w 2291"/>
              <a:gd name="T109" fmla="*/ 2171 h 2197"/>
              <a:gd name="T110" fmla="*/ 971 w 2291"/>
              <a:gd name="T111" fmla="*/ 2114 h 2197"/>
              <a:gd name="T112" fmla="*/ 971 w 2291"/>
              <a:gd name="T113" fmla="*/ 1659 h 2197"/>
              <a:gd name="T114" fmla="*/ 1088 w 2291"/>
              <a:gd name="T115" fmla="*/ 1610 h 2197"/>
              <a:gd name="T116" fmla="*/ 971 w 2291"/>
              <a:gd name="T117" fmla="*/ 1659 h 2197"/>
              <a:gd name="T118" fmla="*/ 1204 w 2291"/>
              <a:gd name="T119" fmla="*/ 1610 h 2197"/>
              <a:gd name="T120" fmla="*/ 1320 w 2291"/>
              <a:gd name="T121" fmla="*/ 1659 h 2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291" h="2197">
                <a:moveTo>
                  <a:pt x="1506" y="1023"/>
                </a:moveTo>
                <a:cubicBezTo>
                  <a:pt x="1448" y="923"/>
                  <a:pt x="1448" y="923"/>
                  <a:pt x="1448" y="923"/>
                </a:cubicBezTo>
                <a:cubicBezTo>
                  <a:pt x="1406" y="947"/>
                  <a:pt x="1406" y="947"/>
                  <a:pt x="1406" y="947"/>
                </a:cubicBezTo>
                <a:cubicBezTo>
                  <a:pt x="1464" y="1048"/>
                  <a:pt x="1464" y="1048"/>
                  <a:pt x="1464" y="1048"/>
                </a:cubicBezTo>
                <a:lnTo>
                  <a:pt x="1506" y="1023"/>
                </a:lnTo>
                <a:close/>
                <a:moveTo>
                  <a:pt x="1622" y="1225"/>
                </a:moveTo>
                <a:cubicBezTo>
                  <a:pt x="1564" y="1124"/>
                  <a:pt x="1564" y="1124"/>
                  <a:pt x="1564" y="1124"/>
                </a:cubicBezTo>
                <a:cubicBezTo>
                  <a:pt x="1522" y="1149"/>
                  <a:pt x="1522" y="1149"/>
                  <a:pt x="1522" y="1149"/>
                </a:cubicBezTo>
                <a:cubicBezTo>
                  <a:pt x="1580" y="1249"/>
                  <a:pt x="1580" y="1249"/>
                  <a:pt x="1580" y="1249"/>
                </a:cubicBezTo>
                <a:lnTo>
                  <a:pt x="1622" y="1225"/>
                </a:lnTo>
                <a:close/>
                <a:moveTo>
                  <a:pt x="711" y="1249"/>
                </a:moveTo>
                <a:cubicBezTo>
                  <a:pt x="769" y="1149"/>
                  <a:pt x="769" y="1149"/>
                  <a:pt x="769" y="1149"/>
                </a:cubicBezTo>
                <a:cubicBezTo>
                  <a:pt x="727" y="1124"/>
                  <a:pt x="727" y="1124"/>
                  <a:pt x="727" y="1124"/>
                </a:cubicBezTo>
                <a:cubicBezTo>
                  <a:pt x="669" y="1225"/>
                  <a:pt x="669" y="1225"/>
                  <a:pt x="669" y="1225"/>
                </a:cubicBezTo>
                <a:lnTo>
                  <a:pt x="711" y="1249"/>
                </a:lnTo>
                <a:close/>
                <a:moveTo>
                  <a:pt x="828" y="1048"/>
                </a:moveTo>
                <a:cubicBezTo>
                  <a:pt x="886" y="947"/>
                  <a:pt x="886" y="947"/>
                  <a:pt x="886" y="947"/>
                </a:cubicBezTo>
                <a:cubicBezTo>
                  <a:pt x="844" y="923"/>
                  <a:pt x="844" y="923"/>
                  <a:pt x="844" y="923"/>
                </a:cubicBezTo>
                <a:cubicBezTo>
                  <a:pt x="786" y="1023"/>
                  <a:pt x="786" y="1023"/>
                  <a:pt x="786" y="1023"/>
                </a:cubicBezTo>
                <a:lnTo>
                  <a:pt x="828" y="1048"/>
                </a:lnTo>
                <a:close/>
                <a:moveTo>
                  <a:pt x="902" y="540"/>
                </a:moveTo>
                <a:cubicBezTo>
                  <a:pt x="1390" y="540"/>
                  <a:pt x="1390" y="540"/>
                  <a:pt x="1390" y="540"/>
                </a:cubicBezTo>
                <a:cubicBezTo>
                  <a:pt x="1447" y="540"/>
                  <a:pt x="1493" y="494"/>
                  <a:pt x="1493" y="437"/>
                </a:cubicBezTo>
                <a:cubicBezTo>
                  <a:pt x="1493" y="103"/>
                  <a:pt x="1493" y="103"/>
                  <a:pt x="1493" y="103"/>
                </a:cubicBezTo>
                <a:cubicBezTo>
                  <a:pt x="1493" y="46"/>
                  <a:pt x="1447" y="0"/>
                  <a:pt x="1390" y="0"/>
                </a:cubicBezTo>
                <a:cubicBezTo>
                  <a:pt x="902" y="0"/>
                  <a:pt x="902" y="0"/>
                  <a:pt x="902" y="0"/>
                </a:cubicBezTo>
                <a:cubicBezTo>
                  <a:pt x="845" y="0"/>
                  <a:pt x="799" y="46"/>
                  <a:pt x="799" y="103"/>
                </a:cubicBezTo>
                <a:cubicBezTo>
                  <a:pt x="799" y="437"/>
                  <a:pt x="799" y="437"/>
                  <a:pt x="799" y="437"/>
                </a:cubicBezTo>
                <a:cubicBezTo>
                  <a:pt x="799" y="494"/>
                  <a:pt x="845" y="540"/>
                  <a:pt x="902" y="540"/>
                </a:cubicBezTo>
                <a:close/>
                <a:moveTo>
                  <a:pt x="859" y="103"/>
                </a:moveTo>
                <a:cubicBezTo>
                  <a:pt x="859" y="79"/>
                  <a:pt x="878" y="60"/>
                  <a:pt x="902" y="60"/>
                </a:cubicBezTo>
                <a:cubicBezTo>
                  <a:pt x="1390" y="60"/>
                  <a:pt x="1390" y="60"/>
                  <a:pt x="1390" y="60"/>
                </a:cubicBezTo>
                <a:cubicBezTo>
                  <a:pt x="1413" y="60"/>
                  <a:pt x="1433" y="79"/>
                  <a:pt x="1433" y="103"/>
                </a:cubicBezTo>
                <a:cubicBezTo>
                  <a:pt x="1433" y="437"/>
                  <a:pt x="1433" y="437"/>
                  <a:pt x="1433" y="437"/>
                </a:cubicBezTo>
                <a:cubicBezTo>
                  <a:pt x="1433" y="461"/>
                  <a:pt x="1413" y="480"/>
                  <a:pt x="1390" y="480"/>
                </a:cubicBezTo>
                <a:cubicBezTo>
                  <a:pt x="902" y="480"/>
                  <a:pt x="902" y="480"/>
                  <a:pt x="902" y="480"/>
                </a:cubicBezTo>
                <a:cubicBezTo>
                  <a:pt x="878" y="480"/>
                  <a:pt x="859" y="461"/>
                  <a:pt x="859" y="437"/>
                </a:cubicBezTo>
                <a:lnTo>
                  <a:pt x="859" y="103"/>
                </a:lnTo>
                <a:close/>
                <a:moveTo>
                  <a:pt x="678" y="824"/>
                </a:moveTo>
                <a:cubicBezTo>
                  <a:pt x="1614" y="824"/>
                  <a:pt x="1614" y="824"/>
                  <a:pt x="1614" y="824"/>
                </a:cubicBezTo>
                <a:cubicBezTo>
                  <a:pt x="1628" y="824"/>
                  <a:pt x="1640" y="812"/>
                  <a:pt x="1640" y="798"/>
                </a:cubicBezTo>
                <a:cubicBezTo>
                  <a:pt x="1640" y="786"/>
                  <a:pt x="1640" y="786"/>
                  <a:pt x="1640" y="786"/>
                </a:cubicBezTo>
                <a:cubicBezTo>
                  <a:pt x="1640" y="772"/>
                  <a:pt x="1632" y="752"/>
                  <a:pt x="1623" y="741"/>
                </a:cubicBezTo>
                <a:cubicBezTo>
                  <a:pt x="1499" y="596"/>
                  <a:pt x="1499" y="596"/>
                  <a:pt x="1499" y="596"/>
                </a:cubicBezTo>
                <a:cubicBezTo>
                  <a:pt x="1490" y="585"/>
                  <a:pt x="1471" y="576"/>
                  <a:pt x="1457" y="576"/>
                </a:cubicBezTo>
                <a:cubicBezTo>
                  <a:pt x="835" y="576"/>
                  <a:pt x="835" y="576"/>
                  <a:pt x="835" y="576"/>
                </a:cubicBezTo>
                <a:cubicBezTo>
                  <a:pt x="821" y="576"/>
                  <a:pt x="802" y="585"/>
                  <a:pt x="792" y="596"/>
                </a:cubicBezTo>
                <a:cubicBezTo>
                  <a:pt x="669" y="741"/>
                  <a:pt x="669" y="741"/>
                  <a:pt x="669" y="741"/>
                </a:cubicBezTo>
                <a:cubicBezTo>
                  <a:pt x="659" y="752"/>
                  <a:pt x="652" y="772"/>
                  <a:pt x="652" y="786"/>
                </a:cubicBezTo>
                <a:cubicBezTo>
                  <a:pt x="652" y="798"/>
                  <a:pt x="652" y="798"/>
                  <a:pt x="652" y="798"/>
                </a:cubicBezTo>
                <a:cubicBezTo>
                  <a:pt x="652" y="812"/>
                  <a:pt x="664" y="824"/>
                  <a:pt x="678" y="824"/>
                </a:cubicBezTo>
                <a:close/>
                <a:moveTo>
                  <a:pt x="1450" y="1476"/>
                </a:moveTo>
                <a:cubicBezTo>
                  <a:pt x="1450" y="1810"/>
                  <a:pt x="1450" y="1810"/>
                  <a:pt x="1450" y="1810"/>
                </a:cubicBezTo>
                <a:cubicBezTo>
                  <a:pt x="1450" y="1867"/>
                  <a:pt x="1497" y="1913"/>
                  <a:pt x="1554" y="1913"/>
                </a:cubicBezTo>
                <a:cubicBezTo>
                  <a:pt x="2041" y="1913"/>
                  <a:pt x="2041" y="1913"/>
                  <a:pt x="2041" y="1913"/>
                </a:cubicBezTo>
                <a:cubicBezTo>
                  <a:pt x="2098" y="1913"/>
                  <a:pt x="2144" y="1867"/>
                  <a:pt x="2144" y="1810"/>
                </a:cubicBezTo>
                <a:cubicBezTo>
                  <a:pt x="2144" y="1476"/>
                  <a:pt x="2144" y="1476"/>
                  <a:pt x="2144" y="1476"/>
                </a:cubicBezTo>
                <a:cubicBezTo>
                  <a:pt x="2144" y="1419"/>
                  <a:pt x="2098" y="1373"/>
                  <a:pt x="2041" y="1373"/>
                </a:cubicBezTo>
                <a:cubicBezTo>
                  <a:pt x="1554" y="1373"/>
                  <a:pt x="1554" y="1373"/>
                  <a:pt x="1554" y="1373"/>
                </a:cubicBezTo>
                <a:cubicBezTo>
                  <a:pt x="1497" y="1373"/>
                  <a:pt x="1450" y="1419"/>
                  <a:pt x="1450" y="1476"/>
                </a:cubicBezTo>
                <a:close/>
                <a:moveTo>
                  <a:pt x="2084" y="1476"/>
                </a:moveTo>
                <a:cubicBezTo>
                  <a:pt x="2084" y="1810"/>
                  <a:pt x="2084" y="1810"/>
                  <a:pt x="2084" y="1810"/>
                </a:cubicBezTo>
                <a:cubicBezTo>
                  <a:pt x="2084" y="1834"/>
                  <a:pt x="2065" y="1853"/>
                  <a:pt x="2041" y="1853"/>
                </a:cubicBezTo>
                <a:cubicBezTo>
                  <a:pt x="1554" y="1853"/>
                  <a:pt x="1554" y="1853"/>
                  <a:pt x="1554" y="1853"/>
                </a:cubicBezTo>
                <a:cubicBezTo>
                  <a:pt x="1530" y="1853"/>
                  <a:pt x="1511" y="1834"/>
                  <a:pt x="1511" y="1810"/>
                </a:cubicBezTo>
                <a:cubicBezTo>
                  <a:pt x="1511" y="1476"/>
                  <a:pt x="1511" y="1476"/>
                  <a:pt x="1511" y="1476"/>
                </a:cubicBezTo>
                <a:cubicBezTo>
                  <a:pt x="1511" y="1452"/>
                  <a:pt x="1530" y="1433"/>
                  <a:pt x="1554" y="1433"/>
                </a:cubicBezTo>
                <a:cubicBezTo>
                  <a:pt x="2041" y="1433"/>
                  <a:pt x="2041" y="1433"/>
                  <a:pt x="2041" y="1433"/>
                </a:cubicBezTo>
                <a:cubicBezTo>
                  <a:pt x="2065" y="1433"/>
                  <a:pt x="2084" y="1452"/>
                  <a:pt x="2084" y="1476"/>
                </a:cubicBezTo>
                <a:close/>
                <a:moveTo>
                  <a:pt x="2275" y="2114"/>
                </a:moveTo>
                <a:cubicBezTo>
                  <a:pt x="2151" y="1969"/>
                  <a:pt x="2151" y="1969"/>
                  <a:pt x="2151" y="1969"/>
                </a:cubicBezTo>
                <a:cubicBezTo>
                  <a:pt x="2142" y="1958"/>
                  <a:pt x="2123" y="1949"/>
                  <a:pt x="2108" y="1949"/>
                </a:cubicBezTo>
                <a:cubicBezTo>
                  <a:pt x="1486" y="1949"/>
                  <a:pt x="1486" y="1949"/>
                  <a:pt x="1486" y="1949"/>
                </a:cubicBezTo>
                <a:cubicBezTo>
                  <a:pt x="1472" y="1949"/>
                  <a:pt x="1453" y="1958"/>
                  <a:pt x="1444" y="1969"/>
                </a:cubicBezTo>
                <a:cubicBezTo>
                  <a:pt x="1320" y="2114"/>
                  <a:pt x="1320" y="2114"/>
                  <a:pt x="1320" y="2114"/>
                </a:cubicBezTo>
                <a:cubicBezTo>
                  <a:pt x="1311" y="2125"/>
                  <a:pt x="1304" y="2145"/>
                  <a:pt x="1304" y="2159"/>
                </a:cubicBezTo>
                <a:cubicBezTo>
                  <a:pt x="1304" y="2171"/>
                  <a:pt x="1304" y="2171"/>
                  <a:pt x="1304" y="2171"/>
                </a:cubicBezTo>
                <a:cubicBezTo>
                  <a:pt x="1304" y="2185"/>
                  <a:pt x="1315" y="2197"/>
                  <a:pt x="1329" y="2197"/>
                </a:cubicBezTo>
                <a:cubicBezTo>
                  <a:pt x="2265" y="2197"/>
                  <a:pt x="2265" y="2197"/>
                  <a:pt x="2265" y="2197"/>
                </a:cubicBezTo>
                <a:cubicBezTo>
                  <a:pt x="2280" y="2197"/>
                  <a:pt x="2291" y="2185"/>
                  <a:pt x="2291" y="2171"/>
                </a:cubicBezTo>
                <a:cubicBezTo>
                  <a:pt x="2291" y="2159"/>
                  <a:pt x="2291" y="2159"/>
                  <a:pt x="2291" y="2159"/>
                </a:cubicBezTo>
                <a:cubicBezTo>
                  <a:pt x="2291" y="2145"/>
                  <a:pt x="2284" y="2125"/>
                  <a:pt x="2275" y="2114"/>
                </a:cubicBezTo>
                <a:close/>
                <a:moveTo>
                  <a:pt x="250" y="1913"/>
                </a:moveTo>
                <a:cubicBezTo>
                  <a:pt x="738" y="1913"/>
                  <a:pt x="738" y="1913"/>
                  <a:pt x="738" y="1913"/>
                </a:cubicBezTo>
                <a:cubicBezTo>
                  <a:pt x="795" y="1913"/>
                  <a:pt x="841" y="1867"/>
                  <a:pt x="841" y="1810"/>
                </a:cubicBezTo>
                <a:cubicBezTo>
                  <a:pt x="841" y="1476"/>
                  <a:pt x="841" y="1476"/>
                  <a:pt x="841" y="1476"/>
                </a:cubicBezTo>
                <a:cubicBezTo>
                  <a:pt x="841" y="1419"/>
                  <a:pt x="795" y="1373"/>
                  <a:pt x="738" y="1373"/>
                </a:cubicBezTo>
                <a:cubicBezTo>
                  <a:pt x="250" y="1373"/>
                  <a:pt x="250" y="1373"/>
                  <a:pt x="250" y="1373"/>
                </a:cubicBezTo>
                <a:cubicBezTo>
                  <a:pt x="193" y="1373"/>
                  <a:pt x="147" y="1419"/>
                  <a:pt x="147" y="1476"/>
                </a:cubicBezTo>
                <a:cubicBezTo>
                  <a:pt x="147" y="1810"/>
                  <a:pt x="147" y="1810"/>
                  <a:pt x="147" y="1810"/>
                </a:cubicBezTo>
                <a:cubicBezTo>
                  <a:pt x="147" y="1867"/>
                  <a:pt x="193" y="1913"/>
                  <a:pt x="250" y="1913"/>
                </a:cubicBezTo>
                <a:close/>
                <a:moveTo>
                  <a:pt x="207" y="1476"/>
                </a:moveTo>
                <a:cubicBezTo>
                  <a:pt x="207" y="1452"/>
                  <a:pt x="227" y="1433"/>
                  <a:pt x="250" y="1433"/>
                </a:cubicBezTo>
                <a:cubicBezTo>
                  <a:pt x="738" y="1433"/>
                  <a:pt x="738" y="1433"/>
                  <a:pt x="738" y="1433"/>
                </a:cubicBezTo>
                <a:cubicBezTo>
                  <a:pt x="762" y="1433"/>
                  <a:pt x="781" y="1452"/>
                  <a:pt x="781" y="1476"/>
                </a:cubicBezTo>
                <a:cubicBezTo>
                  <a:pt x="781" y="1810"/>
                  <a:pt x="781" y="1810"/>
                  <a:pt x="781" y="1810"/>
                </a:cubicBezTo>
                <a:cubicBezTo>
                  <a:pt x="781" y="1834"/>
                  <a:pt x="762" y="1853"/>
                  <a:pt x="738" y="1853"/>
                </a:cubicBezTo>
                <a:cubicBezTo>
                  <a:pt x="250" y="1853"/>
                  <a:pt x="250" y="1853"/>
                  <a:pt x="250" y="1853"/>
                </a:cubicBezTo>
                <a:cubicBezTo>
                  <a:pt x="227" y="1853"/>
                  <a:pt x="207" y="1834"/>
                  <a:pt x="207" y="1810"/>
                </a:cubicBezTo>
                <a:lnTo>
                  <a:pt x="207" y="1476"/>
                </a:lnTo>
                <a:close/>
                <a:moveTo>
                  <a:pt x="848" y="1969"/>
                </a:moveTo>
                <a:cubicBezTo>
                  <a:pt x="838" y="1958"/>
                  <a:pt x="819" y="1949"/>
                  <a:pt x="805" y="1949"/>
                </a:cubicBezTo>
                <a:cubicBezTo>
                  <a:pt x="183" y="1949"/>
                  <a:pt x="183" y="1949"/>
                  <a:pt x="183" y="1949"/>
                </a:cubicBezTo>
                <a:cubicBezTo>
                  <a:pt x="169" y="1949"/>
                  <a:pt x="150" y="1958"/>
                  <a:pt x="141" y="1969"/>
                </a:cubicBezTo>
                <a:cubicBezTo>
                  <a:pt x="17" y="2114"/>
                  <a:pt x="17" y="2114"/>
                  <a:pt x="17" y="2114"/>
                </a:cubicBezTo>
                <a:cubicBezTo>
                  <a:pt x="8" y="2125"/>
                  <a:pt x="0" y="2145"/>
                  <a:pt x="0" y="2159"/>
                </a:cubicBezTo>
                <a:cubicBezTo>
                  <a:pt x="0" y="2171"/>
                  <a:pt x="0" y="2171"/>
                  <a:pt x="0" y="2171"/>
                </a:cubicBezTo>
                <a:cubicBezTo>
                  <a:pt x="0" y="2185"/>
                  <a:pt x="12" y="2197"/>
                  <a:pt x="26" y="2197"/>
                </a:cubicBezTo>
                <a:cubicBezTo>
                  <a:pt x="962" y="2197"/>
                  <a:pt x="962" y="2197"/>
                  <a:pt x="962" y="2197"/>
                </a:cubicBezTo>
                <a:cubicBezTo>
                  <a:pt x="977" y="2197"/>
                  <a:pt x="988" y="2185"/>
                  <a:pt x="988" y="2171"/>
                </a:cubicBezTo>
                <a:cubicBezTo>
                  <a:pt x="988" y="2159"/>
                  <a:pt x="988" y="2159"/>
                  <a:pt x="988" y="2159"/>
                </a:cubicBezTo>
                <a:cubicBezTo>
                  <a:pt x="988" y="2145"/>
                  <a:pt x="981" y="2125"/>
                  <a:pt x="971" y="2114"/>
                </a:cubicBezTo>
                <a:lnTo>
                  <a:pt x="848" y="1969"/>
                </a:lnTo>
                <a:close/>
                <a:moveTo>
                  <a:pt x="971" y="1659"/>
                </a:moveTo>
                <a:cubicBezTo>
                  <a:pt x="1088" y="1659"/>
                  <a:pt x="1088" y="1659"/>
                  <a:pt x="1088" y="1659"/>
                </a:cubicBezTo>
                <a:cubicBezTo>
                  <a:pt x="1088" y="1610"/>
                  <a:pt x="1088" y="1610"/>
                  <a:pt x="1088" y="1610"/>
                </a:cubicBezTo>
                <a:cubicBezTo>
                  <a:pt x="971" y="1610"/>
                  <a:pt x="971" y="1610"/>
                  <a:pt x="971" y="1610"/>
                </a:cubicBezTo>
                <a:lnTo>
                  <a:pt x="971" y="1659"/>
                </a:lnTo>
                <a:close/>
                <a:moveTo>
                  <a:pt x="1320" y="1610"/>
                </a:moveTo>
                <a:cubicBezTo>
                  <a:pt x="1204" y="1610"/>
                  <a:pt x="1204" y="1610"/>
                  <a:pt x="1204" y="1610"/>
                </a:cubicBezTo>
                <a:cubicBezTo>
                  <a:pt x="1204" y="1659"/>
                  <a:pt x="1204" y="1659"/>
                  <a:pt x="1204" y="1659"/>
                </a:cubicBezTo>
                <a:cubicBezTo>
                  <a:pt x="1320" y="1659"/>
                  <a:pt x="1320" y="1659"/>
                  <a:pt x="1320" y="1659"/>
                </a:cubicBezTo>
                <a:lnTo>
                  <a:pt x="1320" y="1610"/>
                </a:lnTo>
                <a:close/>
              </a:path>
            </a:pathLst>
          </a:custGeom>
          <a:solidFill>
            <a:srgbClr val="FFFFFF"/>
          </a:solidFill>
          <a:ln>
            <a:noFill/>
          </a:ln>
        </p:spPr>
        <p:txBody>
          <a:bodyPr vert="horz" wrap="square" lIns="82275" tIns="41138" rIns="82275" bIns="41138" numCol="1" anchor="t" anchorCtr="0" compatLnSpc="1">
            <a:prstTxWarp prst="textNoShape">
              <a:avLst/>
            </a:prstTxWarp>
          </a:bodyPr>
          <a:lstStyle/>
          <a:p>
            <a:pPr defTabSz="684536"/>
            <a:endParaRPr lang="en-US" sz="933" dirty="0">
              <a:solidFill>
                <a:srgbClr val="FFFFFF"/>
              </a:solidFill>
            </a:endParaRPr>
          </a:p>
        </p:txBody>
      </p:sp>
      <p:sp>
        <p:nvSpPr>
          <p:cNvPr id="2566" name="Rectangle 2565"/>
          <p:cNvSpPr/>
          <p:nvPr/>
        </p:nvSpPr>
        <p:spPr bwMode="auto">
          <a:xfrm>
            <a:off x="9664169" y="3159616"/>
            <a:ext cx="774901" cy="70488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4" tIns="62162" rIns="124324" bIns="62162" numCol="1" rtlCol="0" anchor="b" anchorCtr="0" compatLnSpc="1">
            <a:prstTxWarp prst="textNoShape">
              <a:avLst/>
            </a:prstTxWarp>
          </a:bodyPr>
          <a:lstStyle/>
          <a:p>
            <a:pPr algn="ctr" defTabSz="913695" fontAlgn="base">
              <a:lnSpc>
                <a:spcPct val="80000"/>
              </a:lnSpc>
              <a:spcBef>
                <a:spcPct val="0"/>
              </a:spcBef>
              <a:spcAft>
                <a:spcPct val="0"/>
              </a:spcAft>
            </a:pPr>
            <a:r>
              <a:rPr lang="en-US" sz="900" dirty="0" err="1">
                <a:gradFill>
                  <a:gsLst>
                    <a:gs pos="0">
                      <a:srgbClr val="FFFFFF"/>
                    </a:gs>
                    <a:gs pos="100000">
                      <a:srgbClr val="FFFFFF"/>
                    </a:gs>
                  </a:gsLst>
                  <a:lin ang="5400000" scaled="0"/>
                </a:gradFill>
              </a:rPr>
              <a:t>vpn</a:t>
            </a:r>
            <a:endParaRPr lang="en-US" sz="900" dirty="0">
              <a:gradFill>
                <a:gsLst>
                  <a:gs pos="0">
                    <a:srgbClr val="FFFFFF"/>
                  </a:gs>
                  <a:gs pos="100000">
                    <a:srgbClr val="FFFFFF"/>
                  </a:gs>
                </a:gsLst>
                <a:lin ang="5400000" scaled="0"/>
              </a:gradFill>
            </a:endParaRPr>
          </a:p>
        </p:txBody>
      </p:sp>
      <p:grpSp>
        <p:nvGrpSpPr>
          <p:cNvPr id="17" name="Group 16"/>
          <p:cNvGrpSpPr/>
          <p:nvPr/>
        </p:nvGrpSpPr>
        <p:grpSpPr>
          <a:xfrm>
            <a:off x="9778092" y="3170784"/>
            <a:ext cx="722085" cy="697570"/>
            <a:chOff x="9778092" y="3170784"/>
            <a:chExt cx="722085" cy="697570"/>
          </a:xfrm>
        </p:grpSpPr>
        <p:sp>
          <p:nvSpPr>
            <p:cNvPr id="2567" name="Freeform 58"/>
            <p:cNvSpPr>
              <a:spLocks noEditPoints="1"/>
            </p:cNvSpPr>
            <p:nvPr/>
          </p:nvSpPr>
          <p:spPr bwMode="black">
            <a:xfrm>
              <a:off x="9889059" y="3248750"/>
              <a:ext cx="325120" cy="348519"/>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solidFill>
              <a:srgbClr val="FFFFFF"/>
            </a:solidFill>
            <a:ln>
              <a:noFill/>
            </a:ln>
          </p:spPr>
          <p:txBody>
            <a:bodyPr vert="horz" wrap="square" lIns="82275" tIns="41138" rIns="82275" bIns="41138" numCol="1" anchor="t" anchorCtr="0" compatLnSpc="1">
              <a:prstTxWarp prst="textNoShape">
                <a:avLst/>
              </a:prstTxWarp>
            </a:bodyPr>
            <a:lstStyle/>
            <a:p>
              <a:pPr defTabSz="684536"/>
              <a:endParaRPr lang="en-US" sz="933">
                <a:solidFill>
                  <a:srgbClr val="FFFFFF"/>
                </a:solidFill>
              </a:endParaRPr>
            </a:p>
          </p:txBody>
        </p:sp>
        <p:sp>
          <p:nvSpPr>
            <p:cNvPr id="2568" name="L-Shape 2567"/>
            <p:cNvSpPr/>
            <p:nvPr/>
          </p:nvSpPr>
          <p:spPr bwMode="auto">
            <a:xfrm flipV="1">
              <a:off x="9778092" y="3170784"/>
              <a:ext cx="722085" cy="697570"/>
            </a:xfrm>
            <a:prstGeom prst="corner">
              <a:avLst>
                <a:gd name="adj1" fmla="val 43057"/>
                <a:gd name="adj2" fmla="val 74857"/>
              </a:avLst>
            </a:prstGeom>
            <a:noFill/>
            <a:ln w="15875" cap="sq">
              <a:solidFill>
                <a:srgbClr val="FFFFFF"/>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grpSp>
      <p:sp>
        <p:nvSpPr>
          <p:cNvPr id="2571" name="Rectangle 2570"/>
          <p:cNvSpPr/>
          <p:nvPr/>
        </p:nvSpPr>
        <p:spPr bwMode="auto">
          <a:xfrm>
            <a:off x="9813444" y="2414138"/>
            <a:ext cx="774901" cy="70488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4" tIns="62162" rIns="124324" bIns="62162" numCol="1" rtlCol="0" anchor="b" anchorCtr="0" compatLnSpc="1">
            <a:prstTxWarp prst="textNoShape">
              <a:avLst/>
            </a:prstTxWarp>
          </a:bodyPr>
          <a:lstStyle/>
          <a:p>
            <a:pPr algn="ctr" defTabSz="913695" fontAlgn="base">
              <a:lnSpc>
                <a:spcPct val="80000"/>
              </a:lnSpc>
              <a:spcBef>
                <a:spcPct val="0"/>
              </a:spcBef>
              <a:spcAft>
                <a:spcPct val="0"/>
              </a:spcAft>
            </a:pPr>
            <a:r>
              <a:rPr lang="en-US" sz="900" dirty="0">
                <a:gradFill>
                  <a:gsLst>
                    <a:gs pos="0">
                      <a:srgbClr val="FFFFFF"/>
                    </a:gs>
                    <a:gs pos="100000">
                      <a:srgbClr val="FFFFFF"/>
                    </a:gs>
                  </a:gsLst>
                  <a:lin ang="5400000" scaled="0"/>
                </a:gradFill>
              </a:rPr>
              <a:t>virtual network</a:t>
            </a:r>
          </a:p>
        </p:txBody>
      </p:sp>
      <p:grpSp>
        <p:nvGrpSpPr>
          <p:cNvPr id="15" name="Group 14"/>
          <p:cNvGrpSpPr/>
          <p:nvPr/>
        </p:nvGrpSpPr>
        <p:grpSpPr>
          <a:xfrm>
            <a:off x="9784981" y="2425306"/>
            <a:ext cx="723974" cy="697569"/>
            <a:chOff x="9784981" y="2425306"/>
            <a:chExt cx="723974" cy="697569"/>
          </a:xfrm>
        </p:grpSpPr>
        <p:sp>
          <p:nvSpPr>
            <p:cNvPr id="2572" name="Freeform 78"/>
            <p:cNvSpPr>
              <a:spLocks noEditPoints="1"/>
            </p:cNvSpPr>
            <p:nvPr/>
          </p:nvSpPr>
          <p:spPr bwMode="black">
            <a:xfrm>
              <a:off x="10033893" y="2467063"/>
              <a:ext cx="334002" cy="319689"/>
            </a:xfrm>
            <a:custGeom>
              <a:avLst/>
              <a:gdLst>
                <a:gd name="T0" fmla="*/ 1448 w 2291"/>
                <a:gd name="T1" fmla="*/ 923 h 2197"/>
                <a:gd name="T2" fmla="*/ 1464 w 2291"/>
                <a:gd name="T3" fmla="*/ 1048 h 2197"/>
                <a:gd name="T4" fmla="*/ 1622 w 2291"/>
                <a:gd name="T5" fmla="*/ 1225 h 2197"/>
                <a:gd name="T6" fmla="*/ 1522 w 2291"/>
                <a:gd name="T7" fmla="*/ 1149 h 2197"/>
                <a:gd name="T8" fmla="*/ 1622 w 2291"/>
                <a:gd name="T9" fmla="*/ 1225 h 2197"/>
                <a:gd name="T10" fmla="*/ 769 w 2291"/>
                <a:gd name="T11" fmla="*/ 1149 h 2197"/>
                <a:gd name="T12" fmla="*/ 669 w 2291"/>
                <a:gd name="T13" fmla="*/ 1225 h 2197"/>
                <a:gd name="T14" fmla="*/ 828 w 2291"/>
                <a:gd name="T15" fmla="*/ 1048 h 2197"/>
                <a:gd name="T16" fmla="*/ 844 w 2291"/>
                <a:gd name="T17" fmla="*/ 923 h 2197"/>
                <a:gd name="T18" fmla="*/ 828 w 2291"/>
                <a:gd name="T19" fmla="*/ 1048 h 2197"/>
                <a:gd name="T20" fmla="*/ 1390 w 2291"/>
                <a:gd name="T21" fmla="*/ 540 h 2197"/>
                <a:gd name="T22" fmla="*/ 1493 w 2291"/>
                <a:gd name="T23" fmla="*/ 103 h 2197"/>
                <a:gd name="T24" fmla="*/ 902 w 2291"/>
                <a:gd name="T25" fmla="*/ 0 h 2197"/>
                <a:gd name="T26" fmla="*/ 799 w 2291"/>
                <a:gd name="T27" fmla="*/ 437 h 2197"/>
                <a:gd name="T28" fmla="*/ 859 w 2291"/>
                <a:gd name="T29" fmla="*/ 103 h 2197"/>
                <a:gd name="T30" fmla="*/ 1390 w 2291"/>
                <a:gd name="T31" fmla="*/ 60 h 2197"/>
                <a:gd name="T32" fmla="*/ 1433 w 2291"/>
                <a:gd name="T33" fmla="*/ 437 h 2197"/>
                <a:gd name="T34" fmla="*/ 902 w 2291"/>
                <a:gd name="T35" fmla="*/ 480 h 2197"/>
                <a:gd name="T36" fmla="*/ 859 w 2291"/>
                <a:gd name="T37" fmla="*/ 103 h 2197"/>
                <a:gd name="T38" fmla="*/ 1614 w 2291"/>
                <a:gd name="T39" fmla="*/ 824 h 2197"/>
                <a:gd name="T40" fmla="*/ 1640 w 2291"/>
                <a:gd name="T41" fmla="*/ 786 h 2197"/>
                <a:gd name="T42" fmla="*/ 1499 w 2291"/>
                <a:gd name="T43" fmla="*/ 596 h 2197"/>
                <a:gd name="T44" fmla="*/ 835 w 2291"/>
                <a:gd name="T45" fmla="*/ 576 h 2197"/>
                <a:gd name="T46" fmla="*/ 669 w 2291"/>
                <a:gd name="T47" fmla="*/ 741 h 2197"/>
                <a:gd name="T48" fmla="*/ 652 w 2291"/>
                <a:gd name="T49" fmla="*/ 798 h 2197"/>
                <a:gd name="T50" fmla="*/ 1450 w 2291"/>
                <a:gd name="T51" fmla="*/ 1476 h 2197"/>
                <a:gd name="T52" fmla="*/ 1554 w 2291"/>
                <a:gd name="T53" fmla="*/ 1913 h 2197"/>
                <a:gd name="T54" fmla="*/ 2144 w 2291"/>
                <a:gd name="T55" fmla="*/ 1810 h 2197"/>
                <a:gd name="T56" fmla="*/ 2041 w 2291"/>
                <a:gd name="T57" fmla="*/ 1373 h 2197"/>
                <a:gd name="T58" fmla="*/ 1450 w 2291"/>
                <a:gd name="T59" fmla="*/ 1476 h 2197"/>
                <a:gd name="T60" fmla="*/ 2084 w 2291"/>
                <a:gd name="T61" fmla="*/ 1810 h 2197"/>
                <a:gd name="T62" fmla="*/ 1554 w 2291"/>
                <a:gd name="T63" fmla="*/ 1853 h 2197"/>
                <a:gd name="T64" fmla="*/ 1511 w 2291"/>
                <a:gd name="T65" fmla="*/ 1476 h 2197"/>
                <a:gd name="T66" fmla="*/ 2041 w 2291"/>
                <a:gd name="T67" fmla="*/ 1433 h 2197"/>
                <a:gd name="T68" fmla="*/ 2275 w 2291"/>
                <a:gd name="T69" fmla="*/ 2114 h 2197"/>
                <a:gd name="T70" fmla="*/ 2108 w 2291"/>
                <a:gd name="T71" fmla="*/ 1949 h 2197"/>
                <a:gd name="T72" fmla="*/ 1444 w 2291"/>
                <a:gd name="T73" fmla="*/ 1969 h 2197"/>
                <a:gd name="T74" fmla="*/ 1304 w 2291"/>
                <a:gd name="T75" fmla="*/ 2159 h 2197"/>
                <a:gd name="T76" fmla="*/ 1329 w 2291"/>
                <a:gd name="T77" fmla="*/ 2197 h 2197"/>
                <a:gd name="T78" fmla="*/ 2291 w 2291"/>
                <a:gd name="T79" fmla="*/ 2171 h 2197"/>
                <a:gd name="T80" fmla="*/ 2275 w 2291"/>
                <a:gd name="T81" fmla="*/ 2114 h 2197"/>
                <a:gd name="T82" fmla="*/ 738 w 2291"/>
                <a:gd name="T83" fmla="*/ 1913 h 2197"/>
                <a:gd name="T84" fmla="*/ 841 w 2291"/>
                <a:gd name="T85" fmla="*/ 1476 h 2197"/>
                <a:gd name="T86" fmla="*/ 250 w 2291"/>
                <a:gd name="T87" fmla="*/ 1373 h 2197"/>
                <a:gd name="T88" fmla="*/ 147 w 2291"/>
                <a:gd name="T89" fmla="*/ 1810 h 2197"/>
                <a:gd name="T90" fmla="*/ 207 w 2291"/>
                <a:gd name="T91" fmla="*/ 1476 h 2197"/>
                <a:gd name="T92" fmla="*/ 738 w 2291"/>
                <a:gd name="T93" fmla="*/ 1433 h 2197"/>
                <a:gd name="T94" fmla="*/ 781 w 2291"/>
                <a:gd name="T95" fmla="*/ 1810 h 2197"/>
                <a:gd name="T96" fmla="*/ 250 w 2291"/>
                <a:gd name="T97" fmla="*/ 1853 h 2197"/>
                <a:gd name="T98" fmla="*/ 207 w 2291"/>
                <a:gd name="T99" fmla="*/ 1476 h 2197"/>
                <a:gd name="T100" fmla="*/ 805 w 2291"/>
                <a:gd name="T101" fmla="*/ 1949 h 2197"/>
                <a:gd name="T102" fmla="*/ 141 w 2291"/>
                <a:gd name="T103" fmla="*/ 1969 h 2197"/>
                <a:gd name="T104" fmla="*/ 0 w 2291"/>
                <a:gd name="T105" fmla="*/ 2159 h 2197"/>
                <a:gd name="T106" fmla="*/ 26 w 2291"/>
                <a:gd name="T107" fmla="*/ 2197 h 2197"/>
                <a:gd name="T108" fmla="*/ 988 w 2291"/>
                <a:gd name="T109" fmla="*/ 2171 h 2197"/>
                <a:gd name="T110" fmla="*/ 971 w 2291"/>
                <a:gd name="T111" fmla="*/ 2114 h 2197"/>
                <a:gd name="T112" fmla="*/ 971 w 2291"/>
                <a:gd name="T113" fmla="*/ 1659 h 2197"/>
                <a:gd name="T114" fmla="*/ 1088 w 2291"/>
                <a:gd name="T115" fmla="*/ 1610 h 2197"/>
                <a:gd name="T116" fmla="*/ 971 w 2291"/>
                <a:gd name="T117" fmla="*/ 1659 h 2197"/>
                <a:gd name="T118" fmla="*/ 1204 w 2291"/>
                <a:gd name="T119" fmla="*/ 1610 h 2197"/>
                <a:gd name="T120" fmla="*/ 1320 w 2291"/>
                <a:gd name="T121" fmla="*/ 1659 h 2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291" h="2197">
                  <a:moveTo>
                    <a:pt x="1506" y="1023"/>
                  </a:moveTo>
                  <a:cubicBezTo>
                    <a:pt x="1448" y="923"/>
                    <a:pt x="1448" y="923"/>
                    <a:pt x="1448" y="923"/>
                  </a:cubicBezTo>
                  <a:cubicBezTo>
                    <a:pt x="1406" y="947"/>
                    <a:pt x="1406" y="947"/>
                    <a:pt x="1406" y="947"/>
                  </a:cubicBezTo>
                  <a:cubicBezTo>
                    <a:pt x="1464" y="1048"/>
                    <a:pt x="1464" y="1048"/>
                    <a:pt x="1464" y="1048"/>
                  </a:cubicBezTo>
                  <a:lnTo>
                    <a:pt x="1506" y="1023"/>
                  </a:lnTo>
                  <a:close/>
                  <a:moveTo>
                    <a:pt x="1622" y="1225"/>
                  </a:moveTo>
                  <a:cubicBezTo>
                    <a:pt x="1564" y="1124"/>
                    <a:pt x="1564" y="1124"/>
                    <a:pt x="1564" y="1124"/>
                  </a:cubicBezTo>
                  <a:cubicBezTo>
                    <a:pt x="1522" y="1149"/>
                    <a:pt x="1522" y="1149"/>
                    <a:pt x="1522" y="1149"/>
                  </a:cubicBezTo>
                  <a:cubicBezTo>
                    <a:pt x="1580" y="1249"/>
                    <a:pt x="1580" y="1249"/>
                    <a:pt x="1580" y="1249"/>
                  </a:cubicBezTo>
                  <a:lnTo>
                    <a:pt x="1622" y="1225"/>
                  </a:lnTo>
                  <a:close/>
                  <a:moveTo>
                    <a:pt x="711" y="1249"/>
                  </a:moveTo>
                  <a:cubicBezTo>
                    <a:pt x="769" y="1149"/>
                    <a:pt x="769" y="1149"/>
                    <a:pt x="769" y="1149"/>
                  </a:cubicBezTo>
                  <a:cubicBezTo>
                    <a:pt x="727" y="1124"/>
                    <a:pt x="727" y="1124"/>
                    <a:pt x="727" y="1124"/>
                  </a:cubicBezTo>
                  <a:cubicBezTo>
                    <a:pt x="669" y="1225"/>
                    <a:pt x="669" y="1225"/>
                    <a:pt x="669" y="1225"/>
                  </a:cubicBezTo>
                  <a:lnTo>
                    <a:pt x="711" y="1249"/>
                  </a:lnTo>
                  <a:close/>
                  <a:moveTo>
                    <a:pt x="828" y="1048"/>
                  </a:moveTo>
                  <a:cubicBezTo>
                    <a:pt x="886" y="947"/>
                    <a:pt x="886" y="947"/>
                    <a:pt x="886" y="947"/>
                  </a:cubicBezTo>
                  <a:cubicBezTo>
                    <a:pt x="844" y="923"/>
                    <a:pt x="844" y="923"/>
                    <a:pt x="844" y="923"/>
                  </a:cubicBezTo>
                  <a:cubicBezTo>
                    <a:pt x="786" y="1023"/>
                    <a:pt x="786" y="1023"/>
                    <a:pt x="786" y="1023"/>
                  </a:cubicBezTo>
                  <a:lnTo>
                    <a:pt x="828" y="1048"/>
                  </a:lnTo>
                  <a:close/>
                  <a:moveTo>
                    <a:pt x="902" y="540"/>
                  </a:moveTo>
                  <a:cubicBezTo>
                    <a:pt x="1390" y="540"/>
                    <a:pt x="1390" y="540"/>
                    <a:pt x="1390" y="540"/>
                  </a:cubicBezTo>
                  <a:cubicBezTo>
                    <a:pt x="1447" y="540"/>
                    <a:pt x="1493" y="494"/>
                    <a:pt x="1493" y="437"/>
                  </a:cubicBezTo>
                  <a:cubicBezTo>
                    <a:pt x="1493" y="103"/>
                    <a:pt x="1493" y="103"/>
                    <a:pt x="1493" y="103"/>
                  </a:cubicBezTo>
                  <a:cubicBezTo>
                    <a:pt x="1493" y="46"/>
                    <a:pt x="1447" y="0"/>
                    <a:pt x="1390" y="0"/>
                  </a:cubicBezTo>
                  <a:cubicBezTo>
                    <a:pt x="902" y="0"/>
                    <a:pt x="902" y="0"/>
                    <a:pt x="902" y="0"/>
                  </a:cubicBezTo>
                  <a:cubicBezTo>
                    <a:pt x="845" y="0"/>
                    <a:pt x="799" y="46"/>
                    <a:pt x="799" y="103"/>
                  </a:cubicBezTo>
                  <a:cubicBezTo>
                    <a:pt x="799" y="437"/>
                    <a:pt x="799" y="437"/>
                    <a:pt x="799" y="437"/>
                  </a:cubicBezTo>
                  <a:cubicBezTo>
                    <a:pt x="799" y="494"/>
                    <a:pt x="845" y="540"/>
                    <a:pt x="902" y="540"/>
                  </a:cubicBezTo>
                  <a:close/>
                  <a:moveTo>
                    <a:pt x="859" y="103"/>
                  </a:moveTo>
                  <a:cubicBezTo>
                    <a:pt x="859" y="79"/>
                    <a:pt x="878" y="60"/>
                    <a:pt x="902" y="60"/>
                  </a:cubicBezTo>
                  <a:cubicBezTo>
                    <a:pt x="1390" y="60"/>
                    <a:pt x="1390" y="60"/>
                    <a:pt x="1390" y="60"/>
                  </a:cubicBezTo>
                  <a:cubicBezTo>
                    <a:pt x="1413" y="60"/>
                    <a:pt x="1433" y="79"/>
                    <a:pt x="1433" y="103"/>
                  </a:cubicBezTo>
                  <a:cubicBezTo>
                    <a:pt x="1433" y="437"/>
                    <a:pt x="1433" y="437"/>
                    <a:pt x="1433" y="437"/>
                  </a:cubicBezTo>
                  <a:cubicBezTo>
                    <a:pt x="1433" y="461"/>
                    <a:pt x="1413" y="480"/>
                    <a:pt x="1390" y="480"/>
                  </a:cubicBezTo>
                  <a:cubicBezTo>
                    <a:pt x="902" y="480"/>
                    <a:pt x="902" y="480"/>
                    <a:pt x="902" y="480"/>
                  </a:cubicBezTo>
                  <a:cubicBezTo>
                    <a:pt x="878" y="480"/>
                    <a:pt x="859" y="461"/>
                    <a:pt x="859" y="437"/>
                  </a:cubicBezTo>
                  <a:lnTo>
                    <a:pt x="859" y="103"/>
                  </a:lnTo>
                  <a:close/>
                  <a:moveTo>
                    <a:pt x="678" y="824"/>
                  </a:moveTo>
                  <a:cubicBezTo>
                    <a:pt x="1614" y="824"/>
                    <a:pt x="1614" y="824"/>
                    <a:pt x="1614" y="824"/>
                  </a:cubicBezTo>
                  <a:cubicBezTo>
                    <a:pt x="1628" y="824"/>
                    <a:pt x="1640" y="812"/>
                    <a:pt x="1640" y="798"/>
                  </a:cubicBezTo>
                  <a:cubicBezTo>
                    <a:pt x="1640" y="786"/>
                    <a:pt x="1640" y="786"/>
                    <a:pt x="1640" y="786"/>
                  </a:cubicBezTo>
                  <a:cubicBezTo>
                    <a:pt x="1640" y="772"/>
                    <a:pt x="1632" y="752"/>
                    <a:pt x="1623" y="741"/>
                  </a:cubicBezTo>
                  <a:cubicBezTo>
                    <a:pt x="1499" y="596"/>
                    <a:pt x="1499" y="596"/>
                    <a:pt x="1499" y="596"/>
                  </a:cubicBezTo>
                  <a:cubicBezTo>
                    <a:pt x="1490" y="585"/>
                    <a:pt x="1471" y="576"/>
                    <a:pt x="1457" y="576"/>
                  </a:cubicBezTo>
                  <a:cubicBezTo>
                    <a:pt x="835" y="576"/>
                    <a:pt x="835" y="576"/>
                    <a:pt x="835" y="576"/>
                  </a:cubicBezTo>
                  <a:cubicBezTo>
                    <a:pt x="821" y="576"/>
                    <a:pt x="802" y="585"/>
                    <a:pt x="792" y="596"/>
                  </a:cubicBezTo>
                  <a:cubicBezTo>
                    <a:pt x="669" y="741"/>
                    <a:pt x="669" y="741"/>
                    <a:pt x="669" y="741"/>
                  </a:cubicBezTo>
                  <a:cubicBezTo>
                    <a:pt x="659" y="752"/>
                    <a:pt x="652" y="772"/>
                    <a:pt x="652" y="786"/>
                  </a:cubicBezTo>
                  <a:cubicBezTo>
                    <a:pt x="652" y="798"/>
                    <a:pt x="652" y="798"/>
                    <a:pt x="652" y="798"/>
                  </a:cubicBezTo>
                  <a:cubicBezTo>
                    <a:pt x="652" y="812"/>
                    <a:pt x="664" y="824"/>
                    <a:pt x="678" y="824"/>
                  </a:cubicBezTo>
                  <a:close/>
                  <a:moveTo>
                    <a:pt x="1450" y="1476"/>
                  </a:moveTo>
                  <a:cubicBezTo>
                    <a:pt x="1450" y="1810"/>
                    <a:pt x="1450" y="1810"/>
                    <a:pt x="1450" y="1810"/>
                  </a:cubicBezTo>
                  <a:cubicBezTo>
                    <a:pt x="1450" y="1867"/>
                    <a:pt x="1497" y="1913"/>
                    <a:pt x="1554" y="1913"/>
                  </a:cubicBezTo>
                  <a:cubicBezTo>
                    <a:pt x="2041" y="1913"/>
                    <a:pt x="2041" y="1913"/>
                    <a:pt x="2041" y="1913"/>
                  </a:cubicBezTo>
                  <a:cubicBezTo>
                    <a:pt x="2098" y="1913"/>
                    <a:pt x="2144" y="1867"/>
                    <a:pt x="2144" y="1810"/>
                  </a:cubicBezTo>
                  <a:cubicBezTo>
                    <a:pt x="2144" y="1476"/>
                    <a:pt x="2144" y="1476"/>
                    <a:pt x="2144" y="1476"/>
                  </a:cubicBezTo>
                  <a:cubicBezTo>
                    <a:pt x="2144" y="1419"/>
                    <a:pt x="2098" y="1373"/>
                    <a:pt x="2041" y="1373"/>
                  </a:cubicBezTo>
                  <a:cubicBezTo>
                    <a:pt x="1554" y="1373"/>
                    <a:pt x="1554" y="1373"/>
                    <a:pt x="1554" y="1373"/>
                  </a:cubicBezTo>
                  <a:cubicBezTo>
                    <a:pt x="1497" y="1373"/>
                    <a:pt x="1450" y="1419"/>
                    <a:pt x="1450" y="1476"/>
                  </a:cubicBezTo>
                  <a:close/>
                  <a:moveTo>
                    <a:pt x="2084" y="1476"/>
                  </a:moveTo>
                  <a:cubicBezTo>
                    <a:pt x="2084" y="1810"/>
                    <a:pt x="2084" y="1810"/>
                    <a:pt x="2084" y="1810"/>
                  </a:cubicBezTo>
                  <a:cubicBezTo>
                    <a:pt x="2084" y="1834"/>
                    <a:pt x="2065" y="1853"/>
                    <a:pt x="2041" y="1853"/>
                  </a:cubicBezTo>
                  <a:cubicBezTo>
                    <a:pt x="1554" y="1853"/>
                    <a:pt x="1554" y="1853"/>
                    <a:pt x="1554" y="1853"/>
                  </a:cubicBezTo>
                  <a:cubicBezTo>
                    <a:pt x="1530" y="1853"/>
                    <a:pt x="1511" y="1834"/>
                    <a:pt x="1511" y="1810"/>
                  </a:cubicBezTo>
                  <a:cubicBezTo>
                    <a:pt x="1511" y="1476"/>
                    <a:pt x="1511" y="1476"/>
                    <a:pt x="1511" y="1476"/>
                  </a:cubicBezTo>
                  <a:cubicBezTo>
                    <a:pt x="1511" y="1452"/>
                    <a:pt x="1530" y="1433"/>
                    <a:pt x="1554" y="1433"/>
                  </a:cubicBezTo>
                  <a:cubicBezTo>
                    <a:pt x="2041" y="1433"/>
                    <a:pt x="2041" y="1433"/>
                    <a:pt x="2041" y="1433"/>
                  </a:cubicBezTo>
                  <a:cubicBezTo>
                    <a:pt x="2065" y="1433"/>
                    <a:pt x="2084" y="1452"/>
                    <a:pt x="2084" y="1476"/>
                  </a:cubicBezTo>
                  <a:close/>
                  <a:moveTo>
                    <a:pt x="2275" y="2114"/>
                  </a:moveTo>
                  <a:cubicBezTo>
                    <a:pt x="2151" y="1969"/>
                    <a:pt x="2151" y="1969"/>
                    <a:pt x="2151" y="1969"/>
                  </a:cubicBezTo>
                  <a:cubicBezTo>
                    <a:pt x="2142" y="1958"/>
                    <a:pt x="2123" y="1949"/>
                    <a:pt x="2108" y="1949"/>
                  </a:cubicBezTo>
                  <a:cubicBezTo>
                    <a:pt x="1486" y="1949"/>
                    <a:pt x="1486" y="1949"/>
                    <a:pt x="1486" y="1949"/>
                  </a:cubicBezTo>
                  <a:cubicBezTo>
                    <a:pt x="1472" y="1949"/>
                    <a:pt x="1453" y="1958"/>
                    <a:pt x="1444" y="1969"/>
                  </a:cubicBezTo>
                  <a:cubicBezTo>
                    <a:pt x="1320" y="2114"/>
                    <a:pt x="1320" y="2114"/>
                    <a:pt x="1320" y="2114"/>
                  </a:cubicBezTo>
                  <a:cubicBezTo>
                    <a:pt x="1311" y="2125"/>
                    <a:pt x="1304" y="2145"/>
                    <a:pt x="1304" y="2159"/>
                  </a:cubicBezTo>
                  <a:cubicBezTo>
                    <a:pt x="1304" y="2171"/>
                    <a:pt x="1304" y="2171"/>
                    <a:pt x="1304" y="2171"/>
                  </a:cubicBezTo>
                  <a:cubicBezTo>
                    <a:pt x="1304" y="2185"/>
                    <a:pt x="1315" y="2197"/>
                    <a:pt x="1329" y="2197"/>
                  </a:cubicBezTo>
                  <a:cubicBezTo>
                    <a:pt x="2265" y="2197"/>
                    <a:pt x="2265" y="2197"/>
                    <a:pt x="2265" y="2197"/>
                  </a:cubicBezTo>
                  <a:cubicBezTo>
                    <a:pt x="2280" y="2197"/>
                    <a:pt x="2291" y="2185"/>
                    <a:pt x="2291" y="2171"/>
                  </a:cubicBezTo>
                  <a:cubicBezTo>
                    <a:pt x="2291" y="2159"/>
                    <a:pt x="2291" y="2159"/>
                    <a:pt x="2291" y="2159"/>
                  </a:cubicBezTo>
                  <a:cubicBezTo>
                    <a:pt x="2291" y="2145"/>
                    <a:pt x="2284" y="2125"/>
                    <a:pt x="2275" y="2114"/>
                  </a:cubicBezTo>
                  <a:close/>
                  <a:moveTo>
                    <a:pt x="250" y="1913"/>
                  </a:moveTo>
                  <a:cubicBezTo>
                    <a:pt x="738" y="1913"/>
                    <a:pt x="738" y="1913"/>
                    <a:pt x="738" y="1913"/>
                  </a:cubicBezTo>
                  <a:cubicBezTo>
                    <a:pt x="795" y="1913"/>
                    <a:pt x="841" y="1867"/>
                    <a:pt x="841" y="1810"/>
                  </a:cubicBezTo>
                  <a:cubicBezTo>
                    <a:pt x="841" y="1476"/>
                    <a:pt x="841" y="1476"/>
                    <a:pt x="841" y="1476"/>
                  </a:cubicBezTo>
                  <a:cubicBezTo>
                    <a:pt x="841" y="1419"/>
                    <a:pt x="795" y="1373"/>
                    <a:pt x="738" y="1373"/>
                  </a:cubicBezTo>
                  <a:cubicBezTo>
                    <a:pt x="250" y="1373"/>
                    <a:pt x="250" y="1373"/>
                    <a:pt x="250" y="1373"/>
                  </a:cubicBezTo>
                  <a:cubicBezTo>
                    <a:pt x="193" y="1373"/>
                    <a:pt x="147" y="1419"/>
                    <a:pt x="147" y="1476"/>
                  </a:cubicBezTo>
                  <a:cubicBezTo>
                    <a:pt x="147" y="1810"/>
                    <a:pt x="147" y="1810"/>
                    <a:pt x="147" y="1810"/>
                  </a:cubicBezTo>
                  <a:cubicBezTo>
                    <a:pt x="147" y="1867"/>
                    <a:pt x="193" y="1913"/>
                    <a:pt x="250" y="1913"/>
                  </a:cubicBezTo>
                  <a:close/>
                  <a:moveTo>
                    <a:pt x="207" y="1476"/>
                  </a:moveTo>
                  <a:cubicBezTo>
                    <a:pt x="207" y="1452"/>
                    <a:pt x="227" y="1433"/>
                    <a:pt x="250" y="1433"/>
                  </a:cubicBezTo>
                  <a:cubicBezTo>
                    <a:pt x="738" y="1433"/>
                    <a:pt x="738" y="1433"/>
                    <a:pt x="738" y="1433"/>
                  </a:cubicBezTo>
                  <a:cubicBezTo>
                    <a:pt x="762" y="1433"/>
                    <a:pt x="781" y="1452"/>
                    <a:pt x="781" y="1476"/>
                  </a:cubicBezTo>
                  <a:cubicBezTo>
                    <a:pt x="781" y="1810"/>
                    <a:pt x="781" y="1810"/>
                    <a:pt x="781" y="1810"/>
                  </a:cubicBezTo>
                  <a:cubicBezTo>
                    <a:pt x="781" y="1834"/>
                    <a:pt x="762" y="1853"/>
                    <a:pt x="738" y="1853"/>
                  </a:cubicBezTo>
                  <a:cubicBezTo>
                    <a:pt x="250" y="1853"/>
                    <a:pt x="250" y="1853"/>
                    <a:pt x="250" y="1853"/>
                  </a:cubicBezTo>
                  <a:cubicBezTo>
                    <a:pt x="227" y="1853"/>
                    <a:pt x="207" y="1834"/>
                    <a:pt x="207" y="1810"/>
                  </a:cubicBezTo>
                  <a:lnTo>
                    <a:pt x="207" y="1476"/>
                  </a:lnTo>
                  <a:close/>
                  <a:moveTo>
                    <a:pt x="848" y="1969"/>
                  </a:moveTo>
                  <a:cubicBezTo>
                    <a:pt x="838" y="1958"/>
                    <a:pt x="819" y="1949"/>
                    <a:pt x="805" y="1949"/>
                  </a:cubicBezTo>
                  <a:cubicBezTo>
                    <a:pt x="183" y="1949"/>
                    <a:pt x="183" y="1949"/>
                    <a:pt x="183" y="1949"/>
                  </a:cubicBezTo>
                  <a:cubicBezTo>
                    <a:pt x="169" y="1949"/>
                    <a:pt x="150" y="1958"/>
                    <a:pt x="141" y="1969"/>
                  </a:cubicBezTo>
                  <a:cubicBezTo>
                    <a:pt x="17" y="2114"/>
                    <a:pt x="17" y="2114"/>
                    <a:pt x="17" y="2114"/>
                  </a:cubicBezTo>
                  <a:cubicBezTo>
                    <a:pt x="8" y="2125"/>
                    <a:pt x="0" y="2145"/>
                    <a:pt x="0" y="2159"/>
                  </a:cubicBezTo>
                  <a:cubicBezTo>
                    <a:pt x="0" y="2171"/>
                    <a:pt x="0" y="2171"/>
                    <a:pt x="0" y="2171"/>
                  </a:cubicBezTo>
                  <a:cubicBezTo>
                    <a:pt x="0" y="2185"/>
                    <a:pt x="12" y="2197"/>
                    <a:pt x="26" y="2197"/>
                  </a:cubicBezTo>
                  <a:cubicBezTo>
                    <a:pt x="962" y="2197"/>
                    <a:pt x="962" y="2197"/>
                    <a:pt x="962" y="2197"/>
                  </a:cubicBezTo>
                  <a:cubicBezTo>
                    <a:pt x="977" y="2197"/>
                    <a:pt x="988" y="2185"/>
                    <a:pt x="988" y="2171"/>
                  </a:cubicBezTo>
                  <a:cubicBezTo>
                    <a:pt x="988" y="2159"/>
                    <a:pt x="988" y="2159"/>
                    <a:pt x="988" y="2159"/>
                  </a:cubicBezTo>
                  <a:cubicBezTo>
                    <a:pt x="988" y="2145"/>
                    <a:pt x="981" y="2125"/>
                    <a:pt x="971" y="2114"/>
                  </a:cubicBezTo>
                  <a:lnTo>
                    <a:pt x="848" y="1969"/>
                  </a:lnTo>
                  <a:close/>
                  <a:moveTo>
                    <a:pt x="971" y="1659"/>
                  </a:moveTo>
                  <a:cubicBezTo>
                    <a:pt x="1088" y="1659"/>
                    <a:pt x="1088" y="1659"/>
                    <a:pt x="1088" y="1659"/>
                  </a:cubicBezTo>
                  <a:cubicBezTo>
                    <a:pt x="1088" y="1610"/>
                    <a:pt x="1088" y="1610"/>
                    <a:pt x="1088" y="1610"/>
                  </a:cubicBezTo>
                  <a:cubicBezTo>
                    <a:pt x="971" y="1610"/>
                    <a:pt x="971" y="1610"/>
                    <a:pt x="971" y="1610"/>
                  </a:cubicBezTo>
                  <a:lnTo>
                    <a:pt x="971" y="1659"/>
                  </a:lnTo>
                  <a:close/>
                  <a:moveTo>
                    <a:pt x="1320" y="1610"/>
                  </a:moveTo>
                  <a:cubicBezTo>
                    <a:pt x="1204" y="1610"/>
                    <a:pt x="1204" y="1610"/>
                    <a:pt x="1204" y="1610"/>
                  </a:cubicBezTo>
                  <a:cubicBezTo>
                    <a:pt x="1204" y="1659"/>
                    <a:pt x="1204" y="1659"/>
                    <a:pt x="1204" y="1659"/>
                  </a:cubicBezTo>
                  <a:cubicBezTo>
                    <a:pt x="1320" y="1659"/>
                    <a:pt x="1320" y="1659"/>
                    <a:pt x="1320" y="1659"/>
                  </a:cubicBezTo>
                  <a:lnTo>
                    <a:pt x="1320" y="1610"/>
                  </a:lnTo>
                  <a:close/>
                </a:path>
              </a:pathLst>
            </a:custGeom>
            <a:solidFill>
              <a:srgbClr val="FFFFFF"/>
            </a:solidFill>
            <a:ln>
              <a:noFill/>
            </a:ln>
          </p:spPr>
          <p:txBody>
            <a:bodyPr vert="horz" wrap="square" lIns="82275" tIns="41138" rIns="82275" bIns="41138" numCol="1" anchor="t" anchorCtr="0" compatLnSpc="1">
              <a:prstTxWarp prst="textNoShape">
                <a:avLst/>
              </a:prstTxWarp>
            </a:bodyPr>
            <a:lstStyle/>
            <a:p>
              <a:pPr defTabSz="684536"/>
              <a:endParaRPr lang="en-US" sz="933" dirty="0">
                <a:solidFill>
                  <a:srgbClr val="FFFFFF"/>
                </a:solidFill>
              </a:endParaRPr>
            </a:p>
          </p:txBody>
        </p:sp>
        <p:sp>
          <p:nvSpPr>
            <p:cNvPr id="2573" name="L-Shape 2572"/>
            <p:cNvSpPr/>
            <p:nvPr/>
          </p:nvSpPr>
          <p:spPr bwMode="auto">
            <a:xfrm flipH="1">
              <a:off x="9784981" y="2425306"/>
              <a:ext cx="723974" cy="697569"/>
            </a:xfrm>
            <a:prstGeom prst="corner">
              <a:avLst>
                <a:gd name="adj1" fmla="val 38444"/>
                <a:gd name="adj2" fmla="val 86106"/>
              </a:avLst>
            </a:prstGeom>
            <a:noFill/>
            <a:ln w="15875" cap="sq">
              <a:solidFill>
                <a:srgbClr val="FFFFFF"/>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rgbClr val="EFEFEF"/>
                    </a:gs>
                    <a:gs pos="10417">
                      <a:srgbClr val="EFEFEF"/>
                    </a:gs>
                  </a:gsLst>
                  <a:lin ang="5400000" scaled="0"/>
                </a:gradFill>
              </a:endParaRPr>
            </a:p>
          </p:txBody>
        </p:sp>
      </p:grpSp>
      <p:sp>
        <p:nvSpPr>
          <p:cNvPr id="2574" name="Virtual Machines - Label"/>
          <p:cNvSpPr/>
          <p:nvPr/>
        </p:nvSpPr>
        <p:spPr bwMode="auto">
          <a:xfrm>
            <a:off x="9020004" y="2417812"/>
            <a:ext cx="774902" cy="70488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4" tIns="62162" rIns="124324" bIns="62162" numCol="1" rtlCol="0" anchor="b" anchorCtr="0" compatLnSpc="1">
            <a:prstTxWarp prst="textNoShape">
              <a:avLst/>
            </a:prstTxWarp>
          </a:bodyPr>
          <a:lstStyle/>
          <a:p>
            <a:pPr algn="ctr" defTabSz="913695" fontAlgn="base">
              <a:lnSpc>
                <a:spcPct val="80000"/>
              </a:lnSpc>
              <a:spcBef>
                <a:spcPct val="0"/>
              </a:spcBef>
              <a:spcAft>
                <a:spcPct val="0"/>
              </a:spcAft>
            </a:pPr>
            <a:r>
              <a:rPr lang="en-US" sz="900" dirty="0">
                <a:gradFill>
                  <a:gsLst>
                    <a:gs pos="0">
                      <a:srgbClr val="FFFFFF"/>
                    </a:gs>
                    <a:gs pos="100000">
                      <a:srgbClr val="FFFFFF"/>
                    </a:gs>
                  </a:gsLst>
                  <a:lin ang="5400000" scaled="0"/>
                </a:gradFill>
              </a:rPr>
              <a:t>virtual machines</a:t>
            </a:r>
          </a:p>
        </p:txBody>
      </p:sp>
      <p:grpSp>
        <p:nvGrpSpPr>
          <p:cNvPr id="16" name="Group 15"/>
          <p:cNvGrpSpPr/>
          <p:nvPr/>
        </p:nvGrpSpPr>
        <p:grpSpPr>
          <a:xfrm>
            <a:off x="9064796" y="2428980"/>
            <a:ext cx="729712" cy="697569"/>
            <a:chOff x="9064796" y="2428980"/>
            <a:chExt cx="729712" cy="697569"/>
          </a:xfrm>
        </p:grpSpPr>
        <p:pic>
          <p:nvPicPr>
            <p:cNvPr id="2575" name="Picture 2574"/>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9244735" y="2488161"/>
              <a:ext cx="325439" cy="294423"/>
            </a:xfrm>
            <a:prstGeom prst="rect">
              <a:avLst/>
            </a:prstGeom>
            <a:noFill/>
            <a:ln>
              <a:noFill/>
            </a:ln>
          </p:spPr>
        </p:pic>
        <p:sp>
          <p:nvSpPr>
            <p:cNvPr id="2576" name="L-Shape 2575"/>
            <p:cNvSpPr/>
            <p:nvPr/>
          </p:nvSpPr>
          <p:spPr bwMode="auto">
            <a:xfrm flipV="1">
              <a:off x="9064796" y="2428980"/>
              <a:ext cx="729712" cy="697569"/>
            </a:xfrm>
            <a:prstGeom prst="corner">
              <a:avLst>
                <a:gd name="adj1" fmla="val 38444"/>
                <a:gd name="adj2" fmla="val 93695"/>
              </a:avLst>
            </a:prstGeom>
            <a:noFill/>
            <a:ln w="15875" cap="sq">
              <a:solidFill>
                <a:srgbClr val="FFFFFF"/>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rgbClr val="EFEFEF"/>
                    </a:gs>
                    <a:gs pos="10417">
                      <a:srgbClr val="EFEFEF"/>
                    </a:gs>
                  </a:gsLst>
                  <a:lin ang="5400000" scaled="0"/>
                </a:gradFill>
              </a:endParaRPr>
            </a:p>
          </p:txBody>
        </p:sp>
      </p:grpSp>
      <p:sp>
        <p:nvSpPr>
          <p:cNvPr id="5243" name="Freeform 58"/>
          <p:cNvSpPr>
            <a:spLocks noEditPoints="1"/>
          </p:cNvSpPr>
          <p:nvPr/>
        </p:nvSpPr>
        <p:spPr bwMode="black">
          <a:xfrm>
            <a:off x="4758936" y="5065442"/>
            <a:ext cx="383562" cy="411166"/>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solidFill>
            <a:srgbClr val="FFFFFF"/>
          </a:solidFill>
          <a:ln>
            <a:noFill/>
          </a:ln>
        </p:spPr>
        <p:txBody>
          <a:bodyPr vert="horz" wrap="square" lIns="82275" tIns="41138" rIns="82275" bIns="41138" numCol="1" anchor="t" anchorCtr="0" compatLnSpc="1">
            <a:prstTxWarp prst="textNoShape">
              <a:avLst/>
            </a:prstTxWarp>
          </a:bodyPr>
          <a:lstStyle/>
          <a:p>
            <a:pPr defTabSz="684536"/>
            <a:endParaRPr lang="en-US" sz="933">
              <a:solidFill>
                <a:srgbClr val="FFFFFF"/>
              </a:solidFill>
            </a:endParaRPr>
          </a:p>
        </p:txBody>
      </p:sp>
      <p:grpSp>
        <p:nvGrpSpPr>
          <p:cNvPr id="2589" name="Group 2588"/>
          <p:cNvGrpSpPr/>
          <p:nvPr/>
        </p:nvGrpSpPr>
        <p:grpSpPr>
          <a:xfrm>
            <a:off x="9682796" y="5351013"/>
            <a:ext cx="735200" cy="735202"/>
            <a:chOff x="8383457" y="4980611"/>
            <a:chExt cx="1037196" cy="1037198"/>
          </a:xfrm>
        </p:grpSpPr>
        <p:sp>
          <p:nvSpPr>
            <p:cNvPr id="2592" name="Oval 2591"/>
            <p:cNvSpPr/>
            <p:nvPr/>
          </p:nvSpPr>
          <p:spPr bwMode="auto">
            <a:xfrm>
              <a:off x="8383457" y="4980611"/>
              <a:ext cx="1037196" cy="1037198"/>
            </a:xfrm>
            <a:prstGeom prst="ellipse">
              <a:avLst/>
            </a:prstGeom>
            <a:solidFill>
              <a:srgbClr val="FFFFFF"/>
            </a:solidFill>
            <a:ln w="31750">
              <a:solidFill>
                <a:srgbClr val="00188F"/>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rgbClr val="EFEFEF"/>
                    </a:gs>
                    <a:gs pos="10417">
                      <a:srgbClr val="EFEFEF"/>
                    </a:gs>
                  </a:gsLst>
                  <a:lin ang="5400000" scaled="0"/>
                </a:gradFill>
              </a:endParaRPr>
            </a:p>
          </p:txBody>
        </p:sp>
        <p:sp>
          <p:nvSpPr>
            <p:cNvPr id="5054" name="Freeform 5"/>
            <p:cNvSpPr>
              <a:spLocks noEditPoints="1"/>
            </p:cNvSpPr>
            <p:nvPr/>
          </p:nvSpPr>
          <p:spPr bwMode="auto">
            <a:xfrm>
              <a:off x="8534625" y="5135662"/>
              <a:ext cx="720726" cy="536575"/>
            </a:xfrm>
            <a:custGeom>
              <a:avLst/>
              <a:gdLst>
                <a:gd name="T0" fmla="*/ 187 w 189"/>
                <a:gd name="T1" fmla="*/ 48 h 140"/>
                <a:gd name="T2" fmla="*/ 105 w 189"/>
                <a:gd name="T3" fmla="*/ 0 h 140"/>
                <a:gd name="T4" fmla="*/ 99 w 189"/>
                <a:gd name="T5" fmla="*/ 0 h 140"/>
                <a:gd name="T6" fmla="*/ 102 w 189"/>
                <a:gd name="T7" fmla="*/ 98 h 140"/>
                <a:gd name="T8" fmla="*/ 24 w 189"/>
                <a:gd name="T9" fmla="*/ 90 h 140"/>
                <a:gd name="T10" fmla="*/ 71 w 189"/>
                <a:gd name="T11" fmla="*/ 124 h 140"/>
                <a:gd name="T12" fmla="*/ 22 w 189"/>
                <a:gd name="T13" fmla="*/ 91 h 140"/>
                <a:gd name="T14" fmla="*/ 105 w 189"/>
                <a:gd name="T15" fmla="*/ 106 h 140"/>
                <a:gd name="T16" fmla="*/ 103 w 189"/>
                <a:gd name="T17" fmla="*/ 140 h 140"/>
                <a:gd name="T18" fmla="*/ 99 w 189"/>
                <a:gd name="T19" fmla="*/ 140 h 140"/>
                <a:gd name="T20" fmla="*/ 85 w 189"/>
                <a:gd name="T21" fmla="*/ 126 h 140"/>
                <a:gd name="T22" fmla="*/ 98 w 189"/>
                <a:gd name="T23" fmla="*/ 132 h 140"/>
                <a:gd name="T24" fmla="*/ 7 w 189"/>
                <a:gd name="T25" fmla="*/ 57 h 140"/>
                <a:gd name="T26" fmla="*/ 7 w 189"/>
                <a:gd name="T27" fmla="*/ 80 h 140"/>
                <a:gd name="T28" fmla="*/ 8 w 189"/>
                <a:gd name="T29" fmla="*/ 88 h 140"/>
                <a:gd name="T30" fmla="*/ 1 w 189"/>
                <a:gd name="T31" fmla="*/ 84 h 140"/>
                <a:gd name="T32" fmla="*/ 0 w 189"/>
                <a:gd name="T33" fmla="*/ 53 h 140"/>
                <a:gd name="T34" fmla="*/ 6 w 189"/>
                <a:gd name="T35" fmla="*/ 49 h 140"/>
                <a:gd name="T36" fmla="*/ 12 w 189"/>
                <a:gd name="T37" fmla="*/ 52 h 140"/>
                <a:gd name="T38" fmla="*/ 105 w 189"/>
                <a:gd name="T39" fmla="*/ 106 h 140"/>
                <a:gd name="T40" fmla="*/ 189 w 189"/>
                <a:gd name="T41" fmla="*/ 53 h 140"/>
                <a:gd name="T42" fmla="*/ 186 w 189"/>
                <a:gd name="T43" fmla="*/ 84 h 140"/>
                <a:gd name="T44" fmla="*/ 109 w 189"/>
                <a:gd name="T45" fmla="*/ 106 h 140"/>
                <a:gd name="T46" fmla="*/ 189 w 189"/>
                <a:gd name="T47" fmla="*/ 52 h 140"/>
                <a:gd name="T48" fmla="*/ 62 w 189"/>
                <a:gd name="T49" fmla="*/ 104 h 140"/>
                <a:gd name="T50" fmla="*/ 37 w 189"/>
                <a:gd name="T51" fmla="*/ 91 h 140"/>
                <a:gd name="T52" fmla="*/ 36 w 189"/>
                <a:gd name="T53" fmla="*/ 85 h 140"/>
                <a:gd name="T54" fmla="*/ 62 w 189"/>
                <a:gd name="T55" fmla="*/ 97 h 140"/>
                <a:gd name="T56" fmla="*/ 64 w 189"/>
                <a:gd name="T57" fmla="*/ 103 h 140"/>
                <a:gd name="T58" fmla="*/ 84 w 189"/>
                <a:gd name="T59" fmla="*/ 122 h 140"/>
                <a:gd name="T60" fmla="*/ 77 w 189"/>
                <a:gd name="T61" fmla="*/ 129 h 140"/>
                <a:gd name="T62" fmla="*/ 73 w 189"/>
                <a:gd name="T63" fmla="*/ 126 h 140"/>
                <a:gd name="T64" fmla="*/ 74 w 189"/>
                <a:gd name="T65" fmla="*/ 108 h 140"/>
                <a:gd name="T66" fmla="*/ 84 w 189"/>
                <a:gd name="T67" fmla="*/ 104 h 140"/>
                <a:gd name="T68" fmla="*/ 84 w 189"/>
                <a:gd name="T69" fmla="*/ 107 h 140"/>
                <a:gd name="T70" fmla="*/ 78 w 189"/>
                <a:gd name="T71" fmla="*/ 123 h 140"/>
                <a:gd name="T72" fmla="*/ 84 w 189"/>
                <a:gd name="T73" fmla="*/ 122 h 140"/>
                <a:gd name="T74" fmla="*/ 21 w 189"/>
                <a:gd name="T75" fmla="*/ 89 h 140"/>
                <a:gd name="T76" fmla="*/ 11 w 189"/>
                <a:gd name="T77" fmla="*/ 93 h 140"/>
                <a:gd name="T78" fmla="*/ 10 w 189"/>
                <a:gd name="T79" fmla="*/ 74 h 140"/>
                <a:gd name="T80" fmla="*/ 18 w 189"/>
                <a:gd name="T81" fmla="*/ 68 h 140"/>
                <a:gd name="T82" fmla="*/ 21 w 189"/>
                <a:gd name="T83" fmla="*/ 69 h 140"/>
                <a:gd name="T84" fmla="*/ 15 w 189"/>
                <a:gd name="T85" fmla="*/ 75 h 140"/>
                <a:gd name="T86" fmla="*/ 18 w 189"/>
                <a:gd name="T87" fmla="*/ 86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9" h="140">
                  <a:moveTo>
                    <a:pt x="102" y="98"/>
                  </a:moveTo>
                  <a:cubicBezTo>
                    <a:pt x="187" y="48"/>
                    <a:pt x="187" y="48"/>
                    <a:pt x="187" y="48"/>
                  </a:cubicBezTo>
                  <a:cubicBezTo>
                    <a:pt x="187" y="48"/>
                    <a:pt x="187" y="48"/>
                    <a:pt x="186" y="47"/>
                  </a:cubicBezTo>
                  <a:cubicBezTo>
                    <a:pt x="105" y="0"/>
                    <a:pt x="105" y="0"/>
                    <a:pt x="105" y="0"/>
                  </a:cubicBezTo>
                  <a:cubicBezTo>
                    <a:pt x="105" y="0"/>
                    <a:pt x="103" y="0"/>
                    <a:pt x="102" y="0"/>
                  </a:cubicBezTo>
                  <a:cubicBezTo>
                    <a:pt x="101" y="0"/>
                    <a:pt x="100" y="0"/>
                    <a:pt x="99" y="0"/>
                  </a:cubicBezTo>
                  <a:cubicBezTo>
                    <a:pt x="15" y="50"/>
                    <a:pt x="15" y="50"/>
                    <a:pt x="15" y="50"/>
                  </a:cubicBezTo>
                  <a:cubicBezTo>
                    <a:pt x="102" y="98"/>
                    <a:pt x="102" y="98"/>
                    <a:pt x="102" y="98"/>
                  </a:cubicBezTo>
                  <a:cubicBezTo>
                    <a:pt x="102" y="98"/>
                    <a:pt x="102" y="98"/>
                    <a:pt x="102" y="98"/>
                  </a:cubicBezTo>
                  <a:close/>
                  <a:moveTo>
                    <a:pt x="24" y="90"/>
                  </a:moveTo>
                  <a:cubicBezTo>
                    <a:pt x="71" y="116"/>
                    <a:pt x="71" y="116"/>
                    <a:pt x="71" y="116"/>
                  </a:cubicBezTo>
                  <a:cubicBezTo>
                    <a:pt x="71" y="124"/>
                    <a:pt x="71" y="124"/>
                    <a:pt x="71" y="124"/>
                  </a:cubicBezTo>
                  <a:cubicBezTo>
                    <a:pt x="18" y="94"/>
                    <a:pt x="18" y="94"/>
                    <a:pt x="18" y="94"/>
                  </a:cubicBezTo>
                  <a:cubicBezTo>
                    <a:pt x="22" y="91"/>
                    <a:pt x="22" y="91"/>
                    <a:pt x="22" y="91"/>
                  </a:cubicBezTo>
                  <a:cubicBezTo>
                    <a:pt x="23" y="91"/>
                    <a:pt x="23" y="90"/>
                    <a:pt x="24" y="90"/>
                  </a:cubicBezTo>
                  <a:close/>
                  <a:moveTo>
                    <a:pt x="105" y="106"/>
                  </a:moveTo>
                  <a:cubicBezTo>
                    <a:pt x="105" y="137"/>
                    <a:pt x="105" y="137"/>
                    <a:pt x="105" y="137"/>
                  </a:cubicBezTo>
                  <a:cubicBezTo>
                    <a:pt x="105" y="138"/>
                    <a:pt x="104" y="139"/>
                    <a:pt x="103" y="140"/>
                  </a:cubicBezTo>
                  <a:cubicBezTo>
                    <a:pt x="102" y="140"/>
                    <a:pt x="102" y="140"/>
                    <a:pt x="101" y="140"/>
                  </a:cubicBezTo>
                  <a:cubicBezTo>
                    <a:pt x="100" y="140"/>
                    <a:pt x="99" y="140"/>
                    <a:pt x="99" y="140"/>
                  </a:cubicBezTo>
                  <a:cubicBezTo>
                    <a:pt x="80" y="129"/>
                    <a:pt x="80" y="129"/>
                    <a:pt x="80" y="129"/>
                  </a:cubicBezTo>
                  <a:cubicBezTo>
                    <a:pt x="85" y="126"/>
                    <a:pt x="85" y="126"/>
                    <a:pt x="85" y="126"/>
                  </a:cubicBezTo>
                  <a:cubicBezTo>
                    <a:pt x="86" y="126"/>
                    <a:pt x="86" y="126"/>
                    <a:pt x="86" y="125"/>
                  </a:cubicBezTo>
                  <a:cubicBezTo>
                    <a:pt x="98" y="132"/>
                    <a:pt x="98" y="132"/>
                    <a:pt x="98" y="132"/>
                  </a:cubicBezTo>
                  <a:cubicBezTo>
                    <a:pt x="98" y="109"/>
                    <a:pt x="98" y="109"/>
                    <a:pt x="98" y="109"/>
                  </a:cubicBezTo>
                  <a:cubicBezTo>
                    <a:pt x="7" y="57"/>
                    <a:pt x="7" y="57"/>
                    <a:pt x="7" y="57"/>
                  </a:cubicBezTo>
                  <a:cubicBezTo>
                    <a:pt x="7" y="80"/>
                    <a:pt x="7" y="80"/>
                    <a:pt x="7" y="80"/>
                  </a:cubicBezTo>
                  <a:cubicBezTo>
                    <a:pt x="7" y="80"/>
                    <a:pt x="7" y="80"/>
                    <a:pt x="7" y="80"/>
                  </a:cubicBezTo>
                  <a:cubicBezTo>
                    <a:pt x="8" y="81"/>
                    <a:pt x="8" y="81"/>
                    <a:pt x="8" y="81"/>
                  </a:cubicBezTo>
                  <a:cubicBezTo>
                    <a:pt x="8" y="88"/>
                    <a:pt x="8" y="88"/>
                    <a:pt x="8" y="88"/>
                  </a:cubicBezTo>
                  <a:cubicBezTo>
                    <a:pt x="3" y="86"/>
                    <a:pt x="3" y="86"/>
                    <a:pt x="3" y="86"/>
                  </a:cubicBezTo>
                  <a:cubicBezTo>
                    <a:pt x="1" y="84"/>
                    <a:pt x="1" y="84"/>
                    <a:pt x="1" y="84"/>
                  </a:cubicBezTo>
                  <a:cubicBezTo>
                    <a:pt x="0" y="81"/>
                    <a:pt x="0" y="81"/>
                    <a:pt x="0" y="81"/>
                  </a:cubicBezTo>
                  <a:cubicBezTo>
                    <a:pt x="0" y="53"/>
                    <a:pt x="0" y="53"/>
                    <a:pt x="0" y="53"/>
                  </a:cubicBezTo>
                  <a:cubicBezTo>
                    <a:pt x="0" y="51"/>
                    <a:pt x="1" y="50"/>
                    <a:pt x="2" y="49"/>
                  </a:cubicBezTo>
                  <a:cubicBezTo>
                    <a:pt x="3" y="48"/>
                    <a:pt x="5" y="48"/>
                    <a:pt x="6" y="49"/>
                  </a:cubicBezTo>
                  <a:cubicBezTo>
                    <a:pt x="11" y="52"/>
                    <a:pt x="11" y="52"/>
                    <a:pt x="11" y="52"/>
                  </a:cubicBezTo>
                  <a:cubicBezTo>
                    <a:pt x="12" y="52"/>
                    <a:pt x="12" y="52"/>
                    <a:pt x="12" y="52"/>
                  </a:cubicBezTo>
                  <a:cubicBezTo>
                    <a:pt x="104" y="104"/>
                    <a:pt x="104" y="104"/>
                    <a:pt x="104" y="104"/>
                  </a:cubicBezTo>
                  <a:cubicBezTo>
                    <a:pt x="104" y="104"/>
                    <a:pt x="105" y="105"/>
                    <a:pt x="105" y="106"/>
                  </a:cubicBezTo>
                  <a:close/>
                  <a:moveTo>
                    <a:pt x="189" y="52"/>
                  </a:moveTo>
                  <a:cubicBezTo>
                    <a:pt x="189" y="52"/>
                    <a:pt x="189" y="52"/>
                    <a:pt x="189" y="53"/>
                  </a:cubicBezTo>
                  <a:cubicBezTo>
                    <a:pt x="189" y="79"/>
                    <a:pt x="189" y="79"/>
                    <a:pt x="189" y="79"/>
                  </a:cubicBezTo>
                  <a:cubicBezTo>
                    <a:pt x="189" y="81"/>
                    <a:pt x="188" y="83"/>
                    <a:pt x="186" y="84"/>
                  </a:cubicBezTo>
                  <a:cubicBezTo>
                    <a:pt x="109" y="128"/>
                    <a:pt x="109" y="128"/>
                    <a:pt x="109" y="128"/>
                  </a:cubicBezTo>
                  <a:cubicBezTo>
                    <a:pt x="109" y="106"/>
                    <a:pt x="109" y="106"/>
                    <a:pt x="109" y="106"/>
                  </a:cubicBezTo>
                  <a:cubicBezTo>
                    <a:pt x="109" y="104"/>
                    <a:pt x="107" y="102"/>
                    <a:pt x="106" y="101"/>
                  </a:cubicBezTo>
                  <a:cubicBezTo>
                    <a:pt x="189" y="52"/>
                    <a:pt x="189" y="52"/>
                    <a:pt x="189" y="52"/>
                  </a:cubicBezTo>
                  <a:cubicBezTo>
                    <a:pt x="189" y="52"/>
                    <a:pt x="189" y="52"/>
                    <a:pt x="189" y="52"/>
                  </a:cubicBezTo>
                  <a:close/>
                  <a:moveTo>
                    <a:pt x="62" y="104"/>
                  </a:moveTo>
                  <a:cubicBezTo>
                    <a:pt x="62" y="104"/>
                    <a:pt x="61" y="104"/>
                    <a:pt x="61" y="104"/>
                  </a:cubicBezTo>
                  <a:cubicBezTo>
                    <a:pt x="37" y="91"/>
                    <a:pt x="37" y="91"/>
                    <a:pt x="37" y="91"/>
                  </a:cubicBezTo>
                  <a:cubicBezTo>
                    <a:pt x="36" y="90"/>
                    <a:pt x="36" y="89"/>
                    <a:pt x="36" y="87"/>
                  </a:cubicBezTo>
                  <a:cubicBezTo>
                    <a:pt x="36" y="85"/>
                    <a:pt x="36" y="85"/>
                    <a:pt x="36" y="85"/>
                  </a:cubicBezTo>
                  <a:cubicBezTo>
                    <a:pt x="36" y="83"/>
                    <a:pt x="37" y="83"/>
                    <a:pt x="38" y="83"/>
                  </a:cubicBezTo>
                  <a:cubicBezTo>
                    <a:pt x="62" y="97"/>
                    <a:pt x="62" y="97"/>
                    <a:pt x="62" y="97"/>
                  </a:cubicBezTo>
                  <a:cubicBezTo>
                    <a:pt x="63" y="97"/>
                    <a:pt x="64" y="99"/>
                    <a:pt x="64" y="100"/>
                  </a:cubicBezTo>
                  <a:cubicBezTo>
                    <a:pt x="64" y="103"/>
                    <a:pt x="64" y="103"/>
                    <a:pt x="64" y="103"/>
                  </a:cubicBezTo>
                  <a:cubicBezTo>
                    <a:pt x="64" y="104"/>
                    <a:pt x="63" y="104"/>
                    <a:pt x="62" y="104"/>
                  </a:cubicBezTo>
                  <a:close/>
                  <a:moveTo>
                    <a:pt x="84" y="122"/>
                  </a:moveTo>
                  <a:cubicBezTo>
                    <a:pt x="85" y="123"/>
                    <a:pt x="85" y="124"/>
                    <a:pt x="84" y="124"/>
                  </a:cubicBezTo>
                  <a:cubicBezTo>
                    <a:pt x="77" y="129"/>
                    <a:pt x="77" y="129"/>
                    <a:pt x="77" y="129"/>
                  </a:cubicBezTo>
                  <a:cubicBezTo>
                    <a:pt x="76" y="129"/>
                    <a:pt x="74" y="128"/>
                    <a:pt x="74" y="128"/>
                  </a:cubicBezTo>
                  <a:cubicBezTo>
                    <a:pt x="73" y="128"/>
                    <a:pt x="73" y="126"/>
                    <a:pt x="73" y="126"/>
                  </a:cubicBezTo>
                  <a:cubicBezTo>
                    <a:pt x="73" y="110"/>
                    <a:pt x="73" y="110"/>
                    <a:pt x="73" y="110"/>
                  </a:cubicBezTo>
                  <a:cubicBezTo>
                    <a:pt x="73" y="110"/>
                    <a:pt x="73" y="108"/>
                    <a:pt x="74" y="108"/>
                  </a:cubicBezTo>
                  <a:cubicBezTo>
                    <a:pt x="81" y="104"/>
                    <a:pt x="81" y="104"/>
                    <a:pt x="81" y="104"/>
                  </a:cubicBezTo>
                  <a:cubicBezTo>
                    <a:pt x="82" y="103"/>
                    <a:pt x="83" y="103"/>
                    <a:pt x="84" y="104"/>
                  </a:cubicBezTo>
                  <a:cubicBezTo>
                    <a:pt x="84" y="104"/>
                    <a:pt x="84" y="104"/>
                    <a:pt x="84" y="104"/>
                  </a:cubicBezTo>
                  <a:cubicBezTo>
                    <a:pt x="85" y="105"/>
                    <a:pt x="85" y="107"/>
                    <a:pt x="84" y="107"/>
                  </a:cubicBezTo>
                  <a:cubicBezTo>
                    <a:pt x="78" y="110"/>
                    <a:pt x="78" y="110"/>
                    <a:pt x="78" y="110"/>
                  </a:cubicBezTo>
                  <a:cubicBezTo>
                    <a:pt x="78" y="123"/>
                    <a:pt x="78" y="123"/>
                    <a:pt x="78" y="123"/>
                  </a:cubicBezTo>
                  <a:cubicBezTo>
                    <a:pt x="81" y="121"/>
                    <a:pt x="81" y="121"/>
                    <a:pt x="81" y="121"/>
                  </a:cubicBezTo>
                  <a:cubicBezTo>
                    <a:pt x="82" y="121"/>
                    <a:pt x="83" y="121"/>
                    <a:pt x="84" y="122"/>
                  </a:cubicBezTo>
                  <a:close/>
                  <a:moveTo>
                    <a:pt x="22" y="86"/>
                  </a:moveTo>
                  <a:cubicBezTo>
                    <a:pt x="22" y="87"/>
                    <a:pt x="22" y="88"/>
                    <a:pt x="21" y="89"/>
                  </a:cubicBezTo>
                  <a:cubicBezTo>
                    <a:pt x="14" y="93"/>
                    <a:pt x="14" y="93"/>
                    <a:pt x="14" y="93"/>
                  </a:cubicBezTo>
                  <a:cubicBezTo>
                    <a:pt x="13" y="94"/>
                    <a:pt x="11" y="93"/>
                    <a:pt x="11" y="93"/>
                  </a:cubicBezTo>
                  <a:cubicBezTo>
                    <a:pt x="10" y="92"/>
                    <a:pt x="10" y="91"/>
                    <a:pt x="10" y="91"/>
                  </a:cubicBezTo>
                  <a:cubicBezTo>
                    <a:pt x="10" y="74"/>
                    <a:pt x="10" y="74"/>
                    <a:pt x="10" y="74"/>
                  </a:cubicBezTo>
                  <a:cubicBezTo>
                    <a:pt x="10" y="74"/>
                    <a:pt x="10" y="73"/>
                    <a:pt x="11" y="72"/>
                  </a:cubicBezTo>
                  <a:cubicBezTo>
                    <a:pt x="18" y="68"/>
                    <a:pt x="18" y="68"/>
                    <a:pt x="18" y="68"/>
                  </a:cubicBezTo>
                  <a:cubicBezTo>
                    <a:pt x="19" y="68"/>
                    <a:pt x="21" y="68"/>
                    <a:pt x="21" y="69"/>
                  </a:cubicBezTo>
                  <a:cubicBezTo>
                    <a:pt x="21" y="69"/>
                    <a:pt x="21" y="69"/>
                    <a:pt x="21" y="69"/>
                  </a:cubicBezTo>
                  <a:cubicBezTo>
                    <a:pt x="22" y="70"/>
                    <a:pt x="22" y="71"/>
                    <a:pt x="21" y="72"/>
                  </a:cubicBezTo>
                  <a:cubicBezTo>
                    <a:pt x="15" y="75"/>
                    <a:pt x="15" y="75"/>
                    <a:pt x="15" y="75"/>
                  </a:cubicBezTo>
                  <a:cubicBezTo>
                    <a:pt x="15" y="88"/>
                    <a:pt x="15" y="88"/>
                    <a:pt x="15" y="88"/>
                  </a:cubicBezTo>
                  <a:cubicBezTo>
                    <a:pt x="18" y="86"/>
                    <a:pt x="18" y="86"/>
                    <a:pt x="18" y="86"/>
                  </a:cubicBezTo>
                  <a:cubicBezTo>
                    <a:pt x="19" y="85"/>
                    <a:pt x="21" y="85"/>
                    <a:pt x="22" y="86"/>
                  </a:cubicBezTo>
                  <a:close/>
                </a:path>
              </a:pathLst>
            </a:custGeom>
            <a:solidFill>
              <a:srgbClr val="00188F"/>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5055" name="Rectangle 5054"/>
            <p:cNvSpPr/>
            <p:nvPr/>
          </p:nvSpPr>
          <p:spPr>
            <a:xfrm>
              <a:off x="8658722" y="5659109"/>
              <a:ext cx="486668" cy="325650"/>
            </a:xfrm>
            <a:prstGeom prst="rect">
              <a:avLst/>
            </a:prstGeom>
          </p:spPr>
          <p:txBody>
            <a:bodyPr wrap="none">
              <a:spAutoFit/>
            </a:bodyPr>
            <a:lstStyle/>
            <a:p>
              <a:pPr algn="ctr"/>
              <a:r>
                <a:rPr lang="en-US" sz="900" b="1" spc="-50" dirty="0" err="1" smtClean="0">
                  <a:solidFill>
                    <a:srgbClr val="00188F"/>
                  </a:solidFill>
                  <a:latin typeface="Segoe UI Light"/>
                </a:rPr>
                <a:t>vpn</a:t>
              </a:r>
              <a:endParaRPr lang="en-US" sz="900" dirty="0">
                <a:solidFill>
                  <a:srgbClr val="00188F"/>
                </a:solidFill>
              </a:endParaRPr>
            </a:p>
          </p:txBody>
        </p:sp>
      </p:grpSp>
      <p:grpSp>
        <p:nvGrpSpPr>
          <p:cNvPr id="5056" name="Group 5055"/>
          <p:cNvGrpSpPr/>
          <p:nvPr/>
        </p:nvGrpSpPr>
        <p:grpSpPr>
          <a:xfrm>
            <a:off x="3544779" y="4973462"/>
            <a:ext cx="854111" cy="822960"/>
            <a:chOff x="3697179" y="5125862"/>
            <a:chExt cx="854111" cy="822960"/>
          </a:xfrm>
        </p:grpSpPr>
        <p:sp>
          <p:nvSpPr>
            <p:cNvPr id="5057" name="Freeform 78"/>
            <p:cNvSpPr>
              <a:spLocks noEditPoints="1"/>
            </p:cNvSpPr>
            <p:nvPr/>
          </p:nvSpPr>
          <p:spPr bwMode="black">
            <a:xfrm>
              <a:off x="3990834" y="5175124"/>
              <a:ext cx="394040" cy="377155"/>
            </a:xfrm>
            <a:custGeom>
              <a:avLst/>
              <a:gdLst>
                <a:gd name="T0" fmla="*/ 1448 w 2291"/>
                <a:gd name="T1" fmla="*/ 923 h 2197"/>
                <a:gd name="T2" fmla="*/ 1464 w 2291"/>
                <a:gd name="T3" fmla="*/ 1048 h 2197"/>
                <a:gd name="T4" fmla="*/ 1622 w 2291"/>
                <a:gd name="T5" fmla="*/ 1225 h 2197"/>
                <a:gd name="T6" fmla="*/ 1522 w 2291"/>
                <a:gd name="T7" fmla="*/ 1149 h 2197"/>
                <a:gd name="T8" fmla="*/ 1622 w 2291"/>
                <a:gd name="T9" fmla="*/ 1225 h 2197"/>
                <a:gd name="T10" fmla="*/ 769 w 2291"/>
                <a:gd name="T11" fmla="*/ 1149 h 2197"/>
                <a:gd name="T12" fmla="*/ 669 w 2291"/>
                <a:gd name="T13" fmla="*/ 1225 h 2197"/>
                <a:gd name="T14" fmla="*/ 828 w 2291"/>
                <a:gd name="T15" fmla="*/ 1048 h 2197"/>
                <a:gd name="T16" fmla="*/ 844 w 2291"/>
                <a:gd name="T17" fmla="*/ 923 h 2197"/>
                <a:gd name="T18" fmla="*/ 828 w 2291"/>
                <a:gd name="T19" fmla="*/ 1048 h 2197"/>
                <a:gd name="T20" fmla="*/ 1390 w 2291"/>
                <a:gd name="T21" fmla="*/ 540 h 2197"/>
                <a:gd name="T22" fmla="*/ 1493 w 2291"/>
                <a:gd name="T23" fmla="*/ 103 h 2197"/>
                <a:gd name="T24" fmla="*/ 902 w 2291"/>
                <a:gd name="T25" fmla="*/ 0 h 2197"/>
                <a:gd name="T26" fmla="*/ 799 w 2291"/>
                <a:gd name="T27" fmla="*/ 437 h 2197"/>
                <a:gd name="T28" fmla="*/ 859 w 2291"/>
                <a:gd name="T29" fmla="*/ 103 h 2197"/>
                <a:gd name="T30" fmla="*/ 1390 w 2291"/>
                <a:gd name="T31" fmla="*/ 60 h 2197"/>
                <a:gd name="T32" fmla="*/ 1433 w 2291"/>
                <a:gd name="T33" fmla="*/ 437 h 2197"/>
                <a:gd name="T34" fmla="*/ 902 w 2291"/>
                <a:gd name="T35" fmla="*/ 480 h 2197"/>
                <a:gd name="T36" fmla="*/ 859 w 2291"/>
                <a:gd name="T37" fmla="*/ 103 h 2197"/>
                <a:gd name="T38" fmla="*/ 1614 w 2291"/>
                <a:gd name="T39" fmla="*/ 824 h 2197"/>
                <a:gd name="T40" fmla="*/ 1640 w 2291"/>
                <a:gd name="T41" fmla="*/ 786 h 2197"/>
                <a:gd name="T42" fmla="*/ 1499 w 2291"/>
                <a:gd name="T43" fmla="*/ 596 h 2197"/>
                <a:gd name="T44" fmla="*/ 835 w 2291"/>
                <a:gd name="T45" fmla="*/ 576 h 2197"/>
                <a:gd name="T46" fmla="*/ 669 w 2291"/>
                <a:gd name="T47" fmla="*/ 741 h 2197"/>
                <a:gd name="T48" fmla="*/ 652 w 2291"/>
                <a:gd name="T49" fmla="*/ 798 h 2197"/>
                <a:gd name="T50" fmla="*/ 1450 w 2291"/>
                <a:gd name="T51" fmla="*/ 1476 h 2197"/>
                <a:gd name="T52" fmla="*/ 1554 w 2291"/>
                <a:gd name="T53" fmla="*/ 1913 h 2197"/>
                <a:gd name="T54" fmla="*/ 2144 w 2291"/>
                <a:gd name="T55" fmla="*/ 1810 h 2197"/>
                <a:gd name="T56" fmla="*/ 2041 w 2291"/>
                <a:gd name="T57" fmla="*/ 1373 h 2197"/>
                <a:gd name="T58" fmla="*/ 1450 w 2291"/>
                <a:gd name="T59" fmla="*/ 1476 h 2197"/>
                <a:gd name="T60" fmla="*/ 2084 w 2291"/>
                <a:gd name="T61" fmla="*/ 1810 h 2197"/>
                <a:gd name="T62" fmla="*/ 1554 w 2291"/>
                <a:gd name="T63" fmla="*/ 1853 h 2197"/>
                <a:gd name="T64" fmla="*/ 1511 w 2291"/>
                <a:gd name="T65" fmla="*/ 1476 h 2197"/>
                <a:gd name="T66" fmla="*/ 2041 w 2291"/>
                <a:gd name="T67" fmla="*/ 1433 h 2197"/>
                <a:gd name="T68" fmla="*/ 2275 w 2291"/>
                <a:gd name="T69" fmla="*/ 2114 h 2197"/>
                <a:gd name="T70" fmla="*/ 2108 w 2291"/>
                <a:gd name="T71" fmla="*/ 1949 h 2197"/>
                <a:gd name="T72" fmla="*/ 1444 w 2291"/>
                <a:gd name="T73" fmla="*/ 1969 h 2197"/>
                <a:gd name="T74" fmla="*/ 1304 w 2291"/>
                <a:gd name="T75" fmla="*/ 2159 h 2197"/>
                <a:gd name="T76" fmla="*/ 1329 w 2291"/>
                <a:gd name="T77" fmla="*/ 2197 h 2197"/>
                <a:gd name="T78" fmla="*/ 2291 w 2291"/>
                <a:gd name="T79" fmla="*/ 2171 h 2197"/>
                <a:gd name="T80" fmla="*/ 2275 w 2291"/>
                <a:gd name="T81" fmla="*/ 2114 h 2197"/>
                <a:gd name="T82" fmla="*/ 738 w 2291"/>
                <a:gd name="T83" fmla="*/ 1913 h 2197"/>
                <a:gd name="T84" fmla="*/ 841 w 2291"/>
                <a:gd name="T85" fmla="*/ 1476 h 2197"/>
                <a:gd name="T86" fmla="*/ 250 w 2291"/>
                <a:gd name="T87" fmla="*/ 1373 h 2197"/>
                <a:gd name="T88" fmla="*/ 147 w 2291"/>
                <a:gd name="T89" fmla="*/ 1810 h 2197"/>
                <a:gd name="T90" fmla="*/ 207 w 2291"/>
                <a:gd name="T91" fmla="*/ 1476 h 2197"/>
                <a:gd name="T92" fmla="*/ 738 w 2291"/>
                <a:gd name="T93" fmla="*/ 1433 h 2197"/>
                <a:gd name="T94" fmla="*/ 781 w 2291"/>
                <a:gd name="T95" fmla="*/ 1810 h 2197"/>
                <a:gd name="T96" fmla="*/ 250 w 2291"/>
                <a:gd name="T97" fmla="*/ 1853 h 2197"/>
                <a:gd name="T98" fmla="*/ 207 w 2291"/>
                <a:gd name="T99" fmla="*/ 1476 h 2197"/>
                <a:gd name="T100" fmla="*/ 805 w 2291"/>
                <a:gd name="T101" fmla="*/ 1949 h 2197"/>
                <a:gd name="T102" fmla="*/ 141 w 2291"/>
                <a:gd name="T103" fmla="*/ 1969 h 2197"/>
                <a:gd name="T104" fmla="*/ 0 w 2291"/>
                <a:gd name="T105" fmla="*/ 2159 h 2197"/>
                <a:gd name="T106" fmla="*/ 26 w 2291"/>
                <a:gd name="T107" fmla="*/ 2197 h 2197"/>
                <a:gd name="T108" fmla="*/ 988 w 2291"/>
                <a:gd name="T109" fmla="*/ 2171 h 2197"/>
                <a:gd name="T110" fmla="*/ 971 w 2291"/>
                <a:gd name="T111" fmla="*/ 2114 h 2197"/>
                <a:gd name="T112" fmla="*/ 971 w 2291"/>
                <a:gd name="T113" fmla="*/ 1659 h 2197"/>
                <a:gd name="T114" fmla="*/ 1088 w 2291"/>
                <a:gd name="T115" fmla="*/ 1610 h 2197"/>
                <a:gd name="T116" fmla="*/ 971 w 2291"/>
                <a:gd name="T117" fmla="*/ 1659 h 2197"/>
                <a:gd name="T118" fmla="*/ 1204 w 2291"/>
                <a:gd name="T119" fmla="*/ 1610 h 2197"/>
                <a:gd name="T120" fmla="*/ 1320 w 2291"/>
                <a:gd name="T121" fmla="*/ 1659 h 2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291" h="2197">
                  <a:moveTo>
                    <a:pt x="1506" y="1023"/>
                  </a:moveTo>
                  <a:cubicBezTo>
                    <a:pt x="1448" y="923"/>
                    <a:pt x="1448" y="923"/>
                    <a:pt x="1448" y="923"/>
                  </a:cubicBezTo>
                  <a:cubicBezTo>
                    <a:pt x="1406" y="947"/>
                    <a:pt x="1406" y="947"/>
                    <a:pt x="1406" y="947"/>
                  </a:cubicBezTo>
                  <a:cubicBezTo>
                    <a:pt x="1464" y="1048"/>
                    <a:pt x="1464" y="1048"/>
                    <a:pt x="1464" y="1048"/>
                  </a:cubicBezTo>
                  <a:lnTo>
                    <a:pt x="1506" y="1023"/>
                  </a:lnTo>
                  <a:close/>
                  <a:moveTo>
                    <a:pt x="1622" y="1225"/>
                  </a:moveTo>
                  <a:cubicBezTo>
                    <a:pt x="1564" y="1124"/>
                    <a:pt x="1564" y="1124"/>
                    <a:pt x="1564" y="1124"/>
                  </a:cubicBezTo>
                  <a:cubicBezTo>
                    <a:pt x="1522" y="1149"/>
                    <a:pt x="1522" y="1149"/>
                    <a:pt x="1522" y="1149"/>
                  </a:cubicBezTo>
                  <a:cubicBezTo>
                    <a:pt x="1580" y="1249"/>
                    <a:pt x="1580" y="1249"/>
                    <a:pt x="1580" y="1249"/>
                  </a:cubicBezTo>
                  <a:lnTo>
                    <a:pt x="1622" y="1225"/>
                  </a:lnTo>
                  <a:close/>
                  <a:moveTo>
                    <a:pt x="711" y="1249"/>
                  </a:moveTo>
                  <a:cubicBezTo>
                    <a:pt x="769" y="1149"/>
                    <a:pt x="769" y="1149"/>
                    <a:pt x="769" y="1149"/>
                  </a:cubicBezTo>
                  <a:cubicBezTo>
                    <a:pt x="727" y="1124"/>
                    <a:pt x="727" y="1124"/>
                    <a:pt x="727" y="1124"/>
                  </a:cubicBezTo>
                  <a:cubicBezTo>
                    <a:pt x="669" y="1225"/>
                    <a:pt x="669" y="1225"/>
                    <a:pt x="669" y="1225"/>
                  </a:cubicBezTo>
                  <a:lnTo>
                    <a:pt x="711" y="1249"/>
                  </a:lnTo>
                  <a:close/>
                  <a:moveTo>
                    <a:pt x="828" y="1048"/>
                  </a:moveTo>
                  <a:cubicBezTo>
                    <a:pt x="886" y="947"/>
                    <a:pt x="886" y="947"/>
                    <a:pt x="886" y="947"/>
                  </a:cubicBezTo>
                  <a:cubicBezTo>
                    <a:pt x="844" y="923"/>
                    <a:pt x="844" y="923"/>
                    <a:pt x="844" y="923"/>
                  </a:cubicBezTo>
                  <a:cubicBezTo>
                    <a:pt x="786" y="1023"/>
                    <a:pt x="786" y="1023"/>
                    <a:pt x="786" y="1023"/>
                  </a:cubicBezTo>
                  <a:lnTo>
                    <a:pt x="828" y="1048"/>
                  </a:lnTo>
                  <a:close/>
                  <a:moveTo>
                    <a:pt x="902" y="540"/>
                  </a:moveTo>
                  <a:cubicBezTo>
                    <a:pt x="1390" y="540"/>
                    <a:pt x="1390" y="540"/>
                    <a:pt x="1390" y="540"/>
                  </a:cubicBezTo>
                  <a:cubicBezTo>
                    <a:pt x="1447" y="540"/>
                    <a:pt x="1493" y="494"/>
                    <a:pt x="1493" y="437"/>
                  </a:cubicBezTo>
                  <a:cubicBezTo>
                    <a:pt x="1493" y="103"/>
                    <a:pt x="1493" y="103"/>
                    <a:pt x="1493" y="103"/>
                  </a:cubicBezTo>
                  <a:cubicBezTo>
                    <a:pt x="1493" y="46"/>
                    <a:pt x="1447" y="0"/>
                    <a:pt x="1390" y="0"/>
                  </a:cubicBezTo>
                  <a:cubicBezTo>
                    <a:pt x="902" y="0"/>
                    <a:pt x="902" y="0"/>
                    <a:pt x="902" y="0"/>
                  </a:cubicBezTo>
                  <a:cubicBezTo>
                    <a:pt x="845" y="0"/>
                    <a:pt x="799" y="46"/>
                    <a:pt x="799" y="103"/>
                  </a:cubicBezTo>
                  <a:cubicBezTo>
                    <a:pt x="799" y="437"/>
                    <a:pt x="799" y="437"/>
                    <a:pt x="799" y="437"/>
                  </a:cubicBezTo>
                  <a:cubicBezTo>
                    <a:pt x="799" y="494"/>
                    <a:pt x="845" y="540"/>
                    <a:pt x="902" y="540"/>
                  </a:cubicBezTo>
                  <a:close/>
                  <a:moveTo>
                    <a:pt x="859" y="103"/>
                  </a:moveTo>
                  <a:cubicBezTo>
                    <a:pt x="859" y="79"/>
                    <a:pt x="878" y="60"/>
                    <a:pt x="902" y="60"/>
                  </a:cubicBezTo>
                  <a:cubicBezTo>
                    <a:pt x="1390" y="60"/>
                    <a:pt x="1390" y="60"/>
                    <a:pt x="1390" y="60"/>
                  </a:cubicBezTo>
                  <a:cubicBezTo>
                    <a:pt x="1413" y="60"/>
                    <a:pt x="1433" y="79"/>
                    <a:pt x="1433" y="103"/>
                  </a:cubicBezTo>
                  <a:cubicBezTo>
                    <a:pt x="1433" y="437"/>
                    <a:pt x="1433" y="437"/>
                    <a:pt x="1433" y="437"/>
                  </a:cubicBezTo>
                  <a:cubicBezTo>
                    <a:pt x="1433" y="461"/>
                    <a:pt x="1413" y="480"/>
                    <a:pt x="1390" y="480"/>
                  </a:cubicBezTo>
                  <a:cubicBezTo>
                    <a:pt x="902" y="480"/>
                    <a:pt x="902" y="480"/>
                    <a:pt x="902" y="480"/>
                  </a:cubicBezTo>
                  <a:cubicBezTo>
                    <a:pt x="878" y="480"/>
                    <a:pt x="859" y="461"/>
                    <a:pt x="859" y="437"/>
                  </a:cubicBezTo>
                  <a:lnTo>
                    <a:pt x="859" y="103"/>
                  </a:lnTo>
                  <a:close/>
                  <a:moveTo>
                    <a:pt x="678" y="824"/>
                  </a:moveTo>
                  <a:cubicBezTo>
                    <a:pt x="1614" y="824"/>
                    <a:pt x="1614" y="824"/>
                    <a:pt x="1614" y="824"/>
                  </a:cubicBezTo>
                  <a:cubicBezTo>
                    <a:pt x="1628" y="824"/>
                    <a:pt x="1640" y="812"/>
                    <a:pt x="1640" y="798"/>
                  </a:cubicBezTo>
                  <a:cubicBezTo>
                    <a:pt x="1640" y="786"/>
                    <a:pt x="1640" y="786"/>
                    <a:pt x="1640" y="786"/>
                  </a:cubicBezTo>
                  <a:cubicBezTo>
                    <a:pt x="1640" y="772"/>
                    <a:pt x="1632" y="752"/>
                    <a:pt x="1623" y="741"/>
                  </a:cubicBezTo>
                  <a:cubicBezTo>
                    <a:pt x="1499" y="596"/>
                    <a:pt x="1499" y="596"/>
                    <a:pt x="1499" y="596"/>
                  </a:cubicBezTo>
                  <a:cubicBezTo>
                    <a:pt x="1490" y="585"/>
                    <a:pt x="1471" y="576"/>
                    <a:pt x="1457" y="576"/>
                  </a:cubicBezTo>
                  <a:cubicBezTo>
                    <a:pt x="835" y="576"/>
                    <a:pt x="835" y="576"/>
                    <a:pt x="835" y="576"/>
                  </a:cubicBezTo>
                  <a:cubicBezTo>
                    <a:pt x="821" y="576"/>
                    <a:pt x="802" y="585"/>
                    <a:pt x="792" y="596"/>
                  </a:cubicBezTo>
                  <a:cubicBezTo>
                    <a:pt x="669" y="741"/>
                    <a:pt x="669" y="741"/>
                    <a:pt x="669" y="741"/>
                  </a:cubicBezTo>
                  <a:cubicBezTo>
                    <a:pt x="659" y="752"/>
                    <a:pt x="652" y="772"/>
                    <a:pt x="652" y="786"/>
                  </a:cubicBezTo>
                  <a:cubicBezTo>
                    <a:pt x="652" y="798"/>
                    <a:pt x="652" y="798"/>
                    <a:pt x="652" y="798"/>
                  </a:cubicBezTo>
                  <a:cubicBezTo>
                    <a:pt x="652" y="812"/>
                    <a:pt x="664" y="824"/>
                    <a:pt x="678" y="824"/>
                  </a:cubicBezTo>
                  <a:close/>
                  <a:moveTo>
                    <a:pt x="1450" y="1476"/>
                  </a:moveTo>
                  <a:cubicBezTo>
                    <a:pt x="1450" y="1810"/>
                    <a:pt x="1450" y="1810"/>
                    <a:pt x="1450" y="1810"/>
                  </a:cubicBezTo>
                  <a:cubicBezTo>
                    <a:pt x="1450" y="1867"/>
                    <a:pt x="1497" y="1913"/>
                    <a:pt x="1554" y="1913"/>
                  </a:cubicBezTo>
                  <a:cubicBezTo>
                    <a:pt x="2041" y="1913"/>
                    <a:pt x="2041" y="1913"/>
                    <a:pt x="2041" y="1913"/>
                  </a:cubicBezTo>
                  <a:cubicBezTo>
                    <a:pt x="2098" y="1913"/>
                    <a:pt x="2144" y="1867"/>
                    <a:pt x="2144" y="1810"/>
                  </a:cubicBezTo>
                  <a:cubicBezTo>
                    <a:pt x="2144" y="1476"/>
                    <a:pt x="2144" y="1476"/>
                    <a:pt x="2144" y="1476"/>
                  </a:cubicBezTo>
                  <a:cubicBezTo>
                    <a:pt x="2144" y="1419"/>
                    <a:pt x="2098" y="1373"/>
                    <a:pt x="2041" y="1373"/>
                  </a:cubicBezTo>
                  <a:cubicBezTo>
                    <a:pt x="1554" y="1373"/>
                    <a:pt x="1554" y="1373"/>
                    <a:pt x="1554" y="1373"/>
                  </a:cubicBezTo>
                  <a:cubicBezTo>
                    <a:pt x="1497" y="1373"/>
                    <a:pt x="1450" y="1419"/>
                    <a:pt x="1450" y="1476"/>
                  </a:cubicBezTo>
                  <a:close/>
                  <a:moveTo>
                    <a:pt x="2084" y="1476"/>
                  </a:moveTo>
                  <a:cubicBezTo>
                    <a:pt x="2084" y="1810"/>
                    <a:pt x="2084" y="1810"/>
                    <a:pt x="2084" y="1810"/>
                  </a:cubicBezTo>
                  <a:cubicBezTo>
                    <a:pt x="2084" y="1834"/>
                    <a:pt x="2065" y="1853"/>
                    <a:pt x="2041" y="1853"/>
                  </a:cubicBezTo>
                  <a:cubicBezTo>
                    <a:pt x="1554" y="1853"/>
                    <a:pt x="1554" y="1853"/>
                    <a:pt x="1554" y="1853"/>
                  </a:cubicBezTo>
                  <a:cubicBezTo>
                    <a:pt x="1530" y="1853"/>
                    <a:pt x="1511" y="1834"/>
                    <a:pt x="1511" y="1810"/>
                  </a:cubicBezTo>
                  <a:cubicBezTo>
                    <a:pt x="1511" y="1476"/>
                    <a:pt x="1511" y="1476"/>
                    <a:pt x="1511" y="1476"/>
                  </a:cubicBezTo>
                  <a:cubicBezTo>
                    <a:pt x="1511" y="1452"/>
                    <a:pt x="1530" y="1433"/>
                    <a:pt x="1554" y="1433"/>
                  </a:cubicBezTo>
                  <a:cubicBezTo>
                    <a:pt x="2041" y="1433"/>
                    <a:pt x="2041" y="1433"/>
                    <a:pt x="2041" y="1433"/>
                  </a:cubicBezTo>
                  <a:cubicBezTo>
                    <a:pt x="2065" y="1433"/>
                    <a:pt x="2084" y="1452"/>
                    <a:pt x="2084" y="1476"/>
                  </a:cubicBezTo>
                  <a:close/>
                  <a:moveTo>
                    <a:pt x="2275" y="2114"/>
                  </a:moveTo>
                  <a:cubicBezTo>
                    <a:pt x="2151" y="1969"/>
                    <a:pt x="2151" y="1969"/>
                    <a:pt x="2151" y="1969"/>
                  </a:cubicBezTo>
                  <a:cubicBezTo>
                    <a:pt x="2142" y="1958"/>
                    <a:pt x="2123" y="1949"/>
                    <a:pt x="2108" y="1949"/>
                  </a:cubicBezTo>
                  <a:cubicBezTo>
                    <a:pt x="1486" y="1949"/>
                    <a:pt x="1486" y="1949"/>
                    <a:pt x="1486" y="1949"/>
                  </a:cubicBezTo>
                  <a:cubicBezTo>
                    <a:pt x="1472" y="1949"/>
                    <a:pt x="1453" y="1958"/>
                    <a:pt x="1444" y="1969"/>
                  </a:cubicBezTo>
                  <a:cubicBezTo>
                    <a:pt x="1320" y="2114"/>
                    <a:pt x="1320" y="2114"/>
                    <a:pt x="1320" y="2114"/>
                  </a:cubicBezTo>
                  <a:cubicBezTo>
                    <a:pt x="1311" y="2125"/>
                    <a:pt x="1304" y="2145"/>
                    <a:pt x="1304" y="2159"/>
                  </a:cubicBezTo>
                  <a:cubicBezTo>
                    <a:pt x="1304" y="2171"/>
                    <a:pt x="1304" y="2171"/>
                    <a:pt x="1304" y="2171"/>
                  </a:cubicBezTo>
                  <a:cubicBezTo>
                    <a:pt x="1304" y="2185"/>
                    <a:pt x="1315" y="2197"/>
                    <a:pt x="1329" y="2197"/>
                  </a:cubicBezTo>
                  <a:cubicBezTo>
                    <a:pt x="2265" y="2197"/>
                    <a:pt x="2265" y="2197"/>
                    <a:pt x="2265" y="2197"/>
                  </a:cubicBezTo>
                  <a:cubicBezTo>
                    <a:pt x="2280" y="2197"/>
                    <a:pt x="2291" y="2185"/>
                    <a:pt x="2291" y="2171"/>
                  </a:cubicBezTo>
                  <a:cubicBezTo>
                    <a:pt x="2291" y="2159"/>
                    <a:pt x="2291" y="2159"/>
                    <a:pt x="2291" y="2159"/>
                  </a:cubicBezTo>
                  <a:cubicBezTo>
                    <a:pt x="2291" y="2145"/>
                    <a:pt x="2284" y="2125"/>
                    <a:pt x="2275" y="2114"/>
                  </a:cubicBezTo>
                  <a:close/>
                  <a:moveTo>
                    <a:pt x="250" y="1913"/>
                  </a:moveTo>
                  <a:cubicBezTo>
                    <a:pt x="738" y="1913"/>
                    <a:pt x="738" y="1913"/>
                    <a:pt x="738" y="1913"/>
                  </a:cubicBezTo>
                  <a:cubicBezTo>
                    <a:pt x="795" y="1913"/>
                    <a:pt x="841" y="1867"/>
                    <a:pt x="841" y="1810"/>
                  </a:cubicBezTo>
                  <a:cubicBezTo>
                    <a:pt x="841" y="1476"/>
                    <a:pt x="841" y="1476"/>
                    <a:pt x="841" y="1476"/>
                  </a:cubicBezTo>
                  <a:cubicBezTo>
                    <a:pt x="841" y="1419"/>
                    <a:pt x="795" y="1373"/>
                    <a:pt x="738" y="1373"/>
                  </a:cubicBezTo>
                  <a:cubicBezTo>
                    <a:pt x="250" y="1373"/>
                    <a:pt x="250" y="1373"/>
                    <a:pt x="250" y="1373"/>
                  </a:cubicBezTo>
                  <a:cubicBezTo>
                    <a:pt x="193" y="1373"/>
                    <a:pt x="147" y="1419"/>
                    <a:pt x="147" y="1476"/>
                  </a:cubicBezTo>
                  <a:cubicBezTo>
                    <a:pt x="147" y="1810"/>
                    <a:pt x="147" y="1810"/>
                    <a:pt x="147" y="1810"/>
                  </a:cubicBezTo>
                  <a:cubicBezTo>
                    <a:pt x="147" y="1867"/>
                    <a:pt x="193" y="1913"/>
                    <a:pt x="250" y="1913"/>
                  </a:cubicBezTo>
                  <a:close/>
                  <a:moveTo>
                    <a:pt x="207" y="1476"/>
                  </a:moveTo>
                  <a:cubicBezTo>
                    <a:pt x="207" y="1452"/>
                    <a:pt x="227" y="1433"/>
                    <a:pt x="250" y="1433"/>
                  </a:cubicBezTo>
                  <a:cubicBezTo>
                    <a:pt x="738" y="1433"/>
                    <a:pt x="738" y="1433"/>
                    <a:pt x="738" y="1433"/>
                  </a:cubicBezTo>
                  <a:cubicBezTo>
                    <a:pt x="762" y="1433"/>
                    <a:pt x="781" y="1452"/>
                    <a:pt x="781" y="1476"/>
                  </a:cubicBezTo>
                  <a:cubicBezTo>
                    <a:pt x="781" y="1810"/>
                    <a:pt x="781" y="1810"/>
                    <a:pt x="781" y="1810"/>
                  </a:cubicBezTo>
                  <a:cubicBezTo>
                    <a:pt x="781" y="1834"/>
                    <a:pt x="762" y="1853"/>
                    <a:pt x="738" y="1853"/>
                  </a:cubicBezTo>
                  <a:cubicBezTo>
                    <a:pt x="250" y="1853"/>
                    <a:pt x="250" y="1853"/>
                    <a:pt x="250" y="1853"/>
                  </a:cubicBezTo>
                  <a:cubicBezTo>
                    <a:pt x="227" y="1853"/>
                    <a:pt x="207" y="1834"/>
                    <a:pt x="207" y="1810"/>
                  </a:cubicBezTo>
                  <a:lnTo>
                    <a:pt x="207" y="1476"/>
                  </a:lnTo>
                  <a:close/>
                  <a:moveTo>
                    <a:pt x="848" y="1969"/>
                  </a:moveTo>
                  <a:cubicBezTo>
                    <a:pt x="838" y="1958"/>
                    <a:pt x="819" y="1949"/>
                    <a:pt x="805" y="1949"/>
                  </a:cubicBezTo>
                  <a:cubicBezTo>
                    <a:pt x="183" y="1949"/>
                    <a:pt x="183" y="1949"/>
                    <a:pt x="183" y="1949"/>
                  </a:cubicBezTo>
                  <a:cubicBezTo>
                    <a:pt x="169" y="1949"/>
                    <a:pt x="150" y="1958"/>
                    <a:pt x="141" y="1969"/>
                  </a:cubicBezTo>
                  <a:cubicBezTo>
                    <a:pt x="17" y="2114"/>
                    <a:pt x="17" y="2114"/>
                    <a:pt x="17" y="2114"/>
                  </a:cubicBezTo>
                  <a:cubicBezTo>
                    <a:pt x="8" y="2125"/>
                    <a:pt x="0" y="2145"/>
                    <a:pt x="0" y="2159"/>
                  </a:cubicBezTo>
                  <a:cubicBezTo>
                    <a:pt x="0" y="2171"/>
                    <a:pt x="0" y="2171"/>
                    <a:pt x="0" y="2171"/>
                  </a:cubicBezTo>
                  <a:cubicBezTo>
                    <a:pt x="0" y="2185"/>
                    <a:pt x="12" y="2197"/>
                    <a:pt x="26" y="2197"/>
                  </a:cubicBezTo>
                  <a:cubicBezTo>
                    <a:pt x="962" y="2197"/>
                    <a:pt x="962" y="2197"/>
                    <a:pt x="962" y="2197"/>
                  </a:cubicBezTo>
                  <a:cubicBezTo>
                    <a:pt x="977" y="2197"/>
                    <a:pt x="988" y="2185"/>
                    <a:pt x="988" y="2171"/>
                  </a:cubicBezTo>
                  <a:cubicBezTo>
                    <a:pt x="988" y="2159"/>
                    <a:pt x="988" y="2159"/>
                    <a:pt x="988" y="2159"/>
                  </a:cubicBezTo>
                  <a:cubicBezTo>
                    <a:pt x="988" y="2145"/>
                    <a:pt x="981" y="2125"/>
                    <a:pt x="971" y="2114"/>
                  </a:cubicBezTo>
                  <a:lnTo>
                    <a:pt x="848" y="1969"/>
                  </a:lnTo>
                  <a:close/>
                  <a:moveTo>
                    <a:pt x="971" y="1659"/>
                  </a:moveTo>
                  <a:cubicBezTo>
                    <a:pt x="1088" y="1659"/>
                    <a:pt x="1088" y="1659"/>
                    <a:pt x="1088" y="1659"/>
                  </a:cubicBezTo>
                  <a:cubicBezTo>
                    <a:pt x="1088" y="1610"/>
                    <a:pt x="1088" y="1610"/>
                    <a:pt x="1088" y="1610"/>
                  </a:cubicBezTo>
                  <a:cubicBezTo>
                    <a:pt x="971" y="1610"/>
                    <a:pt x="971" y="1610"/>
                    <a:pt x="971" y="1610"/>
                  </a:cubicBezTo>
                  <a:lnTo>
                    <a:pt x="971" y="1659"/>
                  </a:lnTo>
                  <a:close/>
                  <a:moveTo>
                    <a:pt x="1320" y="1610"/>
                  </a:moveTo>
                  <a:cubicBezTo>
                    <a:pt x="1204" y="1610"/>
                    <a:pt x="1204" y="1610"/>
                    <a:pt x="1204" y="1610"/>
                  </a:cubicBezTo>
                  <a:cubicBezTo>
                    <a:pt x="1204" y="1659"/>
                    <a:pt x="1204" y="1659"/>
                    <a:pt x="1204" y="1659"/>
                  </a:cubicBezTo>
                  <a:cubicBezTo>
                    <a:pt x="1320" y="1659"/>
                    <a:pt x="1320" y="1659"/>
                    <a:pt x="1320" y="1659"/>
                  </a:cubicBezTo>
                  <a:lnTo>
                    <a:pt x="1320" y="1610"/>
                  </a:lnTo>
                  <a:close/>
                </a:path>
              </a:pathLst>
            </a:custGeom>
            <a:solidFill>
              <a:srgbClr val="000607"/>
            </a:solidFill>
            <a:ln>
              <a:noFill/>
            </a:ln>
          </p:spPr>
          <p:txBody>
            <a:bodyPr vert="horz" wrap="square" lIns="82275" tIns="41138" rIns="82275" bIns="41138" numCol="1" anchor="t" anchorCtr="0" compatLnSpc="1">
              <a:prstTxWarp prst="textNoShape">
                <a:avLst/>
              </a:prstTxWarp>
            </a:bodyPr>
            <a:lstStyle/>
            <a:p>
              <a:pPr defTabSz="684536"/>
              <a:endParaRPr lang="en-US" sz="933" dirty="0">
                <a:solidFill>
                  <a:srgbClr val="FFFFFF"/>
                </a:solidFill>
              </a:endParaRPr>
            </a:p>
          </p:txBody>
        </p:sp>
        <p:sp>
          <p:nvSpPr>
            <p:cNvPr id="5058" name="L-Shape 5057"/>
            <p:cNvSpPr/>
            <p:nvPr/>
          </p:nvSpPr>
          <p:spPr bwMode="auto">
            <a:xfrm flipH="1">
              <a:off x="3697179" y="5125862"/>
              <a:ext cx="854111" cy="822960"/>
            </a:xfrm>
            <a:prstGeom prst="corner">
              <a:avLst>
                <a:gd name="adj1" fmla="val 38444"/>
                <a:gd name="adj2" fmla="val 86106"/>
              </a:avLst>
            </a:prstGeom>
            <a:noFill/>
            <a:ln w="22225" cap="sq">
              <a:solidFill>
                <a:srgbClr val="000607"/>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rgbClr val="EFEFEF"/>
                    </a:gs>
                    <a:gs pos="10417">
                      <a:srgbClr val="EFEFEF"/>
                    </a:gs>
                  </a:gsLst>
                  <a:lin ang="5400000" scaled="0"/>
                </a:gradFill>
              </a:endParaRPr>
            </a:p>
          </p:txBody>
        </p:sp>
      </p:grpSp>
      <p:grpSp>
        <p:nvGrpSpPr>
          <p:cNvPr id="5059" name="Group 5058"/>
          <p:cNvGrpSpPr/>
          <p:nvPr/>
        </p:nvGrpSpPr>
        <p:grpSpPr>
          <a:xfrm>
            <a:off x="2677477" y="4973462"/>
            <a:ext cx="860880" cy="822960"/>
            <a:chOff x="2829877" y="5125862"/>
            <a:chExt cx="860880" cy="822960"/>
          </a:xfrm>
        </p:grpSpPr>
        <p:pic>
          <p:nvPicPr>
            <p:cNvPr id="5060" name="Picture 5059"/>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3042160" y="5195680"/>
              <a:ext cx="383938" cy="347347"/>
            </a:xfrm>
            <a:prstGeom prst="rect">
              <a:avLst/>
            </a:prstGeom>
            <a:noFill/>
            <a:ln>
              <a:noFill/>
            </a:ln>
          </p:spPr>
        </p:pic>
        <p:sp>
          <p:nvSpPr>
            <p:cNvPr id="5061" name="L-Shape 5060"/>
            <p:cNvSpPr/>
            <p:nvPr/>
          </p:nvSpPr>
          <p:spPr bwMode="auto">
            <a:xfrm flipV="1">
              <a:off x="2829877" y="5125862"/>
              <a:ext cx="860880" cy="822960"/>
            </a:xfrm>
            <a:prstGeom prst="corner">
              <a:avLst>
                <a:gd name="adj1" fmla="val 38444"/>
                <a:gd name="adj2" fmla="val 93695"/>
              </a:avLst>
            </a:prstGeom>
            <a:noFill/>
            <a:ln w="22225" cap="sq">
              <a:solidFill>
                <a:srgbClr val="000607"/>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rgbClr val="EFEFEF"/>
                    </a:gs>
                    <a:gs pos="10417">
                      <a:srgbClr val="EFEFEF"/>
                    </a:gs>
                  </a:gsLst>
                  <a:lin ang="5400000" scaled="0"/>
                </a:gradFill>
              </a:endParaRPr>
            </a:p>
          </p:txBody>
        </p:sp>
      </p:grpSp>
      <p:grpSp>
        <p:nvGrpSpPr>
          <p:cNvPr id="21" name="Group 20"/>
          <p:cNvGrpSpPr/>
          <p:nvPr/>
        </p:nvGrpSpPr>
        <p:grpSpPr>
          <a:xfrm>
            <a:off x="4626423" y="4974129"/>
            <a:ext cx="851828" cy="822960"/>
            <a:chOff x="4626423" y="4974129"/>
            <a:chExt cx="851828" cy="822960"/>
          </a:xfrm>
        </p:grpSpPr>
        <p:sp>
          <p:nvSpPr>
            <p:cNvPr id="2557" name="Freeform 58"/>
            <p:cNvSpPr>
              <a:spLocks noEditPoints="1"/>
            </p:cNvSpPr>
            <p:nvPr/>
          </p:nvSpPr>
          <p:spPr bwMode="black">
            <a:xfrm>
              <a:off x="4758936" y="5065442"/>
              <a:ext cx="383562" cy="411166"/>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solidFill>
              <a:srgbClr val="000607"/>
            </a:solidFill>
            <a:ln>
              <a:noFill/>
            </a:ln>
          </p:spPr>
          <p:txBody>
            <a:bodyPr vert="horz" wrap="square" lIns="82275" tIns="41138" rIns="82275" bIns="41138" numCol="1" anchor="t" anchorCtr="0" compatLnSpc="1">
              <a:prstTxWarp prst="textNoShape">
                <a:avLst/>
              </a:prstTxWarp>
            </a:bodyPr>
            <a:lstStyle/>
            <a:p>
              <a:pPr defTabSz="684536"/>
              <a:endParaRPr lang="en-US" sz="933">
                <a:solidFill>
                  <a:srgbClr val="FFFFFF"/>
                </a:solidFill>
              </a:endParaRPr>
            </a:p>
          </p:txBody>
        </p:sp>
        <p:sp>
          <p:nvSpPr>
            <p:cNvPr id="5062" name="L-Shape 5061"/>
            <p:cNvSpPr/>
            <p:nvPr/>
          </p:nvSpPr>
          <p:spPr bwMode="auto">
            <a:xfrm flipV="1">
              <a:off x="4626423" y="4974129"/>
              <a:ext cx="851828" cy="822960"/>
            </a:xfrm>
            <a:prstGeom prst="corner">
              <a:avLst>
                <a:gd name="adj1" fmla="val 43057"/>
                <a:gd name="adj2" fmla="val 74857"/>
              </a:avLst>
            </a:prstGeom>
            <a:noFill/>
            <a:ln w="22225" cap="sq">
              <a:solidFill>
                <a:srgbClr val="000607"/>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grpSp>
    </p:spTree>
    <p:extLst>
      <p:ext uri="{BB962C8B-B14F-4D97-AF65-F5344CB8AC3E}">
        <p14:creationId xmlns:p14="http://schemas.microsoft.com/office/powerpoint/2010/main" val="280300920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500"/>
                                  </p:stCondLst>
                                  <p:childTnLst>
                                    <p:set>
                                      <p:cBhvr>
                                        <p:cTn id="6" dur="1" fill="hold">
                                          <p:stCondLst>
                                            <p:cond delay="0"/>
                                          </p:stCondLst>
                                        </p:cTn>
                                        <p:tgtEl>
                                          <p:spTgt spid="2550"/>
                                        </p:tgtEl>
                                        <p:attrNameLst>
                                          <p:attrName>style.visibility</p:attrName>
                                        </p:attrNameLst>
                                      </p:cBhvr>
                                      <p:to>
                                        <p:strVal val="visible"/>
                                      </p:to>
                                    </p:set>
                                    <p:anim calcmode="lin" valueType="num">
                                      <p:cBhvr>
                                        <p:cTn id="7" dur="250" fill="hold"/>
                                        <p:tgtEl>
                                          <p:spTgt spid="2550"/>
                                        </p:tgtEl>
                                        <p:attrNameLst>
                                          <p:attrName>ppt_w</p:attrName>
                                        </p:attrNameLst>
                                      </p:cBhvr>
                                      <p:tavLst>
                                        <p:tav tm="0">
                                          <p:val>
                                            <p:fltVal val="0"/>
                                          </p:val>
                                        </p:tav>
                                        <p:tav tm="100000">
                                          <p:val>
                                            <p:strVal val="#ppt_w"/>
                                          </p:val>
                                        </p:tav>
                                      </p:tavLst>
                                    </p:anim>
                                    <p:anim calcmode="lin" valueType="num">
                                      <p:cBhvr>
                                        <p:cTn id="8" dur="250" fill="hold"/>
                                        <p:tgtEl>
                                          <p:spTgt spid="2550"/>
                                        </p:tgtEl>
                                        <p:attrNameLst>
                                          <p:attrName>ppt_h</p:attrName>
                                        </p:attrNameLst>
                                      </p:cBhvr>
                                      <p:tavLst>
                                        <p:tav tm="0">
                                          <p:val>
                                            <p:fltVal val="0"/>
                                          </p:val>
                                        </p:tav>
                                        <p:tav tm="100000">
                                          <p:val>
                                            <p:strVal val="#ppt_h"/>
                                          </p:val>
                                        </p:tav>
                                      </p:tavLst>
                                    </p:anim>
                                    <p:animEffect transition="in" filter="fade">
                                      <p:cBhvr>
                                        <p:cTn id="9" dur="250"/>
                                        <p:tgtEl>
                                          <p:spTgt spid="2550"/>
                                        </p:tgtEl>
                                      </p:cBhvr>
                                    </p:animEffect>
                                  </p:childTnLst>
                                </p:cTn>
                              </p:par>
                              <p:par>
                                <p:cTn id="10" presetID="6" presetClass="emph" presetSubtype="0" decel="100000" fill="hold" grpId="1" nodeType="withEffect">
                                  <p:stCondLst>
                                    <p:cond delay="700"/>
                                  </p:stCondLst>
                                  <p:childTnLst>
                                    <p:animScale>
                                      <p:cBhvr>
                                        <p:cTn id="11" dur="250" fill="hold"/>
                                        <p:tgtEl>
                                          <p:spTgt spid="2550"/>
                                        </p:tgtEl>
                                      </p:cBhvr>
                                      <p:by x="110000" y="110000"/>
                                    </p:animScale>
                                  </p:childTnLst>
                                </p:cTn>
                              </p:par>
                              <p:par>
                                <p:cTn id="12" presetID="6" presetClass="emph" presetSubtype="0" decel="100000" fill="hold" grpId="2" nodeType="withEffect">
                                  <p:stCondLst>
                                    <p:cond delay="800"/>
                                  </p:stCondLst>
                                  <p:childTnLst>
                                    <p:animScale>
                                      <p:cBhvr>
                                        <p:cTn id="13" dur="250" fill="hold"/>
                                        <p:tgtEl>
                                          <p:spTgt spid="2550"/>
                                        </p:tgtEl>
                                      </p:cBhvr>
                                      <p:by x="91000" y="91000"/>
                                    </p:animScale>
                                  </p:childTnLst>
                                </p:cTn>
                              </p:par>
                              <p:par>
                                <p:cTn id="14" presetID="10" presetClass="entr" presetSubtype="0" fill="hold" grpId="0" nodeType="withEffect">
                                  <p:stCondLst>
                                    <p:cond delay="500"/>
                                  </p:stCondLst>
                                  <p:childTnLst>
                                    <p:set>
                                      <p:cBhvr>
                                        <p:cTn id="15" dur="1" fill="hold">
                                          <p:stCondLst>
                                            <p:cond delay="0"/>
                                          </p:stCondLst>
                                        </p:cTn>
                                        <p:tgtEl>
                                          <p:spTgt spid="2551"/>
                                        </p:tgtEl>
                                        <p:attrNameLst>
                                          <p:attrName>style.visibility</p:attrName>
                                        </p:attrNameLst>
                                      </p:cBhvr>
                                      <p:to>
                                        <p:strVal val="visible"/>
                                      </p:to>
                                    </p:set>
                                    <p:animEffect transition="in" filter="fade">
                                      <p:cBhvr>
                                        <p:cTn id="16" dur="500"/>
                                        <p:tgtEl>
                                          <p:spTgt spid="2551"/>
                                        </p:tgtEl>
                                      </p:cBhvr>
                                    </p:animEffect>
                                  </p:childTnLst>
                                </p:cTn>
                              </p:par>
                              <p:par>
                                <p:cTn id="17" presetID="10" presetClass="exit" presetSubtype="0" fill="hold" grpId="0" nodeType="withEffect">
                                  <p:stCondLst>
                                    <p:cond delay="1100"/>
                                  </p:stCondLst>
                                  <p:childTnLst>
                                    <p:animEffect transition="out" filter="fade">
                                      <p:cBhvr>
                                        <p:cTn id="18" dur="350"/>
                                        <p:tgtEl>
                                          <p:spTgt spid="5243"/>
                                        </p:tgtEl>
                                      </p:cBhvr>
                                    </p:animEffect>
                                    <p:set>
                                      <p:cBhvr>
                                        <p:cTn id="19" dur="1" fill="hold">
                                          <p:stCondLst>
                                            <p:cond delay="349"/>
                                          </p:stCondLst>
                                        </p:cTn>
                                        <p:tgtEl>
                                          <p:spTgt spid="5243"/>
                                        </p:tgtEl>
                                        <p:attrNameLst>
                                          <p:attrName>style.visibility</p:attrName>
                                        </p:attrNameLst>
                                      </p:cBhvr>
                                      <p:to>
                                        <p:strVal val="hidden"/>
                                      </p:to>
                                    </p:set>
                                  </p:childTnLst>
                                </p:cTn>
                              </p:par>
                              <p:par>
                                <p:cTn id="20" presetID="10" presetClass="exit" presetSubtype="0" fill="hold" grpId="0" nodeType="withEffect">
                                  <p:stCondLst>
                                    <p:cond delay="1100"/>
                                  </p:stCondLst>
                                  <p:childTnLst>
                                    <p:animEffect transition="out" filter="fade">
                                      <p:cBhvr>
                                        <p:cTn id="21" dur="350"/>
                                        <p:tgtEl>
                                          <p:spTgt spid="5241"/>
                                        </p:tgtEl>
                                      </p:cBhvr>
                                    </p:animEffect>
                                    <p:set>
                                      <p:cBhvr>
                                        <p:cTn id="22" dur="1" fill="hold">
                                          <p:stCondLst>
                                            <p:cond delay="349"/>
                                          </p:stCondLst>
                                        </p:cTn>
                                        <p:tgtEl>
                                          <p:spTgt spid="5241"/>
                                        </p:tgtEl>
                                        <p:attrNameLst>
                                          <p:attrName>style.visibility</p:attrName>
                                        </p:attrNameLst>
                                      </p:cBhvr>
                                      <p:to>
                                        <p:strVal val="hidden"/>
                                      </p:to>
                                    </p:set>
                                  </p:childTnLst>
                                </p:cTn>
                              </p:par>
                              <p:par>
                                <p:cTn id="23" presetID="10" presetClass="exit" presetSubtype="0" fill="hold" nodeType="withEffect">
                                  <p:stCondLst>
                                    <p:cond delay="1100"/>
                                  </p:stCondLst>
                                  <p:childTnLst>
                                    <p:animEffect transition="out" filter="fade">
                                      <p:cBhvr>
                                        <p:cTn id="24" dur="350"/>
                                        <p:tgtEl>
                                          <p:spTgt spid="5233"/>
                                        </p:tgtEl>
                                      </p:cBhvr>
                                    </p:animEffect>
                                    <p:set>
                                      <p:cBhvr>
                                        <p:cTn id="25" dur="1" fill="hold">
                                          <p:stCondLst>
                                            <p:cond delay="349"/>
                                          </p:stCondLst>
                                        </p:cTn>
                                        <p:tgtEl>
                                          <p:spTgt spid="5233"/>
                                        </p:tgtEl>
                                        <p:attrNameLst>
                                          <p:attrName>style.visibility</p:attrName>
                                        </p:attrNameLst>
                                      </p:cBhvr>
                                      <p:to>
                                        <p:strVal val="hidden"/>
                                      </p:to>
                                    </p:set>
                                  </p:childTnLst>
                                </p:cTn>
                              </p:par>
                              <p:par>
                                <p:cTn id="26" presetID="10" presetClass="entr" presetSubtype="0" fill="hold" nodeType="withEffect">
                                  <p:stCondLst>
                                    <p:cond delay="1100"/>
                                  </p:stCondLst>
                                  <p:childTnLst>
                                    <p:set>
                                      <p:cBhvr>
                                        <p:cTn id="27" dur="1" fill="hold">
                                          <p:stCondLst>
                                            <p:cond delay="0"/>
                                          </p:stCondLst>
                                        </p:cTn>
                                        <p:tgtEl>
                                          <p:spTgt spid="5059"/>
                                        </p:tgtEl>
                                        <p:attrNameLst>
                                          <p:attrName>style.visibility</p:attrName>
                                        </p:attrNameLst>
                                      </p:cBhvr>
                                      <p:to>
                                        <p:strVal val="visible"/>
                                      </p:to>
                                    </p:set>
                                    <p:animEffect transition="in" filter="fade">
                                      <p:cBhvr>
                                        <p:cTn id="28" dur="350"/>
                                        <p:tgtEl>
                                          <p:spTgt spid="5059"/>
                                        </p:tgtEl>
                                      </p:cBhvr>
                                    </p:animEffect>
                                  </p:childTnLst>
                                </p:cTn>
                              </p:par>
                              <p:par>
                                <p:cTn id="29" presetID="10" presetClass="entr" presetSubtype="0" fill="hold" nodeType="withEffect">
                                  <p:stCondLst>
                                    <p:cond delay="1100"/>
                                  </p:stCondLst>
                                  <p:childTnLst>
                                    <p:set>
                                      <p:cBhvr>
                                        <p:cTn id="30" dur="1" fill="hold">
                                          <p:stCondLst>
                                            <p:cond delay="0"/>
                                          </p:stCondLst>
                                        </p:cTn>
                                        <p:tgtEl>
                                          <p:spTgt spid="5056"/>
                                        </p:tgtEl>
                                        <p:attrNameLst>
                                          <p:attrName>style.visibility</p:attrName>
                                        </p:attrNameLst>
                                      </p:cBhvr>
                                      <p:to>
                                        <p:strVal val="visible"/>
                                      </p:to>
                                    </p:set>
                                    <p:animEffect transition="in" filter="fade">
                                      <p:cBhvr>
                                        <p:cTn id="31" dur="350"/>
                                        <p:tgtEl>
                                          <p:spTgt spid="5056"/>
                                        </p:tgtEl>
                                      </p:cBhvr>
                                    </p:animEffect>
                                  </p:childTnLst>
                                </p:cTn>
                              </p:par>
                              <p:par>
                                <p:cTn id="32" presetID="10" presetClass="entr" presetSubtype="0" fill="hold" nodeType="withEffect">
                                  <p:stCondLst>
                                    <p:cond delay="1100"/>
                                  </p:stCondLst>
                                  <p:childTnLst>
                                    <p:set>
                                      <p:cBhvr>
                                        <p:cTn id="33" dur="1" fill="hold">
                                          <p:stCondLst>
                                            <p:cond delay="0"/>
                                          </p:stCondLst>
                                        </p:cTn>
                                        <p:tgtEl>
                                          <p:spTgt spid="21"/>
                                        </p:tgtEl>
                                        <p:attrNameLst>
                                          <p:attrName>style.visibility</p:attrName>
                                        </p:attrNameLst>
                                      </p:cBhvr>
                                      <p:to>
                                        <p:strVal val="visible"/>
                                      </p:to>
                                    </p:set>
                                    <p:animEffect transition="in" filter="fade">
                                      <p:cBhvr>
                                        <p:cTn id="34" dur="350"/>
                                        <p:tgtEl>
                                          <p:spTgt spid="21"/>
                                        </p:tgtEl>
                                      </p:cBhvr>
                                    </p:animEffect>
                                  </p:childTnLst>
                                </p:cTn>
                              </p:par>
                            </p:childTnLst>
                          </p:cTn>
                        </p:par>
                      </p:childTnLst>
                    </p:cTn>
                  </p:par>
                  <p:par>
                    <p:cTn id="35" fill="hold">
                      <p:stCondLst>
                        <p:cond delay="indefinite"/>
                      </p:stCondLst>
                      <p:childTnLst>
                        <p:par>
                          <p:cTn id="36" fill="hold">
                            <p:stCondLst>
                              <p:cond delay="0"/>
                            </p:stCondLst>
                            <p:childTnLst>
                              <p:par>
                                <p:cTn id="37" presetID="6" presetClass="emph" presetSubtype="0" decel="100000" fill="hold" nodeType="clickEffect">
                                  <p:stCondLst>
                                    <p:cond delay="0"/>
                                  </p:stCondLst>
                                  <p:childTnLst>
                                    <p:animScale>
                                      <p:cBhvr>
                                        <p:cTn id="38" dur="1000" fill="hold"/>
                                        <p:tgtEl>
                                          <p:spTgt spid="5059"/>
                                        </p:tgtEl>
                                      </p:cBhvr>
                                      <p:by x="85000" y="85000"/>
                                    </p:animScale>
                                  </p:childTnLst>
                                </p:cTn>
                              </p:par>
                              <p:par>
                                <p:cTn id="39" presetID="6" presetClass="emph" presetSubtype="0" decel="100000" fill="hold" nodeType="withEffect">
                                  <p:stCondLst>
                                    <p:cond delay="0"/>
                                  </p:stCondLst>
                                  <p:childTnLst>
                                    <p:animScale>
                                      <p:cBhvr>
                                        <p:cTn id="40" dur="1000" fill="hold"/>
                                        <p:tgtEl>
                                          <p:spTgt spid="5056"/>
                                        </p:tgtEl>
                                      </p:cBhvr>
                                      <p:by x="85000" y="85000"/>
                                    </p:animScale>
                                  </p:childTnLst>
                                </p:cTn>
                              </p:par>
                              <p:par>
                                <p:cTn id="41" presetID="6" presetClass="emph" presetSubtype="0" decel="100000" fill="hold" nodeType="withEffect">
                                  <p:stCondLst>
                                    <p:cond delay="0"/>
                                  </p:stCondLst>
                                  <p:childTnLst>
                                    <p:animScale>
                                      <p:cBhvr>
                                        <p:cTn id="42" dur="1000" fill="hold"/>
                                        <p:tgtEl>
                                          <p:spTgt spid="21"/>
                                        </p:tgtEl>
                                      </p:cBhvr>
                                      <p:by x="85000" y="85000"/>
                                    </p:animScale>
                                  </p:childTnLst>
                                </p:cTn>
                              </p:par>
                              <p:par>
                                <p:cTn id="43" presetID="42" presetClass="path" presetSubtype="0" decel="100000" fill="hold" nodeType="withEffect">
                                  <p:stCondLst>
                                    <p:cond delay="0"/>
                                  </p:stCondLst>
                                  <p:childTnLst>
                                    <p:animMotion origin="layout" path="M 3.82436E-6 7.17204E-7 L 0.50829 -0.3729 " pathEditMode="relative" rAng="0" ptsTypes="AA">
                                      <p:cBhvr>
                                        <p:cTn id="44" dur="1000" fill="hold"/>
                                        <p:tgtEl>
                                          <p:spTgt spid="5059"/>
                                        </p:tgtEl>
                                        <p:attrNameLst>
                                          <p:attrName>ppt_x</p:attrName>
                                          <p:attrName>ppt_y</p:attrName>
                                        </p:attrNameLst>
                                      </p:cBhvr>
                                      <p:rCtr x="25415" y="-18656"/>
                                    </p:animMotion>
                                  </p:childTnLst>
                                </p:cTn>
                              </p:par>
                              <p:par>
                                <p:cTn id="45" presetID="42" presetClass="path" presetSubtype="0" decel="100000" fill="hold" nodeType="withEffect">
                                  <p:stCondLst>
                                    <p:cond delay="0"/>
                                  </p:stCondLst>
                                  <p:childTnLst>
                                    <p:animMotion origin="layout" path="M 2.92571E-6 7.17204E-7 L 0.49655 -0.37335 " pathEditMode="relative" rAng="0" ptsTypes="AA">
                                      <p:cBhvr>
                                        <p:cTn id="46" dur="1000" fill="hold"/>
                                        <p:tgtEl>
                                          <p:spTgt spid="5056"/>
                                        </p:tgtEl>
                                        <p:attrNameLst>
                                          <p:attrName>ppt_x</p:attrName>
                                          <p:attrName>ppt_y</p:attrName>
                                        </p:attrNameLst>
                                      </p:cBhvr>
                                      <p:rCtr x="24879" y="-18611"/>
                                    </p:animMotion>
                                  </p:childTnLst>
                                </p:cTn>
                              </p:par>
                              <p:par>
                                <p:cTn id="47" presetID="42" presetClass="path" presetSubtype="0" decel="100000" fill="hold" nodeType="withEffect">
                                  <p:stCondLst>
                                    <p:cond delay="0"/>
                                  </p:stCondLst>
                                  <p:childTnLst>
                                    <p:animMotion origin="layout" path="M 1.8024E-6 7.17204E-7 L 0.40898 -0.26668 " pathEditMode="relative" rAng="0" ptsTypes="AA">
                                      <p:cBhvr>
                                        <p:cTn id="48" dur="1000" fill="hold"/>
                                        <p:tgtEl>
                                          <p:spTgt spid="21"/>
                                        </p:tgtEl>
                                        <p:attrNameLst>
                                          <p:attrName>ppt_x</p:attrName>
                                          <p:attrName>ppt_y</p:attrName>
                                        </p:attrNameLst>
                                      </p:cBhvr>
                                      <p:rCtr x="20449" y="-13345"/>
                                    </p:animMotion>
                                  </p:childTnLst>
                                </p:cTn>
                              </p:par>
                              <p:par>
                                <p:cTn id="49" presetID="10" presetClass="entr" presetSubtype="0" fill="hold" grpId="0" nodeType="withEffect">
                                  <p:stCondLst>
                                    <p:cond delay="900"/>
                                  </p:stCondLst>
                                  <p:childTnLst>
                                    <p:set>
                                      <p:cBhvr>
                                        <p:cTn id="50" dur="1" fill="hold">
                                          <p:stCondLst>
                                            <p:cond delay="0"/>
                                          </p:stCondLst>
                                        </p:cTn>
                                        <p:tgtEl>
                                          <p:spTgt spid="2571"/>
                                        </p:tgtEl>
                                        <p:attrNameLst>
                                          <p:attrName>style.visibility</p:attrName>
                                        </p:attrNameLst>
                                      </p:cBhvr>
                                      <p:to>
                                        <p:strVal val="visible"/>
                                      </p:to>
                                    </p:set>
                                    <p:animEffect transition="in" filter="fade">
                                      <p:cBhvr>
                                        <p:cTn id="51" dur="350"/>
                                        <p:tgtEl>
                                          <p:spTgt spid="2571"/>
                                        </p:tgtEl>
                                      </p:cBhvr>
                                    </p:animEffect>
                                  </p:childTnLst>
                                </p:cTn>
                              </p:par>
                              <p:par>
                                <p:cTn id="52" presetID="10" presetClass="entr" presetSubtype="0" fill="hold" grpId="0" nodeType="withEffect">
                                  <p:stCondLst>
                                    <p:cond delay="900"/>
                                  </p:stCondLst>
                                  <p:childTnLst>
                                    <p:set>
                                      <p:cBhvr>
                                        <p:cTn id="53" dur="1" fill="hold">
                                          <p:stCondLst>
                                            <p:cond delay="0"/>
                                          </p:stCondLst>
                                        </p:cTn>
                                        <p:tgtEl>
                                          <p:spTgt spid="2574"/>
                                        </p:tgtEl>
                                        <p:attrNameLst>
                                          <p:attrName>style.visibility</p:attrName>
                                        </p:attrNameLst>
                                      </p:cBhvr>
                                      <p:to>
                                        <p:strVal val="visible"/>
                                      </p:to>
                                    </p:set>
                                    <p:animEffect transition="in" filter="fade">
                                      <p:cBhvr>
                                        <p:cTn id="54" dur="350"/>
                                        <p:tgtEl>
                                          <p:spTgt spid="2574"/>
                                        </p:tgtEl>
                                      </p:cBhvr>
                                    </p:animEffect>
                                  </p:childTnLst>
                                </p:cTn>
                              </p:par>
                              <p:par>
                                <p:cTn id="55" presetID="10" presetClass="entr" presetSubtype="0" fill="hold" grpId="0" nodeType="withEffect">
                                  <p:stCondLst>
                                    <p:cond delay="900"/>
                                  </p:stCondLst>
                                  <p:childTnLst>
                                    <p:set>
                                      <p:cBhvr>
                                        <p:cTn id="56" dur="1" fill="hold">
                                          <p:stCondLst>
                                            <p:cond delay="0"/>
                                          </p:stCondLst>
                                        </p:cTn>
                                        <p:tgtEl>
                                          <p:spTgt spid="2566"/>
                                        </p:tgtEl>
                                        <p:attrNameLst>
                                          <p:attrName>style.visibility</p:attrName>
                                        </p:attrNameLst>
                                      </p:cBhvr>
                                      <p:to>
                                        <p:strVal val="visible"/>
                                      </p:to>
                                    </p:set>
                                    <p:animEffect transition="in" filter="fade">
                                      <p:cBhvr>
                                        <p:cTn id="57" dur="350"/>
                                        <p:tgtEl>
                                          <p:spTgt spid="2566"/>
                                        </p:tgtEl>
                                      </p:cBhvr>
                                    </p:animEffect>
                                  </p:childTnLst>
                                </p:cTn>
                              </p:par>
                              <p:par>
                                <p:cTn id="58" presetID="10" presetClass="entr" presetSubtype="0" fill="hold" nodeType="withEffect">
                                  <p:stCondLst>
                                    <p:cond delay="900"/>
                                  </p:stCondLst>
                                  <p:childTnLst>
                                    <p:set>
                                      <p:cBhvr>
                                        <p:cTn id="59" dur="1" fill="hold">
                                          <p:stCondLst>
                                            <p:cond delay="0"/>
                                          </p:stCondLst>
                                        </p:cTn>
                                        <p:tgtEl>
                                          <p:spTgt spid="16"/>
                                        </p:tgtEl>
                                        <p:attrNameLst>
                                          <p:attrName>style.visibility</p:attrName>
                                        </p:attrNameLst>
                                      </p:cBhvr>
                                      <p:to>
                                        <p:strVal val="visible"/>
                                      </p:to>
                                    </p:set>
                                    <p:animEffect transition="in" filter="fade">
                                      <p:cBhvr>
                                        <p:cTn id="60" dur="350"/>
                                        <p:tgtEl>
                                          <p:spTgt spid="16"/>
                                        </p:tgtEl>
                                      </p:cBhvr>
                                    </p:animEffect>
                                  </p:childTnLst>
                                </p:cTn>
                              </p:par>
                              <p:par>
                                <p:cTn id="61" presetID="10" presetClass="entr" presetSubtype="0" fill="hold" nodeType="withEffect">
                                  <p:stCondLst>
                                    <p:cond delay="900"/>
                                  </p:stCondLst>
                                  <p:childTnLst>
                                    <p:set>
                                      <p:cBhvr>
                                        <p:cTn id="62" dur="1" fill="hold">
                                          <p:stCondLst>
                                            <p:cond delay="0"/>
                                          </p:stCondLst>
                                        </p:cTn>
                                        <p:tgtEl>
                                          <p:spTgt spid="15"/>
                                        </p:tgtEl>
                                        <p:attrNameLst>
                                          <p:attrName>style.visibility</p:attrName>
                                        </p:attrNameLst>
                                      </p:cBhvr>
                                      <p:to>
                                        <p:strVal val="visible"/>
                                      </p:to>
                                    </p:set>
                                    <p:animEffect transition="in" filter="fade">
                                      <p:cBhvr>
                                        <p:cTn id="63" dur="350"/>
                                        <p:tgtEl>
                                          <p:spTgt spid="15"/>
                                        </p:tgtEl>
                                      </p:cBhvr>
                                    </p:animEffect>
                                  </p:childTnLst>
                                </p:cTn>
                              </p:par>
                              <p:par>
                                <p:cTn id="64" presetID="10" presetClass="entr" presetSubtype="0" fill="hold" nodeType="withEffect">
                                  <p:stCondLst>
                                    <p:cond delay="900"/>
                                  </p:stCondLst>
                                  <p:childTnLst>
                                    <p:set>
                                      <p:cBhvr>
                                        <p:cTn id="65" dur="1" fill="hold">
                                          <p:stCondLst>
                                            <p:cond delay="0"/>
                                          </p:stCondLst>
                                        </p:cTn>
                                        <p:tgtEl>
                                          <p:spTgt spid="17"/>
                                        </p:tgtEl>
                                        <p:attrNameLst>
                                          <p:attrName>style.visibility</p:attrName>
                                        </p:attrNameLst>
                                      </p:cBhvr>
                                      <p:to>
                                        <p:strVal val="visible"/>
                                      </p:to>
                                    </p:set>
                                    <p:animEffect transition="in" filter="fade">
                                      <p:cBhvr>
                                        <p:cTn id="66" dur="350"/>
                                        <p:tgtEl>
                                          <p:spTgt spid="17"/>
                                        </p:tgtEl>
                                      </p:cBhvr>
                                    </p:animEffect>
                                  </p:childTnLst>
                                </p:cTn>
                              </p:par>
                              <p:par>
                                <p:cTn id="67" presetID="10" presetClass="exit" presetSubtype="0" fill="hold" nodeType="withEffect">
                                  <p:stCondLst>
                                    <p:cond delay="900"/>
                                  </p:stCondLst>
                                  <p:childTnLst>
                                    <p:animEffect transition="out" filter="fade">
                                      <p:cBhvr>
                                        <p:cTn id="68" dur="350"/>
                                        <p:tgtEl>
                                          <p:spTgt spid="5059"/>
                                        </p:tgtEl>
                                      </p:cBhvr>
                                    </p:animEffect>
                                    <p:set>
                                      <p:cBhvr>
                                        <p:cTn id="69" dur="1" fill="hold">
                                          <p:stCondLst>
                                            <p:cond delay="349"/>
                                          </p:stCondLst>
                                        </p:cTn>
                                        <p:tgtEl>
                                          <p:spTgt spid="5059"/>
                                        </p:tgtEl>
                                        <p:attrNameLst>
                                          <p:attrName>style.visibility</p:attrName>
                                        </p:attrNameLst>
                                      </p:cBhvr>
                                      <p:to>
                                        <p:strVal val="hidden"/>
                                      </p:to>
                                    </p:set>
                                  </p:childTnLst>
                                </p:cTn>
                              </p:par>
                              <p:par>
                                <p:cTn id="70" presetID="10" presetClass="exit" presetSubtype="0" fill="hold" nodeType="withEffect">
                                  <p:stCondLst>
                                    <p:cond delay="900"/>
                                  </p:stCondLst>
                                  <p:childTnLst>
                                    <p:animEffect transition="out" filter="fade">
                                      <p:cBhvr>
                                        <p:cTn id="71" dur="350"/>
                                        <p:tgtEl>
                                          <p:spTgt spid="5056"/>
                                        </p:tgtEl>
                                      </p:cBhvr>
                                    </p:animEffect>
                                    <p:set>
                                      <p:cBhvr>
                                        <p:cTn id="72" dur="1" fill="hold">
                                          <p:stCondLst>
                                            <p:cond delay="349"/>
                                          </p:stCondLst>
                                        </p:cTn>
                                        <p:tgtEl>
                                          <p:spTgt spid="5056"/>
                                        </p:tgtEl>
                                        <p:attrNameLst>
                                          <p:attrName>style.visibility</p:attrName>
                                        </p:attrNameLst>
                                      </p:cBhvr>
                                      <p:to>
                                        <p:strVal val="hidden"/>
                                      </p:to>
                                    </p:set>
                                  </p:childTnLst>
                                </p:cTn>
                              </p:par>
                              <p:par>
                                <p:cTn id="73" presetID="10" presetClass="exit" presetSubtype="0" fill="hold" nodeType="withEffect">
                                  <p:stCondLst>
                                    <p:cond delay="900"/>
                                  </p:stCondLst>
                                  <p:childTnLst>
                                    <p:animEffect transition="out" filter="fade">
                                      <p:cBhvr>
                                        <p:cTn id="74" dur="350"/>
                                        <p:tgtEl>
                                          <p:spTgt spid="21"/>
                                        </p:tgtEl>
                                      </p:cBhvr>
                                    </p:animEffect>
                                    <p:set>
                                      <p:cBhvr>
                                        <p:cTn id="75" dur="1" fill="hold">
                                          <p:stCondLst>
                                            <p:cond delay="349"/>
                                          </p:stCondLst>
                                        </p:cTn>
                                        <p:tgtEl>
                                          <p:spTgt spid="21"/>
                                        </p:tgtEl>
                                        <p:attrNameLst>
                                          <p:attrName>style.visibility</p:attrName>
                                        </p:attrNameLst>
                                      </p:cBhvr>
                                      <p:to>
                                        <p:strVal val="hidden"/>
                                      </p:to>
                                    </p:set>
                                  </p:childTnLst>
                                </p:cTn>
                              </p:par>
                              <p:par>
                                <p:cTn id="76" presetID="16" presetClass="entr" presetSubtype="42" fill="hold" nodeType="withEffect">
                                  <p:stCondLst>
                                    <p:cond delay="1200"/>
                                  </p:stCondLst>
                                  <p:childTnLst>
                                    <p:set>
                                      <p:cBhvr>
                                        <p:cTn id="77" dur="1" fill="hold">
                                          <p:stCondLst>
                                            <p:cond delay="0"/>
                                          </p:stCondLst>
                                        </p:cTn>
                                        <p:tgtEl>
                                          <p:spTgt spid="2553"/>
                                        </p:tgtEl>
                                        <p:attrNameLst>
                                          <p:attrName>style.visibility</p:attrName>
                                        </p:attrNameLst>
                                      </p:cBhvr>
                                      <p:to>
                                        <p:strVal val="visible"/>
                                      </p:to>
                                    </p:set>
                                    <p:animEffect transition="in" filter="barn(outHorizontal)">
                                      <p:cBhvr>
                                        <p:cTn id="78" dur="500"/>
                                        <p:tgtEl>
                                          <p:spTgt spid="2553"/>
                                        </p:tgtEl>
                                      </p:cBhvr>
                                    </p:animEffect>
                                  </p:childTnLst>
                                </p:cTn>
                              </p:par>
                              <p:par>
                                <p:cTn id="79" presetID="53" presetClass="entr" presetSubtype="16" fill="hold" nodeType="withEffect">
                                  <p:stCondLst>
                                    <p:cond delay="1200"/>
                                  </p:stCondLst>
                                  <p:childTnLst>
                                    <p:set>
                                      <p:cBhvr>
                                        <p:cTn id="80" dur="1" fill="hold">
                                          <p:stCondLst>
                                            <p:cond delay="0"/>
                                          </p:stCondLst>
                                        </p:cTn>
                                        <p:tgtEl>
                                          <p:spTgt spid="2552"/>
                                        </p:tgtEl>
                                        <p:attrNameLst>
                                          <p:attrName>style.visibility</p:attrName>
                                        </p:attrNameLst>
                                      </p:cBhvr>
                                      <p:to>
                                        <p:strVal val="visible"/>
                                      </p:to>
                                    </p:set>
                                    <p:anim calcmode="lin" valueType="num">
                                      <p:cBhvr>
                                        <p:cTn id="81" dur="250" fill="hold"/>
                                        <p:tgtEl>
                                          <p:spTgt spid="2552"/>
                                        </p:tgtEl>
                                        <p:attrNameLst>
                                          <p:attrName>ppt_w</p:attrName>
                                        </p:attrNameLst>
                                      </p:cBhvr>
                                      <p:tavLst>
                                        <p:tav tm="0">
                                          <p:val>
                                            <p:fltVal val="0"/>
                                          </p:val>
                                        </p:tav>
                                        <p:tav tm="100000">
                                          <p:val>
                                            <p:strVal val="#ppt_w"/>
                                          </p:val>
                                        </p:tav>
                                      </p:tavLst>
                                    </p:anim>
                                    <p:anim calcmode="lin" valueType="num">
                                      <p:cBhvr>
                                        <p:cTn id="82" dur="250" fill="hold"/>
                                        <p:tgtEl>
                                          <p:spTgt spid="2552"/>
                                        </p:tgtEl>
                                        <p:attrNameLst>
                                          <p:attrName>ppt_h</p:attrName>
                                        </p:attrNameLst>
                                      </p:cBhvr>
                                      <p:tavLst>
                                        <p:tav tm="0">
                                          <p:val>
                                            <p:fltVal val="0"/>
                                          </p:val>
                                        </p:tav>
                                        <p:tav tm="100000">
                                          <p:val>
                                            <p:strVal val="#ppt_h"/>
                                          </p:val>
                                        </p:tav>
                                      </p:tavLst>
                                    </p:anim>
                                    <p:animEffect transition="in" filter="fade">
                                      <p:cBhvr>
                                        <p:cTn id="83" dur="250"/>
                                        <p:tgtEl>
                                          <p:spTgt spid="2552"/>
                                        </p:tgtEl>
                                      </p:cBhvr>
                                    </p:animEffect>
                                  </p:childTnLst>
                                </p:cTn>
                              </p:par>
                              <p:par>
                                <p:cTn id="84" presetID="6" presetClass="emph" presetSubtype="0" decel="100000" fill="hold" nodeType="withEffect">
                                  <p:stCondLst>
                                    <p:cond delay="1400"/>
                                  </p:stCondLst>
                                  <p:childTnLst>
                                    <p:animScale>
                                      <p:cBhvr>
                                        <p:cTn id="85" dur="250" fill="hold"/>
                                        <p:tgtEl>
                                          <p:spTgt spid="2552"/>
                                        </p:tgtEl>
                                      </p:cBhvr>
                                      <p:by x="110000" y="110000"/>
                                    </p:animScale>
                                  </p:childTnLst>
                                </p:cTn>
                              </p:par>
                              <p:par>
                                <p:cTn id="86" presetID="6" presetClass="emph" presetSubtype="0" decel="100000" fill="hold" nodeType="withEffect">
                                  <p:stCondLst>
                                    <p:cond delay="1500"/>
                                  </p:stCondLst>
                                  <p:childTnLst>
                                    <p:animScale>
                                      <p:cBhvr>
                                        <p:cTn id="87" dur="250" fill="hold"/>
                                        <p:tgtEl>
                                          <p:spTgt spid="2552"/>
                                        </p:tgtEl>
                                      </p:cBhvr>
                                      <p:by x="91000" y="91000"/>
                                    </p:animScale>
                                  </p:childTnLst>
                                </p:cTn>
                              </p:par>
                              <p:par>
                                <p:cTn id="88" presetID="53" presetClass="entr" presetSubtype="16" fill="hold" nodeType="withEffect">
                                  <p:stCondLst>
                                    <p:cond delay="1500"/>
                                  </p:stCondLst>
                                  <p:childTnLst>
                                    <p:set>
                                      <p:cBhvr>
                                        <p:cTn id="89" dur="1" fill="hold">
                                          <p:stCondLst>
                                            <p:cond delay="0"/>
                                          </p:stCondLst>
                                        </p:cTn>
                                        <p:tgtEl>
                                          <p:spTgt spid="2589"/>
                                        </p:tgtEl>
                                        <p:attrNameLst>
                                          <p:attrName>style.visibility</p:attrName>
                                        </p:attrNameLst>
                                      </p:cBhvr>
                                      <p:to>
                                        <p:strVal val="visible"/>
                                      </p:to>
                                    </p:set>
                                    <p:anim calcmode="lin" valueType="num">
                                      <p:cBhvr>
                                        <p:cTn id="90" dur="250" fill="hold"/>
                                        <p:tgtEl>
                                          <p:spTgt spid="2589"/>
                                        </p:tgtEl>
                                        <p:attrNameLst>
                                          <p:attrName>ppt_w</p:attrName>
                                        </p:attrNameLst>
                                      </p:cBhvr>
                                      <p:tavLst>
                                        <p:tav tm="0">
                                          <p:val>
                                            <p:fltVal val="0"/>
                                          </p:val>
                                        </p:tav>
                                        <p:tav tm="100000">
                                          <p:val>
                                            <p:strVal val="#ppt_w"/>
                                          </p:val>
                                        </p:tav>
                                      </p:tavLst>
                                    </p:anim>
                                    <p:anim calcmode="lin" valueType="num">
                                      <p:cBhvr>
                                        <p:cTn id="91" dur="250" fill="hold"/>
                                        <p:tgtEl>
                                          <p:spTgt spid="2589"/>
                                        </p:tgtEl>
                                        <p:attrNameLst>
                                          <p:attrName>ppt_h</p:attrName>
                                        </p:attrNameLst>
                                      </p:cBhvr>
                                      <p:tavLst>
                                        <p:tav tm="0">
                                          <p:val>
                                            <p:fltVal val="0"/>
                                          </p:val>
                                        </p:tav>
                                        <p:tav tm="100000">
                                          <p:val>
                                            <p:strVal val="#ppt_h"/>
                                          </p:val>
                                        </p:tav>
                                      </p:tavLst>
                                    </p:anim>
                                    <p:animEffect transition="in" filter="fade">
                                      <p:cBhvr>
                                        <p:cTn id="92" dur="250"/>
                                        <p:tgtEl>
                                          <p:spTgt spid="2589"/>
                                        </p:tgtEl>
                                      </p:cBhvr>
                                    </p:animEffect>
                                  </p:childTnLst>
                                </p:cTn>
                              </p:par>
                              <p:par>
                                <p:cTn id="93" presetID="6" presetClass="emph" presetSubtype="0" decel="100000" fill="hold" nodeType="withEffect">
                                  <p:stCondLst>
                                    <p:cond delay="1700"/>
                                  </p:stCondLst>
                                  <p:childTnLst>
                                    <p:animScale>
                                      <p:cBhvr>
                                        <p:cTn id="94" dur="250" fill="hold"/>
                                        <p:tgtEl>
                                          <p:spTgt spid="2589"/>
                                        </p:tgtEl>
                                      </p:cBhvr>
                                      <p:by x="110000" y="110000"/>
                                    </p:animScale>
                                  </p:childTnLst>
                                </p:cTn>
                              </p:par>
                              <p:par>
                                <p:cTn id="95" presetID="6" presetClass="emph" presetSubtype="0" decel="100000" fill="hold" nodeType="withEffect">
                                  <p:stCondLst>
                                    <p:cond delay="1800"/>
                                  </p:stCondLst>
                                  <p:childTnLst>
                                    <p:animScale>
                                      <p:cBhvr>
                                        <p:cTn id="96" dur="250" fill="hold"/>
                                        <p:tgtEl>
                                          <p:spTgt spid="2589"/>
                                        </p:tgtEl>
                                      </p:cBhvr>
                                      <p:by x="91000" y="91000"/>
                                    </p:animScale>
                                  </p:childTnLst>
                                </p:cTn>
                              </p:par>
                              <p:par>
                                <p:cTn id="97" presetID="10" presetClass="entr" presetSubtype="0" fill="hold" grpId="1" nodeType="withEffect">
                                  <p:stCondLst>
                                    <p:cond delay="0"/>
                                  </p:stCondLst>
                                  <p:childTnLst>
                                    <p:set>
                                      <p:cBhvr>
                                        <p:cTn id="98" dur="1" fill="hold">
                                          <p:stCondLst>
                                            <p:cond delay="0"/>
                                          </p:stCondLst>
                                        </p:cTn>
                                        <p:tgtEl>
                                          <p:spTgt spid="5243"/>
                                        </p:tgtEl>
                                        <p:attrNameLst>
                                          <p:attrName>style.visibility</p:attrName>
                                        </p:attrNameLst>
                                      </p:cBhvr>
                                      <p:to>
                                        <p:strVal val="visible"/>
                                      </p:to>
                                    </p:set>
                                    <p:animEffect transition="in" filter="fade">
                                      <p:cBhvr>
                                        <p:cTn id="99" dur="250"/>
                                        <p:tgtEl>
                                          <p:spTgt spid="5243"/>
                                        </p:tgtEl>
                                      </p:cBhvr>
                                    </p:animEffect>
                                  </p:childTnLst>
                                </p:cTn>
                              </p:par>
                              <p:par>
                                <p:cTn id="100" presetID="10" presetClass="entr" presetSubtype="0" fill="hold" grpId="1" nodeType="withEffect">
                                  <p:stCondLst>
                                    <p:cond delay="0"/>
                                  </p:stCondLst>
                                  <p:childTnLst>
                                    <p:set>
                                      <p:cBhvr>
                                        <p:cTn id="101" dur="1" fill="hold">
                                          <p:stCondLst>
                                            <p:cond delay="0"/>
                                          </p:stCondLst>
                                        </p:cTn>
                                        <p:tgtEl>
                                          <p:spTgt spid="5241"/>
                                        </p:tgtEl>
                                        <p:attrNameLst>
                                          <p:attrName>style.visibility</p:attrName>
                                        </p:attrNameLst>
                                      </p:cBhvr>
                                      <p:to>
                                        <p:strVal val="visible"/>
                                      </p:to>
                                    </p:set>
                                    <p:animEffect transition="in" filter="fade">
                                      <p:cBhvr>
                                        <p:cTn id="102" dur="250"/>
                                        <p:tgtEl>
                                          <p:spTgt spid="5241"/>
                                        </p:tgtEl>
                                      </p:cBhvr>
                                    </p:animEffect>
                                  </p:childTnLst>
                                </p:cTn>
                              </p:par>
                              <p:par>
                                <p:cTn id="103" presetID="10" presetClass="entr" presetSubtype="0" fill="hold" nodeType="withEffect">
                                  <p:stCondLst>
                                    <p:cond delay="0"/>
                                  </p:stCondLst>
                                  <p:childTnLst>
                                    <p:set>
                                      <p:cBhvr>
                                        <p:cTn id="104" dur="1" fill="hold">
                                          <p:stCondLst>
                                            <p:cond delay="0"/>
                                          </p:stCondLst>
                                        </p:cTn>
                                        <p:tgtEl>
                                          <p:spTgt spid="5233"/>
                                        </p:tgtEl>
                                        <p:attrNameLst>
                                          <p:attrName>style.visibility</p:attrName>
                                        </p:attrNameLst>
                                      </p:cBhvr>
                                      <p:to>
                                        <p:strVal val="visible"/>
                                      </p:to>
                                    </p:set>
                                    <p:animEffect transition="in" filter="fade">
                                      <p:cBhvr>
                                        <p:cTn id="105" dur="250"/>
                                        <p:tgtEl>
                                          <p:spTgt spid="52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50" grpId="0" animBg="1"/>
      <p:bldP spid="2550" grpId="1" animBg="1"/>
      <p:bldP spid="2550" grpId="2" animBg="1"/>
      <p:bldP spid="2551" grpId="0"/>
      <p:bldP spid="5241" grpId="0" animBg="1"/>
      <p:bldP spid="5241" grpId="1" animBg="1"/>
      <p:bldP spid="2566" grpId="0"/>
      <p:bldP spid="2571" grpId="0"/>
      <p:bldP spid="2574" grpId="0"/>
      <p:bldP spid="5243" grpId="0" animBg="1"/>
      <p:bldP spid="5243" grpId="1"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Innovations in the last 18months</a:t>
            </a:r>
            <a:endParaRPr lang="en-US" dirty="0"/>
          </a:p>
        </p:txBody>
      </p:sp>
      <p:sp>
        <p:nvSpPr>
          <p:cNvPr id="3" name="TextBox 2"/>
          <p:cNvSpPr txBox="1"/>
          <p:nvPr/>
        </p:nvSpPr>
        <p:spPr>
          <a:xfrm>
            <a:off x="505881" y="1747213"/>
            <a:ext cx="3204519" cy="5847755"/>
          </a:xfrm>
          <a:prstGeom prst="rect">
            <a:avLst/>
          </a:prstGeom>
          <a:noFill/>
        </p:spPr>
        <p:txBody>
          <a:bodyPr wrap="square" lIns="0" tIns="0" rIns="0" bIns="0" rtlCol="0">
            <a:spAutoFit/>
          </a:bodyPr>
          <a:lstStyle/>
          <a:p>
            <a:pPr lvl="1"/>
            <a:r>
              <a:rPr lang="en-US" sz="1200" b="1" dirty="0" smtClean="0"/>
              <a:t>Compute</a:t>
            </a:r>
          </a:p>
          <a:p>
            <a:pPr marL="685800" lvl="1" indent="-228600">
              <a:buFont typeface="+mj-lt"/>
              <a:buAutoNum type="arabicPeriod"/>
            </a:pPr>
            <a:r>
              <a:rPr lang="en-US" sz="1200" dirty="0" smtClean="0"/>
              <a:t>G Series</a:t>
            </a:r>
          </a:p>
          <a:p>
            <a:pPr marL="685800" lvl="1" indent="-228600">
              <a:buFont typeface="+mj-lt"/>
              <a:buAutoNum type="arabicPeriod"/>
            </a:pPr>
            <a:r>
              <a:rPr lang="en-US" sz="1200" dirty="0" smtClean="0"/>
              <a:t>SSD</a:t>
            </a:r>
          </a:p>
          <a:p>
            <a:pPr marL="685800" lvl="1" indent="-228600">
              <a:buFont typeface="+mj-lt"/>
              <a:buAutoNum type="arabicPeriod"/>
            </a:pPr>
            <a:r>
              <a:rPr lang="en-US" sz="1200" dirty="0" smtClean="0"/>
              <a:t>New VM Gallery</a:t>
            </a:r>
          </a:p>
          <a:p>
            <a:pPr marL="685800" lvl="1" indent="-228600">
              <a:buFont typeface="+mj-lt"/>
              <a:buAutoNum type="arabicPeriod"/>
            </a:pPr>
            <a:r>
              <a:rPr lang="en-US" sz="1200" dirty="0" smtClean="0">
                <a:solidFill>
                  <a:srgbClr val="292929"/>
                </a:solidFill>
              </a:rPr>
              <a:t>Antimalware for VMs &amp; Cloud Services</a:t>
            </a:r>
            <a:endParaRPr lang="en-US" sz="1200" dirty="0">
              <a:solidFill>
                <a:srgbClr val="292929"/>
              </a:solidFill>
            </a:endParaRPr>
          </a:p>
          <a:p>
            <a:pPr marL="685800" lvl="1" indent="-228600">
              <a:buFont typeface="+mj-lt"/>
              <a:buAutoNum type="arabicPeriod"/>
            </a:pPr>
            <a:r>
              <a:rPr lang="en-US" sz="1200" dirty="0">
                <a:solidFill>
                  <a:srgbClr val="292929"/>
                </a:solidFill>
              </a:rPr>
              <a:t>A8/A9 Compute Intensive </a:t>
            </a:r>
            <a:r>
              <a:rPr lang="en-US" sz="1200" dirty="0" smtClean="0">
                <a:solidFill>
                  <a:srgbClr val="292929"/>
                </a:solidFill>
              </a:rPr>
              <a:t>Instances</a:t>
            </a:r>
          </a:p>
          <a:p>
            <a:pPr marL="685800" lvl="1" indent="-228600">
              <a:buFont typeface="+mj-lt"/>
              <a:buAutoNum type="arabicPeriod"/>
            </a:pPr>
            <a:r>
              <a:rPr lang="en-US" sz="1200" dirty="0" smtClean="0">
                <a:solidFill>
                  <a:srgbClr val="292929"/>
                </a:solidFill>
              </a:rPr>
              <a:t>SAP on Azure</a:t>
            </a:r>
            <a:endParaRPr lang="en-US" sz="1200" dirty="0">
              <a:solidFill>
                <a:srgbClr val="292929"/>
              </a:solidFill>
            </a:endParaRPr>
          </a:p>
          <a:p>
            <a:pPr marL="685800" lvl="1" indent="-228600">
              <a:buFont typeface="+mj-lt"/>
              <a:buAutoNum type="arabicPeriod"/>
            </a:pPr>
            <a:r>
              <a:rPr lang="en-US" sz="1200" dirty="0">
                <a:solidFill>
                  <a:srgbClr val="292929"/>
                </a:solidFill>
              </a:rPr>
              <a:t>Agent Injection in VM’s</a:t>
            </a:r>
          </a:p>
          <a:p>
            <a:pPr marL="685800" lvl="1" indent="-228600">
              <a:buFont typeface="+mj-lt"/>
              <a:buAutoNum type="arabicPeriod"/>
            </a:pPr>
            <a:r>
              <a:rPr lang="en-US" sz="1200" dirty="0">
                <a:solidFill>
                  <a:srgbClr val="292929"/>
                </a:solidFill>
              </a:rPr>
              <a:t>Encrypted VM Disks</a:t>
            </a:r>
          </a:p>
          <a:p>
            <a:pPr marL="685800" lvl="1" indent="-228600">
              <a:buFont typeface="+mj-lt"/>
              <a:buAutoNum type="arabicPeriod"/>
            </a:pPr>
            <a:r>
              <a:rPr lang="en-US" sz="1200" dirty="0">
                <a:solidFill>
                  <a:srgbClr val="292929"/>
                </a:solidFill>
              </a:rPr>
              <a:t>VM- Basic Instance</a:t>
            </a:r>
          </a:p>
          <a:p>
            <a:pPr marL="685800" lvl="1" indent="-228600">
              <a:buFont typeface="+mj-lt"/>
              <a:buAutoNum type="arabicPeriod"/>
            </a:pPr>
            <a:r>
              <a:rPr lang="en-US" sz="1200" dirty="0">
                <a:solidFill>
                  <a:srgbClr val="292929"/>
                </a:solidFill>
              </a:rPr>
              <a:t>Hyper-V Replica</a:t>
            </a:r>
          </a:p>
          <a:p>
            <a:pPr marL="685800" lvl="1" indent="-228600">
              <a:buFont typeface="+mj-lt"/>
              <a:buAutoNum type="arabicPeriod"/>
            </a:pPr>
            <a:r>
              <a:rPr lang="en-US" sz="1200" dirty="0">
                <a:solidFill>
                  <a:srgbClr val="292929"/>
                </a:solidFill>
              </a:rPr>
              <a:t>Site Recovery Manager E2E</a:t>
            </a:r>
          </a:p>
          <a:p>
            <a:pPr marL="685800" lvl="1" indent="-228600">
              <a:buFont typeface="+mj-lt"/>
              <a:buAutoNum type="arabicPeriod"/>
            </a:pPr>
            <a:r>
              <a:rPr lang="en-US" sz="1200" dirty="0">
                <a:solidFill>
                  <a:srgbClr val="292929"/>
                </a:solidFill>
              </a:rPr>
              <a:t>Site Recovery Manager E2A</a:t>
            </a:r>
          </a:p>
          <a:p>
            <a:pPr marL="685800" lvl="1" indent="-228600">
              <a:buFont typeface="+mj-lt"/>
              <a:buAutoNum type="arabicPeriod"/>
            </a:pPr>
            <a:r>
              <a:rPr lang="en-US" sz="1200" dirty="0">
                <a:solidFill>
                  <a:srgbClr val="292929"/>
                </a:solidFill>
              </a:rPr>
              <a:t>Snapshot VM</a:t>
            </a:r>
          </a:p>
          <a:p>
            <a:pPr marL="685800" lvl="1" indent="-228600">
              <a:buFont typeface="+mj-lt"/>
              <a:buAutoNum type="arabicPeriod"/>
            </a:pPr>
            <a:r>
              <a:rPr lang="en-US" sz="1200" dirty="0">
                <a:solidFill>
                  <a:srgbClr val="292929"/>
                </a:solidFill>
              </a:rPr>
              <a:t>Scheduler </a:t>
            </a:r>
          </a:p>
          <a:p>
            <a:pPr marL="685800" lvl="1" indent="-228600">
              <a:buFont typeface="+mj-lt"/>
              <a:buAutoNum type="arabicPeriod"/>
            </a:pPr>
            <a:r>
              <a:rPr lang="en-US" sz="1200" dirty="0">
                <a:solidFill>
                  <a:srgbClr val="292929"/>
                </a:solidFill>
              </a:rPr>
              <a:t>Automation</a:t>
            </a:r>
          </a:p>
          <a:p>
            <a:pPr marL="685800" lvl="1" indent="-228600">
              <a:buFont typeface="+mj-lt"/>
              <a:buAutoNum type="arabicPeriod"/>
            </a:pPr>
            <a:r>
              <a:rPr lang="en-US" sz="1200" dirty="0">
                <a:solidFill>
                  <a:srgbClr val="292929"/>
                </a:solidFill>
              </a:rPr>
              <a:t>AutoScale </a:t>
            </a:r>
          </a:p>
          <a:p>
            <a:pPr marL="685800" lvl="1" indent="-228600">
              <a:buFont typeface="+mj-lt"/>
              <a:buAutoNum type="arabicPeriod"/>
            </a:pPr>
            <a:r>
              <a:rPr lang="en-US" sz="1200" dirty="0">
                <a:solidFill>
                  <a:srgbClr val="292929"/>
                </a:solidFill>
              </a:rPr>
              <a:t>Antimalware</a:t>
            </a:r>
          </a:p>
          <a:p>
            <a:pPr marL="685800" lvl="1" indent="-228600">
              <a:buFont typeface="+mj-lt"/>
              <a:buAutoNum type="arabicPeriod"/>
            </a:pPr>
            <a:r>
              <a:rPr lang="en-US" sz="1200" dirty="0" smtClean="0">
                <a:solidFill>
                  <a:srgbClr val="292929"/>
                </a:solidFill>
              </a:rPr>
              <a:t>Oracle on Azure</a:t>
            </a:r>
          </a:p>
          <a:p>
            <a:pPr marL="685800" lvl="1" indent="-228600">
              <a:buFont typeface="+mj-lt"/>
              <a:buAutoNum type="arabicPeriod"/>
            </a:pPr>
            <a:r>
              <a:rPr lang="en-US" sz="1200" dirty="0"/>
              <a:t>SQL, SharePoint, BizTalk Images</a:t>
            </a:r>
          </a:p>
          <a:p>
            <a:pPr marL="685800" lvl="1" indent="-228600">
              <a:buFont typeface="+mj-lt"/>
              <a:buAutoNum type="arabicPeriod"/>
            </a:pPr>
            <a:r>
              <a:rPr lang="en-US" sz="1200" dirty="0"/>
              <a:t>Per Minute Billing </a:t>
            </a:r>
          </a:p>
          <a:p>
            <a:pPr marL="685800" lvl="1" indent="-228600">
              <a:buFont typeface="+mj-lt"/>
              <a:buAutoNum type="arabicPeriod"/>
            </a:pPr>
            <a:r>
              <a:rPr lang="en-US" sz="1200" dirty="0"/>
              <a:t>Stop without Billing </a:t>
            </a:r>
          </a:p>
          <a:p>
            <a:pPr marL="685800" lvl="1" indent="-228600">
              <a:buFont typeface="+mj-lt"/>
              <a:buAutoNum type="arabicPeriod"/>
            </a:pPr>
            <a:r>
              <a:rPr lang="en-US" sz="1200" dirty="0"/>
              <a:t>MSDN Dev/Test Integration </a:t>
            </a:r>
          </a:p>
          <a:p>
            <a:pPr marL="685800" lvl="1" indent="-228600">
              <a:buFont typeface="+mj-lt"/>
              <a:buAutoNum type="arabicPeriod"/>
            </a:pPr>
            <a:r>
              <a:rPr lang="en-US" sz="1200" dirty="0"/>
              <a:t>Offline Operations </a:t>
            </a:r>
          </a:p>
          <a:p>
            <a:pPr marL="685800" lvl="1" indent="-228600">
              <a:buFont typeface="+mj-lt"/>
              <a:buAutoNum type="arabicPeriod"/>
            </a:pPr>
            <a:r>
              <a:rPr lang="en-US" sz="1200" dirty="0"/>
              <a:t>Delete Disks </a:t>
            </a:r>
            <a:endParaRPr lang="en-US" sz="1200" dirty="0" smtClean="0"/>
          </a:p>
          <a:p>
            <a:pPr marL="685800" lvl="1" indent="-228600">
              <a:buFont typeface="+mj-lt"/>
              <a:buAutoNum type="arabicPeriod"/>
            </a:pPr>
            <a:r>
              <a:rPr lang="en-US" sz="1200" dirty="0" smtClean="0"/>
              <a:t>Large Memory </a:t>
            </a:r>
            <a:r>
              <a:rPr lang="en-US" sz="1200" dirty="0" err="1" smtClean="0"/>
              <a:t>Skus</a:t>
            </a:r>
            <a:endParaRPr lang="en-US" sz="1200" dirty="0"/>
          </a:p>
          <a:p>
            <a:pPr marL="685800" lvl="1" indent="-228600">
              <a:buFont typeface="+mj-lt"/>
              <a:buAutoNum type="arabicPeriod"/>
            </a:pPr>
            <a:r>
              <a:rPr lang="en-US" sz="1200" dirty="0"/>
              <a:t>VIP ACLs </a:t>
            </a:r>
          </a:p>
          <a:p>
            <a:pPr marL="685800" lvl="1" indent="-228600">
              <a:buFont typeface="+mj-lt"/>
              <a:buAutoNum type="arabicPeriod"/>
            </a:pPr>
            <a:endParaRPr lang="en-US" sz="1200" dirty="0">
              <a:solidFill>
                <a:srgbClr val="292929"/>
              </a:solidFill>
            </a:endParaRPr>
          </a:p>
          <a:p>
            <a:pPr lvl="1"/>
            <a:endParaRPr lang="en-US" sz="3200" dirty="0" smtClean="0">
              <a:gradFill>
                <a:gsLst>
                  <a:gs pos="0">
                    <a:schemeClr val="tx1"/>
                  </a:gs>
                  <a:gs pos="86000">
                    <a:schemeClr val="tx1"/>
                  </a:gs>
                </a:gsLst>
                <a:lin ang="5400000" scaled="0"/>
              </a:gradFill>
            </a:endParaRPr>
          </a:p>
        </p:txBody>
      </p:sp>
      <p:sp>
        <p:nvSpPr>
          <p:cNvPr id="4" name="TextBox 3"/>
          <p:cNvSpPr txBox="1"/>
          <p:nvPr/>
        </p:nvSpPr>
        <p:spPr>
          <a:xfrm>
            <a:off x="4466964" y="1747213"/>
            <a:ext cx="3031037" cy="3262432"/>
          </a:xfrm>
          <a:prstGeom prst="rect">
            <a:avLst/>
          </a:prstGeom>
          <a:noFill/>
        </p:spPr>
        <p:txBody>
          <a:bodyPr wrap="square" lIns="0" tIns="0" rIns="0" bIns="0" rtlCol="0">
            <a:spAutoFit/>
          </a:bodyPr>
          <a:lstStyle/>
          <a:p>
            <a:pPr lvl="1"/>
            <a:r>
              <a:rPr lang="en-US" sz="1200" b="1" dirty="0" smtClean="0"/>
              <a:t>Networking</a:t>
            </a:r>
          </a:p>
          <a:p>
            <a:pPr marL="685800" lvl="1" indent="-228600">
              <a:buFont typeface="+mj-lt"/>
              <a:buAutoNum type="arabicPeriod"/>
            </a:pPr>
            <a:r>
              <a:rPr lang="en-US" sz="1200" dirty="0" smtClean="0"/>
              <a:t>Express Route</a:t>
            </a:r>
          </a:p>
          <a:p>
            <a:pPr marL="685800" lvl="1" indent="-228600">
              <a:buFont typeface="+mj-lt"/>
              <a:buAutoNum type="arabicPeriod"/>
            </a:pPr>
            <a:r>
              <a:rPr lang="en-US" sz="1200" dirty="0" smtClean="0"/>
              <a:t>Network Security Groups</a:t>
            </a:r>
          </a:p>
          <a:p>
            <a:pPr marL="685800" lvl="1" indent="-228600">
              <a:buFont typeface="+mj-lt"/>
              <a:buAutoNum type="arabicPeriod"/>
            </a:pPr>
            <a:r>
              <a:rPr lang="en-US" sz="1200" dirty="0" smtClean="0"/>
              <a:t>Forced Tunneling</a:t>
            </a:r>
          </a:p>
          <a:p>
            <a:pPr marL="685800" lvl="1" indent="-228600">
              <a:buFont typeface="+mj-lt"/>
              <a:buAutoNum type="arabicPeriod"/>
            </a:pPr>
            <a:r>
              <a:rPr lang="en-US" sz="1200" dirty="0"/>
              <a:t>Virtual Network: Point to Site</a:t>
            </a:r>
          </a:p>
          <a:p>
            <a:pPr marL="685800" lvl="1" indent="-228600">
              <a:buFont typeface="+mj-lt"/>
              <a:buAutoNum type="arabicPeriod"/>
            </a:pPr>
            <a:r>
              <a:rPr lang="en-US" sz="1200" dirty="0"/>
              <a:t>Virtual Network: Site to Site</a:t>
            </a:r>
          </a:p>
          <a:p>
            <a:pPr marL="685800" lvl="1" indent="-228600">
              <a:buFont typeface="+mj-lt"/>
              <a:buAutoNum type="arabicPeriod"/>
            </a:pPr>
            <a:r>
              <a:rPr lang="en-US" sz="1200" dirty="0" smtClean="0"/>
              <a:t>Virtual Network: Cross VNET</a:t>
            </a:r>
          </a:p>
          <a:p>
            <a:pPr marL="685800" lvl="1" indent="-228600">
              <a:buFont typeface="+mj-lt"/>
              <a:buAutoNum type="arabicPeriod"/>
            </a:pPr>
            <a:r>
              <a:rPr lang="en-US" sz="1200" dirty="0">
                <a:solidFill>
                  <a:srgbClr val="292929"/>
                </a:solidFill>
              </a:rPr>
              <a:t>Loadbalance</a:t>
            </a:r>
          </a:p>
          <a:p>
            <a:pPr marL="685800" lvl="1" indent="-228600">
              <a:buFont typeface="+mj-lt"/>
              <a:buAutoNum type="arabicPeriod"/>
            </a:pPr>
            <a:r>
              <a:rPr lang="en-US" sz="1200" dirty="0" smtClean="0"/>
              <a:t>Instance Level public IP(Preview)</a:t>
            </a:r>
          </a:p>
          <a:p>
            <a:pPr marL="685800" lvl="1" indent="-228600">
              <a:buFont typeface="+mj-lt"/>
              <a:buAutoNum type="arabicPeriod"/>
            </a:pPr>
            <a:r>
              <a:rPr lang="en-US" sz="1200" dirty="0" smtClean="0"/>
              <a:t>Traffic Manager external endpoints</a:t>
            </a:r>
          </a:p>
          <a:p>
            <a:pPr marL="685800" lvl="1" indent="-228600">
              <a:buFont typeface="+mj-lt"/>
              <a:buAutoNum type="arabicPeriod"/>
            </a:pPr>
            <a:r>
              <a:rPr lang="en-US" sz="1200" dirty="0" smtClean="0"/>
              <a:t>IP reservation</a:t>
            </a:r>
          </a:p>
          <a:p>
            <a:pPr marL="685800" lvl="1" indent="-228600">
              <a:buFont typeface="+mj-lt"/>
              <a:buAutoNum type="arabicPeriod"/>
            </a:pPr>
            <a:r>
              <a:rPr lang="en-US" sz="1200" dirty="0" smtClean="0"/>
              <a:t>CDN v.2</a:t>
            </a:r>
          </a:p>
          <a:p>
            <a:pPr marL="685800" lvl="1" indent="-228600">
              <a:buFont typeface="+mj-lt"/>
              <a:buAutoNum type="arabicPeriod"/>
            </a:pPr>
            <a:r>
              <a:rPr lang="en-US" sz="1200" dirty="0" smtClean="0"/>
              <a:t>Subnet Migration</a:t>
            </a:r>
          </a:p>
          <a:p>
            <a:pPr marL="685800" lvl="1" indent="-228600">
              <a:buFont typeface="+mj-lt"/>
              <a:buAutoNum type="arabicPeriod"/>
            </a:pPr>
            <a:r>
              <a:rPr lang="en-US" sz="1200" dirty="0" smtClean="0"/>
              <a:t>Dynamic Routing </a:t>
            </a:r>
          </a:p>
          <a:p>
            <a:pPr lvl="1"/>
            <a:endParaRPr lang="en-US" sz="1200" dirty="0" smtClean="0"/>
          </a:p>
          <a:p>
            <a:endParaRPr lang="en-US" sz="3200" dirty="0" err="1" smtClean="0">
              <a:gradFill>
                <a:gsLst>
                  <a:gs pos="0">
                    <a:schemeClr val="tx1"/>
                  </a:gs>
                  <a:gs pos="86000">
                    <a:schemeClr val="tx1"/>
                  </a:gs>
                </a:gsLst>
                <a:lin ang="5400000" scaled="0"/>
              </a:gradFill>
            </a:endParaRPr>
          </a:p>
        </p:txBody>
      </p:sp>
      <p:sp>
        <p:nvSpPr>
          <p:cNvPr id="5" name="TextBox 4"/>
          <p:cNvSpPr txBox="1"/>
          <p:nvPr/>
        </p:nvSpPr>
        <p:spPr>
          <a:xfrm>
            <a:off x="8146721" y="1759478"/>
            <a:ext cx="3503453" cy="3077766"/>
          </a:xfrm>
          <a:prstGeom prst="rect">
            <a:avLst/>
          </a:prstGeom>
          <a:noFill/>
        </p:spPr>
        <p:txBody>
          <a:bodyPr wrap="square" lIns="0" tIns="0" rIns="0" bIns="0" rtlCol="0">
            <a:spAutoFit/>
          </a:bodyPr>
          <a:lstStyle/>
          <a:p>
            <a:pPr lvl="1"/>
            <a:r>
              <a:rPr lang="en-US" sz="1200" b="1" dirty="0" smtClean="0"/>
              <a:t>Storage</a:t>
            </a:r>
          </a:p>
          <a:p>
            <a:pPr marL="685800" lvl="1" indent="-228600">
              <a:buFont typeface="+mj-lt"/>
              <a:buAutoNum type="arabicPeriod"/>
            </a:pPr>
            <a:r>
              <a:rPr lang="en-US" sz="1200" dirty="0" smtClean="0"/>
              <a:t>Premium Storage</a:t>
            </a:r>
          </a:p>
          <a:p>
            <a:pPr marL="685800" lvl="1" indent="-228600">
              <a:buFont typeface="+mj-lt"/>
              <a:buAutoNum type="arabicPeriod"/>
            </a:pPr>
            <a:r>
              <a:rPr lang="en-US" sz="1200" dirty="0" smtClean="0"/>
              <a:t>Azure Site Recovery</a:t>
            </a:r>
          </a:p>
          <a:p>
            <a:pPr marL="685800" lvl="1" indent="-228600">
              <a:buFont typeface="+mj-lt"/>
              <a:buAutoNum type="arabicPeriod"/>
            </a:pPr>
            <a:r>
              <a:rPr lang="en-US" sz="1200" dirty="0" smtClean="0"/>
              <a:t>Read Only Secondary Storage</a:t>
            </a:r>
          </a:p>
          <a:p>
            <a:pPr marL="685800" lvl="1" indent="-228600">
              <a:buFont typeface="+mj-lt"/>
              <a:buAutoNum type="arabicPeriod"/>
            </a:pPr>
            <a:r>
              <a:rPr lang="en-US" sz="1200" dirty="0" smtClean="0"/>
              <a:t>Read Access Geo Redundant Storage</a:t>
            </a:r>
          </a:p>
          <a:p>
            <a:pPr marL="685800" lvl="1" indent="-228600">
              <a:buFont typeface="+mj-lt"/>
              <a:buAutoNum type="arabicPeriod"/>
            </a:pPr>
            <a:r>
              <a:rPr lang="en-US" sz="1200" dirty="0" smtClean="0"/>
              <a:t>Zone Redundant Storage</a:t>
            </a:r>
          </a:p>
          <a:p>
            <a:pPr marL="685800" lvl="1" indent="-228600">
              <a:buFont typeface="+mj-lt"/>
              <a:buAutoNum type="arabicPeriod"/>
            </a:pPr>
            <a:r>
              <a:rPr lang="en-US" sz="1200" dirty="0" smtClean="0"/>
              <a:t>Storage Import/Export Hard Drives</a:t>
            </a:r>
          </a:p>
          <a:p>
            <a:pPr marL="685800" lvl="1" indent="-228600">
              <a:buFont typeface="+mj-lt"/>
              <a:buAutoNum type="arabicPeriod"/>
            </a:pPr>
            <a:r>
              <a:rPr lang="en-US" sz="1200" dirty="0" smtClean="0"/>
              <a:t>Azure Files</a:t>
            </a:r>
          </a:p>
          <a:p>
            <a:pPr marL="685800" lvl="1" indent="-228600">
              <a:buFont typeface="+mj-lt"/>
              <a:buAutoNum type="arabicPeriod"/>
            </a:pPr>
            <a:r>
              <a:rPr lang="en-US" sz="1200" dirty="0" smtClean="0"/>
              <a:t>Storage Tiers(SSD, Disk, Tapes)</a:t>
            </a:r>
          </a:p>
          <a:p>
            <a:pPr marL="685800" lvl="1" indent="-228600">
              <a:buFont typeface="+mj-lt"/>
              <a:buAutoNum type="arabicPeriod"/>
            </a:pPr>
            <a:r>
              <a:rPr lang="en-US" sz="1200" dirty="0" smtClean="0"/>
              <a:t>CORS/JSON</a:t>
            </a:r>
          </a:p>
          <a:p>
            <a:pPr marL="685800" lvl="1" indent="-228600">
              <a:buFont typeface="+mj-lt"/>
              <a:buAutoNum type="arabicPeriod"/>
            </a:pPr>
            <a:r>
              <a:rPr lang="en-US" sz="1200" dirty="0" smtClean="0"/>
              <a:t>Storage Analytics</a:t>
            </a:r>
          </a:p>
          <a:p>
            <a:pPr marL="685800" lvl="1" indent="-228600">
              <a:buFont typeface="+mj-lt"/>
              <a:buAutoNum type="arabicPeriod"/>
            </a:pPr>
            <a:r>
              <a:rPr lang="en-US" sz="1200" dirty="0" smtClean="0"/>
              <a:t>Queue Geo Replication</a:t>
            </a:r>
          </a:p>
          <a:p>
            <a:pPr marL="685800" lvl="1" indent="-228600">
              <a:buFont typeface="+mj-lt"/>
              <a:buAutoNum type="arabicPeriod"/>
            </a:pPr>
            <a:endParaRPr lang="en-US" sz="1200" dirty="0" smtClean="0"/>
          </a:p>
          <a:p>
            <a:pPr marL="685800" lvl="1" indent="-228600">
              <a:buFont typeface="+mj-lt"/>
              <a:buAutoNum type="arabicPeriod"/>
            </a:pPr>
            <a:endParaRPr lang="en-US" sz="1200" dirty="0" smtClean="0"/>
          </a:p>
          <a:p>
            <a:endParaRPr lang="en-US" sz="3200" dirty="0" err="1" smtClean="0">
              <a:gradFill>
                <a:gsLst>
                  <a:gs pos="0">
                    <a:schemeClr val="tx1"/>
                  </a:gs>
                  <a:gs pos="86000">
                    <a:schemeClr val="tx1"/>
                  </a:gs>
                </a:gsLst>
                <a:lin ang="5400000" scaled="0"/>
              </a:gradFill>
            </a:endParaRPr>
          </a:p>
        </p:txBody>
      </p:sp>
      <p:sp>
        <p:nvSpPr>
          <p:cNvPr id="6" name="TextBox 5"/>
          <p:cNvSpPr txBox="1"/>
          <p:nvPr/>
        </p:nvSpPr>
        <p:spPr>
          <a:xfrm>
            <a:off x="478971" y="1143000"/>
            <a:ext cx="8675915" cy="627864"/>
          </a:xfrm>
          <a:prstGeom prst="rect">
            <a:avLst/>
          </a:prstGeom>
          <a:noFill/>
        </p:spPr>
        <p:txBody>
          <a:bodyPr wrap="square" lIns="182880" tIns="146304" rIns="182880" bIns="146304" rtlCol="0">
            <a:spAutoFit/>
          </a:bodyPr>
          <a:lstStyle/>
          <a:p>
            <a:pPr>
              <a:lnSpc>
                <a:spcPct val="90000"/>
              </a:lnSpc>
            </a:pPr>
            <a:r>
              <a:rPr lang="en-US" sz="2400" spc="-50" dirty="0" smtClean="0">
                <a:solidFill>
                  <a:srgbClr val="00B0F0"/>
                </a:solidFill>
              </a:rPr>
              <a:t>Infrastructure Services</a:t>
            </a:r>
          </a:p>
        </p:txBody>
      </p:sp>
    </p:spTree>
    <p:extLst>
      <p:ext uri="{BB962C8B-B14F-4D97-AF65-F5344CB8AC3E}">
        <p14:creationId xmlns:p14="http://schemas.microsoft.com/office/powerpoint/2010/main" val="1437300285"/>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Innovations in the last 18months</a:t>
            </a:r>
            <a:endParaRPr lang="en-US" dirty="0"/>
          </a:p>
        </p:txBody>
      </p:sp>
      <p:sp>
        <p:nvSpPr>
          <p:cNvPr id="6" name="TextBox 5"/>
          <p:cNvSpPr txBox="1"/>
          <p:nvPr/>
        </p:nvSpPr>
        <p:spPr>
          <a:xfrm>
            <a:off x="478971" y="1143000"/>
            <a:ext cx="8675915" cy="627864"/>
          </a:xfrm>
          <a:prstGeom prst="rect">
            <a:avLst/>
          </a:prstGeom>
          <a:noFill/>
        </p:spPr>
        <p:txBody>
          <a:bodyPr wrap="square" lIns="182880" tIns="146304" rIns="182880" bIns="146304" rtlCol="0">
            <a:spAutoFit/>
          </a:bodyPr>
          <a:lstStyle/>
          <a:p>
            <a:pPr>
              <a:lnSpc>
                <a:spcPct val="90000"/>
              </a:lnSpc>
            </a:pPr>
            <a:r>
              <a:rPr lang="en-US" sz="2400" spc="-50" dirty="0" smtClean="0">
                <a:solidFill>
                  <a:srgbClr val="00B0F0"/>
                </a:solidFill>
              </a:rPr>
              <a:t>Application Services</a:t>
            </a:r>
          </a:p>
        </p:txBody>
      </p:sp>
      <p:sp>
        <p:nvSpPr>
          <p:cNvPr id="7" name="TextBox 6"/>
          <p:cNvSpPr txBox="1"/>
          <p:nvPr/>
        </p:nvSpPr>
        <p:spPr>
          <a:xfrm>
            <a:off x="3509387" y="1776526"/>
            <a:ext cx="3204519" cy="4401205"/>
          </a:xfrm>
          <a:prstGeom prst="rect">
            <a:avLst/>
          </a:prstGeom>
          <a:noFill/>
        </p:spPr>
        <p:txBody>
          <a:bodyPr wrap="square" lIns="0" tIns="0" rIns="0" bIns="0" rtlCol="0">
            <a:spAutoFit/>
          </a:bodyPr>
          <a:lstStyle/>
          <a:p>
            <a:r>
              <a:rPr lang="en-US" sz="1400" b="1" dirty="0" smtClean="0"/>
              <a:t>Mobile Services </a:t>
            </a:r>
          </a:p>
          <a:p>
            <a:pPr marL="228600" indent="-228600">
              <a:buFont typeface="+mj-lt"/>
              <a:buAutoNum type="arabicPeriod"/>
            </a:pPr>
            <a:r>
              <a:rPr lang="en-US" sz="1200" dirty="0" smtClean="0"/>
              <a:t>Event Hub</a:t>
            </a:r>
          </a:p>
          <a:p>
            <a:pPr marL="228600" indent="-228600">
              <a:buFont typeface="+mj-lt"/>
              <a:buAutoNum type="arabicPeriod"/>
            </a:pPr>
            <a:r>
              <a:rPr lang="en-US" sz="1200" dirty="0" smtClean="0"/>
              <a:t>API Management</a:t>
            </a:r>
          </a:p>
          <a:p>
            <a:pPr marL="228600" indent="-228600">
              <a:buFont typeface="+mj-lt"/>
              <a:buAutoNum type="arabicPeriod"/>
            </a:pPr>
            <a:r>
              <a:rPr lang="en-US" sz="1200" dirty="0" smtClean="0"/>
              <a:t>Hybrid Connections(preview)</a:t>
            </a:r>
            <a:endParaRPr lang="en-US" sz="1200" dirty="0"/>
          </a:p>
          <a:p>
            <a:pPr marL="228600" indent="-228600">
              <a:buFont typeface="+mj-lt"/>
              <a:buAutoNum type="arabicPeriod"/>
            </a:pPr>
            <a:r>
              <a:rPr lang="en-US" sz="1200" dirty="0"/>
              <a:t>Integrated Active Directory</a:t>
            </a:r>
          </a:p>
          <a:p>
            <a:pPr marL="228600" indent="-228600">
              <a:buFont typeface="+mj-lt"/>
              <a:buAutoNum type="arabicPeriod"/>
            </a:pPr>
            <a:r>
              <a:rPr lang="en-US" sz="1200" dirty="0" smtClean="0"/>
              <a:t>AutoScale </a:t>
            </a:r>
          </a:p>
          <a:p>
            <a:pPr marL="228600" indent="-228600">
              <a:buFont typeface="+mj-lt"/>
              <a:buAutoNum type="arabicPeriod"/>
            </a:pPr>
            <a:r>
              <a:rPr lang="en-US" sz="1200" dirty="0"/>
              <a:t>NET back-end support</a:t>
            </a:r>
          </a:p>
          <a:p>
            <a:pPr marL="228600" indent="-228600">
              <a:buFont typeface="+mj-lt"/>
              <a:buAutoNum type="arabicPeriod"/>
            </a:pPr>
            <a:r>
              <a:rPr lang="en-US" sz="1200" dirty="0"/>
              <a:t>SSO with Active Directory</a:t>
            </a:r>
          </a:p>
          <a:p>
            <a:pPr marL="228600" indent="-228600">
              <a:buFont typeface="+mj-lt"/>
              <a:buAutoNum type="arabicPeriod"/>
            </a:pPr>
            <a:r>
              <a:rPr lang="en-US" sz="1200" dirty="0"/>
              <a:t>Offline Data Sync</a:t>
            </a:r>
          </a:p>
          <a:p>
            <a:pPr marL="228600" indent="-228600">
              <a:buFont typeface="+mj-lt"/>
              <a:buAutoNum type="arabicPeriod"/>
            </a:pPr>
            <a:r>
              <a:rPr lang="en-US" sz="1200" dirty="0"/>
              <a:t>Visual Studio tooling</a:t>
            </a:r>
          </a:p>
          <a:p>
            <a:pPr marL="228600" indent="-228600">
              <a:buFont typeface="+mj-lt"/>
              <a:buAutoNum type="arabicPeriod"/>
            </a:pPr>
            <a:r>
              <a:rPr lang="en-US" sz="1200" dirty="0"/>
              <a:t>Remote </a:t>
            </a:r>
            <a:r>
              <a:rPr lang="en-US" sz="1200" dirty="0" smtClean="0"/>
              <a:t>debugging</a:t>
            </a:r>
          </a:p>
          <a:p>
            <a:pPr marL="228600" indent="-228600">
              <a:buFont typeface="+mj-lt"/>
              <a:buAutoNum type="arabicPeriod"/>
            </a:pPr>
            <a:r>
              <a:rPr lang="en-US" sz="1200" dirty="0" err="1" smtClean="0"/>
              <a:t>Xamarin</a:t>
            </a:r>
            <a:r>
              <a:rPr lang="en-US" sz="1200" dirty="0" smtClean="0"/>
              <a:t> components &amp; SDK</a:t>
            </a:r>
          </a:p>
          <a:p>
            <a:pPr marL="228600" indent="-228600">
              <a:buFont typeface="+mj-lt"/>
              <a:buAutoNum type="arabicPeriod"/>
            </a:pPr>
            <a:r>
              <a:rPr lang="en-US" sz="1200" dirty="0" err="1" smtClean="0"/>
              <a:t>Sencha</a:t>
            </a:r>
            <a:r>
              <a:rPr lang="en-US" sz="1200" dirty="0" smtClean="0"/>
              <a:t> extension</a:t>
            </a:r>
          </a:p>
          <a:p>
            <a:pPr marL="228600" indent="-228600">
              <a:buFont typeface="+mj-lt"/>
              <a:buAutoNum type="arabicPeriod"/>
            </a:pPr>
            <a:r>
              <a:rPr lang="en-US" sz="1200" dirty="0" smtClean="0"/>
              <a:t>Notification hubs integration</a:t>
            </a:r>
          </a:p>
          <a:p>
            <a:pPr marL="228600" indent="-228600">
              <a:buFont typeface="+mj-lt"/>
              <a:buAutoNum type="arabicPeriod"/>
            </a:pPr>
            <a:r>
              <a:rPr lang="en-US" sz="1200" dirty="0"/>
              <a:t>Android support</a:t>
            </a:r>
          </a:p>
          <a:p>
            <a:pPr marL="228600" indent="-228600">
              <a:buFont typeface="+mj-lt"/>
              <a:buAutoNum type="arabicPeriod"/>
            </a:pPr>
            <a:r>
              <a:rPr lang="en-US" sz="1200" dirty="0"/>
              <a:t>HTML 5/CORS support</a:t>
            </a:r>
          </a:p>
          <a:p>
            <a:pPr marL="228600" indent="-228600">
              <a:buFont typeface="+mj-lt"/>
              <a:buAutoNum type="arabicPeriod"/>
            </a:pPr>
            <a:r>
              <a:rPr lang="en-US" sz="1200" dirty="0"/>
              <a:t>Windows Phone support</a:t>
            </a:r>
          </a:p>
          <a:p>
            <a:pPr marL="228600" indent="-228600">
              <a:buFont typeface="+mj-lt"/>
              <a:buAutoNum type="arabicPeriod"/>
            </a:pPr>
            <a:r>
              <a:rPr lang="en-US" sz="1200" dirty="0"/>
              <a:t>Custom API </a:t>
            </a:r>
          </a:p>
          <a:p>
            <a:pPr marL="228600" indent="-228600">
              <a:buFont typeface="+mj-lt"/>
              <a:buAutoNum type="arabicPeriod"/>
            </a:pPr>
            <a:r>
              <a:rPr lang="en-US" sz="1200" dirty="0" err="1"/>
              <a:t>Git</a:t>
            </a:r>
            <a:r>
              <a:rPr lang="en-US" sz="1200" dirty="0"/>
              <a:t> Source Control</a:t>
            </a:r>
            <a:endParaRPr lang="en-US" sz="1200" dirty="0" smtClean="0"/>
          </a:p>
          <a:p>
            <a:pPr marL="228600" indent="-228600">
              <a:buFont typeface="+mj-lt"/>
              <a:buAutoNum type="arabicPeriod"/>
            </a:pPr>
            <a:endParaRPr lang="en-US" sz="1200" dirty="0"/>
          </a:p>
          <a:p>
            <a:endParaRPr lang="en-US" sz="1200" dirty="0" smtClean="0"/>
          </a:p>
          <a:p>
            <a:endParaRPr lang="en-US" sz="3200" dirty="0" err="1" smtClean="0">
              <a:gradFill>
                <a:gsLst>
                  <a:gs pos="0">
                    <a:schemeClr val="tx1"/>
                  </a:gs>
                  <a:gs pos="86000">
                    <a:schemeClr val="tx1"/>
                  </a:gs>
                </a:gsLst>
                <a:lin ang="5400000" scaled="0"/>
              </a:gradFill>
            </a:endParaRPr>
          </a:p>
        </p:txBody>
      </p:sp>
      <p:sp>
        <p:nvSpPr>
          <p:cNvPr id="8" name="TextBox 7"/>
          <p:cNvSpPr txBox="1"/>
          <p:nvPr/>
        </p:nvSpPr>
        <p:spPr>
          <a:xfrm>
            <a:off x="6088445" y="1770864"/>
            <a:ext cx="2430163" cy="1877437"/>
          </a:xfrm>
          <a:prstGeom prst="rect">
            <a:avLst/>
          </a:prstGeom>
          <a:noFill/>
        </p:spPr>
        <p:txBody>
          <a:bodyPr wrap="square" lIns="0" tIns="0" rIns="0" bIns="0" rtlCol="0">
            <a:spAutoFit/>
          </a:bodyPr>
          <a:lstStyle/>
          <a:p>
            <a:r>
              <a:rPr lang="en-US" sz="1400" b="1" dirty="0" smtClean="0"/>
              <a:t>Notification Hubs</a:t>
            </a:r>
          </a:p>
          <a:p>
            <a:pPr marL="228600" indent="-228600">
              <a:buFont typeface="+mj-lt"/>
              <a:buAutoNum type="arabicPeriod"/>
            </a:pPr>
            <a:endParaRPr lang="en-US" sz="1200" dirty="0" smtClean="0"/>
          </a:p>
          <a:p>
            <a:pPr marL="228600" indent="-228600">
              <a:buFont typeface="+mj-lt"/>
              <a:buAutoNum type="arabicPeriod"/>
            </a:pPr>
            <a:r>
              <a:rPr lang="en-US" sz="1200" dirty="0" smtClean="0"/>
              <a:t>Kindle support(ADM)</a:t>
            </a:r>
          </a:p>
          <a:p>
            <a:pPr marL="228600" indent="-228600">
              <a:buFont typeface="+mj-lt"/>
              <a:buAutoNum type="arabicPeriod"/>
            </a:pPr>
            <a:r>
              <a:rPr lang="en-US" sz="1200" dirty="0" smtClean="0"/>
              <a:t>Windows 8 and iOS Support </a:t>
            </a:r>
          </a:p>
          <a:p>
            <a:pPr marL="228600" indent="-228600">
              <a:buFont typeface="+mj-lt"/>
              <a:buAutoNum type="arabicPeriod"/>
            </a:pPr>
            <a:r>
              <a:rPr lang="en-US" sz="1200" dirty="0" smtClean="0"/>
              <a:t>Android Support </a:t>
            </a:r>
          </a:p>
          <a:p>
            <a:pPr marL="228600" indent="-228600">
              <a:buFont typeface="+mj-lt"/>
              <a:buAutoNum type="arabicPeriod"/>
            </a:pPr>
            <a:r>
              <a:rPr lang="en-US" sz="1200" dirty="0" smtClean="0"/>
              <a:t>Tag Expressions </a:t>
            </a:r>
          </a:p>
          <a:p>
            <a:pPr marL="228600" indent="-228600">
              <a:buFont typeface="+mj-lt"/>
              <a:buAutoNum type="arabicPeriod"/>
            </a:pPr>
            <a:r>
              <a:rPr lang="en-US" sz="1200" dirty="0"/>
              <a:t>Mobile Services </a:t>
            </a:r>
            <a:r>
              <a:rPr lang="en-US" sz="1200" dirty="0" smtClean="0"/>
              <a:t>integration</a:t>
            </a:r>
          </a:p>
          <a:p>
            <a:pPr marL="228600" indent="-228600">
              <a:buFont typeface="+mj-lt"/>
              <a:buAutoNum type="arabicPeriod"/>
            </a:pPr>
            <a:r>
              <a:rPr lang="en-US" sz="1200" dirty="0"/>
              <a:t>Kindle </a:t>
            </a:r>
            <a:r>
              <a:rPr lang="en-US" sz="1200" dirty="0" smtClean="0"/>
              <a:t>Fire support</a:t>
            </a:r>
          </a:p>
          <a:p>
            <a:pPr marL="228600" indent="-228600">
              <a:buFont typeface="+mj-lt"/>
              <a:buAutoNum type="arabicPeriod"/>
            </a:pPr>
            <a:r>
              <a:rPr lang="en-US" sz="1200" dirty="0"/>
              <a:t>Visual Studio </a:t>
            </a:r>
            <a:r>
              <a:rPr lang="en-US" sz="1200" dirty="0" smtClean="0"/>
              <a:t>tooling</a:t>
            </a:r>
          </a:p>
          <a:p>
            <a:pPr marL="228600" indent="-228600">
              <a:buFont typeface="+mj-lt"/>
              <a:buAutoNum type="arabicPeriod"/>
            </a:pPr>
            <a:r>
              <a:rPr lang="en-US" sz="1200" dirty="0" smtClean="0"/>
              <a:t>Batch registration import</a:t>
            </a:r>
            <a:endParaRPr lang="en-US" sz="1200" dirty="0"/>
          </a:p>
        </p:txBody>
      </p:sp>
      <p:sp>
        <p:nvSpPr>
          <p:cNvPr id="9" name="TextBox 8"/>
          <p:cNvSpPr txBox="1"/>
          <p:nvPr/>
        </p:nvSpPr>
        <p:spPr>
          <a:xfrm>
            <a:off x="274638" y="1773377"/>
            <a:ext cx="3146854" cy="5539978"/>
          </a:xfrm>
          <a:prstGeom prst="rect">
            <a:avLst/>
          </a:prstGeom>
          <a:noFill/>
        </p:spPr>
        <p:txBody>
          <a:bodyPr wrap="square" lIns="0" tIns="0" rIns="0" bIns="0" rtlCol="0">
            <a:spAutoFit/>
          </a:bodyPr>
          <a:lstStyle/>
          <a:p>
            <a:pPr lvl="1"/>
            <a:r>
              <a:rPr lang="en-US" sz="1200" b="1" dirty="0" smtClean="0"/>
              <a:t>Web Sites </a:t>
            </a:r>
            <a:endParaRPr lang="en-US" sz="1200" b="1" dirty="0"/>
          </a:p>
          <a:p>
            <a:pPr marL="685800" lvl="1" indent="-228600">
              <a:buFont typeface="+mj-lt"/>
              <a:buAutoNum type="arabicPeriod"/>
            </a:pPr>
            <a:endParaRPr lang="en-US" sz="1200" dirty="0" smtClean="0"/>
          </a:p>
          <a:p>
            <a:pPr marL="685800" lvl="1" indent="-228600">
              <a:buFont typeface="+mj-lt"/>
              <a:buAutoNum type="arabicPeriod"/>
            </a:pPr>
            <a:r>
              <a:rPr lang="en-US" sz="1200" dirty="0" smtClean="0"/>
              <a:t>AAD Authorization(preview)</a:t>
            </a:r>
          </a:p>
          <a:p>
            <a:pPr marL="685800" lvl="1" indent="-228600">
              <a:buFont typeface="+mj-lt"/>
              <a:buAutoNum type="arabicPeriod"/>
            </a:pPr>
            <a:r>
              <a:rPr lang="en-US" sz="1200" dirty="0" smtClean="0"/>
              <a:t>VPN support(preview)</a:t>
            </a:r>
          </a:p>
          <a:p>
            <a:pPr marL="685800" lvl="1" indent="-228600">
              <a:buFont typeface="+mj-lt"/>
              <a:buAutoNum type="arabicPeriod"/>
            </a:pPr>
            <a:r>
              <a:rPr lang="en-US" sz="1200" dirty="0" smtClean="0"/>
              <a:t>Redis Cache</a:t>
            </a:r>
          </a:p>
          <a:p>
            <a:pPr marL="685800" lvl="1" indent="-228600">
              <a:buFont typeface="+mj-lt"/>
              <a:buAutoNum type="arabicPeriod"/>
            </a:pPr>
            <a:r>
              <a:rPr lang="en-US" sz="1200" dirty="0" err="1" smtClean="0"/>
              <a:t>TiP</a:t>
            </a:r>
            <a:r>
              <a:rPr lang="en-US" sz="1200" dirty="0" smtClean="0"/>
              <a:t> Testing(Preview)</a:t>
            </a:r>
          </a:p>
          <a:p>
            <a:pPr marL="685800" lvl="1" indent="-228600">
              <a:buFont typeface="+mj-lt"/>
              <a:buAutoNum type="arabicPeriod"/>
            </a:pPr>
            <a:r>
              <a:rPr lang="en-US" sz="1200" dirty="0" smtClean="0"/>
              <a:t>Websites Basic</a:t>
            </a:r>
          </a:p>
          <a:p>
            <a:pPr marL="685800" lvl="1" indent="-228600">
              <a:buFont typeface="+mj-lt"/>
              <a:buAutoNum type="arabicPeriod"/>
            </a:pPr>
            <a:r>
              <a:rPr lang="en-US" sz="1200" dirty="0" smtClean="0"/>
              <a:t>Websites Standard ( enhancements)</a:t>
            </a:r>
          </a:p>
          <a:p>
            <a:pPr marL="685800" lvl="1" indent="-228600">
              <a:buFont typeface="+mj-lt"/>
              <a:buAutoNum type="arabicPeriod"/>
            </a:pPr>
            <a:r>
              <a:rPr lang="en-US" sz="1200" dirty="0" err="1"/>
              <a:t>Webjobs</a:t>
            </a:r>
            <a:endParaRPr lang="en-US" sz="1200" dirty="0"/>
          </a:p>
          <a:p>
            <a:pPr marL="685800" lvl="1" indent="-228600">
              <a:buFont typeface="+mj-lt"/>
              <a:buAutoNum type="arabicPeriod"/>
            </a:pPr>
            <a:r>
              <a:rPr lang="en-US" sz="1200" dirty="0"/>
              <a:t>Backup &amp; Restore(includes DB)</a:t>
            </a:r>
          </a:p>
          <a:p>
            <a:pPr marL="685800" lvl="1" indent="-228600">
              <a:buFont typeface="+mj-lt"/>
              <a:buAutoNum type="arabicPeriod"/>
            </a:pPr>
            <a:r>
              <a:rPr lang="en-US" sz="1200" dirty="0"/>
              <a:t>Java Support</a:t>
            </a:r>
          </a:p>
          <a:p>
            <a:pPr marL="685800" lvl="1" indent="-228600">
              <a:buFont typeface="+mj-lt"/>
              <a:buAutoNum type="arabicPeriod"/>
            </a:pPr>
            <a:r>
              <a:rPr lang="en-US" sz="1200" dirty="0"/>
              <a:t>Staging </a:t>
            </a:r>
            <a:r>
              <a:rPr lang="en-US" sz="1200" dirty="0" smtClean="0"/>
              <a:t>slots</a:t>
            </a:r>
          </a:p>
          <a:p>
            <a:pPr marL="685800" lvl="1" indent="-228600">
              <a:buFont typeface="+mj-lt"/>
              <a:buAutoNum type="arabicPeriod"/>
            </a:pPr>
            <a:r>
              <a:rPr lang="en-US" sz="1200" dirty="0"/>
              <a:t>Hybrid Connections(preview)</a:t>
            </a:r>
          </a:p>
          <a:p>
            <a:pPr marL="685800" lvl="1" indent="-228600">
              <a:buFont typeface="+mj-lt"/>
              <a:buAutoNum type="arabicPeriod"/>
            </a:pPr>
            <a:r>
              <a:rPr lang="en-US" sz="1200" dirty="0" err="1" smtClean="0"/>
              <a:t>Autoscale</a:t>
            </a:r>
            <a:endParaRPr lang="en-US" sz="1200" dirty="0" smtClean="0"/>
          </a:p>
          <a:p>
            <a:pPr marL="685800" lvl="1" indent="-228600">
              <a:buFont typeface="+mj-lt"/>
              <a:buAutoNum type="arabicPeriod"/>
            </a:pPr>
            <a:r>
              <a:rPr lang="en-US" sz="1200" dirty="0" smtClean="0"/>
              <a:t>Traffic Manager</a:t>
            </a:r>
          </a:p>
          <a:p>
            <a:pPr marL="685800" lvl="1" indent="-228600">
              <a:buFont typeface="+mj-lt"/>
              <a:buAutoNum type="arabicPeriod"/>
            </a:pPr>
            <a:r>
              <a:rPr lang="en-US" sz="1200" dirty="0" smtClean="0"/>
              <a:t>Site extensions</a:t>
            </a:r>
          </a:p>
          <a:p>
            <a:pPr marL="685800" lvl="1" indent="-228600">
              <a:buFont typeface="+mj-lt"/>
              <a:buAutoNum type="arabicPeriod"/>
            </a:pPr>
            <a:r>
              <a:rPr lang="en-US" sz="1200" dirty="0" smtClean="0"/>
              <a:t>Browser </a:t>
            </a:r>
            <a:r>
              <a:rPr lang="en-US" sz="1200" dirty="0"/>
              <a:t>b</a:t>
            </a:r>
            <a:r>
              <a:rPr lang="en-US" sz="1200" dirty="0" smtClean="0"/>
              <a:t>ased editing</a:t>
            </a:r>
          </a:p>
          <a:p>
            <a:pPr marL="685800" lvl="1" indent="-228600">
              <a:buFont typeface="+mj-lt"/>
              <a:buAutoNum type="arabicPeriod"/>
            </a:pPr>
            <a:r>
              <a:rPr lang="en-US" sz="1200" dirty="0" err="1" smtClean="0"/>
              <a:t>Autohealing</a:t>
            </a:r>
            <a:endParaRPr lang="en-US" sz="1200" dirty="0" smtClean="0"/>
          </a:p>
          <a:p>
            <a:pPr marL="685800" lvl="1" indent="-228600">
              <a:buFont typeface="+mj-lt"/>
              <a:buAutoNum type="arabicPeriod"/>
            </a:pPr>
            <a:r>
              <a:rPr lang="en-US" sz="1200" dirty="0"/>
              <a:t>Mercurial Deployment </a:t>
            </a:r>
          </a:p>
          <a:p>
            <a:pPr marL="685800" lvl="1" indent="-228600">
              <a:buFont typeface="+mj-lt"/>
              <a:buAutoNum type="arabicPeriod"/>
            </a:pPr>
            <a:r>
              <a:rPr lang="en-US" sz="1200" dirty="0"/>
              <a:t>Log Streaming </a:t>
            </a:r>
          </a:p>
          <a:p>
            <a:pPr marL="685800" lvl="1" indent="-228600">
              <a:buFont typeface="+mj-lt"/>
              <a:buAutoNum type="arabicPeriod"/>
            </a:pPr>
            <a:r>
              <a:rPr lang="en-US" sz="1200" dirty="0"/>
              <a:t>SSL support</a:t>
            </a:r>
          </a:p>
          <a:p>
            <a:pPr marL="685800" lvl="1" indent="-228600">
              <a:buFont typeface="+mj-lt"/>
              <a:buAutoNum type="arabicPeriod"/>
            </a:pPr>
            <a:r>
              <a:rPr lang="en-US" sz="1200" dirty="0"/>
              <a:t>IP/DDOS Protection </a:t>
            </a:r>
          </a:p>
          <a:p>
            <a:pPr marL="685800" lvl="1" indent="-228600">
              <a:buFont typeface="+mj-lt"/>
              <a:buAutoNum type="arabicPeriod"/>
            </a:pPr>
            <a:r>
              <a:rPr lang="en-US" sz="1200" dirty="0"/>
              <a:t>Http Logs to Storage </a:t>
            </a:r>
          </a:p>
          <a:p>
            <a:pPr marL="685800" lvl="1" indent="-228600">
              <a:buFont typeface="+mj-lt"/>
              <a:buAutoNum type="arabicPeriod"/>
            </a:pPr>
            <a:r>
              <a:rPr lang="en-US" sz="1200" dirty="0"/>
              <a:t>WebSockets </a:t>
            </a:r>
          </a:p>
          <a:p>
            <a:pPr marL="685800" lvl="1" indent="-228600">
              <a:buFont typeface="+mj-lt"/>
              <a:buAutoNum type="arabicPeriod"/>
            </a:pPr>
            <a:r>
              <a:rPr lang="en-US" sz="1200" dirty="0"/>
              <a:t>App Insights monitoring</a:t>
            </a:r>
          </a:p>
          <a:p>
            <a:pPr marL="685800" lvl="1" indent="-228600">
              <a:buFont typeface="+mj-lt"/>
              <a:buAutoNum type="arabicPeriod"/>
            </a:pPr>
            <a:r>
              <a:rPr lang="en-US" sz="1200" dirty="0"/>
              <a:t>Remote Debug with VS</a:t>
            </a:r>
          </a:p>
          <a:p>
            <a:pPr marL="457200" lvl="1"/>
            <a:endParaRPr lang="en-US" sz="1200" dirty="0" smtClean="0"/>
          </a:p>
          <a:p>
            <a:pPr marL="685800" lvl="1" indent="-228600">
              <a:buFont typeface="+mj-lt"/>
              <a:buAutoNum type="arabicPeriod"/>
            </a:pPr>
            <a:endParaRPr lang="en-US" sz="1200" dirty="0" smtClean="0"/>
          </a:p>
          <a:p>
            <a:pPr marL="685800" lvl="1" indent="-228600">
              <a:buFont typeface="+mj-lt"/>
              <a:buAutoNum type="arabicPeriod"/>
            </a:pPr>
            <a:endParaRPr lang="en-US" sz="1200" dirty="0" smtClean="0"/>
          </a:p>
        </p:txBody>
      </p:sp>
      <p:sp>
        <p:nvSpPr>
          <p:cNvPr id="10" name="Rectangle 9"/>
          <p:cNvSpPr/>
          <p:nvPr/>
        </p:nvSpPr>
        <p:spPr>
          <a:xfrm>
            <a:off x="8725509" y="1834462"/>
            <a:ext cx="3506598" cy="1148007"/>
          </a:xfrm>
          <a:prstGeom prst="rect">
            <a:avLst/>
          </a:prstGeom>
        </p:spPr>
        <p:txBody>
          <a:bodyPr wrap="square">
            <a:spAutoFit/>
          </a:bodyPr>
          <a:lstStyle/>
          <a:p>
            <a:pPr>
              <a:lnSpc>
                <a:spcPct val="70000"/>
              </a:lnSpc>
            </a:pPr>
            <a:r>
              <a:rPr lang="en-US" sz="1400" b="1" dirty="0" smtClean="0"/>
              <a:t>Media Services </a:t>
            </a:r>
          </a:p>
          <a:p>
            <a:pPr>
              <a:lnSpc>
                <a:spcPct val="70000"/>
              </a:lnSpc>
            </a:pPr>
            <a:endParaRPr lang="en-US" sz="1200" dirty="0" smtClean="0"/>
          </a:p>
          <a:p>
            <a:pPr marL="228600" indent="-228600">
              <a:lnSpc>
                <a:spcPct val="70000"/>
              </a:lnSpc>
              <a:buFont typeface="+mj-lt"/>
              <a:buAutoNum type="arabicPeriod"/>
            </a:pPr>
            <a:r>
              <a:rPr lang="en-US" sz="1200" dirty="0" smtClean="0"/>
              <a:t>Live Channels &amp; Live Transcoding(preview)</a:t>
            </a:r>
          </a:p>
          <a:p>
            <a:pPr marL="228600" indent="-228600">
              <a:lnSpc>
                <a:spcPct val="70000"/>
              </a:lnSpc>
              <a:buFont typeface="+mj-lt"/>
              <a:buAutoNum type="arabicPeriod"/>
            </a:pPr>
            <a:r>
              <a:rPr lang="en-US" sz="1200" dirty="0" smtClean="0"/>
              <a:t>Media encoder premium(preview)</a:t>
            </a:r>
          </a:p>
          <a:p>
            <a:pPr marL="228600" indent="-228600">
              <a:lnSpc>
                <a:spcPct val="70000"/>
              </a:lnSpc>
              <a:buFont typeface="+mj-lt"/>
              <a:buAutoNum type="arabicPeriod"/>
            </a:pPr>
            <a:r>
              <a:rPr lang="en-US" sz="1200" dirty="0" smtClean="0"/>
              <a:t>Content Protection</a:t>
            </a:r>
          </a:p>
          <a:p>
            <a:pPr marL="228600" indent="-228600">
              <a:lnSpc>
                <a:spcPct val="70000"/>
              </a:lnSpc>
              <a:buFont typeface="+mj-lt"/>
              <a:buAutoNum type="arabicPeriod"/>
            </a:pPr>
            <a:r>
              <a:rPr lang="en-US" sz="1200" dirty="0" smtClean="0"/>
              <a:t>Indexer</a:t>
            </a:r>
          </a:p>
          <a:p>
            <a:pPr marL="228600" indent="-228600">
              <a:lnSpc>
                <a:spcPct val="70000"/>
              </a:lnSpc>
              <a:buFont typeface="+mj-lt"/>
              <a:buAutoNum type="arabicPeriod"/>
            </a:pPr>
            <a:r>
              <a:rPr lang="en-US" sz="1200" dirty="0" smtClean="0"/>
              <a:t>VOD Streaming </a:t>
            </a:r>
          </a:p>
          <a:p>
            <a:pPr marL="228600" indent="-228600">
              <a:lnSpc>
                <a:spcPct val="70000"/>
              </a:lnSpc>
              <a:buFont typeface="+mj-lt"/>
              <a:buAutoNum type="arabicPeriod"/>
            </a:pPr>
            <a:r>
              <a:rPr lang="en-US" sz="1200" dirty="0" smtClean="0"/>
              <a:t>Encoding </a:t>
            </a:r>
            <a:endParaRPr lang="en-US" sz="1200" dirty="0"/>
          </a:p>
        </p:txBody>
      </p:sp>
      <p:sp>
        <p:nvSpPr>
          <p:cNvPr id="11" name="Rectangle 10"/>
          <p:cNvSpPr/>
          <p:nvPr/>
        </p:nvSpPr>
        <p:spPr>
          <a:xfrm>
            <a:off x="8725509" y="3284011"/>
            <a:ext cx="3506598" cy="630942"/>
          </a:xfrm>
          <a:prstGeom prst="rect">
            <a:avLst/>
          </a:prstGeom>
        </p:spPr>
        <p:txBody>
          <a:bodyPr wrap="square">
            <a:spAutoFit/>
          </a:bodyPr>
          <a:lstStyle/>
          <a:p>
            <a:pPr>
              <a:lnSpc>
                <a:spcPct val="70000"/>
              </a:lnSpc>
            </a:pPr>
            <a:r>
              <a:rPr lang="en-US" sz="1400" b="1" dirty="0" smtClean="0"/>
              <a:t>Integration Services</a:t>
            </a:r>
          </a:p>
          <a:p>
            <a:pPr>
              <a:lnSpc>
                <a:spcPct val="70000"/>
              </a:lnSpc>
            </a:pPr>
            <a:endParaRPr lang="en-US" sz="1200" dirty="0" smtClean="0"/>
          </a:p>
          <a:p>
            <a:pPr marL="228600" indent="-228600">
              <a:lnSpc>
                <a:spcPct val="70000"/>
              </a:lnSpc>
              <a:buFont typeface="+mj-lt"/>
              <a:buAutoNum type="arabicPeriod"/>
            </a:pPr>
            <a:r>
              <a:rPr lang="en-US" sz="1200" dirty="0" smtClean="0"/>
              <a:t>Hybrid Connections(Preview)</a:t>
            </a:r>
          </a:p>
          <a:p>
            <a:pPr marL="228600" indent="-228600">
              <a:lnSpc>
                <a:spcPct val="70000"/>
              </a:lnSpc>
              <a:buFont typeface="+mj-lt"/>
              <a:buAutoNum type="arabicPeriod"/>
            </a:pPr>
            <a:r>
              <a:rPr lang="en-US" sz="1200" dirty="0" err="1" smtClean="0"/>
              <a:t>Biztalk</a:t>
            </a:r>
            <a:r>
              <a:rPr lang="en-US" sz="1200" dirty="0" smtClean="0"/>
              <a:t> services </a:t>
            </a:r>
            <a:endParaRPr lang="en-US" sz="1200" dirty="0"/>
          </a:p>
        </p:txBody>
      </p:sp>
      <p:sp>
        <p:nvSpPr>
          <p:cNvPr id="12" name="Rectangle 11"/>
          <p:cNvSpPr/>
          <p:nvPr/>
        </p:nvSpPr>
        <p:spPr>
          <a:xfrm>
            <a:off x="8725509" y="4220182"/>
            <a:ext cx="3506598" cy="372410"/>
          </a:xfrm>
          <a:prstGeom prst="rect">
            <a:avLst/>
          </a:prstGeom>
        </p:spPr>
        <p:txBody>
          <a:bodyPr wrap="square">
            <a:spAutoFit/>
          </a:bodyPr>
          <a:lstStyle/>
          <a:p>
            <a:pPr>
              <a:lnSpc>
                <a:spcPct val="70000"/>
              </a:lnSpc>
            </a:pPr>
            <a:r>
              <a:rPr lang="en-US" sz="1400" b="1" dirty="0" smtClean="0"/>
              <a:t>Azure Automation ( Preview)</a:t>
            </a:r>
          </a:p>
          <a:p>
            <a:pPr>
              <a:lnSpc>
                <a:spcPct val="70000"/>
              </a:lnSpc>
            </a:pPr>
            <a:endParaRPr lang="en-US" sz="1200" dirty="0" smtClean="0"/>
          </a:p>
        </p:txBody>
      </p:sp>
      <p:sp>
        <p:nvSpPr>
          <p:cNvPr id="13" name="Rectangle 12"/>
          <p:cNvSpPr/>
          <p:nvPr/>
        </p:nvSpPr>
        <p:spPr>
          <a:xfrm>
            <a:off x="8725509" y="4711616"/>
            <a:ext cx="3506598" cy="372410"/>
          </a:xfrm>
          <a:prstGeom prst="rect">
            <a:avLst/>
          </a:prstGeom>
        </p:spPr>
        <p:txBody>
          <a:bodyPr wrap="square">
            <a:spAutoFit/>
          </a:bodyPr>
          <a:lstStyle/>
          <a:p>
            <a:pPr>
              <a:lnSpc>
                <a:spcPct val="70000"/>
              </a:lnSpc>
            </a:pPr>
            <a:r>
              <a:rPr lang="en-US" sz="1400" b="1" dirty="0" smtClean="0"/>
              <a:t>Azure Scheduler ( Preview)</a:t>
            </a:r>
          </a:p>
          <a:p>
            <a:pPr>
              <a:lnSpc>
                <a:spcPct val="70000"/>
              </a:lnSpc>
            </a:pPr>
            <a:endParaRPr lang="en-US" sz="1200" dirty="0" smtClean="0"/>
          </a:p>
        </p:txBody>
      </p:sp>
    </p:spTree>
    <p:extLst>
      <p:ext uri="{BB962C8B-B14F-4D97-AF65-F5344CB8AC3E}">
        <p14:creationId xmlns:p14="http://schemas.microsoft.com/office/powerpoint/2010/main" val="1128131650"/>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5761038" y="1211263"/>
            <a:ext cx="6400800" cy="2733056"/>
          </a:xfrm>
        </p:spPr>
        <p:txBody>
          <a:bodyPr/>
          <a:lstStyle/>
          <a:p>
            <a:r>
              <a:rPr lang="en-US" sz="6000" dirty="0" smtClean="0"/>
              <a:t>Microsoft Azure </a:t>
            </a:r>
            <a:br>
              <a:rPr lang="en-US" sz="6000" dirty="0" smtClean="0"/>
            </a:br>
            <a:r>
              <a:rPr lang="en-US" sz="2400" dirty="0" smtClean="0"/>
              <a:t> </a:t>
            </a:r>
            <a:r>
              <a:rPr lang="en-US" sz="6000" dirty="0"/>
              <a:t/>
            </a:r>
            <a:br>
              <a:rPr lang="en-US" sz="6000" dirty="0"/>
            </a:br>
            <a:r>
              <a:rPr lang="en-US" sz="4800" dirty="0" smtClean="0"/>
              <a:t>Bringing Cloud </a:t>
            </a:r>
            <a:br>
              <a:rPr lang="en-US" sz="4800" dirty="0" smtClean="0"/>
            </a:br>
            <a:r>
              <a:rPr lang="en-US" sz="4800" dirty="0" smtClean="0"/>
              <a:t>to your Enterprise</a:t>
            </a:r>
            <a:endParaRPr lang="en-US" sz="4800" i="1" dirty="0"/>
          </a:p>
        </p:txBody>
      </p:sp>
      <p:sp>
        <p:nvSpPr>
          <p:cNvPr id="2" name="Text Placeholder 1"/>
          <p:cNvSpPr>
            <a:spLocks noGrp="1"/>
          </p:cNvSpPr>
          <p:nvPr>
            <p:ph type="body" sz="quarter" idx="12"/>
          </p:nvPr>
        </p:nvSpPr>
        <p:spPr>
          <a:xfrm>
            <a:off x="5761038" y="3944319"/>
            <a:ext cx="6400800" cy="683264"/>
          </a:xfrm>
        </p:spPr>
        <p:txBody>
          <a:bodyPr/>
          <a:lstStyle/>
          <a:p>
            <a:endParaRPr lang="en-US" sz="2800" dirty="0" smtClean="0"/>
          </a:p>
        </p:txBody>
      </p:sp>
      <p:sp>
        <p:nvSpPr>
          <p:cNvPr id="4" name="Freeform 128"/>
          <p:cNvSpPr>
            <a:spLocks noChangeAspect="1"/>
          </p:cNvSpPr>
          <p:nvPr/>
        </p:nvSpPr>
        <p:spPr bwMode="black">
          <a:xfrm>
            <a:off x="0" y="643704"/>
            <a:ext cx="2908480" cy="1606688"/>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tx1"/>
          </a:solidFill>
          <a:ln w="50800" cap="flat" cmpd="sng" algn="ctr">
            <a:solidFill>
              <a:schemeClr val="bg2"/>
            </a:solidFill>
            <a:prstDash val="solid"/>
            <a:headEnd type="none" w="med" len="med"/>
            <a:tailEnd type="none" w="med" len="med"/>
          </a:ln>
          <a:effectLst/>
          <a:ex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099" eaLnBrk="1" fontAlgn="base" latinLnBrk="0" hangingPunct="1">
              <a:lnSpc>
                <a:spcPct val="90000"/>
              </a:lnSpc>
              <a:spcBef>
                <a:spcPct val="0"/>
              </a:spcBef>
              <a:spcAft>
                <a:spcPct val="0"/>
              </a:spcAft>
              <a:buClrTx/>
              <a:buSzTx/>
              <a:buFontTx/>
              <a:buNone/>
              <a:tabLst/>
              <a:defRPr/>
            </a:pPr>
            <a:endParaRPr kumimoji="0" lang="en-US" sz="2000" b="0" i="0" u="none" strike="noStrike" kern="0" cap="none" spc="-50" normalizeH="0" baseline="0" noProof="0" smtClean="0">
              <a:ln>
                <a:noFill/>
              </a:ln>
              <a:gradFill>
                <a:gsLst>
                  <a:gs pos="1250">
                    <a:srgbClr val="EFEFEF"/>
                  </a:gs>
                  <a:gs pos="10417">
                    <a:srgbClr val="EFEFEF"/>
                  </a:gs>
                </a:gsLst>
                <a:lin ang="5400000" scaled="0"/>
              </a:gradFill>
              <a:effectLst/>
              <a:uLnTx/>
              <a:uFillTx/>
              <a:latin typeface="Segoe UI"/>
            </a:endParaRPr>
          </a:p>
        </p:txBody>
      </p:sp>
    </p:spTree>
    <p:extLst>
      <p:ext uri="{BB962C8B-B14F-4D97-AF65-F5344CB8AC3E}">
        <p14:creationId xmlns:p14="http://schemas.microsoft.com/office/powerpoint/2010/main" val="33200073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afterEffect">
                                  <p:stCondLst>
                                    <p:cond delay="0"/>
                                  </p:stCondLst>
                                  <p:childTnLst>
                                    <p:animMotion origin="layout" path="M -4.1205E-6 4.48025E-6 L 0.07773 0.1532 " pathEditMode="relative" rAng="0" ptsTypes="AA">
                                      <p:cBhvr>
                                        <p:cTn id="6" dur="750" fill="hold"/>
                                        <p:tgtEl>
                                          <p:spTgt spid="4"/>
                                        </p:tgtEl>
                                        <p:attrNameLst>
                                          <p:attrName>ppt_x</p:attrName>
                                          <p:attrName>ppt_y</p:attrName>
                                        </p:attrNameLst>
                                      </p:cBhvr>
                                      <p:rCtr x="3829" y="767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Innovations in the last 18months</a:t>
            </a:r>
            <a:endParaRPr lang="en-US" dirty="0"/>
          </a:p>
        </p:txBody>
      </p:sp>
      <p:sp>
        <p:nvSpPr>
          <p:cNvPr id="6" name="TextBox 5"/>
          <p:cNvSpPr txBox="1"/>
          <p:nvPr/>
        </p:nvSpPr>
        <p:spPr>
          <a:xfrm>
            <a:off x="478971" y="1143000"/>
            <a:ext cx="8675915" cy="627864"/>
          </a:xfrm>
          <a:prstGeom prst="rect">
            <a:avLst/>
          </a:prstGeom>
          <a:noFill/>
        </p:spPr>
        <p:txBody>
          <a:bodyPr wrap="square" lIns="182880" tIns="146304" rIns="182880" bIns="146304" rtlCol="0">
            <a:spAutoFit/>
          </a:bodyPr>
          <a:lstStyle/>
          <a:p>
            <a:pPr>
              <a:lnSpc>
                <a:spcPct val="90000"/>
              </a:lnSpc>
            </a:pPr>
            <a:r>
              <a:rPr lang="en-US" sz="2400" spc="-50" dirty="0" smtClean="0">
                <a:solidFill>
                  <a:srgbClr val="00B0F0"/>
                </a:solidFill>
              </a:rPr>
              <a:t>Data Insights &amp; Management Services</a:t>
            </a:r>
          </a:p>
        </p:txBody>
      </p:sp>
      <p:sp>
        <p:nvSpPr>
          <p:cNvPr id="12" name="Rectangle 11"/>
          <p:cNvSpPr/>
          <p:nvPr/>
        </p:nvSpPr>
        <p:spPr>
          <a:xfrm>
            <a:off x="651301" y="1899204"/>
            <a:ext cx="2463808" cy="1720471"/>
          </a:xfrm>
          <a:prstGeom prst="rect">
            <a:avLst/>
          </a:prstGeom>
        </p:spPr>
        <p:txBody>
          <a:bodyPr wrap="square">
            <a:spAutoFit/>
          </a:bodyPr>
          <a:lstStyle/>
          <a:p>
            <a:pPr>
              <a:lnSpc>
                <a:spcPct val="70000"/>
              </a:lnSpc>
            </a:pPr>
            <a:r>
              <a:rPr lang="en-US" sz="1400" b="1" dirty="0">
                <a:solidFill>
                  <a:srgbClr val="292929"/>
                </a:solidFill>
              </a:rPr>
              <a:t>SQL </a:t>
            </a:r>
            <a:r>
              <a:rPr lang="en-US" sz="1400" b="1" dirty="0" smtClean="0">
                <a:solidFill>
                  <a:srgbClr val="292929"/>
                </a:solidFill>
              </a:rPr>
              <a:t>Database</a:t>
            </a:r>
          </a:p>
          <a:p>
            <a:pPr marL="57150" indent="-228600">
              <a:buFont typeface="+mj-lt"/>
              <a:buAutoNum type="arabicPeriod"/>
            </a:pPr>
            <a:r>
              <a:rPr lang="en-US" sz="1200" dirty="0">
                <a:solidFill>
                  <a:srgbClr val="292929"/>
                </a:solidFill>
              </a:rPr>
              <a:t>Predictable performance</a:t>
            </a:r>
          </a:p>
          <a:p>
            <a:pPr marL="57150" indent="-228600">
              <a:buFont typeface="+mj-lt"/>
              <a:buAutoNum type="arabicPeriod"/>
            </a:pPr>
            <a:r>
              <a:rPr lang="en-US" sz="1200" dirty="0" smtClean="0">
                <a:solidFill>
                  <a:srgbClr val="292929"/>
                </a:solidFill>
              </a:rPr>
              <a:t>Up to 500GB</a:t>
            </a:r>
          </a:p>
          <a:p>
            <a:pPr marL="57150" indent="-228600">
              <a:buFont typeface="+mj-lt"/>
              <a:buAutoNum type="arabicPeriod"/>
            </a:pPr>
            <a:r>
              <a:rPr lang="en-US" sz="1200" dirty="0" smtClean="0">
                <a:solidFill>
                  <a:srgbClr val="292929"/>
                </a:solidFill>
              </a:rPr>
              <a:t>99.95</a:t>
            </a:r>
            <a:r>
              <a:rPr lang="en-US" sz="1200" dirty="0">
                <a:solidFill>
                  <a:srgbClr val="292929"/>
                </a:solidFill>
              </a:rPr>
              <a:t>% SLA</a:t>
            </a:r>
          </a:p>
          <a:p>
            <a:pPr marL="57150" indent="-228600">
              <a:buFont typeface="+mj-lt"/>
              <a:buAutoNum type="arabicPeriod"/>
            </a:pPr>
            <a:r>
              <a:rPr lang="en-US" sz="1200" dirty="0" smtClean="0">
                <a:solidFill>
                  <a:srgbClr val="292929"/>
                </a:solidFill>
              </a:rPr>
              <a:t>Point-in-time </a:t>
            </a:r>
            <a:r>
              <a:rPr lang="en-US" sz="1200" dirty="0">
                <a:solidFill>
                  <a:srgbClr val="292929"/>
                </a:solidFill>
              </a:rPr>
              <a:t>recovery</a:t>
            </a:r>
          </a:p>
          <a:p>
            <a:pPr marL="57150" indent="-228600">
              <a:buFont typeface="+mj-lt"/>
              <a:buAutoNum type="arabicPeriod"/>
            </a:pPr>
            <a:r>
              <a:rPr lang="en-US" sz="1200" dirty="0" smtClean="0">
                <a:solidFill>
                  <a:srgbClr val="292929"/>
                </a:solidFill>
              </a:rPr>
              <a:t>Geo-replication(standard &amp; Active)</a:t>
            </a:r>
          </a:p>
          <a:p>
            <a:pPr marL="57150" indent="-228600">
              <a:buFont typeface="+mj-lt"/>
              <a:buAutoNum type="arabicPeriod"/>
            </a:pPr>
            <a:r>
              <a:rPr lang="en-US" sz="1200" dirty="0" smtClean="0">
                <a:solidFill>
                  <a:srgbClr val="292929"/>
                </a:solidFill>
              </a:rPr>
              <a:t>Auditing(preview)</a:t>
            </a:r>
          </a:p>
          <a:p>
            <a:pPr marL="57150" indent="-228600">
              <a:buFont typeface="+mj-lt"/>
              <a:buAutoNum type="arabicPeriod"/>
            </a:pPr>
            <a:endParaRPr lang="en-US" sz="1200" dirty="0">
              <a:solidFill>
                <a:srgbClr val="292929"/>
              </a:solidFill>
            </a:endParaRPr>
          </a:p>
        </p:txBody>
      </p:sp>
      <p:sp>
        <p:nvSpPr>
          <p:cNvPr id="13" name="TextBox 12"/>
          <p:cNvSpPr txBox="1"/>
          <p:nvPr/>
        </p:nvSpPr>
        <p:spPr>
          <a:xfrm>
            <a:off x="3563528" y="1874082"/>
            <a:ext cx="2202024" cy="3293209"/>
          </a:xfrm>
          <a:prstGeom prst="rect">
            <a:avLst/>
          </a:prstGeom>
          <a:noFill/>
        </p:spPr>
        <p:txBody>
          <a:bodyPr wrap="square" lIns="0" tIns="0" rIns="0" bIns="0" rtlCol="0">
            <a:spAutoFit/>
          </a:bodyPr>
          <a:lstStyle/>
          <a:p>
            <a:r>
              <a:rPr lang="en-US" sz="1400" b="1" dirty="0" err="1">
                <a:gradFill>
                  <a:gsLst>
                    <a:gs pos="0">
                      <a:srgbClr val="292929"/>
                    </a:gs>
                    <a:gs pos="86000">
                      <a:srgbClr val="292929"/>
                    </a:gs>
                  </a:gsLst>
                  <a:lin ang="5400000" scaled="0"/>
                </a:gradFill>
              </a:rPr>
              <a:t>HDInsight</a:t>
            </a:r>
            <a:endParaRPr lang="en-US" sz="1400" b="1" dirty="0">
              <a:gradFill>
                <a:gsLst>
                  <a:gs pos="0">
                    <a:srgbClr val="292929"/>
                  </a:gs>
                  <a:gs pos="86000">
                    <a:srgbClr val="292929"/>
                  </a:gs>
                </a:gsLst>
                <a:lin ang="5400000" scaled="0"/>
              </a:gradFill>
            </a:endParaRPr>
          </a:p>
          <a:p>
            <a:pPr marL="228600" indent="-228600">
              <a:buFont typeface="+mj-lt"/>
              <a:buAutoNum type="arabicPeriod"/>
            </a:pPr>
            <a:r>
              <a:rPr lang="en-US" sz="1200" dirty="0" smtClean="0">
                <a:gradFill>
                  <a:gsLst>
                    <a:gs pos="0">
                      <a:srgbClr val="292929"/>
                    </a:gs>
                    <a:gs pos="86000">
                      <a:srgbClr val="292929"/>
                    </a:gs>
                  </a:gsLst>
                  <a:lin ang="5400000" scaled="0"/>
                </a:gradFill>
              </a:rPr>
              <a:t>Support for Storm</a:t>
            </a:r>
          </a:p>
          <a:p>
            <a:pPr marL="228600" indent="-228600">
              <a:buFont typeface="+mj-lt"/>
              <a:buAutoNum type="arabicPeriod"/>
            </a:pPr>
            <a:r>
              <a:rPr lang="en-US" sz="1200" dirty="0" smtClean="0">
                <a:gradFill>
                  <a:gsLst>
                    <a:gs pos="0">
                      <a:srgbClr val="292929"/>
                    </a:gs>
                    <a:gs pos="86000">
                      <a:srgbClr val="292929"/>
                    </a:gs>
                  </a:gsLst>
                  <a:lin ang="5400000" scaled="0"/>
                </a:gradFill>
              </a:rPr>
              <a:t>Support for </a:t>
            </a:r>
            <a:r>
              <a:rPr lang="en-US" sz="1200" dirty="0" err="1" smtClean="0">
                <a:gradFill>
                  <a:gsLst>
                    <a:gs pos="0">
                      <a:srgbClr val="292929"/>
                    </a:gs>
                    <a:gs pos="86000">
                      <a:srgbClr val="292929"/>
                    </a:gs>
                  </a:gsLst>
                  <a:lin ang="5400000" scaled="0"/>
                </a:gradFill>
              </a:rPr>
              <a:t>Hbase</a:t>
            </a:r>
            <a:endParaRPr lang="en-US" sz="1200" dirty="0" smtClean="0">
              <a:gradFill>
                <a:gsLst>
                  <a:gs pos="0">
                    <a:srgbClr val="292929"/>
                  </a:gs>
                  <a:gs pos="86000">
                    <a:srgbClr val="292929"/>
                  </a:gs>
                </a:gsLst>
                <a:lin ang="5400000" scaled="0"/>
              </a:gradFill>
            </a:endParaRPr>
          </a:p>
          <a:p>
            <a:pPr marL="228600" indent="-228600">
              <a:buFont typeface="+mj-lt"/>
              <a:buAutoNum type="arabicPeriod"/>
            </a:pPr>
            <a:r>
              <a:rPr lang="en-US" sz="1200" dirty="0" smtClean="0">
                <a:gradFill>
                  <a:gsLst>
                    <a:gs pos="0">
                      <a:srgbClr val="292929"/>
                    </a:gs>
                    <a:gs pos="86000">
                      <a:srgbClr val="292929"/>
                    </a:gs>
                  </a:gsLst>
                  <a:lin ang="5400000" scaled="0"/>
                </a:gradFill>
              </a:rPr>
              <a:t>HDInsight GA Q2, FY14</a:t>
            </a:r>
          </a:p>
          <a:p>
            <a:pPr marL="228600" indent="-228600">
              <a:buFont typeface="+mj-lt"/>
              <a:buAutoNum type="arabicPeriod"/>
            </a:pPr>
            <a:r>
              <a:rPr lang="en-US" sz="1200" dirty="0" smtClean="0">
                <a:gradFill>
                  <a:gsLst>
                    <a:gs pos="0">
                      <a:srgbClr val="292929"/>
                    </a:gs>
                    <a:gs pos="86000">
                      <a:srgbClr val="292929"/>
                    </a:gs>
                  </a:gsLst>
                  <a:lin ang="5400000" scaled="0"/>
                </a:gradFill>
              </a:rPr>
              <a:t>Hadoop </a:t>
            </a:r>
            <a:r>
              <a:rPr lang="en-US" sz="1200" dirty="0">
                <a:gradFill>
                  <a:gsLst>
                    <a:gs pos="0">
                      <a:srgbClr val="292929"/>
                    </a:gs>
                    <a:gs pos="86000">
                      <a:srgbClr val="292929"/>
                    </a:gs>
                  </a:gsLst>
                  <a:lin ang="5400000" scaled="0"/>
                </a:gradFill>
              </a:rPr>
              <a:t>2.2 support</a:t>
            </a:r>
          </a:p>
          <a:p>
            <a:pPr marL="228600" indent="-228600">
              <a:buFont typeface="+mj-lt"/>
              <a:buAutoNum type="arabicPeriod"/>
            </a:pPr>
            <a:r>
              <a:rPr lang="en-US" sz="1200" dirty="0">
                <a:gradFill>
                  <a:gsLst>
                    <a:gs pos="0">
                      <a:srgbClr val="292929"/>
                    </a:gs>
                    <a:gs pos="86000">
                      <a:srgbClr val="292929"/>
                    </a:gs>
                  </a:gsLst>
                  <a:lin ang="5400000" scaled="0"/>
                </a:gradFill>
              </a:rPr>
              <a:t>Hadoop 2.4 </a:t>
            </a:r>
            <a:r>
              <a:rPr lang="en-US" sz="1200" dirty="0" smtClean="0">
                <a:gradFill>
                  <a:gsLst>
                    <a:gs pos="0">
                      <a:srgbClr val="292929"/>
                    </a:gs>
                    <a:gs pos="86000">
                      <a:srgbClr val="292929"/>
                    </a:gs>
                  </a:gsLst>
                  <a:lin ang="5400000" scaled="0"/>
                </a:gradFill>
              </a:rPr>
              <a:t>support</a:t>
            </a:r>
          </a:p>
          <a:p>
            <a:pPr marL="228600" indent="-228600">
              <a:buFont typeface="+mj-lt"/>
              <a:buAutoNum type="arabicPeriod"/>
            </a:pPr>
            <a:r>
              <a:rPr lang="en-US" sz="1200" dirty="0" smtClean="0">
                <a:gradFill>
                  <a:gsLst>
                    <a:gs pos="0">
                      <a:srgbClr val="292929"/>
                    </a:gs>
                    <a:gs pos="86000">
                      <a:srgbClr val="292929"/>
                    </a:gs>
                  </a:gsLst>
                  <a:lin ang="5400000" scaled="0"/>
                </a:gradFill>
              </a:rPr>
              <a:t>Contributions to Hadoop (improve Hive query 100x)</a:t>
            </a:r>
            <a:endParaRPr lang="en-US" sz="1200" dirty="0">
              <a:gradFill>
                <a:gsLst>
                  <a:gs pos="0">
                    <a:srgbClr val="292929"/>
                  </a:gs>
                  <a:gs pos="86000">
                    <a:srgbClr val="292929"/>
                  </a:gs>
                </a:gsLst>
                <a:lin ang="5400000" scaled="0"/>
              </a:gradFill>
            </a:endParaRPr>
          </a:p>
          <a:p>
            <a:pPr marL="228600" indent="-228600">
              <a:buFont typeface="+mj-lt"/>
              <a:buAutoNum type="arabicPeriod"/>
            </a:pPr>
            <a:r>
              <a:rPr lang="en-US" sz="1200" dirty="0">
                <a:gradFill>
                  <a:gsLst>
                    <a:gs pos="0">
                      <a:srgbClr val="292929"/>
                    </a:gs>
                    <a:gs pos="86000">
                      <a:srgbClr val="292929"/>
                    </a:gs>
                  </a:gsLst>
                  <a:lin ang="5400000" scaled="0"/>
                </a:gradFill>
              </a:rPr>
              <a:t>.NET 4.5 support</a:t>
            </a:r>
          </a:p>
          <a:p>
            <a:pPr marL="228600" indent="-228600">
              <a:buFont typeface="+mj-lt"/>
              <a:buAutoNum type="arabicPeriod"/>
            </a:pPr>
            <a:r>
              <a:rPr lang="en-US" sz="1200" dirty="0">
                <a:gradFill>
                  <a:gsLst>
                    <a:gs pos="0">
                      <a:srgbClr val="292929"/>
                    </a:gs>
                    <a:gs pos="86000">
                      <a:srgbClr val="292929"/>
                    </a:gs>
                  </a:gsLst>
                  <a:lin ang="5400000" scaled="0"/>
                </a:gradFill>
              </a:rPr>
              <a:t>Audit + Operation history</a:t>
            </a:r>
          </a:p>
          <a:p>
            <a:pPr marL="228600" indent="-228600">
              <a:buFont typeface="+mj-lt"/>
              <a:buAutoNum type="arabicPeriod"/>
            </a:pPr>
            <a:r>
              <a:rPr lang="en-US" sz="1200" dirty="0" smtClean="0">
                <a:gradFill>
                  <a:gsLst>
                    <a:gs pos="0">
                      <a:srgbClr val="292929"/>
                    </a:gs>
                    <a:gs pos="86000">
                      <a:srgbClr val="292929"/>
                    </a:gs>
                  </a:gsLst>
                  <a:lin ang="5400000" scaled="0"/>
                </a:gradFill>
              </a:rPr>
              <a:t>YARN support</a:t>
            </a:r>
          </a:p>
          <a:p>
            <a:pPr marL="228600" indent="-228600">
              <a:buFont typeface="+mj-lt"/>
              <a:buAutoNum type="arabicPeriod"/>
            </a:pPr>
            <a:r>
              <a:rPr lang="en-US" sz="1200" dirty="0" err="1" smtClean="0">
                <a:gradFill>
                  <a:gsLst>
                    <a:gs pos="0">
                      <a:srgbClr val="292929"/>
                    </a:gs>
                    <a:gs pos="86000">
                      <a:srgbClr val="292929"/>
                    </a:gs>
                  </a:gsLst>
                  <a:lin ang="5400000" scaled="0"/>
                </a:gradFill>
              </a:rPr>
              <a:t>HBase</a:t>
            </a:r>
            <a:r>
              <a:rPr lang="en-US" sz="1200" dirty="0" smtClean="0">
                <a:gradFill>
                  <a:gsLst>
                    <a:gs pos="0">
                      <a:srgbClr val="292929"/>
                    </a:gs>
                    <a:gs pos="86000">
                      <a:srgbClr val="292929"/>
                    </a:gs>
                  </a:gsLst>
                  <a:lin ang="5400000" scaled="0"/>
                </a:gradFill>
              </a:rPr>
              <a:t> public preview</a:t>
            </a:r>
          </a:p>
          <a:p>
            <a:pPr marL="228600" indent="-228600">
              <a:buFont typeface="+mj-lt"/>
              <a:buAutoNum type="arabicPeriod"/>
            </a:pPr>
            <a:r>
              <a:rPr lang="en-US" sz="1200" dirty="0" smtClean="0">
                <a:gradFill>
                  <a:gsLst>
                    <a:gs pos="0">
                      <a:srgbClr val="292929"/>
                    </a:gs>
                    <a:gs pos="86000">
                      <a:srgbClr val="292929"/>
                    </a:gs>
                  </a:gsLst>
                  <a:lin ang="5400000" scaled="0"/>
                </a:gradFill>
              </a:rPr>
              <a:t>Mahout support</a:t>
            </a:r>
          </a:p>
          <a:p>
            <a:pPr marL="228600" indent="-228600">
              <a:buFont typeface="+mj-lt"/>
              <a:buAutoNum type="arabicPeriod"/>
            </a:pPr>
            <a:r>
              <a:rPr lang="en-US" sz="1200" dirty="0" smtClean="0">
                <a:gradFill>
                  <a:gsLst>
                    <a:gs pos="0">
                      <a:srgbClr val="292929"/>
                    </a:gs>
                    <a:gs pos="86000">
                      <a:srgbClr val="292929"/>
                    </a:gs>
                  </a:gsLst>
                  <a:lin ang="5400000" scaled="0"/>
                </a:gradFill>
              </a:rPr>
              <a:t>Global datacenter presence</a:t>
            </a:r>
          </a:p>
          <a:p>
            <a:pPr marL="228600" indent="-228600">
              <a:buFont typeface="+mj-lt"/>
              <a:buAutoNum type="arabicPeriod"/>
            </a:pPr>
            <a:endParaRPr lang="en-US" sz="1200" dirty="0">
              <a:gradFill>
                <a:gsLst>
                  <a:gs pos="0">
                    <a:srgbClr val="292929"/>
                  </a:gs>
                  <a:gs pos="86000">
                    <a:srgbClr val="292929"/>
                  </a:gs>
                </a:gsLst>
                <a:lin ang="5400000" scaled="0"/>
              </a:gradFill>
            </a:endParaRPr>
          </a:p>
          <a:p>
            <a:endParaRPr lang="en-US" sz="3200" dirty="0" err="1">
              <a:gradFill>
                <a:gsLst>
                  <a:gs pos="0">
                    <a:srgbClr val="292929"/>
                  </a:gs>
                  <a:gs pos="86000">
                    <a:srgbClr val="292929"/>
                  </a:gs>
                </a:gsLst>
                <a:lin ang="5400000" scaled="0"/>
              </a:gradFill>
            </a:endParaRPr>
          </a:p>
        </p:txBody>
      </p:sp>
      <p:sp>
        <p:nvSpPr>
          <p:cNvPr id="14" name="Rectangle 13"/>
          <p:cNvSpPr/>
          <p:nvPr/>
        </p:nvSpPr>
        <p:spPr>
          <a:xfrm>
            <a:off x="651301" y="3986200"/>
            <a:ext cx="2463808" cy="393954"/>
          </a:xfrm>
          <a:prstGeom prst="rect">
            <a:avLst/>
          </a:prstGeom>
        </p:spPr>
        <p:txBody>
          <a:bodyPr wrap="square">
            <a:spAutoFit/>
          </a:bodyPr>
          <a:lstStyle/>
          <a:p>
            <a:pPr>
              <a:lnSpc>
                <a:spcPct val="70000"/>
              </a:lnSpc>
            </a:pPr>
            <a:r>
              <a:rPr lang="en-US" sz="1400" b="1" dirty="0">
                <a:solidFill>
                  <a:srgbClr val="292929"/>
                </a:solidFill>
              </a:rPr>
              <a:t>SQL </a:t>
            </a:r>
            <a:r>
              <a:rPr lang="en-US" sz="1400" b="1" dirty="0" smtClean="0">
                <a:solidFill>
                  <a:srgbClr val="292929"/>
                </a:solidFill>
              </a:rPr>
              <a:t>Database Basic, Standard  &amp; Premium SKUs </a:t>
            </a:r>
            <a:endParaRPr lang="en-US" sz="1400" b="1" dirty="0">
              <a:solidFill>
                <a:srgbClr val="292929"/>
              </a:solidFill>
            </a:endParaRPr>
          </a:p>
        </p:txBody>
      </p:sp>
      <p:sp>
        <p:nvSpPr>
          <p:cNvPr id="16" name="Rectangle 15"/>
          <p:cNvSpPr/>
          <p:nvPr/>
        </p:nvSpPr>
        <p:spPr>
          <a:xfrm>
            <a:off x="6213971" y="1874082"/>
            <a:ext cx="3115086" cy="2606867"/>
          </a:xfrm>
          <a:prstGeom prst="rect">
            <a:avLst/>
          </a:prstGeom>
        </p:spPr>
        <p:txBody>
          <a:bodyPr wrap="square">
            <a:spAutoFit/>
          </a:bodyPr>
          <a:lstStyle/>
          <a:p>
            <a:pPr>
              <a:lnSpc>
                <a:spcPct val="70000"/>
              </a:lnSpc>
              <a:spcBef>
                <a:spcPts val="1200"/>
              </a:spcBef>
              <a:spcAft>
                <a:spcPts val="600"/>
              </a:spcAft>
            </a:pPr>
            <a:r>
              <a:rPr lang="en-US" sz="1400" b="1" dirty="0" smtClean="0">
                <a:solidFill>
                  <a:srgbClr val="292929"/>
                </a:solidFill>
              </a:rPr>
              <a:t>Data Factory(Preview)</a:t>
            </a:r>
          </a:p>
          <a:p>
            <a:pPr>
              <a:lnSpc>
                <a:spcPct val="70000"/>
              </a:lnSpc>
              <a:spcBef>
                <a:spcPts val="1200"/>
              </a:spcBef>
              <a:spcAft>
                <a:spcPts val="600"/>
              </a:spcAft>
            </a:pPr>
            <a:r>
              <a:rPr lang="en-US" sz="1400" b="1" dirty="0" smtClean="0">
                <a:solidFill>
                  <a:srgbClr val="292929"/>
                </a:solidFill>
              </a:rPr>
              <a:t>Stream Analytics(Preview)</a:t>
            </a:r>
          </a:p>
          <a:p>
            <a:pPr>
              <a:lnSpc>
                <a:spcPct val="70000"/>
              </a:lnSpc>
              <a:spcBef>
                <a:spcPts val="1200"/>
              </a:spcBef>
              <a:spcAft>
                <a:spcPts val="600"/>
              </a:spcAft>
            </a:pPr>
            <a:r>
              <a:rPr lang="en-US" sz="1400" b="1" dirty="0" smtClean="0">
                <a:solidFill>
                  <a:srgbClr val="292929"/>
                </a:solidFill>
              </a:rPr>
              <a:t>Machine Learning (Preview)</a:t>
            </a:r>
          </a:p>
          <a:p>
            <a:pPr>
              <a:lnSpc>
                <a:spcPct val="70000"/>
              </a:lnSpc>
              <a:spcBef>
                <a:spcPts val="1200"/>
              </a:spcBef>
              <a:spcAft>
                <a:spcPts val="600"/>
              </a:spcAft>
            </a:pPr>
            <a:r>
              <a:rPr lang="en-US" sz="1400" b="1" dirty="0" smtClean="0">
                <a:solidFill>
                  <a:srgbClr val="292929"/>
                </a:solidFill>
              </a:rPr>
              <a:t>Azure Search</a:t>
            </a:r>
            <a:r>
              <a:rPr lang="en-US" sz="1400" b="1" dirty="0">
                <a:solidFill>
                  <a:srgbClr val="292929"/>
                </a:solidFill>
              </a:rPr>
              <a:t>(Preview)</a:t>
            </a:r>
          </a:p>
          <a:p>
            <a:pPr>
              <a:lnSpc>
                <a:spcPct val="70000"/>
              </a:lnSpc>
              <a:spcBef>
                <a:spcPts val="1200"/>
              </a:spcBef>
              <a:spcAft>
                <a:spcPts val="600"/>
              </a:spcAft>
            </a:pPr>
            <a:r>
              <a:rPr lang="en-US" sz="1400" b="1" dirty="0">
                <a:solidFill>
                  <a:srgbClr val="292929"/>
                </a:solidFill>
              </a:rPr>
              <a:t>DocumentDB(Preview)</a:t>
            </a:r>
          </a:p>
          <a:p>
            <a:pPr>
              <a:lnSpc>
                <a:spcPct val="70000"/>
              </a:lnSpc>
              <a:spcBef>
                <a:spcPts val="1200"/>
              </a:spcBef>
            </a:pPr>
            <a:r>
              <a:rPr lang="en-US" sz="1400" b="1" dirty="0" smtClean="0">
                <a:solidFill>
                  <a:srgbClr val="292929"/>
                </a:solidFill>
              </a:rPr>
              <a:t>Intelligent Systems </a:t>
            </a:r>
            <a:r>
              <a:rPr lang="en-US" sz="1400" b="1" dirty="0">
                <a:solidFill>
                  <a:srgbClr val="292929"/>
                </a:solidFill>
              </a:rPr>
              <a:t>Service(IOT) (Preview)</a:t>
            </a:r>
          </a:p>
          <a:p>
            <a:pPr>
              <a:lnSpc>
                <a:spcPct val="70000"/>
              </a:lnSpc>
              <a:spcBef>
                <a:spcPts val="1200"/>
              </a:spcBef>
            </a:pPr>
            <a:endParaRPr lang="en-US" sz="1400" b="1" dirty="0" smtClean="0">
              <a:solidFill>
                <a:srgbClr val="292929"/>
              </a:solidFill>
            </a:endParaRPr>
          </a:p>
        </p:txBody>
      </p:sp>
    </p:spTree>
    <p:extLst>
      <p:ext uri="{BB962C8B-B14F-4D97-AF65-F5344CB8AC3E}">
        <p14:creationId xmlns:p14="http://schemas.microsoft.com/office/powerpoint/2010/main" val="1928286993"/>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Innovations in the last 18months</a:t>
            </a:r>
            <a:endParaRPr lang="en-US" dirty="0"/>
          </a:p>
        </p:txBody>
      </p:sp>
      <p:sp>
        <p:nvSpPr>
          <p:cNvPr id="6" name="TextBox 5"/>
          <p:cNvSpPr txBox="1"/>
          <p:nvPr/>
        </p:nvSpPr>
        <p:spPr>
          <a:xfrm>
            <a:off x="478971" y="1143000"/>
            <a:ext cx="8675915" cy="627864"/>
          </a:xfrm>
          <a:prstGeom prst="rect">
            <a:avLst/>
          </a:prstGeom>
          <a:noFill/>
        </p:spPr>
        <p:txBody>
          <a:bodyPr wrap="square" lIns="182880" tIns="146304" rIns="182880" bIns="146304" rtlCol="0">
            <a:spAutoFit/>
          </a:bodyPr>
          <a:lstStyle/>
          <a:p>
            <a:pPr>
              <a:lnSpc>
                <a:spcPct val="90000"/>
              </a:lnSpc>
            </a:pPr>
            <a:r>
              <a:rPr lang="en-US" sz="2400" spc="-50" dirty="0" smtClean="0">
                <a:solidFill>
                  <a:srgbClr val="00B0F0"/>
                </a:solidFill>
              </a:rPr>
              <a:t>Identity &amp; Access Management </a:t>
            </a:r>
          </a:p>
        </p:txBody>
      </p:sp>
      <p:sp>
        <p:nvSpPr>
          <p:cNvPr id="8" name="Rectangle 7"/>
          <p:cNvSpPr/>
          <p:nvPr/>
        </p:nvSpPr>
        <p:spPr>
          <a:xfrm>
            <a:off x="478971" y="1885631"/>
            <a:ext cx="6096000" cy="4047262"/>
          </a:xfrm>
          <a:prstGeom prst="rect">
            <a:avLst/>
          </a:prstGeom>
        </p:spPr>
        <p:txBody>
          <a:bodyPr>
            <a:spAutoFit/>
          </a:bodyPr>
          <a:lstStyle/>
          <a:p>
            <a:r>
              <a:rPr lang="en-US" sz="1400" b="1" dirty="0" smtClean="0"/>
              <a:t>Azure </a:t>
            </a:r>
            <a:r>
              <a:rPr lang="en-US" sz="1400" b="1" dirty="0"/>
              <a:t>AD </a:t>
            </a:r>
            <a:r>
              <a:rPr lang="en-US" sz="1400" b="1" dirty="0" smtClean="0"/>
              <a:t>Premium</a:t>
            </a:r>
          </a:p>
          <a:p>
            <a:pPr marL="228600" indent="-228600">
              <a:buFont typeface="+mj-lt"/>
              <a:buAutoNum type="arabicPeriod"/>
            </a:pPr>
            <a:r>
              <a:rPr lang="en-US" sz="1200" dirty="0"/>
              <a:t>Extend on-premises directories to the cloud (</a:t>
            </a:r>
            <a:r>
              <a:rPr lang="en-US" sz="1200" dirty="0" err="1"/>
              <a:t>Dirsync</a:t>
            </a:r>
            <a:r>
              <a:rPr lang="en-US" sz="1200" dirty="0"/>
              <a:t> new versions, Azure AD Sync)</a:t>
            </a:r>
          </a:p>
          <a:p>
            <a:pPr marL="228600" indent="-228600">
              <a:buFont typeface="+mj-lt"/>
              <a:buAutoNum type="arabicPeriod"/>
            </a:pPr>
            <a:r>
              <a:rPr lang="en-US" sz="1200" dirty="0"/>
              <a:t>Single sign-on to thousands pre-integrated popular SaaS applications</a:t>
            </a:r>
          </a:p>
          <a:p>
            <a:pPr marL="228600" indent="-228600">
              <a:buFont typeface="+mj-lt"/>
              <a:buAutoNum type="arabicPeriod"/>
            </a:pPr>
            <a:r>
              <a:rPr lang="en-US" sz="1200" dirty="0"/>
              <a:t>User and group provisioning to 3</a:t>
            </a:r>
            <a:r>
              <a:rPr lang="en-US" sz="1200" baseline="30000" dirty="0"/>
              <a:t>rd</a:t>
            </a:r>
            <a:r>
              <a:rPr lang="en-US" sz="1200" dirty="0"/>
              <a:t> party SaaS applications</a:t>
            </a:r>
          </a:p>
          <a:p>
            <a:pPr marL="228600" indent="-228600">
              <a:buFont typeface="+mj-lt"/>
              <a:buAutoNum type="arabicPeriod"/>
            </a:pPr>
            <a:r>
              <a:rPr lang="en-US" sz="1200" dirty="0"/>
              <a:t>Self-service password reset with write-back to on-premises directories</a:t>
            </a:r>
          </a:p>
          <a:p>
            <a:pPr marL="228600" indent="-228600">
              <a:buFont typeface="+mj-lt"/>
              <a:buAutoNum type="arabicPeriod"/>
            </a:pPr>
            <a:r>
              <a:rPr lang="en-US" sz="1200" dirty="0"/>
              <a:t>Group Management Delegation </a:t>
            </a:r>
          </a:p>
          <a:p>
            <a:pPr marL="228600" indent="-228600">
              <a:buFont typeface="+mj-lt"/>
              <a:buAutoNum type="arabicPeriod"/>
            </a:pPr>
            <a:r>
              <a:rPr lang="en-US" sz="1200" dirty="0"/>
              <a:t>Machine learning-based security and usage reports</a:t>
            </a:r>
          </a:p>
          <a:p>
            <a:pPr marL="228600" indent="-228600">
              <a:buFont typeface="+mj-lt"/>
              <a:buAutoNum type="arabicPeriod"/>
            </a:pPr>
            <a:r>
              <a:rPr lang="en-US" sz="1200" dirty="0"/>
              <a:t>Logon screen and end-user environment customization</a:t>
            </a:r>
          </a:p>
          <a:p>
            <a:pPr marL="228600" indent="-228600">
              <a:buFont typeface="+mj-lt"/>
              <a:buAutoNum type="arabicPeriod"/>
            </a:pPr>
            <a:r>
              <a:rPr lang="en-US" sz="1200" dirty="0"/>
              <a:t>Azure Multi-Factor Authentication </a:t>
            </a:r>
          </a:p>
          <a:p>
            <a:pPr marL="228600" indent="-228600">
              <a:buFont typeface="+mj-lt"/>
              <a:buAutoNum type="arabicPeriod"/>
            </a:pPr>
            <a:r>
              <a:rPr lang="en-US" sz="1200" dirty="0"/>
              <a:t>Cloud App Discovery : An easy way to discover SaaS applications used by end-user</a:t>
            </a:r>
          </a:p>
          <a:p>
            <a:pPr marL="228600" indent="-228600">
              <a:buFont typeface="+mj-lt"/>
              <a:buAutoNum type="arabicPeriod"/>
            </a:pPr>
            <a:r>
              <a:rPr lang="en-US" sz="1200" dirty="0"/>
              <a:t>Azure AD Application Proxy: Publish internal application to external </a:t>
            </a:r>
            <a:r>
              <a:rPr lang="en-US" sz="1200" dirty="0" smtClean="0"/>
              <a:t>users</a:t>
            </a:r>
          </a:p>
          <a:p>
            <a:endParaRPr lang="en-US" sz="1200" dirty="0" smtClean="0"/>
          </a:p>
          <a:p>
            <a:pPr>
              <a:spcBef>
                <a:spcPts val="600"/>
              </a:spcBef>
            </a:pPr>
            <a:r>
              <a:rPr lang="en-US" sz="1200" b="1" dirty="0"/>
              <a:t>Azure AD </a:t>
            </a:r>
            <a:r>
              <a:rPr lang="en-US" sz="1200" b="1" dirty="0" smtClean="0"/>
              <a:t>Basic</a:t>
            </a:r>
          </a:p>
          <a:p>
            <a:pPr marL="228600" indent="-228600">
              <a:buFont typeface="+mj-lt"/>
              <a:buAutoNum type="arabicPeriod"/>
            </a:pPr>
            <a:r>
              <a:rPr lang="en-US" sz="1200" dirty="0"/>
              <a:t>Extend on-premises directories to the cloud (</a:t>
            </a:r>
            <a:r>
              <a:rPr lang="en-US" sz="1200" dirty="0" err="1"/>
              <a:t>Dirsync</a:t>
            </a:r>
            <a:r>
              <a:rPr lang="en-US" sz="1200" dirty="0"/>
              <a:t> new versions, Azure AD Sync)</a:t>
            </a:r>
          </a:p>
          <a:p>
            <a:pPr marL="228600" indent="-228600">
              <a:buFont typeface="+mj-lt"/>
              <a:buAutoNum type="arabicPeriod"/>
            </a:pPr>
            <a:r>
              <a:rPr lang="en-US" sz="1200" dirty="0"/>
              <a:t>Single sign-on to thousands pre-integrated popular SaaS applications</a:t>
            </a:r>
          </a:p>
          <a:p>
            <a:pPr marL="228600" indent="-228600">
              <a:buFont typeface="+mj-lt"/>
              <a:buAutoNum type="arabicPeriod"/>
            </a:pPr>
            <a:r>
              <a:rPr lang="en-US" sz="1200" dirty="0"/>
              <a:t>User and group provisioning to 3</a:t>
            </a:r>
            <a:r>
              <a:rPr lang="en-US" sz="1200" baseline="30000" dirty="0"/>
              <a:t>rd</a:t>
            </a:r>
            <a:r>
              <a:rPr lang="en-US" sz="1200" dirty="0"/>
              <a:t> party SaaS applications</a:t>
            </a:r>
          </a:p>
          <a:p>
            <a:pPr>
              <a:spcBef>
                <a:spcPts val="600"/>
              </a:spcBef>
            </a:pPr>
            <a:endParaRPr lang="en-US" sz="1200" dirty="0"/>
          </a:p>
          <a:p>
            <a:pPr>
              <a:spcBef>
                <a:spcPts val="600"/>
              </a:spcBef>
            </a:pPr>
            <a:r>
              <a:rPr lang="en-US" sz="1200" b="1" dirty="0" smtClean="0"/>
              <a:t>Role Base Access Control(preview)</a:t>
            </a:r>
          </a:p>
          <a:p>
            <a:endParaRPr lang="en-US" sz="1200" dirty="0"/>
          </a:p>
          <a:p>
            <a:r>
              <a:rPr lang="en-US" sz="1200" b="1" dirty="0" smtClean="0"/>
              <a:t>Azure RemoteApp</a:t>
            </a:r>
            <a:endParaRPr lang="en-US" sz="1200" b="1" dirty="0"/>
          </a:p>
        </p:txBody>
      </p:sp>
    </p:spTree>
    <p:extLst>
      <p:ext uri="{BB962C8B-B14F-4D97-AF65-F5344CB8AC3E}">
        <p14:creationId xmlns:p14="http://schemas.microsoft.com/office/powerpoint/2010/main" val="928002306"/>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Market Endorsement</a:t>
            </a:r>
            <a:endParaRPr lang="en-US" dirty="0"/>
          </a:p>
        </p:txBody>
      </p:sp>
      <p:pic>
        <p:nvPicPr>
          <p:cNvPr id="3" name="MQ 201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448270" y="2435578"/>
            <a:ext cx="2783013" cy="2785731"/>
          </a:xfrm>
          <a:prstGeom prst="rect">
            <a:avLst/>
          </a:prstGeom>
        </p:spPr>
      </p:pic>
      <p:pic>
        <p:nvPicPr>
          <p:cNvPr id="4" name="Picture 3"/>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552541" y="2420635"/>
            <a:ext cx="2841951" cy="2762308"/>
          </a:xfrm>
          <a:prstGeom prst="rect">
            <a:avLst/>
          </a:prstGeom>
        </p:spPr>
      </p:pic>
      <p:sp>
        <p:nvSpPr>
          <p:cNvPr id="5" name="TextBox 4"/>
          <p:cNvSpPr txBox="1"/>
          <p:nvPr/>
        </p:nvSpPr>
        <p:spPr>
          <a:xfrm>
            <a:off x="3394493" y="1775348"/>
            <a:ext cx="2766358" cy="685617"/>
          </a:xfrm>
          <a:prstGeom prst="rect">
            <a:avLst/>
          </a:prstGeom>
          <a:noFill/>
        </p:spPr>
        <p:txBody>
          <a:bodyPr wrap="square" lIns="186521" tIns="149217" rIns="186521" bIns="149217" rtlCol="0">
            <a:spAutoFit/>
          </a:bodyPr>
          <a:lstStyle/>
          <a:p>
            <a:r>
              <a:rPr lang="en-US" sz="1224" i="1" dirty="0">
                <a:solidFill>
                  <a:srgbClr val="0072C6"/>
                </a:solidFill>
              </a:rPr>
              <a:t>Gartner Magic Quadrant for Cloud </a:t>
            </a:r>
            <a:r>
              <a:rPr lang="en-US" sz="1224" b="1" i="1" dirty="0">
                <a:solidFill>
                  <a:srgbClr val="0072C6"/>
                </a:solidFill>
              </a:rPr>
              <a:t>Infrastructure as a Service</a:t>
            </a:r>
            <a:r>
              <a:rPr lang="en-US" sz="1224" i="1" dirty="0">
                <a:solidFill>
                  <a:srgbClr val="0072C6"/>
                </a:solidFill>
              </a:rPr>
              <a:t>(</a:t>
            </a:r>
            <a:r>
              <a:rPr lang="en-US" sz="1224" i="1" dirty="0" err="1">
                <a:solidFill>
                  <a:srgbClr val="0072C6"/>
                </a:solidFill>
              </a:rPr>
              <a:t>IaaS</a:t>
            </a:r>
            <a:r>
              <a:rPr lang="en-US" sz="1224" i="1" dirty="0">
                <a:solidFill>
                  <a:srgbClr val="0072C6"/>
                </a:solidFill>
              </a:rPr>
              <a:t>)</a:t>
            </a:r>
          </a:p>
        </p:txBody>
      </p:sp>
      <p:sp>
        <p:nvSpPr>
          <p:cNvPr id="6" name="TextBox 5"/>
          <p:cNvSpPr txBox="1"/>
          <p:nvPr/>
        </p:nvSpPr>
        <p:spPr>
          <a:xfrm>
            <a:off x="526885" y="1786052"/>
            <a:ext cx="2884262" cy="877753"/>
          </a:xfrm>
          <a:prstGeom prst="rect">
            <a:avLst/>
          </a:prstGeom>
          <a:noFill/>
        </p:spPr>
        <p:txBody>
          <a:bodyPr wrap="square" lIns="186521" tIns="149217" rIns="186521" bIns="149217" rtlCol="0">
            <a:spAutoFit/>
          </a:bodyPr>
          <a:lstStyle/>
          <a:p>
            <a:r>
              <a:rPr lang="en-US" sz="1224" i="1" dirty="0">
                <a:solidFill>
                  <a:srgbClr val="0072C6"/>
                </a:solidFill>
              </a:rPr>
              <a:t>Gartner Magic Quadrant for Enterprise </a:t>
            </a:r>
            <a:r>
              <a:rPr lang="en-US" sz="1224" b="1" i="1" dirty="0">
                <a:solidFill>
                  <a:srgbClr val="0072C6"/>
                </a:solidFill>
              </a:rPr>
              <a:t>Application Platform as a Service</a:t>
            </a:r>
            <a:r>
              <a:rPr lang="en-US" sz="1224" i="1" dirty="0">
                <a:solidFill>
                  <a:srgbClr val="0072C6"/>
                </a:solidFill>
              </a:rPr>
              <a:t>(</a:t>
            </a:r>
            <a:r>
              <a:rPr lang="en-US" sz="1224" i="1" dirty="0" err="1">
                <a:solidFill>
                  <a:srgbClr val="0072C6"/>
                </a:solidFill>
              </a:rPr>
              <a:t>PaaS</a:t>
            </a:r>
            <a:r>
              <a:rPr lang="en-US" sz="1224" i="1" dirty="0">
                <a:solidFill>
                  <a:srgbClr val="0072C6"/>
                </a:solidFill>
              </a:rPr>
              <a:t>)</a:t>
            </a:r>
          </a:p>
        </p:txBody>
      </p:sp>
      <p:sp>
        <p:nvSpPr>
          <p:cNvPr id="7" name="TextBox 6"/>
          <p:cNvSpPr txBox="1"/>
          <p:nvPr/>
        </p:nvSpPr>
        <p:spPr>
          <a:xfrm>
            <a:off x="6174167" y="1796725"/>
            <a:ext cx="2845289" cy="685617"/>
          </a:xfrm>
          <a:prstGeom prst="rect">
            <a:avLst/>
          </a:prstGeom>
          <a:noFill/>
        </p:spPr>
        <p:txBody>
          <a:bodyPr wrap="square" lIns="186521" tIns="149217" rIns="186521" bIns="149217" rtlCol="0">
            <a:spAutoFit/>
          </a:bodyPr>
          <a:lstStyle/>
          <a:p>
            <a:r>
              <a:rPr lang="en-US" sz="1224" i="1" dirty="0">
                <a:solidFill>
                  <a:srgbClr val="0072C6"/>
                </a:solidFill>
              </a:rPr>
              <a:t>Gartner Magic Quadrant for Public Cloud Storage Services</a:t>
            </a:r>
          </a:p>
        </p:txBody>
      </p:sp>
      <p:sp>
        <p:nvSpPr>
          <p:cNvPr id="8" name="TextBox 7"/>
          <p:cNvSpPr txBox="1"/>
          <p:nvPr/>
        </p:nvSpPr>
        <p:spPr>
          <a:xfrm>
            <a:off x="8994303" y="1796725"/>
            <a:ext cx="2682435" cy="685617"/>
          </a:xfrm>
          <a:prstGeom prst="rect">
            <a:avLst/>
          </a:prstGeom>
          <a:noFill/>
        </p:spPr>
        <p:txBody>
          <a:bodyPr wrap="square" lIns="186521" tIns="149217" rIns="186521" bIns="149217" rtlCol="0">
            <a:spAutoFit/>
          </a:bodyPr>
          <a:lstStyle/>
          <a:p>
            <a:r>
              <a:rPr lang="en-US" sz="1224" i="1" dirty="0">
                <a:solidFill>
                  <a:srgbClr val="0072C6"/>
                </a:solidFill>
              </a:rPr>
              <a:t>Gartner Magic Quadrant for Virtualization</a:t>
            </a:r>
          </a:p>
        </p:txBody>
      </p:sp>
      <p:pic>
        <p:nvPicPr>
          <p:cNvPr id="9" name="Picture 8"/>
          <p:cNvPicPr>
            <a:picLocks noChangeAspect="1"/>
          </p:cNvPicPr>
          <p:nvPr/>
        </p:nvPicPr>
        <p:blipFill rotWithShape="1">
          <a:blip r:embed="rId4"/>
          <a:srcRect t="3510"/>
          <a:stretch/>
        </p:blipFill>
        <p:spPr>
          <a:xfrm>
            <a:off x="8852999" y="2404167"/>
            <a:ext cx="2906187" cy="2817142"/>
          </a:xfrm>
          <a:prstGeom prst="rect">
            <a:avLst/>
          </a:prstGeom>
        </p:spPr>
      </p:pic>
      <p:pic>
        <p:nvPicPr>
          <p:cNvPr id="10" name="Picture 9"/>
          <p:cNvPicPr>
            <a:picLocks noChangeAspect="1"/>
          </p:cNvPicPr>
          <p:nvPr/>
        </p:nvPicPr>
        <p:blipFill rotWithShape="1">
          <a:blip r:embed="rId5"/>
          <a:srcRect t="3524"/>
          <a:stretch/>
        </p:blipFill>
        <p:spPr>
          <a:xfrm>
            <a:off x="6231283" y="2435578"/>
            <a:ext cx="2744890" cy="2785730"/>
          </a:xfrm>
          <a:prstGeom prst="rect">
            <a:avLst/>
          </a:prstGeom>
        </p:spPr>
      </p:pic>
    </p:spTree>
    <p:extLst>
      <p:ext uri="{BB962C8B-B14F-4D97-AF65-F5344CB8AC3E}">
        <p14:creationId xmlns:p14="http://schemas.microsoft.com/office/powerpoint/2010/main" val="112004784"/>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a:xfrm>
            <a:off x="11925300" y="6572250"/>
            <a:ext cx="511175" cy="125413"/>
          </a:xfrm>
          <a:prstGeom prst="rect">
            <a:avLst/>
          </a:prstGeom>
        </p:spPr>
        <p:txBody>
          <a:bodyPr>
            <a:normAutofit fontScale="25000" lnSpcReduction="20000"/>
          </a:bodyPr>
          <a:lstStyle/>
          <a:p>
            <a:pPr>
              <a:lnSpc>
                <a:spcPct val="90000"/>
              </a:lnSpc>
            </a:pPr>
            <a:fld id="{1BC86A1F-E589-44B2-A543-2EC98F5547A7}" type="slidenum">
              <a:rPr lang="en-US" smtClean="0"/>
              <a:pPr>
                <a:lnSpc>
                  <a:spcPct val="90000"/>
                </a:lnSpc>
              </a:pPr>
              <a:t>23</a:t>
            </a:fld>
            <a:endParaRPr lang="en-US" dirty="0"/>
          </a:p>
        </p:txBody>
      </p:sp>
      <p:sp>
        <p:nvSpPr>
          <p:cNvPr id="4" name="Rectangle 3"/>
          <p:cNvSpPr/>
          <p:nvPr/>
        </p:nvSpPr>
        <p:spPr bwMode="auto">
          <a:xfrm>
            <a:off x="7598187" y="0"/>
            <a:ext cx="4838288" cy="6994079"/>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146304" rIns="182880" bIns="457200" numCol="1" spcCol="0" rtlCol="0" fromWordArt="0" anchor="b" anchorCtr="0" forceAA="0" compatLnSpc="1">
            <a:prstTxWarp prst="textNoShape">
              <a:avLst/>
            </a:prstTxWarp>
            <a:noAutofit/>
          </a:bodyPr>
          <a:lstStyle/>
          <a:p>
            <a:pPr fontAlgn="base">
              <a:lnSpc>
                <a:spcPct val="90000"/>
              </a:lnSpc>
              <a:spcBef>
                <a:spcPct val="0"/>
              </a:spcBef>
              <a:spcAft>
                <a:spcPct val="0"/>
              </a:spcAft>
            </a:pPr>
            <a:endParaRPr lang="en-US" sz="3600" dirty="0">
              <a:gradFill>
                <a:gsLst>
                  <a:gs pos="0">
                    <a:schemeClr val="bg1"/>
                  </a:gs>
                  <a:gs pos="100000">
                    <a:schemeClr val="bg1"/>
                  </a:gs>
                </a:gsLst>
                <a:lin ang="5400000" scaled="1"/>
              </a:gradFill>
              <a:latin typeface="+mj-lt"/>
            </a:endParaRPr>
          </a:p>
        </p:txBody>
      </p:sp>
      <p:sp>
        <p:nvSpPr>
          <p:cNvPr id="6" name="Freeform 6"/>
          <p:cNvSpPr>
            <a:spLocks noEditPoints="1"/>
          </p:cNvSpPr>
          <p:nvPr/>
        </p:nvSpPr>
        <p:spPr bwMode="black">
          <a:xfrm>
            <a:off x="7802152" y="679269"/>
            <a:ext cx="1099372" cy="1095378"/>
          </a:xfrm>
          <a:custGeom>
            <a:avLst/>
            <a:gdLst>
              <a:gd name="T0" fmla="*/ 61 w 150"/>
              <a:gd name="T1" fmla="*/ 82 h 149"/>
              <a:gd name="T2" fmla="*/ 84 w 150"/>
              <a:gd name="T3" fmla="*/ 104 h 149"/>
              <a:gd name="T4" fmla="*/ 66 w 150"/>
              <a:gd name="T5" fmla="*/ 104 h 149"/>
              <a:gd name="T6" fmla="*/ 35 w 150"/>
              <a:gd name="T7" fmla="*/ 75 h 149"/>
              <a:gd name="T8" fmla="*/ 65 w 150"/>
              <a:gd name="T9" fmla="*/ 46 h 149"/>
              <a:gd name="T10" fmla="*/ 84 w 150"/>
              <a:gd name="T11" fmla="*/ 46 h 149"/>
              <a:gd name="T12" fmla="*/ 61 w 150"/>
              <a:gd name="T13" fmla="*/ 67 h 149"/>
              <a:gd name="T14" fmla="*/ 113 w 150"/>
              <a:gd name="T15" fmla="*/ 67 h 149"/>
              <a:gd name="T16" fmla="*/ 113 w 150"/>
              <a:gd name="T17" fmla="*/ 82 h 149"/>
              <a:gd name="T18" fmla="*/ 61 w 150"/>
              <a:gd name="T19" fmla="*/ 82 h 149"/>
              <a:gd name="T20" fmla="*/ 150 w 150"/>
              <a:gd name="T21" fmla="*/ 75 h 149"/>
              <a:gd name="T22" fmla="*/ 75 w 150"/>
              <a:gd name="T23" fmla="*/ 149 h 149"/>
              <a:gd name="T24" fmla="*/ 0 w 150"/>
              <a:gd name="T25" fmla="*/ 75 h 149"/>
              <a:gd name="T26" fmla="*/ 75 w 150"/>
              <a:gd name="T27" fmla="*/ 0 h 149"/>
              <a:gd name="T28" fmla="*/ 150 w 150"/>
              <a:gd name="T29" fmla="*/ 75 h 149"/>
              <a:gd name="T30" fmla="*/ 140 w 150"/>
              <a:gd name="T31" fmla="*/ 75 h 149"/>
              <a:gd name="T32" fmla="*/ 75 w 150"/>
              <a:gd name="T33" fmla="*/ 9 h 149"/>
              <a:gd name="T34" fmla="*/ 10 w 150"/>
              <a:gd name="T35" fmla="*/ 75 h 149"/>
              <a:gd name="T36" fmla="*/ 75 w 150"/>
              <a:gd name="T37" fmla="*/ 140 h 149"/>
              <a:gd name="T38" fmla="*/ 140 w 150"/>
              <a:gd name="T39" fmla="*/ 75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0" h="149">
                <a:moveTo>
                  <a:pt x="61" y="82"/>
                </a:moveTo>
                <a:cubicBezTo>
                  <a:pt x="84" y="104"/>
                  <a:pt x="84" y="104"/>
                  <a:pt x="84" y="104"/>
                </a:cubicBezTo>
                <a:cubicBezTo>
                  <a:pt x="66" y="104"/>
                  <a:pt x="66" y="104"/>
                  <a:pt x="66" y="104"/>
                </a:cubicBezTo>
                <a:cubicBezTo>
                  <a:pt x="35" y="75"/>
                  <a:pt x="35" y="75"/>
                  <a:pt x="35" y="75"/>
                </a:cubicBezTo>
                <a:cubicBezTo>
                  <a:pt x="65" y="46"/>
                  <a:pt x="65" y="46"/>
                  <a:pt x="65" y="46"/>
                </a:cubicBezTo>
                <a:cubicBezTo>
                  <a:pt x="84" y="46"/>
                  <a:pt x="84" y="46"/>
                  <a:pt x="84" y="46"/>
                </a:cubicBezTo>
                <a:cubicBezTo>
                  <a:pt x="61" y="67"/>
                  <a:pt x="61" y="67"/>
                  <a:pt x="61" y="67"/>
                </a:cubicBezTo>
                <a:cubicBezTo>
                  <a:pt x="113" y="67"/>
                  <a:pt x="113" y="67"/>
                  <a:pt x="113" y="67"/>
                </a:cubicBezTo>
                <a:cubicBezTo>
                  <a:pt x="113" y="82"/>
                  <a:pt x="113" y="82"/>
                  <a:pt x="113" y="82"/>
                </a:cubicBezTo>
                <a:lnTo>
                  <a:pt x="61" y="82"/>
                </a:lnTo>
                <a:close/>
                <a:moveTo>
                  <a:pt x="150" y="75"/>
                </a:moveTo>
                <a:cubicBezTo>
                  <a:pt x="150" y="116"/>
                  <a:pt x="116" y="149"/>
                  <a:pt x="75" y="149"/>
                </a:cubicBezTo>
                <a:cubicBezTo>
                  <a:pt x="34" y="149"/>
                  <a:pt x="0" y="116"/>
                  <a:pt x="0" y="75"/>
                </a:cubicBezTo>
                <a:cubicBezTo>
                  <a:pt x="0" y="33"/>
                  <a:pt x="34" y="0"/>
                  <a:pt x="75" y="0"/>
                </a:cubicBezTo>
                <a:cubicBezTo>
                  <a:pt x="116" y="0"/>
                  <a:pt x="150" y="33"/>
                  <a:pt x="150" y="75"/>
                </a:cubicBezTo>
                <a:close/>
                <a:moveTo>
                  <a:pt x="140" y="75"/>
                </a:moveTo>
                <a:cubicBezTo>
                  <a:pt x="140" y="39"/>
                  <a:pt x="111" y="9"/>
                  <a:pt x="75" y="9"/>
                </a:cubicBezTo>
                <a:cubicBezTo>
                  <a:pt x="39" y="9"/>
                  <a:pt x="10" y="39"/>
                  <a:pt x="10" y="75"/>
                </a:cubicBezTo>
                <a:cubicBezTo>
                  <a:pt x="10" y="111"/>
                  <a:pt x="39" y="140"/>
                  <a:pt x="75" y="140"/>
                </a:cubicBezTo>
                <a:cubicBezTo>
                  <a:pt x="111" y="140"/>
                  <a:pt x="140" y="111"/>
                  <a:pt x="140" y="7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2" tIns="45712" rIns="91422" bIns="45712" numCol="1" anchor="t" anchorCtr="0" compatLnSpc="1">
            <a:prstTxWarp prst="textNoShape">
              <a:avLst/>
            </a:prstTxWarp>
          </a:bodyPr>
          <a:lstStyle/>
          <a:p>
            <a:pPr defTabSz="914185"/>
            <a:endParaRPr lang="en-US" dirty="0">
              <a:solidFill>
                <a:srgbClr val="000000"/>
              </a:solidFill>
            </a:endParaRPr>
          </a:p>
        </p:txBody>
      </p:sp>
      <p:sp>
        <p:nvSpPr>
          <p:cNvPr id="7" name="Rectangle 6"/>
          <p:cNvSpPr/>
          <p:nvPr/>
        </p:nvSpPr>
        <p:spPr>
          <a:xfrm>
            <a:off x="9075739" y="4112340"/>
            <a:ext cx="3086100" cy="1421928"/>
          </a:xfrm>
          <a:prstGeom prst="rect">
            <a:avLst/>
          </a:prstGeom>
        </p:spPr>
        <p:txBody>
          <a:bodyPr wrap="square">
            <a:spAutoFit/>
          </a:bodyPr>
          <a:lstStyle/>
          <a:p>
            <a:pPr fontAlgn="base">
              <a:lnSpc>
                <a:spcPct val="90000"/>
              </a:lnSpc>
              <a:spcBef>
                <a:spcPct val="0"/>
              </a:spcBef>
              <a:spcAft>
                <a:spcPct val="0"/>
              </a:spcAft>
            </a:pPr>
            <a:r>
              <a:rPr lang="en-US" sz="3200" dirty="0" smtClean="0">
                <a:gradFill>
                  <a:gsLst>
                    <a:gs pos="0">
                      <a:schemeClr val="bg1"/>
                    </a:gs>
                    <a:gs pos="100000">
                      <a:schemeClr val="bg1"/>
                    </a:gs>
                  </a:gsLst>
                  <a:lin ang="5400000" scaled="1"/>
                </a:gradFill>
                <a:latin typeface="+mj-lt"/>
              </a:rPr>
              <a:t>Scenarios to </a:t>
            </a:r>
            <a:br>
              <a:rPr lang="en-US" sz="3200" dirty="0" smtClean="0">
                <a:gradFill>
                  <a:gsLst>
                    <a:gs pos="0">
                      <a:schemeClr val="bg1"/>
                    </a:gs>
                    <a:gs pos="100000">
                      <a:schemeClr val="bg1"/>
                    </a:gs>
                  </a:gsLst>
                  <a:lin ang="5400000" scaled="1"/>
                </a:gradFill>
                <a:latin typeface="+mj-lt"/>
              </a:rPr>
            </a:br>
            <a:r>
              <a:rPr lang="en-US" sz="3200" dirty="0" smtClean="0">
                <a:gradFill>
                  <a:gsLst>
                    <a:gs pos="0">
                      <a:schemeClr val="bg1"/>
                    </a:gs>
                    <a:gs pos="100000">
                      <a:schemeClr val="bg1"/>
                    </a:gs>
                  </a:gsLst>
                  <a:lin ang="5400000" scaled="1"/>
                </a:gradFill>
                <a:latin typeface="+mj-lt"/>
              </a:rPr>
              <a:t>get started with Microsoft Azure</a:t>
            </a:r>
            <a:endParaRPr lang="en-US" sz="3200" dirty="0">
              <a:gradFill>
                <a:gsLst>
                  <a:gs pos="0">
                    <a:schemeClr val="bg1"/>
                  </a:gs>
                  <a:gs pos="100000">
                    <a:schemeClr val="bg1"/>
                  </a:gs>
                </a:gsLst>
                <a:lin ang="5400000" scaled="1"/>
              </a:gradFill>
              <a:latin typeface="+mj-lt"/>
            </a:endParaRPr>
          </a:p>
        </p:txBody>
      </p:sp>
      <p:sp>
        <p:nvSpPr>
          <p:cNvPr id="48" name="Rectangle 47"/>
          <p:cNvSpPr/>
          <p:nvPr/>
        </p:nvSpPr>
        <p:spPr bwMode="auto">
          <a:xfrm>
            <a:off x="0" y="3853711"/>
            <a:ext cx="7106194" cy="738664"/>
          </a:xfrm>
          <a:prstGeom prst="rect">
            <a:avLst/>
          </a:prstGeom>
          <a:solidFill>
            <a:srgbClr val="00188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defTabSz="914099" fontAlgn="base">
              <a:lnSpc>
                <a:spcPct val="90000"/>
              </a:lnSpc>
              <a:spcBef>
                <a:spcPct val="0"/>
              </a:spcBef>
              <a:spcAft>
                <a:spcPct val="0"/>
              </a:spcAft>
            </a:pPr>
            <a:r>
              <a:rPr lang="en-US" sz="3200" spc="-50" dirty="0" smtClean="0">
                <a:solidFill>
                  <a:schemeClr val="bg1"/>
                </a:solidFill>
                <a:latin typeface="+mj-lt"/>
              </a:rPr>
              <a:t>Extend your infrastructure</a:t>
            </a:r>
            <a:endParaRPr lang="en-US" sz="3200" spc="-50" dirty="0">
              <a:solidFill>
                <a:schemeClr val="bg1"/>
              </a:solidFill>
              <a:latin typeface="+mj-lt"/>
            </a:endParaRPr>
          </a:p>
        </p:txBody>
      </p:sp>
      <p:sp>
        <p:nvSpPr>
          <p:cNvPr id="49" name="Rectangle 48"/>
          <p:cNvSpPr/>
          <p:nvPr/>
        </p:nvSpPr>
        <p:spPr bwMode="auto">
          <a:xfrm>
            <a:off x="0" y="2381453"/>
            <a:ext cx="7106194" cy="738664"/>
          </a:xfrm>
          <a:prstGeom prst="rect">
            <a:avLst/>
          </a:prstGeom>
          <a:solidFill>
            <a:srgbClr val="00188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defTabSz="914099" fontAlgn="base">
              <a:lnSpc>
                <a:spcPct val="90000"/>
              </a:lnSpc>
              <a:spcBef>
                <a:spcPct val="0"/>
              </a:spcBef>
              <a:spcAft>
                <a:spcPct val="0"/>
              </a:spcAft>
            </a:pPr>
            <a:r>
              <a:rPr lang="en-US" sz="3200" spc="-50" dirty="0" smtClean="0">
                <a:solidFill>
                  <a:schemeClr val="bg1"/>
                </a:solidFill>
                <a:latin typeface="+mj-lt"/>
              </a:rPr>
              <a:t>Develop, test, run your apps</a:t>
            </a:r>
            <a:endParaRPr lang="en-US" sz="3200" spc="-50" dirty="0">
              <a:solidFill>
                <a:schemeClr val="bg1"/>
              </a:solidFill>
              <a:latin typeface="+mj-lt"/>
            </a:endParaRPr>
          </a:p>
        </p:txBody>
      </p:sp>
      <p:sp>
        <p:nvSpPr>
          <p:cNvPr id="52" name="Rectangle 51"/>
          <p:cNvSpPr/>
          <p:nvPr/>
        </p:nvSpPr>
        <p:spPr bwMode="auto">
          <a:xfrm>
            <a:off x="0" y="909195"/>
            <a:ext cx="7106193" cy="738664"/>
          </a:xfrm>
          <a:prstGeom prst="rect">
            <a:avLst/>
          </a:prstGeom>
          <a:solidFill>
            <a:srgbClr val="00188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defTabSz="914099" fontAlgn="base">
              <a:lnSpc>
                <a:spcPct val="90000"/>
              </a:lnSpc>
              <a:spcBef>
                <a:spcPct val="0"/>
              </a:spcBef>
              <a:spcAft>
                <a:spcPct val="0"/>
              </a:spcAft>
            </a:pPr>
            <a:r>
              <a:rPr lang="en-US" sz="3200" spc="-50" dirty="0" smtClean="0">
                <a:solidFill>
                  <a:schemeClr val="bg1"/>
                </a:solidFill>
                <a:latin typeface="+mj-lt"/>
              </a:rPr>
              <a:t>Store, </a:t>
            </a:r>
            <a:r>
              <a:rPr lang="en-US" sz="3200" spc="-50" dirty="0">
                <a:solidFill>
                  <a:schemeClr val="bg1"/>
                </a:solidFill>
                <a:latin typeface="+mj-lt"/>
              </a:rPr>
              <a:t>b</a:t>
            </a:r>
            <a:r>
              <a:rPr lang="en-US" sz="3200" spc="-50" dirty="0" smtClean="0">
                <a:solidFill>
                  <a:schemeClr val="bg1"/>
                </a:solidFill>
                <a:latin typeface="+mj-lt"/>
              </a:rPr>
              <a:t>ackup, </a:t>
            </a:r>
            <a:r>
              <a:rPr lang="en-US" sz="3200" spc="-50" dirty="0">
                <a:solidFill>
                  <a:schemeClr val="bg1"/>
                </a:solidFill>
                <a:latin typeface="+mj-lt"/>
              </a:rPr>
              <a:t>r</a:t>
            </a:r>
            <a:r>
              <a:rPr lang="en-US" sz="3200" spc="-50" dirty="0" smtClean="0">
                <a:solidFill>
                  <a:schemeClr val="bg1"/>
                </a:solidFill>
                <a:latin typeface="+mj-lt"/>
              </a:rPr>
              <a:t>ecover </a:t>
            </a:r>
            <a:r>
              <a:rPr lang="en-US" sz="3200" spc="-50" dirty="0">
                <a:solidFill>
                  <a:schemeClr val="bg1"/>
                </a:solidFill>
                <a:latin typeface="+mj-lt"/>
              </a:rPr>
              <a:t>y</a:t>
            </a:r>
            <a:r>
              <a:rPr lang="en-US" sz="3200" spc="-50" dirty="0" smtClean="0">
                <a:solidFill>
                  <a:schemeClr val="bg1"/>
                </a:solidFill>
                <a:latin typeface="+mj-lt"/>
              </a:rPr>
              <a:t>our </a:t>
            </a:r>
            <a:r>
              <a:rPr lang="en-US" sz="3200" spc="-50" dirty="0">
                <a:solidFill>
                  <a:schemeClr val="bg1"/>
                </a:solidFill>
                <a:latin typeface="+mj-lt"/>
              </a:rPr>
              <a:t>d</a:t>
            </a:r>
            <a:r>
              <a:rPr lang="en-US" sz="3200" spc="-50" dirty="0" smtClean="0">
                <a:solidFill>
                  <a:schemeClr val="bg1"/>
                </a:solidFill>
                <a:latin typeface="+mj-lt"/>
              </a:rPr>
              <a:t>ata</a:t>
            </a:r>
            <a:endParaRPr lang="en-US" sz="3200" spc="-50" dirty="0">
              <a:solidFill>
                <a:schemeClr val="bg1"/>
              </a:solidFill>
              <a:latin typeface="+mj-lt"/>
            </a:endParaRPr>
          </a:p>
        </p:txBody>
      </p:sp>
      <p:sp>
        <p:nvSpPr>
          <p:cNvPr id="75" name="Rectangle 74"/>
          <p:cNvSpPr/>
          <p:nvPr/>
        </p:nvSpPr>
        <p:spPr bwMode="auto">
          <a:xfrm>
            <a:off x="0" y="5325970"/>
            <a:ext cx="7106194" cy="738664"/>
          </a:xfrm>
          <a:prstGeom prst="rect">
            <a:avLst/>
          </a:prstGeom>
          <a:solidFill>
            <a:srgbClr val="00188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defTabSz="914099" fontAlgn="base">
              <a:lnSpc>
                <a:spcPct val="90000"/>
              </a:lnSpc>
              <a:spcBef>
                <a:spcPct val="0"/>
              </a:spcBef>
              <a:spcAft>
                <a:spcPct val="0"/>
              </a:spcAft>
            </a:pPr>
            <a:r>
              <a:rPr lang="en-US" sz="3200" spc="-50" dirty="0" smtClean="0">
                <a:solidFill>
                  <a:schemeClr val="bg1"/>
                </a:solidFill>
                <a:latin typeface="+mj-lt"/>
              </a:rPr>
              <a:t>Reach where your datacenter won’t</a:t>
            </a:r>
            <a:endParaRPr lang="en-US" sz="3200" spc="-50" dirty="0">
              <a:solidFill>
                <a:schemeClr val="bg1"/>
              </a:solidFill>
              <a:latin typeface="+mj-lt"/>
            </a:endParaRPr>
          </a:p>
        </p:txBody>
      </p:sp>
      <p:sp>
        <p:nvSpPr>
          <p:cNvPr id="2" name="Oval 1"/>
          <p:cNvSpPr/>
          <p:nvPr/>
        </p:nvSpPr>
        <p:spPr bwMode="auto">
          <a:xfrm>
            <a:off x="7917179" y="774383"/>
            <a:ext cx="841513" cy="920390"/>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14099" fontAlgn="base">
              <a:lnSpc>
                <a:spcPct val="90000"/>
              </a:lnSpc>
              <a:spcBef>
                <a:spcPct val="0"/>
              </a:spcBef>
              <a:spcAft>
                <a:spcPct val="0"/>
              </a:spcAft>
            </a:pPr>
            <a:r>
              <a:rPr lang="en-US" sz="6000" spc="-50" dirty="0" smtClean="0">
                <a:gradFill>
                  <a:gsLst>
                    <a:gs pos="1250">
                      <a:srgbClr val="FFFFFF"/>
                    </a:gs>
                    <a:gs pos="10417">
                      <a:srgbClr val="FFFFFF"/>
                    </a:gs>
                  </a:gsLst>
                  <a:lin ang="5400000" scaled="0"/>
                </a:gradFill>
              </a:rPr>
              <a:t>1</a:t>
            </a:r>
          </a:p>
        </p:txBody>
      </p:sp>
      <p:sp>
        <p:nvSpPr>
          <p:cNvPr id="11" name="Rectangle 10"/>
          <p:cNvSpPr/>
          <p:nvPr/>
        </p:nvSpPr>
        <p:spPr bwMode="auto">
          <a:xfrm>
            <a:off x="0" y="3853711"/>
            <a:ext cx="7106194" cy="738664"/>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defTabSz="914099" fontAlgn="base">
              <a:lnSpc>
                <a:spcPct val="90000"/>
              </a:lnSpc>
              <a:spcBef>
                <a:spcPct val="0"/>
              </a:spcBef>
              <a:spcAft>
                <a:spcPct val="0"/>
              </a:spcAft>
            </a:pPr>
            <a:r>
              <a:rPr lang="en-US" sz="3200" spc="-50" dirty="0" smtClean="0">
                <a:solidFill>
                  <a:schemeClr val="bg1"/>
                </a:solidFill>
                <a:latin typeface="+mj-lt"/>
              </a:rPr>
              <a:t>Extend your </a:t>
            </a:r>
            <a:r>
              <a:rPr lang="en-US" sz="3200" spc="-50" dirty="0">
                <a:solidFill>
                  <a:schemeClr val="bg1"/>
                </a:solidFill>
                <a:latin typeface="+mj-lt"/>
              </a:rPr>
              <a:t>i</a:t>
            </a:r>
            <a:r>
              <a:rPr lang="en-US" sz="3200" spc="-50" dirty="0" smtClean="0">
                <a:solidFill>
                  <a:schemeClr val="bg1"/>
                </a:solidFill>
                <a:latin typeface="+mj-lt"/>
              </a:rPr>
              <a:t>nfrastructure</a:t>
            </a:r>
            <a:endParaRPr lang="en-US" sz="3200" spc="-50" dirty="0">
              <a:solidFill>
                <a:schemeClr val="bg1"/>
              </a:solidFill>
              <a:latin typeface="+mj-lt"/>
            </a:endParaRPr>
          </a:p>
        </p:txBody>
      </p:sp>
      <p:sp>
        <p:nvSpPr>
          <p:cNvPr id="12" name="Rectangle 11"/>
          <p:cNvSpPr/>
          <p:nvPr/>
        </p:nvSpPr>
        <p:spPr bwMode="auto">
          <a:xfrm>
            <a:off x="0" y="2377440"/>
            <a:ext cx="7106194" cy="749808"/>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defTabSz="914099" fontAlgn="base">
              <a:lnSpc>
                <a:spcPct val="90000"/>
              </a:lnSpc>
              <a:spcBef>
                <a:spcPct val="0"/>
              </a:spcBef>
              <a:spcAft>
                <a:spcPct val="0"/>
              </a:spcAft>
            </a:pPr>
            <a:r>
              <a:rPr lang="en-US" sz="3200" spc="-50" dirty="0" smtClean="0">
                <a:solidFill>
                  <a:schemeClr val="bg1"/>
                </a:solidFill>
                <a:latin typeface="+mj-lt"/>
              </a:rPr>
              <a:t>Develop, test, run </a:t>
            </a:r>
            <a:r>
              <a:rPr lang="en-US" sz="3200" spc="-50" dirty="0">
                <a:solidFill>
                  <a:schemeClr val="bg1"/>
                </a:solidFill>
                <a:latin typeface="+mj-lt"/>
              </a:rPr>
              <a:t>y</a:t>
            </a:r>
            <a:r>
              <a:rPr lang="en-US" sz="3200" spc="-50" dirty="0" smtClean="0">
                <a:solidFill>
                  <a:schemeClr val="bg1"/>
                </a:solidFill>
                <a:latin typeface="+mj-lt"/>
              </a:rPr>
              <a:t>our </a:t>
            </a:r>
            <a:r>
              <a:rPr lang="en-US" sz="3200" spc="-50" dirty="0">
                <a:solidFill>
                  <a:schemeClr val="bg1"/>
                </a:solidFill>
                <a:latin typeface="+mj-lt"/>
              </a:rPr>
              <a:t>a</a:t>
            </a:r>
            <a:r>
              <a:rPr lang="en-US" sz="3200" spc="-50" dirty="0" smtClean="0">
                <a:solidFill>
                  <a:schemeClr val="bg1"/>
                </a:solidFill>
                <a:latin typeface="+mj-lt"/>
              </a:rPr>
              <a:t>pps</a:t>
            </a:r>
            <a:endParaRPr lang="en-US" sz="3200" spc="-50" dirty="0">
              <a:solidFill>
                <a:schemeClr val="bg1"/>
              </a:solidFill>
              <a:latin typeface="+mj-lt"/>
            </a:endParaRPr>
          </a:p>
        </p:txBody>
      </p:sp>
      <p:sp>
        <p:nvSpPr>
          <p:cNvPr id="13" name="Rectangle 12"/>
          <p:cNvSpPr/>
          <p:nvPr/>
        </p:nvSpPr>
        <p:spPr bwMode="auto">
          <a:xfrm>
            <a:off x="0" y="5325970"/>
            <a:ext cx="7106194" cy="738664"/>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defTabSz="914099" fontAlgn="base">
              <a:lnSpc>
                <a:spcPct val="90000"/>
              </a:lnSpc>
              <a:spcBef>
                <a:spcPct val="0"/>
              </a:spcBef>
              <a:spcAft>
                <a:spcPct val="0"/>
              </a:spcAft>
            </a:pPr>
            <a:r>
              <a:rPr lang="en-US" sz="3200" spc="-50" dirty="0" smtClean="0">
                <a:solidFill>
                  <a:schemeClr val="bg1"/>
                </a:solidFill>
                <a:latin typeface="+mj-lt"/>
              </a:rPr>
              <a:t>Reach where </a:t>
            </a:r>
            <a:r>
              <a:rPr lang="en-US" sz="3200" spc="-50" dirty="0">
                <a:solidFill>
                  <a:schemeClr val="bg1"/>
                </a:solidFill>
                <a:latin typeface="+mj-lt"/>
              </a:rPr>
              <a:t>y</a:t>
            </a:r>
            <a:r>
              <a:rPr lang="en-US" sz="3200" spc="-50" dirty="0" smtClean="0">
                <a:solidFill>
                  <a:schemeClr val="bg1"/>
                </a:solidFill>
                <a:latin typeface="+mj-lt"/>
              </a:rPr>
              <a:t>our </a:t>
            </a:r>
            <a:r>
              <a:rPr lang="en-US" sz="3200" spc="-50" dirty="0">
                <a:solidFill>
                  <a:schemeClr val="bg1"/>
                </a:solidFill>
                <a:latin typeface="+mj-lt"/>
              </a:rPr>
              <a:t>d</a:t>
            </a:r>
            <a:r>
              <a:rPr lang="en-US" sz="3200" spc="-50" dirty="0" smtClean="0">
                <a:solidFill>
                  <a:schemeClr val="bg1"/>
                </a:solidFill>
                <a:latin typeface="+mj-lt"/>
              </a:rPr>
              <a:t>atacenter </a:t>
            </a:r>
            <a:r>
              <a:rPr lang="en-US" sz="3200" spc="-50" dirty="0">
                <a:solidFill>
                  <a:schemeClr val="bg1"/>
                </a:solidFill>
                <a:latin typeface="+mj-lt"/>
              </a:rPr>
              <a:t>w</a:t>
            </a:r>
            <a:r>
              <a:rPr lang="en-US" sz="3200" spc="-50" dirty="0" smtClean="0">
                <a:solidFill>
                  <a:schemeClr val="bg1"/>
                </a:solidFill>
                <a:latin typeface="+mj-lt"/>
              </a:rPr>
              <a:t>on’t</a:t>
            </a:r>
            <a:endParaRPr lang="en-US" sz="3200" spc="-50" dirty="0">
              <a:solidFill>
                <a:schemeClr val="bg1"/>
              </a:solidFill>
              <a:latin typeface="+mj-lt"/>
            </a:endParaRPr>
          </a:p>
        </p:txBody>
      </p:sp>
    </p:spTree>
    <p:extLst>
      <p:ext uri="{BB962C8B-B14F-4D97-AF65-F5344CB8AC3E}">
        <p14:creationId xmlns:p14="http://schemas.microsoft.com/office/powerpoint/2010/main" val="4265055382"/>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750" fill="hold"/>
                                        <p:tgtEl>
                                          <p:spTgt spid="4"/>
                                        </p:tgtEl>
                                        <p:attrNameLst>
                                          <p:attrName>ppt_x</p:attrName>
                                        </p:attrNameLst>
                                      </p:cBhvr>
                                      <p:tavLst>
                                        <p:tav tm="0">
                                          <p:val>
                                            <p:strVal val="1+#ppt_w/2"/>
                                          </p:val>
                                        </p:tav>
                                        <p:tav tm="100000">
                                          <p:val>
                                            <p:strVal val="#ppt_x"/>
                                          </p:val>
                                        </p:tav>
                                      </p:tavLst>
                                    </p:anim>
                                    <p:anim calcmode="lin" valueType="num">
                                      <p:cBhvr additive="base">
                                        <p:cTn id="8" dur="750" fill="hold"/>
                                        <p:tgtEl>
                                          <p:spTgt spid="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105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750"/>
                                        <p:tgtEl>
                                          <p:spTgt spid="7"/>
                                        </p:tgtEl>
                                      </p:cBhvr>
                                    </p:animEffect>
                                  </p:childTnLst>
                                </p:cTn>
                              </p:par>
                              <p:par>
                                <p:cTn id="12" presetID="35" presetClass="path" presetSubtype="0" decel="100000" fill="hold" grpId="1" nodeType="withEffect">
                                  <p:stCondLst>
                                    <p:cond delay="750"/>
                                  </p:stCondLst>
                                  <p:childTnLst>
                                    <p:animMotion origin="layout" path="M 0.04889 0.00023 L -2.22619E-6 0.00023 " pathEditMode="relative" rAng="0" ptsTypes="AA">
                                      <p:cBhvr>
                                        <p:cTn id="13" dur="1100" fill="hold"/>
                                        <p:tgtEl>
                                          <p:spTgt spid="7"/>
                                        </p:tgtEl>
                                        <p:attrNameLst>
                                          <p:attrName>ppt_x</p:attrName>
                                          <p:attrName>ppt_y</p:attrName>
                                        </p:attrNameLst>
                                      </p:cBhvr>
                                      <p:rCtr x="-2451" y="0"/>
                                    </p:animMotion>
                                  </p:childTnLst>
                                </p:cTn>
                              </p:par>
                              <p:par>
                                <p:cTn id="14" presetID="10" presetClass="entr" presetSubtype="0" fill="hold" grpId="0" nodeType="withEffect">
                                  <p:stCondLst>
                                    <p:cond delay="105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750"/>
                                        <p:tgtEl>
                                          <p:spTgt spid="6"/>
                                        </p:tgtEl>
                                      </p:cBhvr>
                                    </p:animEffect>
                                  </p:childTnLst>
                                </p:cTn>
                              </p:par>
                              <p:par>
                                <p:cTn id="17" presetID="35" presetClass="path" presetSubtype="0" decel="100000" fill="hold" grpId="1" nodeType="withEffect">
                                  <p:stCondLst>
                                    <p:cond delay="750"/>
                                  </p:stCondLst>
                                  <p:childTnLst>
                                    <p:animMotion origin="layout" path="M 0.04889 0.00023 L 1.32755E-7 0.00023 " pathEditMode="relative" rAng="0" ptsTypes="AA">
                                      <p:cBhvr>
                                        <p:cTn id="18" dur="1100" fill="hold"/>
                                        <p:tgtEl>
                                          <p:spTgt spid="6"/>
                                        </p:tgtEl>
                                        <p:attrNameLst>
                                          <p:attrName>ppt_x</p:attrName>
                                          <p:attrName>ppt_y</p:attrName>
                                        </p:attrNameLst>
                                      </p:cBhvr>
                                      <p:rCtr x="-2451" y="0"/>
                                    </p:animMotion>
                                  </p:childTnLst>
                                </p:cTn>
                              </p:par>
                            </p:childTnLst>
                          </p:cTn>
                        </p:par>
                        <p:par>
                          <p:cTn id="19" fill="hold">
                            <p:stCondLst>
                              <p:cond delay="1850"/>
                            </p:stCondLst>
                            <p:childTnLst>
                              <p:par>
                                <p:cTn id="20" presetID="10" presetClass="entr" presetSubtype="0" fill="hold" grpId="0" nodeType="afterEffect">
                                  <p:stCondLst>
                                    <p:cond delay="0"/>
                                  </p:stCondLst>
                                  <p:childTnLst>
                                    <p:set>
                                      <p:cBhvr>
                                        <p:cTn id="21" dur="1" fill="hold">
                                          <p:stCondLst>
                                            <p:cond delay="0"/>
                                          </p:stCondLst>
                                        </p:cTn>
                                        <p:tgtEl>
                                          <p:spTgt spid="52"/>
                                        </p:tgtEl>
                                        <p:attrNameLst>
                                          <p:attrName>style.visibility</p:attrName>
                                        </p:attrNameLst>
                                      </p:cBhvr>
                                      <p:to>
                                        <p:strVal val="visible"/>
                                      </p:to>
                                    </p:set>
                                    <p:animEffect transition="in" filter="fade">
                                      <p:cBhvr>
                                        <p:cTn id="22" dur="500"/>
                                        <p:tgtEl>
                                          <p:spTgt spid="52"/>
                                        </p:tgtEl>
                                      </p:cBhvr>
                                    </p:animEffect>
                                  </p:childTnLst>
                                </p:cTn>
                              </p:par>
                            </p:childTnLst>
                          </p:cTn>
                        </p:par>
                        <p:par>
                          <p:cTn id="23" fill="hold">
                            <p:stCondLst>
                              <p:cond delay="2350"/>
                            </p:stCondLst>
                            <p:childTnLst>
                              <p:par>
                                <p:cTn id="24" presetID="10" presetClass="entr" presetSubtype="0" fill="hold" grpId="0" nodeType="afterEffect">
                                  <p:stCondLst>
                                    <p:cond delay="0"/>
                                  </p:stCondLst>
                                  <p:childTnLst>
                                    <p:set>
                                      <p:cBhvr>
                                        <p:cTn id="25" dur="1" fill="hold">
                                          <p:stCondLst>
                                            <p:cond delay="0"/>
                                          </p:stCondLst>
                                        </p:cTn>
                                        <p:tgtEl>
                                          <p:spTgt spid="49"/>
                                        </p:tgtEl>
                                        <p:attrNameLst>
                                          <p:attrName>style.visibility</p:attrName>
                                        </p:attrNameLst>
                                      </p:cBhvr>
                                      <p:to>
                                        <p:strVal val="visible"/>
                                      </p:to>
                                    </p:set>
                                    <p:animEffect transition="in" filter="fade">
                                      <p:cBhvr>
                                        <p:cTn id="26" dur="500"/>
                                        <p:tgtEl>
                                          <p:spTgt spid="49"/>
                                        </p:tgtEl>
                                      </p:cBhvr>
                                    </p:animEffect>
                                  </p:childTnLst>
                                </p:cTn>
                              </p:par>
                            </p:childTnLst>
                          </p:cTn>
                        </p:par>
                        <p:par>
                          <p:cTn id="27" fill="hold">
                            <p:stCondLst>
                              <p:cond delay="2850"/>
                            </p:stCondLst>
                            <p:childTnLst>
                              <p:par>
                                <p:cTn id="28" presetID="10" presetClass="entr" presetSubtype="0" fill="hold" grpId="0" nodeType="afterEffect">
                                  <p:stCondLst>
                                    <p:cond delay="0"/>
                                  </p:stCondLst>
                                  <p:childTnLst>
                                    <p:set>
                                      <p:cBhvr>
                                        <p:cTn id="29" dur="1" fill="hold">
                                          <p:stCondLst>
                                            <p:cond delay="0"/>
                                          </p:stCondLst>
                                        </p:cTn>
                                        <p:tgtEl>
                                          <p:spTgt spid="48"/>
                                        </p:tgtEl>
                                        <p:attrNameLst>
                                          <p:attrName>style.visibility</p:attrName>
                                        </p:attrNameLst>
                                      </p:cBhvr>
                                      <p:to>
                                        <p:strVal val="visible"/>
                                      </p:to>
                                    </p:set>
                                    <p:animEffect transition="in" filter="fade">
                                      <p:cBhvr>
                                        <p:cTn id="30" dur="500"/>
                                        <p:tgtEl>
                                          <p:spTgt spid="48"/>
                                        </p:tgtEl>
                                      </p:cBhvr>
                                    </p:animEffect>
                                  </p:childTnLst>
                                </p:cTn>
                              </p:par>
                            </p:childTnLst>
                          </p:cTn>
                        </p:par>
                        <p:par>
                          <p:cTn id="31" fill="hold">
                            <p:stCondLst>
                              <p:cond delay="3350"/>
                            </p:stCondLst>
                            <p:childTnLst>
                              <p:par>
                                <p:cTn id="32" presetID="10" presetClass="entr" presetSubtype="0" fill="hold" grpId="0" nodeType="afterEffect">
                                  <p:stCondLst>
                                    <p:cond delay="0"/>
                                  </p:stCondLst>
                                  <p:childTnLst>
                                    <p:set>
                                      <p:cBhvr>
                                        <p:cTn id="33" dur="1" fill="hold">
                                          <p:stCondLst>
                                            <p:cond delay="0"/>
                                          </p:stCondLst>
                                        </p:cTn>
                                        <p:tgtEl>
                                          <p:spTgt spid="75"/>
                                        </p:tgtEl>
                                        <p:attrNameLst>
                                          <p:attrName>style.visibility</p:attrName>
                                        </p:attrNameLst>
                                      </p:cBhvr>
                                      <p:to>
                                        <p:strVal val="visible"/>
                                      </p:to>
                                    </p:set>
                                    <p:animEffect transition="in" filter="fade">
                                      <p:cBhvr>
                                        <p:cTn id="34" dur="500"/>
                                        <p:tgtEl>
                                          <p:spTgt spid="75"/>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2"/>
                                        </p:tgtEl>
                                        <p:attrNameLst>
                                          <p:attrName>style.visibility</p:attrName>
                                        </p:attrNameLst>
                                      </p:cBhvr>
                                      <p:to>
                                        <p:strVal val="visible"/>
                                      </p:to>
                                    </p:set>
                                    <p:animEffect transition="in" filter="fade">
                                      <p:cBhvr>
                                        <p:cTn id="39" dur="500"/>
                                        <p:tgtEl>
                                          <p:spTgt spid="2"/>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fade">
                                      <p:cBhvr>
                                        <p:cTn id="42" dur="500"/>
                                        <p:tgtEl>
                                          <p:spTgt spid="12"/>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1"/>
                                        </p:tgtEl>
                                        <p:attrNameLst>
                                          <p:attrName>style.visibility</p:attrName>
                                        </p:attrNameLst>
                                      </p:cBhvr>
                                      <p:to>
                                        <p:strVal val="visible"/>
                                      </p:to>
                                    </p:set>
                                    <p:animEffect transition="in" filter="fade">
                                      <p:cBhvr>
                                        <p:cTn id="45" dur="500"/>
                                        <p:tgtEl>
                                          <p:spTgt spid="11"/>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3"/>
                                        </p:tgtEl>
                                        <p:attrNameLst>
                                          <p:attrName>style.visibility</p:attrName>
                                        </p:attrNameLst>
                                      </p:cBhvr>
                                      <p:to>
                                        <p:strVal val="visible"/>
                                      </p:to>
                                    </p:set>
                                    <p:animEffect transition="in" filter="fade">
                                      <p:cBhvr>
                                        <p:cTn id="4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6" grpId="1" animBg="1"/>
      <p:bldP spid="7" grpId="0"/>
      <p:bldP spid="7" grpId="1"/>
      <p:bldP spid="48" grpId="0" animBg="1"/>
      <p:bldP spid="49" grpId="0" animBg="1"/>
      <p:bldP spid="52" grpId="0" animBg="1"/>
      <p:bldP spid="75" grpId="0" animBg="1"/>
      <p:bldP spid="2" grpId="0" animBg="1"/>
      <p:bldP spid="11" grpId="0" animBg="1"/>
      <p:bldP spid="12" grpId="0" animBg="1"/>
      <p:bldP spid="13"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invGray">
          <a:xfrm>
            <a:off x="459233" y="3145040"/>
            <a:ext cx="3288507" cy="704445"/>
          </a:xfrm>
          <a:prstGeom prst="rect">
            <a:avLst/>
          </a:prstGeom>
        </p:spPr>
      </p:pic>
      <p:sp>
        <p:nvSpPr>
          <p:cNvPr id="5" name="Text Box 3"/>
          <p:cNvSpPr txBox="1">
            <a:spLocks noChangeArrowheads="1"/>
          </p:cNvSpPr>
          <p:nvPr/>
        </p:nvSpPr>
        <p:spPr bwMode="blackWhite">
          <a:xfrm>
            <a:off x="273051" y="6079032"/>
            <a:ext cx="10974388" cy="618631"/>
          </a:xfrm>
          <a:prstGeom prst="rect">
            <a:avLst/>
          </a:prstGeom>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rgbClr val="FFFFFF"/>
                    </a:gs>
                    <a:gs pos="100000">
                      <a:srgbClr val="FFFFFF"/>
                    </a:gs>
                  </a:gsLst>
                  <a:lin ang="5400000" scaled="0"/>
                </a:gradFill>
                <a:cs typeface="Segoe UI" pitchFamily="34" charset="0"/>
              </a:rPr>
              <a:t>© </a:t>
            </a:r>
            <a:r>
              <a:rPr lang="en-US" sz="700" dirty="0" smtClean="0">
                <a:gradFill>
                  <a:gsLst>
                    <a:gs pos="0">
                      <a:srgbClr val="FFFFFF"/>
                    </a:gs>
                    <a:gs pos="100000">
                      <a:srgbClr val="FFFFFF"/>
                    </a:gs>
                  </a:gsLst>
                  <a:lin ang="5400000" scaled="0"/>
                </a:gradFill>
                <a:cs typeface="Segoe UI" pitchFamily="34" charset="0"/>
              </a:rPr>
              <a:t>2014 </a:t>
            </a:r>
            <a:r>
              <a:rPr lang="en-US" sz="700" dirty="0">
                <a:gradFill>
                  <a:gsLst>
                    <a:gs pos="0">
                      <a:srgbClr val="FFFFFF"/>
                    </a:gs>
                    <a:gs pos="100000">
                      <a:srgbClr val="FFFFFF"/>
                    </a:gs>
                  </a:gsLst>
                  <a:lin ang="5400000" scaled="0"/>
                </a:gradFill>
                <a:cs typeface="Segoe UI" pitchFamily="34" charset="0"/>
              </a:rPr>
              <a:t>Microsoft Corporation. All rights reserved. Microsoft, Windows, </a:t>
            </a:r>
            <a:r>
              <a:rPr lang="en-US" sz="700" dirty="0" smtClean="0">
                <a:gradFill>
                  <a:gsLst>
                    <a:gs pos="0">
                      <a:srgbClr val="FFFFFF"/>
                    </a:gs>
                    <a:gs pos="100000">
                      <a:srgbClr val="FFFFFF"/>
                    </a:gs>
                  </a:gsLst>
                  <a:lin ang="5400000" scaled="0"/>
                </a:gradFill>
                <a:cs typeface="Segoe UI" pitchFamily="34" charset="0"/>
              </a:rPr>
              <a:t>and </a:t>
            </a:r>
            <a:r>
              <a:rPr lang="en-US" sz="700" dirty="0">
                <a:gradFill>
                  <a:gsLst>
                    <a:gs pos="0">
                      <a:srgbClr val="FFFFFF"/>
                    </a:gs>
                    <a:gs pos="100000">
                      <a:srgbClr val="FFFFFF"/>
                    </a:gs>
                  </a:gsLst>
                  <a:lin ang="5400000" scaled="0"/>
                </a:gradFill>
                <a:cs typeface="Segoe UI" pitchFamily="34" charset="0"/>
              </a:rPr>
              <a:t>other product names are or may be registered trademarks and/or trademarks in the U.S. and/or other countries.</a:t>
            </a:r>
          </a:p>
          <a:p>
            <a:pPr defTabSz="932290" eaLnBrk="0" hangingPunct="0"/>
            <a:r>
              <a:rPr lang="en-US" sz="700"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502028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a:xfrm>
            <a:off x="11925300" y="6572250"/>
            <a:ext cx="511175" cy="125413"/>
          </a:xfrm>
          <a:prstGeom prst="rect">
            <a:avLst/>
          </a:prstGeom>
        </p:spPr>
        <p:txBody>
          <a:bodyPr>
            <a:normAutofit fontScale="25000" lnSpcReduction="20000"/>
          </a:bodyPr>
          <a:lstStyle/>
          <a:p>
            <a:pPr>
              <a:lnSpc>
                <a:spcPct val="90000"/>
              </a:lnSpc>
            </a:pPr>
            <a:fld id="{1BC86A1F-E589-44B2-A543-2EC98F5547A7}" type="slidenum">
              <a:rPr lang="en-US" smtClean="0"/>
              <a:pPr>
                <a:lnSpc>
                  <a:spcPct val="90000"/>
                </a:lnSpc>
              </a:pPr>
              <a:t>25</a:t>
            </a:fld>
            <a:endParaRPr lang="en-US" dirty="0"/>
          </a:p>
        </p:txBody>
      </p:sp>
      <p:sp>
        <p:nvSpPr>
          <p:cNvPr id="4" name="Rectangle 3"/>
          <p:cNvSpPr/>
          <p:nvPr/>
        </p:nvSpPr>
        <p:spPr bwMode="auto">
          <a:xfrm>
            <a:off x="7598187" y="0"/>
            <a:ext cx="4838288" cy="6994079"/>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146304" rIns="182880" bIns="457200" numCol="1" spcCol="0" rtlCol="0" fromWordArt="0" anchor="b" anchorCtr="0" forceAA="0" compatLnSpc="1">
            <a:prstTxWarp prst="textNoShape">
              <a:avLst/>
            </a:prstTxWarp>
            <a:noAutofit/>
          </a:bodyPr>
          <a:lstStyle/>
          <a:p>
            <a:pPr fontAlgn="base">
              <a:lnSpc>
                <a:spcPct val="90000"/>
              </a:lnSpc>
              <a:spcBef>
                <a:spcPct val="0"/>
              </a:spcBef>
              <a:spcAft>
                <a:spcPct val="0"/>
              </a:spcAft>
            </a:pPr>
            <a:endParaRPr lang="en-US" sz="3600" dirty="0">
              <a:gradFill>
                <a:gsLst>
                  <a:gs pos="0">
                    <a:schemeClr val="bg1"/>
                  </a:gs>
                  <a:gs pos="100000">
                    <a:schemeClr val="bg1"/>
                  </a:gs>
                </a:gsLst>
                <a:lin ang="5400000" scaled="1"/>
              </a:gradFill>
              <a:latin typeface="+mj-lt"/>
            </a:endParaRPr>
          </a:p>
        </p:txBody>
      </p:sp>
      <p:sp>
        <p:nvSpPr>
          <p:cNvPr id="6" name="Freeform 6"/>
          <p:cNvSpPr>
            <a:spLocks noEditPoints="1"/>
          </p:cNvSpPr>
          <p:nvPr/>
        </p:nvSpPr>
        <p:spPr bwMode="black">
          <a:xfrm>
            <a:off x="7802152" y="679269"/>
            <a:ext cx="1099372" cy="1095378"/>
          </a:xfrm>
          <a:custGeom>
            <a:avLst/>
            <a:gdLst>
              <a:gd name="T0" fmla="*/ 61 w 150"/>
              <a:gd name="T1" fmla="*/ 82 h 149"/>
              <a:gd name="T2" fmla="*/ 84 w 150"/>
              <a:gd name="T3" fmla="*/ 104 h 149"/>
              <a:gd name="T4" fmla="*/ 66 w 150"/>
              <a:gd name="T5" fmla="*/ 104 h 149"/>
              <a:gd name="T6" fmla="*/ 35 w 150"/>
              <a:gd name="T7" fmla="*/ 75 h 149"/>
              <a:gd name="T8" fmla="*/ 65 w 150"/>
              <a:gd name="T9" fmla="*/ 46 h 149"/>
              <a:gd name="T10" fmla="*/ 84 w 150"/>
              <a:gd name="T11" fmla="*/ 46 h 149"/>
              <a:gd name="T12" fmla="*/ 61 w 150"/>
              <a:gd name="T13" fmla="*/ 67 h 149"/>
              <a:gd name="T14" fmla="*/ 113 w 150"/>
              <a:gd name="T15" fmla="*/ 67 h 149"/>
              <a:gd name="T16" fmla="*/ 113 w 150"/>
              <a:gd name="T17" fmla="*/ 82 h 149"/>
              <a:gd name="T18" fmla="*/ 61 w 150"/>
              <a:gd name="T19" fmla="*/ 82 h 149"/>
              <a:gd name="T20" fmla="*/ 150 w 150"/>
              <a:gd name="T21" fmla="*/ 75 h 149"/>
              <a:gd name="T22" fmla="*/ 75 w 150"/>
              <a:gd name="T23" fmla="*/ 149 h 149"/>
              <a:gd name="T24" fmla="*/ 0 w 150"/>
              <a:gd name="T25" fmla="*/ 75 h 149"/>
              <a:gd name="T26" fmla="*/ 75 w 150"/>
              <a:gd name="T27" fmla="*/ 0 h 149"/>
              <a:gd name="T28" fmla="*/ 150 w 150"/>
              <a:gd name="T29" fmla="*/ 75 h 149"/>
              <a:gd name="T30" fmla="*/ 140 w 150"/>
              <a:gd name="T31" fmla="*/ 75 h 149"/>
              <a:gd name="T32" fmla="*/ 75 w 150"/>
              <a:gd name="T33" fmla="*/ 9 h 149"/>
              <a:gd name="T34" fmla="*/ 10 w 150"/>
              <a:gd name="T35" fmla="*/ 75 h 149"/>
              <a:gd name="T36" fmla="*/ 75 w 150"/>
              <a:gd name="T37" fmla="*/ 140 h 149"/>
              <a:gd name="T38" fmla="*/ 140 w 150"/>
              <a:gd name="T39" fmla="*/ 75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0" h="149">
                <a:moveTo>
                  <a:pt x="61" y="82"/>
                </a:moveTo>
                <a:cubicBezTo>
                  <a:pt x="84" y="104"/>
                  <a:pt x="84" y="104"/>
                  <a:pt x="84" y="104"/>
                </a:cubicBezTo>
                <a:cubicBezTo>
                  <a:pt x="66" y="104"/>
                  <a:pt x="66" y="104"/>
                  <a:pt x="66" y="104"/>
                </a:cubicBezTo>
                <a:cubicBezTo>
                  <a:pt x="35" y="75"/>
                  <a:pt x="35" y="75"/>
                  <a:pt x="35" y="75"/>
                </a:cubicBezTo>
                <a:cubicBezTo>
                  <a:pt x="65" y="46"/>
                  <a:pt x="65" y="46"/>
                  <a:pt x="65" y="46"/>
                </a:cubicBezTo>
                <a:cubicBezTo>
                  <a:pt x="84" y="46"/>
                  <a:pt x="84" y="46"/>
                  <a:pt x="84" y="46"/>
                </a:cubicBezTo>
                <a:cubicBezTo>
                  <a:pt x="61" y="67"/>
                  <a:pt x="61" y="67"/>
                  <a:pt x="61" y="67"/>
                </a:cubicBezTo>
                <a:cubicBezTo>
                  <a:pt x="113" y="67"/>
                  <a:pt x="113" y="67"/>
                  <a:pt x="113" y="67"/>
                </a:cubicBezTo>
                <a:cubicBezTo>
                  <a:pt x="113" y="82"/>
                  <a:pt x="113" y="82"/>
                  <a:pt x="113" y="82"/>
                </a:cubicBezTo>
                <a:lnTo>
                  <a:pt x="61" y="82"/>
                </a:lnTo>
                <a:close/>
                <a:moveTo>
                  <a:pt x="150" y="75"/>
                </a:moveTo>
                <a:cubicBezTo>
                  <a:pt x="150" y="116"/>
                  <a:pt x="116" y="149"/>
                  <a:pt x="75" y="149"/>
                </a:cubicBezTo>
                <a:cubicBezTo>
                  <a:pt x="34" y="149"/>
                  <a:pt x="0" y="116"/>
                  <a:pt x="0" y="75"/>
                </a:cubicBezTo>
                <a:cubicBezTo>
                  <a:pt x="0" y="33"/>
                  <a:pt x="34" y="0"/>
                  <a:pt x="75" y="0"/>
                </a:cubicBezTo>
                <a:cubicBezTo>
                  <a:pt x="116" y="0"/>
                  <a:pt x="150" y="33"/>
                  <a:pt x="150" y="75"/>
                </a:cubicBezTo>
                <a:close/>
                <a:moveTo>
                  <a:pt x="140" y="75"/>
                </a:moveTo>
                <a:cubicBezTo>
                  <a:pt x="140" y="39"/>
                  <a:pt x="111" y="9"/>
                  <a:pt x="75" y="9"/>
                </a:cubicBezTo>
                <a:cubicBezTo>
                  <a:pt x="39" y="9"/>
                  <a:pt x="10" y="39"/>
                  <a:pt x="10" y="75"/>
                </a:cubicBezTo>
                <a:cubicBezTo>
                  <a:pt x="10" y="111"/>
                  <a:pt x="39" y="140"/>
                  <a:pt x="75" y="140"/>
                </a:cubicBezTo>
                <a:cubicBezTo>
                  <a:pt x="111" y="140"/>
                  <a:pt x="140" y="111"/>
                  <a:pt x="140" y="7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2" tIns="45712" rIns="91422" bIns="45712" numCol="1" anchor="t" anchorCtr="0" compatLnSpc="1">
            <a:prstTxWarp prst="textNoShape">
              <a:avLst/>
            </a:prstTxWarp>
          </a:bodyPr>
          <a:lstStyle/>
          <a:p>
            <a:pPr defTabSz="914185"/>
            <a:endParaRPr lang="en-US" dirty="0">
              <a:solidFill>
                <a:srgbClr val="000000"/>
              </a:solidFill>
            </a:endParaRPr>
          </a:p>
        </p:txBody>
      </p:sp>
      <p:sp>
        <p:nvSpPr>
          <p:cNvPr id="7" name="Rectangle 6"/>
          <p:cNvSpPr/>
          <p:nvPr/>
        </p:nvSpPr>
        <p:spPr>
          <a:xfrm>
            <a:off x="9075739" y="4112340"/>
            <a:ext cx="3086100" cy="1421928"/>
          </a:xfrm>
          <a:prstGeom prst="rect">
            <a:avLst/>
          </a:prstGeom>
        </p:spPr>
        <p:txBody>
          <a:bodyPr wrap="square">
            <a:spAutoFit/>
          </a:bodyPr>
          <a:lstStyle/>
          <a:p>
            <a:pPr fontAlgn="base">
              <a:lnSpc>
                <a:spcPct val="90000"/>
              </a:lnSpc>
              <a:spcBef>
                <a:spcPct val="0"/>
              </a:spcBef>
              <a:spcAft>
                <a:spcPct val="0"/>
              </a:spcAft>
            </a:pPr>
            <a:r>
              <a:rPr lang="en-US" sz="3200" dirty="0" smtClean="0">
                <a:gradFill>
                  <a:gsLst>
                    <a:gs pos="0">
                      <a:schemeClr val="bg1"/>
                    </a:gs>
                    <a:gs pos="100000">
                      <a:schemeClr val="bg1"/>
                    </a:gs>
                  </a:gsLst>
                  <a:lin ang="5400000" scaled="1"/>
                </a:gradFill>
                <a:latin typeface="+mj-lt"/>
              </a:rPr>
              <a:t>Scenarios to </a:t>
            </a:r>
            <a:br>
              <a:rPr lang="en-US" sz="3200" dirty="0" smtClean="0">
                <a:gradFill>
                  <a:gsLst>
                    <a:gs pos="0">
                      <a:schemeClr val="bg1"/>
                    </a:gs>
                    <a:gs pos="100000">
                      <a:schemeClr val="bg1"/>
                    </a:gs>
                  </a:gsLst>
                  <a:lin ang="5400000" scaled="1"/>
                </a:gradFill>
                <a:latin typeface="+mj-lt"/>
              </a:rPr>
            </a:br>
            <a:r>
              <a:rPr lang="en-US" sz="3200" dirty="0" smtClean="0">
                <a:gradFill>
                  <a:gsLst>
                    <a:gs pos="0">
                      <a:schemeClr val="bg1"/>
                    </a:gs>
                    <a:gs pos="100000">
                      <a:schemeClr val="bg1"/>
                    </a:gs>
                  </a:gsLst>
                  <a:lin ang="5400000" scaled="1"/>
                </a:gradFill>
                <a:latin typeface="+mj-lt"/>
              </a:rPr>
              <a:t>get started with Microsoft Azure</a:t>
            </a:r>
            <a:endParaRPr lang="en-US" sz="3200" dirty="0">
              <a:gradFill>
                <a:gsLst>
                  <a:gs pos="0">
                    <a:schemeClr val="bg1"/>
                  </a:gs>
                  <a:gs pos="100000">
                    <a:schemeClr val="bg1"/>
                  </a:gs>
                </a:gsLst>
                <a:lin ang="5400000" scaled="1"/>
              </a:gradFill>
              <a:latin typeface="+mj-lt"/>
            </a:endParaRPr>
          </a:p>
        </p:txBody>
      </p:sp>
      <p:sp>
        <p:nvSpPr>
          <p:cNvPr id="48" name="Rectangle 47"/>
          <p:cNvSpPr/>
          <p:nvPr/>
        </p:nvSpPr>
        <p:spPr bwMode="auto">
          <a:xfrm>
            <a:off x="0" y="3853711"/>
            <a:ext cx="7106194" cy="738664"/>
          </a:xfrm>
          <a:prstGeom prst="rect">
            <a:avLst/>
          </a:prstGeom>
          <a:solidFill>
            <a:srgbClr val="00188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defTabSz="914099" fontAlgn="base">
              <a:lnSpc>
                <a:spcPct val="90000"/>
              </a:lnSpc>
              <a:spcBef>
                <a:spcPct val="0"/>
              </a:spcBef>
              <a:spcAft>
                <a:spcPct val="0"/>
              </a:spcAft>
            </a:pPr>
            <a:r>
              <a:rPr lang="en-US" sz="3200" spc="-50" dirty="0" smtClean="0">
                <a:solidFill>
                  <a:schemeClr val="bg1"/>
                </a:solidFill>
                <a:latin typeface="+mj-lt"/>
              </a:rPr>
              <a:t>Extend your infrastructure</a:t>
            </a:r>
            <a:endParaRPr lang="en-US" sz="3200" spc="-50" dirty="0">
              <a:solidFill>
                <a:schemeClr val="bg1"/>
              </a:solidFill>
              <a:latin typeface="+mj-lt"/>
            </a:endParaRPr>
          </a:p>
        </p:txBody>
      </p:sp>
      <p:sp>
        <p:nvSpPr>
          <p:cNvPr id="49" name="Rectangle 48"/>
          <p:cNvSpPr/>
          <p:nvPr/>
        </p:nvSpPr>
        <p:spPr bwMode="auto">
          <a:xfrm>
            <a:off x="0" y="2381453"/>
            <a:ext cx="7106194" cy="738664"/>
          </a:xfrm>
          <a:prstGeom prst="rect">
            <a:avLst/>
          </a:prstGeom>
          <a:solidFill>
            <a:srgbClr val="00188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defTabSz="914099" fontAlgn="base">
              <a:lnSpc>
                <a:spcPct val="90000"/>
              </a:lnSpc>
              <a:spcBef>
                <a:spcPct val="0"/>
              </a:spcBef>
              <a:spcAft>
                <a:spcPct val="0"/>
              </a:spcAft>
            </a:pPr>
            <a:r>
              <a:rPr lang="en-US" sz="3200" spc="-50" dirty="0" smtClean="0">
                <a:solidFill>
                  <a:schemeClr val="bg1"/>
                </a:solidFill>
                <a:latin typeface="+mj-lt"/>
              </a:rPr>
              <a:t>Develop, test, run your apps</a:t>
            </a:r>
            <a:endParaRPr lang="en-US" sz="3200" spc="-50" dirty="0">
              <a:solidFill>
                <a:schemeClr val="bg1"/>
              </a:solidFill>
              <a:latin typeface="+mj-lt"/>
            </a:endParaRPr>
          </a:p>
        </p:txBody>
      </p:sp>
      <p:sp>
        <p:nvSpPr>
          <p:cNvPr id="52" name="Rectangle 51"/>
          <p:cNvSpPr/>
          <p:nvPr/>
        </p:nvSpPr>
        <p:spPr bwMode="auto">
          <a:xfrm>
            <a:off x="0" y="909195"/>
            <a:ext cx="7106193" cy="738664"/>
          </a:xfrm>
          <a:prstGeom prst="rect">
            <a:avLst/>
          </a:prstGeom>
          <a:solidFill>
            <a:srgbClr val="00188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defTabSz="914099" fontAlgn="base">
              <a:lnSpc>
                <a:spcPct val="90000"/>
              </a:lnSpc>
              <a:spcBef>
                <a:spcPct val="0"/>
              </a:spcBef>
              <a:spcAft>
                <a:spcPct val="0"/>
              </a:spcAft>
            </a:pPr>
            <a:r>
              <a:rPr lang="en-US" sz="3200" spc="-50" dirty="0" smtClean="0">
                <a:solidFill>
                  <a:schemeClr val="bg1"/>
                </a:solidFill>
                <a:latin typeface="+mj-lt"/>
              </a:rPr>
              <a:t>Store, </a:t>
            </a:r>
            <a:r>
              <a:rPr lang="en-US" sz="3200" spc="-50" dirty="0">
                <a:solidFill>
                  <a:schemeClr val="bg1"/>
                </a:solidFill>
                <a:latin typeface="+mj-lt"/>
              </a:rPr>
              <a:t>b</a:t>
            </a:r>
            <a:r>
              <a:rPr lang="en-US" sz="3200" spc="-50" dirty="0" smtClean="0">
                <a:solidFill>
                  <a:schemeClr val="bg1"/>
                </a:solidFill>
                <a:latin typeface="+mj-lt"/>
              </a:rPr>
              <a:t>ackup, </a:t>
            </a:r>
            <a:r>
              <a:rPr lang="en-US" sz="3200" spc="-50" dirty="0">
                <a:solidFill>
                  <a:schemeClr val="bg1"/>
                </a:solidFill>
                <a:latin typeface="+mj-lt"/>
              </a:rPr>
              <a:t>r</a:t>
            </a:r>
            <a:r>
              <a:rPr lang="en-US" sz="3200" spc="-50" dirty="0" smtClean="0">
                <a:solidFill>
                  <a:schemeClr val="bg1"/>
                </a:solidFill>
                <a:latin typeface="+mj-lt"/>
              </a:rPr>
              <a:t>ecover </a:t>
            </a:r>
            <a:r>
              <a:rPr lang="en-US" sz="3200" spc="-50" dirty="0">
                <a:solidFill>
                  <a:schemeClr val="bg1"/>
                </a:solidFill>
                <a:latin typeface="+mj-lt"/>
              </a:rPr>
              <a:t>y</a:t>
            </a:r>
            <a:r>
              <a:rPr lang="en-US" sz="3200" spc="-50" dirty="0" smtClean="0">
                <a:solidFill>
                  <a:schemeClr val="bg1"/>
                </a:solidFill>
                <a:latin typeface="+mj-lt"/>
              </a:rPr>
              <a:t>our </a:t>
            </a:r>
            <a:r>
              <a:rPr lang="en-US" sz="3200" spc="-50" dirty="0">
                <a:solidFill>
                  <a:schemeClr val="bg1"/>
                </a:solidFill>
                <a:latin typeface="+mj-lt"/>
              </a:rPr>
              <a:t>d</a:t>
            </a:r>
            <a:r>
              <a:rPr lang="en-US" sz="3200" spc="-50" dirty="0" smtClean="0">
                <a:solidFill>
                  <a:schemeClr val="bg1"/>
                </a:solidFill>
                <a:latin typeface="+mj-lt"/>
              </a:rPr>
              <a:t>ata</a:t>
            </a:r>
            <a:endParaRPr lang="en-US" sz="3200" spc="-50" dirty="0">
              <a:solidFill>
                <a:schemeClr val="bg1"/>
              </a:solidFill>
              <a:latin typeface="+mj-lt"/>
            </a:endParaRPr>
          </a:p>
        </p:txBody>
      </p:sp>
      <p:sp>
        <p:nvSpPr>
          <p:cNvPr id="75" name="Rectangle 74"/>
          <p:cNvSpPr/>
          <p:nvPr/>
        </p:nvSpPr>
        <p:spPr bwMode="auto">
          <a:xfrm>
            <a:off x="0" y="5325970"/>
            <a:ext cx="7106194" cy="738664"/>
          </a:xfrm>
          <a:prstGeom prst="rect">
            <a:avLst/>
          </a:prstGeom>
          <a:solidFill>
            <a:srgbClr val="00188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defTabSz="914099" fontAlgn="base">
              <a:lnSpc>
                <a:spcPct val="90000"/>
              </a:lnSpc>
              <a:spcBef>
                <a:spcPct val="0"/>
              </a:spcBef>
              <a:spcAft>
                <a:spcPct val="0"/>
              </a:spcAft>
            </a:pPr>
            <a:r>
              <a:rPr lang="en-US" sz="3200" spc="-50" dirty="0" smtClean="0">
                <a:solidFill>
                  <a:schemeClr val="bg1"/>
                </a:solidFill>
                <a:latin typeface="+mj-lt"/>
              </a:rPr>
              <a:t>Reach where your datacenter won’t</a:t>
            </a:r>
            <a:endParaRPr lang="en-US" sz="3200" spc="-50" dirty="0">
              <a:solidFill>
                <a:schemeClr val="bg1"/>
              </a:solidFill>
              <a:latin typeface="+mj-lt"/>
            </a:endParaRPr>
          </a:p>
        </p:txBody>
      </p:sp>
      <p:sp>
        <p:nvSpPr>
          <p:cNvPr id="2" name="Oval 1"/>
          <p:cNvSpPr/>
          <p:nvPr/>
        </p:nvSpPr>
        <p:spPr bwMode="auto">
          <a:xfrm>
            <a:off x="7917179" y="774383"/>
            <a:ext cx="841513" cy="920390"/>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14099" fontAlgn="base">
              <a:lnSpc>
                <a:spcPct val="90000"/>
              </a:lnSpc>
              <a:spcBef>
                <a:spcPct val="0"/>
              </a:spcBef>
              <a:spcAft>
                <a:spcPct val="0"/>
              </a:spcAft>
            </a:pPr>
            <a:r>
              <a:rPr lang="en-US" sz="6000" spc="-50" dirty="0" smtClean="0">
                <a:gradFill>
                  <a:gsLst>
                    <a:gs pos="1250">
                      <a:srgbClr val="FFFFFF"/>
                    </a:gs>
                    <a:gs pos="10417">
                      <a:srgbClr val="FFFFFF"/>
                    </a:gs>
                  </a:gsLst>
                  <a:lin ang="5400000" scaled="0"/>
                </a:gradFill>
              </a:rPr>
              <a:t>1</a:t>
            </a:r>
          </a:p>
        </p:txBody>
      </p:sp>
      <p:sp>
        <p:nvSpPr>
          <p:cNvPr id="11" name="Rectangle 10"/>
          <p:cNvSpPr/>
          <p:nvPr/>
        </p:nvSpPr>
        <p:spPr bwMode="auto">
          <a:xfrm>
            <a:off x="0" y="3853711"/>
            <a:ext cx="7106194" cy="738664"/>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defTabSz="914099" fontAlgn="base">
              <a:lnSpc>
                <a:spcPct val="90000"/>
              </a:lnSpc>
              <a:spcBef>
                <a:spcPct val="0"/>
              </a:spcBef>
              <a:spcAft>
                <a:spcPct val="0"/>
              </a:spcAft>
            </a:pPr>
            <a:r>
              <a:rPr lang="en-US" sz="3200" spc="-50" dirty="0" smtClean="0">
                <a:solidFill>
                  <a:schemeClr val="bg1"/>
                </a:solidFill>
                <a:latin typeface="+mj-lt"/>
              </a:rPr>
              <a:t>Extend your </a:t>
            </a:r>
            <a:r>
              <a:rPr lang="en-US" sz="3200" spc="-50" dirty="0">
                <a:solidFill>
                  <a:schemeClr val="bg1"/>
                </a:solidFill>
                <a:latin typeface="+mj-lt"/>
              </a:rPr>
              <a:t>i</a:t>
            </a:r>
            <a:r>
              <a:rPr lang="en-US" sz="3200" spc="-50" dirty="0" smtClean="0">
                <a:solidFill>
                  <a:schemeClr val="bg1"/>
                </a:solidFill>
                <a:latin typeface="+mj-lt"/>
              </a:rPr>
              <a:t>nfrastructure</a:t>
            </a:r>
            <a:endParaRPr lang="en-US" sz="3200" spc="-50" dirty="0">
              <a:solidFill>
                <a:schemeClr val="bg1"/>
              </a:solidFill>
              <a:latin typeface="+mj-lt"/>
            </a:endParaRPr>
          </a:p>
        </p:txBody>
      </p:sp>
      <p:sp>
        <p:nvSpPr>
          <p:cNvPr id="12" name="Rectangle 11"/>
          <p:cNvSpPr/>
          <p:nvPr/>
        </p:nvSpPr>
        <p:spPr bwMode="auto">
          <a:xfrm>
            <a:off x="0" y="2377440"/>
            <a:ext cx="7106194" cy="749808"/>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defTabSz="914099" fontAlgn="base">
              <a:lnSpc>
                <a:spcPct val="90000"/>
              </a:lnSpc>
              <a:spcBef>
                <a:spcPct val="0"/>
              </a:spcBef>
              <a:spcAft>
                <a:spcPct val="0"/>
              </a:spcAft>
            </a:pPr>
            <a:r>
              <a:rPr lang="en-US" sz="3200" spc="-50" dirty="0" smtClean="0">
                <a:solidFill>
                  <a:schemeClr val="bg1"/>
                </a:solidFill>
                <a:latin typeface="+mj-lt"/>
              </a:rPr>
              <a:t>Develop, test, run </a:t>
            </a:r>
            <a:r>
              <a:rPr lang="en-US" sz="3200" spc="-50" dirty="0">
                <a:solidFill>
                  <a:schemeClr val="bg1"/>
                </a:solidFill>
                <a:latin typeface="+mj-lt"/>
              </a:rPr>
              <a:t>y</a:t>
            </a:r>
            <a:r>
              <a:rPr lang="en-US" sz="3200" spc="-50" dirty="0" smtClean="0">
                <a:solidFill>
                  <a:schemeClr val="bg1"/>
                </a:solidFill>
                <a:latin typeface="+mj-lt"/>
              </a:rPr>
              <a:t>our </a:t>
            </a:r>
            <a:r>
              <a:rPr lang="en-US" sz="3200" spc="-50" dirty="0">
                <a:solidFill>
                  <a:schemeClr val="bg1"/>
                </a:solidFill>
                <a:latin typeface="+mj-lt"/>
              </a:rPr>
              <a:t>a</a:t>
            </a:r>
            <a:r>
              <a:rPr lang="en-US" sz="3200" spc="-50" dirty="0" smtClean="0">
                <a:solidFill>
                  <a:schemeClr val="bg1"/>
                </a:solidFill>
                <a:latin typeface="+mj-lt"/>
              </a:rPr>
              <a:t>pps</a:t>
            </a:r>
            <a:endParaRPr lang="en-US" sz="3200" spc="-50" dirty="0">
              <a:solidFill>
                <a:schemeClr val="bg1"/>
              </a:solidFill>
              <a:latin typeface="+mj-lt"/>
            </a:endParaRPr>
          </a:p>
        </p:txBody>
      </p:sp>
      <p:sp>
        <p:nvSpPr>
          <p:cNvPr id="13" name="Rectangle 12"/>
          <p:cNvSpPr/>
          <p:nvPr/>
        </p:nvSpPr>
        <p:spPr bwMode="auto">
          <a:xfrm>
            <a:off x="0" y="5325970"/>
            <a:ext cx="7106194" cy="738664"/>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defTabSz="914099" fontAlgn="base">
              <a:lnSpc>
                <a:spcPct val="90000"/>
              </a:lnSpc>
              <a:spcBef>
                <a:spcPct val="0"/>
              </a:spcBef>
              <a:spcAft>
                <a:spcPct val="0"/>
              </a:spcAft>
            </a:pPr>
            <a:r>
              <a:rPr lang="en-US" sz="3200" spc="-50" dirty="0" smtClean="0">
                <a:solidFill>
                  <a:schemeClr val="bg1"/>
                </a:solidFill>
                <a:latin typeface="+mj-lt"/>
              </a:rPr>
              <a:t>Reach where </a:t>
            </a:r>
            <a:r>
              <a:rPr lang="en-US" sz="3200" spc="-50" dirty="0">
                <a:solidFill>
                  <a:schemeClr val="bg1"/>
                </a:solidFill>
                <a:latin typeface="+mj-lt"/>
              </a:rPr>
              <a:t>y</a:t>
            </a:r>
            <a:r>
              <a:rPr lang="en-US" sz="3200" spc="-50" dirty="0" smtClean="0">
                <a:solidFill>
                  <a:schemeClr val="bg1"/>
                </a:solidFill>
                <a:latin typeface="+mj-lt"/>
              </a:rPr>
              <a:t>our </a:t>
            </a:r>
            <a:r>
              <a:rPr lang="en-US" sz="3200" spc="-50" dirty="0">
                <a:solidFill>
                  <a:schemeClr val="bg1"/>
                </a:solidFill>
                <a:latin typeface="+mj-lt"/>
              </a:rPr>
              <a:t>d</a:t>
            </a:r>
            <a:r>
              <a:rPr lang="en-US" sz="3200" spc="-50" dirty="0" smtClean="0">
                <a:solidFill>
                  <a:schemeClr val="bg1"/>
                </a:solidFill>
                <a:latin typeface="+mj-lt"/>
              </a:rPr>
              <a:t>atacenter </a:t>
            </a:r>
            <a:r>
              <a:rPr lang="en-US" sz="3200" spc="-50" dirty="0">
                <a:solidFill>
                  <a:schemeClr val="bg1"/>
                </a:solidFill>
                <a:latin typeface="+mj-lt"/>
              </a:rPr>
              <a:t>w</a:t>
            </a:r>
            <a:r>
              <a:rPr lang="en-US" sz="3200" spc="-50" dirty="0" smtClean="0">
                <a:solidFill>
                  <a:schemeClr val="bg1"/>
                </a:solidFill>
                <a:latin typeface="+mj-lt"/>
              </a:rPr>
              <a:t>on’t</a:t>
            </a:r>
            <a:endParaRPr lang="en-US" sz="3200" spc="-50" dirty="0">
              <a:solidFill>
                <a:schemeClr val="bg1"/>
              </a:solidFill>
              <a:latin typeface="+mj-lt"/>
            </a:endParaRPr>
          </a:p>
        </p:txBody>
      </p:sp>
    </p:spTree>
    <p:extLst>
      <p:ext uri="{BB962C8B-B14F-4D97-AF65-F5344CB8AC3E}">
        <p14:creationId xmlns:p14="http://schemas.microsoft.com/office/powerpoint/2010/main" val="740341869"/>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750" fill="hold"/>
                                        <p:tgtEl>
                                          <p:spTgt spid="4"/>
                                        </p:tgtEl>
                                        <p:attrNameLst>
                                          <p:attrName>ppt_x</p:attrName>
                                        </p:attrNameLst>
                                      </p:cBhvr>
                                      <p:tavLst>
                                        <p:tav tm="0">
                                          <p:val>
                                            <p:strVal val="1+#ppt_w/2"/>
                                          </p:val>
                                        </p:tav>
                                        <p:tav tm="100000">
                                          <p:val>
                                            <p:strVal val="#ppt_x"/>
                                          </p:val>
                                        </p:tav>
                                      </p:tavLst>
                                    </p:anim>
                                    <p:anim calcmode="lin" valueType="num">
                                      <p:cBhvr additive="base">
                                        <p:cTn id="8" dur="750" fill="hold"/>
                                        <p:tgtEl>
                                          <p:spTgt spid="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105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750"/>
                                        <p:tgtEl>
                                          <p:spTgt spid="7"/>
                                        </p:tgtEl>
                                      </p:cBhvr>
                                    </p:animEffect>
                                  </p:childTnLst>
                                </p:cTn>
                              </p:par>
                              <p:par>
                                <p:cTn id="12" presetID="35" presetClass="path" presetSubtype="0" decel="100000" fill="hold" grpId="1" nodeType="withEffect">
                                  <p:stCondLst>
                                    <p:cond delay="750"/>
                                  </p:stCondLst>
                                  <p:childTnLst>
                                    <p:animMotion origin="layout" path="M 0.04889 0.00023 L -2.22619E-6 0.00023 " pathEditMode="relative" rAng="0" ptsTypes="AA">
                                      <p:cBhvr>
                                        <p:cTn id="13" dur="1100" fill="hold"/>
                                        <p:tgtEl>
                                          <p:spTgt spid="7"/>
                                        </p:tgtEl>
                                        <p:attrNameLst>
                                          <p:attrName>ppt_x</p:attrName>
                                          <p:attrName>ppt_y</p:attrName>
                                        </p:attrNameLst>
                                      </p:cBhvr>
                                      <p:rCtr x="-2451" y="0"/>
                                    </p:animMotion>
                                  </p:childTnLst>
                                </p:cTn>
                              </p:par>
                              <p:par>
                                <p:cTn id="14" presetID="10" presetClass="entr" presetSubtype="0" fill="hold" grpId="0" nodeType="withEffect">
                                  <p:stCondLst>
                                    <p:cond delay="105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750"/>
                                        <p:tgtEl>
                                          <p:spTgt spid="6"/>
                                        </p:tgtEl>
                                      </p:cBhvr>
                                    </p:animEffect>
                                  </p:childTnLst>
                                </p:cTn>
                              </p:par>
                              <p:par>
                                <p:cTn id="17" presetID="35" presetClass="path" presetSubtype="0" decel="100000" fill="hold" grpId="1" nodeType="withEffect">
                                  <p:stCondLst>
                                    <p:cond delay="750"/>
                                  </p:stCondLst>
                                  <p:childTnLst>
                                    <p:animMotion origin="layout" path="M 0.04889 0.00023 L 1.32755E-7 0.00023 " pathEditMode="relative" rAng="0" ptsTypes="AA">
                                      <p:cBhvr>
                                        <p:cTn id="18" dur="1100" fill="hold"/>
                                        <p:tgtEl>
                                          <p:spTgt spid="6"/>
                                        </p:tgtEl>
                                        <p:attrNameLst>
                                          <p:attrName>ppt_x</p:attrName>
                                          <p:attrName>ppt_y</p:attrName>
                                        </p:attrNameLst>
                                      </p:cBhvr>
                                      <p:rCtr x="-2451" y="0"/>
                                    </p:animMotion>
                                  </p:childTnLst>
                                </p:cTn>
                              </p:par>
                            </p:childTnLst>
                          </p:cTn>
                        </p:par>
                        <p:par>
                          <p:cTn id="19" fill="hold">
                            <p:stCondLst>
                              <p:cond delay="1850"/>
                            </p:stCondLst>
                            <p:childTnLst>
                              <p:par>
                                <p:cTn id="20" presetID="10" presetClass="entr" presetSubtype="0" fill="hold" grpId="0" nodeType="afterEffect">
                                  <p:stCondLst>
                                    <p:cond delay="0"/>
                                  </p:stCondLst>
                                  <p:childTnLst>
                                    <p:set>
                                      <p:cBhvr>
                                        <p:cTn id="21" dur="1" fill="hold">
                                          <p:stCondLst>
                                            <p:cond delay="0"/>
                                          </p:stCondLst>
                                        </p:cTn>
                                        <p:tgtEl>
                                          <p:spTgt spid="52"/>
                                        </p:tgtEl>
                                        <p:attrNameLst>
                                          <p:attrName>style.visibility</p:attrName>
                                        </p:attrNameLst>
                                      </p:cBhvr>
                                      <p:to>
                                        <p:strVal val="visible"/>
                                      </p:to>
                                    </p:set>
                                    <p:animEffect transition="in" filter="fade">
                                      <p:cBhvr>
                                        <p:cTn id="22" dur="500"/>
                                        <p:tgtEl>
                                          <p:spTgt spid="52"/>
                                        </p:tgtEl>
                                      </p:cBhvr>
                                    </p:animEffect>
                                  </p:childTnLst>
                                </p:cTn>
                              </p:par>
                            </p:childTnLst>
                          </p:cTn>
                        </p:par>
                        <p:par>
                          <p:cTn id="23" fill="hold">
                            <p:stCondLst>
                              <p:cond delay="2350"/>
                            </p:stCondLst>
                            <p:childTnLst>
                              <p:par>
                                <p:cTn id="24" presetID="10" presetClass="entr" presetSubtype="0" fill="hold" grpId="0" nodeType="afterEffect">
                                  <p:stCondLst>
                                    <p:cond delay="0"/>
                                  </p:stCondLst>
                                  <p:childTnLst>
                                    <p:set>
                                      <p:cBhvr>
                                        <p:cTn id="25" dur="1" fill="hold">
                                          <p:stCondLst>
                                            <p:cond delay="0"/>
                                          </p:stCondLst>
                                        </p:cTn>
                                        <p:tgtEl>
                                          <p:spTgt spid="49"/>
                                        </p:tgtEl>
                                        <p:attrNameLst>
                                          <p:attrName>style.visibility</p:attrName>
                                        </p:attrNameLst>
                                      </p:cBhvr>
                                      <p:to>
                                        <p:strVal val="visible"/>
                                      </p:to>
                                    </p:set>
                                    <p:animEffect transition="in" filter="fade">
                                      <p:cBhvr>
                                        <p:cTn id="26" dur="500"/>
                                        <p:tgtEl>
                                          <p:spTgt spid="49"/>
                                        </p:tgtEl>
                                      </p:cBhvr>
                                    </p:animEffect>
                                  </p:childTnLst>
                                </p:cTn>
                              </p:par>
                            </p:childTnLst>
                          </p:cTn>
                        </p:par>
                        <p:par>
                          <p:cTn id="27" fill="hold">
                            <p:stCondLst>
                              <p:cond delay="2850"/>
                            </p:stCondLst>
                            <p:childTnLst>
                              <p:par>
                                <p:cTn id="28" presetID="10" presetClass="entr" presetSubtype="0" fill="hold" grpId="0" nodeType="afterEffect">
                                  <p:stCondLst>
                                    <p:cond delay="0"/>
                                  </p:stCondLst>
                                  <p:childTnLst>
                                    <p:set>
                                      <p:cBhvr>
                                        <p:cTn id="29" dur="1" fill="hold">
                                          <p:stCondLst>
                                            <p:cond delay="0"/>
                                          </p:stCondLst>
                                        </p:cTn>
                                        <p:tgtEl>
                                          <p:spTgt spid="48"/>
                                        </p:tgtEl>
                                        <p:attrNameLst>
                                          <p:attrName>style.visibility</p:attrName>
                                        </p:attrNameLst>
                                      </p:cBhvr>
                                      <p:to>
                                        <p:strVal val="visible"/>
                                      </p:to>
                                    </p:set>
                                    <p:animEffect transition="in" filter="fade">
                                      <p:cBhvr>
                                        <p:cTn id="30" dur="500"/>
                                        <p:tgtEl>
                                          <p:spTgt spid="48"/>
                                        </p:tgtEl>
                                      </p:cBhvr>
                                    </p:animEffect>
                                  </p:childTnLst>
                                </p:cTn>
                              </p:par>
                            </p:childTnLst>
                          </p:cTn>
                        </p:par>
                        <p:par>
                          <p:cTn id="31" fill="hold">
                            <p:stCondLst>
                              <p:cond delay="3350"/>
                            </p:stCondLst>
                            <p:childTnLst>
                              <p:par>
                                <p:cTn id="32" presetID="10" presetClass="entr" presetSubtype="0" fill="hold" grpId="0" nodeType="afterEffect">
                                  <p:stCondLst>
                                    <p:cond delay="0"/>
                                  </p:stCondLst>
                                  <p:childTnLst>
                                    <p:set>
                                      <p:cBhvr>
                                        <p:cTn id="33" dur="1" fill="hold">
                                          <p:stCondLst>
                                            <p:cond delay="0"/>
                                          </p:stCondLst>
                                        </p:cTn>
                                        <p:tgtEl>
                                          <p:spTgt spid="75"/>
                                        </p:tgtEl>
                                        <p:attrNameLst>
                                          <p:attrName>style.visibility</p:attrName>
                                        </p:attrNameLst>
                                      </p:cBhvr>
                                      <p:to>
                                        <p:strVal val="visible"/>
                                      </p:to>
                                    </p:set>
                                    <p:animEffect transition="in" filter="fade">
                                      <p:cBhvr>
                                        <p:cTn id="34" dur="500"/>
                                        <p:tgtEl>
                                          <p:spTgt spid="75"/>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2"/>
                                        </p:tgtEl>
                                        <p:attrNameLst>
                                          <p:attrName>style.visibility</p:attrName>
                                        </p:attrNameLst>
                                      </p:cBhvr>
                                      <p:to>
                                        <p:strVal val="visible"/>
                                      </p:to>
                                    </p:set>
                                    <p:animEffect transition="in" filter="fade">
                                      <p:cBhvr>
                                        <p:cTn id="39" dur="500"/>
                                        <p:tgtEl>
                                          <p:spTgt spid="2"/>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fade">
                                      <p:cBhvr>
                                        <p:cTn id="42" dur="500"/>
                                        <p:tgtEl>
                                          <p:spTgt spid="12"/>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1"/>
                                        </p:tgtEl>
                                        <p:attrNameLst>
                                          <p:attrName>style.visibility</p:attrName>
                                        </p:attrNameLst>
                                      </p:cBhvr>
                                      <p:to>
                                        <p:strVal val="visible"/>
                                      </p:to>
                                    </p:set>
                                    <p:animEffect transition="in" filter="fade">
                                      <p:cBhvr>
                                        <p:cTn id="45" dur="500"/>
                                        <p:tgtEl>
                                          <p:spTgt spid="11"/>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3"/>
                                        </p:tgtEl>
                                        <p:attrNameLst>
                                          <p:attrName>style.visibility</p:attrName>
                                        </p:attrNameLst>
                                      </p:cBhvr>
                                      <p:to>
                                        <p:strVal val="visible"/>
                                      </p:to>
                                    </p:set>
                                    <p:animEffect transition="in" filter="fade">
                                      <p:cBhvr>
                                        <p:cTn id="4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6" grpId="1" animBg="1"/>
      <p:bldP spid="7" grpId="0"/>
      <p:bldP spid="7" grpId="1"/>
      <p:bldP spid="48" grpId="0" animBg="1"/>
      <p:bldP spid="49" grpId="0" animBg="1"/>
      <p:bldP spid="52" grpId="0" animBg="1"/>
      <p:bldP spid="75" grpId="0" animBg="1"/>
      <p:bldP spid="2" grpId="0" animBg="1"/>
      <p:bldP spid="11" grpId="0" animBg="1"/>
      <p:bldP spid="12" grpId="0" animBg="1"/>
      <p:bldP spid="13"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714420" y="6238465"/>
            <a:ext cx="6858000" cy="0"/>
          </a:xfrm>
          <a:prstGeom prst="line">
            <a:avLst/>
          </a:prstGeom>
          <a:ln w="31750">
            <a:solidFill>
              <a:schemeClr val="tx1"/>
            </a:solidFill>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6" name="Rectangle 5"/>
          <p:cNvSpPr>
            <a:spLocks noChangeArrowheads="1"/>
          </p:cNvSpPr>
          <p:nvPr/>
        </p:nvSpPr>
        <p:spPr bwMode="auto">
          <a:xfrm>
            <a:off x="3022734" y="6291884"/>
            <a:ext cx="714120" cy="401943"/>
          </a:xfrm>
          <a:prstGeom prst="rect">
            <a:avLst/>
          </a:prstGeom>
          <a:noFill/>
          <a:ln w="9525">
            <a:noFill/>
            <a:miter lim="800000"/>
            <a:headEnd/>
            <a:tailEnd/>
          </a:ln>
          <a:effectLst/>
        </p:spPr>
        <p:txBody>
          <a:bodyPr wrap="none" lIns="93257" tIns="46628" rIns="93257" bIns="46628" anchor="ctr">
            <a:prstTxWarp prst="textNoShape">
              <a:avLst/>
            </a:prstTxWarp>
            <a:spAutoFit/>
          </a:bodyPr>
          <a:lstStyle/>
          <a:p>
            <a:pPr algn="ctr" defTabSz="932595">
              <a:defRPr/>
            </a:pPr>
            <a:r>
              <a:rPr lang="en-US" sz="2000" b="1" kern="0" dirty="0">
                <a:gradFill>
                  <a:gsLst>
                    <a:gs pos="10204">
                      <a:schemeClr val="tx1">
                        <a:lumMod val="75000"/>
                      </a:schemeClr>
                    </a:gs>
                    <a:gs pos="30612">
                      <a:schemeClr val="tx1">
                        <a:lumMod val="75000"/>
                      </a:schemeClr>
                    </a:gs>
                  </a:gsLst>
                  <a:lin ang="5400000" scaled="1"/>
                </a:gradFill>
                <a:latin typeface="+mj-lt"/>
                <a:ea typeface="Segoe UI" pitchFamily="34" charset="0"/>
                <a:cs typeface="Segoe UI" pitchFamily="34" charset="0"/>
              </a:rPr>
              <a:t>Time</a:t>
            </a:r>
          </a:p>
        </p:txBody>
      </p:sp>
      <p:sp>
        <p:nvSpPr>
          <p:cNvPr id="7" name="Freeform 6"/>
          <p:cNvSpPr/>
          <p:nvPr/>
        </p:nvSpPr>
        <p:spPr bwMode="auto">
          <a:xfrm>
            <a:off x="714422" y="2212880"/>
            <a:ext cx="5084432" cy="3552646"/>
          </a:xfrm>
          <a:custGeom>
            <a:avLst/>
            <a:gdLst>
              <a:gd name="connsiteX0" fmla="*/ 0 w 6743700"/>
              <a:gd name="connsiteY0" fmla="*/ 3708400 h 3708400"/>
              <a:gd name="connsiteX1" fmla="*/ 787400 w 6743700"/>
              <a:gd name="connsiteY1" fmla="*/ 3632200 h 3708400"/>
              <a:gd name="connsiteX2" fmla="*/ 1727200 w 6743700"/>
              <a:gd name="connsiteY2" fmla="*/ 3429000 h 3708400"/>
              <a:gd name="connsiteX3" fmla="*/ 2552700 w 6743700"/>
              <a:gd name="connsiteY3" fmla="*/ 3149600 h 3708400"/>
              <a:gd name="connsiteX4" fmla="*/ 3340100 w 6743700"/>
              <a:gd name="connsiteY4" fmla="*/ 2781300 h 3708400"/>
              <a:gd name="connsiteX5" fmla="*/ 4343400 w 6743700"/>
              <a:gd name="connsiteY5" fmla="*/ 2197100 h 3708400"/>
              <a:gd name="connsiteX6" fmla="*/ 5321300 w 6743700"/>
              <a:gd name="connsiteY6" fmla="*/ 1447800 h 3708400"/>
              <a:gd name="connsiteX7" fmla="*/ 6286500 w 6743700"/>
              <a:gd name="connsiteY7" fmla="*/ 520700 h 3708400"/>
              <a:gd name="connsiteX8" fmla="*/ 6743700 w 6743700"/>
              <a:gd name="connsiteY8" fmla="*/ 0 h 370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43700" h="3708400">
                <a:moveTo>
                  <a:pt x="0" y="3708400"/>
                </a:moveTo>
                <a:cubicBezTo>
                  <a:pt x="249766" y="3693583"/>
                  <a:pt x="499533" y="3678767"/>
                  <a:pt x="787400" y="3632200"/>
                </a:cubicBezTo>
                <a:cubicBezTo>
                  <a:pt x="1075267" y="3585633"/>
                  <a:pt x="1432984" y="3509433"/>
                  <a:pt x="1727200" y="3429000"/>
                </a:cubicBezTo>
                <a:cubicBezTo>
                  <a:pt x="2021416" y="3348567"/>
                  <a:pt x="2283883" y="3257550"/>
                  <a:pt x="2552700" y="3149600"/>
                </a:cubicBezTo>
                <a:cubicBezTo>
                  <a:pt x="2821517" y="3041650"/>
                  <a:pt x="3041650" y="2940050"/>
                  <a:pt x="3340100" y="2781300"/>
                </a:cubicBezTo>
                <a:cubicBezTo>
                  <a:pt x="3638550" y="2622550"/>
                  <a:pt x="4013200" y="2419350"/>
                  <a:pt x="4343400" y="2197100"/>
                </a:cubicBezTo>
                <a:cubicBezTo>
                  <a:pt x="4673600" y="1974850"/>
                  <a:pt x="4997450" y="1727200"/>
                  <a:pt x="5321300" y="1447800"/>
                </a:cubicBezTo>
                <a:cubicBezTo>
                  <a:pt x="5645150" y="1168400"/>
                  <a:pt x="6049433" y="762000"/>
                  <a:pt x="6286500" y="520700"/>
                </a:cubicBezTo>
                <a:cubicBezTo>
                  <a:pt x="6523567" y="279400"/>
                  <a:pt x="6743700" y="0"/>
                  <a:pt x="6743700" y="0"/>
                </a:cubicBezTo>
              </a:path>
            </a:pathLst>
          </a:custGeom>
          <a:noFill/>
          <a:ln w="38100" cap="flat" cmpd="sng" algn="ctr">
            <a:solidFill>
              <a:schemeClr val="tx2"/>
            </a:solidFill>
            <a:prstDash val="solid"/>
            <a:round/>
            <a:headEnd type="none" w="med" len="med"/>
            <a:tailEnd type="triangle" w="med" len="med"/>
          </a:ln>
          <a:effectLst/>
        </p:spPr>
        <p:txBody>
          <a:bodyPr lIns="93257" tIns="46628" rIns="93257" bIns="46628">
            <a:prstTxWarp prst="textNoShape">
              <a:avLst/>
            </a:prstTxWarp>
          </a:bodyPr>
          <a:lstStyle/>
          <a:p>
            <a:pPr defTabSz="932595">
              <a:defRPr/>
            </a:pPr>
            <a:endParaRPr lang="en-US" sz="1400" kern="0" dirty="0">
              <a:solidFill>
                <a:prstClr val="black"/>
              </a:solidFill>
              <a:latin typeface="Segoe UI" pitchFamily="34" charset="0"/>
              <a:ea typeface="Segoe UI" pitchFamily="34" charset="0"/>
              <a:cs typeface="Segoe UI" pitchFamily="34" charset="0"/>
            </a:endParaRPr>
          </a:p>
        </p:txBody>
      </p:sp>
      <p:sp>
        <p:nvSpPr>
          <p:cNvPr id="8" name="Freeform 7"/>
          <p:cNvSpPr/>
          <p:nvPr/>
        </p:nvSpPr>
        <p:spPr bwMode="auto">
          <a:xfrm>
            <a:off x="714423" y="5801637"/>
            <a:ext cx="5182438" cy="290460"/>
          </a:xfrm>
          <a:custGeom>
            <a:avLst/>
            <a:gdLst>
              <a:gd name="connsiteX0" fmla="*/ 0 w 6832600"/>
              <a:gd name="connsiteY0" fmla="*/ 203200 h 203200"/>
              <a:gd name="connsiteX1" fmla="*/ 2755900 w 6832600"/>
              <a:gd name="connsiteY1" fmla="*/ 139700 h 203200"/>
              <a:gd name="connsiteX2" fmla="*/ 5054600 w 6832600"/>
              <a:gd name="connsiteY2" fmla="*/ 63500 h 203200"/>
              <a:gd name="connsiteX3" fmla="*/ 6832600 w 6832600"/>
              <a:gd name="connsiteY3" fmla="*/ 0 h 203200"/>
            </a:gdLst>
            <a:ahLst/>
            <a:cxnLst>
              <a:cxn ang="0">
                <a:pos x="connsiteX0" y="connsiteY0"/>
              </a:cxn>
              <a:cxn ang="0">
                <a:pos x="connsiteX1" y="connsiteY1"/>
              </a:cxn>
              <a:cxn ang="0">
                <a:pos x="connsiteX2" y="connsiteY2"/>
              </a:cxn>
              <a:cxn ang="0">
                <a:pos x="connsiteX3" y="connsiteY3"/>
              </a:cxn>
            </a:cxnLst>
            <a:rect l="l" t="t" r="r" b="b"/>
            <a:pathLst>
              <a:path w="6832600" h="203200">
                <a:moveTo>
                  <a:pt x="0" y="203200"/>
                </a:moveTo>
                <a:lnTo>
                  <a:pt x="2755900" y="139700"/>
                </a:lnTo>
                <a:lnTo>
                  <a:pt x="5054600" y="63500"/>
                </a:lnTo>
                <a:lnTo>
                  <a:pt x="6832600" y="0"/>
                </a:lnTo>
              </a:path>
            </a:pathLst>
          </a:custGeom>
          <a:noFill/>
          <a:ln w="38100" cap="flat" cmpd="sng" algn="ctr">
            <a:solidFill>
              <a:srgbClr val="74B230"/>
            </a:solidFill>
            <a:prstDash val="solid"/>
            <a:round/>
            <a:headEnd type="none" w="med" len="med"/>
            <a:tailEnd type="triangle" w="med" len="med"/>
          </a:ln>
          <a:effectLst/>
        </p:spPr>
        <p:txBody>
          <a:bodyPr lIns="93257" tIns="46628" rIns="93257" bIns="46628">
            <a:prstTxWarp prst="textNoShape">
              <a:avLst/>
            </a:prstTxWarp>
          </a:bodyPr>
          <a:lstStyle/>
          <a:p>
            <a:pPr defTabSz="932595">
              <a:defRPr/>
            </a:pPr>
            <a:endParaRPr lang="en-US" sz="1400" kern="0" dirty="0">
              <a:solidFill>
                <a:prstClr val="black"/>
              </a:solidFill>
              <a:latin typeface="Segoe UI" pitchFamily="34" charset="0"/>
              <a:ea typeface="Segoe UI" pitchFamily="34" charset="0"/>
              <a:cs typeface="Segoe UI" pitchFamily="34" charset="0"/>
            </a:endParaRPr>
          </a:p>
        </p:txBody>
      </p:sp>
      <p:grpSp>
        <p:nvGrpSpPr>
          <p:cNvPr id="9" name="Group 8"/>
          <p:cNvGrpSpPr/>
          <p:nvPr/>
        </p:nvGrpSpPr>
        <p:grpSpPr>
          <a:xfrm>
            <a:off x="1421954" y="4145523"/>
            <a:ext cx="1943071" cy="890160"/>
            <a:chOff x="1019690" y="3851177"/>
            <a:chExt cx="2385086" cy="890160"/>
          </a:xfrm>
          <a:noFill/>
        </p:grpSpPr>
        <p:sp>
          <p:nvSpPr>
            <p:cNvPr id="10" name="Rectangle 9"/>
            <p:cNvSpPr/>
            <p:nvPr/>
          </p:nvSpPr>
          <p:spPr bwMode="auto">
            <a:xfrm>
              <a:off x="1019690" y="3851177"/>
              <a:ext cx="1999365" cy="890160"/>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0" tIns="146304" rIns="0" bIns="146304" numCol="1" spcCol="0" rtlCol="0" fromWordArt="0" anchor="ctr" anchorCtr="0" forceAA="0" compatLnSpc="1">
              <a:prstTxWarp prst="textNoShape">
                <a:avLst/>
              </a:prstTxWarp>
              <a:noAutofit/>
            </a:bodyPr>
            <a:lstStyle/>
            <a:p>
              <a:endParaRPr lang="en-US" dirty="0">
                <a:gradFill>
                  <a:gsLst>
                    <a:gs pos="10204">
                      <a:schemeClr val="tx1">
                        <a:lumMod val="75000"/>
                      </a:schemeClr>
                    </a:gs>
                    <a:gs pos="30612">
                      <a:schemeClr val="tx1">
                        <a:lumMod val="75000"/>
                      </a:schemeClr>
                    </a:gs>
                  </a:gsLst>
                  <a:lin ang="5400000" scaled="1"/>
                </a:gradFill>
              </a:endParaRPr>
            </a:p>
          </p:txBody>
        </p:sp>
        <p:sp>
          <p:nvSpPr>
            <p:cNvPr id="11" name="Rectangle 10"/>
            <p:cNvSpPr/>
            <p:nvPr/>
          </p:nvSpPr>
          <p:spPr>
            <a:xfrm>
              <a:off x="1019690" y="3851177"/>
              <a:ext cx="2385086" cy="890160"/>
            </a:xfrm>
            <a:prstGeom prst="rect">
              <a:avLst/>
            </a:prstGeom>
            <a:grpFill/>
          </p:spPr>
          <p:txBody>
            <a:bodyPr wrap="square" anchor="ctr" anchorCtr="0">
              <a:noAutofit/>
            </a:bodyPr>
            <a:lstStyle/>
            <a:p>
              <a:pPr defTabSz="932595">
                <a:spcBef>
                  <a:spcPts val="204"/>
                </a:spcBef>
                <a:defRPr/>
              </a:pPr>
              <a:r>
                <a:rPr lang="en-US" sz="1400" kern="0" dirty="0">
                  <a:gradFill>
                    <a:gsLst>
                      <a:gs pos="10204">
                        <a:schemeClr val="tx1">
                          <a:lumMod val="75000"/>
                        </a:schemeClr>
                      </a:gs>
                      <a:gs pos="30612">
                        <a:schemeClr val="tx1">
                          <a:lumMod val="75000"/>
                        </a:schemeClr>
                      </a:gs>
                    </a:gsLst>
                    <a:lin ang="5400000" scaled="1"/>
                  </a:gradFill>
                  <a:latin typeface="Segoe UI" pitchFamily="34" charset="0"/>
                  <a:ea typeface="Segoe UI" pitchFamily="34" charset="0"/>
                  <a:cs typeface="Segoe UI" pitchFamily="34" charset="0"/>
                </a:rPr>
                <a:t>Data grows </a:t>
              </a:r>
              <a:r>
                <a:rPr lang="en-US" sz="1400" kern="0" dirty="0" smtClean="0">
                  <a:gradFill>
                    <a:gsLst>
                      <a:gs pos="10204">
                        <a:schemeClr val="tx1">
                          <a:lumMod val="75000"/>
                        </a:schemeClr>
                      </a:gs>
                      <a:gs pos="30612">
                        <a:schemeClr val="tx1">
                          <a:lumMod val="75000"/>
                        </a:schemeClr>
                      </a:gs>
                    </a:gsLst>
                    <a:lin ang="5400000" scaled="1"/>
                  </a:gradFill>
                  <a:latin typeface="Segoe UI" pitchFamily="34" charset="0"/>
                  <a:ea typeface="Segoe UI" pitchFamily="34" charset="0"/>
                  <a:cs typeface="Segoe UI" pitchFamily="34" charset="0"/>
                </a:rPr>
                <a:t/>
              </a:r>
              <a:br>
                <a:rPr lang="en-US" sz="1400" kern="0" dirty="0" smtClean="0">
                  <a:gradFill>
                    <a:gsLst>
                      <a:gs pos="10204">
                        <a:schemeClr val="tx1">
                          <a:lumMod val="75000"/>
                        </a:schemeClr>
                      </a:gs>
                      <a:gs pos="30612">
                        <a:schemeClr val="tx1">
                          <a:lumMod val="75000"/>
                        </a:schemeClr>
                      </a:gs>
                    </a:gsLst>
                    <a:lin ang="5400000" scaled="1"/>
                  </a:gradFill>
                  <a:latin typeface="Segoe UI" pitchFamily="34" charset="0"/>
                  <a:ea typeface="Segoe UI" pitchFamily="34" charset="0"/>
                  <a:cs typeface="Segoe UI" pitchFamily="34" charset="0"/>
                </a:rPr>
              </a:br>
              <a:r>
                <a:rPr lang="en-US" sz="1400" kern="0" dirty="0" smtClean="0">
                  <a:gradFill>
                    <a:gsLst>
                      <a:gs pos="10204">
                        <a:schemeClr val="tx1">
                          <a:lumMod val="75000"/>
                        </a:schemeClr>
                      </a:gs>
                      <a:gs pos="30612">
                        <a:schemeClr val="tx1">
                          <a:lumMod val="75000"/>
                        </a:schemeClr>
                      </a:gs>
                    </a:gsLst>
                    <a:lin ang="5400000" scaled="1"/>
                  </a:gradFill>
                  <a:latin typeface="Segoe UI" pitchFamily="34" charset="0"/>
                  <a:ea typeface="Segoe UI" pitchFamily="34" charset="0"/>
                  <a:cs typeface="Segoe UI" pitchFamily="34" charset="0"/>
                </a:rPr>
                <a:t>exponentially</a:t>
              </a:r>
              <a:r>
                <a:rPr lang="en-US" kern="0" dirty="0">
                  <a:gradFill>
                    <a:gsLst>
                      <a:gs pos="10204">
                        <a:schemeClr val="tx1">
                          <a:lumMod val="75000"/>
                        </a:schemeClr>
                      </a:gs>
                      <a:gs pos="30612">
                        <a:schemeClr val="tx1">
                          <a:lumMod val="75000"/>
                        </a:schemeClr>
                      </a:gs>
                    </a:gsLst>
                    <a:lin ang="5400000" scaled="1"/>
                  </a:gradFill>
                  <a:latin typeface="Segoe UI" pitchFamily="34" charset="0"/>
                  <a:ea typeface="Segoe UI" pitchFamily="34" charset="0"/>
                  <a:cs typeface="Segoe UI" pitchFamily="34" charset="0"/>
                </a:rPr>
                <a:t/>
              </a:r>
              <a:br>
                <a:rPr lang="en-US" kern="0" dirty="0">
                  <a:gradFill>
                    <a:gsLst>
                      <a:gs pos="10204">
                        <a:schemeClr val="tx1">
                          <a:lumMod val="75000"/>
                        </a:schemeClr>
                      </a:gs>
                      <a:gs pos="30612">
                        <a:schemeClr val="tx1">
                          <a:lumMod val="75000"/>
                        </a:schemeClr>
                      </a:gs>
                    </a:gsLst>
                    <a:lin ang="5400000" scaled="1"/>
                  </a:gradFill>
                  <a:latin typeface="Segoe UI" pitchFamily="34" charset="0"/>
                  <a:ea typeface="Segoe UI" pitchFamily="34" charset="0"/>
                  <a:cs typeface="Segoe UI" pitchFamily="34" charset="0"/>
                </a:rPr>
              </a:br>
              <a:r>
                <a:rPr lang="en-US" sz="1200" i="1" kern="0" dirty="0">
                  <a:gradFill>
                    <a:gsLst>
                      <a:gs pos="10204">
                        <a:schemeClr val="tx1">
                          <a:lumMod val="75000"/>
                        </a:schemeClr>
                      </a:gs>
                      <a:gs pos="30612">
                        <a:schemeClr val="tx1">
                          <a:lumMod val="75000"/>
                        </a:schemeClr>
                      </a:gs>
                    </a:gsLst>
                    <a:lin ang="5400000" scaled="1"/>
                  </a:gradFill>
                  <a:latin typeface="Segoe UI" pitchFamily="34" charset="0"/>
                  <a:ea typeface="Segoe UI" pitchFamily="34" charset="0"/>
                  <a:cs typeface="Segoe UI" pitchFamily="34" charset="0"/>
                </a:rPr>
                <a:t>(</a:t>
              </a:r>
              <a:r>
                <a:rPr lang="en-US" sz="1200" i="1" kern="0" dirty="0" smtClean="0">
                  <a:gradFill>
                    <a:gsLst>
                      <a:gs pos="10204">
                        <a:schemeClr val="tx1">
                          <a:lumMod val="75000"/>
                        </a:schemeClr>
                      </a:gs>
                      <a:gs pos="30612">
                        <a:schemeClr val="tx1">
                          <a:lumMod val="75000"/>
                        </a:schemeClr>
                      </a:gs>
                    </a:gsLst>
                    <a:lin ang="5400000" scaled="1"/>
                  </a:gradFill>
                  <a:latin typeface="Segoe UI" pitchFamily="34" charset="0"/>
                  <a:ea typeface="Segoe UI" pitchFamily="34" charset="0"/>
                  <a:cs typeface="Segoe UI" pitchFamily="34" charset="0"/>
                </a:rPr>
                <a:t>50 – 60</a:t>
              </a:r>
              <a:r>
                <a:rPr lang="en-US" sz="1200" i="1" kern="0" dirty="0">
                  <a:gradFill>
                    <a:gsLst>
                      <a:gs pos="10204">
                        <a:schemeClr val="tx1">
                          <a:lumMod val="75000"/>
                        </a:schemeClr>
                      </a:gs>
                      <a:gs pos="30612">
                        <a:schemeClr val="tx1">
                          <a:lumMod val="75000"/>
                        </a:schemeClr>
                      </a:gs>
                    </a:gsLst>
                    <a:lin ang="5400000" scaled="1"/>
                  </a:gradFill>
                  <a:latin typeface="Segoe UI" pitchFamily="34" charset="0"/>
                  <a:ea typeface="Segoe UI" pitchFamily="34" charset="0"/>
                  <a:cs typeface="Segoe UI" pitchFamily="34" charset="0"/>
                </a:rPr>
                <a:t>% Annually)</a:t>
              </a:r>
              <a:endParaRPr lang="en-US" sz="1600" i="1" kern="0" dirty="0">
                <a:gradFill>
                  <a:gsLst>
                    <a:gs pos="10204">
                      <a:schemeClr val="tx1">
                        <a:lumMod val="75000"/>
                      </a:schemeClr>
                    </a:gs>
                    <a:gs pos="30612">
                      <a:schemeClr val="tx1">
                        <a:lumMod val="75000"/>
                      </a:schemeClr>
                    </a:gs>
                  </a:gsLst>
                  <a:lin ang="5400000" scaled="1"/>
                </a:gradFill>
                <a:latin typeface="Segoe UI" pitchFamily="34" charset="0"/>
                <a:ea typeface="Segoe UI" pitchFamily="34" charset="0"/>
                <a:cs typeface="Segoe UI" pitchFamily="34" charset="0"/>
              </a:endParaRPr>
            </a:p>
          </p:txBody>
        </p:sp>
      </p:grpSp>
      <p:grpSp>
        <p:nvGrpSpPr>
          <p:cNvPr id="12" name="Group 11"/>
          <p:cNvGrpSpPr/>
          <p:nvPr/>
        </p:nvGrpSpPr>
        <p:grpSpPr>
          <a:xfrm>
            <a:off x="3428647" y="4860460"/>
            <a:ext cx="2189778" cy="890160"/>
            <a:chOff x="2572635" y="4252275"/>
            <a:chExt cx="2385086" cy="890160"/>
          </a:xfrm>
          <a:noFill/>
        </p:grpSpPr>
        <p:sp>
          <p:nvSpPr>
            <p:cNvPr id="13" name="Rectangle 12"/>
            <p:cNvSpPr/>
            <p:nvPr/>
          </p:nvSpPr>
          <p:spPr bwMode="auto">
            <a:xfrm>
              <a:off x="2572635" y="4252275"/>
              <a:ext cx="1999365" cy="890160"/>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0" tIns="146304" rIns="0" bIns="146304" numCol="1" spcCol="0" rtlCol="0" fromWordArt="0" anchor="ctr" anchorCtr="0" forceAA="0" compatLnSpc="1">
              <a:prstTxWarp prst="textNoShape">
                <a:avLst/>
              </a:prstTxWarp>
              <a:noAutofit/>
            </a:bodyPr>
            <a:lstStyle/>
            <a:p>
              <a:endParaRPr lang="en-US" dirty="0">
                <a:gradFill>
                  <a:gsLst>
                    <a:gs pos="10204">
                      <a:schemeClr val="tx1">
                        <a:lumMod val="75000"/>
                      </a:schemeClr>
                    </a:gs>
                    <a:gs pos="30612">
                      <a:schemeClr val="tx1">
                        <a:lumMod val="75000"/>
                      </a:schemeClr>
                    </a:gs>
                  </a:gsLst>
                  <a:lin ang="5400000" scaled="1"/>
                </a:gradFill>
              </a:endParaRPr>
            </a:p>
          </p:txBody>
        </p:sp>
        <p:sp>
          <p:nvSpPr>
            <p:cNvPr id="14" name="Rectangle 13"/>
            <p:cNvSpPr/>
            <p:nvPr/>
          </p:nvSpPr>
          <p:spPr>
            <a:xfrm>
              <a:off x="2572635" y="4252275"/>
              <a:ext cx="2385086" cy="890160"/>
            </a:xfrm>
            <a:prstGeom prst="rect">
              <a:avLst/>
            </a:prstGeom>
            <a:grpFill/>
          </p:spPr>
          <p:txBody>
            <a:bodyPr wrap="square" anchor="ctr" anchorCtr="0">
              <a:noAutofit/>
            </a:bodyPr>
            <a:lstStyle/>
            <a:p>
              <a:pPr defTabSz="932595">
                <a:spcBef>
                  <a:spcPts val="204"/>
                </a:spcBef>
                <a:defRPr/>
              </a:pPr>
              <a:r>
                <a:rPr lang="en-US" sz="1400" kern="0" dirty="0">
                  <a:gradFill>
                    <a:gsLst>
                      <a:gs pos="10204">
                        <a:schemeClr val="tx1">
                          <a:lumMod val="75000"/>
                        </a:schemeClr>
                      </a:gs>
                      <a:gs pos="30612">
                        <a:schemeClr val="tx1">
                          <a:lumMod val="75000"/>
                        </a:schemeClr>
                      </a:gs>
                    </a:gsLst>
                    <a:lin ang="5400000" scaled="1"/>
                  </a:gradFill>
                  <a:latin typeface="Segoe UI" pitchFamily="34" charset="0"/>
                  <a:ea typeface="Segoe UI" pitchFamily="34" charset="0"/>
                  <a:cs typeface="Segoe UI" pitchFamily="34" charset="0"/>
                </a:rPr>
                <a:t>However most </a:t>
              </a:r>
              <a:r>
                <a:rPr lang="en-US" sz="1400" kern="0" dirty="0" smtClean="0">
                  <a:gradFill>
                    <a:gsLst>
                      <a:gs pos="10204">
                        <a:schemeClr val="tx1">
                          <a:lumMod val="75000"/>
                        </a:schemeClr>
                      </a:gs>
                      <a:gs pos="30612">
                        <a:schemeClr val="tx1">
                          <a:lumMod val="75000"/>
                        </a:schemeClr>
                      </a:gs>
                    </a:gsLst>
                    <a:lin ang="5400000" scaled="1"/>
                  </a:gradFill>
                  <a:latin typeface="Segoe UI" pitchFamily="34" charset="0"/>
                  <a:ea typeface="Segoe UI" pitchFamily="34" charset="0"/>
                  <a:cs typeface="Segoe UI" pitchFamily="34" charset="0"/>
                </a:rPr>
                <a:t>I/O </a:t>
              </a:r>
              <a:br>
                <a:rPr lang="en-US" sz="1400" kern="0" dirty="0" smtClean="0">
                  <a:gradFill>
                    <a:gsLst>
                      <a:gs pos="10204">
                        <a:schemeClr val="tx1">
                          <a:lumMod val="75000"/>
                        </a:schemeClr>
                      </a:gs>
                      <a:gs pos="30612">
                        <a:schemeClr val="tx1">
                          <a:lumMod val="75000"/>
                        </a:schemeClr>
                      </a:gs>
                    </a:gsLst>
                    <a:lin ang="5400000" scaled="1"/>
                  </a:gradFill>
                  <a:latin typeface="Segoe UI" pitchFamily="34" charset="0"/>
                  <a:ea typeface="Segoe UI" pitchFamily="34" charset="0"/>
                  <a:cs typeface="Segoe UI" pitchFamily="34" charset="0"/>
                </a:rPr>
              </a:br>
              <a:r>
                <a:rPr lang="en-US" sz="1400" kern="0" dirty="0" smtClean="0">
                  <a:gradFill>
                    <a:gsLst>
                      <a:gs pos="10204">
                        <a:schemeClr val="tx1">
                          <a:lumMod val="75000"/>
                        </a:schemeClr>
                      </a:gs>
                      <a:gs pos="30612">
                        <a:schemeClr val="tx1">
                          <a:lumMod val="75000"/>
                        </a:schemeClr>
                      </a:gs>
                    </a:gsLst>
                    <a:lin ang="5400000" scaled="1"/>
                  </a:gradFill>
                  <a:latin typeface="Segoe UI" pitchFamily="34" charset="0"/>
                  <a:ea typeface="Segoe UI" pitchFamily="34" charset="0"/>
                  <a:cs typeface="Segoe UI" pitchFamily="34" charset="0"/>
                </a:rPr>
                <a:t>happens to </a:t>
              </a:r>
              <a:r>
                <a:rPr lang="en-US" sz="1400" kern="0" dirty="0">
                  <a:gradFill>
                    <a:gsLst>
                      <a:gs pos="10204">
                        <a:schemeClr val="tx1">
                          <a:lumMod val="75000"/>
                        </a:schemeClr>
                      </a:gs>
                      <a:gs pos="30612">
                        <a:schemeClr val="tx1">
                          <a:lumMod val="75000"/>
                        </a:schemeClr>
                      </a:gs>
                    </a:gsLst>
                    <a:lin ang="5400000" scaled="1"/>
                  </a:gradFill>
                  <a:latin typeface="Segoe UI" pitchFamily="34" charset="0"/>
                  <a:ea typeface="Segoe UI" pitchFamily="34" charset="0"/>
                  <a:cs typeface="Segoe UI" pitchFamily="34" charset="0"/>
                </a:rPr>
                <a:t>the </a:t>
              </a:r>
              <a:br>
                <a:rPr lang="en-US" sz="1400" kern="0" dirty="0">
                  <a:gradFill>
                    <a:gsLst>
                      <a:gs pos="10204">
                        <a:schemeClr val="tx1">
                          <a:lumMod val="75000"/>
                        </a:schemeClr>
                      </a:gs>
                      <a:gs pos="30612">
                        <a:schemeClr val="tx1">
                          <a:lumMod val="75000"/>
                        </a:schemeClr>
                      </a:gs>
                    </a:gsLst>
                    <a:lin ang="5400000" scaled="1"/>
                  </a:gradFill>
                  <a:latin typeface="Segoe UI" pitchFamily="34" charset="0"/>
                  <a:ea typeface="Segoe UI" pitchFamily="34" charset="0"/>
                  <a:cs typeface="Segoe UI" pitchFamily="34" charset="0"/>
                </a:rPr>
              </a:br>
              <a:r>
                <a:rPr lang="en-US" sz="1400" kern="0" dirty="0">
                  <a:gradFill>
                    <a:gsLst>
                      <a:gs pos="10204">
                        <a:schemeClr val="tx1">
                          <a:lumMod val="75000"/>
                        </a:schemeClr>
                      </a:gs>
                      <a:gs pos="30612">
                        <a:schemeClr val="tx1">
                          <a:lumMod val="75000"/>
                        </a:schemeClr>
                      </a:gs>
                    </a:gsLst>
                    <a:lin ang="5400000" scaled="1"/>
                  </a:gradFill>
                  <a:latin typeface="Segoe UI" pitchFamily="34" charset="0"/>
                  <a:ea typeface="Segoe UI" pitchFamily="34" charset="0"/>
                  <a:cs typeface="Segoe UI" pitchFamily="34" charset="0"/>
                </a:rPr>
                <a:t>“Working Set” data</a:t>
              </a:r>
            </a:p>
          </p:txBody>
        </p:sp>
      </p:grpSp>
      <p:grpSp>
        <p:nvGrpSpPr>
          <p:cNvPr id="15" name="Group 14"/>
          <p:cNvGrpSpPr/>
          <p:nvPr/>
        </p:nvGrpSpPr>
        <p:grpSpPr>
          <a:xfrm>
            <a:off x="7863841" y="5741756"/>
            <a:ext cx="4218631" cy="910977"/>
            <a:chOff x="614024" y="3851177"/>
            <a:chExt cx="3344981" cy="910977"/>
          </a:xfrm>
          <a:noFill/>
        </p:grpSpPr>
        <p:sp>
          <p:nvSpPr>
            <p:cNvPr id="16" name="Rectangle 15"/>
            <p:cNvSpPr/>
            <p:nvPr/>
          </p:nvSpPr>
          <p:spPr bwMode="auto">
            <a:xfrm>
              <a:off x="1019690" y="3851177"/>
              <a:ext cx="1999365" cy="890160"/>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0" tIns="146304" rIns="0" bIns="146304" numCol="1" spcCol="0" rtlCol="0" fromWordArt="0" anchor="ctr" anchorCtr="0" forceAA="0" compatLnSpc="1">
              <a:prstTxWarp prst="textNoShape">
                <a:avLst/>
              </a:prstTxWarp>
              <a:noAutofit/>
            </a:bodyPr>
            <a:lstStyle/>
            <a:p>
              <a:endParaRPr lang="en-US" dirty="0">
                <a:solidFill>
                  <a:schemeClr val="tx1"/>
                </a:solidFill>
              </a:endParaRPr>
            </a:p>
          </p:txBody>
        </p:sp>
        <p:sp>
          <p:nvSpPr>
            <p:cNvPr id="17" name="Rectangle 16"/>
            <p:cNvSpPr/>
            <p:nvPr/>
          </p:nvSpPr>
          <p:spPr>
            <a:xfrm>
              <a:off x="614024" y="3871994"/>
              <a:ext cx="3344981" cy="890160"/>
            </a:xfrm>
            <a:prstGeom prst="rect">
              <a:avLst/>
            </a:prstGeom>
            <a:grpFill/>
          </p:spPr>
          <p:txBody>
            <a:bodyPr wrap="square" anchor="ctr" anchorCtr="0">
              <a:noAutofit/>
            </a:bodyPr>
            <a:lstStyle/>
            <a:p>
              <a:pPr algn="r" defTabSz="932595">
                <a:spcBef>
                  <a:spcPts val="600"/>
                </a:spcBef>
                <a:defRPr/>
              </a:pPr>
              <a:r>
                <a:rPr lang="en-US" b="1" kern="0" dirty="0" smtClean="0">
                  <a:gradFill>
                    <a:gsLst>
                      <a:gs pos="10204">
                        <a:schemeClr val="tx1">
                          <a:lumMod val="75000"/>
                        </a:schemeClr>
                      </a:gs>
                      <a:gs pos="30612">
                        <a:schemeClr val="tx1">
                          <a:lumMod val="75000"/>
                        </a:schemeClr>
                      </a:gs>
                    </a:gsLst>
                  </a:gradFill>
                  <a:latin typeface="Segoe UI" pitchFamily="34" charset="0"/>
                  <a:ea typeface="Segoe UI" pitchFamily="34" charset="0"/>
                  <a:cs typeface="Segoe UI" pitchFamily="34" charset="0"/>
                </a:rPr>
                <a:t>SAN storage cost = 4x Cloud storage </a:t>
              </a:r>
              <a:endParaRPr lang="en-US" b="1" kern="0" dirty="0">
                <a:gradFill>
                  <a:gsLst>
                    <a:gs pos="10204">
                      <a:schemeClr val="tx1">
                        <a:lumMod val="75000"/>
                      </a:schemeClr>
                    </a:gs>
                    <a:gs pos="30612">
                      <a:schemeClr val="tx1">
                        <a:lumMod val="75000"/>
                      </a:schemeClr>
                    </a:gs>
                  </a:gsLst>
                </a:gradFill>
                <a:latin typeface="Segoe UI" pitchFamily="34" charset="0"/>
                <a:ea typeface="Segoe UI" pitchFamily="34" charset="0"/>
                <a:cs typeface="Segoe UI" pitchFamily="34" charset="0"/>
              </a:endParaRPr>
            </a:p>
            <a:p>
              <a:pPr algn="r" defTabSz="932595">
                <a:spcBef>
                  <a:spcPts val="600"/>
                </a:spcBef>
                <a:defRPr/>
              </a:pPr>
              <a:r>
                <a:rPr lang="en-US" sz="1600" kern="0" dirty="0" smtClean="0">
                  <a:gradFill>
                    <a:gsLst>
                      <a:gs pos="10204">
                        <a:schemeClr val="tx1">
                          <a:lumMod val="75000"/>
                        </a:schemeClr>
                      </a:gs>
                      <a:gs pos="30612">
                        <a:schemeClr val="tx1">
                          <a:lumMod val="75000"/>
                        </a:schemeClr>
                      </a:gs>
                    </a:gsLst>
                  </a:gradFill>
                  <a:latin typeface="Segoe UI" pitchFamily="34" charset="0"/>
                  <a:ea typeface="Segoe UI" pitchFamily="34" charset="0"/>
                  <a:cs typeface="Segoe UI" pitchFamily="34" charset="0"/>
                </a:rPr>
                <a:t>(source: Forrester)</a:t>
              </a:r>
              <a:endParaRPr lang="en-US" sz="1600" kern="0" dirty="0">
                <a:gradFill>
                  <a:gsLst>
                    <a:gs pos="10204">
                      <a:schemeClr val="tx1">
                        <a:lumMod val="75000"/>
                      </a:schemeClr>
                    </a:gs>
                    <a:gs pos="30612">
                      <a:schemeClr val="tx1">
                        <a:lumMod val="75000"/>
                      </a:schemeClr>
                    </a:gs>
                  </a:gsLst>
                </a:gradFill>
                <a:latin typeface="Segoe UI" pitchFamily="34" charset="0"/>
                <a:ea typeface="Segoe UI" pitchFamily="34" charset="0"/>
                <a:cs typeface="Segoe UI" pitchFamily="34" charset="0"/>
              </a:endParaRPr>
            </a:p>
          </p:txBody>
        </p:sp>
      </p:grpSp>
      <p:sp>
        <p:nvSpPr>
          <p:cNvPr id="18" name="Right Bracket 17"/>
          <p:cNvSpPr/>
          <p:nvPr/>
        </p:nvSpPr>
        <p:spPr>
          <a:xfrm>
            <a:off x="5907305" y="2176548"/>
            <a:ext cx="101609" cy="3319463"/>
          </a:xfrm>
          <a:prstGeom prst="rightBracket">
            <a:avLst/>
          </a:prstGeom>
          <a:ln w="25400">
            <a:solidFill>
              <a:schemeClr val="tx1">
                <a:alpha val="80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Right Bracket 18"/>
          <p:cNvSpPr/>
          <p:nvPr/>
        </p:nvSpPr>
        <p:spPr>
          <a:xfrm>
            <a:off x="5907305" y="5753615"/>
            <a:ext cx="101609" cy="451359"/>
          </a:xfrm>
          <a:prstGeom prst="rightBracket">
            <a:avLst/>
          </a:prstGeom>
          <a:ln w="25400">
            <a:solidFill>
              <a:schemeClr val="tx1">
                <a:alpha val="80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TextBox 19"/>
          <p:cNvSpPr txBox="1"/>
          <p:nvPr/>
        </p:nvSpPr>
        <p:spPr>
          <a:xfrm>
            <a:off x="6008914" y="3322044"/>
            <a:ext cx="1270660" cy="740497"/>
          </a:xfrm>
          <a:prstGeom prst="rect">
            <a:avLst/>
          </a:prstGeom>
          <a:noFill/>
          <a:effectLst/>
        </p:spPr>
        <p:txBody>
          <a:bodyPr wrap="square" lIns="93257" tIns="46628" rIns="93257" bIns="46628" rtlCol="0" anchor="ctr">
            <a:spAutoFit/>
          </a:bodyPr>
          <a:lstStyle/>
          <a:p>
            <a:pPr defTabSz="932595">
              <a:defRPr/>
            </a:pPr>
            <a:r>
              <a:rPr lang="en-US" sz="1400" kern="0" dirty="0">
                <a:latin typeface="Segoe UI" pitchFamily="34" charset="0"/>
                <a:ea typeface="Segoe UI" pitchFamily="34" charset="0"/>
                <a:cs typeface="Segoe UI" pitchFamily="34" charset="0"/>
              </a:rPr>
              <a:t>Cloud</a:t>
            </a:r>
            <a:br>
              <a:rPr lang="en-US" sz="1400" kern="0" dirty="0">
                <a:latin typeface="Segoe UI" pitchFamily="34" charset="0"/>
                <a:ea typeface="Segoe UI" pitchFamily="34" charset="0"/>
                <a:cs typeface="Segoe UI" pitchFamily="34" charset="0"/>
              </a:rPr>
            </a:br>
            <a:r>
              <a:rPr lang="en-US" sz="1400" kern="0" dirty="0" smtClean="0">
                <a:latin typeface="Segoe UI" pitchFamily="34" charset="0"/>
                <a:ea typeface="Segoe UI" pitchFamily="34" charset="0"/>
                <a:cs typeface="Segoe UI" pitchFamily="34" charset="0"/>
              </a:rPr>
              <a:t>Storage</a:t>
            </a:r>
          </a:p>
          <a:p>
            <a:pPr defTabSz="932595">
              <a:defRPr/>
            </a:pPr>
            <a:r>
              <a:rPr lang="en-US" sz="1400" kern="0" dirty="0" smtClean="0">
                <a:latin typeface="Segoe UI" pitchFamily="34" charset="0"/>
                <a:ea typeface="Segoe UI" pitchFamily="34" charset="0"/>
                <a:cs typeface="Segoe UI" pitchFamily="34" charset="0"/>
              </a:rPr>
              <a:t>Opportunity</a:t>
            </a:r>
            <a:endParaRPr lang="en-US" sz="1400" kern="0" dirty="0">
              <a:latin typeface="Segoe UI" pitchFamily="34" charset="0"/>
              <a:ea typeface="Segoe UI" pitchFamily="34" charset="0"/>
              <a:cs typeface="Segoe UI" pitchFamily="34" charset="0"/>
            </a:endParaRPr>
          </a:p>
        </p:txBody>
      </p:sp>
      <p:sp>
        <p:nvSpPr>
          <p:cNvPr id="21" name="TextBox 20"/>
          <p:cNvSpPr txBox="1"/>
          <p:nvPr/>
        </p:nvSpPr>
        <p:spPr>
          <a:xfrm>
            <a:off x="6025773" y="5697717"/>
            <a:ext cx="894582" cy="525054"/>
          </a:xfrm>
          <a:prstGeom prst="rect">
            <a:avLst/>
          </a:prstGeom>
          <a:noFill/>
          <a:effectLst/>
        </p:spPr>
        <p:txBody>
          <a:bodyPr wrap="square" lIns="93257" tIns="46628" rIns="93257" bIns="46628" rtlCol="0" anchor="ctr">
            <a:spAutoFit/>
          </a:bodyPr>
          <a:lstStyle/>
          <a:p>
            <a:pPr defTabSz="932595">
              <a:defRPr/>
            </a:pPr>
            <a:r>
              <a:rPr lang="en-US" sz="1400" kern="0" dirty="0" smtClean="0">
                <a:gradFill>
                  <a:gsLst>
                    <a:gs pos="10204">
                      <a:schemeClr val="tx1">
                        <a:lumMod val="75000"/>
                      </a:schemeClr>
                    </a:gs>
                    <a:gs pos="30612">
                      <a:schemeClr val="tx1">
                        <a:lumMod val="75000"/>
                      </a:schemeClr>
                    </a:gs>
                  </a:gsLst>
                </a:gradFill>
                <a:latin typeface="Segoe UI" pitchFamily="34" charset="0"/>
                <a:ea typeface="Segoe UI" pitchFamily="34" charset="0"/>
                <a:cs typeface="Segoe UI" pitchFamily="34" charset="0"/>
              </a:rPr>
              <a:t>Local Storage</a:t>
            </a:r>
            <a:endParaRPr lang="en-US" sz="1400" kern="0" dirty="0">
              <a:gradFill>
                <a:gsLst>
                  <a:gs pos="10204">
                    <a:schemeClr val="tx1">
                      <a:lumMod val="75000"/>
                    </a:schemeClr>
                  </a:gs>
                  <a:gs pos="30612">
                    <a:schemeClr val="tx1">
                      <a:lumMod val="75000"/>
                    </a:schemeClr>
                  </a:gs>
                </a:gsLst>
              </a:gradFill>
              <a:latin typeface="Segoe UI" pitchFamily="34" charset="0"/>
              <a:ea typeface="Segoe UI" pitchFamily="34" charset="0"/>
              <a:cs typeface="Segoe UI" pitchFamily="34" charset="0"/>
            </a:endParaRPr>
          </a:p>
        </p:txBody>
      </p:sp>
      <p:sp>
        <p:nvSpPr>
          <p:cNvPr id="24" name="Rectangle 23"/>
          <p:cNvSpPr/>
          <p:nvPr/>
        </p:nvSpPr>
        <p:spPr bwMode="auto">
          <a:xfrm>
            <a:off x="0" y="1820862"/>
            <a:ext cx="701386" cy="4872965"/>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chemeClr val="bg1"/>
                  </a:gs>
                  <a:gs pos="10417">
                    <a:schemeClr val="bg1"/>
                  </a:gs>
                </a:gsLst>
                <a:lin ang="5400000" scaled="0"/>
              </a:gradFill>
            </a:endParaRPr>
          </a:p>
        </p:txBody>
      </p:sp>
      <p:sp>
        <p:nvSpPr>
          <p:cNvPr id="25" name="Rectangle 24"/>
          <p:cNvSpPr>
            <a:spLocks noChangeArrowheads="1"/>
          </p:cNvSpPr>
          <p:nvPr/>
        </p:nvSpPr>
        <p:spPr bwMode="auto">
          <a:xfrm rot="16200000">
            <a:off x="-129434" y="3931695"/>
            <a:ext cx="1148535" cy="401943"/>
          </a:xfrm>
          <a:prstGeom prst="rect">
            <a:avLst/>
          </a:prstGeom>
          <a:noFill/>
          <a:ln w="9525">
            <a:noFill/>
            <a:miter lim="800000"/>
            <a:headEnd/>
            <a:tailEnd/>
          </a:ln>
          <a:effectLst/>
        </p:spPr>
        <p:txBody>
          <a:bodyPr wrap="none" lIns="93257" tIns="46628" rIns="93257" bIns="46628" anchor="ctr">
            <a:prstTxWarp prst="textNoShape">
              <a:avLst/>
            </a:prstTxWarp>
            <a:spAutoFit/>
          </a:bodyPr>
          <a:lstStyle/>
          <a:p>
            <a:pPr algn="ctr" defTabSz="932595">
              <a:defRPr/>
            </a:pPr>
            <a:r>
              <a:rPr lang="en-US" sz="2000" b="1" kern="0" dirty="0">
                <a:gradFill>
                  <a:gsLst>
                    <a:gs pos="10204">
                      <a:schemeClr val="tx1">
                        <a:lumMod val="75000"/>
                      </a:schemeClr>
                    </a:gs>
                    <a:gs pos="30612">
                      <a:schemeClr val="tx1">
                        <a:lumMod val="75000"/>
                      </a:schemeClr>
                    </a:gs>
                  </a:gsLst>
                  <a:lin ang="5400000" scaled="1"/>
                </a:gradFill>
                <a:latin typeface="+mj-lt"/>
                <a:ea typeface="Segoe UI" pitchFamily="34" charset="0"/>
                <a:cs typeface="Segoe UI" pitchFamily="34" charset="0"/>
              </a:rPr>
              <a:t>Capacity</a:t>
            </a:r>
          </a:p>
        </p:txBody>
      </p:sp>
      <p:cxnSp>
        <p:nvCxnSpPr>
          <p:cNvPr id="26" name="Straight Connector 25"/>
          <p:cNvCxnSpPr/>
          <p:nvPr/>
        </p:nvCxnSpPr>
        <p:spPr>
          <a:xfrm>
            <a:off x="714421" y="2086610"/>
            <a:ext cx="4141" cy="4160520"/>
          </a:xfrm>
          <a:prstGeom prst="line">
            <a:avLst/>
          </a:prstGeom>
          <a:ln w="31750">
            <a:solidFill>
              <a:schemeClr val="tx1"/>
            </a:solidFill>
            <a:headEnd type="triangle" w="lg" len="med"/>
            <a:tailEnd type="none"/>
          </a:ln>
        </p:spPr>
        <p:style>
          <a:lnRef idx="1">
            <a:schemeClr val="accent1"/>
          </a:lnRef>
          <a:fillRef idx="0">
            <a:schemeClr val="accent1"/>
          </a:fillRef>
          <a:effectRef idx="0">
            <a:schemeClr val="accent1"/>
          </a:effectRef>
          <a:fontRef idx="minor">
            <a:schemeClr val="tx1"/>
          </a:fontRef>
        </p:style>
      </p:cxnSp>
      <p:grpSp>
        <p:nvGrpSpPr>
          <p:cNvPr id="29" name="Group 28"/>
          <p:cNvGrpSpPr/>
          <p:nvPr/>
        </p:nvGrpSpPr>
        <p:grpSpPr>
          <a:xfrm>
            <a:off x="4744649" y="1560875"/>
            <a:ext cx="7414023" cy="4082634"/>
            <a:chOff x="4744649" y="1560875"/>
            <a:chExt cx="7414023" cy="4082634"/>
          </a:xfrm>
        </p:grpSpPr>
        <p:sp>
          <p:nvSpPr>
            <p:cNvPr id="27" name="Freeform 128"/>
            <p:cNvSpPr>
              <a:spLocks noChangeAspect="1"/>
            </p:cNvSpPr>
            <p:nvPr/>
          </p:nvSpPr>
          <p:spPr bwMode="black">
            <a:xfrm>
              <a:off x="4744649" y="1560875"/>
              <a:ext cx="7414023" cy="4082634"/>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tx2"/>
            </a:solidFill>
            <a:extLst/>
          </p:spPr>
          <p:txBody>
            <a:bodyPr vert="horz" wrap="square" lIns="91440" tIns="45720" rIns="91440" bIns="45720" numCol="1" anchor="t" anchorCtr="0" compatLnSpc="1">
              <a:prstTxWarp prst="textNoShape">
                <a:avLst/>
              </a:prstTxWarp>
            </a:bodyPr>
            <a:lstStyle/>
            <a:p>
              <a:endParaRPr lang="en-US"/>
            </a:p>
          </p:txBody>
        </p:sp>
        <p:sp>
          <p:nvSpPr>
            <p:cNvPr id="28" name="Freeform 79"/>
            <p:cNvSpPr>
              <a:spLocks noEditPoints="1"/>
            </p:cNvSpPr>
            <p:nvPr/>
          </p:nvSpPr>
          <p:spPr bwMode="black">
            <a:xfrm>
              <a:off x="7790054" y="2750285"/>
              <a:ext cx="1958183" cy="2579565"/>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chemeClr val="bg1"/>
            </a:solidFill>
            <a:ln>
              <a:noFill/>
            </a:ln>
          </p:spPr>
          <p:txBody>
            <a:bodyPr vert="horz" wrap="square" lIns="82305" tIns="41153" rIns="82305" bIns="41153" numCol="1" anchor="t" anchorCtr="0" compatLnSpc="1">
              <a:prstTxWarp prst="textNoShape">
                <a:avLst/>
              </a:prstTxWarp>
            </a:bodyPr>
            <a:lstStyle/>
            <a:p>
              <a:endParaRPr lang="en-US" sz="1600" dirty="0"/>
            </a:p>
          </p:txBody>
        </p:sp>
      </p:grpSp>
      <p:sp>
        <p:nvSpPr>
          <p:cNvPr id="30" name="Title 1"/>
          <p:cNvSpPr txBox="1">
            <a:spLocks/>
          </p:cNvSpPr>
          <p:nvPr/>
        </p:nvSpPr>
        <p:spPr>
          <a:xfrm>
            <a:off x="274638" y="292082"/>
            <a:ext cx="11375536" cy="946413"/>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2"/>
                    </a:gs>
                    <a:gs pos="100000">
                      <a:schemeClr val="tx2"/>
                    </a:gs>
                  </a:gsLst>
                  <a:lin ang="5400000" scaled="0"/>
                </a:gradFill>
                <a:effectLst/>
                <a:latin typeface="+mj-lt"/>
                <a:ea typeface="+mn-ea"/>
                <a:cs typeface="Arial" charset="0"/>
              </a:defRPr>
            </a:lvl1pPr>
          </a:lstStyle>
          <a:p>
            <a:r>
              <a:rPr lang="en-US" dirty="0">
                <a:gradFill>
                  <a:gsLst>
                    <a:gs pos="1250">
                      <a:schemeClr val="tx1"/>
                    </a:gs>
                    <a:gs pos="100000">
                      <a:schemeClr val="tx1"/>
                    </a:gs>
                  </a:gsLst>
                  <a:lin ang="5400000" scaled="0"/>
                </a:gradFill>
              </a:rPr>
              <a:t>Store, backup, recover your data</a:t>
            </a:r>
          </a:p>
        </p:txBody>
      </p:sp>
    </p:spTree>
    <p:extLst>
      <p:ext uri="{BB962C8B-B14F-4D97-AF65-F5344CB8AC3E}">
        <p14:creationId xmlns:p14="http://schemas.microsoft.com/office/powerpoint/2010/main" val="41542154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29333" decel="70667" fill="hold" nodeType="afterEffect">
                                  <p:stCondLst>
                                    <p:cond delay="0"/>
                                  </p:stCondLst>
                                  <p:childTnLst>
                                    <p:animMotion origin="layout" path="M -1.73602E-6 4.26691E-7 L 0.14194 -0.21108 " pathEditMode="relative" rAng="0" ptsTypes="AA">
                                      <p:cBhvr>
                                        <p:cTn id="6" dur="750" fill="hold"/>
                                        <p:tgtEl>
                                          <p:spTgt spid="29"/>
                                        </p:tgtEl>
                                        <p:attrNameLst>
                                          <p:attrName>ppt_x</p:attrName>
                                          <p:attrName>ppt_y</p:attrName>
                                        </p:attrNameLst>
                                      </p:cBhvr>
                                      <p:rCtr x="7097" y="-10554"/>
                                    </p:animMotion>
                                  </p:childTnLst>
                                </p:cTn>
                              </p:par>
                              <p:par>
                                <p:cTn id="7" presetID="6" presetClass="emph" presetSubtype="0" accel="29333" decel="70667" fill="hold" nodeType="withEffect">
                                  <p:stCondLst>
                                    <p:cond delay="0"/>
                                  </p:stCondLst>
                                  <p:childTnLst>
                                    <p:animScale>
                                      <p:cBhvr>
                                        <p:cTn id="8" dur="750" fill="hold"/>
                                        <p:tgtEl>
                                          <p:spTgt spid="29"/>
                                        </p:tgtEl>
                                      </p:cBhvr>
                                      <p:by x="52000" y="52000"/>
                                    </p:animScale>
                                  </p:childTnLst>
                                </p:cTn>
                              </p:par>
                              <p:par>
                                <p:cTn id="9" presetID="22" presetClass="entr" presetSubtype="4" fill="hold" nodeType="withEffect">
                                  <p:stCondLst>
                                    <p:cond delay="1200"/>
                                  </p:stCondLst>
                                  <p:childTnLst>
                                    <p:set>
                                      <p:cBhvr>
                                        <p:cTn id="10" dur="1" fill="hold">
                                          <p:stCondLst>
                                            <p:cond delay="0"/>
                                          </p:stCondLst>
                                        </p:cTn>
                                        <p:tgtEl>
                                          <p:spTgt spid="26"/>
                                        </p:tgtEl>
                                        <p:attrNameLst>
                                          <p:attrName>style.visibility</p:attrName>
                                        </p:attrNameLst>
                                      </p:cBhvr>
                                      <p:to>
                                        <p:strVal val="visible"/>
                                      </p:to>
                                    </p:set>
                                    <p:animEffect transition="in" filter="wipe(down)">
                                      <p:cBhvr>
                                        <p:cTn id="11" dur="250"/>
                                        <p:tgtEl>
                                          <p:spTgt spid="26"/>
                                        </p:tgtEl>
                                      </p:cBhvr>
                                    </p:animEffect>
                                  </p:childTnLst>
                                </p:cTn>
                              </p:par>
                              <p:par>
                                <p:cTn id="12" presetID="22" presetClass="entr" presetSubtype="8" fill="hold" nodeType="withEffect">
                                  <p:stCondLst>
                                    <p:cond delay="1200"/>
                                  </p:stCondLst>
                                  <p:childTnLst>
                                    <p:set>
                                      <p:cBhvr>
                                        <p:cTn id="13" dur="1" fill="hold">
                                          <p:stCondLst>
                                            <p:cond delay="0"/>
                                          </p:stCondLst>
                                        </p:cTn>
                                        <p:tgtEl>
                                          <p:spTgt spid="5"/>
                                        </p:tgtEl>
                                        <p:attrNameLst>
                                          <p:attrName>style.visibility</p:attrName>
                                        </p:attrNameLst>
                                      </p:cBhvr>
                                      <p:to>
                                        <p:strVal val="visible"/>
                                      </p:to>
                                    </p:set>
                                    <p:animEffect transition="in" filter="wipe(left)">
                                      <p:cBhvr>
                                        <p:cTn id="14" dur="250"/>
                                        <p:tgtEl>
                                          <p:spTgt spid="5"/>
                                        </p:tgtEl>
                                      </p:cBhvr>
                                    </p:animEffect>
                                  </p:childTnLst>
                                </p:cTn>
                              </p:par>
                              <p:par>
                                <p:cTn id="15" presetID="10" presetClass="entr" presetSubtype="0" fill="hold" grpId="0" nodeType="withEffect">
                                  <p:stCondLst>
                                    <p:cond delay="140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250"/>
                                        <p:tgtEl>
                                          <p:spTgt spid="6"/>
                                        </p:tgtEl>
                                      </p:cBhvr>
                                    </p:animEffect>
                                  </p:childTnLst>
                                </p:cTn>
                              </p:par>
                              <p:par>
                                <p:cTn id="18" presetID="10" presetClass="entr" presetSubtype="0" fill="hold" grpId="0" nodeType="withEffect">
                                  <p:stCondLst>
                                    <p:cond delay="1400"/>
                                  </p:stCondLst>
                                  <p:childTnLst>
                                    <p:set>
                                      <p:cBhvr>
                                        <p:cTn id="19" dur="1" fill="hold">
                                          <p:stCondLst>
                                            <p:cond delay="0"/>
                                          </p:stCondLst>
                                        </p:cTn>
                                        <p:tgtEl>
                                          <p:spTgt spid="25"/>
                                        </p:tgtEl>
                                        <p:attrNameLst>
                                          <p:attrName>style.visibility</p:attrName>
                                        </p:attrNameLst>
                                      </p:cBhvr>
                                      <p:to>
                                        <p:strVal val="visible"/>
                                      </p:to>
                                    </p:set>
                                    <p:animEffect transition="in" filter="fade">
                                      <p:cBhvr>
                                        <p:cTn id="20" dur="250"/>
                                        <p:tgtEl>
                                          <p:spTgt spid="25"/>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wipe(left)">
                                      <p:cBhvr>
                                        <p:cTn id="25" dur="500"/>
                                        <p:tgtEl>
                                          <p:spTgt spid="7"/>
                                        </p:tgtEl>
                                      </p:cBhvr>
                                    </p:animEffect>
                                  </p:childTnLst>
                                </p:cTn>
                              </p:par>
                              <p:par>
                                <p:cTn id="26" presetID="10" presetClass="entr" presetSubtype="0" fill="hold" nodeType="withEffect">
                                  <p:stCondLst>
                                    <p:cond delay="70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250"/>
                                        <p:tgtEl>
                                          <p:spTgt spid="9"/>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wipe(left)">
                                      <p:cBhvr>
                                        <p:cTn id="33" dur="500"/>
                                        <p:tgtEl>
                                          <p:spTgt spid="8"/>
                                        </p:tgtEl>
                                      </p:cBhvr>
                                    </p:animEffect>
                                  </p:childTnLst>
                                </p:cTn>
                              </p:par>
                              <p:par>
                                <p:cTn id="34" presetID="10" presetClass="entr" presetSubtype="0" fill="hold" nodeType="withEffect">
                                  <p:stCondLst>
                                    <p:cond delay="700"/>
                                  </p:stCondLst>
                                  <p:childTnLst>
                                    <p:set>
                                      <p:cBhvr>
                                        <p:cTn id="35" dur="1" fill="hold">
                                          <p:stCondLst>
                                            <p:cond delay="0"/>
                                          </p:stCondLst>
                                        </p:cTn>
                                        <p:tgtEl>
                                          <p:spTgt spid="12"/>
                                        </p:tgtEl>
                                        <p:attrNameLst>
                                          <p:attrName>style.visibility</p:attrName>
                                        </p:attrNameLst>
                                      </p:cBhvr>
                                      <p:to>
                                        <p:strVal val="visible"/>
                                      </p:to>
                                    </p:set>
                                    <p:animEffect transition="in" filter="fade">
                                      <p:cBhvr>
                                        <p:cTn id="36" dur="250"/>
                                        <p:tgtEl>
                                          <p:spTgt spid="12"/>
                                        </p:tgtEl>
                                      </p:cBhvr>
                                    </p:animEffect>
                                  </p:childTnLst>
                                </p:cTn>
                              </p:par>
                            </p:childTnLst>
                          </p:cTn>
                        </p:par>
                      </p:childTnLst>
                    </p:cTn>
                  </p:par>
                  <p:par>
                    <p:cTn id="37" fill="hold">
                      <p:stCondLst>
                        <p:cond delay="indefinite"/>
                      </p:stCondLst>
                      <p:childTnLst>
                        <p:par>
                          <p:cTn id="38" fill="hold">
                            <p:stCondLst>
                              <p:cond delay="0"/>
                            </p:stCondLst>
                            <p:childTnLst>
                              <p:par>
                                <p:cTn id="39" presetID="4" presetClass="entr" presetSubtype="32" fill="hold" grpId="0" nodeType="clickEffect">
                                  <p:stCondLst>
                                    <p:cond delay="0"/>
                                  </p:stCondLst>
                                  <p:childTnLst>
                                    <p:set>
                                      <p:cBhvr>
                                        <p:cTn id="40" dur="1" fill="hold">
                                          <p:stCondLst>
                                            <p:cond delay="0"/>
                                          </p:stCondLst>
                                        </p:cTn>
                                        <p:tgtEl>
                                          <p:spTgt spid="18"/>
                                        </p:tgtEl>
                                        <p:attrNameLst>
                                          <p:attrName>style.visibility</p:attrName>
                                        </p:attrNameLst>
                                      </p:cBhvr>
                                      <p:to>
                                        <p:strVal val="visible"/>
                                      </p:to>
                                    </p:set>
                                    <p:animEffect transition="in" filter="box(out)">
                                      <p:cBhvr>
                                        <p:cTn id="41" dur="500"/>
                                        <p:tgtEl>
                                          <p:spTgt spid="18"/>
                                        </p:tgtEl>
                                      </p:cBhvr>
                                    </p:animEffect>
                                  </p:childTnLst>
                                </p:cTn>
                              </p:par>
                              <p:par>
                                <p:cTn id="42" presetID="4" presetClass="entr" presetSubtype="32" fill="hold" grpId="0" nodeType="withEffect">
                                  <p:stCondLst>
                                    <p:cond delay="0"/>
                                  </p:stCondLst>
                                  <p:childTnLst>
                                    <p:set>
                                      <p:cBhvr>
                                        <p:cTn id="43" dur="1" fill="hold">
                                          <p:stCondLst>
                                            <p:cond delay="0"/>
                                          </p:stCondLst>
                                        </p:cTn>
                                        <p:tgtEl>
                                          <p:spTgt spid="19"/>
                                        </p:tgtEl>
                                        <p:attrNameLst>
                                          <p:attrName>style.visibility</p:attrName>
                                        </p:attrNameLst>
                                      </p:cBhvr>
                                      <p:to>
                                        <p:strVal val="visible"/>
                                      </p:to>
                                    </p:set>
                                    <p:animEffect transition="in" filter="box(out)">
                                      <p:cBhvr>
                                        <p:cTn id="44" dur="500"/>
                                        <p:tgtEl>
                                          <p:spTgt spid="19"/>
                                        </p:tgtEl>
                                      </p:cBhvr>
                                    </p:animEffect>
                                  </p:childTnLst>
                                </p:cTn>
                              </p:par>
                              <p:par>
                                <p:cTn id="45" presetID="10" presetClass="entr" presetSubtype="0" fill="hold" grpId="0" nodeType="withEffect">
                                  <p:stCondLst>
                                    <p:cond delay="400"/>
                                  </p:stCondLst>
                                  <p:childTnLst>
                                    <p:set>
                                      <p:cBhvr>
                                        <p:cTn id="46" dur="1" fill="hold">
                                          <p:stCondLst>
                                            <p:cond delay="0"/>
                                          </p:stCondLst>
                                        </p:cTn>
                                        <p:tgtEl>
                                          <p:spTgt spid="20"/>
                                        </p:tgtEl>
                                        <p:attrNameLst>
                                          <p:attrName>style.visibility</p:attrName>
                                        </p:attrNameLst>
                                      </p:cBhvr>
                                      <p:to>
                                        <p:strVal val="visible"/>
                                      </p:to>
                                    </p:set>
                                    <p:animEffect transition="in" filter="fade">
                                      <p:cBhvr>
                                        <p:cTn id="47" dur="250"/>
                                        <p:tgtEl>
                                          <p:spTgt spid="20"/>
                                        </p:tgtEl>
                                      </p:cBhvr>
                                    </p:animEffect>
                                  </p:childTnLst>
                                </p:cTn>
                              </p:par>
                              <p:par>
                                <p:cTn id="48" presetID="10" presetClass="entr" presetSubtype="0" fill="hold" grpId="0" nodeType="withEffect">
                                  <p:stCondLst>
                                    <p:cond delay="400"/>
                                  </p:stCondLst>
                                  <p:childTnLst>
                                    <p:set>
                                      <p:cBhvr>
                                        <p:cTn id="49" dur="1" fill="hold">
                                          <p:stCondLst>
                                            <p:cond delay="0"/>
                                          </p:stCondLst>
                                        </p:cTn>
                                        <p:tgtEl>
                                          <p:spTgt spid="21"/>
                                        </p:tgtEl>
                                        <p:attrNameLst>
                                          <p:attrName>style.visibility</p:attrName>
                                        </p:attrNameLst>
                                      </p:cBhvr>
                                      <p:to>
                                        <p:strVal val="visible"/>
                                      </p:to>
                                    </p:set>
                                    <p:animEffect transition="in" filter="fade">
                                      <p:cBhvr>
                                        <p:cTn id="50" dur="250"/>
                                        <p:tgtEl>
                                          <p:spTgt spid="21"/>
                                        </p:tgtEl>
                                      </p:cBhvr>
                                    </p:animEffect>
                                  </p:childTnLst>
                                </p:cTn>
                              </p:par>
                            </p:childTnLst>
                          </p:cTn>
                        </p:par>
                        <p:par>
                          <p:cTn id="51" fill="hold">
                            <p:stCondLst>
                              <p:cond delay="650"/>
                            </p:stCondLst>
                            <p:childTnLst>
                              <p:par>
                                <p:cTn id="52" presetID="10" presetClass="entr" presetSubtype="0" fill="hold" nodeType="afterEffect">
                                  <p:stCondLst>
                                    <p:cond delay="0"/>
                                  </p:stCondLst>
                                  <p:childTnLst>
                                    <p:set>
                                      <p:cBhvr>
                                        <p:cTn id="53" dur="1" fill="hold">
                                          <p:stCondLst>
                                            <p:cond delay="0"/>
                                          </p:stCondLst>
                                        </p:cTn>
                                        <p:tgtEl>
                                          <p:spTgt spid="15"/>
                                        </p:tgtEl>
                                        <p:attrNameLst>
                                          <p:attrName>style.visibility</p:attrName>
                                        </p:attrNameLst>
                                      </p:cBhvr>
                                      <p:to>
                                        <p:strVal val="visible"/>
                                      </p:to>
                                    </p:set>
                                    <p:animEffect transition="in" filter="fade">
                                      <p:cBhvr>
                                        <p:cTn id="54"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P spid="8" grpId="0" animBg="1"/>
      <p:bldP spid="18" grpId="0" animBg="1"/>
      <p:bldP spid="19" grpId="0" animBg="1"/>
      <p:bldP spid="20" grpId="0"/>
      <p:bldP spid="21" grpId="0"/>
      <p:bldP spid="2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a:grpSpLocks noChangeAspect="1"/>
          </p:cNvGrpSpPr>
          <p:nvPr/>
        </p:nvGrpSpPr>
        <p:grpSpPr>
          <a:xfrm>
            <a:off x="8294311" y="1069872"/>
            <a:ext cx="3852456" cy="2121408"/>
            <a:chOff x="4744649" y="1560875"/>
            <a:chExt cx="7414023" cy="4082634"/>
          </a:xfrm>
        </p:grpSpPr>
        <p:sp>
          <p:nvSpPr>
            <p:cNvPr id="10" name="Freeform 128"/>
            <p:cNvSpPr>
              <a:spLocks noChangeAspect="1"/>
            </p:cNvSpPr>
            <p:nvPr/>
          </p:nvSpPr>
          <p:spPr bwMode="black">
            <a:xfrm>
              <a:off x="4744649" y="1560875"/>
              <a:ext cx="7414023" cy="4082634"/>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tx2"/>
            </a:solidFill>
            <a:extLst/>
          </p:spPr>
          <p:txBody>
            <a:bodyPr vert="horz" wrap="square" lIns="91440" tIns="45720" rIns="91440" bIns="45720" numCol="1" anchor="t" anchorCtr="0" compatLnSpc="1">
              <a:prstTxWarp prst="textNoShape">
                <a:avLst/>
              </a:prstTxWarp>
            </a:bodyPr>
            <a:lstStyle/>
            <a:p>
              <a:endParaRPr lang="en-US"/>
            </a:p>
          </p:txBody>
        </p:sp>
        <p:sp>
          <p:nvSpPr>
            <p:cNvPr id="11" name="Freeform 79"/>
            <p:cNvSpPr>
              <a:spLocks noEditPoints="1"/>
            </p:cNvSpPr>
            <p:nvPr/>
          </p:nvSpPr>
          <p:spPr bwMode="black">
            <a:xfrm>
              <a:off x="7790054" y="2750285"/>
              <a:ext cx="1958183" cy="2579565"/>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chemeClr val="bg1"/>
            </a:solidFill>
            <a:ln>
              <a:noFill/>
            </a:ln>
          </p:spPr>
          <p:txBody>
            <a:bodyPr vert="horz" wrap="square" lIns="82305" tIns="41153" rIns="82305" bIns="41153" numCol="1" anchor="t" anchorCtr="0" compatLnSpc="1">
              <a:prstTxWarp prst="textNoShape">
                <a:avLst/>
              </a:prstTxWarp>
            </a:bodyPr>
            <a:lstStyle/>
            <a:p>
              <a:endParaRPr lang="en-US" sz="1600" dirty="0"/>
            </a:p>
          </p:txBody>
        </p:sp>
      </p:grpSp>
      <p:sp>
        <p:nvSpPr>
          <p:cNvPr id="12" name="Title 1"/>
          <p:cNvSpPr txBox="1">
            <a:spLocks/>
          </p:cNvSpPr>
          <p:nvPr/>
        </p:nvSpPr>
        <p:spPr>
          <a:xfrm>
            <a:off x="274638" y="292082"/>
            <a:ext cx="11375536" cy="946413"/>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2"/>
                    </a:gs>
                    <a:gs pos="100000">
                      <a:schemeClr val="tx2"/>
                    </a:gs>
                  </a:gsLst>
                  <a:lin ang="5400000" scaled="0"/>
                </a:gradFill>
                <a:effectLst/>
                <a:latin typeface="+mj-lt"/>
                <a:ea typeface="+mn-ea"/>
                <a:cs typeface="Arial" charset="0"/>
              </a:defRPr>
            </a:lvl1pPr>
          </a:lstStyle>
          <a:p>
            <a:r>
              <a:rPr lang="en-US" dirty="0">
                <a:gradFill>
                  <a:gsLst>
                    <a:gs pos="1250">
                      <a:schemeClr val="tx1"/>
                    </a:gs>
                    <a:gs pos="100000">
                      <a:schemeClr val="tx1"/>
                    </a:gs>
                  </a:gsLst>
                  <a:lin ang="5400000" scaled="0"/>
                </a:gradFill>
              </a:rPr>
              <a:t>Store, backup, recover your data</a:t>
            </a:r>
          </a:p>
        </p:txBody>
      </p:sp>
      <p:grpSp>
        <p:nvGrpSpPr>
          <p:cNvPr id="3" name="Group 2"/>
          <p:cNvGrpSpPr/>
          <p:nvPr/>
        </p:nvGrpSpPr>
        <p:grpSpPr>
          <a:xfrm>
            <a:off x="4744649" y="1560875"/>
            <a:ext cx="7414023" cy="4082634"/>
            <a:chOff x="4744649" y="1560875"/>
            <a:chExt cx="7414023" cy="4082634"/>
          </a:xfrm>
        </p:grpSpPr>
        <p:sp>
          <p:nvSpPr>
            <p:cNvPr id="4" name="Freeform 128"/>
            <p:cNvSpPr>
              <a:spLocks noChangeAspect="1"/>
            </p:cNvSpPr>
            <p:nvPr/>
          </p:nvSpPr>
          <p:spPr bwMode="black">
            <a:xfrm>
              <a:off x="4744649" y="1560875"/>
              <a:ext cx="7414023" cy="4082634"/>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tx2"/>
            </a:solidFill>
            <a:extLst/>
          </p:spPr>
          <p:txBody>
            <a:bodyPr vert="horz" wrap="square" lIns="91440" tIns="45720" rIns="91440" bIns="45720" numCol="1" anchor="t" anchorCtr="0" compatLnSpc="1">
              <a:prstTxWarp prst="textNoShape">
                <a:avLst/>
              </a:prstTxWarp>
            </a:bodyPr>
            <a:lstStyle/>
            <a:p>
              <a:endParaRPr lang="en-US"/>
            </a:p>
          </p:txBody>
        </p:sp>
        <p:sp>
          <p:nvSpPr>
            <p:cNvPr id="5" name="Freeform 79"/>
            <p:cNvSpPr>
              <a:spLocks noEditPoints="1"/>
            </p:cNvSpPr>
            <p:nvPr/>
          </p:nvSpPr>
          <p:spPr bwMode="black">
            <a:xfrm>
              <a:off x="7790054" y="2750285"/>
              <a:ext cx="1958183" cy="2579565"/>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chemeClr val="bg1"/>
            </a:solidFill>
            <a:ln>
              <a:noFill/>
            </a:ln>
          </p:spPr>
          <p:txBody>
            <a:bodyPr vert="horz" wrap="square" lIns="82305" tIns="41153" rIns="82305" bIns="41153" numCol="1" anchor="t" anchorCtr="0" compatLnSpc="1">
              <a:prstTxWarp prst="textNoShape">
                <a:avLst/>
              </a:prstTxWarp>
            </a:bodyPr>
            <a:lstStyle/>
            <a:p>
              <a:endParaRPr lang="en-US" sz="1600" dirty="0"/>
            </a:p>
          </p:txBody>
        </p:sp>
      </p:grpSp>
      <p:sp>
        <p:nvSpPr>
          <p:cNvPr id="13" name="TextBox 12"/>
          <p:cNvSpPr txBox="1"/>
          <p:nvPr/>
        </p:nvSpPr>
        <p:spPr>
          <a:xfrm>
            <a:off x="462454" y="1991168"/>
            <a:ext cx="4282195" cy="3231654"/>
          </a:xfrm>
          <a:prstGeom prst="rect">
            <a:avLst/>
          </a:prstGeom>
          <a:noFill/>
        </p:spPr>
        <p:txBody>
          <a:bodyPr wrap="square" lIns="182880" tIns="146304" rIns="182880" bIns="146304" rtlCol="0">
            <a:spAutoFit/>
          </a:bodyPr>
          <a:lstStyle/>
          <a:p>
            <a:pPr defTabSz="914099" fontAlgn="base">
              <a:lnSpc>
                <a:spcPct val="90000"/>
              </a:lnSpc>
              <a:spcBef>
                <a:spcPct val="0"/>
              </a:spcBef>
              <a:spcAft>
                <a:spcPct val="0"/>
              </a:spcAft>
            </a:pPr>
            <a:r>
              <a:rPr lang="en-US" sz="2800" spc="-50" dirty="0" smtClean="0">
                <a:gradFill>
                  <a:gsLst>
                    <a:gs pos="36283">
                      <a:schemeClr val="tx2"/>
                    </a:gs>
                    <a:gs pos="28000">
                      <a:schemeClr val="tx2"/>
                    </a:gs>
                  </a:gsLst>
                  <a:lin ang="5400000" scaled="0"/>
                </a:gradFill>
                <a:latin typeface="+mj-lt"/>
              </a:rPr>
              <a:t>Azure Storage</a:t>
            </a:r>
          </a:p>
          <a:p>
            <a:pPr defTabSz="914099" fontAlgn="base">
              <a:lnSpc>
                <a:spcPct val="90000"/>
              </a:lnSpc>
              <a:spcBef>
                <a:spcPct val="0"/>
              </a:spcBef>
              <a:spcAft>
                <a:spcPct val="0"/>
              </a:spcAft>
            </a:pPr>
            <a:endParaRPr lang="en-US" sz="2400" spc="-50" dirty="0" smtClean="0">
              <a:gradFill>
                <a:gsLst>
                  <a:gs pos="36283">
                    <a:schemeClr val="tx2"/>
                  </a:gs>
                  <a:gs pos="28000">
                    <a:schemeClr val="tx2"/>
                  </a:gs>
                </a:gsLst>
                <a:lin ang="5400000" scaled="0"/>
              </a:gradFill>
              <a:latin typeface="+mj-lt"/>
            </a:endParaRPr>
          </a:p>
          <a:p>
            <a:pPr defTabSz="914099" fontAlgn="base">
              <a:lnSpc>
                <a:spcPct val="90000"/>
              </a:lnSpc>
              <a:spcBef>
                <a:spcPct val="0"/>
              </a:spcBef>
              <a:spcAft>
                <a:spcPct val="0"/>
              </a:spcAft>
            </a:pPr>
            <a:r>
              <a:rPr lang="en-US" sz="8000" spc="-50" dirty="0" smtClean="0">
                <a:gradFill>
                  <a:gsLst>
                    <a:gs pos="36283">
                      <a:schemeClr val="tx2"/>
                    </a:gs>
                    <a:gs pos="28000">
                      <a:schemeClr val="tx2"/>
                    </a:gs>
                  </a:gsLst>
                  <a:lin ang="5400000" scaled="0"/>
                </a:gradFill>
                <a:latin typeface="+mj-lt"/>
              </a:rPr>
              <a:t>10 Trillion Objects</a:t>
            </a:r>
            <a:endParaRPr lang="en-US" sz="8000" spc="-50" dirty="0">
              <a:gradFill>
                <a:gsLst>
                  <a:gs pos="36283">
                    <a:schemeClr val="tx2"/>
                  </a:gs>
                  <a:gs pos="28000">
                    <a:schemeClr val="tx2"/>
                  </a:gs>
                </a:gsLst>
                <a:lin ang="5400000" scaled="0"/>
              </a:gradFill>
              <a:latin typeface="+mj-lt"/>
            </a:endParaRPr>
          </a:p>
        </p:txBody>
      </p:sp>
      <p:sp>
        <p:nvSpPr>
          <p:cNvPr id="2" name="TextBox 1"/>
          <p:cNvSpPr txBox="1"/>
          <p:nvPr/>
        </p:nvSpPr>
        <p:spPr>
          <a:xfrm>
            <a:off x="274637" y="5975495"/>
            <a:ext cx="12161837" cy="871008"/>
          </a:xfrm>
          <a:prstGeom prst="rect">
            <a:avLst/>
          </a:prstGeom>
          <a:noFill/>
        </p:spPr>
        <p:txBody>
          <a:bodyPr wrap="square" lIns="182880" tIns="146304" rIns="0" bIns="146304" rtlCol="0">
            <a:spAutoFit/>
          </a:bodyPr>
          <a:lstStyle/>
          <a:p>
            <a:pPr>
              <a:lnSpc>
                <a:spcPct val="90000"/>
              </a:lnSpc>
              <a:spcAft>
                <a:spcPts val="600"/>
              </a:spcAft>
            </a:pPr>
            <a:r>
              <a:rPr lang="en-US" sz="2000" spc="-50" dirty="0" smtClean="0">
                <a:gradFill>
                  <a:gsLst>
                    <a:gs pos="2917">
                      <a:srgbClr val="00188F"/>
                    </a:gs>
                    <a:gs pos="95000">
                      <a:srgbClr val="00188F"/>
                    </a:gs>
                  </a:gsLst>
                  <a:lin ang="5400000" scaled="0"/>
                </a:gradFill>
              </a:rPr>
              <a:t>“Azure Blob storage has taken a significant step ahead of last year’s leader Amazon S3, to take the top spot” </a:t>
            </a:r>
          </a:p>
          <a:p>
            <a:pPr>
              <a:lnSpc>
                <a:spcPct val="90000"/>
              </a:lnSpc>
            </a:pPr>
            <a:r>
              <a:rPr lang="en-US" sz="1600" i="1" spc="-50" dirty="0">
                <a:gradFill>
                  <a:gsLst>
                    <a:gs pos="2917">
                      <a:srgbClr val="00188F"/>
                    </a:gs>
                    <a:gs pos="95000">
                      <a:srgbClr val="00188F"/>
                    </a:gs>
                  </a:gsLst>
                  <a:lin ang="5400000" scaled="0"/>
                </a:gradFill>
                <a:latin typeface="+mj-lt"/>
              </a:rPr>
              <a:t>	</a:t>
            </a:r>
            <a:r>
              <a:rPr lang="en-US" sz="1600" i="1" spc="-50" dirty="0" smtClean="0">
                <a:gradFill>
                  <a:gsLst>
                    <a:gs pos="2917">
                      <a:srgbClr val="00188F"/>
                    </a:gs>
                    <a:gs pos="95000">
                      <a:srgbClr val="00188F"/>
                    </a:gs>
                  </a:gsLst>
                  <a:lin ang="5400000" scaled="0"/>
                </a:gradFill>
                <a:latin typeface="+mj-lt"/>
              </a:rPr>
              <a:t>							                  </a:t>
            </a:r>
            <a:r>
              <a:rPr lang="en-US" sz="1600" spc="-50" dirty="0" smtClean="0">
                <a:gradFill>
                  <a:gsLst>
                    <a:gs pos="2917">
                      <a:srgbClr val="00188F"/>
                    </a:gs>
                    <a:gs pos="95000">
                      <a:srgbClr val="00188F"/>
                    </a:gs>
                  </a:gsLst>
                  <a:lin ang="5400000" scaled="0"/>
                </a:gradFill>
              </a:rPr>
              <a:t>– </a:t>
            </a:r>
            <a:r>
              <a:rPr lang="en-US" sz="1600" spc="-50" dirty="0" err="1" smtClean="0">
                <a:gradFill>
                  <a:gsLst>
                    <a:gs pos="2917">
                      <a:srgbClr val="00188F"/>
                    </a:gs>
                    <a:gs pos="95000">
                      <a:srgbClr val="00188F"/>
                    </a:gs>
                  </a:gsLst>
                  <a:lin ang="5400000" scaled="0"/>
                </a:gradFill>
              </a:rPr>
              <a:t>Nasuni</a:t>
            </a:r>
            <a:r>
              <a:rPr lang="en-US" sz="1600" spc="-50" dirty="0" smtClean="0">
                <a:gradFill>
                  <a:gsLst>
                    <a:gs pos="2917">
                      <a:srgbClr val="00188F"/>
                    </a:gs>
                    <a:gs pos="95000">
                      <a:srgbClr val="00188F"/>
                    </a:gs>
                  </a:gsLst>
                  <a:lin ang="5400000" scaled="0"/>
                </a:gradFill>
              </a:rPr>
              <a:t> 2013 Cloud Storage Report</a:t>
            </a:r>
          </a:p>
        </p:txBody>
      </p:sp>
    </p:spTree>
    <p:extLst>
      <p:ext uri="{BB962C8B-B14F-4D97-AF65-F5344CB8AC3E}">
        <p14:creationId xmlns:p14="http://schemas.microsoft.com/office/powerpoint/2010/main" val="7319790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36000" decel="64000" fill="hold" nodeType="afterEffect">
                                  <p:stCondLst>
                                    <p:cond delay="0"/>
                                  </p:stCondLst>
                                  <p:childTnLst>
                                    <p:animMotion origin="layout" path="M -2.3998E-6 -4.65729E-6 L -0.1422 0.21039 " pathEditMode="relative" rAng="0" ptsTypes="AA">
                                      <p:cBhvr>
                                        <p:cTn id="6" dur="500" fill="hold"/>
                                        <p:tgtEl>
                                          <p:spTgt spid="9"/>
                                        </p:tgtEl>
                                        <p:attrNameLst>
                                          <p:attrName>ppt_x</p:attrName>
                                          <p:attrName>ppt_y</p:attrName>
                                        </p:attrNameLst>
                                      </p:cBhvr>
                                      <p:rCtr x="-7059" y="10826"/>
                                    </p:animMotion>
                                  </p:childTnLst>
                                </p:cTn>
                              </p:par>
                              <p:par>
                                <p:cTn id="7" presetID="6" presetClass="emph" presetSubtype="0" accel="36000" decel="64000" fill="hold" nodeType="withEffect">
                                  <p:stCondLst>
                                    <p:cond delay="0"/>
                                  </p:stCondLst>
                                  <p:childTnLst>
                                    <p:animScale>
                                      <p:cBhvr>
                                        <p:cTn id="8" dur="500" fill="hold"/>
                                        <p:tgtEl>
                                          <p:spTgt spid="9"/>
                                        </p:tgtEl>
                                      </p:cBhvr>
                                      <p:by x="192310" y="192310"/>
                                    </p:animScale>
                                  </p:childTnLst>
                                </p:cTn>
                              </p:par>
                              <p:par>
                                <p:cTn id="9" presetID="1" presetClass="entr" presetSubtype="0" fill="hold" nodeType="withEffect">
                                  <p:stCondLst>
                                    <p:cond delay="50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xit" presetSubtype="0" fill="hold" nodeType="withEffect">
                                  <p:stCondLst>
                                    <p:cond delay="500"/>
                                  </p:stCondLst>
                                  <p:childTnLst>
                                    <p:set>
                                      <p:cBhvr>
                                        <p:cTn id="12" dur="1" fill="hold">
                                          <p:stCondLst>
                                            <p:cond delay="0"/>
                                          </p:stCondLst>
                                        </p:cTn>
                                        <p:tgtEl>
                                          <p:spTgt spid="9"/>
                                        </p:tgtEl>
                                        <p:attrNameLst>
                                          <p:attrName>style.visibility</p:attrName>
                                        </p:attrNameLst>
                                      </p:cBhvr>
                                      <p:to>
                                        <p:strVal val="hidden"/>
                                      </p:to>
                                    </p:set>
                                  </p:childTnLst>
                                </p:cTn>
                              </p:par>
                            </p:childTnLst>
                          </p:cTn>
                        </p:par>
                        <p:par>
                          <p:cTn id="13" fill="hold">
                            <p:stCondLst>
                              <p:cond delay="500"/>
                            </p:stCondLst>
                            <p:childTnLst>
                              <p:par>
                                <p:cTn id="14" presetID="2" presetClass="entr" presetSubtype="8" decel="100000" fill="hold" grpId="0" nodeType="afterEffect">
                                  <p:stCondLst>
                                    <p:cond delay="0"/>
                                  </p:stCondLst>
                                  <p:childTnLst>
                                    <p:set>
                                      <p:cBhvr>
                                        <p:cTn id="15" dur="1" fill="hold">
                                          <p:stCondLst>
                                            <p:cond delay="0"/>
                                          </p:stCondLst>
                                        </p:cTn>
                                        <p:tgtEl>
                                          <p:spTgt spid="13"/>
                                        </p:tgtEl>
                                        <p:attrNameLst>
                                          <p:attrName>style.visibility</p:attrName>
                                        </p:attrNameLst>
                                      </p:cBhvr>
                                      <p:to>
                                        <p:strVal val="visible"/>
                                      </p:to>
                                    </p:set>
                                    <p:anim calcmode="lin" valueType="num">
                                      <p:cBhvr additive="base">
                                        <p:cTn id="16" dur="500" fill="hold"/>
                                        <p:tgtEl>
                                          <p:spTgt spid="13"/>
                                        </p:tgtEl>
                                        <p:attrNameLst>
                                          <p:attrName>ppt_x</p:attrName>
                                        </p:attrNameLst>
                                      </p:cBhvr>
                                      <p:tavLst>
                                        <p:tav tm="0">
                                          <p:val>
                                            <p:strVal val="0-#ppt_w/2"/>
                                          </p:val>
                                        </p:tav>
                                        <p:tav tm="100000">
                                          <p:val>
                                            <p:strVal val="#ppt_x"/>
                                          </p:val>
                                        </p:tav>
                                      </p:tavLst>
                                    </p:anim>
                                    <p:anim calcmode="lin" valueType="num">
                                      <p:cBhvr additive="base">
                                        <p:cTn id="17" dur="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128"/>
          <p:cNvSpPr>
            <a:spLocks noChangeAspect="1"/>
          </p:cNvSpPr>
          <p:nvPr/>
        </p:nvSpPr>
        <p:spPr bwMode="black">
          <a:xfrm>
            <a:off x="4744649" y="1560875"/>
            <a:ext cx="7414023" cy="4082634"/>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tx2"/>
          </a:solidFill>
          <a:extLst/>
        </p:spPr>
        <p:txBody>
          <a:bodyPr vert="horz" wrap="square" lIns="91440" tIns="45720" rIns="91440" bIns="45720" numCol="1" anchor="t" anchorCtr="0" compatLnSpc="1">
            <a:prstTxWarp prst="textNoShape">
              <a:avLst/>
            </a:prstTxWarp>
          </a:bodyPr>
          <a:lstStyle/>
          <a:p>
            <a:endParaRPr lang="en-US"/>
          </a:p>
        </p:txBody>
      </p:sp>
      <p:sp>
        <p:nvSpPr>
          <p:cNvPr id="11" name="Freeform 128"/>
          <p:cNvSpPr>
            <a:spLocks noChangeAspect="1"/>
          </p:cNvSpPr>
          <p:nvPr/>
        </p:nvSpPr>
        <p:spPr bwMode="black">
          <a:xfrm>
            <a:off x="5073446" y="1791160"/>
            <a:ext cx="6803922" cy="3746674"/>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pattFill prst="ltUpDiag">
            <a:fgClr>
              <a:srgbClr val="CDCDCD"/>
            </a:fgClr>
            <a:bgClr>
              <a:srgbClr val="FFFFFF"/>
            </a:bgClr>
          </a:patt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14099" fontAlgn="base">
              <a:lnSpc>
                <a:spcPct val="90000"/>
              </a:lnSpc>
              <a:spcBef>
                <a:spcPct val="0"/>
              </a:spcBef>
              <a:spcAft>
                <a:spcPct val="0"/>
              </a:spcAft>
            </a:pPr>
            <a:endParaRPr lang="en-US" sz="2400" spc="-50">
              <a:gradFill>
                <a:gsLst>
                  <a:gs pos="36283">
                    <a:schemeClr val="tx1"/>
                  </a:gs>
                  <a:gs pos="28000">
                    <a:schemeClr val="tx1"/>
                  </a:gs>
                </a:gsLst>
                <a:lin ang="5400000" scaled="0"/>
              </a:gradFill>
            </a:endParaRPr>
          </a:p>
        </p:txBody>
      </p:sp>
      <p:sp>
        <p:nvSpPr>
          <p:cNvPr id="6" name="Freeform 79"/>
          <p:cNvSpPr>
            <a:spLocks noEditPoints="1"/>
          </p:cNvSpPr>
          <p:nvPr/>
        </p:nvSpPr>
        <p:spPr bwMode="black">
          <a:xfrm>
            <a:off x="7790054" y="2750285"/>
            <a:ext cx="1958183" cy="2579565"/>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chemeClr val="bg1"/>
          </a:solidFill>
          <a:ln>
            <a:noFill/>
          </a:ln>
        </p:spPr>
        <p:txBody>
          <a:bodyPr vert="horz" wrap="square" lIns="82305" tIns="41153" rIns="82305" bIns="41153" numCol="1" anchor="t" anchorCtr="0" compatLnSpc="1">
            <a:prstTxWarp prst="textNoShape">
              <a:avLst/>
            </a:prstTxWarp>
          </a:bodyPr>
          <a:lstStyle/>
          <a:p>
            <a:endParaRPr lang="en-US" sz="1600" dirty="0"/>
          </a:p>
        </p:txBody>
      </p:sp>
      <p:sp>
        <p:nvSpPr>
          <p:cNvPr id="9" name="Title 1"/>
          <p:cNvSpPr txBox="1">
            <a:spLocks/>
          </p:cNvSpPr>
          <p:nvPr/>
        </p:nvSpPr>
        <p:spPr>
          <a:xfrm>
            <a:off x="274638" y="292082"/>
            <a:ext cx="11375536" cy="946413"/>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2"/>
                    </a:gs>
                    <a:gs pos="100000">
                      <a:schemeClr val="tx2"/>
                    </a:gs>
                  </a:gsLst>
                  <a:lin ang="5400000" scaled="0"/>
                </a:gradFill>
                <a:effectLst/>
                <a:latin typeface="+mj-lt"/>
                <a:ea typeface="+mn-ea"/>
                <a:cs typeface="Arial" charset="0"/>
              </a:defRPr>
            </a:lvl1pPr>
          </a:lstStyle>
          <a:p>
            <a:r>
              <a:rPr lang="en-US" dirty="0">
                <a:gradFill>
                  <a:gsLst>
                    <a:gs pos="1250">
                      <a:schemeClr val="tx1"/>
                    </a:gs>
                    <a:gs pos="100000">
                      <a:schemeClr val="tx1"/>
                    </a:gs>
                  </a:gsLst>
                  <a:lin ang="5400000" scaled="0"/>
                </a:gradFill>
              </a:rPr>
              <a:t>Store, backup, recover your data</a:t>
            </a:r>
          </a:p>
        </p:txBody>
      </p:sp>
      <p:sp>
        <p:nvSpPr>
          <p:cNvPr id="14" name="Freeform 79"/>
          <p:cNvSpPr>
            <a:spLocks noEditPoints="1"/>
          </p:cNvSpPr>
          <p:nvPr/>
        </p:nvSpPr>
        <p:spPr bwMode="black">
          <a:xfrm>
            <a:off x="8260926" y="3050935"/>
            <a:ext cx="1468722" cy="1934786"/>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chemeClr val="tx1"/>
          </a:solidFill>
          <a:ln>
            <a:noFill/>
          </a:ln>
        </p:spPr>
        <p:txBody>
          <a:bodyPr vert="horz" wrap="square" lIns="82305" tIns="41153" rIns="82305" bIns="41153" numCol="1" anchor="t" anchorCtr="0" compatLnSpc="1">
            <a:prstTxWarp prst="textNoShape">
              <a:avLst/>
            </a:prstTxWarp>
          </a:bodyPr>
          <a:lstStyle/>
          <a:p>
            <a:endParaRPr lang="en-US" sz="1600" dirty="0"/>
          </a:p>
        </p:txBody>
      </p:sp>
      <p:sp>
        <p:nvSpPr>
          <p:cNvPr id="15" name="Freeform 79"/>
          <p:cNvSpPr>
            <a:spLocks noEditPoints="1"/>
          </p:cNvSpPr>
          <p:nvPr/>
        </p:nvSpPr>
        <p:spPr bwMode="black">
          <a:xfrm>
            <a:off x="9837927" y="3050935"/>
            <a:ext cx="1468722" cy="1934786"/>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chemeClr val="tx1"/>
          </a:solidFill>
          <a:ln>
            <a:noFill/>
          </a:ln>
        </p:spPr>
        <p:txBody>
          <a:bodyPr vert="horz" wrap="square" lIns="82305" tIns="41153" rIns="82305" bIns="41153" numCol="1" anchor="t" anchorCtr="0" compatLnSpc="1">
            <a:prstTxWarp prst="textNoShape">
              <a:avLst/>
            </a:prstTxWarp>
          </a:bodyPr>
          <a:lstStyle/>
          <a:p>
            <a:endParaRPr lang="en-US" sz="1600" dirty="0"/>
          </a:p>
        </p:txBody>
      </p:sp>
      <p:sp>
        <p:nvSpPr>
          <p:cNvPr id="7" name="Freeform 703"/>
          <p:cNvSpPr>
            <a:spLocks/>
          </p:cNvSpPr>
          <p:nvPr/>
        </p:nvSpPr>
        <p:spPr bwMode="auto">
          <a:xfrm>
            <a:off x="1699388" y="3642251"/>
            <a:ext cx="1261286" cy="948800"/>
          </a:xfrm>
          <a:custGeom>
            <a:avLst/>
            <a:gdLst>
              <a:gd name="T0" fmla="*/ 321 w 330"/>
              <a:gd name="T1" fmla="*/ 27 h 248"/>
              <a:gd name="T2" fmla="*/ 143 w 330"/>
              <a:gd name="T3" fmla="*/ 27 h 248"/>
              <a:gd name="T4" fmla="*/ 143 w 330"/>
              <a:gd name="T5" fmla="*/ 14 h 248"/>
              <a:gd name="T6" fmla="*/ 129 w 330"/>
              <a:gd name="T7" fmla="*/ 0 h 248"/>
              <a:gd name="T8" fmla="*/ 14 w 330"/>
              <a:gd name="T9" fmla="*/ 0 h 248"/>
              <a:gd name="T10" fmla="*/ 0 w 330"/>
              <a:gd name="T11" fmla="*/ 14 h 248"/>
              <a:gd name="T12" fmla="*/ 0 w 330"/>
              <a:gd name="T13" fmla="*/ 239 h 248"/>
              <a:gd name="T14" fmla="*/ 9 w 330"/>
              <a:gd name="T15" fmla="*/ 248 h 248"/>
              <a:gd name="T16" fmla="*/ 35 w 330"/>
              <a:gd name="T17" fmla="*/ 248 h 248"/>
              <a:gd name="T18" fmla="*/ 321 w 330"/>
              <a:gd name="T19" fmla="*/ 248 h 248"/>
              <a:gd name="T20" fmla="*/ 330 w 330"/>
              <a:gd name="T21" fmla="*/ 239 h 248"/>
              <a:gd name="T22" fmla="*/ 330 w 330"/>
              <a:gd name="T23" fmla="*/ 36 h 248"/>
              <a:gd name="T24" fmla="*/ 321 w 330"/>
              <a:gd name="T25" fmla="*/ 27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0" h="248">
                <a:moveTo>
                  <a:pt x="321" y="27"/>
                </a:moveTo>
                <a:cubicBezTo>
                  <a:pt x="143" y="27"/>
                  <a:pt x="143" y="27"/>
                  <a:pt x="143" y="27"/>
                </a:cubicBezTo>
                <a:cubicBezTo>
                  <a:pt x="143" y="14"/>
                  <a:pt x="143" y="14"/>
                  <a:pt x="143" y="14"/>
                </a:cubicBezTo>
                <a:cubicBezTo>
                  <a:pt x="143" y="6"/>
                  <a:pt x="137" y="0"/>
                  <a:pt x="129" y="0"/>
                </a:cubicBezTo>
                <a:cubicBezTo>
                  <a:pt x="14" y="0"/>
                  <a:pt x="14" y="0"/>
                  <a:pt x="14" y="0"/>
                </a:cubicBezTo>
                <a:cubicBezTo>
                  <a:pt x="6" y="0"/>
                  <a:pt x="0" y="7"/>
                  <a:pt x="0" y="14"/>
                </a:cubicBezTo>
                <a:cubicBezTo>
                  <a:pt x="0" y="239"/>
                  <a:pt x="0" y="239"/>
                  <a:pt x="0" y="239"/>
                </a:cubicBezTo>
                <a:cubicBezTo>
                  <a:pt x="0" y="244"/>
                  <a:pt x="4" y="248"/>
                  <a:pt x="9" y="248"/>
                </a:cubicBezTo>
                <a:cubicBezTo>
                  <a:pt x="35" y="248"/>
                  <a:pt x="35" y="248"/>
                  <a:pt x="35" y="248"/>
                </a:cubicBezTo>
                <a:cubicBezTo>
                  <a:pt x="321" y="248"/>
                  <a:pt x="321" y="248"/>
                  <a:pt x="321" y="248"/>
                </a:cubicBezTo>
                <a:cubicBezTo>
                  <a:pt x="326" y="248"/>
                  <a:pt x="330" y="244"/>
                  <a:pt x="330" y="239"/>
                </a:cubicBezTo>
                <a:cubicBezTo>
                  <a:pt x="330" y="36"/>
                  <a:pt x="330" y="36"/>
                  <a:pt x="330" y="36"/>
                </a:cubicBezTo>
                <a:cubicBezTo>
                  <a:pt x="330" y="31"/>
                  <a:pt x="326" y="27"/>
                  <a:pt x="321" y="27"/>
                </a:cubicBezTo>
                <a:close/>
              </a:path>
            </a:pathLst>
          </a:custGeom>
          <a:solidFill>
            <a:schemeClr val="tx2"/>
          </a:solidFill>
          <a:ln w="28575">
            <a:noFill/>
          </a:ln>
          <a:extLst/>
        </p:spPr>
        <p:txBody>
          <a:bodyPr vert="horz" wrap="square" lIns="91440" tIns="45720" rIns="91440" bIns="45720" numCol="1" anchor="t" anchorCtr="0" compatLnSpc="1">
            <a:prstTxWarp prst="textNoShape">
              <a:avLst/>
            </a:prstTxWarp>
          </a:bodyPr>
          <a:lstStyle/>
          <a:p>
            <a:endParaRPr lang="en-US"/>
          </a:p>
        </p:txBody>
      </p:sp>
      <p:sp>
        <p:nvSpPr>
          <p:cNvPr id="16" name="Freeform 703"/>
          <p:cNvSpPr>
            <a:spLocks/>
          </p:cNvSpPr>
          <p:nvPr/>
        </p:nvSpPr>
        <p:spPr bwMode="auto">
          <a:xfrm>
            <a:off x="6792362" y="3642251"/>
            <a:ext cx="1261286" cy="948800"/>
          </a:xfrm>
          <a:custGeom>
            <a:avLst/>
            <a:gdLst>
              <a:gd name="T0" fmla="*/ 321 w 330"/>
              <a:gd name="T1" fmla="*/ 27 h 248"/>
              <a:gd name="T2" fmla="*/ 143 w 330"/>
              <a:gd name="T3" fmla="*/ 27 h 248"/>
              <a:gd name="T4" fmla="*/ 143 w 330"/>
              <a:gd name="T5" fmla="*/ 14 h 248"/>
              <a:gd name="T6" fmla="*/ 129 w 330"/>
              <a:gd name="T7" fmla="*/ 0 h 248"/>
              <a:gd name="T8" fmla="*/ 14 w 330"/>
              <a:gd name="T9" fmla="*/ 0 h 248"/>
              <a:gd name="T10" fmla="*/ 0 w 330"/>
              <a:gd name="T11" fmla="*/ 14 h 248"/>
              <a:gd name="T12" fmla="*/ 0 w 330"/>
              <a:gd name="T13" fmla="*/ 239 h 248"/>
              <a:gd name="T14" fmla="*/ 9 w 330"/>
              <a:gd name="T15" fmla="*/ 248 h 248"/>
              <a:gd name="T16" fmla="*/ 35 w 330"/>
              <a:gd name="T17" fmla="*/ 248 h 248"/>
              <a:gd name="T18" fmla="*/ 321 w 330"/>
              <a:gd name="T19" fmla="*/ 248 h 248"/>
              <a:gd name="T20" fmla="*/ 330 w 330"/>
              <a:gd name="T21" fmla="*/ 239 h 248"/>
              <a:gd name="T22" fmla="*/ 330 w 330"/>
              <a:gd name="T23" fmla="*/ 36 h 248"/>
              <a:gd name="T24" fmla="*/ 321 w 330"/>
              <a:gd name="T25" fmla="*/ 27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0" h="248">
                <a:moveTo>
                  <a:pt x="321" y="27"/>
                </a:moveTo>
                <a:cubicBezTo>
                  <a:pt x="143" y="27"/>
                  <a:pt x="143" y="27"/>
                  <a:pt x="143" y="27"/>
                </a:cubicBezTo>
                <a:cubicBezTo>
                  <a:pt x="143" y="14"/>
                  <a:pt x="143" y="14"/>
                  <a:pt x="143" y="14"/>
                </a:cubicBezTo>
                <a:cubicBezTo>
                  <a:pt x="143" y="6"/>
                  <a:pt x="137" y="0"/>
                  <a:pt x="129" y="0"/>
                </a:cubicBezTo>
                <a:cubicBezTo>
                  <a:pt x="14" y="0"/>
                  <a:pt x="14" y="0"/>
                  <a:pt x="14" y="0"/>
                </a:cubicBezTo>
                <a:cubicBezTo>
                  <a:pt x="6" y="0"/>
                  <a:pt x="0" y="7"/>
                  <a:pt x="0" y="14"/>
                </a:cubicBezTo>
                <a:cubicBezTo>
                  <a:pt x="0" y="239"/>
                  <a:pt x="0" y="239"/>
                  <a:pt x="0" y="239"/>
                </a:cubicBezTo>
                <a:cubicBezTo>
                  <a:pt x="0" y="244"/>
                  <a:pt x="4" y="248"/>
                  <a:pt x="9" y="248"/>
                </a:cubicBezTo>
                <a:cubicBezTo>
                  <a:pt x="35" y="248"/>
                  <a:pt x="35" y="248"/>
                  <a:pt x="35" y="248"/>
                </a:cubicBezTo>
                <a:cubicBezTo>
                  <a:pt x="321" y="248"/>
                  <a:pt x="321" y="248"/>
                  <a:pt x="321" y="248"/>
                </a:cubicBezTo>
                <a:cubicBezTo>
                  <a:pt x="326" y="248"/>
                  <a:pt x="330" y="244"/>
                  <a:pt x="330" y="239"/>
                </a:cubicBezTo>
                <a:cubicBezTo>
                  <a:pt x="330" y="36"/>
                  <a:pt x="330" y="36"/>
                  <a:pt x="330" y="36"/>
                </a:cubicBezTo>
                <a:cubicBezTo>
                  <a:pt x="330" y="31"/>
                  <a:pt x="326" y="27"/>
                  <a:pt x="321" y="27"/>
                </a:cubicBezTo>
                <a:close/>
              </a:path>
            </a:pathLst>
          </a:custGeom>
          <a:solidFill>
            <a:schemeClr val="accent2"/>
          </a:solidFill>
          <a:ln w="28575">
            <a:noFill/>
          </a:ln>
          <a:extLst/>
        </p:spPr>
        <p:txBody>
          <a:bodyPr vert="horz" wrap="square" lIns="91440" tIns="45720" rIns="91440" bIns="45720" numCol="1" anchor="t" anchorCtr="0" compatLnSpc="1">
            <a:prstTxWarp prst="textNoShape">
              <a:avLst/>
            </a:prstTxWarp>
          </a:bodyPr>
          <a:lstStyle/>
          <a:p>
            <a:endParaRPr lang="en-US"/>
          </a:p>
        </p:txBody>
      </p:sp>
      <p:sp>
        <p:nvSpPr>
          <p:cNvPr id="17" name="Freeform 703"/>
          <p:cNvSpPr>
            <a:spLocks/>
          </p:cNvSpPr>
          <p:nvPr/>
        </p:nvSpPr>
        <p:spPr bwMode="auto">
          <a:xfrm>
            <a:off x="6792362" y="3642251"/>
            <a:ext cx="1261286" cy="948800"/>
          </a:xfrm>
          <a:custGeom>
            <a:avLst/>
            <a:gdLst>
              <a:gd name="T0" fmla="*/ 321 w 330"/>
              <a:gd name="T1" fmla="*/ 27 h 248"/>
              <a:gd name="T2" fmla="*/ 143 w 330"/>
              <a:gd name="T3" fmla="*/ 27 h 248"/>
              <a:gd name="T4" fmla="*/ 143 w 330"/>
              <a:gd name="T5" fmla="*/ 14 h 248"/>
              <a:gd name="T6" fmla="*/ 129 w 330"/>
              <a:gd name="T7" fmla="*/ 0 h 248"/>
              <a:gd name="T8" fmla="*/ 14 w 330"/>
              <a:gd name="T9" fmla="*/ 0 h 248"/>
              <a:gd name="T10" fmla="*/ 0 w 330"/>
              <a:gd name="T11" fmla="*/ 14 h 248"/>
              <a:gd name="T12" fmla="*/ 0 w 330"/>
              <a:gd name="T13" fmla="*/ 239 h 248"/>
              <a:gd name="T14" fmla="*/ 9 w 330"/>
              <a:gd name="T15" fmla="*/ 248 h 248"/>
              <a:gd name="T16" fmla="*/ 35 w 330"/>
              <a:gd name="T17" fmla="*/ 248 h 248"/>
              <a:gd name="T18" fmla="*/ 321 w 330"/>
              <a:gd name="T19" fmla="*/ 248 h 248"/>
              <a:gd name="T20" fmla="*/ 330 w 330"/>
              <a:gd name="T21" fmla="*/ 239 h 248"/>
              <a:gd name="T22" fmla="*/ 330 w 330"/>
              <a:gd name="T23" fmla="*/ 36 h 248"/>
              <a:gd name="T24" fmla="*/ 321 w 330"/>
              <a:gd name="T25" fmla="*/ 27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0" h="248">
                <a:moveTo>
                  <a:pt x="321" y="27"/>
                </a:moveTo>
                <a:cubicBezTo>
                  <a:pt x="143" y="27"/>
                  <a:pt x="143" y="27"/>
                  <a:pt x="143" y="27"/>
                </a:cubicBezTo>
                <a:cubicBezTo>
                  <a:pt x="143" y="14"/>
                  <a:pt x="143" y="14"/>
                  <a:pt x="143" y="14"/>
                </a:cubicBezTo>
                <a:cubicBezTo>
                  <a:pt x="143" y="6"/>
                  <a:pt x="137" y="0"/>
                  <a:pt x="129" y="0"/>
                </a:cubicBezTo>
                <a:cubicBezTo>
                  <a:pt x="14" y="0"/>
                  <a:pt x="14" y="0"/>
                  <a:pt x="14" y="0"/>
                </a:cubicBezTo>
                <a:cubicBezTo>
                  <a:pt x="6" y="0"/>
                  <a:pt x="0" y="7"/>
                  <a:pt x="0" y="14"/>
                </a:cubicBezTo>
                <a:cubicBezTo>
                  <a:pt x="0" y="239"/>
                  <a:pt x="0" y="239"/>
                  <a:pt x="0" y="239"/>
                </a:cubicBezTo>
                <a:cubicBezTo>
                  <a:pt x="0" y="244"/>
                  <a:pt x="4" y="248"/>
                  <a:pt x="9" y="248"/>
                </a:cubicBezTo>
                <a:cubicBezTo>
                  <a:pt x="35" y="248"/>
                  <a:pt x="35" y="248"/>
                  <a:pt x="35" y="248"/>
                </a:cubicBezTo>
                <a:cubicBezTo>
                  <a:pt x="321" y="248"/>
                  <a:pt x="321" y="248"/>
                  <a:pt x="321" y="248"/>
                </a:cubicBezTo>
                <a:cubicBezTo>
                  <a:pt x="326" y="248"/>
                  <a:pt x="330" y="244"/>
                  <a:pt x="330" y="239"/>
                </a:cubicBezTo>
                <a:cubicBezTo>
                  <a:pt x="330" y="36"/>
                  <a:pt x="330" y="36"/>
                  <a:pt x="330" y="36"/>
                </a:cubicBezTo>
                <a:cubicBezTo>
                  <a:pt x="330" y="31"/>
                  <a:pt x="326" y="27"/>
                  <a:pt x="321" y="27"/>
                </a:cubicBezTo>
                <a:close/>
              </a:path>
            </a:pathLst>
          </a:custGeom>
          <a:solidFill>
            <a:schemeClr val="accent2"/>
          </a:solidFill>
          <a:ln w="28575">
            <a:noFill/>
          </a:ln>
          <a:extLst/>
        </p:spPr>
        <p:txBody>
          <a:bodyPr vert="horz" wrap="square" lIns="91440" tIns="45720" rIns="91440" bIns="45720" numCol="1" anchor="t" anchorCtr="0" compatLnSpc="1">
            <a:prstTxWarp prst="textNoShape">
              <a:avLst/>
            </a:prstTxWarp>
          </a:bodyPr>
          <a:lstStyle/>
          <a:p>
            <a:endParaRPr lang="en-US"/>
          </a:p>
        </p:txBody>
      </p:sp>
      <p:sp>
        <p:nvSpPr>
          <p:cNvPr id="18" name="TextBox 17"/>
          <p:cNvSpPr txBox="1"/>
          <p:nvPr/>
        </p:nvSpPr>
        <p:spPr>
          <a:xfrm>
            <a:off x="458301" y="1163296"/>
            <a:ext cx="4299150" cy="683264"/>
          </a:xfrm>
          <a:prstGeom prst="rect">
            <a:avLst/>
          </a:prstGeom>
          <a:noFill/>
        </p:spPr>
        <p:txBody>
          <a:bodyPr wrap="square" lIns="0" tIns="146304" rIns="0" bIns="146304" rtlCol="0">
            <a:spAutoFit/>
          </a:bodyPr>
          <a:lstStyle>
            <a:defPPr>
              <a:defRPr lang="en-US"/>
            </a:defPPr>
            <a:lvl1pPr algn="ctr">
              <a:lnSpc>
                <a:spcPct val="90000"/>
              </a:lnSpc>
              <a:defRPr sz="2400" b="1" spc="-50">
                <a:gradFill>
                  <a:gsLst>
                    <a:gs pos="2917">
                      <a:schemeClr val="tx1"/>
                    </a:gs>
                    <a:gs pos="30000">
                      <a:schemeClr val="tx1"/>
                    </a:gs>
                  </a:gsLst>
                  <a:lin ang="5400000" scaled="0"/>
                </a:gradFill>
                <a:latin typeface="+mj-lt"/>
              </a:defRPr>
            </a:lvl1pPr>
          </a:lstStyle>
          <a:p>
            <a:pPr algn="l"/>
            <a:r>
              <a:rPr lang="en-US" sz="2800" b="0" dirty="0" smtClean="0">
                <a:gradFill>
                  <a:gsLst>
                    <a:gs pos="2917">
                      <a:schemeClr val="tx2"/>
                    </a:gs>
                    <a:gs pos="30000">
                      <a:schemeClr val="tx2"/>
                    </a:gs>
                  </a:gsLst>
                  <a:lin ang="5400000" scaled="0"/>
                </a:gradFill>
              </a:rPr>
              <a:t>Microsoft Azure Storage</a:t>
            </a:r>
            <a:endParaRPr lang="en-US" sz="2800" b="0" dirty="0">
              <a:gradFill>
                <a:gsLst>
                  <a:gs pos="2917">
                    <a:schemeClr val="tx2"/>
                  </a:gs>
                  <a:gs pos="30000">
                    <a:schemeClr val="tx2"/>
                  </a:gs>
                </a:gsLst>
                <a:lin ang="5400000" scaled="0"/>
              </a:gradFill>
            </a:endParaRPr>
          </a:p>
        </p:txBody>
      </p:sp>
      <p:sp>
        <p:nvSpPr>
          <p:cNvPr id="19" name="TextBox 18"/>
          <p:cNvSpPr txBox="1"/>
          <p:nvPr/>
        </p:nvSpPr>
        <p:spPr>
          <a:xfrm>
            <a:off x="445499" y="1707038"/>
            <a:ext cx="4299150" cy="1885644"/>
          </a:xfrm>
          <a:prstGeom prst="rect">
            <a:avLst/>
          </a:prstGeom>
          <a:noFill/>
        </p:spPr>
        <p:txBody>
          <a:bodyPr wrap="square" lIns="0" tIns="146304" rIns="0" bIns="146304" rtlCol="0">
            <a:spAutoFit/>
          </a:bodyPr>
          <a:lstStyle>
            <a:defPPr>
              <a:defRPr lang="en-US"/>
            </a:defPPr>
            <a:lvl1pPr algn="ctr">
              <a:lnSpc>
                <a:spcPct val="90000"/>
              </a:lnSpc>
              <a:defRPr sz="2400" b="1" spc="-50">
                <a:gradFill>
                  <a:gsLst>
                    <a:gs pos="2917">
                      <a:schemeClr val="tx1"/>
                    </a:gs>
                    <a:gs pos="30000">
                      <a:schemeClr val="tx1"/>
                    </a:gs>
                  </a:gsLst>
                  <a:lin ang="5400000" scaled="0"/>
                </a:gradFill>
                <a:latin typeface="+mj-lt"/>
              </a:defRPr>
            </a:lvl1pPr>
          </a:lstStyle>
          <a:p>
            <a:pPr algn="l">
              <a:spcAft>
                <a:spcPts val="400"/>
              </a:spcAft>
            </a:pPr>
            <a:r>
              <a:rPr lang="en-US" sz="2000" b="0" dirty="0" smtClean="0">
                <a:solidFill>
                  <a:schemeClr val="bg1">
                    <a:lumMod val="50000"/>
                  </a:schemeClr>
                </a:solidFill>
                <a:latin typeface="+mn-lt"/>
              </a:rPr>
              <a:t>Highly durable and scalable</a:t>
            </a:r>
          </a:p>
          <a:p>
            <a:pPr algn="l">
              <a:spcAft>
                <a:spcPts val="400"/>
              </a:spcAft>
            </a:pPr>
            <a:r>
              <a:rPr lang="en-US" sz="2000" b="0" dirty="0">
                <a:solidFill>
                  <a:schemeClr val="bg1">
                    <a:lumMod val="50000"/>
                  </a:schemeClr>
                </a:solidFill>
                <a:latin typeface="+mn-lt"/>
              </a:rPr>
              <a:t>Multiple copies of your </a:t>
            </a:r>
            <a:r>
              <a:rPr lang="en-US" sz="2000" b="0" dirty="0" smtClean="0">
                <a:solidFill>
                  <a:schemeClr val="bg1">
                    <a:lumMod val="50000"/>
                  </a:schemeClr>
                </a:solidFill>
                <a:latin typeface="+mn-lt"/>
              </a:rPr>
              <a:t>data</a:t>
            </a:r>
            <a:endParaRPr lang="en-US" sz="2000" b="0" dirty="0">
              <a:solidFill>
                <a:schemeClr val="bg1">
                  <a:lumMod val="50000"/>
                </a:schemeClr>
              </a:solidFill>
              <a:latin typeface="+mn-lt"/>
            </a:endParaRPr>
          </a:p>
          <a:p>
            <a:pPr algn="l">
              <a:spcAft>
                <a:spcPts val="400"/>
              </a:spcAft>
            </a:pPr>
            <a:r>
              <a:rPr lang="en-US" sz="2000" b="0" dirty="0">
                <a:solidFill>
                  <a:schemeClr val="bg1">
                    <a:lumMod val="50000"/>
                  </a:schemeClr>
                </a:solidFill>
                <a:latin typeface="+mn-lt"/>
              </a:rPr>
              <a:t>Financially backed  </a:t>
            </a:r>
            <a:r>
              <a:rPr lang="en-US" sz="2000" b="0" dirty="0" smtClean="0">
                <a:solidFill>
                  <a:schemeClr val="bg1">
                    <a:lumMod val="50000"/>
                  </a:schemeClr>
                </a:solidFill>
                <a:latin typeface="+mn-lt"/>
              </a:rPr>
              <a:t>SLAs</a:t>
            </a:r>
            <a:endParaRPr lang="en-US" sz="2000" b="0" dirty="0">
              <a:solidFill>
                <a:schemeClr val="bg1">
                  <a:lumMod val="50000"/>
                </a:schemeClr>
              </a:solidFill>
              <a:latin typeface="+mn-lt"/>
            </a:endParaRPr>
          </a:p>
          <a:p>
            <a:pPr algn="l">
              <a:spcAft>
                <a:spcPts val="400"/>
              </a:spcAft>
            </a:pPr>
            <a:r>
              <a:rPr lang="en-US" sz="2000" b="0" dirty="0">
                <a:solidFill>
                  <a:schemeClr val="bg1">
                    <a:lumMod val="50000"/>
                  </a:schemeClr>
                </a:solidFill>
                <a:latin typeface="+mn-lt"/>
              </a:rPr>
              <a:t>Storage for </a:t>
            </a:r>
            <a:r>
              <a:rPr lang="en-US" sz="2000" b="0" dirty="0" smtClean="0">
                <a:solidFill>
                  <a:schemeClr val="bg1">
                    <a:lumMod val="50000"/>
                  </a:schemeClr>
                </a:solidFill>
                <a:latin typeface="+mn-lt"/>
              </a:rPr>
              <a:t>objects, tables, drives</a:t>
            </a:r>
          </a:p>
          <a:p>
            <a:pPr algn="l">
              <a:spcAft>
                <a:spcPts val="400"/>
              </a:spcAft>
            </a:pPr>
            <a:r>
              <a:rPr lang="en-US" sz="2000" b="0" dirty="0" smtClean="0">
                <a:solidFill>
                  <a:schemeClr val="bg1">
                    <a:lumMod val="50000"/>
                  </a:schemeClr>
                </a:solidFill>
                <a:latin typeface="+mn-lt"/>
              </a:rPr>
              <a:t>Supports REST APIs</a:t>
            </a:r>
            <a:endParaRPr lang="en-US" sz="2000" b="0" dirty="0">
              <a:solidFill>
                <a:schemeClr val="bg1">
                  <a:lumMod val="50000"/>
                </a:schemeClr>
              </a:solidFill>
              <a:latin typeface="+mn-lt"/>
            </a:endParaRPr>
          </a:p>
        </p:txBody>
      </p:sp>
    </p:spTree>
    <p:extLst>
      <p:ext uri="{BB962C8B-B14F-4D97-AF65-F5344CB8AC3E}">
        <p14:creationId xmlns:p14="http://schemas.microsoft.com/office/powerpoint/2010/main" val="19979400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accel="44000" decel="56000" fill="hold" grpId="0" nodeType="afterEffect">
                                  <p:stCondLst>
                                    <p:cond delay="0"/>
                                  </p:stCondLst>
                                  <p:childTnLst>
                                    <p:animMotion origin="layout" path="M -1.47817E-6 -4.4621E-6 L -0.10862 -0.00295 " pathEditMode="relative" rAng="0" ptsTypes="AA">
                                      <p:cBhvr>
                                        <p:cTn id="6" dur="500" fill="hold"/>
                                        <p:tgtEl>
                                          <p:spTgt spid="6"/>
                                        </p:tgtEl>
                                        <p:attrNameLst>
                                          <p:attrName>ppt_x</p:attrName>
                                          <p:attrName>ppt_y</p:attrName>
                                        </p:attrNameLst>
                                      </p:cBhvr>
                                      <p:rCtr x="-5412" y="-136"/>
                                    </p:animMotion>
                                  </p:childTnLst>
                                </p:cTn>
                              </p:par>
                              <p:par>
                                <p:cTn id="7" presetID="6" presetClass="emph" presetSubtype="0" accel="44000" decel="56000" fill="hold" grpId="1" nodeType="withEffect">
                                  <p:stCondLst>
                                    <p:cond delay="0"/>
                                  </p:stCondLst>
                                  <p:childTnLst>
                                    <p:animScale>
                                      <p:cBhvr>
                                        <p:cTn id="8" dur="500" fill="hold"/>
                                        <p:tgtEl>
                                          <p:spTgt spid="6"/>
                                        </p:tgtEl>
                                      </p:cBhvr>
                                      <p:by x="75180" y="75180"/>
                                    </p:animScale>
                                  </p:childTnLst>
                                </p:cTn>
                              </p:par>
                              <p:par>
                                <p:cTn id="9" presetID="19" presetClass="emph" presetSubtype="0" fill="hold" grpId="2" nodeType="withEffect">
                                  <p:stCondLst>
                                    <p:cond delay="0"/>
                                  </p:stCondLst>
                                  <p:childTnLst>
                                    <p:animClr clrSpc="rgb" dir="cw">
                                      <p:cBhvr override="childStyle">
                                        <p:cTn id="10" dur="500" fill="hold"/>
                                        <p:tgtEl>
                                          <p:spTgt spid="6"/>
                                        </p:tgtEl>
                                        <p:attrNameLst>
                                          <p:attrName>style.color</p:attrName>
                                        </p:attrNameLst>
                                      </p:cBhvr>
                                      <p:to>
                                        <a:schemeClr val="tx1"/>
                                      </p:to>
                                    </p:animClr>
                                    <p:animClr clrSpc="rgb" dir="cw">
                                      <p:cBhvr>
                                        <p:cTn id="11" dur="500" fill="hold"/>
                                        <p:tgtEl>
                                          <p:spTgt spid="6"/>
                                        </p:tgtEl>
                                        <p:attrNameLst>
                                          <p:attrName>fillcolor</p:attrName>
                                        </p:attrNameLst>
                                      </p:cBhvr>
                                      <p:to>
                                        <a:schemeClr val="tx1"/>
                                      </p:to>
                                    </p:animClr>
                                    <p:set>
                                      <p:cBhvr>
                                        <p:cTn id="12" dur="500" fill="hold"/>
                                        <p:tgtEl>
                                          <p:spTgt spid="6"/>
                                        </p:tgtEl>
                                        <p:attrNameLst>
                                          <p:attrName>fill.type</p:attrName>
                                        </p:attrNameLst>
                                      </p:cBhvr>
                                      <p:to>
                                        <p:strVal val="solid"/>
                                      </p:to>
                                    </p:set>
                                    <p:set>
                                      <p:cBhvr>
                                        <p:cTn id="13" dur="500" fill="hold"/>
                                        <p:tgtEl>
                                          <p:spTgt spid="6"/>
                                        </p:tgtEl>
                                        <p:attrNameLst>
                                          <p:attrName>fill.on</p:attrName>
                                        </p:attrNameLst>
                                      </p:cBhvr>
                                      <p:to>
                                        <p:strVal val="true"/>
                                      </p:to>
                                    </p:set>
                                  </p:childTnLst>
                                </p:cTn>
                              </p:par>
                              <p:par>
                                <p:cTn id="14" presetID="10" presetClass="entr" presetSubtype="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fade">
                                      <p:cBhvr>
                                        <p:cTn id="20" dur="500"/>
                                        <p:tgtEl>
                                          <p:spTgt spid="14"/>
                                        </p:tgtEl>
                                      </p:cBhvr>
                                    </p:animEffect>
                                  </p:childTnLst>
                                </p:cTn>
                              </p:par>
                              <p:par>
                                <p:cTn id="21" presetID="10" presetClass="entr" presetSubtype="0" fill="hold" grpId="0" nodeType="withEffect">
                                  <p:stCondLst>
                                    <p:cond delay="25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500"/>
                                        <p:tgtEl>
                                          <p:spTgt spid="15"/>
                                        </p:tgtEl>
                                      </p:cBhvr>
                                    </p:animEffect>
                                  </p:childTnLst>
                                </p:cTn>
                              </p:par>
                              <p:par>
                                <p:cTn id="24" presetID="10" presetClass="entr" presetSubtype="0" fill="hold" grpId="0" nodeType="withEffect">
                                  <p:stCondLst>
                                    <p:cond delay="250"/>
                                  </p:stCondLst>
                                  <p:childTnLst>
                                    <p:set>
                                      <p:cBhvr>
                                        <p:cTn id="25" dur="1" fill="hold">
                                          <p:stCondLst>
                                            <p:cond delay="0"/>
                                          </p:stCondLst>
                                        </p:cTn>
                                        <p:tgtEl>
                                          <p:spTgt spid="18"/>
                                        </p:tgtEl>
                                        <p:attrNameLst>
                                          <p:attrName>style.visibility</p:attrName>
                                        </p:attrNameLst>
                                      </p:cBhvr>
                                      <p:to>
                                        <p:strVal val="visible"/>
                                      </p:to>
                                    </p:set>
                                    <p:animEffect transition="in" filter="fade">
                                      <p:cBhvr>
                                        <p:cTn id="26" dur="600"/>
                                        <p:tgtEl>
                                          <p:spTgt spid="18"/>
                                        </p:tgtEl>
                                      </p:cBhvr>
                                    </p:animEffect>
                                  </p:childTnLst>
                                </p:cTn>
                              </p:par>
                              <p:par>
                                <p:cTn id="27" presetID="35" presetClass="path" presetSubtype="0" decel="100000" fill="hold" grpId="1" nodeType="withEffect">
                                  <p:stCondLst>
                                    <p:cond delay="50"/>
                                  </p:stCondLst>
                                  <p:childTnLst>
                                    <p:animMotion origin="layout" path="M -0.05548 0.00023 L -2.03699E-6 0.00023 " pathEditMode="relative" rAng="0" ptsTypes="AA">
                                      <p:cBhvr>
                                        <p:cTn id="28" dur="800" fill="hold"/>
                                        <p:tgtEl>
                                          <p:spTgt spid="18"/>
                                        </p:tgtEl>
                                        <p:attrNameLst>
                                          <p:attrName>ppt_x</p:attrName>
                                          <p:attrName>ppt_y</p:attrName>
                                        </p:attrNameLst>
                                      </p:cBhvr>
                                      <p:rCtr x="2774" y="0"/>
                                    </p:animMotion>
                                  </p:childTnLst>
                                </p:cTn>
                              </p:par>
                              <p:par>
                                <p:cTn id="29" presetID="10" presetClass="entr" presetSubtype="0" fill="hold" grpId="0" nodeType="withEffect">
                                  <p:stCondLst>
                                    <p:cond delay="250"/>
                                  </p:stCondLst>
                                  <p:childTnLst>
                                    <p:set>
                                      <p:cBhvr>
                                        <p:cTn id="30" dur="1" fill="hold">
                                          <p:stCondLst>
                                            <p:cond delay="0"/>
                                          </p:stCondLst>
                                        </p:cTn>
                                        <p:tgtEl>
                                          <p:spTgt spid="19"/>
                                        </p:tgtEl>
                                        <p:attrNameLst>
                                          <p:attrName>style.visibility</p:attrName>
                                        </p:attrNameLst>
                                      </p:cBhvr>
                                      <p:to>
                                        <p:strVal val="visible"/>
                                      </p:to>
                                    </p:set>
                                    <p:animEffect transition="in" filter="fade">
                                      <p:cBhvr>
                                        <p:cTn id="31" dur="600"/>
                                        <p:tgtEl>
                                          <p:spTgt spid="19"/>
                                        </p:tgtEl>
                                      </p:cBhvr>
                                    </p:animEffect>
                                  </p:childTnLst>
                                </p:cTn>
                              </p:par>
                              <p:par>
                                <p:cTn id="32" presetID="35" presetClass="path" presetSubtype="0" decel="100000" fill="hold" grpId="1" nodeType="withEffect">
                                  <p:stCondLst>
                                    <p:cond delay="50"/>
                                  </p:stCondLst>
                                  <p:childTnLst>
                                    <p:animMotion origin="layout" path="M -0.05553 0.00023 L 4.35793E-6 0.00023 " pathEditMode="relative" rAng="0" ptsTypes="AA">
                                      <p:cBhvr>
                                        <p:cTn id="33" dur="800" fill="hold"/>
                                        <p:tgtEl>
                                          <p:spTgt spid="19"/>
                                        </p:tgtEl>
                                        <p:attrNameLst>
                                          <p:attrName>ppt_x</p:attrName>
                                          <p:attrName>ppt_y</p:attrName>
                                        </p:attrNameLst>
                                      </p:cBhvr>
                                      <p:rCtr x="2770" y="0"/>
                                    </p:animMotion>
                                  </p:childTnLst>
                                </p:cTn>
                              </p:par>
                            </p:childTnLst>
                          </p:cTn>
                        </p:par>
                      </p:childTnLst>
                    </p:cTn>
                  </p:par>
                  <p:par>
                    <p:cTn id="34" fill="hold">
                      <p:stCondLst>
                        <p:cond delay="indefinite"/>
                      </p:stCondLst>
                      <p:childTnLst>
                        <p:par>
                          <p:cTn id="35" fill="hold">
                            <p:stCondLst>
                              <p:cond delay="0"/>
                            </p:stCondLst>
                            <p:childTnLst>
                              <p:par>
                                <p:cTn id="36" presetID="2" presetClass="entr" presetSubtype="8" decel="100000" fill="hold" grpId="1" nodeType="clickEffect">
                                  <p:stCondLst>
                                    <p:cond delay="0"/>
                                  </p:stCondLst>
                                  <p:childTnLst>
                                    <p:set>
                                      <p:cBhvr>
                                        <p:cTn id="37" dur="1" fill="hold">
                                          <p:stCondLst>
                                            <p:cond delay="0"/>
                                          </p:stCondLst>
                                        </p:cTn>
                                        <p:tgtEl>
                                          <p:spTgt spid="7"/>
                                        </p:tgtEl>
                                        <p:attrNameLst>
                                          <p:attrName>style.visibility</p:attrName>
                                        </p:attrNameLst>
                                      </p:cBhvr>
                                      <p:to>
                                        <p:strVal val="visible"/>
                                      </p:to>
                                    </p:set>
                                    <p:anim calcmode="lin" valueType="num">
                                      <p:cBhvr additive="base">
                                        <p:cTn id="38" dur="500" fill="hold"/>
                                        <p:tgtEl>
                                          <p:spTgt spid="7"/>
                                        </p:tgtEl>
                                        <p:attrNameLst>
                                          <p:attrName>ppt_x</p:attrName>
                                        </p:attrNameLst>
                                      </p:cBhvr>
                                      <p:tavLst>
                                        <p:tav tm="0">
                                          <p:val>
                                            <p:strVal val="0-#ppt_w/2"/>
                                          </p:val>
                                        </p:tav>
                                        <p:tav tm="100000">
                                          <p:val>
                                            <p:strVal val="#ppt_x"/>
                                          </p:val>
                                        </p:tav>
                                      </p:tavLst>
                                    </p:anim>
                                    <p:anim calcmode="lin" valueType="num">
                                      <p:cBhvr additive="base">
                                        <p:cTn id="39" dur="500" fill="hold"/>
                                        <p:tgtEl>
                                          <p:spTgt spid="7"/>
                                        </p:tgtEl>
                                        <p:attrNameLst>
                                          <p:attrName>ppt_y</p:attrName>
                                        </p:attrNameLst>
                                      </p:cBhvr>
                                      <p:tavLst>
                                        <p:tav tm="0">
                                          <p:val>
                                            <p:strVal val="#ppt_y"/>
                                          </p:val>
                                        </p:tav>
                                        <p:tav tm="100000">
                                          <p:val>
                                            <p:strVal val="#ppt_y"/>
                                          </p:val>
                                        </p:tav>
                                      </p:tavLst>
                                    </p:anim>
                                  </p:childTnLst>
                                </p:cTn>
                              </p:par>
                            </p:childTnLst>
                          </p:cTn>
                        </p:par>
                        <p:par>
                          <p:cTn id="40" fill="hold">
                            <p:stCondLst>
                              <p:cond delay="500"/>
                            </p:stCondLst>
                            <p:childTnLst>
                              <p:par>
                                <p:cTn id="41" presetID="63" presetClass="path" presetSubtype="0" accel="34667" decel="65333" fill="hold" grpId="0" nodeType="afterEffect">
                                  <p:stCondLst>
                                    <p:cond delay="0"/>
                                  </p:stCondLst>
                                  <p:childTnLst>
                                    <p:animMotion origin="layout" path="M -6.58667E-7 4.33954E-6 L 0.40886 4.33954E-6 " pathEditMode="relative" rAng="0" ptsTypes="AA">
                                      <p:cBhvr>
                                        <p:cTn id="42" dur="500" fill="hold"/>
                                        <p:tgtEl>
                                          <p:spTgt spid="7"/>
                                        </p:tgtEl>
                                        <p:attrNameLst>
                                          <p:attrName>ppt_x</p:attrName>
                                          <p:attrName>ppt_y</p:attrName>
                                        </p:attrNameLst>
                                      </p:cBhvr>
                                      <p:rCtr x="20437" y="0"/>
                                    </p:animMotion>
                                  </p:childTnLst>
                                </p:cTn>
                              </p:par>
                              <p:par>
                                <p:cTn id="43" presetID="19" presetClass="emph" presetSubtype="0" fill="hold" grpId="2" nodeType="withEffect">
                                  <p:stCondLst>
                                    <p:cond delay="0"/>
                                  </p:stCondLst>
                                  <p:childTnLst>
                                    <p:animClr clrSpc="rgb" dir="cw">
                                      <p:cBhvr override="childStyle">
                                        <p:cTn id="44" dur="500" fill="hold"/>
                                        <p:tgtEl>
                                          <p:spTgt spid="7"/>
                                        </p:tgtEl>
                                        <p:attrNameLst>
                                          <p:attrName>style.color</p:attrName>
                                        </p:attrNameLst>
                                      </p:cBhvr>
                                      <p:to>
                                        <a:schemeClr val="accent2"/>
                                      </p:to>
                                    </p:animClr>
                                    <p:animClr clrSpc="rgb" dir="cw">
                                      <p:cBhvr>
                                        <p:cTn id="45" dur="500" fill="hold"/>
                                        <p:tgtEl>
                                          <p:spTgt spid="7"/>
                                        </p:tgtEl>
                                        <p:attrNameLst>
                                          <p:attrName>fillcolor</p:attrName>
                                        </p:attrNameLst>
                                      </p:cBhvr>
                                      <p:to>
                                        <a:schemeClr val="accent2"/>
                                      </p:to>
                                    </p:animClr>
                                    <p:set>
                                      <p:cBhvr>
                                        <p:cTn id="46" dur="500" fill="hold"/>
                                        <p:tgtEl>
                                          <p:spTgt spid="7"/>
                                        </p:tgtEl>
                                        <p:attrNameLst>
                                          <p:attrName>fill.type</p:attrName>
                                        </p:attrNameLst>
                                      </p:cBhvr>
                                      <p:to>
                                        <p:strVal val="solid"/>
                                      </p:to>
                                    </p:set>
                                    <p:set>
                                      <p:cBhvr>
                                        <p:cTn id="47" dur="500" fill="hold"/>
                                        <p:tgtEl>
                                          <p:spTgt spid="7"/>
                                        </p:tgtEl>
                                        <p:attrNameLst>
                                          <p:attrName>fill.on</p:attrName>
                                        </p:attrNameLst>
                                      </p:cBhvr>
                                      <p:to>
                                        <p:strVal val="true"/>
                                      </p:to>
                                    </p:set>
                                  </p:childTnLst>
                                </p:cTn>
                              </p:par>
                              <p:par>
                                <p:cTn id="48" presetID="1" presetClass="entr" presetSubtype="0" fill="hold" grpId="1" nodeType="withEffect">
                                  <p:stCondLst>
                                    <p:cond delay="500"/>
                                  </p:stCondLst>
                                  <p:childTnLst>
                                    <p:set>
                                      <p:cBhvr>
                                        <p:cTn id="49" dur="1" fill="hold">
                                          <p:stCondLst>
                                            <p:cond delay="0"/>
                                          </p:stCondLst>
                                        </p:cTn>
                                        <p:tgtEl>
                                          <p:spTgt spid="16"/>
                                        </p:tgtEl>
                                        <p:attrNameLst>
                                          <p:attrName>style.visibility</p:attrName>
                                        </p:attrNameLst>
                                      </p:cBhvr>
                                      <p:to>
                                        <p:strVal val="visible"/>
                                      </p:to>
                                    </p:set>
                                  </p:childTnLst>
                                </p:cTn>
                              </p:par>
                              <p:par>
                                <p:cTn id="50" presetID="1" presetClass="entr" presetSubtype="0" fill="hold" grpId="1" nodeType="withEffect">
                                  <p:stCondLst>
                                    <p:cond delay="500"/>
                                  </p:stCondLst>
                                  <p:childTnLst>
                                    <p:set>
                                      <p:cBhvr>
                                        <p:cTn id="51" dur="1" fill="hold">
                                          <p:stCondLst>
                                            <p:cond delay="0"/>
                                          </p:stCondLst>
                                        </p:cTn>
                                        <p:tgtEl>
                                          <p:spTgt spid="17"/>
                                        </p:tgtEl>
                                        <p:attrNameLst>
                                          <p:attrName>style.visibility</p:attrName>
                                        </p:attrNameLst>
                                      </p:cBhvr>
                                      <p:to>
                                        <p:strVal val="visible"/>
                                      </p:to>
                                    </p:set>
                                  </p:childTnLst>
                                </p:cTn>
                              </p:par>
                            </p:childTnLst>
                          </p:cTn>
                        </p:par>
                        <p:par>
                          <p:cTn id="52" fill="hold">
                            <p:stCondLst>
                              <p:cond delay="1000"/>
                            </p:stCondLst>
                            <p:childTnLst>
                              <p:par>
                                <p:cTn id="53" presetID="63" presetClass="path" presetSubtype="0" accel="34667" decel="65333" fill="hold" grpId="0" nodeType="afterEffect">
                                  <p:stCondLst>
                                    <p:cond delay="0"/>
                                  </p:stCondLst>
                                  <p:childTnLst>
                                    <p:animMotion origin="layout" path="M 4.62854E-6 4.33954E-6 L 0.12637 4.33954E-6 " pathEditMode="relative" rAng="0" ptsTypes="AA">
                                      <p:cBhvr>
                                        <p:cTn id="54" dur="500" fill="hold"/>
                                        <p:tgtEl>
                                          <p:spTgt spid="16"/>
                                        </p:tgtEl>
                                        <p:attrNameLst>
                                          <p:attrName>ppt_x</p:attrName>
                                          <p:attrName>ppt_y</p:attrName>
                                        </p:attrNameLst>
                                      </p:cBhvr>
                                      <p:rCtr x="6319" y="0"/>
                                    </p:animMotion>
                                  </p:childTnLst>
                                </p:cTn>
                              </p:par>
                              <p:par>
                                <p:cTn id="55" presetID="63" presetClass="path" presetSubtype="0" accel="34667" decel="65333" fill="hold" grpId="0" nodeType="withEffect">
                                  <p:stCondLst>
                                    <p:cond delay="0"/>
                                  </p:stCondLst>
                                  <p:childTnLst>
                                    <p:animMotion origin="layout" path="M 4.62854E-6 4.33954E-6 L 0.25325 4.33954E-6 " pathEditMode="relative" rAng="0" ptsTypes="AA">
                                      <p:cBhvr>
                                        <p:cTn id="56" dur="500" fill="hold"/>
                                        <p:tgtEl>
                                          <p:spTgt spid="17"/>
                                        </p:tgtEl>
                                        <p:attrNameLst>
                                          <p:attrName>ppt_x</p:attrName>
                                          <p:attrName>ppt_y</p:attrName>
                                        </p:attrNameLst>
                                      </p:cBhvr>
                                      <p:rCtr x="12663" y="0"/>
                                    </p:animMotion>
                                  </p:childTnLst>
                                </p:cTn>
                              </p:par>
                            </p:childTnLst>
                          </p:cTn>
                        </p:par>
                        <p:par>
                          <p:cTn id="57" fill="hold">
                            <p:stCondLst>
                              <p:cond delay="1500"/>
                            </p:stCondLst>
                            <p:childTnLst>
                              <p:par>
                                <p:cTn id="58" presetID="6" presetClass="emph" presetSubtype="0" fill="hold" grpId="3" nodeType="afterEffect">
                                  <p:stCondLst>
                                    <p:cond delay="0"/>
                                  </p:stCondLst>
                                  <p:childTnLst>
                                    <p:animScale>
                                      <p:cBhvr>
                                        <p:cTn id="59" dur="250" fill="hold"/>
                                        <p:tgtEl>
                                          <p:spTgt spid="7"/>
                                        </p:tgtEl>
                                      </p:cBhvr>
                                      <p:by x="0" y="0"/>
                                    </p:animScale>
                                  </p:childTnLst>
                                </p:cTn>
                              </p:par>
                              <p:par>
                                <p:cTn id="60" presetID="6" presetClass="emph" presetSubtype="0" fill="hold" grpId="2" nodeType="withEffect">
                                  <p:stCondLst>
                                    <p:cond delay="100"/>
                                  </p:stCondLst>
                                  <p:childTnLst>
                                    <p:animScale>
                                      <p:cBhvr>
                                        <p:cTn id="61" dur="250" fill="hold"/>
                                        <p:tgtEl>
                                          <p:spTgt spid="16"/>
                                        </p:tgtEl>
                                      </p:cBhvr>
                                      <p:by x="0" y="0"/>
                                    </p:animScale>
                                  </p:childTnLst>
                                </p:cTn>
                              </p:par>
                              <p:par>
                                <p:cTn id="62" presetID="6" presetClass="emph" presetSubtype="0" fill="hold" grpId="2" nodeType="withEffect">
                                  <p:stCondLst>
                                    <p:cond delay="200"/>
                                  </p:stCondLst>
                                  <p:childTnLst>
                                    <p:animScale>
                                      <p:cBhvr>
                                        <p:cTn id="63" dur="250" fill="hold"/>
                                        <p:tgtEl>
                                          <p:spTgt spid="17"/>
                                        </p:tgtEl>
                                      </p:cBhvr>
                                      <p:by x="0" y="0"/>
                                    </p:animScale>
                                  </p:childTnLst>
                                </p:cTn>
                              </p:par>
                            </p:childTnLst>
                          </p:cTn>
                        </p:par>
                        <p:par>
                          <p:cTn id="64" fill="hold">
                            <p:stCondLst>
                              <p:cond delay="1950"/>
                            </p:stCondLst>
                            <p:childTnLst>
                              <p:par>
                                <p:cTn id="65" presetID="19" presetClass="emph" presetSubtype="0" fill="hold" grpId="3" nodeType="afterEffect">
                                  <p:stCondLst>
                                    <p:cond delay="0"/>
                                  </p:stCondLst>
                                  <p:childTnLst>
                                    <p:animClr clrSpc="rgb" dir="cw">
                                      <p:cBhvr override="childStyle">
                                        <p:cTn id="66" dur="500" fill="hold"/>
                                        <p:tgtEl>
                                          <p:spTgt spid="6"/>
                                        </p:tgtEl>
                                        <p:attrNameLst>
                                          <p:attrName>style.color</p:attrName>
                                        </p:attrNameLst>
                                      </p:cBhvr>
                                      <p:to>
                                        <a:schemeClr val="accent2"/>
                                      </p:to>
                                    </p:animClr>
                                    <p:animClr clrSpc="rgb" dir="cw">
                                      <p:cBhvr>
                                        <p:cTn id="67" dur="500" fill="hold"/>
                                        <p:tgtEl>
                                          <p:spTgt spid="6"/>
                                        </p:tgtEl>
                                        <p:attrNameLst>
                                          <p:attrName>fillcolor</p:attrName>
                                        </p:attrNameLst>
                                      </p:cBhvr>
                                      <p:to>
                                        <a:schemeClr val="accent2"/>
                                      </p:to>
                                    </p:animClr>
                                    <p:set>
                                      <p:cBhvr>
                                        <p:cTn id="68" dur="500" fill="hold"/>
                                        <p:tgtEl>
                                          <p:spTgt spid="6"/>
                                        </p:tgtEl>
                                        <p:attrNameLst>
                                          <p:attrName>fill.type</p:attrName>
                                        </p:attrNameLst>
                                      </p:cBhvr>
                                      <p:to>
                                        <p:strVal val="solid"/>
                                      </p:to>
                                    </p:set>
                                    <p:set>
                                      <p:cBhvr>
                                        <p:cTn id="69" dur="500" fill="hold"/>
                                        <p:tgtEl>
                                          <p:spTgt spid="6"/>
                                        </p:tgtEl>
                                        <p:attrNameLst>
                                          <p:attrName>fill.on</p:attrName>
                                        </p:attrNameLst>
                                      </p:cBhvr>
                                      <p:to>
                                        <p:strVal val="true"/>
                                      </p:to>
                                    </p:set>
                                  </p:childTnLst>
                                </p:cTn>
                              </p:par>
                              <p:par>
                                <p:cTn id="70" presetID="19" presetClass="emph" presetSubtype="0" fill="hold" grpId="1" nodeType="withEffect">
                                  <p:stCondLst>
                                    <p:cond delay="0"/>
                                  </p:stCondLst>
                                  <p:childTnLst>
                                    <p:animClr clrSpc="rgb" dir="cw">
                                      <p:cBhvr override="childStyle">
                                        <p:cTn id="71" dur="500" fill="hold"/>
                                        <p:tgtEl>
                                          <p:spTgt spid="14"/>
                                        </p:tgtEl>
                                        <p:attrNameLst>
                                          <p:attrName>style.color</p:attrName>
                                        </p:attrNameLst>
                                      </p:cBhvr>
                                      <p:to>
                                        <a:schemeClr val="accent2"/>
                                      </p:to>
                                    </p:animClr>
                                    <p:animClr clrSpc="rgb" dir="cw">
                                      <p:cBhvr>
                                        <p:cTn id="72" dur="500" fill="hold"/>
                                        <p:tgtEl>
                                          <p:spTgt spid="14"/>
                                        </p:tgtEl>
                                        <p:attrNameLst>
                                          <p:attrName>fillcolor</p:attrName>
                                        </p:attrNameLst>
                                      </p:cBhvr>
                                      <p:to>
                                        <a:schemeClr val="accent2"/>
                                      </p:to>
                                    </p:animClr>
                                    <p:set>
                                      <p:cBhvr>
                                        <p:cTn id="73" dur="500" fill="hold"/>
                                        <p:tgtEl>
                                          <p:spTgt spid="14"/>
                                        </p:tgtEl>
                                        <p:attrNameLst>
                                          <p:attrName>fill.type</p:attrName>
                                        </p:attrNameLst>
                                      </p:cBhvr>
                                      <p:to>
                                        <p:strVal val="solid"/>
                                      </p:to>
                                    </p:set>
                                    <p:set>
                                      <p:cBhvr>
                                        <p:cTn id="74" dur="500" fill="hold"/>
                                        <p:tgtEl>
                                          <p:spTgt spid="14"/>
                                        </p:tgtEl>
                                        <p:attrNameLst>
                                          <p:attrName>fill.on</p:attrName>
                                        </p:attrNameLst>
                                      </p:cBhvr>
                                      <p:to>
                                        <p:strVal val="true"/>
                                      </p:to>
                                    </p:set>
                                  </p:childTnLst>
                                </p:cTn>
                              </p:par>
                              <p:par>
                                <p:cTn id="75" presetID="19" presetClass="emph" presetSubtype="0" fill="hold" grpId="1" nodeType="withEffect">
                                  <p:stCondLst>
                                    <p:cond delay="0"/>
                                  </p:stCondLst>
                                  <p:childTnLst>
                                    <p:animClr clrSpc="rgb" dir="cw">
                                      <p:cBhvr override="childStyle">
                                        <p:cTn id="76" dur="500" fill="hold"/>
                                        <p:tgtEl>
                                          <p:spTgt spid="15"/>
                                        </p:tgtEl>
                                        <p:attrNameLst>
                                          <p:attrName>style.color</p:attrName>
                                        </p:attrNameLst>
                                      </p:cBhvr>
                                      <p:to>
                                        <a:schemeClr val="accent2"/>
                                      </p:to>
                                    </p:animClr>
                                    <p:animClr clrSpc="rgb" dir="cw">
                                      <p:cBhvr>
                                        <p:cTn id="77" dur="500" fill="hold"/>
                                        <p:tgtEl>
                                          <p:spTgt spid="15"/>
                                        </p:tgtEl>
                                        <p:attrNameLst>
                                          <p:attrName>fillcolor</p:attrName>
                                        </p:attrNameLst>
                                      </p:cBhvr>
                                      <p:to>
                                        <a:schemeClr val="accent2"/>
                                      </p:to>
                                    </p:animClr>
                                    <p:set>
                                      <p:cBhvr>
                                        <p:cTn id="78" dur="500" fill="hold"/>
                                        <p:tgtEl>
                                          <p:spTgt spid="15"/>
                                        </p:tgtEl>
                                        <p:attrNameLst>
                                          <p:attrName>fill.type</p:attrName>
                                        </p:attrNameLst>
                                      </p:cBhvr>
                                      <p:to>
                                        <p:strVal val="solid"/>
                                      </p:to>
                                    </p:set>
                                    <p:set>
                                      <p:cBhvr>
                                        <p:cTn id="79" dur="500" fill="hold"/>
                                        <p:tgtEl>
                                          <p:spTgt spid="15"/>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6" grpId="0" animBg="1"/>
      <p:bldP spid="6" grpId="1" animBg="1"/>
      <p:bldP spid="6" grpId="2" animBg="1"/>
      <p:bldP spid="6" grpId="3" animBg="1"/>
      <p:bldP spid="14" grpId="0" animBg="1"/>
      <p:bldP spid="14" grpId="1" animBg="1"/>
      <p:bldP spid="15" grpId="0" animBg="1"/>
      <p:bldP spid="15" grpId="1" animBg="1"/>
      <p:bldP spid="7" grpId="0" animBg="1"/>
      <p:bldP spid="7" grpId="1" animBg="1"/>
      <p:bldP spid="7" grpId="2" animBg="1"/>
      <p:bldP spid="7" grpId="3" animBg="1"/>
      <p:bldP spid="16" grpId="0" animBg="1"/>
      <p:bldP spid="16" grpId="1" animBg="1"/>
      <p:bldP spid="16" grpId="2" animBg="1"/>
      <p:bldP spid="17" grpId="0" animBg="1"/>
      <p:bldP spid="17" grpId="1" animBg="1"/>
      <p:bldP spid="17" grpId="2" animBg="1"/>
      <p:bldP spid="18" grpId="0"/>
      <p:bldP spid="18" grpId="1"/>
      <p:bldP spid="19" grpId="0"/>
      <p:bldP spid="19" grpId="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128"/>
          <p:cNvSpPr>
            <a:spLocks noChangeAspect="1"/>
          </p:cNvSpPr>
          <p:nvPr/>
        </p:nvSpPr>
        <p:spPr bwMode="black">
          <a:xfrm>
            <a:off x="4744649" y="1560875"/>
            <a:ext cx="7414023" cy="4082634"/>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tx2"/>
          </a:solidFill>
          <a:extLst/>
        </p:spPr>
        <p:txBody>
          <a:bodyPr vert="horz" wrap="square" lIns="91440" tIns="45720" rIns="91440" bIns="45720" numCol="1" anchor="t" anchorCtr="0" compatLnSpc="1">
            <a:prstTxWarp prst="textNoShape">
              <a:avLst/>
            </a:prstTxWarp>
          </a:bodyPr>
          <a:lstStyle/>
          <a:p>
            <a:endParaRPr lang="en-US"/>
          </a:p>
        </p:txBody>
      </p:sp>
      <p:sp>
        <p:nvSpPr>
          <p:cNvPr id="3" name="Title 1"/>
          <p:cNvSpPr txBox="1">
            <a:spLocks/>
          </p:cNvSpPr>
          <p:nvPr/>
        </p:nvSpPr>
        <p:spPr>
          <a:xfrm>
            <a:off x="274638" y="292082"/>
            <a:ext cx="11375536" cy="946413"/>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2"/>
                    </a:gs>
                    <a:gs pos="100000">
                      <a:schemeClr val="tx2"/>
                    </a:gs>
                  </a:gsLst>
                  <a:lin ang="5400000" scaled="0"/>
                </a:gradFill>
                <a:effectLst/>
                <a:latin typeface="+mj-lt"/>
                <a:ea typeface="+mn-ea"/>
                <a:cs typeface="Arial" charset="0"/>
              </a:defRPr>
            </a:lvl1pPr>
          </a:lstStyle>
          <a:p>
            <a:r>
              <a:rPr lang="en-US" dirty="0">
                <a:gradFill>
                  <a:gsLst>
                    <a:gs pos="1250">
                      <a:schemeClr val="tx1"/>
                    </a:gs>
                    <a:gs pos="100000">
                      <a:schemeClr val="tx1"/>
                    </a:gs>
                  </a:gsLst>
                  <a:lin ang="5400000" scaled="0"/>
                </a:gradFill>
              </a:rPr>
              <a:t>Store, backup, recover your data</a:t>
            </a:r>
          </a:p>
        </p:txBody>
      </p:sp>
      <p:grpSp>
        <p:nvGrpSpPr>
          <p:cNvPr id="10" name="Group 9"/>
          <p:cNvGrpSpPr/>
          <p:nvPr/>
        </p:nvGrpSpPr>
        <p:grpSpPr>
          <a:xfrm>
            <a:off x="5073446" y="1791160"/>
            <a:ext cx="6803922" cy="3746674"/>
            <a:chOff x="5073446" y="1791160"/>
            <a:chExt cx="6803922" cy="3746674"/>
          </a:xfrm>
        </p:grpSpPr>
        <p:sp>
          <p:nvSpPr>
            <p:cNvPr id="5" name="Freeform 128"/>
            <p:cNvSpPr>
              <a:spLocks noChangeAspect="1"/>
            </p:cNvSpPr>
            <p:nvPr/>
          </p:nvSpPr>
          <p:spPr bwMode="black">
            <a:xfrm>
              <a:off x="5073446" y="1791160"/>
              <a:ext cx="6803922" cy="3746674"/>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pattFill prst="ltUpDiag">
              <a:fgClr>
                <a:srgbClr val="CDCDCD"/>
              </a:fgClr>
              <a:bgClr>
                <a:srgbClr val="FFFFFF"/>
              </a:bgClr>
            </a:patt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14099" fontAlgn="base">
                <a:lnSpc>
                  <a:spcPct val="90000"/>
                </a:lnSpc>
                <a:spcBef>
                  <a:spcPct val="0"/>
                </a:spcBef>
                <a:spcAft>
                  <a:spcPct val="0"/>
                </a:spcAft>
              </a:pPr>
              <a:endParaRPr lang="en-US" sz="2400" spc="-50">
                <a:gradFill>
                  <a:gsLst>
                    <a:gs pos="36283">
                      <a:schemeClr val="tx1"/>
                    </a:gs>
                    <a:gs pos="28000">
                      <a:schemeClr val="tx1"/>
                    </a:gs>
                  </a:gsLst>
                  <a:lin ang="5400000" scaled="0"/>
                </a:gradFill>
              </a:endParaRPr>
            </a:p>
          </p:txBody>
        </p:sp>
        <p:sp>
          <p:nvSpPr>
            <p:cNvPr id="6" name="Freeform 79"/>
            <p:cNvSpPr>
              <a:spLocks noEditPoints="1"/>
            </p:cNvSpPr>
            <p:nvPr/>
          </p:nvSpPr>
          <p:spPr bwMode="black">
            <a:xfrm>
              <a:off x="8260926" y="3050935"/>
              <a:ext cx="1468722" cy="1934786"/>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chemeClr val="accent2"/>
            </a:solidFill>
            <a:ln>
              <a:noFill/>
            </a:ln>
          </p:spPr>
          <p:txBody>
            <a:bodyPr vert="horz" wrap="square" lIns="82305" tIns="41153" rIns="82305" bIns="41153" numCol="1" anchor="t" anchorCtr="0" compatLnSpc="1">
              <a:prstTxWarp prst="textNoShape">
                <a:avLst/>
              </a:prstTxWarp>
            </a:bodyPr>
            <a:lstStyle/>
            <a:p>
              <a:endParaRPr lang="en-US" sz="1600" dirty="0"/>
            </a:p>
          </p:txBody>
        </p:sp>
        <p:sp>
          <p:nvSpPr>
            <p:cNvPr id="7" name="Freeform 79"/>
            <p:cNvSpPr>
              <a:spLocks noEditPoints="1"/>
            </p:cNvSpPr>
            <p:nvPr/>
          </p:nvSpPr>
          <p:spPr bwMode="black">
            <a:xfrm>
              <a:off x="9837927" y="3050935"/>
              <a:ext cx="1468722" cy="1934786"/>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chemeClr val="accent2"/>
            </a:solidFill>
            <a:ln>
              <a:noFill/>
            </a:ln>
          </p:spPr>
          <p:txBody>
            <a:bodyPr vert="horz" wrap="square" lIns="82305" tIns="41153" rIns="82305" bIns="41153" numCol="1" anchor="t" anchorCtr="0" compatLnSpc="1">
              <a:prstTxWarp prst="textNoShape">
                <a:avLst/>
              </a:prstTxWarp>
            </a:bodyPr>
            <a:lstStyle/>
            <a:p>
              <a:endParaRPr lang="en-US" sz="1600" dirty="0"/>
            </a:p>
          </p:txBody>
        </p:sp>
        <p:sp>
          <p:nvSpPr>
            <p:cNvPr id="9" name="Freeform 79"/>
            <p:cNvSpPr>
              <a:spLocks noEditPoints="1"/>
            </p:cNvSpPr>
            <p:nvPr/>
          </p:nvSpPr>
          <p:spPr bwMode="black">
            <a:xfrm>
              <a:off x="6683925" y="3050935"/>
              <a:ext cx="1468722" cy="1934786"/>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chemeClr val="accent2"/>
            </a:solidFill>
            <a:ln>
              <a:noFill/>
            </a:ln>
          </p:spPr>
          <p:txBody>
            <a:bodyPr vert="horz" wrap="square" lIns="82305" tIns="41153" rIns="82305" bIns="41153" numCol="1" anchor="t" anchorCtr="0" compatLnSpc="1">
              <a:prstTxWarp prst="textNoShape">
                <a:avLst/>
              </a:prstTxWarp>
            </a:bodyPr>
            <a:lstStyle/>
            <a:p>
              <a:endParaRPr lang="en-US" sz="1600" dirty="0"/>
            </a:p>
          </p:txBody>
        </p:sp>
      </p:grpSp>
      <p:sp>
        <p:nvSpPr>
          <p:cNvPr id="16" name="Freeform 128"/>
          <p:cNvSpPr>
            <a:spLocks noChangeAspect="1"/>
          </p:cNvSpPr>
          <p:nvPr/>
        </p:nvSpPr>
        <p:spPr bwMode="black">
          <a:xfrm>
            <a:off x="863600" y="2251978"/>
            <a:ext cx="3914468" cy="2155556"/>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pattFill prst="ltUpDiag">
            <a:fgClr>
              <a:srgbClr val="CDCDCD"/>
            </a:fgClr>
            <a:bgClr>
              <a:srgbClr val="FFFFFF"/>
            </a:bgClr>
          </a:patt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14099" fontAlgn="base">
              <a:lnSpc>
                <a:spcPct val="90000"/>
              </a:lnSpc>
              <a:spcBef>
                <a:spcPct val="0"/>
              </a:spcBef>
              <a:spcAft>
                <a:spcPct val="0"/>
              </a:spcAft>
            </a:pPr>
            <a:endParaRPr lang="en-US" sz="2400" spc="-50">
              <a:gradFill>
                <a:gsLst>
                  <a:gs pos="36283">
                    <a:schemeClr val="tx1"/>
                  </a:gs>
                  <a:gs pos="28000">
                    <a:schemeClr val="tx1"/>
                  </a:gs>
                </a:gsLst>
                <a:lin ang="5400000" scaled="0"/>
              </a:gradFill>
            </a:endParaRPr>
          </a:p>
        </p:txBody>
      </p:sp>
      <p:sp>
        <p:nvSpPr>
          <p:cNvPr id="17" name="Freeform 79"/>
          <p:cNvSpPr>
            <a:spLocks noEditPoints="1"/>
          </p:cNvSpPr>
          <p:nvPr/>
        </p:nvSpPr>
        <p:spPr bwMode="black">
          <a:xfrm>
            <a:off x="2697438" y="2976758"/>
            <a:ext cx="844993" cy="1113131"/>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chemeClr val="tx1"/>
          </a:solidFill>
          <a:ln>
            <a:noFill/>
          </a:ln>
        </p:spPr>
        <p:txBody>
          <a:bodyPr vert="horz" wrap="square" lIns="82305" tIns="41153" rIns="82305" bIns="41153" numCol="1" anchor="t" anchorCtr="0" compatLnSpc="1">
            <a:prstTxWarp prst="textNoShape">
              <a:avLst/>
            </a:prstTxWarp>
          </a:bodyPr>
          <a:lstStyle/>
          <a:p>
            <a:endParaRPr lang="en-US" sz="1600" dirty="0"/>
          </a:p>
        </p:txBody>
      </p:sp>
      <p:sp>
        <p:nvSpPr>
          <p:cNvPr id="18" name="Freeform 79"/>
          <p:cNvSpPr>
            <a:spLocks noEditPoints="1"/>
          </p:cNvSpPr>
          <p:nvPr/>
        </p:nvSpPr>
        <p:spPr bwMode="black">
          <a:xfrm>
            <a:off x="3604726" y="2976758"/>
            <a:ext cx="844993" cy="1113131"/>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chemeClr val="tx1"/>
          </a:solidFill>
          <a:ln>
            <a:noFill/>
          </a:ln>
        </p:spPr>
        <p:txBody>
          <a:bodyPr vert="horz" wrap="square" lIns="82305" tIns="41153" rIns="82305" bIns="41153" numCol="1" anchor="t" anchorCtr="0" compatLnSpc="1">
            <a:prstTxWarp prst="textNoShape">
              <a:avLst/>
            </a:prstTxWarp>
          </a:bodyPr>
          <a:lstStyle/>
          <a:p>
            <a:endParaRPr lang="en-US" sz="1600" dirty="0"/>
          </a:p>
        </p:txBody>
      </p:sp>
      <p:sp>
        <p:nvSpPr>
          <p:cNvPr id="19" name="Freeform 79"/>
          <p:cNvSpPr>
            <a:spLocks noEditPoints="1"/>
          </p:cNvSpPr>
          <p:nvPr/>
        </p:nvSpPr>
        <p:spPr bwMode="black">
          <a:xfrm>
            <a:off x="1790149" y="2976758"/>
            <a:ext cx="844993" cy="1113131"/>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chemeClr val="tx1"/>
          </a:solidFill>
          <a:ln>
            <a:noFill/>
          </a:ln>
        </p:spPr>
        <p:txBody>
          <a:bodyPr vert="horz" wrap="square" lIns="82305" tIns="41153" rIns="82305" bIns="41153" numCol="1" anchor="t" anchorCtr="0" compatLnSpc="1">
            <a:prstTxWarp prst="textNoShape">
              <a:avLst/>
            </a:prstTxWarp>
          </a:bodyPr>
          <a:lstStyle/>
          <a:p>
            <a:endParaRPr lang="en-US" sz="1600" dirty="0"/>
          </a:p>
        </p:txBody>
      </p:sp>
      <p:cxnSp>
        <p:nvCxnSpPr>
          <p:cNvPr id="20" name="Straight Connector 19"/>
          <p:cNvCxnSpPr/>
          <p:nvPr/>
        </p:nvCxnSpPr>
        <p:spPr>
          <a:xfrm>
            <a:off x="2635142" y="5191306"/>
            <a:ext cx="7161596" cy="0"/>
          </a:xfrm>
          <a:prstGeom prst="line">
            <a:avLst/>
          </a:prstGeom>
          <a:ln w="47625" cap="rnd">
            <a:solidFill>
              <a:schemeClr val="accent2"/>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21" name="Oval 20"/>
          <p:cNvSpPr/>
          <p:nvPr/>
        </p:nvSpPr>
        <p:spPr bwMode="auto">
          <a:xfrm>
            <a:off x="9804173" y="5075345"/>
            <a:ext cx="231922" cy="231922"/>
          </a:xfrm>
          <a:prstGeom prst="ellipse">
            <a:avLst/>
          </a:prstGeom>
          <a:solidFill>
            <a:srgbClr val="8CC6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5" tIns="62161" rIns="124325" bIns="62161" numCol="1" rtlCol="0" anchor="ctr" anchorCtr="0" compatLnSpc="1">
            <a:prstTxWarp prst="textNoShape">
              <a:avLst/>
            </a:prstTxWarp>
          </a:bodyPr>
          <a:lstStyle/>
          <a:p>
            <a:pPr algn="ctr" defTabSz="1242782" fontAlgn="base">
              <a:spcBef>
                <a:spcPct val="0"/>
              </a:spcBef>
              <a:spcAft>
                <a:spcPct val="0"/>
              </a:spcAft>
            </a:pPr>
            <a:endParaRPr lang="en-US" sz="2990" dirty="0">
              <a:gradFill>
                <a:gsLst>
                  <a:gs pos="0">
                    <a:srgbClr val="FFFFFF"/>
                  </a:gs>
                  <a:gs pos="100000">
                    <a:srgbClr val="FFFFFF"/>
                  </a:gs>
                </a:gsLst>
                <a:lin ang="5400000" scaled="0"/>
              </a:gradFill>
            </a:endParaRPr>
          </a:p>
        </p:txBody>
      </p:sp>
      <p:sp>
        <p:nvSpPr>
          <p:cNvPr id="22" name="TextBox 21"/>
          <p:cNvSpPr txBox="1"/>
          <p:nvPr/>
        </p:nvSpPr>
        <p:spPr>
          <a:xfrm>
            <a:off x="9360907" y="4520756"/>
            <a:ext cx="1118454" cy="627864"/>
          </a:xfrm>
          <a:prstGeom prst="rect">
            <a:avLst/>
          </a:prstGeom>
          <a:noFill/>
        </p:spPr>
        <p:txBody>
          <a:bodyPr wrap="square" lIns="0" tIns="146304" rIns="0" bIns="146304" rtlCol="0">
            <a:spAutoFit/>
          </a:bodyPr>
          <a:lstStyle>
            <a:defPPr>
              <a:defRPr lang="en-US"/>
            </a:defPPr>
            <a:lvl1pPr algn="ctr">
              <a:lnSpc>
                <a:spcPct val="90000"/>
              </a:lnSpc>
              <a:defRPr sz="2400" b="1" spc="-50">
                <a:gradFill>
                  <a:gsLst>
                    <a:gs pos="2917">
                      <a:schemeClr val="tx1"/>
                    </a:gs>
                    <a:gs pos="30000">
                      <a:schemeClr val="tx1"/>
                    </a:gs>
                  </a:gsLst>
                  <a:lin ang="5400000" scaled="0"/>
                </a:gradFill>
                <a:latin typeface="+mj-lt"/>
              </a:defRPr>
            </a:lvl1pPr>
          </a:lstStyle>
          <a:p>
            <a:r>
              <a:rPr lang="en-US" dirty="0">
                <a:gradFill>
                  <a:gsLst>
                    <a:gs pos="61947">
                      <a:srgbClr val="FFFFFF"/>
                    </a:gs>
                    <a:gs pos="44000">
                      <a:srgbClr val="FFFFFF"/>
                    </a:gs>
                  </a:gsLst>
                  <a:lin ang="5400000" scaled="0"/>
                </a:gradFill>
              </a:rPr>
              <a:t>West DC</a:t>
            </a:r>
          </a:p>
        </p:txBody>
      </p:sp>
      <p:sp>
        <p:nvSpPr>
          <p:cNvPr id="23" name="Oval 22"/>
          <p:cNvSpPr/>
          <p:nvPr/>
        </p:nvSpPr>
        <p:spPr bwMode="auto">
          <a:xfrm>
            <a:off x="2479656" y="5075345"/>
            <a:ext cx="231922" cy="231922"/>
          </a:xfrm>
          <a:prstGeom prst="ellipse">
            <a:avLst/>
          </a:prstGeom>
          <a:solidFill>
            <a:srgbClr val="8CC6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5" tIns="62161" rIns="124325" bIns="62161" numCol="1" rtlCol="0" anchor="ctr" anchorCtr="0" compatLnSpc="1">
            <a:prstTxWarp prst="textNoShape">
              <a:avLst/>
            </a:prstTxWarp>
          </a:bodyPr>
          <a:lstStyle/>
          <a:p>
            <a:pPr algn="ctr" defTabSz="1242782" fontAlgn="base">
              <a:spcBef>
                <a:spcPct val="0"/>
              </a:spcBef>
              <a:spcAft>
                <a:spcPct val="0"/>
              </a:spcAft>
            </a:pPr>
            <a:endParaRPr lang="en-US" sz="2990" dirty="0">
              <a:gradFill>
                <a:gsLst>
                  <a:gs pos="0">
                    <a:srgbClr val="FFFFFF"/>
                  </a:gs>
                  <a:gs pos="100000">
                    <a:srgbClr val="FFFFFF"/>
                  </a:gs>
                </a:gsLst>
                <a:lin ang="5400000" scaled="0"/>
              </a:gradFill>
            </a:endParaRPr>
          </a:p>
        </p:txBody>
      </p:sp>
      <p:sp>
        <p:nvSpPr>
          <p:cNvPr id="24" name="TextBox 23"/>
          <p:cNvSpPr txBox="1"/>
          <p:nvPr/>
        </p:nvSpPr>
        <p:spPr>
          <a:xfrm>
            <a:off x="2107167" y="4520756"/>
            <a:ext cx="976901" cy="627864"/>
          </a:xfrm>
          <a:prstGeom prst="rect">
            <a:avLst/>
          </a:prstGeom>
          <a:noFill/>
        </p:spPr>
        <p:txBody>
          <a:bodyPr wrap="square" lIns="0" tIns="146304" rIns="0" bIns="146304" rtlCol="0">
            <a:spAutoFit/>
          </a:bodyPr>
          <a:lstStyle/>
          <a:p>
            <a:pPr algn="ctr">
              <a:lnSpc>
                <a:spcPct val="90000"/>
              </a:lnSpc>
            </a:pPr>
            <a:r>
              <a:rPr lang="en-US" sz="2400" b="1" spc="-50" dirty="0" smtClean="0">
                <a:gradFill>
                  <a:gsLst>
                    <a:gs pos="61947">
                      <a:srgbClr val="FFFFFF"/>
                    </a:gs>
                    <a:gs pos="44000">
                      <a:srgbClr val="FFFFFF"/>
                    </a:gs>
                  </a:gsLst>
                  <a:lin ang="5400000" scaled="0"/>
                </a:gradFill>
                <a:latin typeface="+mj-lt"/>
              </a:rPr>
              <a:t>East DC</a:t>
            </a:r>
          </a:p>
        </p:txBody>
      </p:sp>
      <p:sp>
        <p:nvSpPr>
          <p:cNvPr id="25" name="TextBox 24"/>
          <p:cNvSpPr txBox="1"/>
          <p:nvPr/>
        </p:nvSpPr>
        <p:spPr>
          <a:xfrm>
            <a:off x="5174435" y="4557107"/>
            <a:ext cx="1768562" cy="572464"/>
          </a:xfrm>
          <a:prstGeom prst="rect">
            <a:avLst/>
          </a:prstGeom>
          <a:noFill/>
        </p:spPr>
        <p:txBody>
          <a:bodyPr wrap="square" lIns="0" tIns="146304" rIns="0" bIns="146304" rtlCol="0">
            <a:spAutoFit/>
          </a:bodyPr>
          <a:lstStyle>
            <a:defPPr>
              <a:defRPr lang="en-US"/>
            </a:defPPr>
            <a:lvl1pPr algn="ctr">
              <a:lnSpc>
                <a:spcPct val="90000"/>
              </a:lnSpc>
              <a:defRPr sz="2400" b="1" spc="-50">
                <a:gradFill>
                  <a:gsLst>
                    <a:gs pos="2917">
                      <a:schemeClr val="tx1"/>
                    </a:gs>
                    <a:gs pos="30000">
                      <a:schemeClr val="tx1"/>
                    </a:gs>
                  </a:gsLst>
                  <a:lin ang="5400000" scaled="0"/>
                </a:gradFill>
                <a:latin typeface="+mj-lt"/>
              </a:defRPr>
            </a:lvl1pPr>
          </a:lstStyle>
          <a:p>
            <a:r>
              <a:rPr lang="en-US" sz="2000" dirty="0" smtClean="0">
                <a:gradFill>
                  <a:gsLst>
                    <a:gs pos="61947">
                      <a:srgbClr val="FFFFFF"/>
                    </a:gs>
                    <a:gs pos="44000">
                      <a:srgbClr val="FFFFFF"/>
                    </a:gs>
                  </a:gsLst>
                  <a:lin ang="5400000" scaled="0"/>
                </a:gradFill>
              </a:rPr>
              <a:t>&gt; 400 miles</a:t>
            </a:r>
            <a:endParaRPr lang="en-US" sz="2000" dirty="0">
              <a:gradFill>
                <a:gsLst>
                  <a:gs pos="61947">
                    <a:srgbClr val="FFFFFF"/>
                  </a:gs>
                  <a:gs pos="44000">
                    <a:srgbClr val="FFFFFF"/>
                  </a:gs>
                </a:gsLst>
                <a:lin ang="5400000" scaled="0"/>
              </a:gradFill>
            </a:endParaRPr>
          </a:p>
        </p:txBody>
      </p:sp>
      <p:sp>
        <p:nvSpPr>
          <p:cNvPr id="26" name="TextBox 25"/>
          <p:cNvSpPr txBox="1"/>
          <p:nvPr/>
        </p:nvSpPr>
        <p:spPr>
          <a:xfrm>
            <a:off x="4066365" y="1560875"/>
            <a:ext cx="4928922" cy="1071062"/>
          </a:xfrm>
          <a:prstGeom prst="rect">
            <a:avLst/>
          </a:prstGeom>
          <a:noFill/>
        </p:spPr>
        <p:txBody>
          <a:bodyPr wrap="square" lIns="0" tIns="146304" rIns="0" bIns="146304" rtlCol="0">
            <a:spAutoFit/>
          </a:bodyPr>
          <a:lstStyle>
            <a:defPPr>
              <a:defRPr lang="en-US"/>
            </a:defPPr>
            <a:lvl1pPr algn="ctr">
              <a:lnSpc>
                <a:spcPct val="90000"/>
              </a:lnSpc>
              <a:defRPr sz="2400" b="1" spc="-50">
                <a:gradFill>
                  <a:gsLst>
                    <a:gs pos="2917">
                      <a:schemeClr val="tx1"/>
                    </a:gs>
                    <a:gs pos="30000">
                      <a:schemeClr val="tx1"/>
                    </a:gs>
                  </a:gsLst>
                  <a:lin ang="5400000" scaled="0"/>
                </a:gradFill>
                <a:latin typeface="+mj-lt"/>
              </a:defRPr>
            </a:lvl1pPr>
          </a:lstStyle>
          <a:p>
            <a:r>
              <a:rPr lang="en-US" sz="2800" b="0" dirty="0" smtClean="0">
                <a:solidFill>
                  <a:srgbClr val="FFFFFF"/>
                </a:solidFill>
              </a:rPr>
              <a:t>Microsoft Azure Storage</a:t>
            </a:r>
          </a:p>
          <a:p>
            <a:r>
              <a:rPr lang="en-US" sz="2800" b="0" dirty="0" smtClean="0">
                <a:solidFill>
                  <a:srgbClr val="FFFFFF"/>
                </a:solidFill>
              </a:rPr>
              <a:t>Defend against regional disasters.</a:t>
            </a:r>
            <a:endParaRPr lang="en-US" sz="2800" b="0" dirty="0">
              <a:solidFill>
                <a:srgbClr val="FFFFFF"/>
              </a:solidFill>
            </a:endParaRPr>
          </a:p>
        </p:txBody>
      </p:sp>
      <p:sp>
        <p:nvSpPr>
          <p:cNvPr id="27" name="TextBox 26"/>
          <p:cNvSpPr txBox="1"/>
          <p:nvPr/>
        </p:nvSpPr>
        <p:spPr>
          <a:xfrm>
            <a:off x="4034354" y="5701661"/>
            <a:ext cx="4299150" cy="683264"/>
          </a:xfrm>
          <a:prstGeom prst="rect">
            <a:avLst/>
          </a:prstGeom>
          <a:noFill/>
        </p:spPr>
        <p:txBody>
          <a:bodyPr wrap="square" lIns="0" tIns="146304" rIns="0" bIns="146304" rtlCol="0">
            <a:spAutoFit/>
          </a:bodyPr>
          <a:lstStyle>
            <a:defPPr>
              <a:defRPr lang="en-US"/>
            </a:defPPr>
            <a:lvl1pPr algn="ctr">
              <a:lnSpc>
                <a:spcPct val="90000"/>
              </a:lnSpc>
              <a:defRPr sz="2400" b="1" spc="-50">
                <a:gradFill>
                  <a:gsLst>
                    <a:gs pos="2917">
                      <a:schemeClr val="tx1"/>
                    </a:gs>
                    <a:gs pos="30000">
                      <a:schemeClr val="tx1"/>
                    </a:gs>
                  </a:gsLst>
                  <a:lin ang="5400000" scaled="0"/>
                </a:gradFill>
                <a:latin typeface="+mj-lt"/>
              </a:defRPr>
            </a:lvl1pPr>
          </a:lstStyle>
          <a:p>
            <a:r>
              <a:rPr lang="en-US" sz="2800" b="0" dirty="0">
                <a:gradFill>
                  <a:gsLst>
                    <a:gs pos="69027">
                      <a:srgbClr val="FFFFFF"/>
                    </a:gs>
                    <a:gs pos="56000">
                      <a:srgbClr val="FFFFFF"/>
                    </a:gs>
                  </a:gsLst>
                  <a:lin ang="5400000" scaled="0"/>
                </a:gradFill>
              </a:rPr>
              <a:t>Geo replication</a:t>
            </a:r>
          </a:p>
        </p:txBody>
      </p:sp>
      <p:sp>
        <p:nvSpPr>
          <p:cNvPr id="28" name="Oval 27"/>
          <p:cNvSpPr/>
          <p:nvPr/>
        </p:nvSpPr>
        <p:spPr bwMode="auto">
          <a:xfrm>
            <a:off x="9842303" y="5113475"/>
            <a:ext cx="155662" cy="155662"/>
          </a:xfrm>
          <a:prstGeom prst="ellipse">
            <a:avLst/>
          </a:prstGeom>
          <a:solidFill>
            <a:srgbClr val="8CC6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5" tIns="62161" rIns="124325" bIns="62161" numCol="1" rtlCol="0" anchor="ctr" anchorCtr="0" compatLnSpc="1">
            <a:prstTxWarp prst="textNoShape">
              <a:avLst/>
            </a:prstTxWarp>
          </a:bodyPr>
          <a:lstStyle/>
          <a:p>
            <a:pPr algn="ctr" defTabSz="1242782" fontAlgn="base">
              <a:spcBef>
                <a:spcPct val="0"/>
              </a:spcBef>
              <a:spcAft>
                <a:spcPct val="0"/>
              </a:spcAft>
            </a:pPr>
            <a:endParaRPr lang="en-US" sz="299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3392442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accel="33333" decel="66667" fill="hold" grpId="0" nodeType="afterEffect">
                                  <p:stCondLst>
                                    <p:cond delay="0"/>
                                  </p:stCondLst>
                                  <p:childTnLst>
                                    <p:animScale>
                                      <p:cBhvr>
                                        <p:cTn id="6" dur="750" fill="hold"/>
                                        <p:tgtEl>
                                          <p:spTgt spid="4"/>
                                        </p:tgtEl>
                                      </p:cBhvr>
                                      <p:by x="1000000" y="1000000"/>
                                    </p:animScale>
                                  </p:childTnLst>
                                </p:cTn>
                              </p:par>
                              <p:par>
                                <p:cTn id="7" presetID="3" presetClass="emph" presetSubtype="2" fill="hold" grpId="0" nodeType="withEffect">
                                  <p:stCondLst>
                                    <p:cond delay="150"/>
                                  </p:stCondLst>
                                  <p:childTnLst>
                                    <p:animClr clrSpc="rgb" dir="cw">
                                      <p:cBhvr override="childStyle">
                                        <p:cTn id="8" dur="250" fill="hold"/>
                                        <p:tgtEl>
                                          <p:spTgt spid="3"/>
                                        </p:tgtEl>
                                        <p:attrNameLst>
                                          <p:attrName>style.color</p:attrName>
                                        </p:attrNameLst>
                                      </p:cBhvr>
                                      <p:to>
                                        <a:srgbClr val="FFFFFF"/>
                                      </p:to>
                                    </p:animClr>
                                  </p:childTnLst>
                                </p:cTn>
                              </p:par>
                              <p:par>
                                <p:cTn id="9" presetID="63" presetClass="path" presetSubtype="0" accel="38000" decel="62000" fill="hold" nodeType="withEffect">
                                  <p:stCondLst>
                                    <p:cond delay="500"/>
                                  </p:stCondLst>
                                  <p:childTnLst>
                                    <p:animMotion origin="layout" path="M 3.53332E-6 -1.13936E-6 L 0.11616 -0.04789 " pathEditMode="relative" rAng="0" ptsTypes="AA">
                                      <p:cBhvr>
                                        <p:cTn id="10" dur="500" fill="hold"/>
                                        <p:tgtEl>
                                          <p:spTgt spid="10"/>
                                        </p:tgtEl>
                                        <p:attrNameLst>
                                          <p:attrName>ppt_x</p:attrName>
                                          <p:attrName>ppt_y</p:attrName>
                                        </p:attrNameLst>
                                      </p:cBhvr>
                                      <p:rCtr x="5808" y="-2292"/>
                                    </p:animMotion>
                                  </p:childTnLst>
                                </p:cTn>
                              </p:par>
                              <p:par>
                                <p:cTn id="11" presetID="6" presetClass="emph" presetSubtype="0" accel="38000" decel="62000" fill="hold" nodeType="withEffect">
                                  <p:stCondLst>
                                    <p:cond delay="500"/>
                                  </p:stCondLst>
                                  <p:childTnLst>
                                    <p:animScale>
                                      <p:cBhvr>
                                        <p:cTn id="12" dur="500" fill="hold"/>
                                        <p:tgtEl>
                                          <p:spTgt spid="10"/>
                                        </p:tgtEl>
                                      </p:cBhvr>
                                      <p:by x="57560" y="57560"/>
                                    </p:animScale>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fade">
                                      <p:cBhvr>
                                        <p:cTn id="16" dur="500"/>
                                        <p:tgtEl>
                                          <p:spTgt spid="2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fade">
                                      <p:cBhvr>
                                        <p:cTn id="19" dur="500"/>
                                        <p:tgtEl>
                                          <p:spTgt spid="21"/>
                                        </p:tgtEl>
                                      </p:cBhvr>
                                    </p:animEffect>
                                  </p:childTnLst>
                                </p:cTn>
                              </p:par>
                              <p:par>
                                <p:cTn id="20" presetID="22" presetClass="entr" presetSubtype="2" fill="hold" nodeType="with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wipe(right)">
                                      <p:cBhvr>
                                        <p:cTn id="22" dur="1250"/>
                                        <p:tgtEl>
                                          <p:spTgt spid="20"/>
                                        </p:tgtEl>
                                      </p:cBhvr>
                                    </p:animEffect>
                                  </p:childTnLst>
                                </p:cTn>
                              </p:par>
                              <p:par>
                                <p:cTn id="23" presetID="10" presetClass="entr" presetSubtype="0" fill="hold" grpId="0" nodeType="withEffect">
                                  <p:stCondLst>
                                    <p:cond delay="600"/>
                                  </p:stCondLst>
                                  <p:childTnLst>
                                    <p:set>
                                      <p:cBhvr>
                                        <p:cTn id="24" dur="1" fill="hold">
                                          <p:stCondLst>
                                            <p:cond delay="0"/>
                                          </p:stCondLst>
                                        </p:cTn>
                                        <p:tgtEl>
                                          <p:spTgt spid="25"/>
                                        </p:tgtEl>
                                        <p:attrNameLst>
                                          <p:attrName>style.visibility</p:attrName>
                                        </p:attrNameLst>
                                      </p:cBhvr>
                                      <p:to>
                                        <p:strVal val="visible"/>
                                      </p:to>
                                    </p:set>
                                    <p:animEffect transition="in" filter="fade">
                                      <p:cBhvr>
                                        <p:cTn id="25" dur="600"/>
                                        <p:tgtEl>
                                          <p:spTgt spid="25"/>
                                        </p:tgtEl>
                                      </p:cBhvr>
                                    </p:animEffect>
                                  </p:childTnLst>
                                </p:cTn>
                              </p:par>
                              <p:par>
                                <p:cTn id="26" presetID="35" presetClass="path" presetSubtype="0" decel="100000" fill="hold" grpId="1" nodeType="withEffect">
                                  <p:stCondLst>
                                    <p:cond delay="250"/>
                                  </p:stCondLst>
                                  <p:childTnLst>
                                    <p:animMotion origin="layout" path="M -0.05553 0.00023 L 2.51979E-6 0.00023 " pathEditMode="relative" rAng="0" ptsTypes="AA">
                                      <p:cBhvr>
                                        <p:cTn id="27" dur="800" fill="hold"/>
                                        <p:tgtEl>
                                          <p:spTgt spid="25"/>
                                        </p:tgtEl>
                                        <p:attrNameLst>
                                          <p:attrName>ppt_x</p:attrName>
                                          <p:attrName>ppt_y</p:attrName>
                                        </p:attrNameLst>
                                      </p:cBhvr>
                                      <p:rCtr x="2770" y="0"/>
                                    </p:animMotion>
                                  </p:childTnLst>
                                </p:cTn>
                              </p:par>
                              <p:par>
                                <p:cTn id="28" presetID="10" presetClass="entr" presetSubtype="0" fill="hold" grpId="0" nodeType="withEffect">
                                  <p:stCondLst>
                                    <p:cond delay="250"/>
                                  </p:stCondLst>
                                  <p:childTnLst>
                                    <p:set>
                                      <p:cBhvr>
                                        <p:cTn id="29" dur="1" fill="hold">
                                          <p:stCondLst>
                                            <p:cond delay="0"/>
                                          </p:stCondLst>
                                        </p:cTn>
                                        <p:tgtEl>
                                          <p:spTgt spid="26"/>
                                        </p:tgtEl>
                                        <p:attrNameLst>
                                          <p:attrName>style.visibility</p:attrName>
                                        </p:attrNameLst>
                                      </p:cBhvr>
                                      <p:to>
                                        <p:strVal val="visible"/>
                                      </p:to>
                                    </p:set>
                                    <p:animEffect transition="in" filter="fade">
                                      <p:cBhvr>
                                        <p:cTn id="30" dur="600"/>
                                        <p:tgtEl>
                                          <p:spTgt spid="26"/>
                                        </p:tgtEl>
                                      </p:cBhvr>
                                    </p:animEffect>
                                  </p:childTnLst>
                                </p:cTn>
                              </p:par>
                              <p:par>
                                <p:cTn id="31" presetID="35" presetClass="path" presetSubtype="0" decel="100000" fill="hold" grpId="1" nodeType="withEffect">
                                  <p:stCondLst>
                                    <p:cond delay="50"/>
                                  </p:stCondLst>
                                  <p:childTnLst>
                                    <p:animMotion origin="layout" path="M -0.05553 0.00023 L -1.72836E-6 0.00023 " pathEditMode="relative" rAng="0" ptsTypes="AA">
                                      <p:cBhvr>
                                        <p:cTn id="32" dur="800" fill="hold"/>
                                        <p:tgtEl>
                                          <p:spTgt spid="26"/>
                                        </p:tgtEl>
                                        <p:attrNameLst>
                                          <p:attrName>ppt_x</p:attrName>
                                          <p:attrName>ppt_y</p:attrName>
                                        </p:attrNameLst>
                                      </p:cBhvr>
                                      <p:rCtr x="2770" y="0"/>
                                    </p:animMotion>
                                  </p:childTnLst>
                                </p:cTn>
                              </p:par>
                              <p:par>
                                <p:cTn id="33" presetID="10" presetClass="entr" presetSubtype="0" fill="hold" grpId="0" nodeType="withEffect">
                                  <p:stCondLst>
                                    <p:cond delay="550"/>
                                  </p:stCondLst>
                                  <p:childTnLst>
                                    <p:set>
                                      <p:cBhvr>
                                        <p:cTn id="34" dur="1" fill="hold">
                                          <p:stCondLst>
                                            <p:cond delay="0"/>
                                          </p:stCondLst>
                                        </p:cTn>
                                        <p:tgtEl>
                                          <p:spTgt spid="27"/>
                                        </p:tgtEl>
                                        <p:attrNameLst>
                                          <p:attrName>style.visibility</p:attrName>
                                        </p:attrNameLst>
                                      </p:cBhvr>
                                      <p:to>
                                        <p:strVal val="visible"/>
                                      </p:to>
                                    </p:set>
                                    <p:animEffect transition="in" filter="fade">
                                      <p:cBhvr>
                                        <p:cTn id="35" dur="600"/>
                                        <p:tgtEl>
                                          <p:spTgt spid="27"/>
                                        </p:tgtEl>
                                      </p:cBhvr>
                                    </p:animEffect>
                                  </p:childTnLst>
                                </p:cTn>
                              </p:par>
                              <p:par>
                                <p:cTn id="36" presetID="35" presetClass="path" presetSubtype="0" decel="100000" fill="hold" grpId="1" nodeType="withEffect">
                                  <p:stCondLst>
                                    <p:cond delay="450"/>
                                  </p:stCondLst>
                                  <p:childTnLst>
                                    <p:animMotion origin="layout" path="M -0.05553 0.00023 L -1.72836E-6 0.00023 " pathEditMode="relative" rAng="0" ptsTypes="AA">
                                      <p:cBhvr>
                                        <p:cTn id="37" dur="800" fill="hold"/>
                                        <p:tgtEl>
                                          <p:spTgt spid="27"/>
                                        </p:tgtEl>
                                        <p:attrNameLst>
                                          <p:attrName>ppt_x</p:attrName>
                                          <p:attrName>ppt_y</p:attrName>
                                        </p:attrNameLst>
                                      </p:cBhvr>
                                      <p:rCtr x="2770" y="0"/>
                                    </p:animMotion>
                                  </p:childTnLst>
                                </p:cTn>
                              </p:par>
                              <p:par>
                                <p:cTn id="38" presetID="10" presetClass="entr" presetSubtype="0" fill="hold" grpId="0" nodeType="withEffect">
                                  <p:stCondLst>
                                    <p:cond delay="1250"/>
                                  </p:stCondLst>
                                  <p:childTnLst>
                                    <p:set>
                                      <p:cBhvr>
                                        <p:cTn id="39" dur="1" fill="hold">
                                          <p:stCondLst>
                                            <p:cond delay="0"/>
                                          </p:stCondLst>
                                        </p:cTn>
                                        <p:tgtEl>
                                          <p:spTgt spid="23"/>
                                        </p:tgtEl>
                                        <p:attrNameLst>
                                          <p:attrName>style.visibility</p:attrName>
                                        </p:attrNameLst>
                                      </p:cBhvr>
                                      <p:to>
                                        <p:strVal val="visible"/>
                                      </p:to>
                                    </p:set>
                                    <p:animEffect transition="in" filter="fade">
                                      <p:cBhvr>
                                        <p:cTn id="40" dur="500"/>
                                        <p:tgtEl>
                                          <p:spTgt spid="23"/>
                                        </p:tgtEl>
                                      </p:cBhvr>
                                    </p:animEffect>
                                  </p:childTnLst>
                                </p:cTn>
                              </p:par>
                              <p:par>
                                <p:cTn id="41" presetID="10" presetClass="entr" presetSubtype="0" fill="hold" grpId="0" nodeType="withEffect">
                                  <p:stCondLst>
                                    <p:cond delay="1250"/>
                                  </p:stCondLst>
                                  <p:childTnLst>
                                    <p:set>
                                      <p:cBhvr>
                                        <p:cTn id="42" dur="1" fill="hold">
                                          <p:stCondLst>
                                            <p:cond delay="0"/>
                                          </p:stCondLst>
                                        </p:cTn>
                                        <p:tgtEl>
                                          <p:spTgt spid="24"/>
                                        </p:tgtEl>
                                        <p:attrNameLst>
                                          <p:attrName>style.visibility</p:attrName>
                                        </p:attrNameLst>
                                      </p:cBhvr>
                                      <p:to>
                                        <p:strVal val="visible"/>
                                      </p:to>
                                    </p:set>
                                    <p:animEffect transition="in" filter="fade">
                                      <p:cBhvr>
                                        <p:cTn id="43" dur="500"/>
                                        <p:tgtEl>
                                          <p:spTgt spid="24"/>
                                        </p:tgtEl>
                                      </p:cBhvr>
                                    </p:animEffect>
                                  </p:childTnLst>
                                </p:cTn>
                              </p:par>
                            </p:childTnLst>
                          </p:cTn>
                        </p:par>
                        <p:par>
                          <p:cTn id="44" fill="hold">
                            <p:stCondLst>
                              <p:cond delay="2750"/>
                            </p:stCondLst>
                            <p:childTnLst>
                              <p:par>
                                <p:cTn id="45" presetID="10" presetClass="entr" presetSubtype="0" fill="hold" grpId="0" nodeType="after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fade">
                                      <p:cBhvr>
                                        <p:cTn id="47" dur="500"/>
                                        <p:tgtEl>
                                          <p:spTgt spid="16"/>
                                        </p:tgtEl>
                                      </p:cBhvr>
                                    </p:animEffect>
                                  </p:childTnLst>
                                </p:cTn>
                              </p:par>
                              <p:par>
                                <p:cTn id="48" presetID="10" presetClass="entr" presetSubtype="0" fill="hold" grpId="0" nodeType="withEffect">
                                  <p:stCondLst>
                                    <p:cond delay="250"/>
                                  </p:stCondLst>
                                  <p:childTnLst>
                                    <p:set>
                                      <p:cBhvr>
                                        <p:cTn id="49" dur="1" fill="hold">
                                          <p:stCondLst>
                                            <p:cond delay="0"/>
                                          </p:stCondLst>
                                        </p:cTn>
                                        <p:tgtEl>
                                          <p:spTgt spid="19"/>
                                        </p:tgtEl>
                                        <p:attrNameLst>
                                          <p:attrName>style.visibility</p:attrName>
                                        </p:attrNameLst>
                                      </p:cBhvr>
                                      <p:to>
                                        <p:strVal val="visible"/>
                                      </p:to>
                                    </p:set>
                                    <p:animEffect transition="in" filter="fade">
                                      <p:cBhvr>
                                        <p:cTn id="50" dur="500"/>
                                        <p:tgtEl>
                                          <p:spTgt spid="19"/>
                                        </p:tgtEl>
                                      </p:cBhvr>
                                    </p:animEffect>
                                  </p:childTnLst>
                                </p:cTn>
                              </p:par>
                              <p:par>
                                <p:cTn id="51" presetID="10" presetClass="entr" presetSubtype="0" fill="hold" grpId="0" nodeType="withEffect">
                                  <p:stCondLst>
                                    <p:cond delay="350"/>
                                  </p:stCondLst>
                                  <p:childTnLst>
                                    <p:set>
                                      <p:cBhvr>
                                        <p:cTn id="52" dur="1" fill="hold">
                                          <p:stCondLst>
                                            <p:cond delay="0"/>
                                          </p:stCondLst>
                                        </p:cTn>
                                        <p:tgtEl>
                                          <p:spTgt spid="17"/>
                                        </p:tgtEl>
                                        <p:attrNameLst>
                                          <p:attrName>style.visibility</p:attrName>
                                        </p:attrNameLst>
                                      </p:cBhvr>
                                      <p:to>
                                        <p:strVal val="visible"/>
                                      </p:to>
                                    </p:set>
                                    <p:animEffect transition="in" filter="fade">
                                      <p:cBhvr>
                                        <p:cTn id="53" dur="500"/>
                                        <p:tgtEl>
                                          <p:spTgt spid="17"/>
                                        </p:tgtEl>
                                      </p:cBhvr>
                                    </p:animEffect>
                                  </p:childTnLst>
                                </p:cTn>
                              </p:par>
                              <p:par>
                                <p:cTn id="54" presetID="10" presetClass="entr" presetSubtype="0" fill="hold" grpId="0" nodeType="withEffect">
                                  <p:stCondLst>
                                    <p:cond delay="450"/>
                                  </p:stCondLst>
                                  <p:childTnLst>
                                    <p:set>
                                      <p:cBhvr>
                                        <p:cTn id="55" dur="1" fill="hold">
                                          <p:stCondLst>
                                            <p:cond delay="0"/>
                                          </p:stCondLst>
                                        </p:cTn>
                                        <p:tgtEl>
                                          <p:spTgt spid="18"/>
                                        </p:tgtEl>
                                        <p:attrNameLst>
                                          <p:attrName>style.visibility</p:attrName>
                                        </p:attrNameLst>
                                      </p:cBhvr>
                                      <p:to>
                                        <p:strVal val="visible"/>
                                      </p:to>
                                    </p:set>
                                    <p:animEffect transition="in" filter="fade">
                                      <p:cBhvr>
                                        <p:cTn id="56" dur="500"/>
                                        <p:tgtEl>
                                          <p:spTgt spid="18"/>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28"/>
                                        </p:tgtEl>
                                        <p:attrNameLst>
                                          <p:attrName>style.visibility</p:attrName>
                                        </p:attrNameLst>
                                      </p:cBhvr>
                                      <p:to>
                                        <p:strVal val="visible"/>
                                      </p:to>
                                    </p:set>
                                    <p:animEffect transition="in" filter="fade">
                                      <p:cBhvr>
                                        <p:cTn id="59" dur="500"/>
                                        <p:tgtEl>
                                          <p:spTgt spid="28"/>
                                        </p:tgtEl>
                                      </p:cBhvr>
                                    </p:animEffect>
                                  </p:childTnLst>
                                </p:cTn>
                              </p:par>
                            </p:childTnLst>
                          </p:cTn>
                        </p:par>
                        <p:par>
                          <p:cTn id="60" fill="hold">
                            <p:stCondLst>
                              <p:cond delay="3700"/>
                            </p:stCondLst>
                            <p:childTnLst>
                              <p:par>
                                <p:cTn id="61" presetID="35" presetClass="path" presetSubtype="0" repeatCount="4000" accel="50000" decel="50000" autoRev="1" fill="hold" grpId="1" nodeType="afterEffect">
                                  <p:stCondLst>
                                    <p:cond delay="0"/>
                                  </p:stCondLst>
                                  <p:childTnLst>
                                    <p:animMotion origin="layout" path="M 3.20654E-6 2.31502E-7 L -0.58897 2.31502E-7 " pathEditMode="relative" rAng="0" ptsTypes="AA">
                                      <p:cBhvr>
                                        <p:cTn id="62" dur="500" fill="hold"/>
                                        <p:tgtEl>
                                          <p:spTgt spid="28"/>
                                        </p:tgtEl>
                                        <p:attrNameLst>
                                          <p:attrName>ppt_x</p:attrName>
                                          <p:attrName>ppt_y</p:attrName>
                                        </p:attrNameLst>
                                      </p:cBhvr>
                                      <p:rCtr x="-29449" y="0"/>
                                    </p:animMotion>
                                  </p:childTnLst>
                                </p:cTn>
                              </p:par>
                              <p:par>
                                <p:cTn id="63" presetID="19" presetClass="emph" presetSubtype="0" fill="hold" grpId="1" nodeType="withEffect">
                                  <p:stCondLst>
                                    <p:cond delay="1000"/>
                                  </p:stCondLst>
                                  <p:childTnLst>
                                    <p:animClr clrSpc="rgb" dir="cw">
                                      <p:cBhvr override="childStyle">
                                        <p:cTn id="64" dur="500" fill="hold"/>
                                        <p:tgtEl>
                                          <p:spTgt spid="19"/>
                                        </p:tgtEl>
                                        <p:attrNameLst>
                                          <p:attrName>style.color</p:attrName>
                                        </p:attrNameLst>
                                      </p:cBhvr>
                                      <p:to>
                                        <a:schemeClr val="accent2"/>
                                      </p:to>
                                    </p:animClr>
                                    <p:animClr clrSpc="rgb" dir="cw">
                                      <p:cBhvr>
                                        <p:cTn id="65" dur="500" fill="hold"/>
                                        <p:tgtEl>
                                          <p:spTgt spid="19"/>
                                        </p:tgtEl>
                                        <p:attrNameLst>
                                          <p:attrName>fillcolor</p:attrName>
                                        </p:attrNameLst>
                                      </p:cBhvr>
                                      <p:to>
                                        <a:schemeClr val="accent2"/>
                                      </p:to>
                                    </p:animClr>
                                    <p:set>
                                      <p:cBhvr>
                                        <p:cTn id="66" dur="500" fill="hold"/>
                                        <p:tgtEl>
                                          <p:spTgt spid="19"/>
                                        </p:tgtEl>
                                        <p:attrNameLst>
                                          <p:attrName>fill.type</p:attrName>
                                        </p:attrNameLst>
                                      </p:cBhvr>
                                      <p:to>
                                        <p:strVal val="solid"/>
                                      </p:to>
                                    </p:set>
                                    <p:set>
                                      <p:cBhvr>
                                        <p:cTn id="67" dur="500" fill="hold"/>
                                        <p:tgtEl>
                                          <p:spTgt spid="19"/>
                                        </p:tgtEl>
                                        <p:attrNameLst>
                                          <p:attrName>fill.on</p:attrName>
                                        </p:attrNameLst>
                                      </p:cBhvr>
                                      <p:to>
                                        <p:strVal val="true"/>
                                      </p:to>
                                    </p:set>
                                  </p:childTnLst>
                                </p:cTn>
                              </p:par>
                              <p:par>
                                <p:cTn id="68" presetID="19" presetClass="emph" presetSubtype="0" fill="hold" grpId="1" nodeType="withEffect">
                                  <p:stCondLst>
                                    <p:cond delay="1500"/>
                                  </p:stCondLst>
                                  <p:childTnLst>
                                    <p:animClr clrSpc="rgb" dir="cw">
                                      <p:cBhvr override="childStyle">
                                        <p:cTn id="69" dur="500" fill="hold"/>
                                        <p:tgtEl>
                                          <p:spTgt spid="17"/>
                                        </p:tgtEl>
                                        <p:attrNameLst>
                                          <p:attrName>style.color</p:attrName>
                                        </p:attrNameLst>
                                      </p:cBhvr>
                                      <p:to>
                                        <a:schemeClr val="accent2"/>
                                      </p:to>
                                    </p:animClr>
                                    <p:animClr clrSpc="rgb" dir="cw">
                                      <p:cBhvr>
                                        <p:cTn id="70" dur="500" fill="hold"/>
                                        <p:tgtEl>
                                          <p:spTgt spid="17"/>
                                        </p:tgtEl>
                                        <p:attrNameLst>
                                          <p:attrName>fillcolor</p:attrName>
                                        </p:attrNameLst>
                                      </p:cBhvr>
                                      <p:to>
                                        <a:schemeClr val="accent2"/>
                                      </p:to>
                                    </p:animClr>
                                    <p:set>
                                      <p:cBhvr>
                                        <p:cTn id="71" dur="500" fill="hold"/>
                                        <p:tgtEl>
                                          <p:spTgt spid="17"/>
                                        </p:tgtEl>
                                        <p:attrNameLst>
                                          <p:attrName>fill.type</p:attrName>
                                        </p:attrNameLst>
                                      </p:cBhvr>
                                      <p:to>
                                        <p:strVal val="solid"/>
                                      </p:to>
                                    </p:set>
                                    <p:set>
                                      <p:cBhvr>
                                        <p:cTn id="72" dur="500" fill="hold"/>
                                        <p:tgtEl>
                                          <p:spTgt spid="17"/>
                                        </p:tgtEl>
                                        <p:attrNameLst>
                                          <p:attrName>fill.on</p:attrName>
                                        </p:attrNameLst>
                                      </p:cBhvr>
                                      <p:to>
                                        <p:strVal val="true"/>
                                      </p:to>
                                    </p:set>
                                  </p:childTnLst>
                                </p:cTn>
                              </p:par>
                              <p:par>
                                <p:cTn id="73" presetID="19" presetClass="emph" presetSubtype="0" fill="hold" grpId="1" nodeType="withEffect">
                                  <p:stCondLst>
                                    <p:cond delay="2000"/>
                                  </p:stCondLst>
                                  <p:childTnLst>
                                    <p:animClr clrSpc="rgb" dir="cw">
                                      <p:cBhvr override="childStyle">
                                        <p:cTn id="74" dur="500" fill="hold"/>
                                        <p:tgtEl>
                                          <p:spTgt spid="18"/>
                                        </p:tgtEl>
                                        <p:attrNameLst>
                                          <p:attrName>style.color</p:attrName>
                                        </p:attrNameLst>
                                      </p:cBhvr>
                                      <p:to>
                                        <a:schemeClr val="accent2"/>
                                      </p:to>
                                    </p:animClr>
                                    <p:animClr clrSpc="rgb" dir="cw">
                                      <p:cBhvr>
                                        <p:cTn id="75" dur="500" fill="hold"/>
                                        <p:tgtEl>
                                          <p:spTgt spid="18"/>
                                        </p:tgtEl>
                                        <p:attrNameLst>
                                          <p:attrName>fillcolor</p:attrName>
                                        </p:attrNameLst>
                                      </p:cBhvr>
                                      <p:to>
                                        <a:schemeClr val="accent2"/>
                                      </p:to>
                                    </p:animClr>
                                    <p:set>
                                      <p:cBhvr>
                                        <p:cTn id="76" dur="500" fill="hold"/>
                                        <p:tgtEl>
                                          <p:spTgt spid="18"/>
                                        </p:tgtEl>
                                        <p:attrNameLst>
                                          <p:attrName>fill.type</p:attrName>
                                        </p:attrNameLst>
                                      </p:cBhvr>
                                      <p:to>
                                        <p:strVal val="solid"/>
                                      </p:to>
                                    </p:set>
                                    <p:set>
                                      <p:cBhvr>
                                        <p:cTn id="77" dur="500" fill="hold"/>
                                        <p:tgtEl>
                                          <p:spTgt spid="18"/>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 grpId="0"/>
      <p:bldP spid="16" grpId="0" animBg="1"/>
      <p:bldP spid="17" grpId="0" animBg="1"/>
      <p:bldP spid="17" grpId="1" animBg="1"/>
      <p:bldP spid="18" grpId="0" animBg="1"/>
      <p:bldP spid="18" grpId="1" animBg="1"/>
      <p:bldP spid="19" grpId="0" animBg="1"/>
      <p:bldP spid="19" grpId="1" animBg="1"/>
      <p:bldP spid="21" grpId="0" animBg="1"/>
      <p:bldP spid="22" grpId="0"/>
      <p:bldP spid="23" grpId="0" animBg="1"/>
      <p:bldP spid="24" grpId="0"/>
      <p:bldP spid="25" grpId="0"/>
      <p:bldP spid="25" grpId="1"/>
      <p:bldP spid="26" grpId="0"/>
      <p:bldP spid="26" grpId="1"/>
      <p:bldP spid="27" grpId="0"/>
      <p:bldP spid="27" grpId="1"/>
      <p:bldP spid="28" grpId="0" animBg="1"/>
      <p:bldP spid="28" grpId="1"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p:cNvGrpSpPr/>
          <p:nvPr/>
        </p:nvGrpSpPr>
        <p:grpSpPr>
          <a:xfrm>
            <a:off x="1376269" y="1346505"/>
            <a:ext cx="9196780" cy="5389743"/>
            <a:chOff x="1376269" y="1346505"/>
            <a:chExt cx="9196780" cy="5389743"/>
          </a:xfrm>
        </p:grpSpPr>
        <p:sp>
          <p:nvSpPr>
            <p:cNvPr id="19" name="Rectangle 18"/>
            <p:cNvSpPr/>
            <p:nvPr/>
          </p:nvSpPr>
          <p:spPr bwMode="auto">
            <a:xfrm>
              <a:off x="2176393" y="1726056"/>
              <a:ext cx="8396656" cy="4642599"/>
            </a:xfrm>
            <a:prstGeom prst="rect">
              <a:avLst/>
            </a:prstGeom>
            <a:pattFill prst="ltUpDiag">
              <a:fgClr>
                <a:srgbClr val="CDCDCD"/>
              </a:fgClr>
              <a:bgClr>
                <a:srgbClr val="FFFFFF"/>
              </a:bgClr>
            </a:patt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14099" fontAlgn="base">
                <a:lnSpc>
                  <a:spcPct val="90000"/>
                </a:lnSpc>
                <a:spcBef>
                  <a:spcPct val="0"/>
                </a:spcBef>
                <a:spcAft>
                  <a:spcPct val="0"/>
                </a:spcAft>
              </a:pPr>
              <a:endParaRPr lang="en-US" sz="2400" spc="-50" dirty="0">
                <a:gradFill>
                  <a:gsLst>
                    <a:gs pos="36283">
                      <a:schemeClr val="tx1"/>
                    </a:gs>
                    <a:gs pos="28000">
                      <a:schemeClr val="tx1"/>
                    </a:gs>
                  </a:gsLst>
                  <a:lin ang="5400000" scaled="0"/>
                </a:gradFill>
              </a:endParaRPr>
            </a:p>
          </p:txBody>
        </p:sp>
        <p:sp>
          <p:nvSpPr>
            <p:cNvPr id="20" name="Rectangle 8"/>
            <p:cNvSpPr/>
            <p:nvPr/>
          </p:nvSpPr>
          <p:spPr bwMode="auto">
            <a:xfrm>
              <a:off x="2501537" y="2494737"/>
              <a:ext cx="7755059" cy="3873918"/>
            </a:xfrm>
            <a:custGeom>
              <a:avLst/>
              <a:gdLst>
                <a:gd name="connsiteX0" fmla="*/ 0 w 7733982"/>
                <a:gd name="connsiteY0" fmla="*/ 0 h 3872530"/>
                <a:gd name="connsiteX1" fmla="*/ 7733982 w 7733982"/>
                <a:gd name="connsiteY1" fmla="*/ 0 h 3872530"/>
                <a:gd name="connsiteX2" fmla="*/ 7733982 w 7733982"/>
                <a:gd name="connsiteY2" fmla="*/ 3872530 h 3872530"/>
                <a:gd name="connsiteX3" fmla="*/ 0 w 7733982"/>
                <a:gd name="connsiteY3" fmla="*/ 3872530 h 3872530"/>
                <a:gd name="connsiteX4" fmla="*/ 0 w 7733982"/>
                <a:gd name="connsiteY4" fmla="*/ 0 h 3872530"/>
                <a:gd name="connsiteX0" fmla="*/ 0 w 7745271"/>
                <a:gd name="connsiteY0" fmla="*/ 3725333 h 3872530"/>
                <a:gd name="connsiteX1" fmla="*/ 7745271 w 7745271"/>
                <a:gd name="connsiteY1" fmla="*/ 0 h 3872530"/>
                <a:gd name="connsiteX2" fmla="*/ 7745271 w 7745271"/>
                <a:gd name="connsiteY2" fmla="*/ 3872530 h 3872530"/>
                <a:gd name="connsiteX3" fmla="*/ 11289 w 7745271"/>
                <a:gd name="connsiteY3" fmla="*/ 3872530 h 3872530"/>
                <a:gd name="connsiteX4" fmla="*/ 0 w 7745271"/>
                <a:gd name="connsiteY4" fmla="*/ 3725333 h 3872530"/>
                <a:gd name="connsiteX0" fmla="*/ 0 w 7741261"/>
                <a:gd name="connsiteY0" fmla="*/ 3841638 h 3872530"/>
                <a:gd name="connsiteX1" fmla="*/ 7741261 w 7741261"/>
                <a:gd name="connsiteY1" fmla="*/ 0 h 3872530"/>
                <a:gd name="connsiteX2" fmla="*/ 7741261 w 7741261"/>
                <a:gd name="connsiteY2" fmla="*/ 3872530 h 3872530"/>
                <a:gd name="connsiteX3" fmla="*/ 7279 w 7741261"/>
                <a:gd name="connsiteY3" fmla="*/ 3872530 h 3872530"/>
                <a:gd name="connsiteX4" fmla="*/ 0 w 7741261"/>
                <a:gd name="connsiteY4" fmla="*/ 3841638 h 3872530"/>
                <a:gd name="connsiteX0" fmla="*/ 0 w 7741261"/>
                <a:gd name="connsiteY0" fmla="*/ 3849659 h 3872530"/>
                <a:gd name="connsiteX1" fmla="*/ 7741261 w 7741261"/>
                <a:gd name="connsiteY1" fmla="*/ 0 h 3872530"/>
                <a:gd name="connsiteX2" fmla="*/ 7741261 w 7741261"/>
                <a:gd name="connsiteY2" fmla="*/ 3872530 h 3872530"/>
                <a:gd name="connsiteX3" fmla="*/ 7279 w 7741261"/>
                <a:gd name="connsiteY3" fmla="*/ 3872530 h 3872530"/>
                <a:gd name="connsiteX4" fmla="*/ 0 w 7741261"/>
                <a:gd name="connsiteY4" fmla="*/ 3849659 h 3872530"/>
                <a:gd name="connsiteX0" fmla="*/ 0 w 7741261"/>
                <a:gd name="connsiteY0" fmla="*/ 3849659 h 3872530"/>
                <a:gd name="connsiteX1" fmla="*/ 657068 w 7741261"/>
                <a:gd name="connsiteY1" fmla="*/ 3526289 h 3872530"/>
                <a:gd name="connsiteX2" fmla="*/ 7741261 w 7741261"/>
                <a:gd name="connsiteY2" fmla="*/ 0 h 3872530"/>
                <a:gd name="connsiteX3" fmla="*/ 7741261 w 7741261"/>
                <a:gd name="connsiteY3" fmla="*/ 3872530 h 3872530"/>
                <a:gd name="connsiteX4" fmla="*/ 7279 w 7741261"/>
                <a:gd name="connsiteY4" fmla="*/ 3872530 h 3872530"/>
                <a:gd name="connsiteX5" fmla="*/ 0 w 7741261"/>
                <a:gd name="connsiteY5" fmla="*/ 3849659 h 3872530"/>
                <a:gd name="connsiteX0" fmla="*/ 0 w 7741261"/>
                <a:gd name="connsiteY0" fmla="*/ 3849659 h 3872530"/>
                <a:gd name="connsiteX1" fmla="*/ 861605 w 7741261"/>
                <a:gd name="connsiteY1" fmla="*/ 3762910 h 3872530"/>
                <a:gd name="connsiteX2" fmla="*/ 7741261 w 7741261"/>
                <a:gd name="connsiteY2" fmla="*/ 0 h 3872530"/>
                <a:gd name="connsiteX3" fmla="*/ 7741261 w 7741261"/>
                <a:gd name="connsiteY3" fmla="*/ 3872530 h 3872530"/>
                <a:gd name="connsiteX4" fmla="*/ 7279 w 7741261"/>
                <a:gd name="connsiteY4" fmla="*/ 3872530 h 3872530"/>
                <a:gd name="connsiteX5" fmla="*/ 0 w 7741261"/>
                <a:gd name="connsiteY5" fmla="*/ 3849659 h 3872530"/>
                <a:gd name="connsiteX0" fmla="*/ 0 w 7741261"/>
                <a:gd name="connsiteY0" fmla="*/ 3849659 h 3872530"/>
                <a:gd name="connsiteX1" fmla="*/ 1154374 w 7741261"/>
                <a:gd name="connsiteY1" fmla="*/ 3811036 h 3872530"/>
                <a:gd name="connsiteX2" fmla="*/ 7741261 w 7741261"/>
                <a:gd name="connsiteY2" fmla="*/ 0 h 3872530"/>
                <a:gd name="connsiteX3" fmla="*/ 7741261 w 7741261"/>
                <a:gd name="connsiteY3" fmla="*/ 3872530 h 3872530"/>
                <a:gd name="connsiteX4" fmla="*/ 7279 w 7741261"/>
                <a:gd name="connsiteY4" fmla="*/ 3872530 h 3872530"/>
                <a:gd name="connsiteX5" fmla="*/ 0 w 7741261"/>
                <a:gd name="connsiteY5" fmla="*/ 3849659 h 3872530"/>
                <a:gd name="connsiteX0" fmla="*/ 0 w 7741261"/>
                <a:gd name="connsiteY0" fmla="*/ 3849659 h 3872530"/>
                <a:gd name="connsiteX1" fmla="*/ 689153 w 7741261"/>
                <a:gd name="connsiteY1" fmla="*/ 3778952 h 3872530"/>
                <a:gd name="connsiteX2" fmla="*/ 7741261 w 7741261"/>
                <a:gd name="connsiteY2" fmla="*/ 0 h 3872530"/>
                <a:gd name="connsiteX3" fmla="*/ 7741261 w 7741261"/>
                <a:gd name="connsiteY3" fmla="*/ 3872530 h 3872530"/>
                <a:gd name="connsiteX4" fmla="*/ 7279 w 7741261"/>
                <a:gd name="connsiteY4" fmla="*/ 3872530 h 3872530"/>
                <a:gd name="connsiteX5" fmla="*/ 0 w 7741261"/>
                <a:gd name="connsiteY5" fmla="*/ 3849659 h 3872530"/>
                <a:gd name="connsiteX0" fmla="*/ 0 w 7741261"/>
                <a:gd name="connsiteY0" fmla="*/ 3849659 h 3872530"/>
                <a:gd name="connsiteX1" fmla="*/ 689153 w 7741261"/>
                <a:gd name="connsiteY1" fmla="*/ 3778952 h 3872530"/>
                <a:gd name="connsiteX2" fmla="*/ 1334847 w 7741261"/>
                <a:gd name="connsiteY2" fmla="*/ 3442068 h 3872530"/>
                <a:gd name="connsiteX3" fmla="*/ 7741261 w 7741261"/>
                <a:gd name="connsiteY3" fmla="*/ 0 h 3872530"/>
                <a:gd name="connsiteX4" fmla="*/ 7741261 w 7741261"/>
                <a:gd name="connsiteY4" fmla="*/ 3872530 h 3872530"/>
                <a:gd name="connsiteX5" fmla="*/ 7279 w 7741261"/>
                <a:gd name="connsiteY5" fmla="*/ 3872530 h 3872530"/>
                <a:gd name="connsiteX6" fmla="*/ 0 w 7741261"/>
                <a:gd name="connsiteY6" fmla="*/ 3849659 h 3872530"/>
                <a:gd name="connsiteX0" fmla="*/ 0 w 7741261"/>
                <a:gd name="connsiteY0" fmla="*/ 3849659 h 3872530"/>
                <a:gd name="connsiteX1" fmla="*/ 689153 w 7741261"/>
                <a:gd name="connsiteY1" fmla="*/ 3778952 h 3872530"/>
                <a:gd name="connsiteX2" fmla="*/ 1603552 w 7741261"/>
                <a:gd name="connsiteY2" fmla="*/ 3674679 h 3872530"/>
                <a:gd name="connsiteX3" fmla="*/ 7741261 w 7741261"/>
                <a:gd name="connsiteY3" fmla="*/ 0 h 3872530"/>
                <a:gd name="connsiteX4" fmla="*/ 7741261 w 7741261"/>
                <a:gd name="connsiteY4" fmla="*/ 3872530 h 3872530"/>
                <a:gd name="connsiteX5" fmla="*/ 7279 w 7741261"/>
                <a:gd name="connsiteY5" fmla="*/ 3872530 h 3872530"/>
                <a:gd name="connsiteX6" fmla="*/ 0 w 7741261"/>
                <a:gd name="connsiteY6" fmla="*/ 3849659 h 3872530"/>
                <a:gd name="connsiteX0" fmla="*/ 0 w 7741261"/>
                <a:gd name="connsiteY0" fmla="*/ 3849659 h 3872530"/>
                <a:gd name="connsiteX1" fmla="*/ 689153 w 7741261"/>
                <a:gd name="connsiteY1" fmla="*/ 3778952 h 3872530"/>
                <a:gd name="connsiteX2" fmla="*/ 1282710 w 7741261"/>
                <a:gd name="connsiteY2" fmla="*/ 3634574 h 3872530"/>
                <a:gd name="connsiteX3" fmla="*/ 7741261 w 7741261"/>
                <a:gd name="connsiteY3" fmla="*/ 0 h 3872530"/>
                <a:gd name="connsiteX4" fmla="*/ 7741261 w 7741261"/>
                <a:gd name="connsiteY4" fmla="*/ 3872530 h 3872530"/>
                <a:gd name="connsiteX5" fmla="*/ 7279 w 7741261"/>
                <a:gd name="connsiteY5" fmla="*/ 3872530 h 3872530"/>
                <a:gd name="connsiteX6" fmla="*/ 0 w 7741261"/>
                <a:gd name="connsiteY6" fmla="*/ 3849659 h 3872530"/>
                <a:gd name="connsiteX0" fmla="*/ 0 w 7741261"/>
                <a:gd name="connsiteY0" fmla="*/ 3849659 h 3872530"/>
                <a:gd name="connsiteX1" fmla="*/ 689153 w 7741261"/>
                <a:gd name="connsiteY1" fmla="*/ 3778952 h 3872530"/>
                <a:gd name="connsiteX2" fmla="*/ 1282710 w 7741261"/>
                <a:gd name="connsiteY2" fmla="*/ 3634574 h 3872530"/>
                <a:gd name="connsiteX3" fmla="*/ 1967174 w 7741261"/>
                <a:gd name="connsiteY3" fmla="*/ 3249563 h 3872530"/>
                <a:gd name="connsiteX4" fmla="*/ 7741261 w 7741261"/>
                <a:gd name="connsiteY4" fmla="*/ 0 h 3872530"/>
                <a:gd name="connsiteX5" fmla="*/ 7741261 w 7741261"/>
                <a:gd name="connsiteY5" fmla="*/ 3872530 h 3872530"/>
                <a:gd name="connsiteX6" fmla="*/ 7279 w 7741261"/>
                <a:gd name="connsiteY6" fmla="*/ 3872530 h 3872530"/>
                <a:gd name="connsiteX7" fmla="*/ 0 w 7741261"/>
                <a:gd name="connsiteY7" fmla="*/ 3849659 h 3872530"/>
                <a:gd name="connsiteX0" fmla="*/ 0 w 7741261"/>
                <a:gd name="connsiteY0" fmla="*/ 3849659 h 3872530"/>
                <a:gd name="connsiteX1" fmla="*/ 689153 w 7741261"/>
                <a:gd name="connsiteY1" fmla="*/ 3778952 h 3872530"/>
                <a:gd name="connsiteX2" fmla="*/ 1282710 w 7741261"/>
                <a:gd name="connsiteY2" fmla="*/ 3634574 h 3872530"/>
                <a:gd name="connsiteX3" fmla="*/ 1951131 w 7741261"/>
                <a:gd name="connsiteY3" fmla="*/ 3228173 h 3872530"/>
                <a:gd name="connsiteX4" fmla="*/ 7741261 w 7741261"/>
                <a:gd name="connsiteY4" fmla="*/ 0 h 3872530"/>
                <a:gd name="connsiteX5" fmla="*/ 7741261 w 7741261"/>
                <a:gd name="connsiteY5" fmla="*/ 3872530 h 3872530"/>
                <a:gd name="connsiteX6" fmla="*/ 7279 w 7741261"/>
                <a:gd name="connsiteY6" fmla="*/ 3872530 h 3872530"/>
                <a:gd name="connsiteX7" fmla="*/ 0 w 7741261"/>
                <a:gd name="connsiteY7" fmla="*/ 3849659 h 3872530"/>
                <a:gd name="connsiteX0" fmla="*/ 0 w 7741261"/>
                <a:gd name="connsiteY0" fmla="*/ 3849659 h 3872530"/>
                <a:gd name="connsiteX1" fmla="*/ 689153 w 7741261"/>
                <a:gd name="connsiteY1" fmla="*/ 3778952 h 3872530"/>
                <a:gd name="connsiteX2" fmla="*/ 1282710 w 7741261"/>
                <a:gd name="connsiteY2" fmla="*/ 3634574 h 3872530"/>
                <a:gd name="connsiteX3" fmla="*/ 1951131 w 7741261"/>
                <a:gd name="connsiteY3" fmla="*/ 3228173 h 3872530"/>
                <a:gd name="connsiteX4" fmla="*/ 4656900 w 7741261"/>
                <a:gd name="connsiteY4" fmla="*/ 1725563 h 3872530"/>
                <a:gd name="connsiteX5" fmla="*/ 7741261 w 7741261"/>
                <a:gd name="connsiteY5" fmla="*/ 0 h 3872530"/>
                <a:gd name="connsiteX6" fmla="*/ 7741261 w 7741261"/>
                <a:gd name="connsiteY6" fmla="*/ 3872530 h 3872530"/>
                <a:gd name="connsiteX7" fmla="*/ 7279 w 7741261"/>
                <a:gd name="connsiteY7" fmla="*/ 3872530 h 3872530"/>
                <a:gd name="connsiteX8" fmla="*/ 0 w 7741261"/>
                <a:gd name="connsiteY8" fmla="*/ 3849659 h 3872530"/>
                <a:gd name="connsiteX0" fmla="*/ 0 w 7741261"/>
                <a:gd name="connsiteY0" fmla="*/ 3849659 h 3872530"/>
                <a:gd name="connsiteX1" fmla="*/ 689153 w 7741261"/>
                <a:gd name="connsiteY1" fmla="*/ 3778952 h 3872530"/>
                <a:gd name="connsiteX2" fmla="*/ 1282710 w 7741261"/>
                <a:gd name="connsiteY2" fmla="*/ 3634574 h 3872530"/>
                <a:gd name="connsiteX3" fmla="*/ 1951131 w 7741261"/>
                <a:gd name="connsiteY3" fmla="*/ 3228173 h 3872530"/>
                <a:gd name="connsiteX4" fmla="*/ 3854795 w 7741261"/>
                <a:gd name="connsiteY4" fmla="*/ 1672090 h 3872530"/>
                <a:gd name="connsiteX5" fmla="*/ 7741261 w 7741261"/>
                <a:gd name="connsiteY5" fmla="*/ 0 h 3872530"/>
                <a:gd name="connsiteX6" fmla="*/ 7741261 w 7741261"/>
                <a:gd name="connsiteY6" fmla="*/ 3872530 h 3872530"/>
                <a:gd name="connsiteX7" fmla="*/ 7279 w 7741261"/>
                <a:gd name="connsiteY7" fmla="*/ 3872530 h 3872530"/>
                <a:gd name="connsiteX8" fmla="*/ 0 w 7741261"/>
                <a:gd name="connsiteY8" fmla="*/ 3849659 h 3872530"/>
                <a:gd name="connsiteX0" fmla="*/ 0 w 7741261"/>
                <a:gd name="connsiteY0" fmla="*/ 3849659 h 3872530"/>
                <a:gd name="connsiteX1" fmla="*/ 689153 w 7741261"/>
                <a:gd name="connsiteY1" fmla="*/ 3778952 h 3872530"/>
                <a:gd name="connsiteX2" fmla="*/ 1282710 w 7741261"/>
                <a:gd name="connsiteY2" fmla="*/ 3634574 h 3872530"/>
                <a:gd name="connsiteX3" fmla="*/ 1951131 w 7741261"/>
                <a:gd name="connsiteY3" fmla="*/ 3228173 h 3872530"/>
                <a:gd name="connsiteX4" fmla="*/ 3854795 w 7741261"/>
                <a:gd name="connsiteY4" fmla="*/ 1672090 h 3872530"/>
                <a:gd name="connsiteX5" fmla="*/ 4651553 w 7741261"/>
                <a:gd name="connsiteY5" fmla="*/ 1329858 h 3872530"/>
                <a:gd name="connsiteX6" fmla="*/ 7741261 w 7741261"/>
                <a:gd name="connsiteY6" fmla="*/ 0 h 3872530"/>
                <a:gd name="connsiteX7" fmla="*/ 7741261 w 7741261"/>
                <a:gd name="connsiteY7" fmla="*/ 3872530 h 3872530"/>
                <a:gd name="connsiteX8" fmla="*/ 7279 w 7741261"/>
                <a:gd name="connsiteY8" fmla="*/ 3872530 h 3872530"/>
                <a:gd name="connsiteX9" fmla="*/ 0 w 7741261"/>
                <a:gd name="connsiteY9" fmla="*/ 3849659 h 3872530"/>
                <a:gd name="connsiteX0" fmla="*/ 0 w 7741261"/>
                <a:gd name="connsiteY0" fmla="*/ 3849659 h 3872530"/>
                <a:gd name="connsiteX1" fmla="*/ 689153 w 7741261"/>
                <a:gd name="connsiteY1" fmla="*/ 3778952 h 3872530"/>
                <a:gd name="connsiteX2" fmla="*/ 1282710 w 7741261"/>
                <a:gd name="connsiteY2" fmla="*/ 3634574 h 3872530"/>
                <a:gd name="connsiteX3" fmla="*/ 1951131 w 7741261"/>
                <a:gd name="connsiteY3" fmla="*/ 3228173 h 3872530"/>
                <a:gd name="connsiteX4" fmla="*/ 3854795 w 7741261"/>
                <a:gd name="connsiteY4" fmla="*/ 1672090 h 3872530"/>
                <a:gd name="connsiteX5" fmla="*/ 4491131 w 7741261"/>
                <a:gd name="connsiteY5" fmla="*/ 1169437 h 3872530"/>
                <a:gd name="connsiteX6" fmla="*/ 7741261 w 7741261"/>
                <a:gd name="connsiteY6" fmla="*/ 0 h 3872530"/>
                <a:gd name="connsiteX7" fmla="*/ 7741261 w 7741261"/>
                <a:gd name="connsiteY7" fmla="*/ 3872530 h 3872530"/>
                <a:gd name="connsiteX8" fmla="*/ 7279 w 7741261"/>
                <a:gd name="connsiteY8" fmla="*/ 3872530 h 3872530"/>
                <a:gd name="connsiteX9" fmla="*/ 0 w 7741261"/>
                <a:gd name="connsiteY9" fmla="*/ 3849659 h 3872530"/>
                <a:gd name="connsiteX0" fmla="*/ 0 w 7741261"/>
                <a:gd name="connsiteY0" fmla="*/ 3849659 h 3872530"/>
                <a:gd name="connsiteX1" fmla="*/ 689153 w 7741261"/>
                <a:gd name="connsiteY1" fmla="*/ 3778952 h 3872530"/>
                <a:gd name="connsiteX2" fmla="*/ 1282710 w 7741261"/>
                <a:gd name="connsiteY2" fmla="*/ 3634574 h 3872530"/>
                <a:gd name="connsiteX3" fmla="*/ 1951131 w 7741261"/>
                <a:gd name="connsiteY3" fmla="*/ 3228173 h 3872530"/>
                <a:gd name="connsiteX4" fmla="*/ 3854795 w 7741261"/>
                <a:gd name="connsiteY4" fmla="*/ 1672090 h 3872530"/>
                <a:gd name="connsiteX5" fmla="*/ 4491131 w 7741261"/>
                <a:gd name="connsiteY5" fmla="*/ 1169437 h 3872530"/>
                <a:gd name="connsiteX6" fmla="*/ 5908184 w 7741261"/>
                <a:gd name="connsiteY6" fmla="*/ 666784 h 3872530"/>
                <a:gd name="connsiteX7" fmla="*/ 7741261 w 7741261"/>
                <a:gd name="connsiteY7" fmla="*/ 0 h 3872530"/>
                <a:gd name="connsiteX8" fmla="*/ 7741261 w 7741261"/>
                <a:gd name="connsiteY8" fmla="*/ 3872530 h 3872530"/>
                <a:gd name="connsiteX9" fmla="*/ 7279 w 7741261"/>
                <a:gd name="connsiteY9" fmla="*/ 3872530 h 3872530"/>
                <a:gd name="connsiteX10" fmla="*/ 0 w 7741261"/>
                <a:gd name="connsiteY10" fmla="*/ 3849659 h 3872530"/>
                <a:gd name="connsiteX0" fmla="*/ 0 w 7741261"/>
                <a:gd name="connsiteY0" fmla="*/ 3849659 h 3872530"/>
                <a:gd name="connsiteX1" fmla="*/ 689153 w 7741261"/>
                <a:gd name="connsiteY1" fmla="*/ 3778952 h 3872530"/>
                <a:gd name="connsiteX2" fmla="*/ 1282710 w 7741261"/>
                <a:gd name="connsiteY2" fmla="*/ 3634574 h 3872530"/>
                <a:gd name="connsiteX3" fmla="*/ 1951131 w 7741261"/>
                <a:gd name="connsiteY3" fmla="*/ 3228173 h 3872530"/>
                <a:gd name="connsiteX4" fmla="*/ 3854795 w 7741261"/>
                <a:gd name="connsiteY4" fmla="*/ 1672090 h 3872530"/>
                <a:gd name="connsiteX5" fmla="*/ 4491131 w 7741261"/>
                <a:gd name="connsiteY5" fmla="*/ 1169437 h 3872530"/>
                <a:gd name="connsiteX6" fmla="*/ 5811931 w 7741261"/>
                <a:gd name="connsiteY6" fmla="*/ 458237 h 3872530"/>
                <a:gd name="connsiteX7" fmla="*/ 7741261 w 7741261"/>
                <a:gd name="connsiteY7" fmla="*/ 0 h 3872530"/>
                <a:gd name="connsiteX8" fmla="*/ 7741261 w 7741261"/>
                <a:gd name="connsiteY8" fmla="*/ 3872530 h 3872530"/>
                <a:gd name="connsiteX9" fmla="*/ 7279 w 7741261"/>
                <a:gd name="connsiteY9" fmla="*/ 3872530 h 3872530"/>
                <a:gd name="connsiteX10" fmla="*/ 0 w 7741261"/>
                <a:gd name="connsiteY10" fmla="*/ 3849659 h 3872530"/>
                <a:gd name="connsiteX0" fmla="*/ 0 w 7741261"/>
                <a:gd name="connsiteY0" fmla="*/ 3849659 h 3872530"/>
                <a:gd name="connsiteX1" fmla="*/ 689153 w 7741261"/>
                <a:gd name="connsiteY1" fmla="*/ 3778952 h 3872530"/>
                <a:gd name="connsiteX2" fmla="*/ 1282710 w 7741261"/>
                <a:gd name="connsiteY2" fmla="*/ 3634574 h 3872530"/>
                <a:gd name="connsiteX3" fmla="*/ 1951131 w 7741261"/>
                <a:gd name="connsiteY3" fmla="*/ 3228173 h 3872530"/>
                <a:gd name="connsiteX4" fmla="*/ 3854795 w 7741261"/>
                <a:gd name="connsiteY4" fmla="*/ 1672090 h 3872530"/>
                <a:gd name="connsiteX5" fmla="*/ 4491131 w 7741261"/>
                <a:gd name="connsiteY5" fmla="*/ 1169437 h 3872530"/>
                <a:gd name="connsiteX6" fmla="*/ 5811931 w 7741261"/>
                <a:gd name="connsiteY6" fmla="*/ 458237 h 3872530"/>
                <a:gd name="connsiteX7" fmla="*/ 7741261 w 7741261"/>
                <a:gd name="connsiteY7" fmla="*/ 0 h 3872530"/>
                <a:gd name="connsiteX8" fmla="*/ 7741261 w 7741261"/>
                <a:gd name="connsiteY8" fmla="*/ 3872530 h 3872530"/>
                <a:gd name="connsiteX9" fmla="*/ 7279 w 7741261"/>
                <a:gd name="connsiteY9" fmla="*/ 3872530 h 3872530"/>
                <a:gd name="connsiteX10" fmla="*/ 0 w 7741261"/>
                <a:gd name="connsiteY10" fmla="*/ 3849659 h 3872530"/>
                <a:gd name="connsiteX0" fmla="*/ 0 w 7741261"/>
                <a:gd name="connsiteY0" fmla="*/ 3849659 h 3872530"/>
                <a:gd name="connsiteX1" fmla="*/ 689153 w 7741261"/>
                <a:gd name="connsiteY1" fmla="*/ 3778952 h 3872530"/>
                <a:gd name="connsiteX2" fmla="*/ 1282710 w 7741261"/>
                <a:gd name="connsiteY2" fmla="*/ 3634574 h 3872530"/>
                <a:gd name="connsiteX3" fmla="*/ 1951131 w 7741261"/>
                <a:gd name="connsiteY3" fmla="*/ 3228173 h 3872530"/>
                <a:gd name="connsiteX4" fmla="*/ 3854795 w 7741261"/>
                <a:gd name="connsiteY4" fmla="*/ 1672090 h 3872530"/>
                <a:gd name="connsiteX5" fmla="*/ 4491131 w 7741261"/>
                <a:gd name="connsiteY5" fmla="*/ 1169437 h 3872530"/>
                <a:gd name="connsiteX6" fmla="*/ 5811931 w 7741261"/>
                <a:gd name="connsiteY6" fmla="*/ 458237 h 3872530"/>
                <a:gd name="connsiteX7" fmla="*/ 7741261 w 7741261"/>
                <a:gd name="connsiteY7" fmla="*/ 0 h 3872530"/>
                <a:gd name="connsiteX8" fmla="*/ 7741261 w 7741261"/>
                <a:gd name="connsiteY8" fmla="*/ 3872530 h 3872530"/>
                <a:gd name="connsiteX9" fmla="*/ 7279 w 7741261"/>
                <a:gd name="connsiteY9" fmla="*/ 3872530 h 3872530"/>
                <a:gd name="connsiteX10" fmla="*/ 0 w 7741261"/>
                <a:gd name="connsiteY10" fmla="*/ 3849659 h 3872530"/>
                <a:gd name="connsiteX0" fmla="*/ 0 w 7741261"/>
                <a:gd name="connsiteY0" fmla="*/ 3851047 h 3873918"/>
                <a:gd name="connsiteX1" fmla="*/ 689153 w 7741261"/>
                <a:gd name="connsiteY1" fmla="*/ 3780340 h 3873918"/>
                <a:gd name="connsiteX2" fmla="*/ 1282710 w 7741261"/>
                <a:gd name="connsiteY2" fmla="*/ 3635962 h 3873918"/>
                <a:gd name="connsiteX3" fmla="*/ 1951131 w 7741261"/>
                <a:gd name="connsiteY3" fmla="*/ 3229561 h 3873918"/>
                <a:gd name="connsiteX4" fmla="*/ 3854795 w 7741261"/>
                <a:gd name="connsiteY4" fmla="*/ 1673478 h 3873918"/>
                <a:gd name="connsiteX5" fmla="*/ 4491131 w 7741261"/>
                <a:gd name="connsiteY5" fmla="*/ 1170825 h 3873918"/>
                <a:gd name="connsiteX6" fmla="*/ 5811931 w 7741261"/>
                <a:gd name="connsiteY6" fmla="*/ 459625 h 3873918"/>
                <a:gd name="connsiteX7" fmla="*/ 7741261 w 7741261"/>
                <a:gd name="connsiteY7" fmla="*/ 1388 h 3873918"/>
                <a:gd name="connsiteX8" fmla="*/ 7741261 w 7741261"/>
                <a:gd name="connsiteY8" fmla="*/ 3873918 h 3873918"/>
                <a:gd name="connsiteX9" fmla="*/ 7279 w 7741261"/>
                <a:gd name="connsiteY9" fmla="*/ 3873918 h 3873918"/>
                <a:gd name="connsiteX10" fmla="*/ 0 w 7741261"/>
                <a:gd name="connsiteY10" fmla="*/ 3851047 h 3873918"/>
                <a:gd name="connsiteX0" fmla="*/ 0 w 7741261"/>
                <a:gd name="connsiteY0" fmla="*/ 3851047 h 3873918"/>
                <a:gd name="connsiteX1" fmla="*/ 689153 w 7741261"/>
                <a:gd name="connsiteY1" fmla="*/ 3780340 h 3873918"/>
                <a:gd name="connsiteX2" fmla="*/ 1282710 w 7741261"/>
                <a:gd name="connsiteY2" fmla="*/ 3635962 h 3873918"/>
                <a:gd name="connsiteX3" fmla="*/ 1951131 w 7741261"/>
                <a:gd name="connsiteY3" fmla="*/ 3229561 h 3873918"/>
                <a:gd name="connsiteX4" fmla="*/ 3822711 w 7741261"/>
                <a:gd name="connsiteY4" fmla="*/ 1694868 h 3873918"/>
                <a:gd name="connsiteX5" fmla="*/ 4491131 w 7741261"/>
                <a:gd name="connsiteY5" fmla="*/ 1170825 h 3873918"/>
                <a:gd name="connsiteX6" fmla="*/ 5811931 w 7741261"/>
                <a:gd name="connsiteY6" fmla="*/ 459625 h 3873918"/>
                <a:gd name="connsiteX7" fmla="*/ 7741261 w 7741261"/>
                <a:gd name="connsiteY7" fmla="*/ 1388 h 3873918"/>
                <a:gd name="connsiteX8" fmla="*/ 7741261 w 7741261"/>
                <a:gd name="connsiteY8" fmla="*/ 3873918 h 3873918"/>
                <a:gd name="connsiteX9" fmla="*/ 7279 w 7741261"/>
                <a:gd name="connsiteY9" fmla="*/ 3873918 h 3873918"/>
                <a:gd name="connsiteX10" fmla="*/ 0 w 7741261"/>
                <a:gd name="connsiteY10" fmla="*/ 3851047 h 3873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41261" h="3873918">
                  <a:moveTo>
                    <a:pt x="0" y="3851047"/>
                  </a:moveTo>
                  <a:lnTo>
                    <a:pt x="689153" y="3780340"/>
                  </a:lnTo>
                  <a:lnTo>
                    <a:pt x="1282710" y="3635962"/>
                  </a:lnTo>
                  <a:lnTo>
                    <a:pt x="1951131" y="3229561"/>
                  </a:lnTo>
                  <a:lnTo>
                    <a:pt x="3822711" y="1694868"/>
                  </a:lnTo>
                  <a:lnTo>
                    <a:pt x="4491131" y="1170825"/>
                  </a:lnTo>
                  <a:cubicBezTo>
                    <a:pt x="4931398" y="933758"/>
                    <a:pt x="5232632" y="707387"/>
                    <a:pt x="5811931" y="459625"/>
                  </a:cubicBezTo>
                  <a:cubicBezTo>
                    <a:pt x="6840052" y="2079"/>
                    <a:pt x="7664972" y="-6287"/>
                    <a:pt x="7741261" y="1388"/>
                  </a:cubicBezTo>
                  <a:lnTo>
                    <a:pt x="7741261" y="3873918"/>
                  </a:lnTo>
                  <a:lnTo>
                    <a:pt x="7279" y="3873918"/>
                  </a:lnTo>
                  <a:lnTo>
                    <a:pt x="0" y="3851047"/>
                  </a:lnTo>
                  <a:close/>
                </a:path>
              </a:pathLst>
            </a:cu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chemeClr val="bg1"/>
                    </a:gs>
                    <a:gs pos="10417">
                      <a:schemeClr val="bg1"/>
                    </a:gs>
                  </a:gsLst>
                  <a:lin ang="5400000" scaled="0"/>
                </a:gradFill>
              </a:endParaRPr>
            </a:p>
          </p:txBody>
        </p:sp>
        <p:cxnSp>
          <p:nvCxnSpPr>
            <p:cNvPr id="21" name="Straight Connector 20"/>
            <p:cNvCxnSpPr/>
            <p:nvPr/>
          </p:nvCxnSpPr>
          <p:spPr>
            <a:xfrm>
              <a:off x="2165916" y="1722579"/>
              <a:ext cx="0" cy="4649787"/>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1986788" y="5615879"/>
              <a:ext cx="182880" cy="0"/>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1986788" y="4883089"/>
              <a:ext cx="182880" cy="0"/>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1986788" y="4150299"/>
              <a:ext cx="182880" cy="0"/>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1986788" y="3417509"/>
              <a:ext cx="182880" cy="0"/>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1986788" y="2684719"/>
              <a:ext cx="182880" cy="0"/>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1986788" y="1951929"/>
              <a:ext cx="182880" cy="0"/>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1718719" y="1883035"/>
              <a:ext cx="295274" cy="166199"/>
            </a:xfrm>
            <a:prstGeom prst="rect">
              <a:avLst/>
            </a:prstGeom>
            <a:noFill/>
          </p:spPr>
          <p:txBody>
            <a:bodyPr wrap="square" lIns="0" tIns="0" rIns="0" bIns="0" rtlCol="0">
              <a:spAutoFit/>
            </a:bodyPr>
            <a:lstStyle/>
            <a:p>
              <a:pPr>
                <a:lnSpc>
                  <a:spcPct val="90000"/>
                </a:lnSpc>
              </a:pPr>
              <a:r>
                <a:rPr lang="en-US" sz="1200" spc="-50" dirty="0" smtClean="0">
                  <a:gradFill>
                    <a:gsLst>
                      <a:gs pos="2917">
                        <a:schemeClr val="tx1"/>
                      </a:gs>
                      <a:gs pos="30000">
                        <a:schemeClr val="tx1"/>
                      </a:gs>
                    </a:gsLst>
                    <a:lin ang="5400000" scaled="0"/>
                  </a:gradFill>
                </a:rPr>
                <a:t>$30</a:t>
              </a:r>
            </a:p>
          </p:txBody>
        </p:sp>
        <p:sp>
          <p:nvSpPr>
            <p:cNvPr id="29" name="TextBox 28"/>
            <p:cNvSpPr txBox="1"/>
            <p:nvPr/>
          </p:nvSpPr>
          <p:spPr>
            <a:xfrm>
              <a:off x="1722136" y="2607396"/>
              <a:ext cx="295274" cy="166199"/>
            </a:xfrm>
            <a:prstGeom prst="rect">
              <a:avLst/>
            </a:prstGeom>
            <a:noFill/>
          </p:spPr>
          <p:txBody>
            <a:bodyPr wrap="square" lIns="0" tIns="0" rIns="0" bIns="0" rtlCol="0">
              <a:spAutoFit/>
            </a:bodyPr>
            <a:lstStyle/>
            <a:p>
              <a:pPr>
                <a:lnSpc>
                  <a:spcPct val="90000"/>
                </a:lnSpc>
              </a:pPr>
              <a:r>
                <a:rPr lang="en-US" sz="1200" spc="-50" dirty="0" smtClean="0">
                  <a:gradFill>
                    <a:gsLst>
                      <a:gs pos="2917">
                        <a:schemeClr val="tx1"/>
                      </a:gs>
                      <a:gs pos="30000">
                        <a:schemeClr val="tx1"/>
                      </a:gs>
                    </a:gsLst>
                    <a:lin ang="5400000" scaled="0"/>
                  </a:gradFill>
                </a:rPr>
                <a:t>$25</a:t>
              </a:r>
            </a:p>
          </p:txBody>
        </p:sp>
        <p:sp>
          <p:nvSpPr>
            <p:cNvPr id="30" name="TextBox 29"/>
            <p:cNvSpPr txBox="1"/>
            <p:nvPr/>
          </p:nvSpPr>
          <p:spPr>
            <a:xfrm>
              <a:off x="1722136" y="3335971"/>
              <a:ext cx="295274" cy="166199"/>
            </a:xfrm>
            <a:prstGeom prst="rect">
              <a:avLst/>
            </a:prstGeom>
            <a:noFill/>
          </p:spPr>
          <p:txBody>
            <a:bodyPr wrap="square" lIns="0" tIns="0" rIns="0" bIns="0" rtlCol="0">
              <a:spAutoFit/>
            </a:bodyPr>
            <a:lstStyle/>
            <a:p>
              <a:pPr>
                <a:lnSpc>
                  <a:spcPct val="90000"/>
                </a:lnSpc>
              </a:pPr>
              <a:r>
                <a:rPr lang="en-US" sz="1200" spc="-50" dirty="0" smtClean="0">
                  <a:gradFill>
                    <a:gsLst>
                      <a:gs pos="2917">
                        <a:schemeClr val="tx1"/>
                      </a:gs>
                      <a:gs pos="30000">
                        <a:schemeClr val="tx1"/>
                      </a:gs>
                    </a:gsLst>
                    <a:lin ang="5400000" scaled="0"/>
                  </a:gradFill>
                </a:rPr>
                <a:t>$20</a:t>
              </a:r>
            </a:p>
          </p:txBody>
        </p:sp>
        <p:sp>
          <p:nvSpPr>
            <p:cNvPr id="31" name="TextBox 30"/>
            <p:cNvSpPr txBox="1"/>
            <p:nvPr/>
          </p:nvSpPr>
          <p:spPr>
            <a:xfrm>
              <a:off x="1722136" y="4064603"/>
              <a:ext cx="295274" cy="166199"/>
            </a:xfrm>
            <a:prstGeom prst="rect">
              <a:avLst/>
            </a:prstGeom>
            <a:noFill/>
          </p:spPr>
          <p:txBody>
            <a:bodyPr wrap="square" lIns="0" tIns="0" rIns="0" bIns="0" rtlCol="0">
              <a:spAutoFit/>
            </a:bodyPr>
            <a:lstStyle/>
            <a:p>
              <a:pPr>
                <a:lnSpc>
                  <a:spcPct val="90000"/>
                </a:lnSpc>
              </a:pPr>
              <a:r>
                <a:rPr lang="en-US" sz="1200" spc="-50" dirty="0" smtClean="0">
                  <a:gradFill>
                    <a:gsLst>
                      <a:gs pos="2917">
                        <a:schemeClr val="tx1"/>
                      </a:gs>
                      <a:gs pos="30000">
                        <a:schemeClr val="tx1"/>
                      </a:gs>
                    </a:gsLst>
                    <a:lin ang="5400000" scaled="0"/>
                  </a:gradFill>
                </a:rPr>
                <a:t>$15</a:t>
              </a:r>
            </a:p>
          </p:txBody>
        </p:sp>
        <p:sp>
          <p:nvSpPr>
            <p:cNvPr id="32" name="TextBox 31"/>
            <p:cNvSpPr txBox="1"/>
            <p:nvPr/>
          </p:nvSpPr>
          <p:spPr>
            <a:xfrm>
              <a:off x="1722136" y="4799989"/>
              <a:ext cx="295274" cy="166199"/>
            </a:xfrm>
            <a:prstGeom prst="rect">
              <a:avLst/>
            </a:prstGeom>
            <a:noFill/>
          </p:spPr>
          <p:txBody>
            <a:bodyPr wrap="square" lIns="0" tIns="0" rIns="0" bIns="0" rtlCol="0">
              <a:spAutoFit/>
            </a:bodyPr>
            <a:lstStyle/>
            <a:p>
              <a:pPr>
                <a:lnSpc>
                  <a:spcPct val="90000"/>
                </a:lnSpc>
              </a:pPr>
              <a:r>
                <a:rPr lang="en-US" sz="1200" spc="-50" dirty="0" smtClean="0">
                  <a:gradFill>
                    <a:gsLst>
                      <a:gs pos="2917">
                        <a:schemeClr val="tx1"/>
                      </a:gs>
                      <a:gs pos="30000">
                        <a:schemeClr val="tx1"/>
                      </a:gs>
                    </a:gsLst>
                    <a:lin ang="5400000" scaled="0"/>
                  </a:gradFill>
                </a:rPr>
                <a:t>$10</a:t>
              </a:r>
            </a:p>
          </p:txBody>
        </p:sp>
        <p:sp>
          <p:nvSpPr>
            <p:cNvPr id="33" name="TextBox 32"/>
            <p:cNvSpPr txBox="1"/>
            <p:nvPr/>
          </p:nvSpPr>
          <p:spPr>
            <a:xfrm>
              <a:off x="1722136" y="5528564"/>
              <a:ext cx="295274" cy="166199"/>
            </a:xfrm>
            <a:prstGeom prst="rect">
              <a:avLst/>
            </a:prstGeom>
            <a:noFill/>
          </p:spPr>
          <p:txBody>
            <a:bodyPr wrap="square" lIns="0" tIns="0" rIns="0" bIns="0" rtlCol="0">
              <a:spAutoFit/>
            </a:bodyPr>
            <a:lstStyle/>
            <a:p>
              <a:pPr>
                <a:lnSpc>
                  <a:spcPct val="90000"/>
                </a:lnSpc>
              </a:pPr>
              <a:r>
                <a:rPr lang="en-US" sz="1200" spc="-50" dirty="0" smtClean="0">
                  <a:gradFill>
                    <a:gsLst>
                      <a:gs pos="2917">
                        <a:schemeClr val="tx1"/>
                      </a:gs>
                      <a:gs pos="30000">
                        <a:schemeClr val="tx1"/>
                      </a:gs>
                    </a:gsLst>
                    <a:lin ang="5400000" scaled="0"/>
                  </a:gradFill>
                </a:rPr>
                <a:t>$5</a:t>
              </a:r>
            </a:p>
          </p:txBody>
        </p:sp>
        <p:cxnSp>
          <p:nvCxnSpPr>
            <p:cNvPr id="34" name="Straight Connector 33"/>
            <p:cNvCxnSpPr/>
            <p:nvPr/>
          </p:nvCxnSpPr>
          <p:spPr>
            <a:xfrm rot="16200000">
              <a:off x="2417377" y="6456618"/>
              <a:ext cx="182880" cy="0"/>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rot="16200000">
              <a:off x="3061875" y="6456618"/>
              <a:ext cx="182880" cy="0"/>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rot="16200000">
              <a:off x="3706373" y="6456619"/>
              <a:ext cx="182880" cy="0"/>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rot="16200000">
              <a:off x="4350871" y="6456619"/>
              <a:ext cx="182880" cy="0"/>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rot="16200000">
              <a:off x="4995369" y="6456619"/>
              <a:ext cx="182880" cy="0"/>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rot="16200000">
              <a:off x="5639867" y="6456619"/>
              <a:ext cx="182880" cy="0"/>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rot="16200000">
              <a:off x="6284365" y="6456619"/>
              <a:ext cx="182880" cy="0"/>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rot="16200000">
              <a:off x="6928863" y="6456619"/>
              <a:ext cx="182880" cy="0"/>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rot="16200000">
              <a:off x="7573361" y="6456619"/>
              <a:ext cx="182880" cy="0"/>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rot="16200000">
              <a:off x="8217859" y="6456619"/>
              <a:ext cx="182880" cy="0"/>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rot="16200000">
              <a:off x="8862357" y="6456619"/>
              <a:ext cx="182880" cy="0"/>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rot="16200000">
              <a:off x="9506855" y="6456619"/>
              <a:ext cx="182880" cy="0"/>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rot="16200000">
              <a:off x="10151358" y="6456618"/>
              <a:ext cx="182880" cy="0"/>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7" name="TextBox 46"/>
            <p:cNvSpPr txBox="1"/>
            <p:nvPr/>
          </p:nvSpPr>
          <p:spPr>
            <a:xfrm>
              <a:off x="2337129" y="6570049"/>
              <a:ext cx="343490" cy="166199"/>
            </a:xfrm>
            <a:prstGeom prst="rect">
              <a:avLst/>
            </a:prstGeom>
            <a:noFill/>
          </p:spPr>
          <p:txBody>
            <a:bodyPr wrap="square" lIns="0" tIns="0" rIns="0" bIns="0" rtlCol="0">
              <a:spAutoFit/>
            </a:bodyPr>
            <a:lstStyle/>
            <a:p>
              <a:pPr algn="ctr">
                <a:lnSpc>
                  <a:spcPct val="90000"/>
                </a:lnSpc>
              </a:pPr>
              <a:r>
                <a:rPr lang="en-US" sz="1200" spc="-50" dirty="0" smtClean="0">
                  <a:gradFill>
                    <a:gsLst>
                      <a:gs pos="2917">
                        <a:schemeClr val="tx1"/>
                      </a:gs>
                      <a:gs pos="30000">
                        <a:schemeClr val="tx1"/>
                      </a:gs>
                    </a:gsLst>
                    <a:lin ang="5400000" scaled="0"/>
                  </a:gradFill>
                </a:rPr>
                <a:t>2008</a:t>
              </a:r>
            </a:p>
          </p:txBody>
        </p:sp>
        <p:sp>
          <p:nvSpPr>
            <p:cNvPr id="48" name="TextBox 47"/>
            <p:cNvSpPr txBox="1"/>
            <p:nvPr/>
          </p:nvSpPr>
          <p:spPr>
            <a:xfrm>
              <a:off x="2983717" y="6570049"/>
              <a:ext cx="343490" cy="166199"/>
            </a:xfrm>
            <a:prstGeom prst="rect">
              <a:avLst/>
            </a:prstGeom>
            <a:noFill/>
          </p:spPr>
          <p:txBody>
            <a:bodyPr wrap="square" lIns="0" tIns="0" rIns="0" bIns="0" rtlCol="0">
              <a:spAutoFit/>
            </a:bodyPr>
            <a:lstStyle/>
            <a:p>
              <a:pPr algn="ctr">
                <a:lnSpc>
                  <a:spcPct val="90000"/>
                </a:lnSpc>
              </a:pPr>
              <a:r>
                <a:rPr lang="en-US" sz="1200" spc="-50" dirty="0" smtClean="0">
                  <a:gradFill>
                    <a:gsLst>
                      <a:gs pos="2917">
                        <a:schemeClr val="tx1"/>
                      </a:gs>
                      <a:gs pos="30000">
                        <a:schemeClr val="tx1"/>
                      </a:gs>
                    </a:gsLst>
                    <a:lin ang="5400000" scaled="0"/>
                  </a:gradFill>
                </a:rPr>
                <a:t>2009</a:t>
              </a:r>
            </a:p>
          </p:txBody>
        </p:sp>
        <p:sp>
          <p:nvSpPr>
            <p:cNvPr id="49" name="TextBox 48"/>
            <p:cNvSpPr txBox="1"/>
            <p:nvPr/>
          </p:nvSpPr>
          <p:spPr>
            <a:xfrm>
              <a:off x="3625813" y="6570049"/>
              <a:ext cx="343490" cy="166199"/>
            </a:xfrm>
            <a:prstGeom prst="rect">
              <a:avLst/>
            </a:prstGeom>
            <a:noFill/>
          </p:spPr>
          <p:txBody>
            <a:bodyPr wrap="square" lIns="0" tIns="0" rIns="0" bIns="0" rtlCol="0">
              <a:spAutoFit/>
            </a:bodyPr>
            <a:lstStyle/>
            <a:p>
              <a:pPr algn="ctr">
                <a:lnSpc>
                  <a:spcPct val="90000"/>
                </a:lnSpc>
              </a:pPr>
              <a:r>
                <a:rPr lang="en-US" sz="1200" spc="-50" dirty="0" smtClean="0">
                  <a:gradFill>
                    <a:gsLst>
                      <a:gs pos="2917">
                        <a:schemeClr val="tx1"/>
                      </a:gs>
                      <a:gs pos="30000">
                        <a:schemeClr val="tx1"/>
                      </a:gs>
                    </a:gsLst>
                    <a:lin ang="5400000" scaled="0"/>
                  </a:gradFill>
                </a:rPr>
                <a:t>2010</a:t>
              </a:r>
            </a:p>
          </p:txBody>
        </p:sp>
        <p:sp>
          <p:nvSpPr>
            <p:cNvPr id="50" name="TextBox 49"/>
            <p:cNvSpPr txBox="1"/>
            <p:nvPr/>
          </p:nvSpPr>
          <p:spPr>
            <a:xfrm>
              <a:off x="4274195" y="6570049"/>
              <a:ext cx="343490" cy="166199"/>
            </a:xfrm>
            <a:prstGeom prst="rect">
              <a:avLst/>
            </a:prstGeom>
            <a:noFill/>
          </p:spPr>
          <p:txBody>
            <a:bodyPr wrap="square" lIns="0" tIns="0" rIns="0" bIns="0" rtlCol="0">
              <a:spAutoFit/>
            </a:bodyPr>
            <a:lstStyle/>
            <a:p>
              <a:pPr algn="ctr">
                <a:lnSpc>
                  <a:spcPct val="90000"/>
                </a:lnSpc>
              </a:pPr>
              <a:r>
                <a:rPr lang="en-US" sz="1200" spc="-50" dirty="0" smtClean="0">
                  <a:gradFill>
                    <a:gsLst>
                      <a:gs pos="2917">
                        <a:schemeClr val="tx1"/>
                      </a:gs>
                      <a:gs pos="30000">
                        <a:schemeClr val="tx1"/>
                      </a:gs>
                    </a:gsLst>
                    <a:lin ang="5400000" scaled="0"/>
                  </a:gradFill>
                </a:rPr>
                <a:t>2011</a:t>
              </a:r>
            </a:p>
          </p:txBody>
        </p:sp>
        <p:sp>
          <p:nvSpPr>
            <p:cNvPr id="51" name="TextBox 50"/>
            <p:cNvSpPr txBox="1"/>
            <p:nvPr/>
          </p:nvSpPr>
          <p:spPr>
            <a:xfrm>
              <a:off x="4918283" y="6570049"/>
              <a:ext cx="343490" cy="166199"/>
            </a:xfrm>
            <a:prstGeom prst="rect">
              <a:avLst/>
            </a:prstGeom>
            <a:noFill/>
          </p:spPr>
          <p:txBody>
            <a:bodyPr wrap="square" lIns="0" tIns="0" rIns="0" bIns="0" rtlCol="0">
              <a:spAutoFit/>
            </a:bodyPr>
            <a:lstStyle/>
            <a:p>
              <a:pPr algn="ctr">
                <a:lnSpc>
                  <a:spcPct val="90000"/>
                </a:lnSpc>
              </a:pPr>
              <a:r>
                <a:rPr lang="en-US" sz="1200" spc="-50" dirty="0" smtClean="0">
                  <a:gradFill>
                    <a:gsLst>
                      <a:gs pos="2917">
                        <a:schemeClr val="tx1"/>
                      </a:gs>
                      <a:gs pos="30000">
                        <a:schemeClr val="tx1"/>
                      </a:gs>
                    </a:gsLst>
                    <a:lin ang="5400000" scaled="0"/>
                  </a:gradFill>
                </a:rPr>
                <a:t>2012</a:t>
              </a:r>
            </a:p>
          </p:txBody>
        </p:sp>
        <p:sp>
          <p:nvSpPr>
            <p:cNvPr id="52" name="TextBox 51"/>
            <p:cNvSpPr txBox="1"/>
            <p:nvPr/>
          </p:nvSpPr>
          <p:spPr>
            <a:xfrm>
              <a:off x="5559562" y="6570049"/>
              <a:ext cx="343490" cy="166199"/>
            </a:xfrm>
            <a:prstGeom prst="rect">
              <a:avLst/>
            </a:prstGeom>
            <a:noFill/>
          </p:spPr>
          <p:txBody>
            <a:bodyPr wrap="square" lIns="0" tIns="0" rIns="0" bIns="0" rtlCol="0">
              <a:spAutoFit/>
            </a:bodyPr>
            <a:lstStyle/>
            <a:p>
              <a:pPr algn="ctr">
                <a:lnSpc>
                  <a:spcPct val="90000"/>
                </a:lnSpc>
              </a:pPr>
              <a:r>
                <a:rPr lang="en-US" sz="1200" spc="-50" dirty="0" smtClean="0">
                  <a:gradFill>
                    <a:gsLst>
                      <a:gs pos="2917">
                        <a:schemeClr val="tx1"/>
                      </a:gs>
                      <a:gs pos="30000">
                        <a:schemeClr val="tx1"/>
                      </a:gs>
                    </a:gsLst>
                    <a:lin ang="5400000" scaled="0"/>
                  </a:gradFill>
                </a:rPr>
                <a:t>2013</a:t>
              </a:r>
            </a:p>
          </p:txBody>
        </p:sp>
        <p:sp>
          <p:nvSpPr>
            <p:cNvPr id="53" name="TextBox 52"/>
            <p:cNvSpPr txBox="1"/>
            <p:nvPr/>
          </p:nvSpPr>
          <p:spPr>
            <a:xfrm>
              <a:off x="6207632" y="6570049"/>
              <a:ext cx="343490" cy="166199"/>
            </a:xfrm>
            <a:prstGeom prst="rect">
              <a:avLst/>
            </a:prstGeom>
            <a:noFill/>
          </p:spPr>
          <p:txBody>
            <a:bodyPr wrap="square" lIns="0" tIns="0" rIns="0" bIns="0" rtlCol="0">
              <a:spAutoFit/>
            </a:bodyPr>
            <a:lstStyle/>
            <a:p>
              <a:pPr algn="ctr">
                <a:lnSpc>
                  <a:spcPct val="90000"/>
                </a:lnSpc>
              </a:pPr>
              <a:r>
                <a:rPr lang="en-US" sz="1200" spc="-50" dirty="0" smtClean="0">
                  <a:gradFill>
                    <a:gsLst>
                      <a:gs pos="2917">
                        <a:schemeClr val="tx1"/>
                      </a:gs>
                      <a:gs pos="30000">
                        <a:schemeClr val="tx1"/>
                      </a:gs>
                    </a:gsLst>
                    <a:lin ang="5400000" scaled="0"/>
                  </a:gradFill>
                </a:rPr>
                <a:t>2014</a:t>
              </a:r>
            </a:p>
          </p:txBody>
        </p:sp>
        <p:sp>
          <p:nvSpPr>
            <p:cNvPr id="54" name="TextBox 53"/>
            <p:cNvSpPr txBox="1"/>
            <p:nvPr/>
          </p:nvSpPr>
          <p:spPr>
            <a:xfrm>
              <a:off x="6852695" y="6570049"/>
              <a:ext cx="343490" cy="166199"/>
            </a:xfrm>
            <a:prstGeom prst="rect">
              <a:avLst/>
            </a:prstGeom>
            <a:noFill/>
          </p:spPr>
          <p:txBody>
            <a:bodyPr wrap="square" lIns="0" tIns="0" rIns="0" bIns="0" rtlCol="0">
              <a:spAutoFit/>
            </a:bodyPr>
            <a:lstStyle/>
            <a:p>
              <a:pPr algn="ctr">
                <a:lnSpc>
                  <a:spcPct val="90000"/>
                </a:lnSpc>
              </a:pPr>
              <a:r>
                <a:rPr lang="en-US" sz="1200" spc="-50" dirty="0" smtClean="0">
                  <a:gradFill>
                    <a:gsLst>
                      <a:gs pos="2917">
                        <a:schemeClr val="tx1"/>
                      </a:gs>
                      <a:gs pos="30000">
                        <a:schemeClr val="tx1"/>
                      </a:gs>
                    </a:gsLst>
                    <a:lin ang="5400000" scaled="0"/>
                  </a:gradFill>
                </a:rPr>
                <a:t>2015</a:t>
              </a:r>
            </a:p>
          </p:txBody>
        </p:sp>
        <p:sp>
          <p:nvSpPr>
            <p:cNvPr id="55" name="TextBox 54"/>
            <p:cNvSpPr txBox="1"/>
            <p:nvPr/>
          </p:nvSpPr>
          <p:spPr>
            <a:xfrm>
              <a:off x="7493151" y="6570049"/>
              <a:ext cx="343490" cy="166199"/>
            </a:xfrm>
            <a:prstGeom prst="rect">
              <a:avLst/>
            </a:prstGeom>
            <a:noFill/>
          </p:spPr>
          <p:txBody>
            <a:bodyPr wrap="square" lIns="0" tIns="0" rIns="0" bIns="0" rtlCol="0">
              <a:spAutoFit/>
            </a:bodyPr>
            <a:lstStyle/>
            <a:p>
              <a:pPr algn="ctr">
                <a:lnSpc>
                  <a:spcPct val="90000"/>
                </a:lnSpc>
              </a:pPr>
              <a:r>
                <a:rPr lang="en-US" sz="1200" spc="-50" dirty="0" smtClean="0">
                  <a:gradFill>
                    <a:gsLst>
                      <a:gs pos="2917">
                        <a:schemeClr val="tx1"/>
                      </a:gs>
                      <a:gs pos="30000">
                        <a:schemeClr val="tx1"/>
                      </a:gs>
                    </a:gsLst>
                    <a:lin ang="5400000" scaled="0"/>
                  </a:gradFill>
                </a:rPr>
                <a:t>2016</a:t>
              </a:r>
            </a:p>
          </p:txBody>
        </p:sp>
        <p:sp>
          <p:nvSpPr>
            <p:cNvPr id="56" name="TextBox 55"/>
            <p:cNvSpPr txBox="1"/>
            <p:nvPr/>
          </p:nvSpPr>
          <p:spPr>
            <a:xfrm>
              <a:off x="8141183" y="6570049"/>
              <a:ext cx="343490" cy="166199"/>
            </a:xfrm>
            <a:prstGeom prst="rect">
              <a:avLst/>
            </a:prstGeom>
            <a:noFill/>
          </p:spPr>
          <p:txBody>
            <a:bodyPr wrap="square" lIns="0" tIns="0" rIns="0" bIns="0" rtlCol="0">
              <a:spAutoFit/>
            </a:bodyPr>
            <a:lstStyle/>
            <a:p>
              <a:pPr algn="ctr">
                <a:lnSpc>
                  <a:spcPct val="90000"/>
                </a:lnSpc>
              </a:pPr>
              <a:r>
                <a:rPr lang="en-US" sz="1200" spc="-50" dirty="0" smtClean="0">
                  <a:gradFill>
                    <a:gsLst>
                      <a:gs pos="2917">
                        <a:schemeClr val="tx1"/>
                      </a:gs>
                      <a:gs pos="30000">
                        <a:schemeClr val="tx1"/>
                      </a:gs>
                    </a:gsLst>
                    <a:lin ang="5400000" scaled="0"/>
                  </a:gradFill>
                </a:rPr>
                <a:t>2017</a:t>
              </a:r>
            </a:p>
          </p:txBody>
        </p:sp>
        <p:sp>
          <p:nvSpPr>
            <p:cNvPr id="57" name="TextBox 56"/>
            <p:cNvSpPr txBox="1"/>
            <p:nvPr/>
          </p:nvSpPr>
          <p:spPr>
            <a:xfrm>
              <a:off x="8782657" y="6570049"/>
              <a:ext cx="343490" cy="166199"/>
            </a:xfrm>
            <a:prstGeom prst="rect">
              <a:avLst/>
            </a:prstGeom>
            <a:noFill/>
          </p:spPr>
          <p:txBody>
            <a:bodyPr wrap="square" lIns="0" tIns="0" rIns="0" bIns="0" rtlCol="0">
              <a:spAutoFit/>
            </a:bodyPr>
            <a:lstStyle/>
            <a:p>
              <a:pPr algn="ctr">
                <a:lnSpc>
                  <a:spcPct val="90000"/>
                </a:lnSpc>
              </a:pPr>
              <a:r>
                <a:rPr lang="en-US" sz="1200" spc="-50" dirty="0" smtClean="0">
                  <a:gradFill>
                    <a:gsLst>
                      <a:gs pos="2917">
                        <a:schemeClr val="tx1"/>
                      </a:gs>
                      <a:gs pos="30000">
                        <a:schemeClr val="tx1"/>
                      </a:gs>
                    </a:gsLst>
                    <a:lin ang="5400000" scaled="0"/>
                  </a:gradFill>
                </a:rPr>
                <a:t>2018</a:t>
              </a:r>
            </a:p>
          </p:txBody>
        </p:sp>
        <p:sp>
          <p:nvSpPr>
            <p:cNvPr id="58" name="TextBox 57"/>
            <p:cNvSpPr txBox="1"/>
            <p:nvPr/>
          </p:nvSpPr>
          <p:spPr>
            <a:xfrm>
              <a:off x="9429675" y="6570049"/>
              <a:ext cx="343490" cy="166199"/>
            </a:xfrm>
            <a:prstGeom prst="rect">
              <a:avLst/>
            </a:prstGeom>
            <a:noFill/>
          </p:spPr>
          <p:txBody>
            <a:bodyPr wrap="square" lIns="0" tIns="0" rIns="0" bIns="0" rtlCol="0">
              <a:spAutoFit/>
            </a:bodyPr>
            <a:lstStyle/>
            <a:p>
              <a:pPr algn="ctr">
                <a:lnSpc>
                  <a:spcPct val="90000"/>
                </a:lnSpc>
              </a:pPr>
              <a:r>
                <a:rPr lang="en-US" sz="1200" spc="-50" dirty="0" smtClean="0">
                  <a:gradFill>
                    <a:gsLst>
                      <a:gs pos="2917">
                        <a:schemeClr val="tx1"/>
                      </a:gs>
                      <a:gs pos="30000">
                        <a:schemeClr val="tx1"/>
                      </a:gs>
                    </a:gsLst>
                    <a:lin ang="5400000" scaled="0"/>
                  </a:gradFill>
                </a:rPr>
                <a:t>2019</a:t>
              </a:r>
            </a:p>
          </p:txBody>
        </p:sp>
        <p:sp>
          <p:nvSpPr>
            <p:cNvPr id="59" name="TextBox 58"/>
            <p:cNvSpPr txBox="1"/>
            <p:nvPr/>
          </p:nvSpPr>
          <p:spPr>
            <a:xfrm>
              <a:off x="10073200" y="6570049"/>
              <a:ext cx="343490" cy="166199"/>
            </a:xfrm>
            <a:prstGeom prst="rect">
              <a:avLst/>
            </a:prstGeom>
            <a:noFill/>
          </p:spPr>
          <p:txBody>
            <a:bodyPr wrap="square" lIns="0" tIns="0" rIns="0" bIns="0" rtlCol="0">
              <a:spAutoFit/>
            </a:bodyPr>
            <a:lstStyle/>
            <a:p>
              <a:pPr algn="ctr">
                <a:lnSpc>
                  <a:spcPct val="90000"/>
                </a:lnSpc>
              </a:pPr>
              <a:r>
                <a:rPr lang="en-US" sz="1200" spc="-50" dirty="0" smtClean="0">
                  <a:gradFill>
                    <a:gsLst>
                      <a:gs pos="2917">
                        <a:schemeClr val="tx1"/>
                      </a:gs>
                      <a:gs pos="30000">
                        <a:schemeClr val="tx1"/>
                      </a:gs>
                    </a:gsLst>
                    <a:lin ang="5400000" scaled="0"/>
                  </a:gradFill>
                </a:rPr>
                <a:t>2020</a:t>
              </a:r>
            </a:p>
          </p:txBody>
        </p:sp>
        <p:sp>
          <p:nvSpPr>
            <p:cNvPr id="60" name="TextBox 59"/>
            <p:cNvSpPr txBox="1"/>
            <p:nvPr/>
          </p:nvSpPr>
          <p:spPr>
            <a:xfrm rot="16200000">
              <a:off x="533073" y="3950406"/>
              <a:ext cx="1880291" cy="193899"/>
            </a:xfrm>
            <a:prstGeom prst="rect">
              <a:avLst/>
            </a:prstGeom>
            <a:noFill/>
          </p:spPr>
          <p:txBody>
            <a:bodyPr wrap="square" lIns="0" tIns="0" rIns="0" bIns="0" rtlCol="0">
              <a:spAutoFit/>
            </a:bodyPr>
            <a:lstStyle/>
            <a:p>
              <a:pPr algn="ctr">
                <a:lnSpc>
                  <a:spcPct val="90000"/>
                </a:lnSpc>
              </a:pPr>
              <a:r>
                <a:rPr lang="en-US" sz="1400" spc="-50" dirty="0" smtClean="0">
                  <a:gradFill>
                    <a:gsLst>
                      <a:gs pos="2917">
                        <a:schemeClr val="tx1"/>
                      </a:gs>
                      <a:gs pos="30000">
                        <a:schemeClr val="tx1"/>
                      </a:gs>
                    </a:gsLst>
                    <a:lin ang="5400000" scaled="0"/>
                  </a:gradFill>
                </a:rPr>
                <a:t>Market Share (in Billions)</a:t>
              </a:r>
            </a:p>
          </p:txBody>
        </p:sp>
        <p:cxnSp>
          <p:nvCxnSpPr>
            <p:cNvPr id="61" name="Straight Connector 60"/>
            <p:cNvCxnSpPr/>
            <p:nvPr/>
          </p:nvCxnSpPr>
          <p:spPr>
            <a:xfrm>
              <a:off x="2160165" y="6365179"/>
              <a:ext cx="8412884" cy="0"/>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2" name="TextBox 61"/>
            <p:cNvSpPr txBox="1"/>
            <p:nvPr/>
          </p:nvSpPr>
          <p:spPr>
            <a:xfrm>
              <a:off x="4717009" y="1346505"/>
              <a:ext cx="3315424" cy="332399"/>
            </a:xfrm>
            <a:prstGeom prst="rect">
              <a:avLst/>
            </a:prstGeom>
            <a:noFill/>
          </p:spPr>
          <p:txBody>
            <a:bodyPr wrap="square" lIns="0" tIns="0" rIns="0" bIns="0" rtlCol="0">
              <a:spAutoFit/>
            </a:bodyPr>
            <a:lstStyle/>
            <a:p>
              <a:pPr algn="ctr">
                <a:lnSpc>
                  <a:spcPct val="90000"/>
                </a:lnSpc>
              </a:pPr>
              <a:r>
                <a:rPr lang="en-US" sz="2400" b="1" spc="-50" dirty="0" smtClean="0">
                  <a:gradFill>
                    <a:gsLst>
                      <a:gs pos="2917">
                        <a:schemeClr val="tx2"/>
                      </a:gs>
                      <a:gs pos="30000">
                        <a:schemeClr val="tx2"/>
                      </a:gs>
                    </a:gsLst>
                    <a:lin ang="5400000" scaled="0"/>
                  </a:gradFill>
                  <a:latin typeface="+mj-lt"/>
                </a:rPr>
                <a:t>Public Cloud Platform</a:t>
              </a:r>
            </a:p>
          </p:txBody>
        </p:sp>
      </p:grpSp>
      <p:sp>
        <p:nvSpPr>
          <p:cNvPr id="63" name="Rectangle 62"/>
          <p:cNvSpPr/>
          <p:nvPr/>
        </p:nvSpPr>
        <p:spPr bwMode="auto">
          <a:xfrm>
            <a:off x="0" y="1211263"/>
            <a:ext cx="12436475" cy="5783262"/>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chemeClr val="bg1"/>
                  </a:gs>
                  <a:gs pos="10417">
                    <a:schemeClr val="bg1"/>
                  </a:gs>
                </a:gsLst>
                <a:lin ang="5400000" scaled="0"/>
              </a:gradFill>
            </a:endParaRPr>
          </a:p>
        </p:txBody>
      </p:sp>
      <p:sp>
        <p:nvSpPr>
          <p:cNvPr id="2" name="Title 1"/>
          <p:cNvSpPr>
            <a:spLocks noGrp="1"/>
          </p:cNvSpPr>
          <p:nvPr>
            <p:ph type="title"/>
          </p:nvPr>
        </p:nvSpPr>
        <p:spPr>
          <a:xfrm>
            <a:off x="274638" y="292082"/>
            <a:ext cx="11375536" cy="849463"/>
          </a:xfrm>
        </p:spPr>
        <p:txBody>
          <a:bodyPr/>
          <a:lstStyle/>
          <a:p>
            <a:r>
              <a:rPr lang="en-US" sz="4800" dirty="0" smtClean="0"/>
              <a:t>Why </a:t>
            </a:r>
            <a:r>
              <a:rPr lang="en-US" sz="4800" smtClean="0"/>
              <a:t>consider the cloud</a:t>
            </a:r>
            <a:r>
              <a:rPr lang="en-US" sz="4800" dirty="0" smtClean="0"/>
              <a:t>?</a:t>
            </a:r>
            <a:endParaRPr lang="en-US" sz="4800" dirty="0"/>
          </a:p>
        </p:txBody>
      </p:sp>
      <p:grpSp>
        <p:nvGrpSpPr>
          <p:cNvPr id="71" name="Group 70"/>
          <p:cNvGrpSpPr/>
          <p:nvPr/>
        </p:nvGrpSpPr>
        <p:grpSpPr>
          <a:xfrm>
            <a:off x="7724433" y="2125663"/>
            <a:ext cx="3564273" cy="3636485"/>
            <a:chOff x="7724433" y="2125663"/>
            <a:chExt cx="3564273" cy="3636485"/>
          </a:xfrm>
        </p:grpSpPr>
        <p:sp>
          <p:nvSpPr>
            <p:cNvPr id="6" name="Rectangle 5"/>
            <p:cNvSpPr/>
            <p:nvPr/>
          </p:nvSpPr>
          <p:spPr bwMode="auto">
            <a:xfrm>
              <a:off x="7724433" y="2125663"/>
              <a:ext cx="3564273" cy="3636485"/>
            </a:xfrm>
            <a:prstGeom prst="rect">
              <a:avLst/>
            </a:prstGeom>
            <a:ln w="50800" cap="sq">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74320" rIns="0" bIns="47565" numCol="1" rtlCol="0" anchor="t" anchorCtr="0" compatLnSpc="1">
              <a:prstTxWarp prst="textNoShape">
                <a:avLst/>
              </a:prstTxWarp>
            </a:bodyPr>
            <a:lstStyle/>
            <a:p>
              <a:pPr algn="ctr" defTabSz="951028" fontAlgn="base">
                <a:spcBef>
                  <a:spcPct val="0"/>
                </a:spcBef>
                <a:spcAft>
                  <a:spcPct val="0"/>
                </a:spcAft>
              </a:pPr>
              <a:endParaRPr lang="en-US" sz="3200" dirty="0">
                <a:gradFill>
                  <a:gsLst>
                    <a:gs pos="0">
                      <a:srgbClr val="FFFFFF"/>
                    </a:gs>
                    <a:gs pos="100000">
                      <a:srgbClr val="FFFFFF"/>
                    </a:gs>
                  </a:gsLst>
                  <a:lin ang="5400000" scaled="0"/>
                </a:gradFill>
                <a:latin typeface="+mj-lt"/>
              </a:endParaRPr>
            </a:p>
          </p:txBody>
        </p:sp>
        <p:sp>
          <p:nvSpPr>
            <p:cNvPr id="9" name="Rectangle 8"/>
            <p:cNvSpPr/>
            <p:nvPr/>
          </p:nvSpPr>
          <p:spPr>
            <a:xfrm>
              <a:off x="7851758" y="2218263"/>
              <a:ext cx="2698175" cy="769441"/>
            </a:xfrm>
            <a:prstGeom prst="rect">
              <a:avLst/>
            </a:prstGeom>
          </p:spPr>
          <p:txBody>
            <a:bodyPr wrap="none">
              <a:spAutoFit/>
            </a:bodyPr>
            <a:lstStyle/>
            <a:p>
              <a:pPr algn="ctr" defTabSz="951028" fontAlgn="base">
                <a:spcBef>
                  <a:spcPct val="0"/>
                </a:spcBef>
                <a:spcAft>
                  <a:spcPct val="0"/>
                </a:spcAft>
              </a:pPr>
              <a:r>
                <a:rPr lang="en-US" sz="4400" dirty="0" smtClean="0">
                  <a:gradFill>
                    <a:gsLst>
                      <a:gs pos="0">
                        <a:srgbClr val="FFFFFF"/>
                      </a:gs>
                      <a:gs pos="100000">
                        <a:srgbClr val="FFFFFF"/>
                      </a:gs>
                    </a:gsLst>
                    <a:lin ang="5400000" scaled="0"/>
                  </a:gradFill>
                  <a:latin typeface="+mj-lt"/>
                </a:rPr>
                <a:t>Economics</a:t>
              </a:r>
              <a:endParaRPr lang="en-US" sz="4400" dirty="0">
                <a:gradFill>
                  <a:gsLst>
                    <a:gs pos="0">
                      <a:srgbClr val="FFFFFF"/>
                    </a:gs>
                    <a:gs pos="100000">
                      <a:srgbClr val="FFFFFF"/>
                    </a:gs>
                  </a:gsLst>
                  <a:lin ang="5400000" scaled="0"/>
                </a:gradFill>
                <a:latin typeface="+mj-lt"/>
              </a:endParaRPr>
            </a:p>
          </p:txBody>
        </p:sp>
        <p:sp>
          <p:nvSpPr>
            <p:cNvPr id="12" name="Freeform 9"/>
            <p:cNvSpPr>
              <a:spLocks noChangeAspect="1"/>
            </p:cNvSpPr>
            <p:nvPr/>
          </p:nvSpPr>
          <p:spPr bwMode="black">
            <a:xfrm>
              <a:off x="10168957" y="4082427"/>
              <a:ext cx="853523" cy="1471371"/>
            </a:xfrm>
            <a:custGeom>
              <a:avLst/>
              <a:gdLst>
                <a:gd name="T0" fmla="*/ 219 w 339"/>
                <a:gd name="T1" fmla="*/ 584 h 584"/>
                <a:gd name="T2" fmla="*/ 219 w 339"/>
                <a:gd name="T3" fmla="*/ 511 h 584"/>
                <a:gd name="T4" fmla="*/ 339 w 339"/>
                <a:gd name="T5" fmla="*/ 373 h 584"/>
                <a:gd name="T6" fmla="*/ 214 w 339"/>
                <a:gd name="T7" fmla="*/ 230 h 584"/>
                <a:gd name="T8" fmla="*/ 146 w 339"/>
                <a:gd name="T9" fmla="*/ 190 h 584"/>
                <a:gd name="T10" fmla="*/ 186 w 339"/>
                <a:gd name="T11" fmla="*/ 169 h 584"/>
                <a:gd name="T12" fmla="*/ 274 w 339"/>
                <a:gd name="T13" fmla="*/ 191 h 584"/>
                <a:gd name="T14" fmla="*/ 294 w 339"/>
                <a:gd name="T15" fmla="*/ 200 h 584"/>
                <a:gd name="T16" fmla="*/ 300 w 339"/>
                <a:gd name="T17" fmla="*/ 180 h 584"/>
                <a:gd name="T18" fmla="*/ 324 w 339"/>
                <a:gd name="T19" fmla="*/ 89 h 584"/>
                <a:gd name="T20" fmla="*/ 310 w 339"/>
                <a:gd name="T21" fmla="*/ 83 h 584"/>
                <a:gd name="T22" fmla="*/ 222 w 339"/>
                <a:gd name="T23" fmla="*/ 61 h 584"/>
                <a:gd name="T24" fmla="*/ 222 w 339"/>
                <a:gd name="T25" fmla="*/ 0 h 584"/>
                <a:gd name="T26" fmla="*/ 121 w 339"/>
                <a:gd name="T27" fmla="*/ 0 h 584"/>
                <a:gd name="T28" fmla="*/ 121 w 339"/>
                <a:gd name="T29" fmla="*/ 68 h 584"/>
                <a:gd name="T30" fmla="*/ 7 w 339"/>
                <a:gd name="T31" fmla="*/ 201 h 584"/>
                <a:gd name="T32" fmla="*/ 140 w 339"/>
                <a:gd name="T33" fmla="*/ 341 h 584"/>
                <a:gd name="T34" fmla="*/ 200 w 339"/>
                <a:gd name="T35" fmla="*/ 383 h 584"/>
                <a:gd name="T36" fmla="*/ 153 w 339"/>
                <a:gd name="T37" fmla="*/ 407 h 584"/>
                <a:gd name="T38" fmla="*/ 50 w 339"/>
                <a:gd name="T39" fmla="*/ 379 h 584"/>
                <a:gd name="T40" fmla="*/ 30 w 339"/>
                <a:gd name="T41" fmla="*/ 369 h 584"/>
                <a:gd name="T42" fmla="*/ 0 w 339"/>
                <a:gd name="T43" fmla="*/ 483 h 584"/>
                <a:gd name="T44" fmla="*/ 0 w 339"/>
                <a:gd name="T45" fmla="*/ 483 h 584"/>
                <a:gd name="T46" fmla="*/ 12 w 339"/>
                <a:gd name="T47" fmla="*/ 489 h 584"/>
                <a:gd name="T48" fmla="*/ 118 w 339"/>
                <a:gd name="T49" fmla="*/ 518 h 584"/>
                <a:gd name="T50" fmla="*/ 118 w 339"/>
                <a:gd name="T51" fmla="*/ 584 h 584"/>
                <a:gd name="T52" fmla="*/ 219 w 339"/>
                <a:gd name="T53" fmla="*/ 584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39" h="584">
                  <a:moveTo>
                    <a:pt x="219" y="584"/>
                  </a:moveTo>
                  <a:cubicBezTo>
                    <a:pt x="219" y="511"/>
                    <a:pt x="219" y="511"/>
                    <a:pt x="219" y="511"/>
                  </a:cubicBezTo>
                  <a:cubicBezTo>
                    <a:pt x="293" y="493"/>
                    <a:pt x="339" y="442"/>
                    <a:pt x="339" y="373"/>
                  </a:cubicBezTo>
                  <a:cubicBezTo>
                    <a:pt x="339" y="304"/>
                    <a:pt x="301" y="261"/>
                    <a:pt x="214" y="230"/>
                  </a:cubicBezTo>
                  <a:cubicBezTo>
                    <a:pt x="182" y="219"/>
                    <a:pt x="146" y="203"/>
                    <a:pt x="146" y="190"/>
                  </a:cubicBezTo>
                  <a:cubicBezTo>
                    <a:pt x="146" y="172"/>
                    <a:pt x="171" y="169"/>
                    <a:pt x="186" y="169"/>
                  </a:cubicBezTo>
                  <a:cubicBezTo>
                    <a:pt x="230" y="169"/>
                    <a:pt x="258" y="183"/>
                    <a:pt x="274" y="191"/>
                  </a:cubicBezTo>
                  <a:cubicBezTo>
                    <a:pt x="294" y="200"/>
                    <a:pt x="294" y="200"/>
                    <a:pt x="294" y="200"/>
                  </a:cubicBezTo>
                  <a:cubicBezTo>
                    <a:pt x="300" y="180"/>
                    <a:pt x="300" y="180"/>
                    <a:pt x="300" y="180"/>
                  </a:cubicBezTo>
                  <a:cubicBezTo>
                    <a:pt x="324" y="89"/>
                    <a:pt x="324" y="89"/>
                    <a:pt x="324" y="89"/>
                  </a:cubicBezTo>
                  <a:cubicBezTo>
                    <a:pt x="310" y="83"/>
                    <a:pt x="310" y="83"/>
                    <a:pt x="310" y="83"/>
                  </a:cubicBezTo>
                  <a:cubicBezTo>
                    <a:pt x="293" y="75"/>
                    <a:pt x="264" y="64"/>
                    <a:pt x="222" y="61"/>
                  </a:cubicBezTo>
                  <a:cubicBezTo>
                    <a:pt x="222" y="0"/>
                    <a:pt x="222" y="0"/>
                    <a:pt x="222" y="0"/>
                  </a:cubicBezTo>
                  <a:cubicBezTo>
                    <a:pt x="121" y="0"/>
                    <a:pt x="121" y="0"/>
                    <a:pt x="121" y="0"/>
                  </a:cubicBezTo>
                  <a:cubicBezTo>
                    <a:pt x="121" y="68"/>
                    <a:pt x="121" y="68"/>
                    <a:pt x="121" y="68"/>
                  </a:cubicBezTo>
                  <a:cubicBezTo>
                    <a:pt x="51" y="86"/>
                    <a:pt x="7" y="136"/>
                    <a:pt x="7" y="201"/>
                  </a:cubicBezTo>
                  <a:cubicBezTo>
                    <a:pt x="7" y="286"/>
                    <a:pt x="78" y="320"/>
                    <a:pt x="140" y="341"/>
                  </a:cubicBezTo>
                  <a:cubicBezTo>
                    <a:pt x="193" y="359"/>
                    <a:pt x="200" y="372"/>
                    <a:pt x="200" y="383"/>
                  </a:cubicBezTo>
                  <a:cubicBezTo>
                    <a:pt x="200" y="400"/>
                    <a:pt x="176" y="407"/>
                    <a:pt x="153" y="407"/>
                  </a:cubicBezTo>
                  <a:cubicBezTo>
                    <a:pt x="107" y="407"/>
                    <a:pt x="68" y="390"/>
                    <a:pt x="50" y="379"/>
                  </a:cubicBezTo>
                  <a:cubicBezTo>
                    <a:pt x="30" y="369"/>
                    <a:pt x="30" y="369"/>
                    <a:pt x="30" y="369"/>
                  </a:cubicBezTo>
                  <a:cubicBezTo>
                    <a:pt x="0" y="483"/>
                    <a:pt x="0" y="483"/>
                    <a:pt x="0" y="483"/>
                  </a:cubicBezTo>
                  <a:cubicBezTo>
                    <a:pt x="0" y="483"/>
                    <a:pt x="0" y="483"/>
                    <a:pt x="0" y="483"/>
                  </a:cubicBezTo>
                  <a:cubicBezTo>
                    <a:pt x="12" y="489"/>
                    <a:pt x="12" y="489"/>
                    <a:pt x="12" y="489"/>
                  </a:cubicBezTo>
                  <a:cubicBezTo>
                    <a:pt x="39" y="504"/>
                    <a:pt x="79" y="515"/>
                    <a:pt x="118" y="518"/>
                  </a:cubicBezTo>
                  <a:cubicBezTo>
                    <a:pt x="118" y="584"/>
                    <a:pt x="118" y="584"/>
                    <a:pt x="118" y="584"/>
                  </a:cubicBezTo>
                  <a:lnTo>
                    <a:pt x="219" y="584"/>
                  </a:lnTo>
                  <a:close/>
                </a:path>
              </a:pathLst>
            </a:custGeom>
            <a:solidFill>
              <a:srgbClr val="FFFFFF"/>
            </a:solidFill>
            <a:ln w="31750" cap="sq">
              <a:noFill/>
              <a:miter lim="800000"/>
              <a:headEnd/>
              <a:tailEnd/>
            </a:ln>
            <a:extLst/>
          </p:spPr>
          <p:txBody>
            <a:bodyPr vert="horz" wrap="square" lIns="91440" tIns="45720" rIns="91440" bIns="45720" numCol="1" anchor="t" anchorCtr="0" compatLnSpc="1">
              <a:prstTxWarp prst="textNoShape">
                <a:avLst/>
              </a:prstTxWarp>
            </a:bodyPr>
            <a:lstStyle/>
            <a:p>
              <a:endParaRPr lang="en-US"/>
            </a:p>
          </p:txBody>
        </p:sp>
      </p:grpSp>
      <p:sp>
        <p:nvSpPr>
          <p:cNvPr id="69" name="Rectangle 68"/>
          <p:cNvSpPr/>
          <p:nvPr/>
        </p:nvSpPr>
        <p:spPr bwMode="auto">
          <a:xfrm>
            <a:off x="-1" y="1345375"/>
            <a:ext cx="7697097" cy="5649150"/>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chemeClr val="bg1"/>
                  </a:gs>
                  <a:gs pos="10417">
                    <a:schemeClr val="bg1"/>
                  </a:gs>
                </a:gsLst>
                <a:lin ang="5400000" scaled="0"/>
              </a:gradFill>
            </a:endParaRPr>
          </a:p>
        </p:txBody>
      </p:sp>
      <p:grpSp>
        <p:nvGrpSpPr>
          <p:cNvPr id="68" name="Group 67"/>
          <p:cNvGrpSpPr/>
          <p:nvPr/>
        </p:nvGrpSpPr>
        <p:grpSpPr>
          <a:xfrm>
            <a:off x="4018476" y="2125663"/>
            <a:ext cx="3564273" cy="3636485"/>
            <a:chOff x="4018476" y="2125663"/>
            <a:chExt cx="3564273" cy="3636485"/>
          </a:xfrm>
        </p:grpSpPr>
        <p:sp>
          <p:nvSpPr>
            <p:cNvPr id="5" name="Rectangle 4"/>
            <p:cNvSpPr/>
            <p:nvPr/>
          </p:nvSpPr>
          <p:spPr bwMode="auto">
            <a:xfrm>
              <a:off x="4018476" y="2125663"/>
              <a:ext cx="3564273" cy="3636485"/>
            </a:xfrm>
            <a:prstGeom prst="rect">
              <a:avLst/>
            </a:prstGeom>
            <a:ln w="50800" cap="sq">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74320" rIns="0" bIns="47565" numCol="1" rtlCol="0" anchor="t" anchorCtr="0" compatLnSpc="1">
              <a:prstTxWarp prst="textNoShape">
                <a:avLst/>
              </a:prstTxWarp>
            </a:bodyPr>
            <a:lstStyle/>
            <a:p>
              <a:pPr algn="ctr" defTabSz="951028" fontAlgn="base">
                <a:spcBef>
                  <a:spcPct val="0"/>
                </a:spcBef>
                <a:spcAft>
                  <a:spcPct val="0"/>
                </a:spcAft>
              </a:pPr>
              <a:endParaRPr lang="en-US" sz="3200" dirty="0">
                <a:gradFill>
                  <a:gsLst>
                    <a:gs pos="0">
                      <a:srgbClr val="FFFFFF"/>
                    </a:gs>
                    <a:gs pos="100000">
                      <a:srgbClr val="FFFFFF"/>
                    </a:gs>
                  </a:gsLst>
                  <a:lin ang="5400000" scaled="0"/>
                </a:gradFill>
                <a:latin typeface="+mj-lt"/>
              </a:endParaRPr>
            </a:p>
          </p:txBody>
        </p:sp>
        <p:sp>
          <p:nvSpPr>
            <p:cNvPr id="8" name="Rectangle 7"/>
            <p:cNvSpPr/>
            <p:nvPr/>
          </p:nvSpPr>
          <p:spPr>
            <a:xfrm>
              <a:off x="4145801" y="2218263"/>
              <a:ext cx="1394934" cy="769441"/>
            </a:xfrm>
            <a:prstGeom prst="rect">
              <a:avLst/>
            </a:prstGeom>
          </p:spPr>
          <p:txBody>
            <a:bodyPr wrap="none">
              <a:spAutoFit/>
            </a:bodyPr>
            <a:lstStyle/>
            <a:p>
              <a:pPr algn="ctr" defTabSz="951028" fontAlgn="base">
                <a:spcBef>
                  <a:spcPct val="0"/>
                </a:spcBef>
                <a:spcAft>
                  <a:spcPct val="0"/>
                </a:spcAft>
              </a:pPr>
              <a:r>
                <a:rPr lang="en-US" sz="4400" dirty="0" smtClean="0">
                  <a:gradFill>
                    <a:gsLst>
                      <a:gs pos="0">
                        <a:srgbClr val="FFFFFF"/>
                      </a:gs>
                      <a:gs pos="100000">
                        <a:srgbClr val="FFFFFF"/>
                      </a:gs>
                    </a:gsLst>
                    <a:lin ang="5400000" scaled="0"/>
                  </a:gradFill>
                  <a:latin typeface="+mj-lt"/>
                </a:rPr>
                <a:t>Scale</a:t>
              </a:r>
              <a:endParaRPr lang="en-US" sz="4400" dirty="0">
                <a:gradFill>
                  <a:gsLst>
                    <a:gs pos="0">
                      <a:srgbClr val="FFFFFF"/>
                    </a:gs>
                    <a:gs pos="100000">
                      <a:srgbClr val="FFFFFF"/>
                    </a:gs>
                  </a:gsLst>
                  <a:lin ang="5400000" scaled="0"/>
                </a:gradFill>
                <a:latin typeface="+mj-lt"/>
              </a:endParaRPr>
            </a:p>
          </p:txBody>
        </p:sp>
        <p:grpSp>
          <p:nvGrpSpPr>
            <p:cNvPr id="13" name="Group 425"/>
            <p:cNvGrpSpPr>
              <a:grpSpLocks noChangeAspect="1"/>
            </p:cNvGrpSpPr>
            <p:nvPr/>
          </p:nvGrpSpPr>
          <p:grpSpPr bwMode="auto">
            <a:xfrm>
              <a:off x="5868362" y="4039186"/>
              <a:ext cx="1459737" cy="1479887"/>
              <a:chOff x="-5139" y="3144"/>
              <a:chExt cx="652" cy="661"/>
            </a:xfrm>
            <a:solidFill>
              <a:schemeClr val="bg1">
                <a:lumMod val="50000"/>
              </a:schemeClr>
            </a:solidFill>
          </p:grpSpPr>
          <p:sp>
            <p:nvSpPr>
              <p:cNvPr id="14" name="Freeform 426"/>
              <p:cNvSpPr>
                <a:spLocks/>
              </p:cNvSpPr>
              <p:nvPr/>
            </p:nvSpPr>
            <p:spPr bwMode="auto">
              <a:xfrm>
                <a:off x="-5139" y="3144"/>
                <a:ext cx="300" cy="304"/>
              </a:xfrm>
              <a:custGeom>
                <a:avLst/>
                <a:gdLst>
                  <a:gd name="T0" fmla="*/ 0 w 300"/>
                  <a:gd name="T1" fmla="*/ 0 h 304"/>
                  <a:gd name="T2" fmla="*/ 0 w 300"/>
                  <a:gd name="T3" fmla="*/ 231 h 304"/>
                  <a:gd name="T4" fmla="*/ 70 w 300"/>
                  <a:gd name="T5" fmla="*/ 160 h 304"/>
                  <a:gd name="T6" fmla="*/ 212 w 300"/>
                  <a:gd name="T7" fmla="*/ 304 h 304"/>
                  <a:gd name="T8" fmla="*/ 300 w 300"/>
                  <a:gd name="T9" fmla="*/ 215 h 304"/>
                  <a:gd name="T10" fmla="*/ 158 w 300"/>
                  <a:gd name="T11" fmla="*/ 71 h 304"/>
                  <a:gd name="T12" fmla="*/ 229 w 300"/>
                  <a:gd name="T13" fmla="*/ 0 h 304"/>
                  <a:gd name="T14" fmla="*/ 0 w 300"/>
                  <a:gd name="T15" fmla="*/ 0 h 3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0" h="304">
                    <a:moveTo>
                      <a:pt x="0" y="0"/>
                    </a:moveTo>
                    <a:lnTo>
                      <a:pt x="0" y="231"/>
                    </a:lnTo>
                    <a:lnTo>
                      <a:pt x="70" y="160"/>
                    </a:lnTo>
                    <a:lnTo>
                      <a:pt x="212" y="304"/>
                    </a:lnTo>
                    <a:lnTo>
                      <a:pt x="300" y="215"/>
                    </a:lnTo>
                    <a:lnTo>
                      <a:pt x="158" y="71"/>
                    </a:lnTo>
                    <a:lnTo>
                      <a:pt x="229" y="0"/>
                    </a:lnTo>
                    <a:lnTo>
                      <a:pt x="0" y="0"/>
                    </a:lnTo>
                    <a:close/>
                  </a:path>
                </a:pathLst>
              </a:custGeom>
              <a:solidFill>
                <a:srgbClr val="FFFFFF"/>
              </a:solidFill>
              <a:ln w="31750" cap="sq">
                <a:noFill/>
                <a:miter lim="800000"/>
                <a:headEnd/>
                <a:tailEnd/>
              </a:ln>
              <a:extLst/>
            </p:spPr>
            <p:txBody>
              <a:bodyPr vert="horz" wrap="square" lIns="91440" tIns="45720" rIns="91440" bIns="45720" numCol="1" anchor="t" anchorCtr="0" compatLnSpc="1">
                <a:prstTxWarp prst="textNoShape">
                  <a:avLst/>
                </a:prstTxWarp>
              </a:bodyPr>
              <a:lstStyle/>
              <a:p>
                <a:endParaRPr lang="en-US"/>
              </a:p>
            </p:txBody>
          </p:sp>
          <p:sp>
            <p:nvSpPr>
              <p:cNvPr id="15" name="Freeform 427"/>
              <p:cNvSpPr>
                <a:spLocks/>
              </p:cNvSpPr>
              <p:nvPr/>
            </p:nvSpPr>
            <p:spPr bwMode="auto">
              <a:xfrm>
                <a:off x="-4787" y="3144"/>
                <a:ext cx="300" cy="304"/>
              </a:xfrm>
              <a:custGeom>
                <a:avLst/>
                <a:gdLst>
                  <a:gd name="T0" fmla="*/ 300 w 300"/>
                  <a:gd name="T1" fmla="*/ 0 h 304"/>
                  <a:gd name="T2" fmla="*/ 300 w 300"/>
                  <a:gd name="T3" fmla="*/ 231 h 304"/>
                  <a:gd name="T4" fmla="*/ 229 w 300"/>
                  <a:gd name="T5" fmla="*/ 160 h 304"/>
                  <a:gd name="T6" fmla="*/ 87 w 300"/>
                  <a:gd name="T7" fmla="*/ 304 h 304"/>
                  <a:gd name="T8" fmla="*/ 0 w 300"/>
                  <a:gd name="T9" fmla="*/ 215 h 304"/>
                  <a:gd name="T10" fmla="*/ 141 w 300"/>
                  <a:gd name="T11" fmla="*/ 71 h 304"/>
                  <a:gd name="T12" fmla="*/ 70 w 300"/>
                  <a:gd name="T13" fmla="*/ 0 h 304"/>
                  <a:gd name="T14" fmla="*/ 300 w 300"/>
                  <a:gd name="T15" fmla="*/ 0 h 3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0" h="304">
                    <a:moveTo>
                      <a:pt x="300" y="0"/>
                    </a:moveTo>
                    <a:lnTo>
                      <a:pt x="300" y="231"/>
                    </a:lnTo>
                    <a:lnTo>
                      <a:pt x="229" y="160"/>
                    </a:lnTo>
                    <a:lnTo>
                      <a:pt x="87" y="304"/>
                    </a:lnTo>
                    <a:lnTo>
                      <a:pt x="0" y="215"/>
                    </a:lnTo>
                    <a:lnTo>
                      <a:pt x="141" y="71"/>
                    </a:lnTo>
                    <a:lnTo>
                      <a:pt x="70" y="0"/>
                    </a:lnTo>
                    <a:lnTo>
                      <a:pt x="300" y="0"/>
                    </a:lnTo>
                    <a:close/>
                  </a:path>
                </a:pathLst>
              </a:custGeom>
              <a:solidFill>
                <a:srgbClr val="FFFFFF"/>
              </a:solidFill>
              <a:ln w="31750" cap="sq">
                <a:noFill/>
                <a:miter lim="800000"/>
                <a:headEnd/>
                <a:tailEnd/>
              </a:ln>
              <a:extLst/>
            </p:spPr>
            <p:txBody>
              <a:bodyPr vert="horz" wrap="square" lIns="91440" tIns="45720" rIns="91440" bIns="45720" numCol="1" anchor="t" anchorCtr="0" compatLnSpc="1">
                <a:prstTxWarp prst="textNoShape">
                  <a:avLst/>
                </a:prstTxWarp>
              </a:bodyPr>
              <a:lstStyle/>
              <a:p>
                <a:endParaRPr lang="en-US"/>
              </a:p>
            </p:txBody>
          </p:sp>
          <p:sp>
            <p:nvSpPr>
              <p:cNvPr id="16" name="Freeform 428"/>
              <p:cNvSpPr>
                <a:spLocks/>
              </p:cNvSpPr>
              <p:nvPr/>
            </p:nvSpPr>
            <p:spPr bwMode="auto">
              <a:xfrm>
                <a:off x="-5139" y="3500"/>
                <a:ext cx="300" cy="305"/>
              </a:xfrm>
              <a:custGeom>
                <a:avLst/>
                <a:gdLst>
                  <a:gd name="T0" fmla="*/ 0 w 300"/>
                  <a:gd name="T1" fmla="*/ 305 h 305"/>
                  <a:gd name="T2" fmla="*/ 0 w 300"/>
                  <a:gd name="T3" fmla="*/ 74 h 305"/>
                  <a:gd name="T4" fmla="*/ 70 w 300"/>
                  <a:gd name="T5" fmla="*/ 145 h 305"/>
                  <a:gd name="T6" fmla="*/ 212 w 300"/>
                  <a:gd name="T7" fmla="*/ 0 h 305"/>
                  <a:gd name="T8" fmla="*/ 300 w 300"/>
                  <a:gd name="T9" fmla="*/ 90 h 305"/>
                  <a:gd name="T10" fmla="*/ 158 w 300"/>
                  <a:gd name="T11" fmla="*/ 234 h 305"/>
                  <a:gd name="T12" fmla="*/ 229 w 300"/>
                  <a:gd name="T13" fmla="*/ 305 h 305"/>
                  <a:gd name="T14" fmla="*/ 0 w 300"/>
                  <a:gd name="T15" fmla="*/ 305 h 3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0" h="305">
                    <a:moveTo>
                      <a:pt x="0" y="305"/>
                    </a:moveTo>
                    <a:lnTo>
                      <a:pt x="0" y="74"/>
                    </a:lnTo>
                    <a:lnTo>
                      <a:pt x="70" y="145"/>
                    </a:lnTo>
                    <a:lnTo>
                      <a:pt x="212" y="0"/>
                    </a:lnTo>
                    <a:lnTo>
                      <a:pt x="300" y="90"/>
                    </a:lnTo>
                    <a:lnTo>
                      <a:pt x="158" y="234"/>
                    </a:lnTo>
                    <a:lnTo>
                      <a:pt x="229" y="305"/>
                    </a:lnTo>
                    <a:lnTo>
                      <a:pt x="0" y="305"/>
                    </a:lnTo>
                    <a:close/>
                  </a:path>
                </a:pathLst>
              </a:custGeom>
              <a:solidFill>
                <a:srgbClr val="FFFFFF"/>
              </a:solidFill>
              <a:ln w="31750" cap="sq">
                <a:noFill/>
                <a:miter lim="800000"/>
                <a:headEnd/>
                <a:tailEnd/>
              </a:ln>
              <a:extLst/>
            </p:spPr>
            <p:txBody>
              <a:bodyPr vert="horz" wrap="square" lIns="91440" tIns="45720" rIns="91440" bIns="45720" numCol="1" anchor="t" anchorCtr="0" compatLnSpc="1">
                <a:prstTxWarp prst="textNoShape">
                  <a:avLst/>
                </a:prstTxWarp>
              </a:bodyPr>
              <a:lstStyle/>
              <a:p>
                <a:endParaRPr lang="en-US"/>
              </a:p>
            </p:txBody>
          </p:sp>
          <p:sp>
            <p:nvSpPr>
              <p:cNvPr id="17" name="Freeform 429"/>
              <p:cNvSpPr>
                <a:spLocks/>
              </p:cNvSpPr>
              <p:nvPr/>
            </p:nvSpPr>
            <p:spPr bwMode="auto">
              <a:xfrm>
                <a:off x="-4787" y="3500"/>
                <a:ext cx="300" cy="305"/>
              </a:xfrm>
              <a:custGeom>
                <a:avLst/>
                <a:gdLst>
                  <a:gd name="T0" fmla="*/ 300 w 300"/>
                  <a:gd name="T1" fmla="*/ 305 h 305"/>
                  <a:gd name="T2" fmla="*/ 300 w 300"/>
                  <a:gd name="T3" fmla="*/ 74 h 305"/>
                  <a:gd name="T4" fmla="*/ 229 w 300"/>
                  <a:gd name="T5" fmla="*/ 145 h 305"/>
                  <a:gd name="T6" fmla="*/ 87 w 300"/>
                  <a:gd name="T7" fmla="*/ 0 h 305"/>
                  <a:gd name="T8" fmla="*/ 0 w 300"/>
                  <a:gd name="T9" fmla="*/ 90 h 305"/>
                  <a:gd name="T10" fmla="*/ 141 w 300"/>
                  <a:gd name="T11" fmla="*/ 234 h 305"/>
                  <a:gd name="T12" fmla="*/ 70 w 300"/>
                  <a:gd name="T13" fmla="*/ 305 h 305"/>
                  <a:gd name="T14" fmla="*/ 300 w 300"/>
                  <a:gd name="T15" fmla="*/ 305 h 3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0" h="305">
                    <a:moveTo>
                      <a:pt x="300" y="305"/>
                    </a:moveTo>
                    <a:lnTo>
                      <a:pt x="300" y="74"/>
                    </a:lnTo>
                    <a:lnTo>
                      <a:pt x="229" y="145"/>
                    </a:lnTo>
                    <a:lnTo>
                      <a:pt x="87" y="0"/>
                    </a:lnTo>
                    <a:lnTo>
                      <a:pt x="0" y="90"/>
                    </a:lnTo>
                    <a:lnTo>
                      <a:pt x="141" y="234"/>
                    </a:lnTo>
                    <a:lnTo>
                      <a:pt x="70" y="305"/>
                    </a:lnTo>
                    <a:lnTo>
                      <a:pt x="300" y="305"/>
                    </a:lnTo>
                    <a:close/>
                  </a:path>
                </a:pathLst>
              </a:custGeom>
              <a:solidFill>
                <a:srgbClr val="FFFFFF"/>
              </a:solidFill>
              <a:ln w="31750" cap="sq">
                <a:noFill/>
                <a:miter lim="800000"/>
                <a:headEnd/>
                <a:tailEnd/>
              </a:ln>
              <a:extLst/>
            </p:spPr>
            <p:txBody>
              <a:bodyPr vert="horz" wrap="square" lIns="91440" tIns="45720" rIns="91440" bIns="45720" numCol="1" anchor="t" anchorCtr="0" compatLnSpc="1">
                <a:prstTxWarp prst="textNoShape">
                  <a:avLst/>
                </a:prstTxWarp>
              </a:bodyPr>
              <a:lstStyle/>
              <a:p>
                <a:endParaRPr lang="en-US"/>
              </a:p>
            </p:txBody>
          </p:sp>
        </p:grpSp>
      </p:grpSp>
      <p:sp>
        <p:nvSpPr>
          <p:cNvPr id="67" name="Rectangle 66"/>
          <p:cNvSpPr/>
          <p:nvPr/>
        </p:nvSpPr>
        <p:spPr bwMode="auto">
          <a:xfrm>
            <a:off x="0" y="1345375"/>
            <a:ext cx="3991139" cy="5649150"/>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chemeClr val="bg1"/>
                  </a:gs>
                  <a:gs pos="10417">
                    <a:schemeClr val="bg1"/>
                  </a:gs>
                </a:gsLst>
                <a:lin ang="5400000" scaled="0"/>
              </a:gradFill>
            </a:endParaRPr>
          </a:p>
        </p:txBody>
      </p:sp>
      <p:grpSp>
        <p:nvGrpSpPr>
          <p:cNvPr id="66" name="Group 65"/>
          <p:cNvGrpSpPr/>
          <p:nvPr/>
        </p:nvGrpSpPr>
        <p:grpSpPr>
          <a:xfrm>
            <a:off x="312520" y="2125663"/>
            <a:ext cx="3564273" cy="3636485"/>
            <a:chOff x="312520" y="2125663"/>
            <a:chExt cx="3564273" cy="3636485"/>
          </a:xfrm>
        </p:grpSpPr>
        <p:sp>
          <p:nvSpPr>
            <p:cNvPr id="4" name="Rectangle 3"/>
            <p:cNvSpPr/>
            <p:nvPr/>
          </p:nvSpPr>
          <p:spPr bwMode="auto">
            <a:xfrm>
              <a:off x="312520" y="2125663"/>
              <a:ext cx="3564273" cy="3636485"/>
            </a:xfrm>
            <a:prstGeom prst="rect">
              <a:avLst/>
            </a:prstGeom>
            <a:ln w="50800" cap="sq">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74320" rIns="0" bIns="47565" numCol="1" rtlCol="0" anchor="t" anchorCtr="0" compatLnSpc="1">
              <a:prstTxWarp prst="textNoShape">
                <a:avLst/>
              </a:prstTxWarp>
            </a:bodyPr>
            <a:lstStyle/>
            <a:p>
              <a:pPr algn="ctr" defTabSz="951028" fontAlgn="base">
                <a:spcBef>
                  <a:spcPct val="0"/>
                </a:spcBef>
                <a:spcAft>
                  <a:spcPct val="0"/>
                </a:spcAft>
              </a:pPr>
              <a:endParaRPr lang="en-US" sz="3200" dirty="0">
                <a:gradFill>
                  <a:gsLst>
                    <a:gs pos="0">
                      <a:srgbClr val="FFFFFF"/>
                    </a:gs>
                    <a:gs pos="100000">
                      <a:srgbClr val="FFFFFF"/>
                    </a:gs>
                  </a:gsLst>
                  <a:lin ang="5400000" scaled="0"/>
                </a:gradFill>
                <a:latin typeface="+mj-lt"/>
              </a:endParaRPr>
            </a:p>
          </p:txBody>
        </p:sp>
        <p:sp>
          <p:nvSpPr>
            <p:cNvPr id="7" name="Rectangle 6"/>
            <p:cNvSpPr/>
            <p:nvPr/>
          </p:nvSpPr>
          <p:spPr>
            <a:xfrm>
              <a:off x="439845" y="2218263"/>
              <a:ext cx="1667444" cy="769441"/>
            </a:xfrm>
            <a:prstGeom prst="rect">
              <a:avLst/>
            </a:prstGeom>
          </p:spPr>
          <p:txBody>
            <a:bodyPr wrap="none">
              <a:spAutoFit/>
            </a:bodyPr>
            <a:lstStyle/>
            <a:p>
              <a:pPr algn="ctr" defTabSz="951028" fontAlgn="base">
                <a:spcBef>
                  <a:spcPct val="0"/>
                </a:spcBef>
                <a:spcAft>
                  <a:spcPct val="0"/>
                </a:spcAft>
              </a:pPr>
              <a:r>
                <a:rPr lang="en-US" sz="4400" dirty="0" smtClean="0">
                  <a:gradFill>
                    <a:gsLst>
                      <a:gs pos="0">
                        <a:srgbClr val="FFFFFF"/>
                      </a:gs>
                      <a:gs pos="100000">
                        <a:srgbClr val="FFFFFF"/>
                      </a:gs>
                    </a:gsLst>
                    <a:lin ang="5400000" scaled="0"/>
                  </a:gradFill>
                  <a:latin typeface="+mj-lt"/>
                </a:rPr>
                <a:t>Speed</a:t>
              </a:r>
              <a:endParaRPr lang="en-US" sz="4400" dirty="0">
                <a:gradFill>
                  <a:gsLst>
                    <a:gs pos="0">
                      <a:srgbClr val="FFFFFF"/>
                    </a:gs>
                    <a:gs pos="100000">
                      <a:srgbClr val="FFFFFF"/>
                    </a:gs>
                  </a:gsLst>
                  <a:lin ang="5400000" scaled="0"/>
                </a:gradFill>
                <a:latin typeface="+mj-lt"/>
              </a:endParaRPr>
            </a:p>
          </p:txBody>
        </p:sp>
        <p:sp>
          <p:nvSpPr>
            <p:cNvPr id="11" name="Freeform 58"/>
            <p:cNvSpPr>
              <a:spLocks noEditPoints="1"/>
            </p:cNvSpPr>
            <p:nvPr/>
          </p:nvSpPr>
          <p:spPr bwMode="black">
            <a:xfrm>
              <a:off x="2149580" y="3940754"/>
              <a:ext cx="1472563" cy="1578319"/>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a:p>
          </p:txBody>
        </p:sp>
      </p:grpSp>
      <p:sp>
        <p:nvSpPr>
          <p:cNvPr id="64" name="Rectangle 63"/>
          <p:cNvSpPr/>
          <p:nvPr/>
        </p:nvSpPr>
        <p:spPr bwMode="auto">
          <a:xfrm>
            <a:off x="0" y="1211263"/>
            <a:ext cx="286153" cy="5783262"/>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chemeClr val="bg1"/>
                  </a:gs>
                  <a:gs pos="10417">
                    <a:schemeClr val="bg1"/>
                  </a:gs>
                </a:gsLst>
                <a:lin ang="5400000" scaled="0"/>
              </a:gradFill>
            </a:endParaRPr>
          </a:p>
        </p:txBody>
      </p:sp>
    </p:spTree>
    <p:extLst>
      <p:ext uri="{BB962C8B-B14F-4D97-AF65-F5344CB8AC3E}">
        <p14:creationId xmlns:p14="http://schemas.microsoft.com/office/powerpoint/2010/main" val="15890692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xit" presetSubtype="2" accel="100000" fill="hold" nodeType="withEffect">
                                  <p:stCondLst>
                                    <p:cond delay="0"/>
                                  </p:stCondLst>
                                  <p:childTnLst>
                                    <p:anim calcmode="lin" valueType="num">
                                      <p:cBhvr additive="base">
                                        <p:cTn id="6" dur="750"/>
                                        <p:tgtEl>
                                          <p:spTgt spid="18"/>
                                        </p:tgtEl>
                                        <p:attrNameLst>
                                          <p:attrName>ppt_x</p:attrName>
                                        </p:attrNameLst>
                                      </p:cBhvr>
                                      <p:tavLst>
                                        <p:tav tm="0">
                                          <p:val>
                                            <p:strVal val="ppt_x"/>
                                          </p:val>
                                        </p:tav>
                                        <p:tav tm="100000">
                                          <p:val>
                                            <p:strVal val="1+ppt_w/2"/>
                                          </p:val>
                                        </p:tav>
                                      </p:tavLst>
                                    </p:anim>
                                    <p:anim calcmode="lin" valueType="num">
                                      <p:cBhvr additive="base">
                                        <p:cTn id="7" dur="750"/>
                                        <p:tgtEl>
                                          <p:spTgt spid="18"/>
                                        </p:tgtEl>
                                        <p:attrNameLst>
                                          <p:attrName>ppt_y</p:attrName>
                                        </p:attrNameLst>
                                      </p:cBhvr>
                                      <p:tavLst>
                                        <p:tav tm="0">
                                          <p:val>
                                            <p:strVal val="ppt_y"/>
                                          </p:val>
                                        </p:tav>
                                        <p:tav tm="100000">
                                          <p:val>
                                            <p:strVal val="ppt_y"/>
                                          </p:val>
                                        </p:tav>
                                      </p:tavLst>
                                    </p:anim>
                                    <p:set>
                                      <p:cBhvr>
                                        <p:cTn id="8" dur="1" fill="hold">
                                          <p:stCondLst>
                                            <p:cond delay="749"/>
                                          </p:stCondLst>
                                        </p:cTn>
                                        <p:tgtEl>
                                          <p:spTgt spid="18"/>
                                        </p:tgtEl>
                                        <p:attrNameLst>
                                          <p:attrName>style.visibility</p:attrName>
                                        </p:attrNameLst>
                                      </p:cBhvr>
                                      <p:to>
                                        <p:strVal val="hidden"/>
                                      </p:to>
                                    </p:set>
                                  </p:childTnLst>
                                </p:cTn>
                              </p:par>
                              <p:par>
                                <p:cTn id="9" presetID="1" presetClass="entr" presetSubtype="0" fill="hold" grpId="0" nodeType="withEffect">
                                  <p:stCondLst>
                                    <p:cond delay="800"/>
                                  </p:stCondLst>
                                  <p:childTnLst>
                                    <p:set>
                                      <p:cBhvr>
                                        <p:cTn id="10" dur="1" fill="hold">
                                          <p:stCondLst>
                                            <p:cond delay="0"/>
                                          </p:stCondLst>
                                        </p:cTn>
                                        <p:tgtEl>
                                          <p:spTgt spid="67"/>
                                        </p:tgtEl>
                                        <p:attrNameLst>
                                          <p:attrName>style.visibility</p:attrName>
                                        </p:attrNameLst>
                                      </p:cBhvr>
                                      <p:to>
                                        <p:strVal val="visible"/>
                                      </p:to>
                                    </p:set>
                                  </p:childTnLst>
                                </p:cTn>
                              </p:par>
                              <p:par>
                                <p:cTn id="11" presetID="1" presetClass="entr" presetSubtype="0" fill="hold" grpId="0" nodeType="withEffect">
                                  <p:stCondLst>
                                    <p:cond delay="800"/>
                                  </p:stCondLst>
                                  <p:childTnLst>
                                    <p:set>
                                      <p:cBhvr>
                                        <p:cTn id="12" dur="1" fill="hold">
                                          <p:stCondLst>
                                            <p:cond delay="0"/>
                                          </p:stCondLst>
                                        </p:cTn>
                                        <p:tgtEl>
                                          <p:spTgt spid="64"/>
                                        </p:tgtEl>
                                        <p:attrNameLst>
                                          <p:attrName>style.visibility</p:attrName>
                                        </p:attrNameLst>
                                      </p:cBhvr>
                                      <p:to>
                                        <p:strVal val="visible"/>
                                      </p:to>
                                    </p:set>
                                  </p:childTnLst>
                                </p:cTn>
                              </p:par>
                              <p:par>
                                <p:cTn id="13" presetID="1" presetClass="entr" presetSubtype="0" fill="hold" grpId="0" nodeType="withEffect">
                                  <p:stCondLst>
                                    <p:cond delay="800"/>
                                  </p:stCondLst>
                                  <p:childTnLst>
                                    <p:set>
                                      <p:cBhvr>
                                        <p:cTn id="14" dur="1" fill="hold">
                                          <p:stCondLst>
                                            <p:cond delay="0"/>
                                          </p:stCondLst>
                                        </p:cTn>
                                        <p:tgtEl>
                                          <p:spTgt spid="69"/>
                                        </p:tgtEl>
                                        <p:attrNameLst>
                                          <p:attrName>style.visibility</p:attrName>
                                        </p:attrNameLst>
                                      </p:cBhvr>
                                      <p:to>
                                        <p:strVal val="visible"/>
                                      </p:to>
                                    </p:set>
                                  </p:childTnLst>
                                </p:cTn>
                              </p:par>
                              <p:par>
                                <p:cTn id="15" presetID="2" presetClass="entr" presetSubtype="8" decel="100000" fill="hold" nodeType="withEffect">
                                  <p:stCondLst>
                                    <p:cond delay="800"/>
                                  </p:stCondLst>
                                  <p:childTnLst>
                                    <p:set>
                                      <p:cBhvr>
                                        <p:cTn id="16" dur="1" fill="hold">
                                          <p:stCondLst>
                                            <p:cond delay="0"/>
                                          </p:stCondLst>
                                        </p:cTn>
                                        <p:tgtEl>
                                          <p:spTgt spid="66"/>
                                        </p:tgtEl>
                                        <p:attrNameLst>
                                          <p:attrName>style.visibility</p:attrName>
                                        </p:attrNameLst>
                                      </p:cBhvr>
                                      <p:to>
                                        <p:strVal val="visible"/>
                                      </p:to>
                                    </p:set>
                                    <p:anim calcmode="lin" valueType="num">
                                      <p:cBhvr additive="base">
                                        <p:cTn id="17" dur="600" fill="hold"/>
                                        <p:tgtEl>
                                          <p:spTgt spid="66"/>
                                        </p:tgtEl>
                                        <p:attrNameLst>
                                          <p:attrName>ppt_x</p:attrName>
                                        </p:attrNameLst>
                                      </p:cBhvr>
                                      <p:tavLst>
                                        <p:tav tm="0">
                                          <p:val>
                                            <p:strVal val="0-#ppt_w/2"/>
                                          </p:val>
                                        </p:tav>
                                        <p:tav tm="100000">
                                          <p:val>
                                            <p:strVal val="#ppt_x"/>
                                          </p:val>
                                        </p:tav>
                                      </p:tavLst>
                                    </p:anim>
                                    <p:anim calcmode="lin" valueType="num">
                                      <p:cBhvr additive="base">
                                        <p:cTn id="18" dur="600" fill="hold"/>
                                        <p:tgtEl>
                                          <p:spTgt spid="66"/>
                                        </p:tgtEl>
                                        <p:attrNameLst>
                                          <p:attrName>ppt_y</p:attrName>
                                        </p:attrNameLst>
                                      </p:cBhvr>
                                      <p:tavLst>
                                        <p:tav tm="0">
                                          <p:val>
                                            <p:strVal val="#ppt_y"/>
                                          </p:val>
                                        </p:tav>
                                        <p:tav tm="100000">
                                          <p:val>
                                            <p:strVal val="#ppt_y"/>
                                          </p:val>
                                        </p:tav>
                                      </p:tavLst>
                                    </p:anim>
                                  </p:childTnLst>
                                </p:cTn>
                              </p:par>
                              <p:par>
                                <p:cTn id="19" presetID="2" presetClass="entr" presetSubtype="8" decel="100000" fill="hold" nodeType="withEffect">
                                  <p:stCondLst>
                                    <p:cond delay="1200"/>
                                  </p:stCondLst>
                                  <p:childTnLst>
                                    <p:set>
                                      <p:cBhvr>
                                        <p:cTn id="20" dur="1" fill="hold">
                                          <p:stCondLst>
                                            <p:cond delay="0"/>
                                          </p:stCondLst>
                                        </p:cTn>
                                        <p:tgtEl>
                                          <p:spTgt spid="68"/>
                                        </p:tgtEl>
                                        <p:attrNameLst>
                                          <p:attrName>style.visibility</p:attrName>
                                        </p:attrNameLst>
                                      </p:cBhvr>
                                      <p:to>
                                        <p:strVal val="visible"/>
                                      </p:to>
                                    </p:set>
                                    <p:anim calcmode="lin" valueType="num">
                                      <p:cBhvr additive="base">
                                        <p:cTn id="21" dur="700" fill="hold"/>
                                        <p:tgtEl>
                                          <p:spTgt spid="68"/>
                                        </p:tgtEl>
                                        <p:attrNameLst>
                                          <p:attrName>ppt_x</p:attrName>
                                        </p:attrNameLst>
                                      </p:cBhvr>
                                      <p:tavLst>
                                        <p:tav tm="0">
                                          <p:val>
                                            <p:strVal val="0-#ppt_w/2"/>
                                          </p:val>
                                        </p:tav>
                                        <p:tav tm="100000">
                                          <p:val>
                                            <p:strVal val="#ppt_x"/>
                                          </p:val>
                                        </p:tav>
                                      </p:tavLst>
                                    </p:anim>
                                    <p:anim calcmode="lin" valueType="num">
                                      <p:cBhvr additive="base">
                                        <p:cTn id="22" dur="700" fill="hold"/>
                                        <p:tgtEl>
                                          <p:spTgt spid="68"/>
                                        </p:tgtEl>
                                        <p:attrNameLst>
                                          <p:attrName>ppt_y</p:attrName>
                                        </p:attrNameLst>
                                      </p:cBhvr>
                                      <p:tavLst>
                                        <p:tav tm="0">
                                          <p:val>
                                            <p:strVal val="#ppt_y"/>
                                          </p:val>
                                        </p:tav>
                                        <p:tav tm="100000">
                                          <p:val>
                                            <p:strVal val="#ppt_y"/>
                                          </p:val>
                                        </p:tav>
                                      </p:tavLst>
                                    </p:anim>
                                  </p:childTnLst>
                                </p:cTn>
                              </p:par>
                              <p:par>
                                <p:cTn id="23" presetID="2" presetClass="entr" presetSubtype="8" decel="100000" fill="hold" nodeType="withEffect">
                                  <p:stCondLst>
                                    <p:cond delay="1700"/>
                                  </p:stCondLst>
                                  <p:childTnLst>
                                    <p:set>
                                      <p:cBhvr>
                                        <p:cTn id="24" dur="1" fill="hold">
                                          <p:stCondLst>
                                            <p:cond delay="0"/>
                                          </p:stCondLst>
                                        </p:cTn>
                                        <p:tgtEl>
                                          <p:spTgt spid="71"/>
                                        </p:tgtEl>
                                        <p:attrNameLst>
                                          <p:attrName>style.visibility</p:attrName>
                                        </p:attrNameLst>
                                      </p:cBhvr>
                                      <p:to>
                                        <p:strVal val="visible"/>
                                      </p:to>
                                    </p:set>
                                    <p:anim calcmode="lin" valueType="num">
                                      <p:cBhvr additive="base">
                                        <p:cTn id="25" dur="700" fill="hold"/>
                                        <p:tgtEl>
                                          <p:spTgt spid="71"/>
                                        </p:tgtEl>
                                        <p:attrNameLst>
                                          <p:attrName>ppt_x</p:attrName>
                                        </p:attrNameLst>
                                      </p:cBhvr>
                                      <p:tavLst>
                                        <p:tav tm="0">
                                          <p:val>
                                            <p:strVal val="0-#ppt_w/2"/>
                                          </p:val>
                                        </p:tav>
                                        <p:tav tm="100000">
                                          <p:val>
                                            <p:strVal val="#ppt_x"/>
                                          </p:val>
                                        </p:tav>
                                      </p:tavLst>
                                    </p:anim>
                                    <p:anim calcmode="lin" valueType="num">
                                      <p:cBhvr additive="base">
                                        <p:cTn id="26" dur="700" fill="hold"/>
                                        <p:tgtEl>
                                          <p:spTgt spid="7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animBg="1"/>
      <p:bldP spid="67" grpId="0" animBg="1"/>
      <p:bldP spid="64"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58"/>
          <p:cNvSpPr>
            <a:spLocks noEditPoints="1"/>
          </p:cNvSpPr>
          <p:nvPr/>
        </p:nvSpPr>
        <p:spPr bwMode="black">
          <a:xfrm>
            <a:off x="9547758" y="4130463"/>
            <a:ext cx="1828800" cy="1960142"/>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solidFill>
            <a:srgbClr val="FFFFFF">
              <a:alpha val="20000"/>
            </a:srgbClr>
          </a:solidFill>
          <a:ln>
            <a:noFill/>
          </a:ln>
        </p:spPr>
        <p:txBody>
          <a:bodyPr vert="horz" wrap="square" lIns="91440" tIns="45720" rIns="91440" bIns="45720" numCol="1" anchor="t" anchorCtr="0" compatLnSpc="1">
            <a:prstTxWarp prst="textNoShape">
              <a:avLst/>
            </a:prstTxWarp>
          </a:bodyPr>
          <a:lstStyle/>
          <a:p>
            <a:pPr defTabSz="914184"/>
            <a:endParaRPr lang="en-US" sz="1700" kern="0" dirty="0">
              <a:solidFill>
                <a:srgbClr val="000000"/>
              </a:solidFill>
            </a:endParaRPr>
          </a:p>
        </p:txBody>
      </p:sp>
      <p:sp>
        <p:nvSpPr>
          <p:cNvPr id="5" name="Rectangle 4"/>
          <p:cNvSpPr/>
          <p:nvPr/>
        </p:nvSpPr>
        <p:spPr>
          <a:xfrm>
            <a:off x="282821" y="1289743"/>
            <a:ext cx="6216650" cy="1803571"/>
          </a:xfrm>
          <a:prstGeom prst="rect">
            <a:avLst/>
          </a:prstGeom>
        </p:spPr>
        <p:txBody>
          <a:bodyPr>
            <a:spAutoFit/>
          </a:bodyPr>
          <a:lstStyle/>
          <a:p>
            <a:pPr lvl="0" defTabSz="914400" fontAlgn="base">
              <a:spcBef>
                <a:spcPct val="20000"/>
              </a:spcBef>
              <a:spcAft>
                <a:spcPct val="0"/>
              </a:spcAft>
              <a:buClr>
                <a:srgbClr val="0070C0"/>
              </a:buClr>
              <a:buSzPct val="100000"/>
              <a:defRPr/>
            </a:pPr>
            <a:r>
              <a:rPr lang="en-US" sz="3200" spc="-50" dirty="0" smtClean="0">
                <a:solidFill>
                  <a:srgbClr val="00188F"/>
                </a:solidFill>
                <a:latin typeface="+mj-lt"/>
              </a:rPr>
              <a:t>Import/Export </a:t>
            </a:r>
            <a:r>
              <a:rPr lang="en-US" sz="3200" i="1" spc="-50" dirty="0" smtClean="0">
                <a:solidFill>
                  <a:srgbClr val="8CC600"/>
                </a:solidFill>
                <a:latin typeface="+mj-lt"/>
              </a:rPr>
              <a:t>(preview)</a:t>
            </a:r>
            <a:endParaRPr lang="en-US" sz="3200" i="1" spc="-50" dirty="0">
              <a:solidFill>
                <a:srgbClr val="8CC600"/>
              </a:solidFill>
              <a:latin typeface="+mj-lt"/>
            </a:endParaRPr>
          </a:p>
          <a:p>
            <a:pPr lvl="0" defTabSz="914400" fontAlgn="base">
              <a:spcBef>
                <a:spcPct val="20000"/>
              </a:spcBef>
              <a:spcAft>
                <a:spcPct val="0"/>
              </a:spcAft>
              <a:buClr>
                <a:srgbClr val="0070C0"/>
              </a:buClr>
              <a:buSzPct val="100000"/>
              <a:defRPr/>
            </a:pPr>
            <a:r>
              <a:rPr lang="en-US" sz="2200" spc="-53" dirty="0" smtClean="0">
                <a:gradFill>
                  <a:gsLst>
                    <a:gs pos="4150">
                      <a:schemeClr val="tx1"/>
                    </a:gs>
                    <a:gs pos="50000">
                      <a:schemeClr val="tx1"/>
                    </a:gs>
                  </a:gsLst>
                  <a:lin ang="5400000" scaled="0"/>
                </a:gradFill>
                <a:ea typeface="Segoe UI" pitchFamily="34" charset="0"/>
                <a:cs typeface="Segoe UI Light" panose="020B0502040204020203" pitchFamily="34" charset="0"/>
              </a:rPr>
              <a:t>Fast data transfer to Azure</a:t>
            </a:r>
            <a:endParaRPr lang="en-US" sz="2200" spc="-53" dirty="0">
              <a:gradFill>
                <a:gsLst>
                  <a:gs pos="4150">
                    <a:schemeClr val="tx1"/>
                  </a:gs>
                  <a:gs pos="50000">
                    <a:schemeClr val="tx1"/>
                  </a:gs>
                </a:gsLst>
                <a:lin ang="5400000" scaled="0"/>
              </a:gradFill>
              <a:ea typeface="Segoe UI" pitchFamily="34" charset="0"/>
              <a:cs typeface="Segoe UI Light" panose="020B0502040204020203" pitchFamily="34" charset="0"/>
            </a:endParaRPr>
          </a:p>
          <a:p>
            <a:pPr lvl="0" defTabSz="914400" fontAlgn="base">
              <a:spcBef>
                <a:spcPct val="20000"/>
              </a:spcBef>
              <a:spcAft>
                <a:spcPct val="0"/>
              </a:spcAft>
              <a:buClr>
                <a:srgbClr val="0070C0"/>
              </a:buClr>
              <a:buSzPct val="100000"/>
              <a:defRPr/>
            </a:pPr>
            <a:r>
              <a:rPr lang="en-US" sz="2200" spc="-53" dirty="0" smtClean="0">
                <a:gradFill>
                  <a:gsLst>
                    <a:gs pos="4150">
                      <a:schemeClr val="tx1"/>
                    </a:gs>
                    <a:gs pos="50000">
                      <a:schemeClr val="tx1"/>
                    </a:gs>
                  </a:gsLst>
                  <a:lin ang="5400000" scaled="0"/>
                </a:gradFill>
                <a:ea typeface="Segoe UI" pitchFamily="34" charset="0"/>
                <a:cs typeface="Segoe UI Light" panose="020B0502040204020203" pitchFamily="34" charset="0"/>
              </a:rPr>
              <a:t>Encrypted data transfer</a:t>
            </a:r>
            <a:endParaRPr lang="en-US" sz="2200" spc="-53" dirty="0">
              <a:gradFill>
                <a:gsLst>
                  <a:gs pos="4150">
                    <a:schemeClr val="tx1"/>
                  </a:gs>
                  <a:gs pos="50000">
                    <a:schemeClr val="tx1"/>
                  </a:gs>
                </a:gsLst>
                <a:lin ang="5400000" scaled="0"/>
              </a:gradFill>
              <a:ea typeface="Segoe UI" pitchFamily="34" charset="0"/>
              <a:cs typeface="Segoe UI Light" panose="020B0502040204020203" pitchFamily="34" charset="0"/>
            </a:endParaRPr>
          </a:p>
          <a:p>
            <a:pPr lvl="0" fontAlgn="base">
              <a:spcBef>
                <a:spcPct val="20000"/>
              </a:spcBef>
              <a:spcAft>
                <a:spcPct val="0"/>
              </a:spcAft>
              <a:buClr>
                <a:srgbClr val="0070C0"/>
              </a:buClr>
              <a:buSzPct val="100000"/>
              <a:defRPr/>
            </a:pPr>
            <a:r>
              <a:rPr lang="en-US" sz="2200" spc="-53" dirty="0" smtClean="0">
                <a:gradFill>
                  <a:gsLst>
                    <a:gs pos="4150">
                      <a:schemeClr val="tx1"/>
                    </a:gs>
                    <a:gs pos="50000">
                      <a:schemeClr val="tx1"/>
                    </a:gs>
                  </a:gsLst>
                  <a:lin ang="5400000" scaled="0"/>
                </a:gradFill>
                <a:ea typeface="Segoe UI" pitchFamily="34" charset="0"/>
                <a:cs typeface="Segoe UI Light" panose="020B0502040204020203" pitchFamily="34" charset="0"/>
              </a:rPr>
              <a:t>Efficient recovery</a:t>
            </a:r>
            <a:endParaRPr lang="en-US" sz="2200" spc="-53" dirty="0">
              <a:gradFill>
                <a:gsLst>
                  <a:gs pos="4150">
                    <a:schemeClr val="tx1"/>
                  </a:gs>
                  <a:gs pos="50000">
                    <a:schemeClr val="tx1"/>
                  </a:gs>
                </a:gsLst>
                <a:lin ang="5400000" scaled="0"/>
              </a:gradFill>
              <a:ea typeface="Segoe UI" pitchFamily="34" charset="0"/>
              <a:cs typeface="Segoe UI Light" panose="020B0502040204020203" pitchFamily="34" charset="0"/>
            </a:endParaRPr>
          </a:p>
        </p:txBody>
      </p:sp>
      <p:sp>
        <p:nvSpPr>
          <p:cNvPr id="101" name="Oval 100"/>
          <p:cNvSpPr/>
          <p:nvPr/>
        </p:nvSpPr>
        <p:spPr bwMode="auto">
          <a:xfrm>
            <a:off x="4165161" y="2137313"/>
            <a:ext cx="4114800" cy="4114800"/>
          </a:xfrm>
          <a:prstGeom prst="ellipse">
            <a:avLst/>
          </a:prstGeom>
          <a:noFill/>
          <a:ln w="190500">
            <a:solidFill>
              <a:schemeClr val="bg2">
                <a:lumMod val="40000"/>
                <a:lumOff val="6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chemeClr val="bg1"/>
                  </a:gs>
                  <a:gs pos="10417">
                    <a:schemeClr val="bg1"/>
                  </a:gs>
                </a:gsLst>
                <a:lin ang="5400000" scaled="0"/>
              </a:gradFill>
            </a:endParaRPr>
          </a:p>
        </p:txBody>
      </p:sp>
      <p:grpSp>
        <p:nvGrpSpPr>
          <p:cNvPr id="102" name="Group 101"/>
          <p:cNvGrpSpPr/>
          <p:nvPr/>
        </p:nvGrpSpPr>
        <p:grpSpPr>
          <a:xfrm rot="216858">
            <a:off x="5080574" y="5635049"/>
            <a:ext cx="1160200" cy="939793"/>
            <a:chOff x="2750233" y="4935451"/>
            <a:chExt cx="1160200" cy="939793"/>
          </a:xfrm>
        </p:grpSpPr>
        <p:sp useBgFill="1">
          <p:nvSpPr>
            <p:cNvPr id="103" name="Isosceles Triangle 102"/>
            <p:cNvSpPr/>
            <p:nvPr/>
          </p:nvSpPr>
          <p:spPr bwMode="auto">
            <a:xfrm rot="21000913">
              <a:off x="3081899" y="5331872"/>
              <a:ext cx="702046" cy="543372"/>
            </a:xfrm>
            <a:prstGeom prst="triangl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chemeClr val="bg1"/>
                    </a:gs>
                    <a:gs pos="10417">
                      <a:schemeClr val="bg1"/>
                    </a:gs>
                  </a:gsLst>
                  <a:lin ang="5400000" scaled="0"/>
                </a:gradFill>
              </a:endParaRPr>
            </a:p>
          </p:txBody>
        </p:sp>
        <p:sp useBgFill="1">
          <p:nvSpPr>
            <p:cNvPr id="104" name="Isosceles Triangle 103"/>
            <p:cNvSpPr/>
            <p:nvPr/>
          </p:nvSpPr>
          <p:spPr bwMode="auto">
            <a:xfrm rot="21328390">
              <a:off x="3412470" y="5029297"/>
              <a:ext cx="373596" cy="473981"/>
            </a:xfrm>
            <a:prstGeom prst="triangl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chemeClr val="bg1"/>
                    </a:gs>
                    <a:gs pos="10417">
                      <a:schemeClr val="bg1"/>
                    </a:gs>
                  </a:gsLst>
                  <a:lin ang="5400000" scaled="0"/>
                </a:gradFill>
              </a:endParaRPr>
            </a:p>
          </p:txBody>
        </p:sp>
        <p:sp useBgFill="1">
          <p:nvSpPr>
            <p:cNvPr id="105" name="Oval 104"/>
            <p:cNvSpPr/>
            <p:nvPr/>
          </p:nvSpPr>
          <p:spPr bwMode="auto">
            <a:xfrm rot="443672">
              <a:off x="2750233" y="5200951"/>
              <a:ext cx="763038" cy="506943"/>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chemeClr val="bg1"/>
                    </a:gs>
                    <a:gs pos="10417">
                      <a:schemeClr val="bg1"/>
                    </a:gs>
                  </a:gsLst>
                  <a:lin ang="5400000" scaled="0"/>
                </a:gradFill>
              </a:endParaRPr>
            </a:p>
          </p:txBody>
        </p:sp>
        <p:sp>
          <p:nvSpPr>
            <p:cNvPr id="106" name="Freeform 56"/>
            <p:cNvSpPr>
              <a:spLocks noEditPoints="1"/>
            </p:cNvSpPr>
            <p:nvPr/>
          </p:nvSpPr>
          <p:spPr bwMode="auto">
            <a:xfrm flipH="1">
              <a:off x="2822051" y="4935451"/>
              <a:ext cx="1088382" cy="907197"/>
            </a:xfrm>
            <a:custGeom>
              <a:avLst/>
              <a:gdLst>
                <a:gd name="T0" fmla="*/ 293 w 481"/>
                <a:gd name="T1" fmla="*/ 289 h 401"/>
                <a:gd name="T2" fmla="*/ 209 w 481"/>
                <a:gd name="T3" fmla="*/ 319 h 401"/>
                <a:gd name="T4" fmla="*/ 207 w 481"/>
                <a:gd name="T5" fmla="*/ 357 h 401"/>
                <a:gd name="T6" fmla="*/ 77 w 481"/>
                <a:gd name="T7" fmla="*/ 368 h 401"/>
                <a:gd name="T8" fmla="*/ 274 w 481"/>
                <a:gd name="T9" fmla="*/ 262 h 401"/>
                <a:gd name="T10" fmla="*/ 292 w 481"/>
                <a:gd name="T11" fmla="*/ 119 h 401"/>
                <a:gd name="T12" fmla="*/ 254 w 481"/>
                <a:gd name="T13" fmla="*/ 100 h 401"/>
                <a:gd name="T14" fmla="*/ 239 w 481"/>
                <a:gd name="T15" fmla="*/ 56 h 401"/>
                <a:gd name="T16" fmla="*/ 127 w 481"/>
                <a:gd name="T17" fmla="*/ 3 h 401"/>
                <a:gd name="T18" fmla="*/ 301 w 481"/>
                <a:gd name="T19" fmla="*/ 136 h 401"/>
                <a:gd name="T20" fmla="*/ 32 w 481"/>
                <a:gd name="T21" fmla="*/ 264 h 401"/>
                <a:gd name="T22" fmla="*/ 45 w 481"/>
                <a:gd name="T23" fmla="*/ 210 h 401"/>
                <a:gd name="T24" fmla="*/ 325 w 481"/>
                <a:gd name="T25" fmla="*/ 221 h 401"/>
                <a:gd name="T26" fmla="*/ 84 w 481"/>
                <a:gd name="T27" fmla="*/ 223 h 401"/>
                <a:gd name="T28" fmla="*/ 44 w 481"/>
                <a:gd name="T29" fmla="*/ 203 h 401"/>
                <a:gd name="T30" fmla="*/ 80 w 481"/>
                <a:gd name="T31" fmla="*/ 178 h 401"/>
                <a:gd name="T32" fmla="*/ 404 w 481"/>
                <a:gd name="T33" fmla="*/ 137 h 401"/>
                <a:gd name="T34" fmla="*/ 160 w 481"/>
                <a:gd name="T35" fmla="*/ 198 h 401"/>
                <a:gd name="T36" fmla="*/ 147 w 481"/>
                <a:gd name="T37" fmla="*/ 199 h 401"/>
                <a:gd name="T38" fmla="*/ 157 w 481"/>
                <a:gd name="T39" fmla="*/ 211 h 401"/>
                <a:gd name="T40" fmla="*/ 183 w 481"/>
                <a:gd name="T41" fmla="*/ 195 h 401"/>
                <a:gd name="T42" fmla="*/ 169 w 481"/>
                <a:gd name="T43" fmla="*/ 197 h 401"/>
                <a:gd name="T44" fmla="*/ 180 w 481"/>
                <a:gd name="T45" fmla="*/ 208 h 401"/>
                <a:gd name="T46" fmla="*/ 205 w 481"/>
                <a:gd name="T47" fmla="*/ 193 h 401"/>
                <a:gd name="T48" fmla="*/ 192 w 481"/>
                <a:gd name="T49" fmla="*/ 194 h 401"/>
                <a:gd name="T50" fmla="*/ 202 w 481"/>
                <a:gd name="T51" fmla="*/ 206 h 401"/>
                <a:gd name="T52" fmla="*/ 228 w 481"/>
                <a:gd name="T53" fmla="*/ 190 h 401"/>
                <a:gd name="T54" fmla="*/ 214 w 481"/>
                <a:gd name="T55" fmla="*/ 192 h 401"/>
                <a:gd name="T56" fmla="*/ 225 w 481"/>
                <a:gd name="T57" fmla="*/ 203 h 401"/>
                <a:gd name="T58" fmla="*/ 250 w 481"/>
                <a:gd name="T59" fmla="*/ 188 h 401"/>
                <a:gd name="T60" fmla="*/ 237 w 481"/>
                <a:gd name="T61" fmla="*/ 189 h 401"/>
                <a:gd name="T62" fmla="*/ 248 w 481"/>
                <a:gd name="T63" fmla="*/ 201 h 401"/>
                <a:gd name="T64" fmla="*/ 273 w 481"/>
                <a:gd name="T65" fmla="*/ 185 h 401"/>
                <a:gd name="T66" fmla="*/ 260 w 481"/>
                <a:gd name="T67" fmla="*/ 186 h 401"/>
                <a:gd name="T68" fmla="*/ 270 w 481"/>
                <a:gd name="T69" fmla="*/ 198 h 401"/>
                <a:gd name="T70" fmla="*/ 295 w 481"/>
                <a:gd name="T71" fmla="*/ 182 h 401"/>
                <a:gd name="T72" fmla="*/ 282 w 481"/>
                <a:gd name="T73" fmla="*/ 184 h 401"/>
                <a:gd name="T74" fmla="*/ 293 w 481"/>
                <a:gd name="T75" fmla="*/ 196 h 401"/>
                <a:gd name="T76" fmla="*/ 318 w 481"/>
                <a:gd name="T77" fmla="*/ 180 h 401"/>
                <a:gd name="T78" fmla="*/ 305 w 481"/>
                <a:gd name="T79" fmla="*/ 181 h 401"/>
                <a:gd name="T80" fmla="*/ 315 w 481"/>
                <a:gd name="T81" fmla="*/ 193 h 401"/>
                <a:gd name="T82" fmla="*/ 341 w 481"/>
                <a:gd name="T83" fmla="*/ 177 h 401"/>
                <a:gd name="T84" fmla="*/ 327 w 481"/>
                <a:gd name="T85" fmla="*/ 179 h 401"/>
                <a:gd name="T86" fmla="*/ 338 w 481"/>
                <a:gd name="T87" fmla="*/ 191 h 401"/>
                <a:gd name="T88" fmla="*/ 363 w 481"/>
                <a:gd name="T89" fmla="*/ 175 h 401"/>
                <a:gd name="T90" fmla="*/ 350 w 481"/>
                <a:gd name="T91" fmla="*/ 176 h 401"/>
                <a:gd name="T92" fmla="*/ 360 w 481"/>
                <a:gd name="T93" fmla="*/ 188 h 401"/>
                <a:gd name="T94" fmla="*/ 386 w 481"/>
                <a:gd name="T95" fmla="*/ 172 h 401"/>
                <a:gd name="T96" fmla="*/ 372 w 481"/>
                <a:gd name="T97" fmla="*/ 174 h 401"/>
                <a:gd name="T98" fmla="*/ 383 w 481"/>
                <a:gd name="T99" fmla="*/ 186 h 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81" h="401">
                  <a:moveTo>
                    <a:pt x="274" y="262"/>
                  </a:moveTo>
                  <a:cubicBezTo>
                    <a:pt x="274" y="262"/>
                    <a:pt x="280" y="264"/>
                    <a:pt x="288" y="267"/>
                  </a:cubicBezTo>
                  <a:cubicBezTo>
                    <a:pt x="295" y="270"/>
                    <a:pt x="296" y="281"/>
                    <a:pt x="293" y="289"/>
                  </a:cubicBezTo>
                  <a:cubicBezTo>
                    <a:pt x="285" y="305"/>
                    <a:pt x="272" y="301"/>
                    <a:pt x="272" y="301"/>
                  </a:cubicBezTo>
                  <a:cubicBezTo>
                    <a:pt x="237" y="291"/>
                    <a:pt x="237" y="291"/>
                    <a:pt x="237" y="291"/>
                  </a:cubicBezTo>
                  <a:cubicBezTo>
                    <a:pt x="209" y="319"/>
                    <a:pt x="209" y="319"/>
                    <a:pt x="209" y="319"/>
                  </a:cubicBezTo>
                  <a:cubicBezTo>
                    <a:pt x="209" y="319"/>
                    <a:pt x="217" y="321"/>
                    <a:pt x="223" y="323"/>
                  </a:cubicBezTo>
                  <a:cubicBezTo>
                    <a:pt x="230" y="324"/>
                    <a:pt x="234" y="335"/>
                    <a:pt x="230" y="346"/>
                  </a:cubicBezTo>
                  <a:cubicBezTo>
                    <a:pt x="224" y="361"/>
                    <a:pt x="207" y="357"/>
                    <a:pt x="207" y="357"/>
                  </a:cubicBezTo>
                  <a:cubicBezTo>
                    <a:pt x="170" y="350"/>
                    <a:pt x="170" y="350"/>
                    <a:pt x="170" y="350"/>
                  </a:cubicBezTo>
                  <a:cubicBezTo>
                    <a:pt x="106" y="390"/>
                    <a:pt x="106" y="390"/>
                    <a:pt x="106" y="390"/>
                  </a:cubicBezTo>
                  <a:cubicBezTo>
                    <a:pt x="106" y="390"/>
                    <a:pt x="46" y="401"/>
                    <a:pt x="77" y="368"/>
                  </a:cubicBezTo>
                  <a:cubicBezTo>
                    <a:pt x="108" y="335"/>
                    <a:pt x="213" y="229"/>
                    <a:pt x="222" y="228"/>
                  </a:cubicBezTo>
                  <a:cubicBezTo>
                    <a:pt x="232" y="227"/>
                    <a:pt x="310" y="229"/>
                    <a:pt x="310" y="229"/>
                  </a:cubicBezTo>
                  <a:lnTo>
                    <a:pt x="274" y="262"/>
                  </a:lnTo>
                  <a:close/>
                  <a:moveTo>
                    <a:pt x="301" y="136"/>
                  </a:moveTo>
                  <a:cubicBezTo>
                    <a:pt x="283" y="123"/>
                    <a:pt x="283" y="123"/>
                    <a:pt x="283" y="123"/>
                  </a:cubicBezTo>
                  <a:cubicBezTo>
                    <a:pt x="292" y="119"/>
                    <a:pt x="292" y="119"/>
                    <a:pt x="292" y="119"/>
                  </a:cubicBezTo>
                  <a:cubicBezTo>
                    <a:pt x="292" y="119"/>
                    <a:pt x="298" y="114"/>
                    <a:pt x="293" y="102"/>
                  </a:cubicBezTo>
                  <a:cubicBezTo>
                    <a:pt x="288" y="90"/>
                    <a:pt x="275" y="94"/>
                    <a:pt x="275" y="94"/>
                  </a:cubicBezTo>
                  <a:cubicBezTo>
                    <a:pt x="254" y="100"/>
                    <a:pt x="254" y="100"/>
                    <a:pt x="254" y="100"/>
                  </a:cubicBezTo>
                  <a:cubicBezTo>
                    <a:pt x="227" y="79"/>
                    <a:pt x="227" y="79"/>
                    <a:pt x="227" y="79"/>
                  </a:cubicBezTo>
                  <a:cubicBezTo>
                    <a:pt x="236" y="76"/>
                    <a:pt x="236" y="76"/>
                    <a:pt x="236" y="76"/>
                  </a:cubicBezTo>
                  <a:cubicBezTo>
                    <a:pt x="237" y="75"/>
                    <a:pt x="245" y="70"/>
                    <a:pt x="239" y="56"/>
                  </a:cubicBezTo>
                  <a:cubicBezTo>
                    <a:pt x="235" y="45"/>
                    <a:pt x="224" y="49"/>
                    <a:pt x="224" y="49"/>
                  </a:cubicBezTo>
                  <a:cubicBezTo>
                    <a:pt x="198" y="57"/>
                    <a:pt x="198" y="57"/>
                    <a:pt x="198" y="57"/>
                  </a:cubicBezTo>
                  <a:cubicBezTo>
                    <a:pt x="198" y="57"/>
                    <a:pt x="136" y="6"/>
                    <a:pt x="127" y="3"/>
                  </a:cubicBezTo>
                  <a:cubicBezTo>
                    <a:pt x="117" y="0"/>
                    <a:pt x="98" y="11"/>
                    <a:pt x="98" y="11"/>
                  </a:cubicBezTo>
                  <a:cubicBezTo>
                    <a:pt x="223" y="154"/>
                    <a:pt x="223" y="154"/>
                    <a:pt x="223" y="154"/>
                  </a:cubicBezTo>
                  <a:lnTo>
                    <a:pt x="301" y="136"/>
                  </a:lnTo>
                  <a:close/>
                  <a:moveTo>
                    <a:pt x="45" y="210"/>
                  </a:moveTo>
                  <a:cubicBezTo>
                    <a:pt x="45" y="210"/>
                    <a:pt x="14" y="261"/>
                    <a:pt x="17" y="263"/>
                  </a:cubicBezTo>
                  <a:cubicBezTo>
                    <a:pt x="20" y="266"/>
                    <a:pt x="32" y="264"/>
                    <a:pt x="32" y="264"/>
                  </a:cubicBezTo>
                  <a:cubicBezTo>
                    <a:pt x="32" y="264"/>
                    <a:pt x="76" y="229"/>
                    <a:pt x="78" y="223"/>
                  </a:cubicBezTo>
                  <a:cubicBezTo>
                    <a:pt x="80" y="217"/>
                    <a:pt x="79" y="215"/>
                    <a:pt x="77" y="212"/>
                  </a:cubicBezTo>
                  <a:cubicBezTo>
                    <a:pt x="74" y="209"/>
                    <a:pt x="45" y="210"/>
                    <a:pt x="45" y="210"/>
                  </a:cubicBezTo>
                  <a:close/>
                  <a:moveTo>
                    <a:pt x="480" y="172"/>
                  </a:moveTo>
                  <a:cubicBezTo>
                    <a:pt x="481" y="197"/>
                    <a:pt x="423" y="207"/>
                    <a:pt x="397" y="213"/>
                  </a:cubicBezTo>
                  <a:cubicBezTo>
                    <a:pt x="370" y="218"/>
                    <a:pt x="325" y="221"/>
                    <a:pt x="325" y="221"/>
                  </a:cubicBezTo>
                  <a:cubicBezTo>
                    <a:pt x="325" y="221"/>
                    <a:pt x="229" y="219"/>
                    <a:pt x="215" y="221"/>
                  </a:cubicBezTo>
                  <a:cubicBezTo>
                    <a:pt x="215" y="221"/>
                    <a:pt x="196" y="235"/>
                    <a:pt x="195" y="236"/>
                  </a:cubicBezTo>
                  <a:cubicBezTo>
                    <a:pt x="84" y="223"/>
                    <a:pt x="84" y="223"/>
                    <a:pt x="84" y="223"/>
                  </a:cubicBezTo>
                  <a:cubicBezTo>
                    <a:pt x="84" y="223"/>
                    <a:pt x="86" y="216"/>
                    <a:pt x="85" y="210"/>
                  </a:cubicBezTo>
                  <a:cubicBezTo>
                    <a:pt x="84" y="204"/>
                    <a:pt x="75" y="204"/>
                    <a:pt x="66" y="204"/>
                  </a:cubicBezTo>
                  <a:cubicBezTo>
                    <a:pt x="57" y="203"/>
                    <a:pt x="44" y="203"/>
                    <a:pt x="44" y="203"/>
                  </a:cubicBezTo>
                  <a:cubicBezTo>
                    <a:pt x="0" y="141"/>
                    <a:pt x="0" y="141"/>
                    <a:pt x="0" y="141"/>
                  </a:cubicBezTo>
                  <a:cubicBezTo>
                    <a:pt x="47" y="141"/>
                    <a:pt x="47" y="141"/>
                    <a:pt x="47" y="141"/>
                  </a:cubicBezTo>
                  <a:cubicBezTo>
                    <a:pt x="47" y="141"/>
                    <a:pt x="73" y="170"/>
                    <a:pt x="80" y="178"/>
                  </a:cubicBezTo>
                  <a:cubicBezTo>
                    <a:pt x="87" y="186"/>
                    <a:pt x="87" y="186"/>
                    <a:pt x="97" y="185"/>
                  </a:cubicBezTo>
                  <a:cubicBezTo>
                    <a:pt x="106" y="184"/>
                    <a:pt x="258" y="154"/>
                    <a:pt x="296" y="146"/>
                  </a:cubicBezTo>
                  <a:cubicBezTo>
                    <a:pt x="334" y="137"/>
                    <a:pt x="373" y="135"/>
                    <a:pt x="404" y="137"/>
                  </a:cubicBezTo>
                  <a:cubicBezTo>
                    <a:pt x="436" y="140"/>
                    <a:pt x="480" y="164"/>
                    <a:pt x="480" y="172"/>
                  </a:cubicBezTo>
                  <a:close/>
                  <a:moveTo>
                    <a:pt x="160" y="207"/>
                  </a:moveTo>
                  <a:cubicBezTo>
                    <a:pt x="160" y="198"/>
                    <a:pt x="160" y="198"/>
                    <a:pt x="160" y="198"/>
                  </a:cubicBezTo>
                  <a:cubicBezTo>
                    <a:pt x="160" y="195"/>
                    <a:pt x="159" y="194"/>
                    <a:pt x="157" y="194"/>
                  </a:cubicBezTo>
                  <a:cubicBezTo>
                    <a:pt x="150" y="195"/>
                    <a:pt x="150" y="195"/>
                    <a:pt x="150" y="195"/>
                  </a:cubicBezTo>
                  <a:cubicBezTo>
                    <a:pt x="148" y="195"/>
                    <a:pt x="147" y="197"/>
                    <a:pt x="147" y="199"/>
                  </a:cubicBezTo>
                  <a:cubicBezTo>
                    <a:pt x="147" y="208"/>
                    <a:pt x="147" y="208"/>
                    <a:pt x="147" y="208"/>
                  </a:cubicBezTo>
                  <a:cubicBezTo>
                    <a:pt x="147" y="210"/>
                    <a:pt x="148" y="212"/>
                    <a:pt x="150" y="212"/>
                  </a:cubicBezTo>
                  <a:cubicBezTo>
                    <a:pt x="157" y="211"/>
                    <a:pt x="157" y="211"/>
                    <a:pt x="157" y="211"/>
                  </a:cubicBezTo>
                  <a:cubicBezTo>
                    <a:pt x="159" y="211"/>
                    <a:pt x="160" y="209"/>
                    <a:pt x="160" y="207"/>
                  </a:cubicBezTo>
                  <a:close/>
                  <a:moveTo>
                    <a:pt x="183" y="204"/>
                  </a:moveTo>
                  <a:cubicBezTo>
                    <a:pt x="183" y="195"/>
                    <a:pt x="183" y="195"/>
                    <a:pt x="183" y="195"/>
                  </a:cubicBezTo>
                  <a:cubicBezTo>
                    <a:pt x="183" y="193"/>
                    <a:pt x="181" y="191"/>
                    <a:pt x="180" y="191"/>
                  </a:cubicBezTo>
                  <a:cubicBezTo>
                    <a:pt x="172" y="192"/>
                    <a:pt x="172" y="192"/>
                    <a:pt x="172" y="192"/>
                  </a:cubicBezTo>
                  <a:cubicBezTo>
                    <a:pt x="171" y="192"/>
                    <a:pt x="169" y="194"/>
                    <a:pt x="169" y="197"/>
                  </a:cubicBezTo>
                  <a:cubicBezTo>
                    <a:pt x="169" y="205"/>
                    <a:pt x="169" y="205"/>
                    <a:pt x="169" y="205"/>
                  </a:cubicBezTo>
                  <a:cubicBezTo>
                    <a:pt x="169" y="208"/>
                    <a:pt x="171" y="209"/>
                    <a:pt x="172" y="209"/>
                  </a:cubicBezTo>
                  <a:cubicBezTo>
                    <a:pt x="180" y="208"/>
                    <a:pt x="180" y="208"/>
                    <a:pt x="180" y="208"/>
                  </a:cubicBezTo>
                  <a:cubicBezTo>
                    <a:pt x="181" y="208"/>
                    <a:pt x="183" y="206"/>
                    <a:pt x="183" y="204"/>
                  </a:cubicBezTo>
                  <a:close/>
                  <a:moveTo>
                    <a:pt x="205" y="201"/>
                  </a:moveTo>
                  <a:cubicBezTo>
                    <a:pt x="205" y="193"/>
                    <a:pt x="205" y="193"/>
                    <a:pt x="205" y="193"/>
                  </a:cubicBezTo>
                  <a:cubicBezTo>
                    <a:pt x="205" y="190"/>
                    <a:pt x="204" y="189"/>
                    <a:pt x="202" y="189"/>
                  </a:cubicBezTo>
                  <a:cubicBezTo>
                    <a:pt x="195" y="190"/>
                    <a:pt x="195" y="190"/>
                    <a:pt x="195" y="190"/>
                  </a:cubicBezTo>
                  <a:cubicBezTo>
                    <a:pt x="193" y="190"/>
                    <a:pt x="192" y="192"/>
                    <a:pt x="192" y="194"/>
                  </a:cubicBezTo>
                  <a:cubicBezTo>
                    <a:pt x="192" y="203"/>
                    <a:pt x="192" y="203"/>
                    <a:pt x="192" y="203"/>
                  </a:cubicBezTo>
                  <a:cubicBezTo>
                    <a:pt x="192" y="205"/>
                    <a:pt x="193" y="207"/>
                    <a:pt x="195" y="207"/>
                  </a:cubicBezTo>
                  <a:cubicBezTo>
                    <a:pt x="202" y="206"/>
                    <a:pt x="202" y="206"/>
                    <a:pt x="202" y="206"/>
                  </a:cubicBezTo>
                  <a:cubicBezTo>
                    <a:pt x="204" y="206"/>
                    <a:pt x="205" y="204"/>
                    <a:pt x="205" y="201"/>
                  </a:cubicBezTo>
                  <a:close/>
                  <a:moveTo>
                    <a:pt x="228" y="199"/>
                  </a:moveTo>
                  <a:cubicBezTo>
                    <a:pt x="228" y="190"/>
                    <a:pt x="228" y="190"/>
                    <a:pt x="228" y="190"/>
                  </a:cubicBezTo>
                  <a:cubicBezTo>
                    <a:pt x="228" y="188"/>
                    <a:pt x="226" y="186"/>
                    <a:pt x="225" y="186"/>
                  </a:cubicBezTo>
                  <a:cubicBezTo>
                    <a:pt x="217" y="187"/>
                    <a:pt x="217" y="187"/>
                    <a:pt x="217" y="187"/>
                  </a:cubicBezTo>
                  <a:cubicBezTo>
                    <a:pt x="216" y="187"/>
                    <a:pt x="214" y="189"/>
                    <a:pt x="214" y="192"/>
                  </a:cubicBezTo>
                  <a:cubicBezTo>
                    <a:pt x="215" y="200"/>
                    <a:pt x="215" y="200"/>
                    <a:pt x="215" y="200"/>
                  </a:cubicBezTo>
                  <a:cubicBezTo>
                    <a:pt x="215" y="203"/>
                    <a:pt x="216" y="204"/>
                    <a:pt x="218" y="204"/>
                  </a:cubicBezTo>
                  <a:cubicBezTo>
                    <a:pt x="225" y="203"/>
                    <a:pt x="225" y="203"/>
                    <a:pt x="225" y="203"/>
                  </a:cubicBezTo>
                  <a:cubicBezTo>
                    <a:pt x="227" y="203"/>
                    <a:pt x="228" y="201"/>
                    <a:pt x="228" y="199"/>
                  </a:cubicBezTo>
                  <a:close/>
                  <a:moveTo>
                    <a:pt x="250" y="196"/>
                  </a:moveTo>
                  <a:cubicBezTo>
                    <a:pt x="250" y="188"/>
                    <a:pt x="250" y="188"/>
                    <a:pt x="250" y="188"/>
                  </a:cubicBezTo>
                  <a:cubicBezTo>
                    <a:pt x="250" y="185"/>
                    <a:pt x="249" y="184"/>
                    <a:pt x="247" y="184"/>
                  </a:cubicBezTo>
                  <a:cubicBezTo>
                    <a:pt x="240" y="185"/>
                    <a:pt x="240" y="185"/>
                    <a:pt x="240" y="185"/>
                  </a:cubicBezTo>
                  <a:cubicBezTo>
                    <a:pt x="238" y="185"/>
                    <a:pt x="237" y="187"/>
                    <a:pt x="237" y="189"/>
                  </a:cubicBezTo>
                  <a:cubicBezTo>
                    <a:pt x="237" y="198"/>
                    <a:pt x="237" y="198"/>
                    <a:pt x="237" y="198"/>
                  </a:cubicBezTo>
                  <a:cubicBezTo>
                    <a:pt x="237" y="200"/>
                    <a:pt x="238" y="202"/>
                    <a:pt x="240" y="202"/>
                  </a:cubicBezTo>
                  <a:cubicBezTo>
                    <a:pt x="248" y="201"/>
                    <a:pt x="248" y="201"/>
                    <a:pt x="248" y="201"/>
                  </a:cubicBezTo>
                  <a:cubicBezTo>
                    <a:pt x="249" y="201"/>
                    <a:pt x="250" y="199"/>
                    <a:pt x="250" y="196"/>
                  </a:cubicBezTo>
                  <a:close/>
                  <a:moveTo>
                    <a:pt x="273" y="194"/>
                  </a:moveTo>
                  <a:cubicBezTo>
                    <a:pt x="273" y="185"/>
                    <a:pt x="273" y="185"/>
                    <a:pt x="273" y="185"/>
                  </a:cubicBezTo>
                  <a:cubicBezTo>
                    <a:pt x="273" y="183"/>
                    <a:pt x="272" y="181"/>
                    <a:pt x="270" y="181"/>
                  </a:cubicBezTo>
                  <a:cubicBezTo>
                    <a:pt x="263" y="182"/>
                    <a:pt x="263" y="182"/>
                    <a:pt x="263" y="182"/>
                  </a:cubicBezTo>
                  <a:cubicBezTo>
                    <a:pt x="261" y="182"/>
                    <a:pt x="260" y="184"/>
                    <a:pt x="260" y="186"/>
                  </a:cubicBezTo>
                  <a:cubicBezTo>
                    <a:pt x="260" y="195"/>
                    <a:pt x="260" y="195"/>
                    <a:pt x="260" y="195"/>
                  </a:cubicBezTo>
                  <a:cubicBezTo>
                    <a:pt x="260" y="198"/>
                    <a:pt x="261" y="199"/>
                    <a:pt x="263" y="199"/>
                  </a:cubicBezTo>
                  <a:cubicBezTo>
                    <a:pt x="270" y="198"/>
                    <a:pt x="270" y="198"/>
                    <a:pt x="270" y="198"/>
                  </a:cubicBezTo>
                  <a:cubicBezTo>
                    <a:pt x="272" y="198"/>
                    <a:pt x="273" y="196"/>
                    <a:pt x="273" y="194"/>
                  </a:cubicBezTo>
                  <a:close/>
                  <a:moveTo>
                    <a:pt x="296" y="191"/>
                  </a:moveTo>
                  <a:cubicBezTo>
                    <a:pt x="295" y="182"/>
                    <a:pt x="295" y="182"/>
                    <a:pt x="295" y="182"/>
                  </a:cubicBezTo>
                  <a:cubicBezTo>
                    <a:pt x="295" y="180"/>
                    <a:pt x="294" y="179"/>
                    <a:pt x="292" y="179"/>
                  </a:cubicBezTo>
                  <a:cubicBezTo>
                    <a:pt x="285" y="180"/>
                    <a:pt x="285" y="180"/>
                    <a:pt x="285" y="180"/>
                  </a:cubicBezTo>
                  <a:cubicBezTo>
                    <a:pt x="283" y="180"/>
                    <a:pt x="282" y="182"/>
                    <a:pt x="282" y="184"/>
                  </a:cubicBezTo>
                  <a:cubicBezTo>
                    <a:pt x="282" y="193"/>
                    <a:pt x="282" y="193"/>
                    <a:pt x="282" y="193"/>
                  </a:cubicBezTo>
                  <a:cubicBezTo>
                    <a:pt x="282" y="195"/>
                    <a:pt x="284" y="197"/>
                    <a:pt x="285" y="197"/>
                  </a:cubicBezTo>
                  <a:cubicBezTo>
                    <a:pt x="293" y="196"/>
                    <a:pt x="293" y="196"/>
                    <a:pt x="293" y="196"/>
                  </a:cubicBezTo>
                  <a:cubicBezTo>
                    <a:pt x="294" y="196"/>
                    <a:pt x="296" y="194"/>
                    <a:pt x="296" y="191"/>
                  </a:cubicBezTo>
                  <a:close/>
                  <a:moveTo>
                    <a:pt x="318" y="189"/>
                  </a:moveTo>
                  <a:cubicBezTo>
                    <a:pt x="318" y="180"/>
                    <a:pt x="318" y="180"/>
                    <a:pt x="318" y="180"/>
                  </a:cubicBezTo>
                  <a:cubicBezTo>
                    <a:pt x="318" y="178"/>
                    <a:pt x="317" y="176"/>
                    <a:pt x="315" y="176"/>
                  </a:cubicBezTo>
                  <a:cubicBezTo>
                    <a:pt x="308" y="177"/>
                    <a:pt x="308" y="177"/>
                    <a:pt x="308" y="177"/>
                  </a:cubicBezTo>
                  <a:cubicBezTo>
                    <a:pt x="306" y="177"/>
                    <a:pt x="305" y="179"/>
                    <a:pt x="305" y="181"/>
                  </a:cubicBezTo>
                  <a:cubicBezTo>
                    <a:pt x="305" y="190"/>
                    <a:pt x="305" y="190"/>
                    <a:pt x="305" y="190"/>
                  </a:cubicBezTo>
                  <a:cubicBezTo>
                    <a:pt x="305" y="193"/>
                    <a:pt x="306" y="194"/>
                    <a:pt x="308" y="194"/>
                  </a:cubicBezTo>
                  <a:cubicBezTo>
                    <a:pt x="315" y="193"/>
                    <a:pt x="315" y="193"/>
                    <a:pt x="315" y="193"/>
                  </a:cubicBezTo>
                  <a:cubicBezTo>
                    <a:pt x="317" y="193"/>
                    <a:pt x="318" y="191"/>
                    <a:pt x="318" y="189"/>
                  </a:cubicBezTo>
                  <a:close/>
                  <a:moveTo>
                    <a:pt x="341" y="186"/>
                  </a:moveTo>
                  <a:cubicBezTo>
                    <a:pt x="341" y="177"/>
                    <a:pt x="341" y="177"/>
                    <a:pt x="341" y="177"/>
                  </a:cubicBezTo>
                  <a:cubicBezTo>
                    <a:pt x="341" y="175"/>
                    <a:pt x="339" y="174"/>
                    <a:pt x="338" y="174"/>
                  </a:cubicBezTo>
                  <a:cubicBezTo>
                    <a:pt x="330" y="175"/>
                    <a:pt x="330" y="175"/>
                    <a:pt x="330" y="175"/>
                  </a:cubicBezTo>
                  <a:cubicBezTo>
                    <a:pt x="329" y="175"/>
                    <a:pt x="327" y="177"/>
                    <a:pt x="327" y="179"/>
                  </a:cubicBezTo>
                  <a:cubicBezTo>
                    <a:pt x="327" y="188"/>
                    <a:pt x="327" y="188"/>
                    <a:pt x="327" y="188"/>
                  </a:cubicBezTo>
                  <a:cubicBezTo>
                    <a:pt x="327" y="190"/>
                    <a:pt x="329" y="192"/>
                    <a:pt x="330" y="192"/>
                  </a:cubicBezTo>
                  <a:cubicBezTo>
                    <a:pt x="338" y="191"/>
                    <a:pt x="338" y="191"/>
                    <a:pt x="338" y="191"/>
                  </a:cubicBezTo>
                  <a:cubicBezTo>
                    <a:pt x="339" y="191"/>
                    <a:pt x="341" y="189"/>
                    <a:pt x="341" y="186"/>
                  </a:cubicBezTo>
                  <a:close/>
                  <a:moveTo>
                    <a:pt x="363" y="184"/>
                  </a:moveTo>
                  <a:cubicBezTo>
                    <a:pt x="363" y="175"/>
                    <a:pt x="363" y="175"/>
                    <a:pt x="363" y="175"/>
                  </a:cubicBezTo>
                  <a:cubicBezTo>
                    <a:pt x="363" y="173"/>
                    <a:pt x="362" y="171"/>
                    <a:pt x="360" y="171"/>
                  </a:cubicBezTo>
                  <a:cubicBezTo>
                    <a:pt x="353" y="172"/>
                    <a:pt x="353" y="172"/>
                    <a:pt x="353" y="172"/>
                  </a:cubicBezTo>
                  <a:cubicBezTo>
                    <a:pt x="351" y="172"/>
                    <a:pt x="350" y="174"/>
                    <a:pt x="350" y="176"/>
                  </a:cubicBezTo>
                  <a:cubicBezTo>
                    <a:pt x="350" y="185"/>
                    <a:pt x="350" y="185"/>
                    <a:pt x="350" y="185"/>
                  </a:cubicBezTo>
                  <a:cubicBezTo>
                    <a:pt x="350" y="188"/>
                    <a:pt x="351" y="189"/>
                    <a:pt x="353" y="189"/>
                  </a:cubicBezTo>
                  <a:cubicBezTo>
                    <a:pt x="360" y="188"/>
                    <a:pt x="360" y="188"/>
                    <a:pt x="360" y="188"/>
                  </a:cubicBezTo>
                  <a:cubicBezTo>
                    <a:pt x="362" y="188"/>
                    <a:pt x="363" y="186"/>
                    <a:pt x="363" y="184"/>
                  </a:cubicBezTo>
                  <a:close/>
                  <a:moveTo>
                    <a:pt x="386" y="181"/>
                  </a:moveTo>
                  <a:cubicBezTo>
                    <a:pt x="386" y="172"/>
                    <a:pt x="386" y="172"/>
                    <a:pt x="386" y="172"/>
                  </a:cubicBezTo>
                  <a:cubicBezTo>
                    <a:pt x="386" y="170"/>
                    <a:pt x="384" y="168"/>
                    <a:pt x="383" y="169"/>
                  </a:cubicBezTo>
                  <a:cubicBezTo>
                    <a:pt x="375" y="169"/>
                    <a:pt x="375" y="169"/>
                    <a:pt x="375" y="169"/>
                  </a:cubicBezTo>
                  <a:cubicBezTo>
                    <a:pt x="374" y="170"/>
                    <a:pt x="372" y="172"/>
                    <a:pt x="372" y="174"/>
                  </a:cubicBezTo>
                  <a:cubicBezTo>
                    <a:pt x="373" y="183"/>
                    <a:pt x="373" y="183"/>
                    <a:pt x="373" y="183"/>
                  </a:cubicBezTo>
                  <a:cubicBezTo>
                    <a:pt x="373" y="185"/>
                    <a:pt x="374" y="187"/>
                    <a:pt x="376" y="187"/>
                  </a:cubicBezTo>
                  <a:cubicBezTo>
                    <a:pt x="383" y="186"/>
                    <a:pt x="383" y="186"/>
                    <a:pt x="383" y="186"/>
                  </a:cubicBezTo>
                  <a:cubicBezTo>
                    <a:pt x="385" y="186"/>
                    <a:pt x="386" y="184"/>
                    <a:pt x="386" y="181"/>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defTabSz="914184" eaLnBrk="1" fontAlgn="auto" latinLnBrk="0" hangingPunct="1">
                <a:lnSpc>
                  <a:spcPct val="100000"/>
                </a:lnSpc>
                <a:spcBef>
                  <a:spcPts val="0"/>
                </a:spcBef>
                <a:spcAft>
                  <a:spcPts val="0"/>
                </a:spcAft>
                <a:buClrTx/>
                <a:buSzTx/>
                <a:buFontTx/>
                <a:buNone/>
                <a:tabLst/>
                <a:defRPr/>
              </a:pPr>
              <a:endParaRPr kumimoji="0" lang="en-US" sz="1700" b="0" i="0" u="none" strike="noStrike" kern="0" cap="none" spc="0" normalizeH="0" baseline="0" noProof="0" dirty="0" smtClean="0">
                <a:ln>
                  <a:noFill/>
                </a:ln>
                <a:solidFill>
                  <a:srgbClr val="000000"/>
                </a:solidFill>
                <a:effectLst/>
                <a:uLnTx/>
                <a:uFillTx/>
              </a:endParaRPr>
            </a:p>
          </p:txBody>
        </p:sp>
      </p:grpSp>
      <p:sp>
        <p:nvSpPr>
          <p:cNvPr id="107" name="TextBox 106"/>
          <p:cNvSpPr txBox="1"/>
          <p:nvPr/>
        </p:nvSpPr>
        <p:spPr>
          <a:xfrm>
            <a:off x="4435480" y="2457959"/>
            <a:ext cx="598779" cy="424732"/>
          </a:xfrm>
          <a:prstGeom prst="rect">
            <a:avLst/>
          </a:prstGeom>
          <a:solidFill>
            <a:srgbClr val="737373"/>
          </a:solidFill>
        </p:spPr>
        <p:txBody>
          <a:bodyPr wrap="square" lIns="45720" tIns="45720" rIns="45720" bIns="45720" rtlCol="0">
            <a:spAutoFit/>
          </a:bodyPr>
          <a:lstStyle/>
          <a:p>
            <a:pPr>
              <a:lnSpc>
                <a:spcPct val="90000"/>
              </a:lnSpc>
            </a:pPr>
            <a:r>
              <a:rPr lang="en-US" sz="1200" spc="-10" dirty="0" smtClean="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Import </a:t>
            </a:r>
            <a:br>
              <a:rPr lang="en-US" sz="1200" spc="-10" dirty="0" smtClean="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br>
            <a:r>
              <a:rPr lang="en-US" sz="1200" spc="-10" dirty="0" smtClean="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service</a:t>
            </a:r>
            <a:endParaRPr lang="en-US" sz="1200" spc="-1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endParaRPr>
          </a:p>
        </p:txBody>
      </p:sp>
      <p:grpSp>
        <p:nvGrpSpPr>
          <p:cNvPr id="108" name="Group 107"/>
          <p:cNvGrpSpPr/>
          <p:nvPr/>
        </p:nvGrpSpPr>
        <p:grpSpPr>
          <a:xfrm>
            <a:off x="3229422" y="3416829"/>
            <a:ext cx="2541412" cy="1373749"/>
            <a:chOff x="1101719" y="2873160"/>
            <a:chExt cx="2541412" cy="1373749"/>
          </a:xfrm>
        </p:grpSpPr>
        <p:sp useBgFill="1">
          <p:nvSpPr>
            <p:cNvPr id="109" name="Rectangle 108"/>
            <p:cNvSpPr/>
            <p:nvPr/>
          </p:nvSpPr>
          <p:spPr bwMode="auto">
            <a:xfrm>
              <a:off x="1728391" y="3282206"/>
              <a:ext cx="725208" cy="466726"/>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chemeClr val="bg1"/>
                    </a:gs>
                    <a:gs pos="10417">
                      <a:schemeClr val="bg1"/>
                    </a:gs>
                  </a:gsLst>
                  <a:lin ang="5400000" scaled="0"/>
                </a:gradFill>
              </a:endParaRPr>
            </a:p>
          </p:txBody>
        </p:sp>
        <p:sp>
          <p:nvSpPr>
            <p:cNvPr id="110" name="Freeform 23"/>
            <p:cNvSpPr>
              <a:spLocks noEditPoints="1"/>
            </p:cNvSpPr>
            <p:nvPr/>
          </p:nvSpPr>
          <p:spPr bwMode="auto">
            <a:xfrm>
              <a:off x="1247755" y="2873160"/>
              <a:ext cx="563368" cy="1089168"/>
            </a:xfrm>
            <a:custGeom>
              <a:avLst/>
              <a:gdLst>
                <a:gd name="T0" fmla="*/ 69 w 168"/>
                <a:gd name="T1" fmla="*/ 288 h 326"/>
                <a:gd name="T2" fmla="*/ 0 w 168"/>
                <a:gd name="T3" fmla="*/ 326 h 326"/>
                <a:gd name="T4" fmla="*/ 0 w 168"/>
                <a:gd name="T5" fmla="*/ 288 h 326"/>
                <a:gd name="T6" fmla="*/ 99 w 168"/>
                <a:gd name="T7" fmla="*/ 288 h 326"/>
                <a:gd name="T8" fmla="*/ 168 w 168"/>
                <a:gd name="T9" fmla="*/ 326 h 326"/>
                <a:gd name="T10" fmla="*/ 99 w 168"/>
                <a:gd name="T11" fmla="*/ 288 h 326"/>
                <a:gd name="T12" fmla="*/ 99 w 168"/>
                <a:gd name="T13" fmla="*/ 288 h 326"/>
                <a:gd name="T14" fmla="*/ 168 w 168"/>
                <a:gd name="T15" fmla="*/ 286 h 326"/>
                <a:gd name="T16" fmla="*/ 0 w 168"/>
                <a:gd name="T17" fmla="*/ 42 h 326"/>
                <a:gd name="T18" fmla="*/ 0 w 168"/>
                <a:gd name="T19" fmla="*/ 286 h 326"/>
                <a:gd name="T20" fmla="*/ 118 w 168"/>
                <a:gd name="T21" fmla="*/ 59 h 326"/>
                <a:gd name="T22" fmla="*/ 151 w 168"/>
                <a:gd name="T23" fmla="*/ 99 h 326"/>
                <a:gd name="T24" fmla="*/ 118 w 168"/>
                <a:gd name="T25" fmla="*/ 59 h 326"/>
                <a:gd name="T26" fmla="*/ 118 w 168"/>
                <a:gd name="T27" fmla="*/ 59 h 326"/>
                <a:gd name="T28" fmla="*/ 151 w 168"/>
                <a:gd name="T29" fmla="*/ 111 h 326"/>
                <a:gd name="T30" fmla="*/ 118 w 168"/>
                <a:gd name="T31" fmla="*/ 151 h 326"/>
                <a:gd name="T32" fmla="*/ 118 w 168"/>
                <a:gd name="T33" fmla="*/ 111 h 326"/>
                <a:gd name="T34" fmla="*/ 118 w 168"/>
                <a:gd name="T35" fmla="*/ 165 h 326"/>
                <a:gd name="T36" fmla="*/ 151 w 168"/>
                <a:gd name="T37" fmla="*/ 203 h 326"/>
                <a:gd name="T38" fmla="*/ 118 w 168"/>
                <a:gd name="T39" fmla="*/ 165 h 326"/>
                <a:gd name="T40" fmla="*/ 118 w 168"/>
                <a:gd name="T41" fmla="*/ 165 h 326"/>
                <a:gd name="T42" fmla="*/ 151 w 168"/>
                <a:gd name="T43" fmla="*/ 222 h 326"/>
                <a:gd name="T44" fmla="*/ 118 w 168"/>
                <a:gd name="T45" fmla="*/ 262 h 326"/>
                <a:gd name="T46" fmla="*/ 118 w 168"/>
                <a:gd name="T47" fmla="*/ 222 h 326"/>
                <a:gd name="T48" fmla="*/ 69 w 168"/>
                <a:gd name="T49" fmla="*/ 59 h 326"/>
                <a:gd name="T50" fmla="*/ 99 w 168"/>
                <a:gd name="T51" fmla="*/ 99 h 326"/>
                <a:gd name="T52" fmla="*/ 69 w 168"/>
                <a:gd name="T53" fmla="*/ 59 h 326"/>
                <a:gd name="T54" fmla="*/ 69 w 168"/>
                <a:gd name="T55" fmla="*/ 59 h 326"/>
                <a:gd name="T56" fmla="*/ 99 w 168"/>
                <a:gd name="T57" fmla="*/ 111 h 326"/>
                <a:gd name="T58" fmla="*/ 69 w 168"/>
                <a:gd name="T59" fmla="*/ 151 h 326"/>
                <a:gd name="T60" fmla="*/ 69 w 168"/>
                <a:gd name="T61" fmla="*/ 111 h 326"/>
                <a:gd name="T62" fmla="*/ 69 w 168"/>
                <a:gd name="T63" fmla="*/ 165 h 326"/>
                <a:gd name="T64" fmla="*/ 99 w 168"/>
                <a:gd name="T65" fmla="*/ 203 h 326"/>
                <a:gd name="T66" fmla="*/ 69 w 168"/>
                <a:gd name="T67" fmla="*/ 165 h 326"/>
                <a:gd name="T68" fmla="*/ 69 w 168"/>
                <a:gd name="T69" fmla="*/ 165 h 326"/>
                <a:gd name="T70" fmla="*/ 99 w 168"/>
                <a:gd name="T71" fmla="*/ 222 h 326"/>
                <a:gd name="T72" fmla="*/ 69 w 168"/>
                <a:gd name="T73" fmla="*/ 262 h 326"/>
                <a:gd name="T74" fmla="*/ 69 w 168"/>
                <a:gd name="T75" fmla="*/ 222 h 326"/>
                <a:gd name="T76" fmla="*/ 17 w 168"/>
                <a:gd name="T77" fmla="*/ 59 h 326"/>
                <a:gd name="T78" fmla="*/ 50 w 168"/>
                <a:gd name="T79" fmla="*/ 99 h 326"/>
                <a:gd name="T80" fmla="*/ 17 w 168"/>
                <a:gd name="T81" fmla="*/ 59 h 326"/>
                <a:gd name="T82" fmla="*/ 17 w 168"/>
                <a:gd name="T83" fmla="*/ 59 h 326"/>
                <a:gd name="T84" fmla="*/ 50 w 168"/>
                <a:gd name="T85" fmla="*/ 111 h 326"/>
                <a:gd name="T86" fmla="*/ 17 w 168"/>
                <a:gd name="T87" fmla="*/ 151 h 326"/>
                <a:gd name="T88" fmla="*/ 17 w 168"/>
                <a:gd name="T89" fmla="*/ 111 h 326"/>
                <a:gd name="T90" fmla="*/ 17 w 168"/>
                <a:gd name="T91" fmla="*/ 165 h 326"/>
                <a:gd name="T92" fmla="*/ 50 w 168"/>
                <a:gd name="T93" fmla="*/ 203 h 326"/>
                <a:gd name="T94" fmla="*/ 17 w 168"/>
                <a:gd name="T95" fmla="*/ 165 h 326"/>
                <a:gd name="T96" fmla="*/ 17 w 168"/>
                <a:gd name="T97" fmla="*/ 165 h 326"/>
                <a:gd name="T98" fmla="*/ 50 w 168"/>
                <a:gd name="T99" fmla="*/ 222 h 326"/>
                <a:gd name="T100" fmla="*/ 17 w 168"/>
                <a:gd name="T101" fmla="*/ 262 h 326"/>
                <a:gd name="T102" fmla="*/ 17 w 168"/>
                <a:gd name="T103" fmla="*/ 222 h 326"/>
                <a:gd name="T104" fmla="*/ 135 w 168"/>
                <a:gd name="T105" fmla="*/ 16 h 326"/>
                <a:gd name="T106" fmla="*/ 33 w 168"/>
                <a:gd name="T107" fmla="*/ 0 h 326"/>
                <a:gd name="T108" fmla="*/ 0 w 168"/>
                <a:gd name="T109" fmla="*/ 16 h 326"/>
                <a:gd name="T110" fmla="*/ 168 w 168"/>
                <a:gd name="T111" fmla="*/ 40 h 326"/>
                <a:gd name="T112" fmla="*/ 135 w 168"/>
                <a:gd name="T113" fmla="*/ 16 h 326"/>
                <a:gd name="T114" fmla="*/ 135 w 168"/>
                <a:gd name="T115" fmla="*/ 16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68" h="326">
                  <a:moveTo>
                    <a:pt x="0" y="288"/>
                  </a:moveTo>
                  <a:lnTo>
                    <a:pt x="69" y="288"/>
                  </a:lnTo>
                  <a:lnTo>
                    <a:pt x="69" y="326"/>
                  </a:lnTo>
                  <a:lnTo>
                    <a:pt x="0" y="326"/>
                  </a:lnTo>
                  <a:lnTo>
                    <a:pt x="0" y="288"/>
                  </a:lnTo>
                  <a:lnTo>
                    <a:pt x="0" y="288"/>
                  </a:lnTo>
                  <a:lnTo>
                    <a:pt x="0" y="288"/>
                  </a:lnTo>
                  <a:close/>
                  <a:moveTo>
                    <a:pt x="99" y="288"/>
                  </a:moveTo>
                  <a:lnTo>
                    <a:pt x="168" y="288"/>
                  </a:lnTo>
                  <a:lnTo>
                    <a:pt x="168" y="326"/>
                  </a:lnTo>
                  <a:lnTo>
                    <a:pt x="99" y="326"/>
                  </a:lnTo>
                  <a:lnTo>
                    <a:pt x="99" y="288"/>
                  </a:lnTo>
                  <a:lnTo>
                    <a:pt x="99" y="288"/>
                  </a:lnTo>
                  <a:lnTo>
                    <a:pt x="99" y="288"/>
                  </a:lnTo>
                  <a:close/>
                  <a:moveTo>
                    <a:pt x="0" y="286"/>
                  </a:moveTo>
                  <a:lnTo>
                    <a:pt x="168" y="286"/>
                  </a:lnTo>
                  <a:lnTo>
                    <a:pt x="168" y="42"/>
                  </a:lnTo>
                  <a:lnTo>
                    <a:pt x="0" y="42"/>
                  </a:lnTo>
                  <a:lnTo>
                    <a:pt x="0" y="286"/>
                  </a:lnTo>
                  <a:lnTo>
                    <a:pt x="0" y="286"/>
                  </a:lnTo>
                  <a:lnTo>
                    <a:pt x="0" y="286"/>
                  </a:lnTo>
                  <a:close/>
                  <a:moveTo>
                    <a:pt x="118" y="59"/>
                  </a:moveTo>
                  <a:lnTo>
                    <a:pt x="151" y="59"/>
                  </a:lnTo>
                  <a:lnTo>
                    <a:pt x="151" y="99"/>
                  </a:lnTo>
                  <a:lnTo>
                    <a:pt x="118" y="99"/>
                  </a:lnTo>
                  <a:lnTo>
                    <a:pt x="118" y="59"/>
                  </a:lnTo>
                  <a:lnTo>
                    <a:pt x="118" y="59"/>
                  </a:lnTo>
                  <a:lnTo>
                    <a:pt x="118" y="59"/>
                  </a:lnTo>
                  <a:close/>
                  <a:moveTo>
                    <a:pt x="118" y="111"/>
                  </a:moveTo>
                  <a:lnTo>
                    <a:pt x="151" y="111"/>
                  </a:lnTo>
                  <a:lnTo>
                    <a:pt x="151" y="151"/>
                  </a:lnTo>
                  <a:lnTo>
                    <a:pt x="118" y="151"/>
                  </a:lnTo>
                  <a:lnTo>
                    <a:pt x="118" y="111"/>
                  </a:lnTo>
                  <a:lnTo>
                    <a:pt x="118" y="111"/>
                  </a:lnTo>
                  <a:lnTo>
                    <a:pt x="118" y="111"/>
                  </a:lnTo>
                  <a:close/>
                  <a:moveTo>
                    <a:pt x="118" y="165"/>
                  </a:moveTo>
                  <a:lnTo>
                    <a:pt x="151" y="165"/>
                  </a:lnTo>
                  <a:lnTo>
                    <a:pt x="151" y="203"/>
                  </a:lnTo>
                  <a:lnTo>
                    <a:pt x="118" y="203"/>
                  </a:lnTo>
                  <a:lnTo>
                    <a:pt x="118" y="165"/>
                  </a:lnTo>
                  <a:lnTo>
                    <a:pt x="118" y="165"/>
                  </a:lnTo>
                  <a:lnTo>
                    <a:pt x="118" y="165"/>
                  </a:lnTo>
                  <a:close/>
                  <a:moveTo>
                    <a:pt x="118" y="222"/>
                  </a:moveTo>
                  <a:lnTo>
                    <a:pt x="151" y="222"/>
                  </a:lnTo>
                  <a:lnTo>
                    <a:pt x="151" y="262"/>
                  </a:lnTo>
                  <a:lnTo>
                    <a:pt x="118" y="262"/>
                  </a:lnTo>
                  <a:lnTo>
                    <a:pt x="118" y="222"/>
                  </a:lnTo>
                  <a:lnTo>
                    <a:pt x="118" y="222"/>
                  </a:lnTo>
                  <a:lnTo>
                    <a:pt x="118" y="222"/>
                  </a:lnTo>
                  <a:close/>
                  <a:moveTo>
                    <a:pt x="69" y="59"/>
                  </a:moveTo>
                  <a:lnTo>
                    <a:pt x="99" y="59"/>
                  </a:lnTo>
                  <a:lnTo>
                    <a:pt x="99" y="99"/>
                  </a:lnTo>
                  <a:lnTo>
                    <a:pt x="69" y="99"/>
                  </a:lnTo>
                  <a:lnTo>
                    <a:pt x="69" y="59"/>
                  </a:lnTo>
                  <a:lnTo>
                    <a:pt x="69" y="59"/>
                  </a:lnTo>
                  <a:lnTo>
                    <a:pt x="69" y="59"/>
                  </a:lnTo>
                  <a:close/>
                  <a:moveTo>
                    <a:pt x="69" y="111"/>
                  </a:moveTo>
                  <a:lnTo>
                    <a:pt x="99" y="111"/>
                  </a:lnTo>
                  <a:lnTo>
                    <a:pt x="99" y="151"/>
                  </a:lnTo>
                  <a:lnTo>
                    <a:pt x="69" y="151"/>
                  </a:lnTo>
                  <a:lnTo>
                    <a:pt x="69" y="111"/>
                  </a:lnTo>
                  <a:lnTo>
                    <a:pt x="69" y="111"/>
                  </a:lnTo>
                  <a:lnTo>
                    <a:pt x="69" y="111"/>
                  </a:lnTo>
                  <a:close/>
                  <a:moveTo>
                    <a:pt x="69" y="165"/>
                  </a:moveTo>
                  <a:lnTo>
                    <a:pt x="99" y="165"/>
                  </a:lnTo>
                  <a:lnTo>
                    <a:pt x="99" y="203"/>
                  </a:lnTo>
                  <a:lnTo>
                    <a:pt x="69" y="203"/>
                  </a:lnTo>
                  <a:lnTo>
                    <a:pt x="69" y="165"/>
                  </a:lnTo>
                  <a:lnTo>
                    <a:pt x="69" y="165"/>
                  </a:lnTo>
                  <a:lnTo>
                    <a:pt x="69" y="165"/>
                  </a:lnTo>
                  <a:close/>
                  <a:moveTo>
                    <a:pt x="69" y="222"/>
                  </a:moveTo>
                  <a:lnTo>
                    <a:pt x="99" y="222"/>
                  </a:lnTo>
                  <a:lnTo>
                    <a:pt x="99" y="262"/>
                  </a:lnTo>
                  <a:lnTo>
                    <a:pt x="69" y="262"/>
                  </a:lnTo>
                  <a:lnTo>
                    <a:pt x="69" y="222"/>
                  </a:lnTo>
                  <a:lnTo>
                    <a:pt x="69" y="222"/>
                  </a:lnTo>
                  <a:lnTo>
                    <a:pt x="69" y="222"/>
                  </a:lnTo>
                  <a:close/>
                  <a:moveTo>
                    <a:pt x="17" y="59"/>
                  </a:moveTo>
                  <a:lnTo>
                    <a:pt x="50" y="59"/>
                  </a:lnTo>
                  <a:lnTo>
                    <a:pt x="50" y="99"/>
                  </a:lnTo>
                  <a:lnTo>
                    <a:pt x="17" y="99"/>
                  </a:lnTo>
                  <a:lnTo>
                    <a:pt x="17" y="59"/>
                  </a:lnTo>
                  <a:lnTo>
                    <a:pt x="17" y="59"/>
                  </a:lnTo>
                  <a:lnTo>
                    <a:pt x="17" y="59"/>
                  </a:lnTo>
                  <a:close/>
                  <a:moveTo>
                    <a:pt x="17" y="111"/>
                  </a:moveTo>
                  <a:lnTo>
                    <a:pt x="50" y="111"/>
                  </a:lnTo>
                  <a:lnTo>
                    <a:pt x="50" y="151"/>
                  </a:lnTo>
                  <a:lnTo>
                    <a:pt x="17" y="151"/>
                  </a:lnTo>
                  <a:lnTo>
                    <a:pt x="17" y="111"/>
                  </a:lnTo>
                  <a:lnTo>
                    <a:pt x="17" y="111"/>
                  </a:lnTo>
                  <a:lnTo>
                    <a:pt x="17" y="111"/>
                  </a:lnTo>
                  <a:close/>
                  <a:moveTo>
                    <a:pt x="17" y="165"/>
                  </a:moveTo>
                  <a:lnTo>
                    <a:pt x="50" y="165"/>
                  </a:lnTo>
                  <a:lnTo>
                    <a:pt x="50" y="203"/>
                  </a:lnTo>
                  <a:lnTo>
                    <a:pt x="17" y="203"/>
                  </a:lnTo>
                  <a:lnTo>
                    <a:pt x="17" y="165"/>
                  </a:lnTo>
                  <a:lnTo>
                    <a:pt x="17" y="165"/>
                  </a:lnTo>
                  <a:lnTo>
                    <a:pt x="17" y="165"/>
                  </a:lnTo>
                  <a:close/>
                  <a:moveTo>
                    <a:pt x="17" y="222"/>
                  </a:moveTo>
                  <a:lnTo>
                    <a:pt x="50" y="222"/>
                  </a:lnTo>
                  <a:lnTo>
                    <a:pt x="50" y="262"/>
                  </a:lnTo>
                  <a:lnTo>
                    <a:pt x="17" y="262"/>
                  </a:lnTo>
                  <a:lnTo>
                    <a:pt x="17" y="222"/>
                  </a:lnTo>
                  <a:lnTo>
                    <a:pt x="17" y="222"/>
                  </a:lnTo>
                  <a:lnTo>
                    <a:pt x="17" y="222"/>
                  </a:lnTo>
                  <a:close/>
                  <a:moveTo>
                    <a:pt x="135" y="16"/>
                  </a:moveTo>
                  <a:lnTo>
                    <a:pt x="135" y="0"/>
                  </a:lnTo>
                  <a:lnTo>
                    <a:pt x="33" y="0"/>
                  </a:lnTo>
                  <a:lnTo>
                    <a:pt x="33" y="16"/>
                  </a:lnTo>
                  <a:lnTo>
                    <a:pt x="0" y="16"/>
                  </a:lnTo>
                  <a:lnTo>
                    <a:pt x="0" y="40"/>
                  </a:lnTo>
                  <a:lnTo>
                    <a:pt x="168" y="40"/>
                  </a:lnTo>
                  <a:lnTo>
                    <a:pt x="168" y="16"/>
                  </a:lnTo>
                  <a:lnTo>
                    <a:pt x="135" y="16"/>
                  </a:lnTo>
                  <a:lnTo>
                    <a:pt x="135" y="16"/>
                  </a:lnTo>
                  <a:lnTo>
                    <a:pt x="135" y="16"/>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1" name="Freeform 25"/>
            <p:cNvSpPr>
              <a:spLocks noEditPoints="1"/>
            </p:cNvSpPr>
            <p:nvPr/>
          </p:nvSpPr>
          <p:spPr bwMode="auto">
            <a:xfrm>
              <a:off x="1884890" y="3333862"/>
              <a:ext cx="505143" cy="366748"/>
            </a:xfrm>
            <a:custGeom>
              <a:avLst/>
              <a:gdLst>
                <a:gd name="T0" fmla="*/ 325 w 325"/>
                <a:gd name="T1" fmla="*/ 124 h 236"/>
                <a:gd name="T2" fmla="*/ 16 w 325"/>
                <a:gd name="T3" fmla="*/ 123 h 236"/>
                <a:gd name="T4" fmla="*/ 20 w 325"/>
                <a:gd name="T5" fmla="*/ 99 h 236"/>
                <a:gd name="T6" fmla="*/ 30 w 325"/>
                <a:gd name="T7" fmla="*/ 99 h 236"/>
                <a:gd name="T8" fmla="*/ 35 w 325"/>
                <a:gd name="T9" fmla="*/ 105 h 236"/>
                <a:gd name="T10" fmla="*/ 41 w 325"/>
                <a:gd name="T11" fmla="*/ 119 h 236"/>
                <a:gd name="T12" fmla="*/ 45 w 325"/>
                <a:gd name="T13" fmla="*/ 103 h 236"/>
                <a:gd name="T14" fmla="*/ 58 w 325"/>
                <a:gd name="T15" fmla="*/ 109 h 236"/>
                <a:gd name="T16" fmla="*/ 67 w 325"/>
                <a:gd name="T17" fmla="*/ 109 h 236"/>
                <a:gd name="T18" fmla="*/ 73 w 325"/>
                <a:gd name="T19" fmla="*/ 115 h 236"/>
                <a:gd name="T20" fmla="*/ 69 w 325"/>
                <a:gd name="T21" fmla="*/ 99 h 236"/>
                <a:gd name="T22" fmla="*/ 82 w 325"/>
                <a:gd name="T23" fmla="*/ 113 h 236"/>
                <a:gd name="T24" fmla="*/ 96 w 325"/>
                <a:gd name="T25" fmla="*/ 119 h 236"/>
                <a:gd name="T26" fmla="*/ 105 w 325"/>
                <a:gd name="T27" fmla="*/ 119 h 236"/>
                <a:gd name="T28" fmla="*/ 101 w 325"/>
                <a:gd name="T29" fmla="*/ 95 h 236"/>
                <a:gd name="T30" fmla="*/ 107 w 325"/>
                <a:gd name="T31" fmla="*/ 109 h 236"/>
                <a:gd name="T32" fmla="*/ 120 w 325"/>
                <a:gd name="T33" fmla="*/ 123 h 236"/>
                <a:gd name="T34" fmla="*/ 124 w 325"/>
                <a:gd name="T35" fmla="*/ 99 h 236"/>
                <a:gd name="T36" fmla="*/ 133 w 325"/>
                <a:gd name="T37" fmla="*/ 99 h 236"/>
                <a:gd name="T38" fmla="*/ 139 w 325"/>
                <a:gd name="T39" fmla="*/ 105 h 236"/>
                <a:gd name="T40" fmla="*/ 146 w 325"/>
                <a:gd name="T41" fmla="*/ 95 h 236"/>
                <a:gd name="T42" fmla="*/ 315 w 325"/>
                <a:gd name="T43" fmla="*/ 185 h 236"/>
                <a:gd name="T44" fmla="*/ 20 w 325"/>
                <a:gd name="T45" fmla="*/ 171 h 236"/>
                <a:gd name="T46" fmla="*/ 30 w 325"/>
                <a:gd name="T47" fmla="*/ 171 h 236"/>
                <a:gd name="T48" fmla="*/ 26 w 325"/>
                <a:gd name="T49" fmla="*/ 147 h 236"/>
                <a:gd name="T50" fmla="*/ 31 w 325"/>
                <a:gd name="T51" fmla="*/ 161 h 236"/>
                <a:gd name="T52" fmla="*/ 45 w 325"/>
                <a:gd name="T53" fmla="*/ 175 h 236"/>
                <a:gd name="T54" fmla="*/ 49 w 325"/>
                <a:gd name="T55" fmla="*/ 151 h 236"/>
                <a:gd name="T56" fmla="*/ 58 w 325"/>
                <a:gd name="T57" fmla="*/ 151 h 236"/>
                <a:gd name="T58" fmla="*/ 63 w 325"/>
                <a:gd name="T59" fmla="*/ 157 h 236"/>
                <a:gd name="T60" fmla="*/ 69 w 325"/>
                <a:gd name="T61" fmla="*/ 171 h 236"/>
                <a:gd name="T62" fmla="*/ 73 w 325"/>
                <a:gd name="T63" fmla="*/ 155 h 236"/>
                <a:gd name="T64" fmla="*/ 86 w 325"/>
                <a:gd name="T65" fmla="*/ 161 h 236"/>
                <a:gd name="T66" fmla="*/ 96 w 325"/>
                <a:gd name="T67" fmla="*/ 161 h 236"/>
                <a:gd name="T68" fmla="*/ 101 w 325"/>
                <a:gd name="T69" fmla="*/ 167 h 236"/>
                <a:gd name="T70" fmla="*/ 97 w 325"/>
                <a:gd name="T71" fmla="*/ 151 h 236"/>
                <a:gd name="T72" fmla="*/ 111 w 325"/>
                <a:gd name="T73" fmla="*/ 165 h 236"/>
                <a:gd name="T74" fmla="*/ 124 w 325"/>
                <a:gd name="T75" fmla="*/ 171 h 236"/>
                <a:gd name="T76" fmla="*/ 133 w 325"/>
                <a:gd name="T77" fmla="*/ 171 h 236"/>
                <a:gd name="T78" fmla="*/ 129 w 325"/>
                <a:gd name="T79" fmla="*/ 147 h 236"/>
                <a:gd name="T80" fmla="*/ 135 w 325"/>
                <a:gd name="T81" fmla="*/ 161 h 236"/>
                <a:gd name="T82" fmla="*/ 146 w 325"/>
                <a:gd name="T83" fmla="*/ 175 h 236"/>
                <a:gd name="T84" fmla="*/ 9 w 325"/>
                <a:gd name="T85" fmla="*/ 236 h 236"/>
                <a:gd name="T86" fmla="*/ 20 w 325"/>
                <a:gd name="T87" fmla="*/ 213 h 236"/>
                <a:gd name="T88" fmla="*/ 26 w 325"/>
                <a:gd name="T89" fmla="*/ 218 h 236"/>
                <a:gd name="T90" fmla="*/ 22 w 325"/>
                <a:gd name="T91" fmla="*/ 203 h 236"/>
                <a:gd name="T92" fmla="*/ 35 w 325"/>
                <a:gd name="T93" fmla="*/ 217 h 236"/>
                <a:gd name="T94" fmla="*/ 49 w 325"/>
                <a:gd name="T95" fmla="*/ 222 h 236"/>
                <a:gd name="T96" fmla="*/ 58 w 325"/>
                <a:gd name="T97" fmla="*/ 222 h 236"/>
                <a:gd name="T98" fmla="*/ 54 w 325"/>
                <a:gd name="T99" fmla="*/ 199 h 236"/>
                <a:gd name="T100" fmla="*/ 59 w 325"/>
                <a:gd name="T101" fmla="*/ 213 h 236"/>
                <a:gd name="T102" fmla="*/ 73 w 325"/>
                <a:gd name="T103" fmla="*/ 226 h 236"/>
                <a:gd name="T104" fmla="*/ 77 w 325"/>
                <a:gd name="T105" fmla="*/ 203 h 236"/>
                <a:gd name="T106" fmla="*/ 86 w 325"/>
                <a:gd name="T107" fmla="*/ 203 h 236"/>
                <a:gd name="T108" fmla="*/ 92 w 325"/>
                <a:gd name="T109" fmla="*/ 209 h 236"/>
                <a:gd name="T110" fmla="*/ 97 w 325"/>
                <a:gd name="T111" fmla="*/ 222 h 236"/>
                <a:gd name="T112" fmla="*/ 101 w 325"/>
                <a:gd name="T113" fmla="*/ 207 h 236"/>
                <a:gd name="T114" fmla="*/ 115 w 325"/>
                <a:gd name="T115" fmla="*/ 213 h 236"/>
                <a:gd name="T116" fmla="*/ 124 w 325"/>
                <a:gd name="T117" fmla="*/ 213 h 236"/>
                <a:gd name="T118" fmla="*/ 129 w 325"/>
                <a:gd name="T119" fmla="*/ 218 h 236"/>
                <a:gd name="T120" fmla="*/ 125 w 325"/>
                <a:gd name="T121" fmla="*/ 203 h 236"/>
                <a:gd name="T122" fmla="*/ 139 w 325"/>
                <a:gd name="T123" fmla="*/ 217 h 236"/>
                <a:gd name="T124" fmla="*/ 300 w 325"/>
                <a:gd name="T125" fmla="*/ 226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236">
                  <a:moveTo>
                    <a:pt x="0" y="84"/>
                  </a:moveTo>
                  <a:cubicBezTo>
                    <a:pt x="0" y="84"/>
                    <a:pt x="0" y="84"/>
                    <a:pt x="22" y="9"/>
                  </a:cubicBezTo>
                  <a:cubicBezTo>
                    <a:pt x="23" y="4"/>
                    <a:pt x="26" y="0"/>
                    <a:pt x="31" y="0"/>
                  </a:cubicBezTo>
                  <a:cubicBezTo>
                    <a:pt x="31" y="0"/>
                    <a:pt x="31" y="0"/>
                    <a:pt x="294" y="0"/>
                  </a:cubicBezTo>
                  <a:cubicBezTo>
                    <a:pt x="299" y="0"/>
                    <a:pt x="301" y="5"/>
                    <a:pt x="303" y="9"/>
                  </a:cubicBezTo>
                  <a:cubicBezTo>
                    <a:pt x="303" y="9"/>
                    <a:pt x="303" y="9"/>
                    <a:pt x="325" y="84"/>
                  </a:cubicBezTo>
                  <a:cubicBezTo>
                    <a:pt x="322" y="81"/>
                    <a:pt x="319" y="80"/>
                    <a:pt x="315" y="80"/>
                  </a:cubicBezTo>
                  <a:cubicBezTo>
                    <a:pt x="315" y="80"/>
                    <a:pt x="315" y="80"/>
                    <a:pt x="9" y="80"/>
                  </a:cubicBezTo>
                  <a:cubicBezTo>
                    <a:pt x="6" y="80"/>
                    <a:pt x="2" y="81"/>
                    <a:pt x="0" y="84"/>
                  </a:cubicBezTo>
                  <a:close/>
                  <a:moveTo>
                    <a:pt x="325" y="94"/>
                  </a:moveTo>
                  <a:cubicBezTo>
                    <a:pt x="325" y="124"/>
                    <a:pt x="325" y="124"/>
                    <a:pt x="325" y="124"/>
                  </a:cubicBezTo>
                  <a:cubicBezTo>
                    <a:pt x="325" y="129"/>
                    <a:pt x="320" y="133"/>
                    <a:pt x="315" y="133"/>
                  </a:cubicBezTo>
                  <a:cubicBezTo>
                    <a:pt x="9" y="133"/>
                    <a:pt x="9" y="133"/>
                    <a:pt x="9" y="133"/>
                  </a:cubicBezTo>
                  <a:cubicBezTo>
                    <a:pt x="4" y="133"/>
                    <a:pt x="0" y="129"/>
                    <a:pt x="0" y="124"/>
                  </a:cubicBezTo>
                  <a:cubicBezTo>
                    <a:pt x="0" y="94"/>
                    <a:pt x="0" y="94"/>
                    <a:pt x="0" y="94"/>
                  </a:cubicBezTo>
                  <a:cubicBezTo>
                    <a:pt x="0" y="89"/>
                    <a:pt x="4" y="85"/>
                    <a:pt x="9" y="85"/>
                  </a:cubicBezTo>
                  <a:cubicBezTo>
                    <a:pt x="315" y="85"/>
                    <a:pt x="315" y="85"/>
                    <a:pt x="315" y="85"/>
                  </a:cubicBezTo>
                  <a:cubicBezTo>
                    <a:pt x="320" y="85"/>
                    <a:pt x="325" y="89"/>
                    <a:pt x="325" y="94"/>
                  </a:cubicBezTo>
                  <a:close/>
                  <a:moveTo>
                    <a:pt x="20" y="119"/>
                  </a:moveTo>
                  <a:cubicBezTo>
                    <a:pt x="20" y="117"/>
                    <a:pt x="19" y="115"/>
                    <a:pt x="16" y="115"/>
                  </a:cubicBezTo>
                  <a:cubicBezTo>
                    <a:pt x="14" y="115"/>
                    <a:pt x="12" y="117"/>
                    <a:pt x="12" y="119"/>
                  </a:cubicBezTo>
                  <a:cubicBezTo>
                    <a:pt x="12" y="121"/>
                    <a:pt x="14" y="123"/>
                    <a:pt x="16" y="123"/>
                  </a:cubicBezTo>
                  <a:cubicBezTo>
                    <a:pt x="19" y="123"/>
                    <a:pt x="20" y="121"/>
                    <a:pt x="20" y="119"/>
                  </a:cubicBezTo>
                  <a:close/>
                  <a:moveTo>
                    <a:pt x="20" y="109"/>
                  </a:moveTo>
                  <a:cubicBezTo>
                    <a:pt x="20" y="107"/>
                    <a:pt x="19" y="105"/>
                    <a:pt x="16" y="105"/>
                  </a:cubicBezTo>
                  <a:cubicBezTo>
                    <a:pt x="14" y="105"/>
                    <a:pt x="12" y="107"/>
                    <a:pt x="12" y="109"/>
                  </a:cubicBezTo>
                  <a:cubicBezTo>
                    <a:pt x="12" y="111"/>
                    <a:pt x="14" y="113"/>
                    <a:pt x="16" y="113"/>
                  </a:cubicBezTo>
                  <a:cubicBezTo>
                    <a:pt x="19" y="113"/>
                    <a:pt x="20" y="111"/>
                    <a:pt x="20" y="109"/>
                  </a:cubicBezTo>
                  <a:close/>
                  <a:moveTo>
                    <a:pt x="20" y="99"/>
                  </a:moveTo>
                  <a:cubicBezTo>
                    <a:pt x="20" y="97"/>
                    <a:pt x="19" y="95"/>
                    <a:pt x="16" y="95"/>
                  </a:cubicBezTo>
                  <a:cubicBezTo>
                    <a:pt x="14" y="95"/>
                    <a:pt x="12" y="97"/>
                    <a:pt x="12" y="99"/>
                  </a:cubicBezTo>
                  <a:cubicBezTo>
                    <a:pt x="12" y="101"/>
                    <a:pt x="14" y="103"/>
                    <a:pt x="16" y="103"/>
                  </a:cubicBezTo>
                  <a:cubicBezTo>
                    <a:pt x="19" y="103"/>
                    <a:pt x="20" y="101"/>
                    <a:pt x="20" y="99"/>
                  </a:cubicBezTo>
                  <a:close/>
                  <a:moveTo>
                    <a:pt x="30" y="119"/>
                  </a:moveTo>
                  <a:cubicBezTo>
                    <a:pt x="30" y="117"/>
                    <a:pt x="28" y="115"/>
                    <a:pt x="26" y="115"/>
                  </a:cubicBezTo>
                  <a:cubicBezTo>
                    <a:pt x="24" y="115"/>
                    <a:pt x="22" y="117"/>
                    <a:pt x="22" y="119"/>
                  </a:cubicBezTo>
                  <a:cubicBezTo>
                    <a:pt x="22" y="121"/>
                    <a:pt x="24" y="123"/>
                    <a:pt x="26" y="123"/>
                  </a:cubicBezTo>
                  <a:cubicBezTo>
                    <a:pt x="28" y="123"/>
                    <a:pt x="30" y="121"/>
                    <a:pt x="30" y="119"/>
                  </a:cubicBezTo>
                  <a:close/>
                  <a:moveTo>
                    <a:pt x="30" y="109"/>
                  </a:moveTo>
                  <a:cubicBezTo>
                    <a:pt x="30" y="107"/>
                    <a:pt x="28" y="105"/>
                    <a:pt x="26" y="105"/>
                  </a:cubicBezTo>
                  <a:cubicBezTo>
                    <a:pt x="24" y="105"/>
                    <a:pt x="22" y="107"/>
                    <a:pt x="22" y="109"/>
                  </a:cubicBezTo>
                  <a:cubicBezTo>
                    <a:pt x="22" y="111"/>
                    <a:pt x="24" y="113"/>
                    <a:pt x="26" y="113"/>
                  </a:cubicBezTo>
                  <a:cubicBezTo>
                    <a:pt x="28" y="113"/>
                    <a:pt x="30" y="111"/>
                    <a:pt x="30" y="109"/>
                  </a:cubicBezTo>
                  <a:close/>
                  <a:moveTo>
                    <a:pt x="30" y="99"/>
                  </a:moveTo>
                  <a:cubicBezTo>
                    <a:pt x="30" y="97"/>
                    <a:pt x="28" y="95"/>
                    <a:pt x="26" y="95"/>
                  </a:cubicBezTo>
                  <a:cubicBezTo>
                    <a:pt x="24" y="95"/>
                    <a:pt x="22" y="97"/>
                    <a:pt x="22" y="99"/>
                  </a:cubicBezTo>
                  <a:cubicBezTo>
                    <a:pt x="22" y="101"/>
                    <a:pt x="24" y="103"/>
                    <a:pt x="26" y="103"/>
                  </a:cubicBezTo>
                  <a:cubicBezTo>
                    <a:pt x="28" y="103"/>
                    <a:pt x="30" y="101"/>
                    <a:pt x="30" y="99"/>
                  </a:cubicBezTo>
                  <a:close/>
                  <a:moveTo>
                    <a:pt x="39" y="119"/>
                  </a:moveTo>
                  <a:cubicBezTo>
                    <a:pt x="39" y="117"/>
                    <a:pt x="37" y="115"/>
                    <a:pt x="35" y="115"/>
                  </a:cubicBezTo>
                  <a:cubicBezTo>
                    <a:pt x="33" y="115"/>
                    <a:pt x="31" y="117"/>
                    <a:pt x="31" y="119"/>
                  </a:cubicBezTo>
                  <a:cubicBezTo>
                    <a:pt x="31" y="121"/>
                    <a:pt x="33" y="123"/>
                    <a:pt x="35" y="123"/>
                  </a:cubicBezTo>
                  <a:cubicBezTo>
                    <a:pt x="37" y="123"/>
                    <a:pt x="39" y="121"/>
                    <a:pt x="39" y="119"/>
                  </a:cubicBezTo>
                  <a:close/>
                  <a:moveTo>
                    <a:pt x="39" y="109"/>
                  </a:moveTo>
                  <a:cubicBezTo>
                    <a:pt x="39" y="107"/>
                    <a:pt x="37" y="105"/>
                    <a:pt x="35" y="105"/>
                  </a:cubicBezTo>
                  <a:cubicBezTo>
                    <a:pt x="33" y="105"/>
                    <a:pt x="31" y="107"/>
                    <a:pt x="31" y="109"/>
                  </a:cubicBezTo>
                  <a:cubicBezTo>
                    <a:pt x="31" y="111"/>
                    <a:pt x="33" y="113"/>
                    <a:pt x="35" y="113"/>
                  </a:cubicBezTo>
                  <a:cubicBezTo>
                    <a:pt x="37" y="113"/>
                    <a:pt x="39" y="111"/>
                    <a:pt x="39" y="109"/>
                  </a:cubicBezTo>
                  <a:close/>
                  <a:moveTo>
                    <a:pt x="39" y="99"/>
                  </a:moveTo>
                  <a:cubicBezTo>
                    <a:pt x="39" y="97"/>
                    <a:pt x="37" y="95"/>
                    <a:pt x="35" y="95"/>
                  </a:cubicBezTo>
                  <a:cubicBezTo>
                    <a:pt x="33" y="95"/>
                    <a:pt x="31" y="97"/>
                    <a:pt x="31" y="99"/>
                  </a:cubicBezTo>
                  <a:cubicBezTo>
                    <a:pt x="31" y="101"/>
                    <a:pt x="33" y="103"/>
                    <a:pt x="35" y="103"/>
                  </a:cubicBezTo>
                  <a:cubicBezTo>
                    <a:pt x="37" y="103"/>
                    <a:pt x="39" y="101"/>
                    <a:pt x="39" y="99"/>
                  </a:cubicBezTo>
                  <a:close/>
                  <a:moveTo>
                    <a:pt x="49" y="119"/>
                  </a:moveTo>
                  <a:cubicBezTo>
                    <a:pt x="49" y="117"/>
                    <a:pt x="47" y="115"/>
                    <a:pt x="45" y="115"/>
                  </a:cubicBezTo>
                  <a:cubicBezTo>
                    <a:pt x="42" y="115"/>
                    <a:pt x="41" y="117"/>
                    <a:pt x="41" y="119"/>
                  </a:cubicBezTo>
                  <a:cubicBezTo>
                    <a:pt x="41" y="121"/>
                    <a:pt x="42" y="123"/>
                    <a:pt x="45" y="123"/>
                  </a:cubicBezTo>
                  <a:cubicBezTo>
                    <a:pt x="47" y="123"/>
                    <a:pt x="49" y="121"/>
                    <a:pt x="49" y="119"/>
                  </a:cubicBezTo>
                  <a:close/>
                  <a:moveTo>
                    <a:pt x="49" y="109"/>
                  </a:moveTo>
                  <a:cubicBezTo>
                    <a:pt x="49" y="107"/>
                    <a:pt x="47" y="105"/>
                    <a:pt x="45" y="105"/>
                  </a:cubicBezTo>
                  <a:cubicBezTo>
                    <a:pt x="42" y="105"/>
                    <a:pt x="41" y="107"/>
                    <a:pt x="41" y="109"/>
                  </a:cubicBezTo>
                  <a:cubicBezTo>
                    <a:pt x="41" y="111"/>
                    <a:pt x="42" y="113"/>
                    <a:pt x="45" y="113"/>
                  </a:cubicBezTo>
                  <a:cubicBezTo>
                    <a:pt x="47" y="113"/>
                    <a:pt x="49" y="111"/>
                    <a:pt x="49" y="109"/>
                  </a:cubicBezTo>
                  <a:close/>
                  <a:moveTo>
                    <a:pt x="49" y="99"/>
                  </a:moveTo>
                  <a:cubicBezTo>
                    <a:pt x="49" y="97"/>
                    <a:pt x="47" y="95"/>
                    <a:pt x="45" y="95"/>
                  </a:cubicBezTo>
                  <a:cubicBezTo>
                    <a:pt x="42" y="95"/>
                    <a:pt x="41" y="97"/>
                    <a:pt x="41" y="99"/>
                  </a:cubicBezTo>
                  <a:cubicBezTo>
                    <a:pt x="41" y="101"/>
                    <a:pt x="42" y="103"/>
                    <a:pt x="45" y="103"/>
                  </a:cubicBezTo>
                  <a:cubicBezTo>
                    <a:pt x="47" y="103"/>
                    <a:pt x="49" y="101"/>
                    <a:pt x="49" y="99"/>
                  </a:cubicBezTo>
                  <a:close/>
                  <a:moveTo>
                    <a:pt x="58" y="119"/>
                  </a:moveTo>
                  <a:cubicBezTo>
                    <a:pt x="58" y="117"/>
                    <a:pt x="56" y="115"/>
                    <a:pt x="54" y="115"/>
                  </a:cubicBezTo>
                  <a:cubicBezTo>
                    <a:pt x="52" y="115"/>
                    <a:pt x="50" y="117"/>
                    <a:pt x="50" y="119"/>
                  </a:cubicBezTo>
                  <a:cubicBezTo>
                    <a:pt x="50" y="121"/>
                    <a:pt x="52" y="123"/>
                    <a:pt x="54" y="123"/>
                  </a:cubicBezTo>
                  <a:cubicBezTo>
                    <a:pt x="56" y="123"/>
                    <a:pt x="58" y="121"/>
                    <a:pt x="58" y="119"/>
                  </a:cubicBezTo>
                  <a:close/>
                  <a:moveTo>
                    <a:pt x="58" y="109"/>
                  </a:moveTo>
                  <a:cubicBezTo>
                    <a:pt x="58" y="107"/>
                    <a:pt x="56" y="105"/>
                    <a:pt x="54" y="105"/>
                  </a:cubicBezTo>
                  <a:cubicBezTo>
                    <a:pt x="52" y="105"/>
                    <a:pt x="50" y="107"/>
                    <a:pt x="50" y="109"/>
                  </a:cubicBezTo>
                  <a:cubicBezTo>
                    <a:pt x="50" y="111"/>
                    <a:pt x="52" y="113"/>
                    <a:pt x="54" y="113"/>
                  </a:cubicBezTo>
                  <a:cubicBezTo>
                    <a:pt x="56" y="113"/>
                    <a:pt x="58" y="111"/>
                    <a:pt x="58" y="109"/>
                  </a:cubicBezTo>
                  <a:close/>
                  <a:moveTo>
                    <a:pt x="58" y="99"/>
                  </a:moveTo>
                  <a:cubicBezTo>
                    <a:pt x="58" y="97"/>
                    <a:pt x="56" y="95"/>
                    <a:pt x="54" y="95"/>
                  </a:cubicBezTo>
                  <a:cubicBezTo>
                    <a:pt x="52" y="95"/>
                    <a:pt x="50" y="97"/>
                    <a:pt x="50" y="99"/>
                  </a:cubicBezTo>
                  <a:cubicBezTo>
                    <a:pt x="50" y="101"/>
                    <a:pt x="52" y="103"/>
                    <a:pt x="54" y="103"/>
                  </a:cubicBezTo>
                  <a:cubicBezTo>
                    <a:pt x="56" y="103"/>
                    <a:pt x="58" y="101"/>
                    <a:pt x="58" y="99"/>
                  </a:cubicBezTo>
                  <a:close/>
                  <a:moveTo>
                    <a:pt x="67" y="119"/>
                  </a:moveTo>
                  <a:cubicBezTo>
                    <a:pt x="67" y="117"/>
                    <a:pt x="66" y="115"/>
                    <a:pt x="63" y="115"/>
                  </a:cubicBezTo>
                  <a:cubicBezTo>
                    <a:pt x="61" y="115"/>
                    <a:pt x="59" y="117"/>
                    <a:pt x="59" y="119"/>
                  </a:cubicBezTo>
                  <a:cubicBezTo>
                    <a:pt x="59" y="121"/>
                    <a:pt x="61" y="123"/>
                    <a:pt x="63" y="123"/>
                  </a:cubicBezTo>
                  <a:cubicBezTo>
                    <a:pt x="66" y="123"/>
                    <a:pt x="67" y="121"/>
                    <a:pt x="67" y="119"/>
                  </a:cubicBezTo>
                  <a:close/>
                  <a:moveTo>
                    <a:pt x="67" y="109"/>
                  </a:moveTo>
                  <a:cubicBezTo>
                    <a:pt x="67" y="107"/>
                    <a:pt x="66" y="105"/>
                    <a:pt x="63" y="105"/>
                  </a:cubicBezTo>
                  <a:cubicBezTo>
                    <a:pt x="61" y="105"/>
                    <a:pt x="59" y="107"/>
                    <a:pt x="59" y="109"/>
                  </a:cubicBezTo>
                  <a:cubicBezTo>
                    <a:pt x="59" y="111"/>
                    <a:pt x="61" y="113"/>
                    <a:pt x="63" y="113"/>
                  </a:cubicBezTo>
                  <a:cubicBezTo>
                    <a:pt x="66" y="113"/>
                    <a:pt x="67" y="111"/>
                    <a:pt x="67" y="109"/>
                  </a:cubicBezTo>
                  <a:close/>
                  <a:moveTo>
                    <a:pt x="67" y="99"/>
                  </a:moveTo>
                  <a:cubicBezTo>
                    <a:pt x="67" y="97"/>
                    <a:pt x="66" y="95"/>
                    <a:pt x="63" y="95"/>
                  </a:cubicBezTo>
                  <a:cubicBezTo>
                    <a:pt x="61" y="95"/>
                    <a:pt x="59" y="97"/>
                    <a:pt x="59" y="99"/>
                  </a:cubicBezTo>
                  <a:cubicBezTo>
                    <a:pt x="59" y="101"/>
                    <a:pt x="61" y="103"/>
                    <a:pt x="63" y="103"/>
                  </a:cubicBezTo>
                  <a:cubicBezTo>
                    <a:pt x="66" y="103"/>
                    <a:pt x="67" y="101"/>
                    <a:pt x="67" y="99"/>
                  </a:cubicBezTo>
                  <a:close/>
                  <a:moveTo>
                    <a:pt x="77" y="119"/>
                  </a:moveTo>
                  <a:cubicBezTo>
                    <a:pt x="77" y="117"/>
                    <a:pt x="75" y="115"/>
                    <a:pt x="73" y="115"/>
                  </a:cubicBezTo>
                  <a:cubicBezTo>
                    <a:pt x="71" y="115"/>
                    <a:pt x="69" y="117"/>
                    <a:pt x="69" y="119"/>
                  </a:cubicBezTo>
                  <a:cubicBezTo>
                    <a:pt x="69" y="121"/>
                    <a:pt x="71" y="123"/>
                    <a:pt x="73" y="123"/>
                  </a:cubicBezTo>
                  <a:cubicBezTo>
                    <a:pt x="75" y="123"/>
                    <a:pt x="77" y="121"/>
                    <a:pt x="77" y="119"/>
                  </a:cubicBezTo>
                  <a:close/>
                  <a:moveTo>
                    <a:pt x="77" y="109"/>
                  </a:moveTo>
                  <a:cubicBezTo>
                    <a:pt x="77" y="107"/>
                    <a:pt x="75" y="105"/>
                    <a:pt x="73" y="105"/>
                  </a:cubicBezTo>
                  <a:cubicBezTo>
                    <a:pt x="71" y="105"/>
                    <a:pt x="69" y="107"/>
                    <a:pt x="69" y="109"/>
                  </a:cubicBezTo>
                  <a:cubicBezTo>
                    <a:pt x="69" y="111"/>
                    <a:pt x="71" y="113"/>
                    <a:pt x="73" y="113"/>
                  </a:cubicBezTo>
                  <a:cubicBezTo>
                    <a:pt x="75" y="113"/>
                    <a:pt x="77" y="111"/>
                    <a:pt x="77" y="109"/>
                  </a:cubicBezTo>
                  <a:close/>
                  <a:moveTo>
                    <a:pt x="77" y="99"/>
                  </a:moveTo>
                  <a:cubicBezTo>
                    <a:pt x="77" y="97"/>
                    <a:pt x="75" y="95"/>
                    <a:pt x="73" y="95"/>
                  </a:cubicBezTo>
                  <a:cubicBezTo>
                    <a:pt x="71" y="95"/>
                    <a:pt x="69" y="97"/>
                    <a:pt x="69" y="99"/>
                  </a:cubicBezTo>
                  <a:cubicBezTo>
                    <a:pt x="69" y="101"/>
                    <a:pt x="71" y="103"/>
                    <a:pt x="73" y="103"/>
                  </a:cubicBezTo>
                  <a:cubicBezTo>
                    <a:pt x="75" y="103"/>
                    <a:pt x="77" y="101"/>
                    <a:pt x="77" y="99"/>
                  </a:cubicBezTo>
                  <a:close/>
                  <a:moveTo>
                    <a:pt x="86" y="119"/>
                  </a:moveTo>
                  <a:cubicBezTo>
                    <a:pt x="86" y="117"/>
                    <a:pt x="84" y="115"/>
                    <a:pt x="82" y="115"/>
                  </a:cubicBezTo>
                  <a:cubicBezTo>
                    <a:pt x="80" y="115"/>
                    <a:pt x="78" y="117"/>
                    <a:pt x="78" y="119"/>
                  </a:cubicBezTo>
                  <a:cubicBezTo>
                    <a:pt x="78" y="121"/>
                    <a:pt x="80" y="123"/>
                    <a:pt x="82" y="123"/>
                  </a:cubicBezTo>
                  <a:cubicBezTo>
                    <a:pt x="84" y="123"/>
                    <a:pt x="86" y="121"/>
                    <a:pt x="86" y="119"/>
                  </a:cubicBezTo>
                  <a:close/>
                  <a:moveTo>
                    <a:pt x="86" y="109"/>
                  </a:moveTo>
                  <a:cubicBezTo>
                    <a:pt x="86" y="107"/>
                    <a:pt x="84" y="105"/>
                    <a:pt x="82" y="105"/>
                  </a:cubicBezTo>
                  <a:cubicBezTo>
                    <a:pt x="80" y="105"/>
                    <a:pt x="78" y="107"/>
                    <a:pt x="78" y="109"/>
                  </a:cubicBezTo>
                  <a:cubicBezTo>
                    <a:pt x="78" y="111"/>
                    <a:pt x="80" y="113"/>
                    <a:pt x="82" y="113"/>
                  </a:cubicBezTo>
                  <a:cubicBezTo>
                    <a:pt x="84" y="113"/>
                    <a:pt x="86" y="111"/>
                    <a:pt x="86" y="109"/>
                  </a:cubicBezTo>
                  <a:close/>
                  <a:moveTo>
                    <a:pt x="86" y="99"/>
                  </a:moveTo>
                  <a:cubicBezTo>
                    <a:pt x="86" y="97"/>
                    <a:pt x="84" y="95"/>
                    <a:pt x="82" y="95"/>
                  </a:cubicBezTo>
                  <a:cubicBezTo>
                    <a:pt x="80" y="95"/>
                    <a:pt x="78" y="97"/>
                    <a:pt x="78" y="99"/>
                  </a:cubicBezTo>
                  <a:cubicBezTo>
                    <a:pt x="78" y="101"/>
                    <a:pt x="80" y="103"/>
                    <a:pt x="82" y="103"/>
                  </a:cubicBezTo>
                  <a:cubicBezTo>
                    <a:pt x="84" y="103"/>
                    <a:pt x="86" y="101"/>
                    <a:pt x="86" y="99"/>
                  </a:cubicBezTo>
                  <a:close/>
                  <a:moveTo>
                    <a:pt x="96" y="119"/>
                  </a:moveTo>
                  <a:cubicBezTo>
                    <a:pt x="96" y="117"/>
                    <a:pt x="94" y="115"/>
                    <a:pt x="92" y="115"/>
                  </a:cubicBezTo>
                  <a:cubicBezTo>
                    <a:pt x="89" y="115"/>
                    <a:pt x="88" y="117"/>
                    <a:pt x="88" y="119"/>
                  </a:cubicBezTo>
                  <a:cubicBezTo>
                    <a:pt x="88" y="121"/>
                    <a:pt x="89" y="123"/>
                    <a:pt x="92" y="123"/>
                  </a:cubicBezTo>
                  <a:cubicBezTo>
                    <a:pt x="94" y="123"/>
                    <a:pt x="96" y="121"/>
                    <a:pt x="96" y="119"/>
                  </a:cubicBezTo>
                  <a:close/>
                  <a:moveTo>
                    <a:pt x="96" y="109"/>
                  </a:moveTo>
                  <a:cubicBezTo>
                    <a:pt x="96" y="107"/>
                    <a:pt x="94" y="105"/>
                    <a:pt x="92" y="105"/>
                  </a:cubicBezTo>
                  <a:cubicBezTo>
                    <a:pt x="89" y="105"/>
                    <a:pt x="88" y="107"/>
                    <a:pt x="88" y="109"/>
                  </a:cubicBezTo>
                  <a:cubicBezTo>
                    <a:pt x="88" y="111"/>
                    <a:pt x="89" y="113"/>
                    <a:pt x="92" y="113"/>
                  </a:cubicBezTo>
                  <a:cubicBezTo>
                    <a:pt x="94" y="113"/>
                    <a:pt x="96" y="111"/>
                    <a:pt x="96" y="109"/>
                  </a:cubicBezTo>
                  <a:close/>
                  <a:moveTo>
                    <a:pt x="96" y="99"/>
                  </a:moveTo>
                  <a:cubicBezTo>
                    <a:pt x="96" y="97"/>
                    <a:pt x="94" y="95"/>
                    <a:pt x="92" y="95"/>
                  </a:cubicBezTo>
                  <a:cubicBezTo>
                    <a:pt x="89" y="95"/>
                    <a:pt x="88" y="97"/>
                    <a:pt x="88" y="99"/>
                  </a:cubicBezTo>
                  <a:cubicBezTo>
                    <a:pt x="88" y="101"/>
                    <a:pt x="89" y="103"/>
                    <a:pt x="92" y="103"/>
                  </a:cubicBezTo>
                  <a:cubicBezTo>
                    <a:pt x="94" y="103"/>
                    <a:pt x="96" y="101"/>
                    <a:pt x="96" y="99"/>
                  </a:cubicBezTo>
                  <a:close/>
                  <a:moveTo>
                    <a:pt x="105" y="119"/>
                  </a:moveTo>
                  <a:cubicBezTo>
                    <a:pt x="105" y="117"/>
                    <a:pt x="103" y="115"/>
                    <a:pt x="101" y="115"/>
                  </a:cubicBezTo>
                  <a:cubicBezTo>
                    <a:pt x="99" y="115"/>
                    <a:pt x="97" y="117"/>
                    <a:pt x="97" y="119"/>
                  </a:cubicBezTo>
                  <a:cubicBezTo>
                    <a:pt x="97" y="121"/>
                    <a:pt x="99" y="123"/>
                    <a:pt x="101" y="123"/>
                  </a:cubicBezTo>
                  <a:cubicBezTo>
                    <a:pt x="103" y="123"/>
                    <a:pt x="105" y="121"/>
                    <a:pt x="105" y="119"/>
                  </a:cubicBezTo>
                  <a:close/>
                  <a:moveTo>
                    <a:pt x="105" y="109"/>
                  </a:moveTo>
                  <a:cubicBezTo>
                    <a:pt x="105" y="107"/>
                    <a:pt x="103" y="105"/>
                    <a:pt x="101" y="105"/>
                  </a:cubicBezTo>
                  <a:cubicBezTo>
                    <a:pt x="99" y="105"/>
                    <a:pt x="97" y="107"/>
                    <a:pt x="97" y="109"/>
                  </a:cubicBezTo>
                  <a:cubicBezTo>
                    <a:pt x="97" y="111"/>
                    <a:pt x="99" y="113"/>
                    <a:pt x="101" y="113"/>
                  </a:cubicBezTo>
                  <a:cubicBezTo>
                    <a:pt x="103" y="113"/>
                    <a:pt x="105" y="111"/>
                    <a:pt x="105" y="109"/>
                  </a:cubicBezTo>
                  <a:close/>
                  <a:moveTo>
                    <a:pt x="105" y="99"/>
                  </a:moveTo>
                  <a:cubicBezTo>
                    <a:pt x="105" y="97"/>
                    <a:pt x="103" y="95"/>
                    <a:pt x="101" y="95"/>
                  </a:cubicBezTo>
                  <a:cubicBezTo>
                    <a:pt x="99" y="95"/>
                    <a:pt x="97" y="97"/>
                    <a:pt x="97" y="99"/>
                  </a:cubicBezTo>
                  <a:cubicBezTo>
                    <a:pt x="97" y="101"/>
                    <a:pt x="99" y="103"/>
                    <a:pt x="101" y="103"/>
                  </a:cubicBezTo>
                  <a:cubicBezTo>
                    <a:pt x="103" y="103"/>
                    <a:pt x="105" y="101"/>
                    <a:pt x="105" y="99"/>
                  </a:cubicBezTo>
                  <a:close/>
                  <a:moveTo>
                    <a:pt x="115" y="119"/>
                  </a:moveTo>
                  <a:cubicBezTo>
                    <a:pt x="115" y="117"/>
                    <a:pt x="113" y="115"/>
                    <a:pt x="111" y="115"/>
                  </a:cubicBezTo>
                  <a:cubicBezTo>
                    <a:pt x="108" y="115"/>
                    <a:pt x="107" y="117"/>
                    <a:pt x="107" y="119"/>
                  </a:cubicBezTo>
                  <a:cubicBezTo>
                    <a:pt x="107" y="121"/>
                    <a:pt x="108" y="123"/>
                    <a:pt x="111" y="123"/>
                  </a:cubicBezTo>
                  <a:cubicBezTo>
                    <a:pt x="113" y="123"/>
                    <a:pt x="115" y="121"/>
                    <a:pt x="115" y="119"/>
                  </a:cubicBezTo>
                  <a:close/>
                  <a:moveTo>
                    <a:pt x="115" y="109"/>
                  </a:moveTo>
                  <a:cubicBezTo>
                    <a:pt x="115" y="107"/>
                    <a:pt x="113" y="105"/>
                    <a:pt x="111" y="105"/>
                  </a:cubicBezTo>
                  <a:cubicBezTo>
                    <a:pt x="108" y="105"/>
                    <a:pt x="107" y="107"/>
                    <a:pt x="107" y="109"/>
                  </a:cubicBezTo>
                  <a:cubicBezTo>
                    <a:pt x="107" y="111"/>
                    <a:pt x="108" y="113"/>
                    <a:pt x="111" y="113"/>
                  </a:cubicBezTo>
                  <a:cubicBezTo>
                    <a:pt x="113" y="113"/>
                    <a:pt x="115" y="111"/>
                    <a:pt x="115" y="109"/>
                  </a:cubicBezTo>
                  <a:close/>
                  <a:moveTo>
                    <a:pt x="115" y="99"/>
                  </a:moveTo>
                  <a:cubicBezTo>
                    <a:pt x="115" y="97"/>
                    <a:pt x="113" y="95"/>
                    <a:pt x="111" y="95"/>
                  </a:cubicBezTo>
                  <a:cubicBezTo>
                    <a:pt x="108" y="95"/>
                    <a:pt x="107" y="97"/>
                    <a:pt x="107" y="99"/>
                  </a:cubicBezTo>
                  <a:cubicBezTo>
                    <a:pt x="107" y="101"/>
                    <a:pt x="108" y="103"/>
                    <a:pt x="111" y="103"/>
                  </a:cubicBezTo>
                  <a:cubicBezTo>
                    <a:pt x="113" y="103"/>
                    <a:pt x="115" y="101"/>
                    <a:pt x="115" y="99"/>
                  </a:cubicBezTo>
                  <a:close/>
                  <a:moveTo>
                    <a:pt x="124" y="119"/>
                  </a:moveTo>
                  <a:cubicBezTo>
                    <a:pt x="124" y="117"/>
                    <a:pt x="122" y="115"/>
                    <a:pt x="120" y="115"/>
                  </a:cubicBezTo>
                  <a:cubicBezTo>
                    <a:pt x="118" y="115"/>
                    <a:pt x="116" y="117"/>
                    <a:pt x="116" y="119"/>
                  </a:cubicBezTo>
                  <a:cubicBezTo>
                    <a:pt x="116" y="121"/>
                    <a:pt x="118" y="123"/>
                    <a:pt x="120" y="123"/>
                  </a:cubicBezTo>
                  <a:cubicBezTo>
                    <a:pt x="122" y="123"/>
                    <a:pt x="124" y="121"/>
                    <a:pt x="124" y="119"/>
                  </a:cubicBezTo>
                  <a:close/>
                  <a:moveTo>
                    <a:pt x="124" y="109"/>
                  </a:moveTo>
                  <a:cubicBezTo>
                    <a:pt x="124" y="107"/>
                    <a:pt x="122" y="105"/>
                    <a:pt x="120" y="105"/>
                  </a:cubicBezTo>
                  <a:cubicBezTo>
                    <a:pt x="118" y="105"/>
                    <a:pt x="116" y="107"/>
                    <a:pt x="116" y="109"/>
                  </a:cubicBezTo>
                  <a:cubicBezTo>
                    <a:pt x="116" y="111"/>
                    <a:pt x="118" y="113"/>
                    <a:pt x="120" y="113"/>
                  </a:cubicBezTo>
                  <a:cubicBezTo>
                    <a:pt x="122" y="113"/>
                    <a:pt x="124" y="111"/>
                    <a:pt x="124" y="109"/>
                  </a:cubicBezTo>
                  <a:close/>
                  <a:moveTo>
                    <a:pt x="124" y="99"/>
                  </a:moveTo>
                  <a:cubicBezTo>
                    <a:pt x="124" y="97"/>
                    <a:pt x="122" y="95"/>
                    <a:pt x="120" y="95"/>
                  </a:cubicBezTo>
                  <a:cubicBezTo>
                    <a:pt x="118" y="95"/>
                    <a:pt x="116" y="97"/>
                    <a:pt x="116" y="99"/>
                  </a:cubicBezTo>
                  <a:cubicBezTo>
                    <a:pt x="116" y="101"/>
                    <a:pt x="118" y="103"/>
                    <a:pt x="120" y="103"/>
                  </a:cubicBezTo>
                  <a:cubicBezTo>
                    <a:pt x="122" y="103"/>
                    <a:pt x="124" y="101"/>
                    <a:pt x="124" y="99"/>
                  </a:cubicBezTo>
                  <a:close/>
                  <a:moveTo>
                    <a:pt x="133" y="119"/>
                  </a:moveTo>
                  <a:cubicBezTo>
                    <a:pt x="133" y="117"/>
                    <a:pt x="132" y="115"/>
                    <a:pt x="129" y="115"/>
                  </a:cubicBezTo>
                  <a:cubicBezTo>
                    <a:pt x="127" y="115"/>
                    <a:pt x="125" y="117"/>
                    <a:pt x="125" y="119"/>
                  </a:cubicBezTo>
                  <a:cubicBezTo>
                    <a:pt x="125" y="121"/>
                    <a:pt x="127" y="123"/>
                    <a:pt x="129" y="123"/>
                  </a:cubicBezTo>
                  <a:cubicBezTo>
                    <a:pt x="132" y="123"/>
                    <a:pt x="133" y="121"/>
                    <a:pt x="133" y="119"/>
                  </a:cubicBezTo>
                  <a:close/>
                  <a:moveTo>
                    <a:pt x="133" y="109"/>
                  </a:moveTo>
                  <a:cubicBezTo>
                    <a:pt x="133" y="107"/>
                    <a:pt x="132" y="105"/>
                    <a:pt x="129" y="105"/>
                  </a:cubicBezTo>
                  <a:cubicBezTo>
                    <a:pt x="127" y="105"/>
                    <a:pt x="125" y="107"/>
                    <a:pt x="125" y="109"/>
                  </a:cubicBezTo>
                  <a:cubicBezTo>
                    <a:pt x="125" y="111"/>
                    <a:pt x="127" y="113"/>
                    <a:pt x="129" y="113"/>
                  </a:cubicBezTo>
                  <a:cubicBezTo>
                    <a:pt x="132" y="113"/>
                    <a:pt x="133" y="111"/>
                    <a:pt x="133" y="109"/>
                  </a:cubicBezTo>
                  <a:close/>
                  <a:moveTo>
                    <a:pt x="133" y="99"/>
                  </a:moveTo>
                  <a:cubicBezTo>
                    <a:pt x="133" y="97"/>
                    <a:pt x="132" y="95"/>
                    <a:pt x="129" y="95"/>
                  </a:cubicBezTo>
                  <a:cubicBezTo>
                    <a:pt x="127" y="95"/>
                    <a:pt x="125" y="97"/>
                    <a:pt x="125" y="99"/>
                  </a:cubicBezTo>
                  <a:cubicBezTo>
                    <a:pt x="125" y="101"/>
                    <a:pt x="127" y="103"/>
                    <a:pt x="129" y="103"/>
                  </a:cubicBezTo>
                  <a:cubicBezTo>
                    <a:pt x="132" y="103"/>
                    <a:pt x="133" y="101"/>
                    <a:pt x="133" y="99"/>
                  </a:cubicBezTo>
                  <a:close/>
                  <a:moveTo>
                    <a:pt x="143" y="119"/>
                  </a:moveTo>
                  <a:cubicBezTo>
                    <a:pt x="143" y="117"/>
                    <a:pt x="141" y="115"/>
                    <a:pt x="139" y="115"/>
                  </a:cubicBezTo>
                  <a:cubicBezTo>
                    <a:pt x="137" y="115"/>
                    <a:pt x="135" y="117"/>
                    <a:pt x="135" y="119"/>
                  </a:cubicBezTo>
                  <a:cubicBezTo>
                    <a:pt x="135" y="121"/>
                    <a:pt x="137" y="123"/>
                    <a:pt x="139" y="123"/>
                  </a:cubicBezTo>
                  <a:cubicBezTo>
                    <a:pt x="141" y="123"/>
                    <a:pt x="143" y="121"/>
                    <a:pt x="143" y="119"/>
                  </a:cubicBezTo>
                  <a:close/>
                  <a:moveTo>
                    <a:pt x="143" y="109"/>
                  </a:moveTo>
                  <a:cubicBezTo>
                    <a:pt x="143" y="107"/>
                    <a:pt x="141" y="105"/>
                    <a:pt x="139" y="105"/>
                  </a:cubicBezTo>
                  <a:cubicBezTo>
                    <a:pt x="137" y="105"/>
                    <a:pt x="135" y="107"/>
                    <a:pt x="135" y="109"/>
                  </a:cubicBezTo>
                  <a:cubicBezTo>
                    <a:pt x="135" y="111"/>
                    <a:pt x="137" y="113"/>
                    <a:pt x="139" y="113"/>
                  </a:cubicBezTo>
                  <a:cubicBezTo>
                    <a:pt x="141" y="113"/>
                    <a:pt x="143" y="111"/>
                    <a:pt x="143" y="109"/>
                  </a:cubicBezTo>
                  <a:close/>
                  <a:moveTo>
                    <a:pt x="143" y="99"/>
                  </a:moveTo>
                  <a:cubicBezTo>
                    <a:pt x="143" y="97"/>
                    <a:pt x="141" y="95"/>
                    <a:pt x="139" y="95"/>
                  </a:cubicBezTo>
                  <a:cubicBezTo>
                    <a:pt x="137" y="95"/>
                    <a:pt x="135" y="97"/>
                    <a:pt x="135" y="99"/>
                  </a:cubicBezTo>
                  <a:cubicBezTo>
                    <a:pt x="135" y="101"/>
                    <a:pt x="137" y="103"/>
                    <a:pt x="139" y="103"/>
                  </a:cubicBezTo>
                  <a:cubicBezTo>
                    <a:pt x="141" y="103"/>
                    <a:pt x="143" y="101"/>
                    <a:pt x="143" y="99"/>
                  </a:cubicBezTo>
                  <a:close/>
                  <a:moveTo>
                    <a:pt x="313" y="109"/>
                  </a:moveTo>
                  <a:cubicBezTo>
                    <a:pt x="313" y="102"/>
                    <a:pt x="307" y="95"/>
                    <a:pt x="300" y="95"/>
                  </a:cubicBezTo>
                  <a:cubicBezTo>
                    <a:pt x="300" y="95"/>
                    <a:pt x="300" y="95"/>
                    <a:pt x="146" y="95"/>
                  </a:cubicBezTo>
                  <a:cubicBezTo>
                    <a:pt x="146" y="95"/>
                    <a:pt x="146" y="95"/>
                    <a:pt x="146" y="123"/>
                  </a:cubicBezTo>
                  <a:cubicBezTo>
                    <a:pt x="146" y="123"/>
                    <a:pt x="146" y="123"/>
                    <a:pt x="300" y="123"/>
                  </a:cubicBezTo>
                  <a:cubicBezTo>
                    <a:pt x="307" y="123"/>
                    <a:pt x="313" y="116"/>
                    <a:pt x="313" y="109"/>
                  </a:cubicBezTo>
                  <a:close/>
                  <a:moveTo>
                    <a:pt x="299" y="101"/>
                  </a:moveTo>
                  <a:cubicBezTo>
                    <a:pt x="294" y="101"/>
                    <a:pt x="291" y="105"/>
                    <a:pt x="291" y="109"/>
                  </a:cubicBezTo>
                  <a:cubicBezTo>
                    <a:pt x="291" y="113"/>
                    <a:pt x="294" y="117"/>
                    <a:pt x="299" y="117"/>
                  </a:cubicBezTo>
                  <a:cubicBezTo>
                    <a:pt x="303" y="117"/>
                    <a:pt x="307" y="113"/>
                    <a:pt x="307" y="109"/>
                  </a:cubicBezTo>
                  <a:cubicBezTo>
                    <a:pt x="307" y="105"/>
                    <a:pt x="303" y="101"/>
                    <a:pt x="299" y="101"/>
                  </a:cubicBezTo>
                  <a:close/>
                  <a:moveTo>
                    <a:pt x="325" y="146"/>
                  </a:moveTo>
                  <a:cubicBezTo>
                    <a:pt x="325" y="175"/>
                    <a:pt x="325" y="175"/>
                    <a:pt x="325" y="175"/>
                  </a:cubicBezTo>
                  <a:cubicBezTo>
                    <a:pt x="325" y="180"/>
                    <a:pt x="320" y="185"/>
                    <a:pt x="315" y="185"/>
                  </a:cubicBezTo>
                  <a:cubicBezTo>
                    <a:pt x="9" y="185"/>
                    <a:pt x="9" y="185"/>
                    <a:pt x="9" y="185"/>
                  </a:cubicBezTo>
                  <a:cubicBezTo>
                    <a:pt x="4" y="185"/>
                    <a:pt x="0" y="180"/>
                    <a:pt x="0" y="175"/>
                  </a:cubicBezTo>
                  <a:cubicBezTo>
                    <a:pt x="0" y="146"/>
                    <a:pt x="0" y="146"/>
                    <a:pt x="0" y="146"/>
                  </a:cubicBezTo>
                  <a:cubicBezTo>
                    <a:pt x="0" y="141"/>
                    <a:pt x="4" y="137"/>
                    <a:pt x="9" y="137"/>
                  </a:cubicBezTo>
                  <a:cubicBezTo>
                    <a:pt x="315" y="137"/>
                    <a:pt x="315" y="137"/>
                    <a:pt x="315" y="137"/>
                  </a:cubicBezTo>
                  <a:cubicBezTo>
                    <a:pt x="320" y="137"/>
                    <a:pt x="325" y="141"/>
                    <a:pt x="325" y="146"/>
                  </a:cubicBezTo>
                  <a:close/>
                  <a:moveTo>
                    <a:pt x="20" y="171"/>
                  </a:moveTo>
                  <a:cubicBezTo>
                    <a:pt x="20" y="168"/>
                    <a:pt x="19" y="167"/>
                    <a:pt x="16" y="167"/>
                  </a:cubicBezTo>
                  <a:cubicBezTo>
                    <a:pt x="14" y="167"/>
                    <a:pt x="12" y="168"/>
                    <a:pt x="12" y="171"/>
                  </a:cubicBezTo>
                  <a:cubicBezTo>
                    <a:pt x="12" y="173"/>
                    <a:pt x="14" y="175"/>
                    <a:pt x="16" y="175"/>
                  </a:cubicBezTo>
                  <a:cubicBezTo>
                    <a:pt x="19" y="175"/>
                    <a:pt x="20" y="173"/>
                    <a:pt x="20" y="171"/>
                  </a:cubicBezTo>
                  <a:close/>
                  <a:moveTo>
                    <a:pt x="20" y="161"/>
                  </a:moveTo>
                  <a:cubicBezTo>
                    <a:pt x="20" y="159"/>
                    <a:pt x="19" y="157"/>
                    <a:pt x="16" y="157"/>
                  </a:cubicBezTo>
                  <a:cubicBezTo>
                    <a:pt x="14" y="157"/>
                    <a:pt x="12" y="159"/>
                    <a:pt x="12" y="161"/>
                  </a:cubicBezTo>
                  <a:cubicBezTo>
                    <a:pt x="12" y="163"/>
                    <a:pt x="14" y="165"/>
                    <a:pt x="16" y="165"/>
                  </a:cubicBezTo>
                  <a:cubicBezTo>
                    <a:pt x="19" y="165"/>
                    <a:pt x="20" y="163"/>
                    <a:pt x="20" y="161"/>
                  </a:cubicBezTo>
                  <a:close/>
                  <a:moveTo>
                    <a:pt x="20" y="151"/>
                  </a:moveTo>
                  <a:cubicBezTo>
                    <a:pt x="20" y="149"/>
                    <a:pt x="19" y="147"/>
                    <a:pt x="16" y="147"/>
                  </a:cubicBezTo>
                  <a:cubicBezTo>
                    <a:pt x="14" y="147"/>
                    <a:pt x="12" y="149"/>
                    <a:pt x="12" y="151"/>
                  </a:cubicBezTo>
                  <a:cubicBezTo>
                    <a:pt x="12" y="153"/>
                    <a:pt x="14" y="155"/>
                    <a:pt x="16" y="155"/>
                  </a:cubicBezTo>
                  <a:cubicBezTo>
                    <a:pt x="19" y="155"/>
                    <a:pt x="20" y="153"/>
                    <a:pt x="20" y="151"/>
                  </a:cubicBezTo>
                  <a:close/>
                  <a:moveTo>
                    <a:pt x="30" y="171"/>
                  </a:moveTo>
                  <a:cubicBezTo>
                    <a:pt x="30" y="168"/>
                    <a:pt x="28" y="167"/>
                    <a:pt x="26" y="167"/>
                  </a:cubicBezTo>
                  <a:cubicBezTo>
                    <a:pt x="24" y="167"/>
                    <a:pt x="22" y="168"/>
                    <a:pt x="22" y="171"/>
                  </a:cubicBezTo>
                  <a:cubicBezTo>
                    <a:pt x="22" y="173"/>
                    <a:pt x="24" y="175"/>
                    <a:pt x="26" y="175"/>
                  </a:cubicBezTo>
                  <a:cubicBezTo>
                    <a:pt x="28" y="175"/>
                    <a:pt x="30" y="173"/>
                    <a:pt x="30" y="171"/>
                  </a:cubicBezTo>
                  <a:close/>
                  <a:moveTo>
                    <a:pt x="30" y="161"/>
                  </a:moveTo>
                  <a:cubicBezTo>
                    <a:pt x="30" y="159"/>
                    <a:pt x="28" y="157"/>
                    <a:pt x="26" y="157"/>
                  </a:cubicBezTo>
                  <a:cubicBezTo>
                    <a:pt x="24" y="157"/>
                    <a:pt x="22" y="159"/>
                    <a:pt x="22" y="161"/>
                  </a:cubicBezTo>
                  <a:cubicBezTo>
                    <a:pt x="22" y="163"/>
                    <a:pt x="24" y="165"/>
                    <a:pt x="26" y="165"/>
                  </a:cubicBezTo>
                  <a:cubicBezTo>
                    <a:pt x="28" y="165"/>
                    <a:pt x="30" y="163"/>
                    <a:pt x="30" y="161"/>
                  </a:cubicBezTo>
                  <a:close/>
                  <a:moveTo>
                    <a:pt x="30" y="151"/>
                  </a:moveTo>
                  <a:cubicBezTo>
                    <a:pt x="30" y="149"/>
                    <a:pt x="28" y="147"/>
                    <a:pt x="26" y="147"/>
                  </a:cubicBezTo>
                  <a:cubicBezTo>
                    <a:pt x="24" y="147"/>
                    <a:pt x="22" y="149"/>
                    <a:pt x="22" y="151"/>
                  </a:cubicBezTo>
                  <a:cubicBezTo>
                    <a:pt x="22" y="153"/>
                    <a:pt x="24" y="155"/>
                    <a:pt x="26" y="155"/>
                  </a:cubicBezTo>
                  <a:cubicBezTo>
                    <a:pt x="28" y="155"/>
                    <a:pt x="30" y="153"/>
                    <a:pt x="30" y="151"/>
                  </a:cubicBezTo>
                  <a:close/>
                  <a:moveTo>
                    <a:pt x="39" y="171"/>
                  </a:moveTo>
                  <a:cubicBezTo>
                    <a:pt x="39" y="168"/>
                    <a:pt x="37" y="167"/>
                    <a:pt x="35" y="167"/>
                  </a:cubicBezTo>
                  <a:cubicBezTo>
                    <a:pt x="33" y="167"/>
                    <a:pt x="31" y="168"/>
                    <a:pt x="31" y="171"/>
                  </a:cubicBezTo>
                  <a:cubicBezTo>
                    <a:pt x="31" y="173"/>
                    <a:pt x="33" y="175"/>
                    <a:pt x="35" y="175"/>
                  </a:cubicBezTo>
                  <a:cubicBezTo>
                    <a:pt x="37" y="175"/>
                    <a:pt x="39" y="173"/>
                    <a:pt x="39" y="171"/>
                  </a:cubicBezTo>
                  <a:close/>
                  <a:moveTo>
                    <a:pt x="39" y="161"/>
                  </a:moveTo>
                  <a:cubicBezTo>
                    <a:pt x="39" y="159"/>
                    <a:pt x="37" y="157"/>
                    <a:pt x="35" y="157"/>
                  </a:cubicBezTo>
                  <a:cubicBezTo>
                    <a:pt x="33" y="157"/>
                    <a:pt x="31" y="159"/>
                    <a:pt x="31" y="161"/>
                  </a:cubicBezTo>
                  <a:cubicBezTo>
                    <a:pt x="31" y="163"/>
                    <a:pt x="33" y="165"/>
                    <a:pt x="35" y="165"/>
                  </a:cubicBezTo>
                  <a:cubicBezTo>
                    <a:pt x="37" y="165"/>
                    <a:pt x="39" y="163"/>
                    <a:pt x="39" y="161"/>
                  </a:cubicBezTo>
                  <a:close/>
                  <a:moveTo>
                    <a:pt x="39" y="151"/>
                  </a:moveTo>
                  <a:cubicBezTo>
                    <a:pt x="39" y="149"/>
                    <a:pt x="37" y="147"/>
                    <a:pt x="35" y="147"/>
                  </a:cubicBezTo>
                  <a:cubicBezTo>
                    <a:pt x="33" y="147"/>
                    <a:pt x="31" y="149"/>
                    <a:pt x="31" y="151"/>
                  </a:cubicBezTo>
                  <a:cubicBezTo>
                    <a:pt x="31" y="153"/>
                    <a:pt x="33" y="155"/>
                    <a:pt x="35" y="155"/>
                  </a:cubicBezTo>
                  <a:cubicBezTo>
                    <a:pt x="37" y="155"/>
                    <a:pt x="39" y="153"/>
                    <a:pt x="39" y="151"/>
                  </a:cubicBezTo>
                  <a:close/>
                  <a:moveTo>
                    <a:pt x="49" y="171"/>
                  </a:moveTo>
                  <a:cubicBezTo>
                    <a:pt x="49" y="168"/>
                    <a:pt x="47" y="167"/>
                    <a:pt x="45" y="167"/>
                  </a:cubicBezTo>
                  <a:cubicBezTo>
                    <a:pt x="42" y="167"/>
                    <a:pt x="41" y="168"/>
                    <a:pt x="41" y="171"/>
                  </a:cubicBezTo>
                  <a:cubicBezTo>
                    <a:pt x="41" y="173"/>
                    <a:pt x="42" y="175"/>
                    <a:pt x="45" y="175"/>
                  </a:cubicBezTo>
                  <a:cubicBezTo>
                    <a:pt x="47" y="175"/>
                    <a:pt x="49" y="173"/>
                    <a:pt x="49" y="171"/>
                  </a:cubicBezTo>
                  <a:close/>
                  <a:moveTo>
                    <a:pt x="49" y="161"/>
                  </a:moveTo>
                  <a:cubicBezTo>
                    <a:pt x="49" y="159"/>
                    <a:pt x="47" y="157"/>
                    <a:pt x="45" y="157"/>
                  </a:cubicBezTo>
                  <a:cubicBezTo>
                    <a:pt x="42" y="157"/>
                    <a:pt x="41" y="159"/>
                    <a:pt x="41" y="161"/>
                  </a:cubicBezTo>
                  <a:cubicBezTo>
                    <a:pt x="41" y="163"/>
                    <a:pt x="42" y="165"/>
                    <a:pt x="45" y="165"/>
                  </a:cubicBezTo>
                  <a:cubicBezTo>
                    <a:pt x="47" y="165"/>
                    <a:pt x="49" y="163"/>
                    <a:pt x="49" y="161"/>
                  </a:cubicBezTo>
                  <a:close/>
                  <a:moveTo>
                    <a:pt x="49" y="151"/>
                  </a:moveTo>
                  <a:cubicBezTo>
                    <a:pt x="49" y="149"/>
                    <a:pt x="47" y="147"/>
                    <a:pt x="45" y="147"/>
                  </a:cubicBezTo>
                  <a:cubicBezTo>
                    <a:pt x="42" y="147"/>
                    <a:pt x="41" y="149"/>
                    <a:pt x="41" y="151"/>
                  </a:cubicBezTo>
                  <a:cubicBezTo>
                    <a:pt x="41" y="153"/>
                    <a:pt x="42" y="155"/>
                    <a:pt x="45" y="155"/>
                  </a:cubicBezTo>
                  <a:cubicBezTo>
                    <a:pt x="47" y="155"/>
                    <a:pt x="49" y="153"/>
                    <a:pt x="49" y="151"/>
                  </a:cubicBezTo>
                  <a:close/>
                  <a:moveTo>
                    <a:pt x="58" y="171"/>
                  </a:moveTo>
                  <a:cubicBezTo>
                    <a:pt x="58" y="168"/>
                    <a:pt x="56" y="167"/>
                    <a:pt x="54" y="167"/>
                  </a:cubicBezTo>
                  <a:cubicBezTo>
                    <a:pt x="52" y="167"/>
                    <a:pt x="50" y="168"/>
                    <a:pt x="50" y="171"/>
                  </a:cubicBezTo>
                  <a:cubicBezTo>
                    <a:pt x="50" y="173"/>
                    <a:pt x="52" y="175"/>
                    <a:pt x="54" y="175"/>
                  </a:cubicBezTo>
                  <a:cubicBezTo>
                    <a:pt x="56" y="175"/>
                    <a:pt x="58" y="173"/>
                    <a:pt x="58" y="171"/>
                  </a:cubicBezTo>
                  <a:close/>
                  <a:moveTo>
                    <a:pt x="58" y="161"/>
                  </a:moveTo>
                  <a:cubicBezTo>
                    <a:pt x="58" y="159"/>
                    <a:pt x="56" y="157"/>
                    <a:pt x="54" y="157"/>
                  </a:cubicBezTo>
                  <a:cubicBezTo>
                    <a:pt x="52" y="157"/>
                    <a:pt x="50" y="159"/>
                    <a:pt x="50" y="161"/>
                  </a:cubicBezTo>
                  <a:cubicBezTo>
                    <a:pt x="50" y="163"/>
                    <a:pt x="52" y="165"/>
                    <a:pt x="54" y="165"/>
                  </a:cubicBezTo>
                  <a:cubicBezTo>
                    <a:pt x="56" y="165"/>
                    <a:pt x="58" y="163"/>
                    <a:pt x="58" y="161"/>
                  </a:cubicBezTo>
                  <a:close/>
                  <a:moveTo>
                    <a:pt x="58" y="151"/>
                  </a:moveTo>
                  <a:cubicBezTo>
                    <a:pt x="58" y="149"/>
                    <a:pt x="56" y="147"/>
                    <a:pt x="54" y="147"/>
                  </a:cubicBezTo>
                  <a:cubicBezTo>
                    <a:pt x="52" y="147"/>
                    <a:pt x="50" y="149"/>
                    <a:pt x="50" y="151"/>
                  </a:cubicBezTo>
                  <a:cubicBezTo>
                    <a:pt x="50" y="153"/>
                    <a:pt x="52" y="155"/>
                    <a:pt x="54" y="155"/>
                  </a:cubicBezTo>
                  <a:cubicBezTo>
                    <a:pt x="56" y="155"/>
                    <a:pt x="58" y="153"/>
                    <a:pt x="58" y="151"/>
                  </a:cubicBezTo>
                  <a:close/>
                  <a:moveTo>
                    <a:pt x="67" y="171"/>
                  </a:moveTo>
                  <a:cubicBezTo>
                    <a:pt x="67" y="168"/>
                    <a:pt x="66" y="167"/>
                    <a:pt x="63" y="167"/>
                  </a:cubicBezTo>
                  <a:cubicBezTo>
                    <a:pt x="61" y="167"/>
                    <a:pt x="59" y="168"/>
                    <a:pt x="59" y="171"/>
                  </a:cubicBezTo>
                  <a:cubicBezTo>
                    <a:pt x="59" y="173"/>
                    <a:pt x="61" y="175"/>
                    <a:pt x="63" y="175"/>
                  </a:cubicBezTo>
                  <a:cubicBezTo>
                    <a:pt x="66" y="175"/>
                    <a:pt x="67" y="173"/>
                    <a:pt x="67" y="171"/>
                  </a:cubicBezTo>
                  <a:close/>
                  <a:moveTo>
                    <a:pt x="67" y="161"/>
                  </a:moveTo>
                  <a:cubicBezTo>
                    <a:pt x="67" y="159"/>
                    <a:pt x="66" y="157"/>
                    <a:pt x="63" y="157"/>
                  </a:cubicBezTo>
                  <a:cubicBezTo>
                    <a:pt x="61" y="157"/>
                    <a:pt x="59" y="159"/>
                    <a:pt x="59" y="161"/>
                  </a:cubicBezTo>
                  <a:cubicBezTo>
                    <a:pt x="59" y="163"/>
                    <a:pt x="61" y="165"/>
                    <a:pt x="63" y="165"/>
                  </a:cubicBezTo>
                  <a:cubicBezTo>
                    <a:pt x="66" y="165"/>
                    <a:pt x="67" y="163"/>
                    <a:pt x="67" y="161"/>
                  </a:cubicBezTo>
                  <a:close/>
                  <a:moveTo>
                    <a:pt x="67" y="151"/>
                  </a:moveTo>
                  <a:cubicBezTo>
                    <a:pt x="67" y="149"/>
                    <a:pt x="66" y="147"/>
                    <a:pt x="63" y="147"/>
                  </a:cubicBezTo>
                  <a:cubicBezTo>
                    <a:pt x="61" y="147"/>
                    <a:pt x="59" y="149"/>
                    <a:pt x="59" y="151"/>
                  </a:cubicBezTo>
                  <a:cubicBezTo>
                    <a:pt x="59" y="153"/>
                    <a:pt x="61" y="155"/>
                    <a:pt x="63" y="155"/>
                  </a:cubicBezTo>
                  <a:cubicBezTo>
                    <a:pt x="66" y="155"/>
                    <a:pt x="67" y="153"/>
                    <a:pt x="67" y="151"/>
                  </a:cubicBezTo>
                  <a:close/>
                  <a:moveTo>
                    <a:pt x="77" y="171"/>
                  </a:moveTo>
                  <a:cubicBezTo>
                    <a:pt x="77" y="168"/>
                    <a:pt x="75" y="167"/>
                    <a:pt x="73" y="167"/>
                  </a:cubicBezTo>
                  <a:cubicBezTo>
                    <a:pt x="71" y="167"/>
                    <a:pt x="69" y="168"/>
                    <a:pt x="69" y="171"/>
                  </a:cubicBezTo>
                  <a:cubicBezTo>
                    <a:pt x="69" y="173"/>
                    <a:pt x="71" y="175"/>
                    <a:pt x="73" y="175"/>
                  </a:cubicBezTo>
                  <a:cubicBezTo>
                    <a:pt x="75" y="175"/>
                    <a:pt x="77" y="173"/>
                    <a:pt x="77" y="171"/>
                  </a:cubicBezTo>
                  <a:close/>
                  <a:moveTo>
                    <a:pt x="77" y="161"/>
                  </a:moveTo>
                  <a:cubicBezTo>
                    <a:pt x="77" y="159"/>
                    <a:pt x="75" y="157"/>
                    <a:pt x="73" y="157"/>
                  </a:cubicBezTo>
                  <a:cubicBezTo>
                    <a:pt x="71" y="157"/>
                    <a:pt x="69" y="159"/>
                    <a:pt x="69" y="161"/>
                  </a:cubicBezTo>
                  <a:cubicBezTo>
                    <a:pt x="69" y="163"/>
                    <a:pt x="71" y="165"/>
                    <a:pt x="73" y="165"/>
                  </a:cubicBezTo>
                  <a:cubicBezTo>
                    <a:pt x="75" y="165"/>
                    <a:pt x="77" y="163"/>
                    <a:pt x="77" y="161"/>
                  </a:cubicBezTo>
                  <a:close/>
                  <a:moveTo>
                    <a:pt x="77" y="151"/>
                  </a:moveTo>
                  <a:cubicBezTo>
                    <a:pt x="77" y="149"/>
                    <a:pt x="75" y="147"/>
                    <a:pt x="73" y="147"/>
                  </a:cubicBezTo>
                  <a:cubicBezTo>
                    <a:pt x="71" y="147"/>
                    <a:pt x="69" y="149"/>
                    <a:pt x="69" y="151"/>
                  </a:cubicBezTo>
                  <a:cubicBezTo>
                    <a:pt x="69" y="153"/>
                    <a:pt x="71" y="155"/>
                    <a:pt x="73" y="155"/>
                  </a:cubicBezTo>
                  <a:cubicBezTo>
                    <a:pt x="75" y="155"/>
                    <a:pt x="77" y="153"/>
                    <a:pt x="77" y="151"/>
                  </a:cubicBezTo>
                  <a:close/>
                  <a:moveTo>
                    <a:pt x="86" y="171"/>
                  </a:moveTo>
                  <a:cubicBezTo>
                    <a:pt x="86" y="168"/>
                    <a:pt x="84" y="167"/>
                    <a:pt x="82" y="167"/>
                  </a:cubicBezTo>
                  <a:cubicBezTo>
                    <a:pt x="80" y="167"/>
                    <a:pt x="78" y="168"/>
                    <a:pt x="78" y="171"/>
                  </a:cubicBezTo>
                  <a:cubicBezTo>
                    <a:pt x="78" y="173"/>
                    <a:pt x="80" y="175"/>
                    <a:pt x="82" y="175"/>
                  </a:cubicBezTo>
                  <a:cubicBezTo>
                    <a:pt x="84" y="175"/>
                    <a:pt x="86" y="173"/>
                    <a:pt x="86" y="171"/>
                  </a:cubicBezTo>
                  <a:close/>
                  <a:moveTo>
                    <a:pt x="86" y="161"/>
                  </a:moveTo>
                  <a:cubicBezTo>
                    <a:pt x="86" y="159"/>
                    <a:pt x="84" y="157"/>
                    <a:pt x="82" y="157"/>
                  </a:cubicBezTo>
                  <a:cubicBezTo>
                    <a:pt x="80" y="157"/>
                    <a:pt x="78" y="159"/>
                    <a:pt x="78" y="161"/>
                  </a:cubicBezTo>
                  <a:cubicBezTo>
                    <a:pt x="78" y="163"/>
                    <a:pt x="80" y="165"/>
                    <a:pt x="82" y="165"/>
                  </a:cubicBezTo>
                  <a:cubicBezTo>
                    <a:pt x="84" y="165"/>
                    <a:pt x="86" y="163"/>
                    <a:pt x="86" y="161"/>
                  </a:cubicBezTo>
                  <a:close/>
                  <a:moveTo>
                    <a:pt x="86" y="151"/>
                  </a:moveTo>
                  <a:cubicBezTo>
                    <a:pt x="86" y="149"/>
                    <a:pt x="84" y="147"/>
                    <a:pt x="82" y="147"/>
                  </a:cubicBezTo>
                  <a:cubicBezTo>
                    <a:pt x="80" y="147"/>
                    <a:pt x="78" y="149"/>
                    <a:pt x="78" y="151"/>
                  </a:cubicBezTo>
                  <a:cubicBezTo>
                    <a:pt x="78" y="153"/>
                    <a:pt x="80" y="155"/>
                    <a:pt x="82" y="155"/>
                  </a:cubicBezTo>
                  <a:cubicBezTo>
                    <a:pt x="84" y="155"/>
                    <a:pt x="86" y="153"/>
                    <a:pt x="86" y="151"/>
                  </a:cubicBezTo>
                  <a:close/>
                  <a:moveTo>
                    <a:pt x="96" y="171"/>
                  </a:moveTo>
                  <a:cubicBezTo>
                    <a:pt x="96" y="168"/>
                    <a:pt x="94" y="167"/>
                    <a:pt x="92" y="167"/>
                  </a:cubicBezTo>
                  <a:cubicBezTo>
                    <a:pt x="89" y="167"/>
                    <a:pt x="88" y="168"/>
                    <a:pt x="88" y="171"/>
                  </a:cubicBezTo>
                  <a:cubicBezTo>
                    <a:pt x="88" y="173"/>
                    <a:pt x="89" y="175"/>
                    <a:pt x="92" y="175"/>
                  </a:cubicBezTo>
                  <a:cubicBezTo>
                    <a:pt x="94" y="175"/>
                    <a:pt x="96" y="173"/>
                    <a:pt x="96" y="171"/>
                  </a:cubicBezTo>
                  <a:close/>
                  <a:moveTo>
                    <a:pt x="96" y="161"/>
                  </a:moveTo>
                  <a:cubicBezTo>
                    <a:pt x="96" y="159"/>
                    <a:pt x="94" y="157"/>
                    <a:pt x="92" y="157"/>
                  </a:cubicBezTo>
                  <a:cubicBezTo>
                    <a:pt x="89" y="157"/>
                    <a:pt x="88" y="159"/>
                    <a:pt x="88" y="161"/>
                  </a:cubicBezTo>
                  <a:cubicBezTo>
                    <a:pt x="88" y="163"/>
                    <a:pt x="89" y="165"/>
                    <a:pt x="92" y="165"/>
                  </a:cubicBezTo>
                  <a:cubicBezTo>
                    <a:pt x="94" y="165"/>
                    <a:pt x="96" y="163"/>
                    <a:pt x="96" y="161"/>
                  </a:cubicBezTo>
                  <a:close/>
                  <a:moveTo>
                    <a:pt x="96" y="151"/>
                  </a:moveTo>
                  <a:cubicBezTo>
                    <a:pt x="96" y="149"/>
                    <a:pt x="94" y="147"/>
                    <a:pt x="92" y="147"/>
                  </a:cubicBezTo>
                  <a:cubicBezTo>
                    <a:pt x="89" y="147"/>
                    <a:pt x="88" y="149"/>
                    <a:pt x="88" y="151"/>
                  </a:cubicBezTo>
                  <a:cubicBezTo>
                    <a:pt x="88" y="153"/>
                    <a:pt x="89" y="155"/>
                    <a:pt x="92" y="155"/>
                  </a:cubicBezTo>
                  <a:cubicBezTo>
                    <a:pt x="94" y="155"/>
                    <a:pt x="96" y="153"/>
                    <a:pt x="96" y="151"/>
                  </a:cubicBezTo>
                  <a:close/>
                  <a:moveTo>
                    <a:pt x="105" y="171"/>
                  </a:moveTo>
                  <a:cubicBezTo>
                    <a:pt x="105" y="168"/>
                    <a:pt x="103" y="167"/>
                    <a:pt x="101" y="167"/>
                  </a:cubicBezTo>
                  <a:cubicBezTo>
                    <a:pt x="99" y="167"/>
                    <a:pt x="97" y="168"/>
                    <a:pt x="97" y="171"/>
                  </a:cubicBezTo>
                  <a:cubicBezTo>
                    <a:pt x="97" y="173"/>
                    <a:pt x="99" y="175"/>
                    <a:pt x="101" y="175"/>
                  </a:cubicBezTo>
                  <a:cubicBezTo>
                    <a:pt x="103" y="175"/>
                    <a:pt x="105" y="173"/>
                    <a:pt x="105" y="171"/>
                  </a:cubicBezTo>
                  <a:close/>
                  <a:moveTo>
                    <a:pt x="105" y="161"/>
                  </a:moveTo>
                  <a:cubicBezTo>
                    <a:pt x="105" y="159"/>
                    <a:pt x="103" y="157"/>
                    <a:pt x="101" y="157"/>
                  </a:cubicBezTo>
                  <a:cubicBezTo>
                    <a:pt x="99" y="157"/>
                    <a:pt x="97" y="159"/>
                    <a:pt x="97" y="161"/>
                  </a:cubicBezTo>
                  <a:cubicBezTo>
                    <a:pt x="97" y="163"/>
                    <a:pt x="99" y="165"/>
                    <a:pt x="101" y="165"/>
                  </a:cubicBezTo>
                  <a:cubicBezTo>
                    <a:pt x="103" y="165"/>
                    <a:pt x="105" y="163"/>
                    <a:pt x="105" y="161"/>
                  </a:cubicBezTo>
                  <a:close/>
                  <a:moveTo>
                    <a:pt x="105" y="151"/>
                  </a:moveTo>
                  <a:cubicBezTo>
                    <a:pt x="105" y="149"/>
                    <a:pt x="103" y="147"/>
                    <a:pt x="101" y="147"/>
                  </a:cubicBezTo>
                  <a:cubicBezTo>
                    <a:pt x="99" y="147"/>
                    <a:pt x="97" y="149"/>
                    <a:pt x="97" y="151"/>
                  </a:cubicBezTo>
                  <a:cubicBezTo>
                    <a:pt x="97" y="153"/>
                    <a:pt x="99" y="155"/>
                    <a:pt x="101" y="155"/>
                  </a:cubicBezTo>
                  <a:cubicBezTo>
                    <a:pt x="103" y="155"/>
                    <a:pt x="105" y="153"/>
                    <a:pt x="105" y="151"/>
                  </a:cubicBezTo>
                  <a:close/>
                  <a:moveTo>
                    <a:pt x="115" y="171"/>
                  </a:moveTo>
                  <a:cubicBezTo>
                    <a:pt x="115" y="168"/>
                    <a:pt x="113" y="167"/>
                    <a:pt x="111" y="167"/>
                  </a:cubicBezTo>
                  <a:cubicBezTo>
                    <a:pt x="108" y="167"/>
                    <a:pt x="107" y="168"/>
                    <a:pt x="107" y="171"/>
                  </a:cubicBezTo>
                  <a:cubicBezTo>
                    <a:pt x="107" y="173"/>
                    <a:pt x="108" y="175"/>
                    <a:pt x="111" y="175"/>
                  </a:cubicBezTo>
                  <a:cubicBezTo>
                    <a:pt x="113" y="175"/>
                    <a:pt x="115" y="173"/>
                    <a:pt x="115" y="171"/>
                  </a:cubicBezTo>
                  <a:close/>
                  <a:moveTo>
                    <a:pt x="115" y="161"/>
                  </a:moveTo>
                  <a:cubicBezTo>
                    <a:pt x="115" y="159"/>
                    <a:pt x="113" y="157"/>
                    <a:pt x="111" y="157"/>
                  </a:cubicBezTo>
                  <a:cubicBezTo>
                    <a:pt x="108" y="157"/>
                    <a:pt x="107" y="159"/>
                    <a:pt x="107" y="161"/>
                  </a:cubicBezTo>
                  <a:cubicBezTo>
                    <a:pt x="107" y="163"/>
                    <a:pt x="108" y="165"/>
                    <a:pt x="111" y="165"/>
                  </a:cubicBezTo>
                  <a:cubicBezTo>
                    <a:pt x="113" y="165"/>
                    <a:pt x="115" y="163"/>
                    <a:pt x="115" y="161"/>
                  </a:cubicBezTo>
                  <a:close/>
                  <a:moveTo>
                    <a:pt x="115" y="151"/>
                  </a:moveTo>
                  <a:cubicBezTo>
                    <a:pt x="115" y="149"/>
                    <a:pt x="113" y="147"/>
                    <a:pt x="111" y="147"/>
                  </a:cubicBezTo>
                  <a:cubicBezTo>
                    <a:pt x="108" y="147"/>
                    <a:pt x="107" y="149"/>
                    <a:pt x="107" y="151"/>
                  </a:cubicBezTo>
                  <a:cubicBezTo>
                    <a:pt x="107" y="153"/>
                    <a:pt x="108" y="155"/>
                    <a:pt x="111" y="155"/>
                  </a:cubicBezTo>
                  <a:cubicBezTo>
                    <a:pt x="113" y="155"/>
                    <a:pt x="115" y="153"/>
                    <a:pt x="115" y="151"/>
                  </a:cubicBezTo>
                  <a:close/>
                  <a:moveTo>
                    <a:pt x="124" y="171"/>
                  </a:moveTo>
                  <a:cubicBezTo>
                    <a:pt x="124" y="168"/>
                    <a:pt x="122" y="167"/>
                    <a:pt x="120" y="167"/>
                  </a:cubicBezTo>
                  <a:cubicBezTo>
                    <a:pt x="118" y="167"/>
                    <a:pt x="116" y="168"/>
                    <a:pt x="116" y="171"/>
                  </a:cubicBezTo>
                  <a:cubicBezTo>
                    <a:pt x="116" y="173"/>
                    <a:pt x="118" y="175"/>
                    <a:pt x="120" y="175"/>
                  </a:cubicBezTo>
                  <a:cubicBezTo>
                    <a:pt x="122" y="175"/>
                    <a:pt x="124" y="173"/>
                    <a:pt x="124" y="171"/>
                  </a:cubicBezTo>
                  <a:close/>
                  <a:moveTo>
                    <a:pt x="124" y="161"/>
                  </a:moveTo>
                  <a:cubicBezTo>
                    <a:pt x="124" y="159"/>
                    <a:pt x="122" y="157"/>
                    <a:pt x="120" y="157"/>
                  </a:cubicBezTo>
                  <a:cubicBezTo>
                    <a:pt x="118" y="157"/>
                    <a:pt x="116" y="159"/>
                    <a:pt x="116" y="161"/>
                  </a:cubicBezTo>
                  <a:cubicBezTo>
                    <a:pt x="116" y="163"/>
                    <a:pt x="118" y="165"/>
                    <a:pt x="120" y="165"/>
                  </a:cubicBezTo>
                  <a:cubicBezTo>
                    <a:pt x="122" y="165"/>
                    <a:pt x="124" y="163"/>
                    <a:pt x="124" y="161"/>
                  </a:cubicBezTo>
                  <a:close/>
                  <a:moveTo>
                    <a:pt x="124" y="151"/>
                  </a:moveTo>
                  <a:cubicBezTo>
                    <a:pt x="124" y="149"/>
                    <a:pt x="122" y="147"/>
                    <a:pt x="120" y="147"/>
                  </a:cubicBezTo>
                  <a:cubicBezTo>
                    <a:pt x="118" y="147"/>
                    <a:pt x="116" y="149"/>
                    <a:pt x="116" y="151"/>
                  </a:cubicBezTo>
                  <a:cubicBezTo>
                    <a:pt x="116" y="153"/>
                    <a:pt x="118" y="155"/>
                    <a:pt x="120" y="155"/>
                  </a:cubicBezTo>
                  <a:cubicBezTo>
                    <a:pt x="122" y="155"/>
                    <a:pt x="124" y="153"/>
                    <a:pt x="124" y="151"/>
                  </a:cubicBezTo>
                  <a:close/>
                  <a:moveTo>
                    <a:pt x="133" y="171"/>
                  </a:moveTo>
                  <a:cubicBezTo>
                    <a:pt x="133" y="168"/>
                    <a:pt x="132" y="167"/>
                    <a:pt x="129" y="167"/>
                  </a:cubicBezTo>
                  <a:cubicBezTo>
                    <a:pt x="127" y="167"/>
                    <a:pt x="125" y="168"/>
                    <a:pt x="125" y="171"/>
                  </a:cubicBezTo>
                  <a:cubicBezTo>
                    <a:pt x="125" y="173"/>
                    <a:pt x="127" y="175"/>
                    <a:pt x="129" y="175"/>
                  </a:cubicBezTo>
                  <a:cubicBezTo>
                    <a:pt x="132" y="175"/>
                    <a:pt x="133" y="173"/>
                    <a:pt x="133" y="171"/>
                  </a:cubicBezTo>
                  <a:close/>
                  <a:moveTo>
                    <a:pt x="133" y="161"/>
                  </a:moveTo>
                  <a:cubicBezTo>
                    <a:pt x="133" y="159"/>
                    <a:pt x="132" y="157"/>
                    <a:pt x="129" y="157"/>
                  </a:cubicBezTo>
                  <a:cubicBezTo>
                    <a:pt x="127" y="157"/>
                    <a:pt x="125" y="159"/>
                    <a:pt x="125" y="161"/>
                  </a:cubicBezTo>
                  <a:cubicBezTo>
                    <a:pt x="125" y="163"/>
                    <a:pt x="127" y="165"/>
                    <a:pt x="129" y="165"/>
                  </a:cubicBezTo>
                  <a:cubicBezTo>
                    <a:pt x="132" y="165"/>
                    <a:pt x="133" y="163"/>
                    <a:pt x="133" y="161"/>
                  </a:cubicBezTo>
                  <a:close/>
                  <a:moveTo>
                    <a:pt x="133" y="151"/>
                  </a:moveTo>
                  <a:cubicBezTo>
                    <a:pt x="133" y="149"/>
                    <a:pt x="132" y="147"/>
                    <a:pt x="129" y="147"/>
                  </a:cubicBezTo>
                  <a:cubicBezTo>
                    <a:pt x="127" y="147"/>
                    <a:pt x="125" y="149"/>
                    <a:pt x="125" y="151"/>
                  </a:cubicBezTo>
                  <a:cubicBezTo>
                    <a:pt x="125" y="153"/>
                    <a:pt x="127" y="155"/>
                    <a:pt x="129" y="155"/>
                  </a:cubicBezTo>
                  <a:cubicBezTo>
                    <a:pt x="132" y="155"/>
                    <a:pt x="133" y="153"/>
                    <a:pt x="133" y="151"/>
                  </a:cubicBezTo>
                  <a:close/>
                  <a:moveTo>
                    <a:pt x="143" y="171"/>
                  </a:moveTo>
                  <a:cubicBezTo>
                    <a:pt x="143" y="168"/>
                    <a:pt x="141" y="167"/>
                    <a:pt x="139" y="167"/>
                  </a:cubicBezTo>
                  <a:cubicBezTo>
                    <a:pt x="137" y="167"/>
                    <a:pt x="135" y="168"/>
                    <a:pt x="135" y="171"/>
                  </a:cubicBezTo>
                  <a:cubicBezTo>
                    <a:pt x="135" y="173"/>
                    <a:pt x="137" y="175"/>
                    <a:pt x="139" y="175"/>
                  </a:cubicBezTo>
                  <a:cubicBezTo>
                    <a:pt x="141" y="175"/>
                    <a:pt x="143" y="173"/>
                    <a:pt x="143" y="171"/>
                  </a:cubicBezTo>
                  <a:close/>
                  <a:moveTo>
                    <a:pt x="143" y="161"/>
                  </a:moveTo>
                  <a:cubicBezTo>
                    <a:pt x="143" y="159"/>
                    <a:pt x="141" y="157"/>
                    <a:pt x="139" y="157"/>
                  </a:cubicBezTo>
                  <a:cubicBezTo>
                    <a:pt x="137" y="157"/>
                    <a:pt x="135" y="159"/>
                    <a:pt x="135" y="161"/>
                  </a:cubicBezTo>
                  <a:cubicBezTo>
                    <a:pt x="135" y="163"/>
                    <a:pt x="137" y="165"/>
                    <a:pt x="139" y="165"/>
                  </a:cubicBezTo>
                  <a:cubicBezTo>
                    <a:pt x="141" y="165"/>
                    <a:pt x="143" y="163"/>
                    <a:pt x="143" y="161"/>
                  </a:cubicBezTo>
                  <a:close/>
                  <a:moveTo>
                    <a:pt x="143" y="151"/>
                  </a:moveTo>
                  <a:cubicBezTo>
                    <a:pt x="143" y="149"/>
                    <a:pt x="141" y="147"/>
                    <a:pt x="139" y="147"/>
                  </a:cubicBezTo>
                  <a:cubicBezTo>
                    <a:pt x="137" y="147"/>
                    <a:pt x="135" y="149"/>
                    <a:pt x="135" y="151"/>
                  </a:cubicBezTo>
                  <a:cubicBezTo>
                    <a:pt x="135" y="153"/>
                    <a:pt x="137" y="155"/>
                    <a:pt x="139" y="155"/>
                  </a:cubicBezTo>
                  <a:cubicBezTo>
                    <a:pt x="141" y="155"/>
                    <a:pt x="143" y="153"/>
                    <a:pt x="143" y="151"/>
                  </a:cubicBezTo>
                  <a:close/>
                  <a:moveTo>
                    <a:pt x="313" y="161"/>
                  </a:moveTo>
                  <a:cubicBezTo>
                    <a:pt x="313" y="153"/>
                    <a:pt x="307" y="147"/>
                    <a:pt x="300" y="147"/>
                  </a:cubicBezTo>
                  <a:cubicBezTo>
                    <a:pt x="300" y="147"/>
                    <a:pt x="300" y="147"/>
                    <a:pt x="146" y="147"/>
                  </a:cubicBezTo>
                  <a:cubicBezTo>
                    <a:pt x="146" y="147"/>
                    <a:pt x="146" y="147"/>
                    <a:pt x="146" y="175"/>
                  </a:cubicBezTo>
                  <a:cubicBezTo>
                    <a:pt x="146" y="175"/>
                    <a:pt x="146" y="175"/>
                    <a:pt x="300" y="175"/>
                  </a:cubicBezTo>
                  <a:cubicBezTo>
                    <a:pt x="307" y="175"/>
                    <a:pt x="313" y="168"/>
                    <a:pt x="313" y="161"/>
                  </a:cubicBezTo>
                  <a:close/>
                  <a:moveTo>
                    <a:pt x="299" y="153"/>
                  </a:moveTo>
                  <a:cubicBezTo>
                    <a:pt x="294" y="153"/>
                    <a:pt x="291" y="156"/>
                    <a:pt x="291" y="161"/>
                  </a:cubicBezTo>
                  <a:cubicBezTo>
                    <a:pt x="291" y="165"/>
                    <a:pt x="294" y="169"/>
                    <a:pt x="299" y="169"/>
                  </a:cubicBezTo>
                  <a:cubicBezTo>
                    <a:pt x="303" y="169"/>
                    <a:pt x="307" y="165"/>
                    <a:pt x="307" y="161"/>
                  </a:cubicBezTo>
                  <a:cubicBezTo>
                    <a:pt x="307" y="156"/>
                    <a:pt x="303" y="153"/>
                    <a:pt x="299" y="153"/>
                  </a:cubicBezTo>
                  <a:close/>
                  <a:moveTo>
                    <a:pt x="325" y="198"/>
                  </a:moveTo>
                  <a:cubicBezTo>
                    <a:pt x="325" y="227"/>
                    <a:pt x="325" y="227"/>
                    <a:pt x="325" y="227"/>
                  </a:cubicBezTo>
                  <a:cubicBezTo>
                    <a:pt x="325" y="232"/>
                    <a:pt x="320" y="236"/>
                    <a:pt x="315" y="236"/>
                  </a:cubicBezTo>
                  <a:cubicBezTo>
                    <a:pt x="9" y="236"/>
                    <a:pt x="9" y="236"/>
                    <a:pt x="9" y="236"/>
                  </a:cubicBezTo>
                  <a:cubicBezTo>
                    <a:pt x="4" y="236"/>
                    <a:pt x="0" y="232"/>
                    <a:pt x="0" y="227"/>
                  </a:cubicBezTo>
                  <a:cubicBezTo>
                    <a:pt x="0" y="198"/>
                    <a:pt x="0" y="198"/>
                    <a:pt x="0" y="198"/>
                  </a:cubicBezTo>
                  <a:cubicBezTo>
                    <a:pt x="0" y="192"/>
                    <a:pt x="4" y="189"/>
                    <a:pt x="9" y="189"/>
                  </a:cubicBezTo>
                  <a:cubicBezTo>
                    <a:pt x="315" y="189"/>
                    <a:pt x="315" y="189"/>
                    <a:pt x="315" y="189"/>
                  </a:cubicBezTo>
                  <a:cubicBezTo>
                    <a:pt x="320" y="189"/>
                    <a:pt x="325" y="192"/>
                    <a:pt x="325" y="198"/>
                  </a:cubicBezTo>
                  <a:close/>
                  <a:moveTo>
                    <a:pt x="20" y="222"/>
                  </a:moveTo>
                  <a:cubicBezTo>
                    <a:pt x="20" y="220"/>
                    <a:pt x="19" y="218"/>
                    <a:pt x="16" y="218"/>
                  </a:cubicBezTo>
                  <a:cubicBezTo>
                    <a:pt x="14" y="218"/>
                    <a:pt x="12" y="220"/>
                    <a:pt x="12" y="222"/>
                  </a:cubicBezTo>
                  <a:cubicBezTo>
                    <a:pt x="12" y="224"/>
                    <a:pt x="14" y="226"/>
                    <a:pt x="16" y="226"/>
                  </a:cubicBezTo>
                  <a:cubicBezTo>
                    <a:pt x="19" y="226"/>
                    <a:pt x="20" y="224"/>
                    <a:pt x="20" y="222"/>
                  </a:cubicBezTo>
                  <a:close/>
                  <a:moveTo>
                    <a:pt x="20" y="213"/>
                  </a:moveTo>
                  <a:cubicBezTo>
                    <a:pt x="20" y="211"/>
                    <a:pt x="19" y="209"/>
                    <a:pt x="16" y="209"/>
                  </a:cubicBezTo>
                  <a:cubicBezTo>
                    <a:pt x="14" y="209"/>
                    <a:pt x="12" y="211"/>
                    <a:pt x="12" y="213"/>
                  </a:cubicBezTo>
                  <a:cubicBezTo>
                    <a:pt x="12" y="215"/>
                    <a:pt x="14" y="217"/>
                    <a:pt x="16" y="217"/>
                  </a:cubicBezTo>
                  <a:cubicBezTo>
                    <a:pt x="19" y="217"/>
                    <a:pt x="20" y="215"/>
                    <a:pt x="20" y="213"/>
                  </a:cubicBezTo>
                  <a:close/>
                  <a:moveTo>
                    <a:pt x="20" y="203"/>
                  </a:moveTo>
                  <a:cubicBezTo>
                    <a:pt x="20" y="200"/>
                    <a:pt x="19" y="199"/>
                    <a:pt x="16" y="199"/>
                  </a:cubicBezTo>
                  <a:cubicBezTo>
                    <a:pt x="14" y="199"/>
                    <a:pt x="12" y="200"/>
                    <a:pt x="12" y="203"/>
                  </a:cubicBezTo>
                  <a:cubicBezTo>
                    <a:pt x="12" y="205"/>
                    <a:pt x="14" y="207"/>
                    <a:pt x="16" y="207"/>
                  </a:cubicBezTo>
                  <a:cubicBezTo>
                    <a:pt x="19" y="207"/>
                    <a:pt x="20" y="205"/>
                    <a:pt x="20" y="203"/>
                  </a:cubicBezTo>
                  <a:close/>
                  <a:moveTo>
                    <a:pt x="30" y="222"/>
                  </a:moveTo>
                  <a:cubicBezTo>
                    <a:pt x="30" y="220"/>
                    <a:pt x="28" y="218"/>
                    <a:pt x="26" y="218"/>
                  </a:cubicBezTo>
                  <a:cubicBezTo>
                    <a:pt x="24" y="218"/>
                    <a:pt x="22" y="220"/>
                    <a:pt x="22" y="222"/>
                  </a:cubicBezTo>
                  <a:cubicBezTo>
                    <a:pt x="22" y="224"/>
                    <a:pt x="24" y="226"/>
                    <a:pt x="26" y="226"/>
                  </a:cubicBezTo>
                  <a:cubicBezTo>
                    <a:pt x="28" y="226"/>
                    <a:pt x="30" y="224"/>
                    <a:pt x="30" y="222"/>
                  </a:cubicBezTo>
                  <a:close/>
                  <a:moveTo>
                    <a:pt x="30" y="213"/>
                  </a:moveTo>
                  <a:cubicBezTo>
                    <a:pt x="30" y="211"/>
                    <a:pt x="28" y="209"/>
                    <a:pt x="26" y="209"/>
                  </a:cubicBezTo>
                  <a:cubicBezTo>
                    <a:pt x="24" y="209"/>
                    <a:pt x="22" y="211"/>
                    <a:pt x="22" y="213"/>
                  </a:cubicBezTo>
                  <a:cubicBezTo>
                    <a:pt x="22" y="215"/>
                    <a:pt x="24" y="217"/>
                    <a:pt x="26" y="217"/>
                  </a:cubicBezTo>
                  <a:cubicBezTo>
                    <a:pt x="28" y="217"/>
                    <a:pt x="30" y="215"/>
                    <a:pt x="30" y="213"/>
                  </a:cubicBezTo>
                  <a:close/>
                  <a:moveTo>
                    <a:pt x="30" y="203"/>
                  </a:moveTo>
                  <a:cubicBezTo>
                    <a:pt x="30" y="200"/>
                    <a:pt x="28" y="199"/>
                    <a:pt x="26" y="199"/>
                  </a:cubicBezTo>
                  <a:cubicBezTo>
                    <a:pt x="24" y="199"/>
                    <a:pt x="22" y="200"/>
                    <a:pt x="22" y="203"/>
                  </a:cubicBezTo>
                  <a:cubicBezTo>
                    <a:pt x="22" y="205"/>
                    <a:pt x="24" y="207"/>
                    <a:pt x="26" y="207"/>
                  </a:cubicBezTo>
                  <a:cubicBezTo>
                    <a:pt x="28" y="207"/>
                    <a:pt x="30" y="205"/>
                    <a:pt x="30" y="203"/>
                  </a:cubicBezTo>
                  <a:close/>
                  <a:moveTo>
                    <a:pt x="39" y="222"/>
                  </a:moveTo>
                  <a:cubicBezTo>
                    <a:pt x="39" y="220"/>
                    <a:pt x="37" y="218"/>
                    <a:pt x="35" y="218"/>
                  </a:cubicBezTo>
                  <a:cubicBezTo>
                    <a:pt x="33" y="218"/>
                    <a:pt x="31" y="220"/>
                    <a:pt x="31" y="222"/>
                  </a:cubicBezTo>
                  <a:cubicBezTo>
                    <a:pt x="31" y="224"/>
                    <a:pt x="33" y="226"/>
                    <a:pt x="35" y="226"/>
                  </a:cubicBezTo>
                  <a:cubicBezTo>
                    <a:pt x="37" y="226"/>
                    <a:pt x="39" y="224"/>
                    <a:pt x="39" y="222"/>
                  </a:cubicBezTo>
                  <a:close/>
                  <a:moveTo>
                    <a:pt x="39" y="213"/>
                  </a:moveTo>
                  <a:cubicBezTo>
                    <a:pt x="39" y="211"/>
                    <a:pt x="37" y="209"/>
                    <a:pt x="35" y="209"/>
                  </a:cubicBezTo>
                  <a:cubicBezTo>
                    <a:pt x="33" y="209"/>
                    <a:pt x="31" y="211"/>
                    <a:pt x="31" y="213"/>
                  </a:cubicBezTo>
                  <a:cubicBezTo>
                    <a:pt x="31" y="215"/>
                    <a:pt x="33" y="217"/>
                    <a:pt x="35" y="217"/>
                  </a:cubicBezTo>
                  <a:cubicBezTo>
                    <a:pt x="37" y="217"/>
                    <a:pt x="39" y="215"/>
                    <a:pt x="39" y="213"/>
                  </a:cubicBezTo>
                  <a:close/>
                  <a:moveTo>
                    <a:pt x="39" y="203"/>
                  </a:moveTo>
                  <a:cubicBezTo>
                    <a:pt x="39" y="200"/>
                    <a:pt x="37" y="199"/>
                    <a:pt x="35" y="199"/>
                  </a:cubicBezTo>
                  <a:cubicBezTo>
                    <a:pt x="33" y="199"/>
                    <a:pt x="31" y="200"/>
                    <a:pt x="31" y="203"/>
                  </a:cubicBezTo>
                  <a:cubicBezTo>
                    <a:pt x="31" y="205"/>
                    <a:pt x="33" y="207"/>
                    <a:pt x="35" y="207"/>
                  </a:cubicBezTo>
                  <a:cubicBezTo>
                    <a:pt x="37" y="207"/>
                    <a:pt x="39" y="205"/>
                    <a:pt x="39" y="203"/>
                  </a:cubicBezTo>
                  <a:close/>
                  <a:moveTo>
                    <a:pt x="49" y="222"/>
                  </a:moveTo>
                  <a:cubicBezTo>
                    <a:pt x="49" y="220"/>
                    <a:pt x="47" y="218"/>
                    <a:pt x="45" y="218"/>
                  </a:cubicBezTo>
                  <a:cubicBezTo>
                    <a:pt x="42" y="218"/>
                    <a:pt x="41" y="220"/>
                    <a:pt x="41" y="222"/>
                  </a:cubicBezTo>
                  <a:cubicBezTo>
                    <a:pt x="41" y="224"/>
                    <a:pt x="42" y="226"/>
                    <a:pt x="45" y="226"/>
                  </a:cubicBezTo>
                  <a:cubicBezTo>
                    <a:pt x="47" y="226"/>
                    <a:pt x="49" y="224"/>
                    <a:pt x="49" y="222"/>
                  </a:cubicBezTo>
                  <a:close/>
                  <a:moveTo>
                    <a:pt x="49" y="213"/>
                  </a:moveTo>
                  <a:cubicBezTo>
                    <a:pt x="49" y="211"/>
                    <a:pt x="47" y="209"/>
                    <a:pt x="45" y="209"/>
                  </a:cubicBezTo>
                  <a:cubicBezTo>
                    <a:pt x="42" y="209"/>
                    <a:pt x="41" y="211"/>
                    <a:pt x="41" y="213"/>
                  </a:cubicBezTo>
                  <a:cubicBezTo>
                    <a:pt x="41" y="215"/>
                    <a:pt x="42" y="217"/>
                    <a:pt x="45" y="217"/>
                  </a:cubicBezTo>
                  <a:cubicBezTo>
                    <a:pt x="47" y="217"/>
                    <a:pt x="49" y="215"/>
                    <a:pt x="49" y="213"/>
                  </a:cubicBezTo>
                  <a:close/>
                  <a:moveTo>
                    <a:pt x="49" y="203"/>
                  </a:moveTo>
                  <a:cubicBezTo>
                    <a:pt x="49" y="200"/>
                    <a:pt x="47" y="199"/>
                    <a:pt x="45" y="199"/>
                  </a:cubicBezTo>
                  <a:cubicBezTo>
                    <a:pt x="42" y="199"/>
                    <a:pt x="41" y="200"/>
                    <a:pt x="41" y="203"/>
                  </a:cubicBezTo>
                  <a:cubicBezTo>
                    <a:pt x="41" y="205"/>
                    <a:pt x="42" y="207"/>
                    <a:pt x="45" y="207"/>
                  </a:cubicBezTo>
                  <a:cubicBezTo>
                    <a:pt x="47" y="207"/>
                    <a:pt x="49" y="205"/>
                    <a:pt x="49" y="203"/>
                  </a:cubicBezTo>
                  <a:close/>
                  <a:moveTo>
                    <a:pt x="58" y="222"/>
                  </a:moveTo>
                  <a:cubicBezTo>
                    <a:pt x="58" y="220"/>
                    <a:pt x="56" y="218"/>
                    <a:pt x="54" y="218"/>
                  </a:cubicBezTo>
                  <a:cubicBezTo>
                    <a:pt x="52" y="218"/>
                    <a:pt x="50" y="220"/>
                    <a:pt x="50" y="222"/>
                  </a:cubicBezTo>
                  <a:cubicBezTo>
                    <a:pt x="50" y="224"/>
                    <a:pt x="52" y="226"/>
                    <a:pt x="54" y="226"/>
                  </a:cubicBezTo>
                  <a:cubicBezTo>
                    <a:pt x="56" y="226"/>
                    <a:pt x="58" y="224"/>
                    <a:pt x="58" y="222"/>
                  </a:cubicBezTo>
                  <a:close/>
                  <a:moveTo>
                    <a:pt x="58" y="213"/>
                  </a:moveTo>
                  <a:cubicBezTo>
                    <a:pt x="58" y="211"/>
                    <a:pt x="56" y="209"/>
                    <a:pt x="54" y="209"/>
                  </a:cubicBezTo>
                  <a:cubicBezTo>
                    <a:pt x="52" y="209"/>
                    <a:pt x="50" y="211"/>
                    <a:pt x="50" y="213"/>
                  </a:cubicBezTo>
                  <a:cubicBezTo>
                    <a:pt x="50" y="215"/>
                    <a:pt x="52" y="217"/>
                    <a:pt x="54" y="217"/>
                  </a:cubicBezTo>
                  <a:cubicBezTo>
                    <a:pt x="56" y="217"/>
                    <a:pt x="58" y="215"/>
                    <a:pt x="58" y="213"/>
                  </a:cubicBezTo>
                  <a:close/>
                  <a:moveTo>
                    <a:pt x="58" y="203"/>
                  </a:moveTo>
                  <a:cubicBezTo>
                    <a:pt x="58" y="200"/>
                    <a:pt x="56" y="199"/>
                    <a:pt x="54" y="199"/>
                  </a:cubicBezTo>
                  <a:cubicBezTo>
                    <a:pt x="52" y="199"/>
                    <a:pt x="50" y="200"/>
                    <a:pt x="50" y="203"/>
                  </a:cubicBezTo>
                  <a:cubicBezTo>
                    <a:pt x="50" y="205"/>
                    <a:pt x="52" y="207"/>
                    <a:pt x="54" y="207"/>
                  </a:cubicBezTo>
                  <a:cubicBezTo>
                    <a:pt x="56" y="207"/>
                    <a:pt x="58" y="205"/>
                    <a:pt x="58" y="203"/>
                  </a:cubicBezTo>
                  <a:close/>
                  <a:moveTo>
                    <a:pt x="67" y="222"/>
                  </a:moveTo>
                  <a:cubicBezTo>
                    <a:pt x="67" y="220"/>
                    <a:pt x="66" y="218"/>
                    <a:pt x="63" y="218"/>
                  </a:cubicBezTo>
                  <a:cubicBezTo>
                    <a:pt x="61" y="218"/>
                    <a:pt x="59" y="220"/>
                    <a:pt x="59" y="222"/>
                  </a:cubicBezTo>
                  <a:cubicBezTo>
                    <a:pt x="59" y="224"/>
                    <a:pt x="61" y="226"/>
                    <a:pt x="63" y="226"/>
                  </a:cubicBezTo>
                  <a:cubicBezTo>
                    <a:pt x="66" y="226"/>
                    <a:pt x="67" y="224"/>
                    <a:pt x="67" y="222"/>
                  </a:cubicBezTo>
                  <a:close/>
                  <a:moveTo>
                    <a:pt x="67" y="213"/>
                  </a:moveTo>
                  <a:cubicBezTo>
                    <a:pt x="67" y="211"/>
                    <a:pt x="66" y="209"/>
                    <a:pt x="63" y="209"/>
                  </a:cubicBezTo>
                  <a:cubicBezTo>
                    <a:pt x="61" y="209"/>
                    <a:pt x="59" y="211"/>
                    <a:pt x="59" y="213"/>
                  </a:cubicBezTo>
                  <a:cubicBezTo>
                    <a:pt x="59" y="215"/>
                    <a:pt x="61" y="217"/>
                    <a:pt x="63" y="217"/>
                  </a:cubicBezTo>
                  <a:cubicBezTo>
                    <a:pt x="66" y="217"/>
                    <a:pt x="67" y="215"/>
                    <a:pt x="67" y="213"/>
                  </a:cubicBezTo>
                  <a:close/>
                  <a:moveTo>
                    <a:pt x="67" y="203"/>
                  </a:moveTo>
                  <a:cubicBezTo>
                    <a:pt x="67" y="200"/>
                    <a:pt x="66" y="199"/>
                    <a:pt x="63" y="199"/>
                  </a:cubicBezTo>
                  <a:cubicBezTo>
                    <a:pt x="61" y="199"/>
                    <a:pt x="59" y="200"/>
                    <a:pt x="59" y="203"/>
                  </a:cubicBezTo>
                  <a:cubicBezTo>
                    <a:pt x="59" y="205"/>
                    <a:pt x="61" y="207"/>
                    <a:pt x="63" y="207"/>
                  </a:cubicBezTo>
                  <a:cubicBezTo>
                    <a:pt x="66" y="207"/>
                    <a:pt x="67" y="205"/>
                    <a:pt x="67" y="203"/>
                  </a:cubicBezTo>
                  <a:close/>
                  <a:moveTo>
                    <a:pt x="77" y="222"/>
                  </a:moveTo>
                  <a:cubicBezTo>
                    <a:pt x="77" y="220"/>
                    <a:pt x="75" y="218"/>
                    <a:pt x="73" y="218"/>
                  </a:cubicBezTo>
                  <a:cubicBezTo>
                    <a:pt x="71" y="218"/>
                    <a:pt x="69" y="220"/>
                    <a:pt x="69" y="222"/>
                  </a:cubicBezTo>
                  <a:cubicBezTo>
                    <a:pt x="69" y="224"/>
                    <a:pt x="71" y="226"/>
                    <a:pt x="73" y="226"/>
                  </a:cubicBezTo>
                  <a:cubicBezTo>
                    <a:pt x="75" y="226"/>
                    <a:pt x="77" y="224"/>
                    <a:pt x="77" y="222"/>
                  </a:cubicBezTo>
                  <a:close/>
                  <a:moveTo>
                    <a:pt x="77" y="213"/>
                  </a:moveTo>
                  <a:cubicBezTo>
                    <a:pt x="77" y="211"/>
                    <a:pt x="75" y="209"/>
                    <a:pt x="73" y="209"/>
                  </a:cubicBezTo>
                  <a:cubicBezTo>
                    <a:pt x="71" y="209"/>
                    <a:pt x="69" y="211"/>
                    <a:pt x="69" y="213"/>
                  </a:cubicBezTo>
                  <a:cubicBezTo>
                    <a:pt x="69" y="215"/>
                    <a:pt x="71" y="217"/>
                    <a:pt x="73" y="217"/>
                  </a:cubicBezTo>
                  <a:cubicBezTo>
                    <a:pt x="75" y="217"/>
                    <a:pt x="77" y="215"/>
                    <a:pt x="77" y="213"/>
                  </a:cubicBezTo>
                  <a:close/>
                  <a:moveTo>
                    <a:pt x="77" y="203"/>
                  </a:moveTo>
                  <a:cubicBezTo>
                    <a:pt x="77" y="200"/>
                    <a:pt x="75" y="199"/>
                    <a:pt x="73" y="199"/>
                  </a:cubicBezTo>
                  <a:cubicBezTo>
                    <a:pt x="71" y="199"/>
                    <a:pt x="69" y="200"/>
                    <a:pt x="69" y="203"/>
                  </a:cubicBezTo>
                  <a:cubicBezTo>
                    <a:pt x="69" y="205"/>
                    <a:pt x="71" y="207"/>
                    <a:pt x="73" y="207"/>
                  </a:cubicBezTo>
                  <a:cubicBezTo>
                    <a:pt x="75" y="207"/>
                    <a:pt x="77" y="205"/>
                    <a:pt x="77" y="203"/>
                  </a:cubicBezTo>
                  <a:close/>
                  <a:moveTo>
                    <a:pt x="86" y="222"/>
                  </a:moveTo>
                  <a:cubicBezTo>
                    <a:pt x="86" y="220"/>
                    <a:pt x="84" y="218"/>
                    <a:pt x="82" y="218"/>
                  </a:cubicBezTo>
                  <a:cubicBezTo>
                    <a:pt x="80" y="218"/>
                    <a:pt x="78" y="220"/>
                    <a:pt x="78" y="222"/>
                  </a:cubicBezTo>
                  <a:cubicBezTo>
                    <a:pt x="78" y="224"/>
                    <a:pt x="80" y="226"/>
                    <a:pt x="82" y="226"/>
                  </a:cubicBezTo>
                  <a:cubicBezTo>
                    <a:pt x="84" y="226"/>
                    <a:pt x="86" y="224"/>
                    <a:pt x="86" y="222"/>
                  </a:cubicBezTo>
                  <a:close/>
                  <a:moveTo>
                    <a:pt x="86" y="213"/>
                  </a:moveTo>
                  <a:cubicBezTo>
                    <a:pt x="86" y="211"/>
                    <a:pt x="84" y="209"/>
                    <a:pt x="82" y="209"/>
                  </a:cubicBezTo>
                  <a:cubicBezTo>
                    <a:pt x="80" y="209"/>
                    <a:pt x="78" y="211"/>
                    <a:pt x="78" y="213"/>
                  </a:cubicBezTo>
                  <a:cubicBezTo>
                    <a:pt x="78" y="215"/>
                    <a:pt x="80" y="217"/>
                    <a:pt x="82" y="217"/>
                  </a:cubicBezTo>
                  <a:cubicBezTo>
                    <a:pt x="84" y="217"/>
                    <a:pt x="86" y="215"/>
                    <a:pt x="86" y="213"/>
                  </a:cubicBezTo>
                  <a:close/>
                  <a:moveTo>
                    <a:pt x="86" y="203"/>
                  </a:moveTo>
                  <a:cubicBezTo>
                    <a:pt x="86" y="200"/>
                    <a:pt x="84" y="199"/>
                    <a:pt x="82" y="199"/>
                  </a:cubicBezTo>
                  <a:cubicBezTo>
                    <a:pt x="80" y="199"/>
                    <a:pt x="78" y="200"/>
                    <a:pt x="78" y="203"/>
                  </a:cubicBezTo>
                  <a:cubicBezTo>
                    <a:pt x="78" y="205"/>
                    <a:pt x="80" y="207"/>
                    <a:pt x="82" y="207"/>
                  </a:cubicBezTo>
                  <a:cubicBezTo>
                    <a:pt x="84" y="207"/>
                    <a:pt x="86" y="205"/>
                    <a:pt x="86" y="203"/>
                  </a:cubicBezTo>
                  <a:close/>
                  <a:moveTo>
                    <a:pt x="96" y="222"/>
                  </a:moveTo>
                  <a:cubicBezTo>
                    <a:pt x="96" y="220"/>
                    <a:pt x="94" y="218"/>
                    <a:pt x="92" y="218"/>
                  </a:cubicBezTo>
                  <a:cubicBezTo>
                    <a:pt x="89" y="218"/>
                    <a:pt x="88" y="220"/>
                    <a:pt x="88" y="222"/>
                  </a:cubicBezTo>
                  <a:cubicBezTo>
                    <a:pt x="88" y="224"/>
                    <a:pt x="89" y="226"/>
                    <a:pt x="92" y="226"/>
                  </a:cubicBezTo>
                  <a:cubicBezTo>
                    <a:pt x="94" y="226"/>
                    <a:pt x="96" y="224"/>
                    <a:pt x="96" y="222"/>
                  </a:cubicBezTo>
                  <a:close/>
                  <a:moveTo>
                    <a:pt x="96" y="213"/>
                  </a:moveTo>
                  <a:cubicBezTo>
                    <a:pt x="96" y="211"/>
                    <a:pt x="94" y="209"/>
                    <a:pt x="92" y="209"/>
                  </a:cubicBezTo>
                  <a:cubicBezTo>
                    <a:pt x="89" y="209"/>
                    <a:pt x="88" y="211"/>
                    <a:pt x="88" y="213"/>
                  </a:cubicBezTo>
                  <a:cubicBezTo>
                    <a:pt x="88" y="215"/>
                    <a:pt x="89" y="217"/>
                    <a:pt x="92" y="217"/>
                  </a:cubicBezTo>
                  <a:cubicBezTo>
                    <a:pt x="94" y="217"/>
                    <a:pt x="96" y="215"/>
                    <a:pt x="96" y="213"/>
                  </a:cubicBezTo>
                  <a:close/>
                  <a:moveTo>
                    <a:pt x="96" y="203"/>
                  </a:moveTo>
                  <a:cubicBezTo>
                    <a:pt x="96" y="200"/>
                    <a:pt x="94" y="199"/>
                    <a:pt x="92" y="199"/>
                  </a:cubicBezTo>
                  <a:cubicBezTo>
                    <a:pt x="89" y="199"/>
                    <a:pt x="88" y="200"/>
                    <a:pt x="88" y="203"/>
                  </a:cubicBezTo>
                  <a:cubicBezTo>
                    <a:pt x="88" y="205"/>
                    <a:pt x="89" y="207"/>
                    <a:pt x="92" y="207"/>
                  </a:cubicBezTo>
                  <a:cubicBezTo>
                    <a:pt x="94" y="207"/>
                    <a:pt x="96" y="205"/>
                    <a:pt x="96" y="203"/>
                  </a:cubicBezTo>
                  <a:close/>
                  <a:moveTo>
                    <a:pt x="105" y="222"/>
                  </a:moveTo>
                  <a:cubicBezTo>
                    <a:pt x="105" y="220"/>
                    <a:pt x="103" y="218"/>
                    <a:pt x="101" y="218"/>
                  </a:cubicBezTo>
                  <a:cubicBezTo>
                    <a:pt x="99" y="218"/>
                    <a:pt x="97" y="220"/>
                    <a:pt x="97" y="222"/>
                  </a:cubicBezTo>
                  <a:cubicBezTo>
                    <a:pt x="97" y="224"/>
                    <a:pt x="99" y="226"/>
                    <a:pt x="101" y="226"/>
                  </a:cubicBezTo>
                  <a:cubicBezTo>
                    <a:pt x="103" y="226"/>
                    <a:pt x="105" y="224"/>
                    <a:pt x="105" y="222"/>
                  </a:cubicBezTo>
                  <a:close/>
                  <a:moveTo>
                    <a:pt x="105" y="213"/>
                  </a:moveTo>
                  <a:cubicBezTo>
                    <a:pt x="105" y="211"/>
                    <a:pt x="103" y="209"/>
                    <a:pt x="101" y="209"/>
                  </a:cubicBezTo>
                  <a:cubicBezTo>
                    <a:pt x="99" y="209"/>
                    <a:pt x="97" y="211"/>
                    <a:pt x="97" y="213"/>
                  </a:cubicBezTo>
                  <a:cubicBezTo>
                    <a:pt x="97" y="215"/>
                    <a:pt x="99" y="217"/>
                    <a:pt x="101" y="217"/>
                  </a:cubicBezTo>
                  <a:cubicBezTo>
                    <a:pt x="103" y="217"/>
                    <a:pt x="105" y="215"/>
                    <a:pt x="105" y="213"/>
                  </a:cubicBezTo>
                  <a:close/>
                  <a:moveTo>
                    <a:pt x="105" y="203"/>
                  </a:moveTo>
                  <a:cubicBezTo>
                    <a:pt x="105" y="200"/>
                    <a:pt x="103" y="199"/>
                    <a:pt x="101" y="199"/>
                  </a:cubicBezTo>
                  <a:cubicBezTo>
                    <a:pt x="99" y="199"/>
                    <a:pt x="97" y="200"/>
                    <a:pt x="97" y="203"/>
                  </a:cubicBezTo>
                  <a:cubicBezTo>
                    <a:pt x="97" y="205"/>
                    <a:pt x="99" y="207"/>
                    <a:pt x="101" y="207"/>
                  </a:cubicBezTo>
                  <a:cubicBezTo>
                    <a:pt x="103" y="207"/>
                    <a:pt x="105" y="205"/>
                    <a:pt x="105" y="203"/>
                  </a:cubicBezTo>
                  <a:close/>
                  <a:moveTo>
                    <a:pt x="115" y="222"/>
                  </a:moveTo>
                  <a:cubicBezTo>
                    <a:pt x="115" y="220"/>
                    <a:pt x="113" y="218"/>
                    <a:pt x="111" y="218"/>
                  </a:cubicBezTo>
                  <a:cubicBezTo>
                    <a:pt x="108" y="218"/>
                    <a:pt x="107" y="220"/>
                    <a:pt x="107" y="222"/>
                  </a:cubicBezTo>
                  <a:cubicBezTo>
                    <a:pt x="107" y="224"/>
                    <a:pt x="108" y="226"/>
                    <a:pt x="111" y="226"/>
                  </a:cubicBezTo>
                  <a:cubicBezTo>
                    <a:pt x="113" y="226"/>
                    <a:pt x="115" y="224"/>
                    <a:pt x="115" y="222"/>
                  </a:cubicBezTo>
                  <a:close/>
                  <a:moveTo>
                    <a:pt x="115" y="213"/>
                  </a:moveTo>
                  <a:cubicBezTo>
                    <a:pt x="115" y="211"/>
                    <a:pt x="113" y="209"/>
                    <a:pt x="111" y="209"/>
                  </a:cubicBezTo>
                  <a:cubicBezTo>
                    <a:pt x="108" y="209"/>
                    <a:pt x="107" y="211"/>
                    <a:pt x="107" y="213"/>
                  </a:cubicBezTo>
                  <a:cubicBezTo>
                    <a:pt x="107" y="215"/>
                    <a:pt x="108" y="217"/>
                    <a:pt x="111" y="217"/>
                  </a:cubicBezTo>
                  <a:cubicBezTo>
                    <a:pt x="113" y="217"/>
                    <a:pt x="115" y="215"/>
                    <a:pt x="115" y="213"/>
                  </a:cubicBezTo>
                  <a:close/>
                  <a:moveTo>
                    <a:pt x="115" y="203"/>
                  </a:moveTo>
                  <a:cubicBezTo>
                    <a:pt x="115" y="200"/>
                    <a:pt x="113" y="199"/>
                    <a:pt x="111" y="199"/>
                  </a:cubicBezTo>
                  <a:cubicBezTo>
                    <a:pt x="108" y="199"/>
                    <a:pt x="107" y="200"/>
                    <a:pt x="107" y="203"/>
                  </a:cubicBezTo>
                  <a:cubicBezTo>
                    <a:pt x="107" y="205"/>
                    <a:pt x="108" y="207"/>
                    <a:pt x="111" y="207"/>
                  </a:cubicBezTo>
                  <a:cubicBezTo>
                    <a:pt x="113" y="207"/>
                    <a:pt x="115" y="205"/>
                    <a:pt x="115" y="203"/>
                  </a:cubicBezTo>
                  <a:close/>
                  <a:moveTo>
                    <a:pt x="124" y="222"/>
                  </a:moveTo>
                  <a:cubicBezTo>
                    <a:pt x="124" y="220"/>
                    <a:pt x="122" y="218"/>
                    <a:pt x="120" y="218"/>
                  </a:cubicBezTo>
                  <a:cubicBezTo>
                    <a:pt x="118" y="218"/>
                    <a:pt x="116" y="220"/>
                    <a:pt x="116" y="222"/>
                  </a:cubicBezTo>
                  <a:cubicBezTo>
                    <a:pt x="116" y="224"/>
                    <a:pt x="118" y="226"/>
                    <a:pt x="120" y="226"/>
                  </a:cubicBezTo>
                  <a:cubicBezTo>
                    <a:pt x="122" y="226"/>
                    <a:pt x="124" y="224"/>
                    <a:pt x="124" y="222"/>
                  </a:cubicBezTo>
                  <a:close/>
                  <a:moveTo>
                    <a:pt x="124" y="213"/>
                  </a:moveTo>
                  <a:cubicBezTo>
                    <a:pt x="124" y="211"/>
                    <a:pt x="122" y="209"/>
                    <a:pt x="120" y="209"/>
                  </a:cubicBezTo>
                  <a:cubicBezTo>
                    <a:pt x="118" y="209"/>
                    <a:pt x="116" y="211"/>
                    <a:pt x="116" y="213"/>
                  </a:cubicBezTo>
                  <a:cubicBezTo>
                    <a:pt x="116" y="215"/>
                    <a:pt x="118" y="217"/>
                    <a:pt x="120" y="217"/>
                  </a:cubicBezTo>
                  <a:cubicBezTo>
                    <a:pt x="122" y="217"/>
                    <a:pt x="124" y="215"/>
                    <a:pt x="124" y="213"/>
                  </a:cubicBezTo>
                  <a:close/>
                  <a:moveTo>
                    <a:pt x="124" y="203"/>
                  </a:moveTo>
                  <a:cubicBezTo>
                    <a:pt x="124" y="200"/>
                    <a:pt x="122" y="199"/>
                    <a:pt x="120" y="199"/>
                  </a:cubicBezTo>
                  <a:cubicBezTo>
                    <a:pt x="118" y="199"/>
                    <a:pt x="116" y="200"/>
                    <a:pt x="116" y="203"/>
                  </a:cubicBezTo>
                  <a:cubicBezTo>
                    <a:pt x="116" y="205"/>
                    <a:pt x="118" y="207"/>
                    <a:pt x="120" y="207"/>
                  </a:cubicBezTo>
                  <a:cubicBezTo>
                    <a:pt x="122" y="207"/>
                    <a:pt x="124" y="205"/>
                    <a:pt x="124" y="203"/>
                  </a:cubicBezTo>
                  <a:close/>
                  <a:moveTo>
                    <a:pt x="133" y="222"/>
                  </a:moveTo>
                  <a:cubicBezTo>
                    <a:pt x="133" y="220"/>
                    <a:pt x="132" y="218"/>
                    <a:pt x="129" y="218"/>
                  </a:cubicBezTo>
                  <a:cubicBezTo>
                    <a:pt x="127" y="218"/>
                    <a:pt x="125" y="220"/>
                    <a:pt x="125" y="222"/>
                  </a:cubicBezTo>
                  <a:cubicBezTo>
                    <a:pt x="125" y="224"/>
                    <a:pt x="127" y="226"/>
                    <a:pt x="129" y="226"/>
                  </a:cubicBezTo>
                  <a:cubicBezTo>
                    <a:pt x="132" y="226"/>
                    <a:pt x="133" y="224"/>
                    <a:pt x="133" y="222"/>
                  </a:cubicBezTo>
                  <a:close/>
                  <a:moveTo>
                    <a:pt x="133" y="213"/>
                  </a:moveTo>
                  <a:cubicBezTo>
                    <a:pt x="133" y="211"/>
                    <a:pt x="132" y="209"/>
                    <a:pt x="129" y="209"/>
                  </a:cubicBezTo>
                  <a:cubicBezTo>
                    <a:pt x="127" y="209"/>
                    <a:pt x="125" y="211"/>
                    <a:pt x="125" y="213"/>
                  </a:cubicBezTo>
                  <a:cubicBezTo>
                    <a:pt x="125" y="215"/>
                    <a:pt x="127" y="217"/>
                    <a:pt x="129" y="217"/>
                  </a:cubicBezTo>
                  <a:cubicBezTo>
                    <a:pt x="132" y="217"/>
                    <a:pt x="133" y="215"/>
                    <a:pt x="133" y="213"/>
                  </a:cubicBezTo>
                  <a:close/>
                  <a:moveTo>
                    <a:pt x="133" y="203"/>
                  </a:moveTo>
                  <a:cubicBezTo>
                    <a:pt x="133" y="200"/>
                    <a:pt x="132" y="199"/>
                    <a:pt x="129" y="199"/>
                  </a:cubicBezTo>
                  <a:cubicBezTo>
                    <a:pt x="127" y="199"/>
                    <a:pt x="125" y="200"/>
                    <a:pt x="125" y="203"/>
                  </a:cubicBezTo>
                  <a:cubicBezTo>
                    <a:pt x="125" y="205"/>
                    <a:pt x="127" y="207"/>
                    <a:pt x="129" y="207"/>
                  </a:cubicBezTo>
                  <a:cubicBezTo>
                    <a:pt x="132" y="207"/>
                    <a:pt x="133" y="205"/>
                    <a:pt x="133" y="203"/>
                  </a:cubicBezTo>
                  <a:close/>
                  <a:moveTo>
                    <a:pt x="143" y="222"/>
                  </a:moveTo>
                  <a:cubicBezTo>
                    <a:pt x="143" y="220"/>
                    <a:pt x="141" y="218"/>
                    <a:pt x="139" y="218"/>
                  </a:cubicBezTo>
                  <a:cubicBezTo>
                    <a:pt x="137" y="218"/>
                    <a:pt x="135" y="220"/>
                    <a:pt x="135" y="222"/>
                  </a:cubicBezTo>
                  <a:cubicBezTo>
                    <a:pt x="135" y="224"/>
                    <a:pt x="137" y="226"/>
                    <a:pt x="139" y="226"/>
                  </a:cubicBezTo>
                  <a:cubicBezTo>
                    <a:pt x="141" y="226"/>
                    <a:pt x="143" y="224"/>
                    <a:pt x="143" y="222"/>
                  </a:cubicBezTo>
                  <a:close/>
                  <a:moveTo>
                    <a:pt x="143" y="213"/>
                  </a:moveTo>
                  <a:cubicBezTo>
                    <a:pt x="143" y="211"/>
                    <a:pt x="141" y="209"/>
                    <a:pt x="139" y="209"/>
                  </a:cubicBezTo>
                  <a:cubicBezTo>
                    <a:pt x="137" y="209"/>
                    <a:pt x="135" y="211"/>
                    <a:pt x="135" y="213"/>
                  </a:cubicBezTo>
                  <a:cubicBezTo>
                    <a:pt x="135" y="215"/>
                    <a:pt x="137" y="217"/>
                    <a:pt x="139" y="217"/>
                  </a:cubicBezTo>
                  <a:cubicBezTo>
                    <a:pt x="141" y="217"/>
                    <a:pt x="143" y="215"/>
                    <a:pt x="143" y="213"/>
                  </a:cubicBezTo>
                  <a:close/>
                  <a:moveTo>
                    <a:pt x="143" y="203"/>
                  </a:moveTo>
                  <a:cubicBezTo>
                    <a:pt x="143" y="200"/>
                    <a:pt x="141" y="199"/>
                    <a:pt x="139" y="199"/>
                  </a:cubicBezTo>
                  <a:cubicBezTo>
                    <a:pt x="137" y="199"/>
                    <a:pt x="135" y="200"/>
                    <a:pt x="135" y="203"/>
                  </a:cubicBezTo>
                  <a:cubicBezTo>
                    <a:pt x="135" y="205"/>
                    <a:pt x="137" y="207"/>
                    <a:pt x="139" y="207"/>
                  </a:cubicBezTo>
                  <a:cubicBezTo>
                    <a:pt x="141" y="207"/>
                    <a:pt x="143" y="205"/>
                    <a:pt x="143" y="203"/>
                  </a:cubicBezTo>
                  <a:close/>
                  <a:moveTo>
                    <a:pt x="313" y="212"/>
                  </a:moveTo>
                  <a:cubicBezTo>
                    <a:pt x="313" y="205"/>
                    <a:pt x="307" y="199"/>
                    <a:pt x="300" y="199"/>
                  </a:cubicBezTo>
                  <a:cubicBezTo>
                    <a:pt x="300" y="199"/>
                    <a:pt x="300" y="199"/>
                    <a:pt x="146" y="199"/>
                  </a:cubicBezTo>
                  <a:cubicBezTo>
                    <a:pt x="146" y="199"/>
                    <a:pt x="146" y="199"/>
                    <a:pt x="146" y="226"/>
                  </a:cubicBezTo>
                  <a:cubicBezTo>
                    <a:pt x="146" y="226"/>
                    <a:pt x="146" y="226"/>
                    <a:pt x="300" y="226"/>
                  </a:cubicBezTo>
                  <a:cubicBezTo>
                    <a:pt x="307" y="226"/>
                    <a:pt x="313" y="220"/>
                    <a:pt x="313" y="212"/>
                  </a:cubicBezTo>
                  <a:close/>
                  <a:moveTo>
                    <a:pt x="299" y="204"/>
                  </a:moveTo>
                  <a:cubicBezTo>
                    <a:pt x="294" y="204"/>
                    <a:pt x="291" y="208"/>
                    <a:pt x="291" y="212"/>
                  </a:cubicBezTo>
                  <a:cubicBezTo>
                    <a:pt x="291" y="217"/>
                    <a:pt x="294" y="220"/>
                    <a:pt x="299" y="220"/>
                  </a:cubicBezTo>
                  <a:cubicBezTo>
                    <a:pt x="303" y="220"/>
                    <a:pt x="307" y="217"/>
                    <a:pt x="307" y="212"/>
                  </a:cubicBezTo>
                  <a:cubicBezTo>
                    <a:pt x="307" y="208"/>
                    <a:pt x="303" y="204"/>
                    <a:pt x="299" y="204"/>
                  </a:cubicBez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112" name="TextBox 111"/>
            <p:cNvSpPr txBox="1"/>
            <p:nvPr/>
          </p:nvSpPr>
          <p:spPr>
            <a:xfrm>
              <a:off x="2485037" y="3333862"/>
              <a:ext cx="1158094" cy="369332"/>
            </a:xfrm>
            <a:prstGeom prst="rect">
              <a:avLst/>
            </a:prstGeom>
            <a:noFill/>
          </p:spPr>
          <p:txBody>
            <a:bodyPr wrap="square" lIns="0" tIns="0" rIns="0" bIns="0" rtlCol="0">
              <a:spAutoFit/>
            </a:bodyPr>
            <a:lstStyle/>
            <a:p>
              <a:r>
                <a:rPr lang="en-US" sz="1200" b="1" spc="-1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HARD </a:t>
              </a:r>
              <a:br>
                <a:rPr lang="en-US" sz="1200" b="1" spc="-1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br>
              <a:r>
                <a:rPr lang="en-US" sz="1200" b="1" spc="-1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DRIVE</a:t>
              </a:r>
            </a:p>
          </p:txBody>
        </p:sp>
        <p:sp>
          <p:nvSpPr>
            <p:cNvPr id="113" name="TextBox 112"/>
            <p:cNvSpPr txBox="1"/>
            <p:nvPr/>
          </p:nvSpPr>
          <p:spPr>
            <a:xfrm>
              <a:off x="1101719" y="4000688"/>
              <a:ext cx="1158094" cy="246221"/>
            </a:xfrm>
            <a:prstGeom prst="rect">
              <a:avLst/>
            </a:prstGeom>
            <a:noFill/>
          </p:spPr>
          <p:txBody>
            <a:bodyPr wrap="square" lIns="0" tIns="0" rIns="0" bIns="0" rtlCol="0">
              <a:spAutoFit/>
            </a:bodyPr>
            <a:lstStyle/>
            <a:p>
              <a:r>
                <a:rPr lang="en-US" sz="1600" b="1" spc="-50" dirty="0" smtClean="0">
                  <a:gradFill>
                    <a:gsLst>
                      <a:gs pos="2917">
                        <a:schemeClr val="tx2"/>
                      </a:gs>
                      <a:gs pos="30000">
                        <a:schemeClr val="tx2"/>
                      </a:gs>
                    </a:gsLst>
                    <a:lin ang="5400000" scaled="0"/>
                  </a:gradFill>
                  <a:latin typeface="Segoe UI Semibold" panose="020B0702040204020203" pitchFamily="34" charset="0"/>
                  <a:cs typeface="Segoe UI Semibold" panose="020B0702040204020203" pitchFamily="34" charset="0"/>
                </a:rPr>
                <a:t>Customer</a:t>
              </a:r>
              <a:endParaRPr lang="en-US" sz="1600" b="1" spc="-50" dirty="0">
                <a:gradFill>
                  <a:gsLst>
                    <a:gs pos="2917">
                      <a:schemeClr val="tx2"/>
                    </a:gs>
                    <a:gs pos="30000">
                      <a:schemeClr val="tx2"/>
                    </a:gs>
                  </a:gsLst>
                  <a:lin ang="5400000" scaled="0"/>
                </a:gradFill>
                <a:latin typeface="Segoe UI Semibold" panose="020B0702040204020203" pitchFamily="34" charset="0"/>
                <a:cs typeface="Segoe UI Semibold" panose="020B0702040204020203" pitchFamily="34" charset="0"/>
              </a:endParaRPr>
            </a:p>
          </p:txBody>
        </p:sp>
      </p:grpSp>
      <p:sp>
        <p:nvSpPr>
          <p:cNvPr id="114" name="TextBox 113"/>
          <p:cNvSpPr txBox="1"/>
          <p:nvPr/>
        </p:nvSpPr>
        <p:spPr>
          <a:xfrm>
            <a:off x="7056775" y="5750273"/>
            <a:ext cx="601438" cy="424732"/>
          </a:xfrm>
          <a:prstGeom prst="rect">
            <a:avLst/>
          </a:prstGeom>
          <a:solidFill>
            <a:srgbClr val="737373"/>
          </a:solidFill>
        </p:spPr>
        <p:txBody>
          <a:bodyPr wrap="square" lIns="45720" tIns="45720" rIns="45720" bIns="45720" rtlCol="0">
            <a:spAutoFit/>
          </a:bodyPr>
          <a:lstStyle>
            <a:defPPr>
              <a:defRPr lang="en-US"/>
            </a:defPPr>
            <a:lvl1pPr>
              <a:defRPr sz="1200" b="1" spc="-10">
                <a:gradFill>
                  <a:gsLst>
                    <a:gs pos="2917">
                      <a:schemeClr val="tx1"/>
                    </a:gs>
                    <a:gs pos="30000">
                      <a:schemeClr val="tx1"/>
                    </a:gs>
                  </a:gsLst>
                  <a:lin ang="5400000" scaled="0"/>
                </a:gradFill>
              </a:defRPr>
            </a:lvl1pPr>
          </a:lstStyle>
          <a:p>
            <a:pPr>
              <a:lnSpc>
                <a:spcPct val="90000"/>
              </a:lnSpc>
            </a:pPr>
            <a:r>
              <a:rPr lang="en-US" b="0" dirty="0" smtClean="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Export service</a:t>
            </a:r>
            <a:endParaRPr lang="en-US" b="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endParaRPr>
          </a:p>
        </p:txBody>
      </p:sp>
      <p:grpSp>
        <p:nvGrpSpPr>
          <p:cNvPr id="115" name="Group 114"/>
          <p:cNvGrpSpPr/>
          <p:nvPr/>
        </p:nvGrpSpPr>
        <p:grpSpPr>
          <a:xfrm>
            <a:off x="5802829" y="1507664"/>
            <a:ext cx="1253946" cy="1327877"/>
            <a:chOff x="3758256" y="936285"/>
            <a:chExt cx="1253946" cy="1327877"/>
          </a:xfrm>
        </p:grpSpPr>
        <p:sp useBgFill="1">
          <p:nvSpPr>
            <p:cNvPr id="116" name="Rectangle 17"/>
            <p:cNvSpPr/>
            <p:nvPr/>
          </p:nvSpPr>
          <p:spPr bwMode="white">
            <a:xfrm>
              <a:off x="3810000" y="1396999"/>
              <a:ext cx="758190" cy="429814"/>
            </a:xfrm>
            <a:custGeom>
              <a:avLst/>
              <a:gdLst>
                <a:gd name="connsiteX0" fmla="*/ 0 w 637540"/>
                <a:gd name="connsiteY0" fmla="*/ 0 h 434577"/>
                <a:gd name="connsiteX1" fmla="*/ 637540 w 637540"/>
                <a:gd name="connsiteY1" fmla="*/ 0 h 434577"/>
                <a:gd name="connsiteX2" fmla="*/ 637540 w 637540"/>
                <a:gd name="connsiteY2" fmla="*/ 434577 h 434577"/>
                <a:gd name="connsiteX3" fmla="*/ 0 w 637540"/>
                <a:gd name="connsiteY3" fmla="*/ 434577 h 434577"/>
                <a:gd name="connsiteX4" fmla="*/ 0 w 637540"/>
                <a:gd name="connsiteY4" fmla="*/ 0 h 434577"/>
                <a:gd name="connsiteX0" fmla="*/ 285750 w 637540"/>
                <a:gd name="connsiteY0" fmla="*/ 0 h 434577"/>
                <a:gd name="connsiteX1" fmla="*/ 637540 w 637540"/>
                <a:gd name="connsiteY1" fmla="*/ 0 h 434577"/>
                <a:gd name="connsiteX2" fmla="*/ 637540 w 637540"/>
                <a:gd name="connsiteY2" fmla="*/ 434577 h 434577"/>
                <a:gd name="connsiteX3" fmla="*/ 0 w 637540"/>
                <a:gd name="connsiteY3" fmla="*/ 434577 h 434577"/>
                <a:gd name="connsiteX4" fmla="*/ 285750 w 637540"/>
                <a:gd name="connsiteY4" fmla="*/ 0 h 434577"/>
                <a:gd name="connsiteX0" fmla="*/ 368300 w 720090"/>
                <a:gd name="connsiteY0" fmla="*/ 0 h 434577"/>
                <a:gd name="connsiteX1" fmla="*/ 720090 w 720090"/>
                <a:gd name="connsiteY1" fmla="*/ 0 h 434577"/>
                <a:gd name="connsiteX2" fmla="*/ 720090 w 720090"/>
                <a:gd name="connsiteY2" fmla="*/ 434577 h 434577"/>
                <a:gd name="connsiteX3" fmla="*/ 0 w 720090"/>
                <a:gd name="connsiteY3" fmla="*/ 415527 h 434577"/>
                <a:gd name="connsiteX4" fmla="*/ 368300 w 720090"/>
                <a:gd name="connsiteY4" fmla="*/ 0 h 434577"/>
                <a:gd name="connsiteX0" fmla="*/ 368300 w 720090"/>
                <a:gd name="connsiteY0" fmla="*/ 0 h 415527"/>
                <a:gd name="connsiteX1" fmla="*/ 720090 w 720090"/>
                <a:gd name="connsiteY1" fmla="*/ 0 h 415527"/>
                <a:gd name="connsiteX2" fmla="*/ 631190 w 720090"/>
                <a:gd name="connsiteY2" fmla="*/ 377427 h 415527"/>
                <a:gd name="connsiteX3" fmla="*/ 0 w 720090"/>
                <a:gd name="connsiteY3" fmla="*/ 415527 h 415527"/>
                <a:gd name="connsiteX4" fmla="*/ 368300 w 720090"/>
                <a:gd name="connsiteY4" fmla="*/ 0 h 415527"/>
                <a:gd name="connsiteX0" fmla="*/ 368300 w 758190"/>
                <a:gd name="connsiteY0" fmla="*/ 0 h 415527"/>
                <a:gd name="connsiteX1" fmla="*/ 758190 w 758190"/>
                <a:gd name="connsiteY1" fmla="*/ 38100 h 415527"/>
                <a:gd name="connsiteX2" fmla="*/ 631190 w 758190"/>
                <a:gd name="connsiteY2" fmla="*/ 377427 h 415527"/>
                <a:gd name="connsiteX3" fmla="*/ 0 w 758190"/>
                <a:gd name="connsiteY3" fmla="*/ 415527 h 415527"/>
                <a:gd name="connsiteX4" fmla="*/ 368300 w 758190"/>
                <a:gd name="connsiteY4" fmla="*/ 0 h 415527"/>
                <a:gd name="connsiteX0" fmla="*/ 368300 w 758190"/>
                <a:gd name="connsiteY0" fmla="*/ 0 h 415527"/>
                <a:gd name="connsiteX1" fmla="*/ 758190 w 758190"/>
                <a:gd name="connsiteY1" fmla="*/ 38100 h 415527"/>
                <a:gd name="connsiteX2" fmla="*/ 554990 w 758190"/>
                <a:gd name="connsiteY2" fmla="*/ 396477 h 415527"/>
                <a:gd name="connsiteX3" fmla="*/ 0 w 758190"/>
                <a:gd name="connsiteY3" fmla="*/ 415527 h 415527"/>
                <a:gd name="connsiteX4" fmla="*/ 368300 w 758190"/>
                <a:gd name="connsiteY4" fmla="*/ 0 h 415527"/>
                <a:gd name="connsiteX0" fmla="*/ 415925 w 758190"/>
                <a:gd name="connsiteY0" fmla="*/ 0 h 425052"/>
                <a:gd name="connsiteX1" fmla="*/ 758190 w 758190"/>
                <a:gd name="connsiteY1" fmla="*/ 47625 h 425052"/>
                <a:gd name="connsiteX2" fmla="*/ 554990 w 758190"/>
                <a:gd name="connsiteY2" fmla="*/ 406002 h 425052"/>
                <a:gd name="connsiteX3" fmla="*/ 0 w 758190"/>
                <a:gd name="connsiteY3" fmla="*/ 425052 h 425052"/>
                <a:gd name="connsiteX4" fmla="*/ 415925 w 758190"/>
                <a:gd name="connsiteY4" fmla="*/ 0 h 425052"/>
                <a:gd name="connsiteX0" fmla="*/ 415925 w 758190"/>
                <a:gd name="connsiteY0" fmla="*/ 0 h 425052"/>
                <a:gd name="connsiteX1" fmla="*/ 758190 w 758190"/>
                <a:gd name="connsiteY1" fmla="*/ 47625 h 425052"/>
                <a:gd name="connsiteX2" fmla="*/ 531178 w 758190"/>
                <a:gd name="connsiteY2" fmla="*/ 406002 h 425052"/>
                <a:gd name="connsiteX3" fmla="*/ 0 w 758190"/>
                <a:gd name="connsiteY3" fmla="*/ 425052 h 425052"/>
                <a:gd name="connsiteX4" fmla="*/ 415925 w 758190"/>
                <a:gd name="connsiteY4" fmla="*/ 0 h 425052"/>
                <a:gd name="connsiteX0" fmla="*/ 415925 w 777240"/>
                <a:gd name="connsiteY0" fmla="*/ 0 h 425052"/>
                <a:gd name="connsiteX1" fmla="*/ 777240 w 777240"/>
                <a:gd name="connsiteY1" fmla="*/ 52387 h 425052"/>
                <a:gd name="connsiteX2" fmla="*/ 531178 w 777240"/>
                <a:gd name="connsiteY2" fmla="*/ 406002 h 425052"/>
                <a:gd name="connsiteX3" fmla="*/ 0 w 777240"/>
                <a:gd name="connsiteY3" fmla="*/ 425052 h 425052"/>
                <a:gd name="connsiteX4" fmla="*/ 415925 w 777240"/>
                <a:gd name="connsiteY4" fmla="*/ 0 h 425052"/>
                <a:gd name="connsiteX0" fmla="*/ 415925 w 777240"/>
                <a:gd name="connsiteY0" fmla="*/ 0 h 425052"/>
                <a:gd name="connsiteX1" fmla="*/ 777240 w 777240"/>
                <a:gd name="connsiteY1" fmla="*/ 52387 h 425052"/>
                <a:gd name="connsiteX2" fmla="*/ 519271 w 777240"/>
                <a:gd name="connsiteY2" fmla="*/ 396477 h 425052"/>
                <a:gd name="connsiteX3" fmla="*/ 0 w 777240"/>
                <a:gd name="connsiteY3" fmla="*/ 425052 h 425052"/>
                <a:gd name="connsiteX4" fmla="*/ 415925 w 777240"/>
                <a:gd name="connsiteY4" fmla="*/ 0 h 425052"/>
                <a:gd name="connsiteX0" fmla="*/ 415925 w 777240"/>
                <a:gd name="connsiteY0" fmla="*/ 0 h 425052"/>
                <a:gd name="connsiteX1" fmla="*/ 777240 w 777240"/>
                <a:gd name="connsiteY1" fmla="*/ 52387 h 425052"/>
                <a:gd name="connsiteX2" fmla="*/ 519271 w 777240"/>
                <a:gd name="connsiteY2" fmla="*/ 396477 h 425052"/>
                <a:gd name="connsiteX3" fmla="*/ 433388 w 777240"/>
                <a:gd name="connsiteY3" fmla="*/ 400844 h 425052"/>
                <a:gd name="connsiteX4" fmla="*/ 0 w 777240"/>
                <a:gd name="connsiteY4" fmla="*/ 425052 h 425052"/>
                <a:gd name="connsiteX5" fmla="*/ 415925 w 777240"/>
                <a:gd name="connsiteY5" fmla="*/ 0 h 425052"/>
                <a:gd name="connsiteX0" fmla="*/ 415925 w 777240"/>
                <a:gd name="connsiteY0" fmla="*/ 0 h 425052"/>
                <a:gd name="connsiteX1" fmla="*/ 777240 w 777240"/>
                <a:gd name="connsiteY1" fmla="*/ 52387 h 425052"/>
                <a:gd name="connsiteX2" fmla="*/ 635953 w 777240"/>
                <a:gd name="connsiteY2" fmla="*/ 239315 h 425052"/>
                <a:gd name="connsiteX3" fmla="*/ 433388 w 777240"/>
                <a:gd name="connsiteY3" fmla="*/ 400844 h 425052"/>
                <a:gd name="connsiteX4" fmla="*/ 0 w 777240"/>
                <a:gd name="connsiteY4" fmla="*/ 425052 h 425052"/>
                <a:gd name="connsiteX5" fmla="*/ 415925 w 777240"/>
                <a:gd name="connsiteY5" fmla="*/ 0 h 425052"/>
                <a:gd name="connsiteX0" fmla="*/ 415925 w 777240"/>
                <a:gd name="connsiteY0" fmla="*/ 0 h 425052"/>
                <a:gd name="connsiteX1" fmla="*/ 777240 w 777240"/>
                <a:gd name="connsiteY1" fmla="*/ 52387 h 425052"/>
                <a:gd name="connsiteX2" fmla="*/ 635953 w 777240"/>
                <a:gd name="connsiteY2" fmla="*/ 239315 h 425052"/>
                <a:gd name="connsiteX3" fmla="*/ 521495 w 777240"/>
                <a:gd name="connsiteY3" fmla="*/ 246063 h 425052"/>
                <a:gd name="connsiteX4" fmla="*/ 0 w 777240"/>
                <a:gd name="connsiteY4" fmla="*/ 425052 h 425052"/>
                <a:gd name="connsiteX5" fmla="*/ 415925 w 777240"/>
                <a:gd name="connsiteY5" fmla="*/ 0 h 425052"/>
                <a:gd name="connsiteX0" fmla="*/ 415925 w 777240"/>
                <a:gd name="connsiteY0" fmla="*/ 0 h 425052"/>
                <a:gd name="connsiteX1" fmla="*/ 777240 w 777240"/>
                <a:gd name="connsiteY1" fmla="*/ 52387 h 425052"/>
                <a:gd name="connsiteX2" fmla="*/ 635953 w 777240"/>
                <a:gd name="connsiteY2" fmla="*/ 239315 h 425052"/>
                <a:gd name="connsiteX3" fmla="*/ 521495 w 777240"/>
                <a:gd name="connsiteY3" fmla="*/ 246063 h 425052"/>
                <a:gd name="connsiteX4" fmla="*/ 0 w 777240"/>
                <a:gd name="connsiteY4" fmla="*/ 425052 h 425052"/>
                <a:gd name="connsiteX5" fmla="*/ 415925 w 777240"/>
                <a:gd name="connsiteY5" fmla="*/ 0 h 425052"/>
                <a:gd name="connsiteX0" fmla="*/ 415925 w 777240"/>
                <a:gd name="connsiteY0" fmla="*/ 0 h 425052"/>
                <a:gd name="connsiteX1" fmla="*/ 777240 w 777240"/>
                <a:gd name="connsiteY1" fmla="*/ 52387 h 425052"/>
                <a:gd name="connsiteX2" fmla="*/ 616903 w 777240"/>
                <a:gd name="connsiteY2" fmla="*/ 253602 h 425052"/>
                <a:gd name="connsiteX3" fmla="*/ 521495 w 777240"/>
                <a:gd name="connsiteY3" fmla="*/ 246063 h 425052"/>
                <a:gd name="connsiteX4" fmla="*/ 0 w 777240"/>
                <a:gd name="connsiteY4" fmla="*/ 425052 h 425052"/>
                <a:gd name="connsiteX5" fmla="*/ 415925 w 777240"/>
                <a:gd name="connsiteY5" fmla="*/ 0 h 425052"/>
                <a:gd name="connsiteX0" fmla="*/ 415925 w 777240"/>
                <a:gd name="connsiteY0" fmla="*/ 0 h 425052"/>
                <a:gd name="connsiteX1" fmla="*/ 777240 w 777240"/>
                <a:gd name="connsiteY1" fmla="*/ 52387 h 425052"/>
                <a:gd name="connsiteX2" fmla="*/ 616903 w 777240"/>
                <a:gd name="connsiteY2" fmla="*/ 253602 h 425052"/>
                <a:gd name="connsiteX3" fmla="*/ 521495 w 777240"/>
                <a:gd name="connsiteY3" fmla="*/ 246063 h 425052"/>
                <a:gd name="connsiteX4" fmla="*/ 0 w 777240"/>
                <a:gd name="connsiteY4" fmla="*/ 425052 h 425052"/>
                <a:gd name="connsiteX5" fmla="*/ 415925 w 777240"/>
                <a:gd name="connsiteY5" fmla="*/ 0 h 425052"/>
                <a:gd name="connsiteX0" fmla="*/ 415925 w 777240"/>
                <a:gd name="connsiteY0" fmla="*/ 0 h 425052"/>
                <a:gd name="connsiteX1" fmla="*/ 777240 w 777240"/>
                <a:gd name="connsiteY1" fmla="*/ 52387 h 425052"/>
                <a:gd name="connsiteX2" fmla="*/ 614522 w 777240"/>
                <a:gd name="connsiteY2" fmla="*/ 244077 h 425052"/>
                <a:gd name="connsiteX3" fmla="*/ 521495 w 777240"/>
                <a:gd name="connsiteY3" fmla="*/ 246063 h 425052"/>
                <a:gd name="connsiteX4" fmla="*/ 0 w 777240"/>
                <a:gd name="connsiteY4" fmla="*/ 425052 h 425052"/>
                <a:gd name="connsiteX5" fmla="*/ 415925 w 777240"/>
                <a:gd name="connsiteY5" fmla="*/ 0 h 425052"/>
                <a:gd name="connsiteX0" fmla="*/ 415925 w 777240"/>
                <a:gd name="connsiteY0" fmla="*/ 0 h 425052"/>
                <a:gd name="connsiteX1" fmla="*/ 777240 w 777240"/>
                <a:gd name="connsiteY1" fmla="*/ 52387 h 425052"/>
                <a:gd name="connsiteX2" fmla="*/ 614522 w 777240"/>
                <a:gd name="connsiteY2" fmla="*/ 244077 h 425052"/>
                <a:gd name="connsiteX3" fmla="*/ 521495 w 777240"/>
                <a:gd name="connsiteY3" fmla="*/ 246063 h 425052"/>
                <a:gd name="connsiteX4" fmla="*/ 0 w 777240"/>
                <a:gd name="connsiteY4" fmla="*/ 425052 h 425052"/>
                <a:gd name="connsiteX5" fmla="*/ 415925 w 777240"/>
                <a:gd name="connsiteY5" fmla="*/ 0 h 425052"/>
                <a:gd name="connsiteX0" fmla="*/ 415925 w 777240"/>
                <a:gd name="connsiteY0" fmla="*/ 0 h 425052"/>
                <a:gd name="connsiteX1" fmla="*/ 777240 w 777240"/>
                <a:gd name="connsiteY1" fmla="*/ 52387 h 425052"/>
                <a:gd name="connsiteX2" fmla="*/ 614522 w 777240"/>
                <a:gd name="connsiteY2" fmla="*/ 244077 h 425052"/>
                <a:gd name="connsiteX3" fmla="*/ 521495 w 777240"/>
                <a:gd name="connsiteY3" fmla="*/ 246063 h 425052"/>
                <a:gd name="connsiteX4" fmla="*/ 0 w 777240"/>
                <a:gd name="connsiteY4" fmla="*/ 425052 h 425052"/>
                <a:gd name="connsiteX5" fmla="*/ 415925 w 777240"/>
                <a:gd name="connsiteY5" fmla="*/ 0 h 425052"/>
                <a:gd name="connsiteX0" fmla="*/ 444500 w 777240"/>
                <a:gd name="connsiteY0" fmla="*/ 0 h 427433"/>
                <a:gd name="connsiteX1" fmla="*/ 777240 w 777240"/>
                <a:gd name="connsiteY1" fmla="*/ 54768 h 427433"/>
                <a:gd name="connsiteX2" fmla="*/ 614522 w 777240"/>
                <a:gd name="connsiteY2" fmla="*/ 246458 h 427433"/>
                <a:gd name="connsiteX3" fmla="*/ 521495 w 777240"/>
                <a:gd name="connsiteY3" fmla="*/ 248444 h 427433"/>
                <a:gd name="connsiteX4" fmla="*/ 0 w 777240"/>
                <a:gd name="connsiteY4" fmla="*/ 427433 h 427433"/>
                <a:gd name="connsiteX5" fmla="*/ 444500 w 777240"/>
                <a:gd name="connsiteY5" fmla="*/ 0 h 427433"/>
                <a:gd name="connsiteX0" fmla="*/ 425450 w 758190"/>
                <a:gd name="connsiteY0" fmla="*/ 0 h 429814"/>
                <a:gd name="connsiteX1" fmla="*/ 758190 w 758190"/>
                <a:gd name="connsiteY1" fmla="*/ 54768 h 429814"/>
                <a:gd name="connsiteX2" fmla="*/ 595472 w 758190"/>
                <a:gd name="connsiteY2" fmla="*/ 246458 h 429814"/>
                <a:gd name="connsiteX3" fmla="*/ 502445 w 758190"/>
                <a:gd name="connsiteY3" fmla="*/ 248444 h 429814"/>
                <a:gd name="connsiteX4" fmla="*/ 0 w 758190"/>
                <a:gd name="connsiteY4" fmla="*/ 429814 h 429814"/>
                <a:gd name="connsiteX5" fmla="*/ 425450 w 758190"/>
                <a:gd name="connsiteY5" fmla="*/ 0 h 429814"/>
                <a:gd name="connsiteX0" fmla="*/ 425450 w 758190"/>
                <a:gd name="connsiteY0" fmla="*/ 0 h 429814"/>
                <a:gd name="connsiteX1" fmla="*/ 758190 w 758190"/>
                <a:gd name="connsiteY1" fmla="*/ 54768 h 429814"/>
                <a:gd name="connsiteX2" fmla="*/ 590709 w 758190"/>
                <a:gd name="connsiteY2" fmla="*/ 255983 h 429814"/>
                <a:gd name="connsiteX3" fmla="*/ 502445 w 758190"/>
                <a:gd name="connsiteY3" fmla="*/ 248444 h 429814"/>
                <a:gd name="connsiteX4" fmla="*/ 0 w 758190"/>
                <a:gd name="connsiteY4" fmla="*/ 429814 h 429814"/>
                <a:gd name="connsiteX5" fmla="*/ 425450 w 758190"/>
                <a:gd name="connsiteY5" fmla="*/ 0 h 429814"/>
                <a:gd name="connsiteX0" fmla="*/ 425450 w 758190"/>
                <a:gd name="connsiteY0" fmla="*/ 0 h 429814"/>
                <a:gd name="connsiteX1" fmla="*/ 758190 w 758190"/>
                <a:gd name="connsiteY1" fmla="*/ 54768 h 429814"/>
                <a:gd name="connsiteX2" fmla="*/ 590709 w 758190"/>
                <a:gd name="connsiteY2" fmla="*/ 255983 h 429814"/>
                <a:gd name="connsiteX3" fmla="*/ 495301 w 758190"/>
                <a:gd name="connsiteY3" fmla="*/ 250825 h 429814"/>
                <a:gd name="connsiteX4" fmla="*/ 0 w 758190"/>
                <a:gd name="connsiteY4" fmla="*/ 429814 h 429814"/>
                <a:gd name="connsiteX5" fmla="*/ 425450 w 758190"/>
                <a:gd name="connsiteY5" fmla="*/ 0 h 429814"/>
                <a:gd name="connsiteX0" fmla="*/ 425450 w 758190"/>
                <a:gd name="connsiteY0" fmla="*/ 0 h 429814"/>
                <a:gd name="connsiteX1" fmla="*/ 758190 w 758190"/>
                <a:gd name="connsiteY1" fmla="*/ 54768 h 429814"/>
                <a:gd name="connsiteX2" fmla="*/ 595471 w 758190"/>
                <a:gd name="connsiteY2" fmla="*/ 258364 h 429814"/>
                <a:gd name="connsiteX3" fmla="*/ 495301 w 758190"/>
                <a:gd name="connsiteY3" fmla="*/ 250825 h 429814"/>
                <a:gd name="connsiteX4" fmla="*/ 0 w 758190"/>
                <a:gd name="connsiteY4" fmla="*/ 429814 h 429814"/>
                <a:gd name="connsiteX5" fmla="*/ 425450 w 758190"/>
                <a:gd name="connsiteY5" fmla="*/ 0 h 429814"/>
                <a:gd name="connsiteX0" fmla="*/ 425450 w 758190"/>
                <a:gd name="connsiteY0" fmla="*/ 0 h 429814"/>
                <a:gd name="connsiteX1" fmla="*/ 758190 w 758190"/>
                <a:gd name="connsiteY1" fmla="*/ 54768 h 429814"/>
                <a:gd name="connsiteX2" fmla="*/ 595471 w 758190"/>
                <a:gd name="connsiteY2" fmla="*/ 258364 h 429814"/>
                <a:gd name="connsiteX3" fmla="*/ 495301 w 758190"/>
                <a:gd name="connsiteY3" fmla="*/ 250825 h 429814"/>
                <a:gd name="connsiteX4" fmla="*/ 0 w 758190"/>
                <a:gd name="connsiteY4" fmla="*/ 429814 h 429814"/>
                <a:gd name="connsiteX5" fmla="*/ 425450 w 758190"/>
                <a:gd name="connsiteY5" fmla="*/ 0 h 429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8190" h="429814">
                  <a:moveTo>
                    <a:pt x="425450" y="0"/>
                  </a:moveTo>
                  <a:lnTo>
                    <a:pt x="758190" y="54768"/>
                  </a:lnTo>
                  <a:cubicBezTo>
                    <a:pt x="661881" y="102790"/>
                    <a:pt x="665586" y="246060"/>
                    <a:pt x="595471" y="258364"/>
                  </a:cubicBezTo>
                  <a:cubicBezTo>
                    <a:pt x="562081" y="265376"/>
                    <a:pt x="528691" y="253338"/>
                    <a:pt x="495301" y="250825"/>
                  </a:cubicBezTo>
                  <a:cubicBezTo>
                    <a:pt x="559594" y="489081"/>
                    <a:pt x="173832" y="370151"/>
                    <a:pt x="0" y="429814"/>
                  </a:cubicBezTo>
                  <a:lnTo>
                    <a:pt x="425450" y="0"/>
                  </a:lnTo>
                  <a:close/>
                </a:path>
              </a:pathLst>
            </a:cu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chemeClr val="bg1"/>
                    </a:gs>
                    <a:gs pos="10417">
                      <a:schemeClr val="bg1"/>
                    </a:gs>
                  </a:gsLst>
                  <a:lin ang="5400000" scaled="0"/>
                </a:gradFill>
              </a:endParaRPr>
            </a:p>
          </p:txBody>
        </p:sp>
        <p:sp>
          <p:nvSpPr>
            <p:cNvPr id="117" name="Freeform 56"/>
            <p:cNvSpPr>
              <a:spLocks noEditPoints="1"/>
            </p:cNvSpPr>
            <p:nvPr/>
          </p:nvSpPr>
          <p:spPr bwMode="auto">
            <a:xfrm>
              <a:off x="3758256" y="936285"/>
              <a:ext cx="1088382" cy="907197"/>
            </a:xfrm>
            <a:custGeom>
              <a:avLst/>
              <a:gdLst>
                <a:gd name="T0" fmla="*/ 293 w 481"/>
                <a:gd name="T1" fmla="*/ 289 h 401"/>
                <a:gd name="T2" fmla="*/ 209 w 481"/>
                <a:gd name="T3" fmla="*/ 319 h 401"/>
                <a:gd name="T4" fmla="*/ 207 w 481"/>
                <a:gd name="T5" fmla="*/ 357 h 401"/>
                <a:gd name="T6" fmla="*/ 77 w 481"/>
                <a:gd name="T7" fmla="*/ 368 h 401"/>
                <a:gd name="T8" fmla="*/ 274 w 481"/>
                <a:gd name="T9" fmla="*/ 262 h 401"/>
                <a:gd name="T10" fmla="*/ 292 w 481"/>
                <a:gd name="T11" fmla="*/ 119 h 401"/>
                <a:gd name="T12" fmla="*/ 254 w 481"/>
                <a:gd name="T13" fmla="*/ 100 h 401"/>
                <a:gd name="T14" fmla="*/ 239 w 481"/>
                <a:gd name="T15" fmla="*/ 56 h 401"/>
                <a:gd name="T16" fmla="*/ 127 w 481"/>
                <a:gd name="T17" fmla="*/ 3 h 401"/>
                <a:gd name="T18" fmla="*/ 301 w 481"/>
                <a:gd name="T19" fmla="*/ 136 h 401"/>
                <a:gd name="T20" fmla="*/ 32 w 481"/>
                <a:gd name="T21" fmla="*/ 264 h 401"/>
                <a:gd name="T22" fmla="*/ 45 w 481"/>
                <a:gd name="T23" fmla="*/ 210 h 401"/>
                <a:gd name="T24" fmla="*/ 325 w 481"/>
                <a:gd name="T25" fmla="*/ 221 h 401"/>
                <a:gd name="T26" fmla="*/ 84 w 481"/>
                <a:gd name="T27" fmla="*/ 223 h 401"/>
                <a:gd name="T28" fmla="*/ 44 w 481"/>
                <a:gd name="T29" fmla="*/ 203 h 401"/>
                <a:gd name="T30" fmla="*/ 80 w 481"/>
                <a:gd name="T31" fmla="*/ 178 h 401"/>
                <a:gd name="T32" fmla="*/ 404 w 481"/>
                <a:gd name="T33" fmla="*/ 137 h 401"/>
                <a:gd name="T34" fmla="*/ 160 w 481"/>
                <a:gd name="T35" fmla="*/ 198 h 401"/>
                <a:gd name="T36" fmla="*/ 147 w 481"/>
                <a:gd name="T37" fmla="*/ 199 h 401"/>
                <a:gd name="T38" fmla="*/ 157 w 481"/>
                <a:gd name="T39" fmla="*/ 211 h 401"/>
                <a:gd name="T40" fmla="*/ 183 w 481"/>
                <a:gd name="T41" fmla="*/ 195 h 401"/>
                <a:gd name="T42" fmla="*/ 169 w 481"/>
                <a:gd name="T43" fmla="*/ 197 h 401"/>
                <a:gd name="T44" fmla="*/ 180 w 481"/>
                <a:gd name="T45" fmla="*/ 208 h 401"/>
                <a:gd name="T46" fmla="*/ 205 w 481"/>
                <a:gd name="T47" fmla="*/ 193 h 401"/>
                <a:gd name="T48" fmla="*/ 192 w 481"/>
                <a:gd name="T49" fmla="*/ 194 h 401"/>
                <a:gd name="T50" fmla="*/ 202 w 481"/>
                <a:gd name="T51" fmla="*/ 206 h 401"/>
                <a:gd name="T52" fmla="*/ 228 w 481"/>
                <a:gd name="T53" fmla="*/ 190 h 401"/>
                <a:gd name="T54" fmla="*/ 214 w 481"/>
                <a:gd name="T55" fmla="*/ 192 h 401"/>
                <a:gd name="T56" fmla="*/ 225 w 481"/>
                <a:gd name="T57" fmla="*/ 203 h 401"/>
                <a:gd name="T58" fmla="*/ 250 w 481"/>
                <a:gd name="T59" fmla="*/ 188 h 401"/>
                <a:gd name="T60" fmla="*/ 237 w 481"/>
                <a:gd name="T61" fmla="*/ 189 h 401"/>
                <a:gd name="T62" fmla="*/ 248 w 481"/>
                <a:gd name="T63" fmla="*/ 201 h 401"/>
                <a:gd name="T64" fmla="*/ 273 w 481"/>
                <a:gd name="T65" fmla="*/ 185 h 401"/>
                <a:gd name="T66" fmla="*/ 260 w 481"/>
                <a:gd name="T67" fmla="*/ 186 h 401"/>
                <a:gd name="T68" fmla="*/ 270 w 481"/>
                <a:gd name="T69" fmla="*/ 198 h 401"/>
                <a:gd name="T70" fmla="*/ 295 w 481"/>
                <a:gd name="T71" fmla="*/ 182 h 401"/>
                <a:gd name="T72" fmla="*/ 282 w 481"/>
                <a:gd name="T73" fmla="*/ 184 h 401"/>
                <a:gd name="T74" fmla="*/ 293 w 481"/>
                <a:gd name="T75" fmla="*/ 196 h 401"/>
                <a:gd name="T76" fmla="*/ 318 w 481"/>
                <a:gd name="T77" fmla="*/ 180 h 401"/>
                <a:gd name="T78" fmla="*/ 305 w 481"/>
                <a:gd name="T79" fmla="*/ 181 h 401"/>
                <a:gd name="T80" fmla="*/ 315 w 481"/>
                <a:gd name="T81" fmla="*/ 193 h 401"/>
                <a:gd name="T82" fmla="*/ 341 w 481"/>
                <a:gd name="T83" fmla="*/ 177 h 401"/>
                <a:gd name="T84" fmla="*/ 327 w 481"/>
                <a:gd name="T85" fmla="*/ 179 h 401"/>
                <a:gd name="T86" fmla="*/ 338 w 481"/>
                <a:gd name="T87" fmla="*/ 191 h 401"/>
                <a:gd name="T88" fmla="*/ 363 w 481"/>
                <a:gd name="T89" fmla="*/ 175 h 401"/>
                <a:gd name="T90" fmla="*/ 350 w 481"/>
                <a:gd name="T91" fmla="*/ 176 h 401"/>
                <a:gd name="T92" fmla="*/ 360 w 481"/>
                <a:gd name="T93" fmla="*/ 188 h 401"/>
                <a:gd name="T94" fmla="*/ 386 w 481"/>
                <a:gd name="T95" fmla="*/ 172 h 401"/>
                <a:gd name="T96" fmla="*/ 372 w 481"/>
                <a:gd name="T97" fmla="*/ 174 h 401"/>
                <a:gd name="T98" fmla="*/ 383 w 481"/>
                <a:gd name="T99" fmla="*/ 186 h 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81" h="401">
                  <a:moveTo>
                    <a:pt x="274" y="262"/>
                  </a:moveTo>
                  <a:cubicBezTo>
                    <a:pt x="274" y="262"/>
                    <a:pt x="280" y="264"/>
                    <a:pt x="288" y="267"/>
                  </a:cubicBezTo>
                  <a:cubicBezTo>
                    <a:pt x="295" y="270"/>
                    <a:pt x="296" y="281"/>
                    <a:pt x="293" y="289"/>
                  </a:cubicBezTo>
                  <a:cubicBezTo>
                    <a:pt x="285" y="305"/>
                    <a:pt x="272" y="301"/>
                    <a:pt x="272" y="301"/>
                  </a:cubicBezTo>
                  <a:cubicBezTo>
                    <a:pt x="237" y="291"/>
                    <a:pt x="237" y="291"/>
                    <a:pt x="237" y="291"/>
                  </a:cubicBezTo>
                  <a:cubicBezTo>
                    <a:pt x="209" y="319"/>
                    <a:pt x="209" y="319"/>
                    <a:pt x="209" y="319"/>
                  </a:cubicBezTo>
                  <a:cubicBezTo>
                    <a:pt x="209" y="319"/>
                    <a:pt x="217" y="321"/>
                    <a:pt x="223" y="323"/>
                  </a:cubicBezTo>
                  <a:cubicBezTo>
                    <a:pt x="230" y="324"/>
                    <a:pt x="234" y="335"/>
                    <a:pt x="230" y="346"/>
                  </a:cubicBezTo>
                  <a:cubicBezTo>
                    <a:pt x="224" y="361"/>
                    <a:pt x="207" y="357"/>
                    <a:pt x="207" y="357"/>
                  </a:cubicBezTo>
                  <a:cubicBezTo>
                    <a:pt x="170" y="350"/>
                    <a:pt x="170" y="350"/>
                    <a:pt x="170" y="350"/>
                  </a:cubicBezTo>
                  <a:cubicBezTo>
                    <a:pt x="106" y="390"/>
                    <a:pt x="106" y="390"/>
                    <a:pt x="106" y="390"/>
                  </a:cubicBezTo>
                  <a:cubicBezTo>
                    <a:pt x="106" y="390"/>
                    <a:pt x="46" y="401"/>
                    <a:pt x="77" y="368"/>
                  </a:cubicBezTo>
                  <a:cubicBezTo>
                    <a:pt x="108" y="335"/>
                    <a:pt x="213" y="229"/>
                    <a:pt x="222" y="228"/>
                  </a:cubicBezTo>
                  <a:cubicBezTo>
                    <a:pt x="232" y="227"/>
                    <a:pt x="310" y="229"/>
                    <a:pt x="310" y="229"/>
                  </a:cubicBezTo>
                  <a:lnTo>
                    <a:pt x="274" y="262"/>
                  </a:lnTo>
                  <a:close/>
                  <a:moveTo>
                    <a:pt x="301" y="136"/>
                  </a:moveTo>
                  <a:cubicBezTo>
                    <a:pt x="283" y="123"/>
                    <a:pt x="283" y="123"/>
                    <a:pt x="283" y="123"/>
                  </a:cubicBezTo>
                  <a:cubicBezTo>
                    <a:pt x="292" y="119"/>
                    <a:pt x="292" y="119"/>
                    <a:pt x="292" y="119"/>
                  </a:cubicBezTo>
                  <a:cubicBezTo>
                    <a:pt x="292" y="119"/>
                    <a:pt x="298" y="114"/>
                    <a:pt x="293" y="102"/>
                  </a:cubicBezTo>
                  <a:cubicBezTo>
                    <a:pt x="288" y="90"/>
                    <a:pt x="275" y="94"/>
                    <a:pt x="275" y="94"/>
                  </a:cubicBezTo>
                  <a:cubicBezTo>
                    <a:pt x="254" y="100"/>
                    <a:pt x="254" y="100"/>
                    <a:pt x="254" y="100"/>
                  </a:cubicBezTo>
                  <a:cubicBezTo>
                    <a:pt x="227" y="79"/>
                    <a:pt x="227" y="79"/>
                    <a:pt x="227" y="79"/>
                  </a:cubicBezTo>
                  <a:cubicBezTo>
                    <a:pt x="236" y="76"/>
                    <a:pt x="236" y="76"/>
                    <a:pt x="236" y="76"/>
                  </a:cubicBezTo>
                  <a:cubicBezTo>
                    <a:pt x="237" y="75"/>
                    <a:pt x="245" y="70"/>
                    <a:pt x="239" y="56"/>
                  </a:cubicBezTo>
                  <a:cubicBezTo>
                    <a:pt x="235" y="45"/>
                    <a:pt x="224" y="49"/>
                    <a:pt x="224" y="49"/>
                  </a:cubicBezTo>
                  <a:cubicBezTo>
                    <a:pt x="198" y="57"/>
                    <a:pt x="198" y="57"/>
                    <a:pt x="198" y="57"/>
                  </a:cubicBezTo>
                  <a:cubicBezTo>
                    <a:pt x="198" y="57"/>
                    <a:pt x="136" y="6"/>
                    <a:pt x="127" y="3"/>
                  </a:cubicBezTo>
                  <a:cubicBezTo>
                    <a:pt x="117" y="0"/>
                    <a:pt x="98" y="11"/>
                    <a:pt x="98" y="11"/>
                  </a:cubicBezTo>
                  <a:cubicBezTo>
                    <a:pt x="223" y="154"/>
                    <a:pt x="223" y="154"/>
                    <a:pt x="223" y="154"/>
                  </a:cubicBezTo>
                  <a:lnTo>
                    <a:pt x="301" y="136"/>
                  </a:lnTo>
                  <a:close/>
                  <a:moveTo>
                    <a:pt x="45" y="210"/>
                  </a:moveTo>
                  <a:cubicBezTo>
                    <a:pt x="45" y="210"/>
                    <a:pt x="14" y="261"/>
                    <a:pt x="17" y="263"/>
                  </a:cubicBezTo>
                  <a:cubicBezTo>
                    <a:pt x="20" y="266"/>
                    <a:pt x="32" y="264"/>
                    <a:pt x="32" y="264"/>
                  </a:cubicBezTo>
                  <a:cubicBezTo>
                    <a:pt x="32" y="264"/>
                    <a:pt x="76" y="229"/>
                    <a:pt x="78" y="223"/>
                  </a:cubicBezTo>
                  <a:cubicBezTo>
                    <a:pt x="80" y="217"/>
                    <a:pt x="79" y="215"/>
                    <a:pt x="77" y="212"/>
                  </a:cubicBezTo>
                  <a:cubicBezTo>
                    <a:pt x="74" y="209"/>
                    <a:pt x="45" y="210"/>
                    <a:pt x="45" y="210"/>
                  </a:cubicBezTo>
                  <a:close/>
                  <a:moveTo>
                    <a:pt x="480" y="172"/>
                  </a:moveTo>
                  <a:cubicBezTo>
                    <a:pt x="481" y="197"/>
                    <a:pt x="423" y="207"/>
                    <a:pt x="397" y="213"/>
                  </a:cubicBezTo>
                  <a:cubicBezTo>
                    <a:pt x="370" y="218"/>
                    <a:pt x="325" y="221"/>
                    <a:pt x="325" y="221"/>
                  </a:cubicBezTo>
                  <a:cubicBezTo>
                    <a:pt x="325" y="221"/>
                    <a:pt x="229" y="219"/>
                    <a:pt x="215" y="221"/>
                  </a:cubicBezTo>
                  <a:cubicBezTo>
                    <a:pt x="215" y="221"/>
                    <a:pt x="196" y="235"/>
                    <a:pt x="195" y="236"/>
                  </a:cubicBezTo>
                  <a:cubicBezTo>
                    <a:pt x="84" y="223"/>
                    <a:pt x="84" y="223"/>
                    <a:pt x="84" y="223"/>
                  </a:cubicBezTo>
                  <a:cubicBezTo>
                    <a:pt x="84" y="223"/>
                    <a:pt x="86" y="216"/>
                    <a:pt x="85" y="210"/>
                  </a:cubicBezTo>
                  <a:cubicBezTo>
                    <a:pt x="84" y="204"/>
                    <a:pt x="75" y="204"/>
                    <a:pt x="66" y="204"/>
                  </a:cubicBezTo>
                  <a:cubicBezTo>
                    <a:pt x="57" y="203"/>
                    <a:pt x="44" y="203"/>
                    <a:pt x="44" y="203"/>
                  </a:cubicBezTo>
                  <a:cubicBezTo>
                    <a:pt x="0" y="141"/>
                    <a:pt x="0" y="141"/>
                    <a:pt x="0" y="141"/>
                  </a:cubicBezTo>
                  <a:cubicBezTo>
                    <a:pt x="47" y="141"/>
                    <a:pt x="47" y="141"/>
                    <a:pt x="47" y="141"/>
                  </a:cubicBezTo>
                  <a:cubicBezTo>
                    <a:pt x="47" y="141"/>
                    <a:pt x="73" y="170"/>
                    <a:pt x="80" y="178"/>
                  </a:cubicBezTo>
                  <a:cubicBezTo>
                    <a:pt x="87" y="186"/>
                    <a:pt x="87" y="186"/>
                    <a:pt x="97" y="185"/>
                  </a:cubicBezTo>
                  <a:cubicBezTo>
                    <a:pt x="106" y="184"/>
                    <a:pt x="258" y="154"/>
                    <a:pt x="296" y="146"/>
                  </a:cubicBezTo>
                  <a:cubicBezTo>
                    <a:pt x="334" y="137"/>
                    <a:pt x="373" y="135"/>
                    <a:pt x="404" y="137"/>
                  </a:cubicBezTo>
                  <a:cubicBezTo>
                    <a:pt x="436" y="140"/>
                    <a:pt x="480" y="164"/>
                    <a:pt x="480" y="172"/>
                  </a:cubicBezTo>
                  <a:close/>
                  <a:moveTo>
                    <a:pt x="160" y="207"/>
                  </a:moveTo>
                  <a:cubicBezTo>
                    <a:pt x="160" y="198"/>
                    <a:pt x="160" y="198"/>
                    <a:pt x="160" y="198"/>
                  </a:cubicBezTo>
                  <a:cubicBezTo>
                    <a:pt x="160" y="195"/>
                    <a:pt x="159" y="194"/>
                    <a:pt x="157" y="194"/>
                  </a:cubicBezTo>
                  <a:cubicBezTo>
                    <a:pt x="150" y="195"/>
                    <a:pt x="150" y="195"/>
                    <a:pt x="150" y="195"/>
                  </a:cubicBezTo>
                  <a:cubicBezTo>
                    <a:pt x="148" y="195"/>
                    <a:pt x="147" y="197"/>
                    <a:pt x="147" y="199"/>
                  </a:cubicBezTo>
                  <a:cubicBezTo>
                    <a:pt x="147" y="208"/>
                    <a:pt x="147" y="208"/>
                    <a:pt x="147" y="208"/>
                  </a:cubicBezTo>
                  <a:cubicBezTo>
                    <a:pt x="147" y="210"/>
                    <a:pt x="148" y="212"/>
                    <a:pt x="150" y="212"/>
                  </a:cubicBezTo>
                  <a:cubicBezTo>
                    <a:pt x="157" y="211"/>
                    <a:pt x="157" y="211"/>
                    <a:pt x="157" y="211"/>
                  </a:cubicBezTo>
                  <a:cubicBezTo>
                    <a:pt x="159" y="211"/>
                    <a:pt x="160" y="209"/>
                    <a:pt x="160" y="207"/>
                  </a:cubicBezTo>
                  <a:close/>
                  <a:moveTo>
                    <a:pt x="183" y="204"/>
                  </a:moveTo>
                  <a:cubicBezTo>
                    <a:pt x="183" y="195"/>
                    <a:pt x="183" y="195"/>
                    <a:pt x="183" y="195"/>
                  </a:cubicBezTo>
                  <a:cubicBezTo>
                    <a:pt x="183" y="193"/>
                    <a:pt x="181" y="191"/>
                    <a:pt x="180" y="191"/>
                  </a:cubicBezTo>
                  <a:cubicBezTo>
                    <a:pt x="172" y="192"/>
                    <a:pt x="172" y="192"/>
                    <a:pt x="172" y="192"/>
                  </a:cubicBezTo>
                  <a:cubicBezTo>
                    <a:pt x="171" y="192"/>
                    <a:pt x="169" y="194"/>
                    <a:pt x="169" y="197"/>
                  </a:cubicBezTo>
                  <a:cubicBezTo>
                    <a:pt x="169" y="205"/>
                    <a:pt x="169" y="205"/>
                    <a:pt x="169" y="205"/>
                  </a:cubicBezTo>
                  <a:cubicBezTo>
                    <a:pt x="169" y="208"/>
                    <a:pt x="171" y="209"/>
                    <a:pt x="172" y="209"/>
                  </a:cubicBezTo>
                  <a:cubicBezTo>
                    <a:pt x="180" y="208"/>
                    <a:pt x="180" y="208"/>
                    <a:pt x="180" y="208"/>
                  </a:cubicBezTo>
                  <a:cubicBezTo>
                    <a:pt x="181" y="208"/>
                    <a:pt x="183" y="206"/>
                    <a:pt x="183" y="204"/>
                  </a:cubicBezTo>
                  <a:close/>
                  <a:moveTo>
                    <a:pt x="205" y="201"/>
                  </a:moveTo>
                  <a:cubicBezTo>
                    <a:pt x="205" y="193"/>
                    <a:pt x="205" y="193"/>
                    <a:pt x="205" y="193"/>
                  </a:cubicBezTo>
                  <a:cubicBezTo>
                    <a:pt x="205" y="190"/>
                    <a:pt x="204" y="189"/>
                    <a:pt x="202" y="189"/>
                  </a:cubicBezTo>
                  <a:cubicBezTo>
                    <a:pt x="195" y="190"/>
                    <a:pt x="195" y="190"/>
                    <a:pt x="195" y="190"/>
                  </a:cubicBezTo>
                  <a:cubicBezTo>
                    <a:pt x="193" y="190"/>
                    <a:pt x="192" y="192"/>
                    <a:pt x="192" y="194"/>
                  </a:cubicBezTo>
                  <a:cubicBezTo>
                    <a:pt x="192" y="203"/>
                    <a:pt x="192" y="203"/>
                    <a:pt x="192" y="203"/>
                  </a:cubicBezTo>
                  <a:cubicBezTo>
                    <a:pt x="192" y="205"/>
                    <a:pt x="193" y="207"/>
                    <a:pt x="195" y="207"/>
                  </a:cubicBezTo>
                  <a:cubicBezTo>
                    <a:pt x="202" y="206"/>
                    <a:pt x="202" y="206"/>
                    <a:pt x="202" y="206"/>
                  </a:cubicBezTo>
                  <a:cubicBezTo>
                    <a:pt x="204" y="206"/>
                    <a:pt x="205" y="204"/>
                    <a:pt x="205" y="201"/>
                  </a:cubicBezTo>
                  <a:close/>
                  <a:moveTo>
                    <a:pt x="228" y="199"/>
                  </a:moveTo>
                  <a:cubicBezTo>
                    <a:pt x="228" y="190"/>
                    <a:pt x="228" y="190"/>
                    <a:pt x="228" y="190"/>
                  </a:cubicBezTo>
                  <a:cubicBezTo>
                    <a:pt x="228" y="188"/>
                    <a:pt x="226" y="186"/>
                    <a:pt x="225" y="186"/>
                  </a:cubicBezTo>
                  <a:cubicBezTo>
                    <a:pt x="217" y="187"/>
                    <a:pt x="217" y="187"/>
                    <a:pt x="217" y="187"/>
                  </a:cubicBezTo>
                  <a:cubicBezTo>
                    <a:pt x="216" y="187"/>
                    <a:pt x="214" y="189"/>
                    <a:pt x="214" y="192"/>
                  </a:cubicBezTo>
                  <a:cubicBezTo>
                    <a:pt x="215" y="200"/>
                    <a:pt x="215" y="200"/>
                    <a:pt x="215" y="200"/>
                  </a:cubicBezTo>
                  <a:cubicBezTo>
                    <a:pt x="215" y="203"/>
                    <a:pt x="216" y="204"/>
                    <a:pt x="218" y="204"/>
                  </a:cubicBezTo>
                  <a:cubicBezTo>
                    <a:pt x="225" y="203"/>
                    <a:pt x="225" y="203"/>
                    <a:pt x="225" y="203"/>
                  </a:cubicBezTo>
                  <a:cubicBezTo>
                    <a:pt x="227" y="203"/>
                    <a:pt x="228" y="201"/>
                    <a:pt x="228" y="199"/>
                  </a:cubicBezTo>
                  <a:close/>
                  <a:moveTo>
                    <a:pt x="250" y="196"/>
                  </a:moveTo>
                  <a:cubicBezTo>
                    <a:pt x="250" y="188"/>
                    <a:pt x="250" y="188"/>
                    <a:pt x="250" y="188"/>
                  </a:cubicBezTo>
                  <a:cubicBezTo>
                    <a:pt x="250" y="185"/>
                    <a:pt x="249" y="184"/>
                    <a:pt x="247" y="184"/>
                  </a:cubicBezTo>
                  <a:cubicBezTo>
                    <a:pt x="240" y="185"/>
                    <a:pt x="240" y="185"/>
                    <a:pt x="240" y="185"/>
                  </a:cubicBezTo>
                  <a:cubicBezTo>
                    <a:pt x="238" y="185"/>
                    <a:pt x="237" y="187"/>
                    <a:pt x="237" y="189"/>
                  </a:cubicBezTo>
                  <a:cubicBezTo>
                    <a:pt x="237" y="198"/>
                    <a:pt x="237" y="198"/>
                    <a:pt x="237" y="198"/>
                  </a:cubicBezTo>
                  <a:cubicBezTo>
                    <a:pt x="237" y="200"/>
                    <a:pt x="238" y="202"/>
                    <a:pt x="240" y="202"/>
                  </a:cubicBezTo>
                  <a:cubicBezTo>
                    <a:pt x="248" y="201"/>
                    <a:pt x="248" y="201"/>
                    <a:pt x="248" y="201"/>
                  </a:cubicBezTo>
                  <a:cubicBezTo>
                    <a:pt x="249" y="201"/>
                    <a:pt x="250" y="199"/>
                    <a:pt x="250" y="196"/>
                  </a:cubicBezTo>
                  <a:close/>
                  <a:moveTo>
                    <a:pt x="273" y="194"/>
                  </a:moveTo>
                  <a:cubicBezTo>
                    <a:pt x="273" y="185"/>
                    <a:pt x="273" y="185"/>
                    <a:pt x="273" y="185"/>
                  </a:cubicBezTo>
                  <a:cubicBezTo>
                    <a:pt x="273" y="183"/>
                    <a:pt x="272" y="181"/>
                    <a:pt x="270" y="181"/>
                  </a:cubicBezTo>
                  <a:cubicBezTo>
                    <a:pt x="263" y="182"/>
                    <a:pt x="263" y="182"/>
                    <a:pt x="263" y="182"/>
                  </a:cubicBezTo>
                  <a:cubicBezTo>
                    <a:pt x="261" y="182"/>
                    <a:pt x="260" y="184"/>
                    <a:pt x="260" y="186"/>
                  </a:cubicBezTo>
                  <a:cubicBezTo>
                    <a:pt x="260" y="195"/>
                    <a:pt x="260" y="195"/>
                    <a:pt x="260" y="195"/>
                  </a:cubicBezTo>
                  <a:cubicBezTo>
                    <a:pt x="260" y="198"/>
                    <a:pt x="261" y="199"/>
                    <a:pt x="263" y="199"/>
                  </a:cubicBezTo>
                  <a:cubicBezTo>
                    <a:pt x="270" y="198"/>
                    <a:pt x="270" y="198"/>
                    <a:pt x="270" y="198"/>
                  </a:cubicBezTo>
                  <a:cubicBezTo>
                    <a:pt x="272" y="198"/>
                    <a:pt x="273" y="196"/>
                    <a:pt x="273" y="194"/>
                  </a:cubicBezTo>
                  <a:close/>
                  <a:moveTo>
                    <a:pt x="296" y="191"/>
                  </a:moveTo>
                  <a:cubicBezTo>
                    <a:pt x="295" y="182"/>
                    <a:pt x="295" y="182"/>
                    <a:pt x="295" y="182"/>
                  </a:cubicBezTo>
                  <a:cubicBezTo>
                    <a:pt x="295" y="180"/>
                    <a:pt x="294" y="179"/>
                    <a:pt x="292" y="179"/>
                  </a:cubicBezTo>
                  <a:cubicBezTo>
                    <a:pt x="285" y="180"/>
                    <a:pt x="285" y="180"/>
                    <a:pt x="285" y="180"/>
                  </a:cubicBezTo>
                  <a:cubicBezTo>
                    <a:pt x="283" y="180"/>
                    <a:pt x="282" y="182"/>
                    <a:pt x="282" y="184"/>
                  </a:cubicBezTo>
                  <a:cubicBezTo>
                    <a:pt x="282" y="193"/>
                    <a:pt x="282" y="193"/>
                    <a:pt x="282" y="193"/>
                  </a:cubicBezTo>
                  <a:cubicBezTo>
                    <a:pt x="282" y="195"/>
                    <a:pt x="284" y="197"/>
                    <a:pt x="285" y="197"/>
                  </a:cubicBezTo>
                  <a:cubicBezTo>
                    <a:pt x="293" y="196"/>
                    <a:pt x="293" y="196"/>
                    <a:pt x="293" y="196"/>
                  </a:cubicBezTo>
                  <a:cubicBezTo>
                    <a:pt x="294" y="196"/>
                    <a:pt x="296" y="194"/>
                    <a:pt x="296" y="191"/>
                  </a:cubicBezTo>
                  <a:close/>
                  <a:moveTo>
                    <a:pt x="318" y="189"/>
                  </a:moveTo>
                  <a:cubicBezTo>
                    <a:pt x="318" y="180"/>
                    <a:pt x="318" y="180"/>
                    <a:pt x="318" y="180"/>
                  </a:cubicBezTo>
                  <a:cubicBezTo>
                    <a:pt x="318" y="178"/>
                    <a:pt x="317" y="176"/>
                    <a:pt x="315" y="176"/>
                  </a:cubicBezTo>
                  <a:cubicBezTo>
                    <a:pt x="308" y="177"/>
                    <a:pt x="308" y="177"/>
                    <a:pt x="308" y="177"/>
                  </a:cubicBezTo>
                  <a:cubicBezTo>
                    <a:pt x="306" y="177"/>
                    <a:pt x="305" y="179"/>
                    <a:pt x="305" y="181"/>
                  </a:cubicBezTo>
                  <a:cubicBezTo>
                    <a:pt x="305" y="190"/>
                    <a:pt x="305" y="190"/>
                    <a:pt x="305" y="190"/>
                  </a:cubicBezTo>
                  <a:cubicBezTo>
                    <a:pt x="305" y="193"/>
                    <a:pt x="306" y="194"/>
                    <a:pt x="308" y="194"/>
                  </a:cubicBezTo>
                  <a:cubicBezTo>
                    <a:pt x="315" y="193"/>
                    <a:pt x="315" y="193"/>
                    <a:pt x="315" y="193"/>
                  </a:cubicBezTo>
                  <a:cubicBezTo>
                    <a:pt x="317" y="193"/>
                    <a:pt x="318" y="191"/>
                    <a:pt x="318" y="189"/>
                  </a:cubicBezTo>
                  <a:close/>
                  <a:moveTo>
                    <a:pt x="341" y="186"/>
                  </a:moveTo>
                  <a:cubicBezTo>
                    <a:pt x="341" y="177"/>
                    <a:pt x="341" y="177"/>
                    <a:pt x="341" y="177"/>
                  </a:cubicBezTo>
                  <a:cubicBezTo>
                    <a:pt x="341" y="175"/>
                    <a:pt x="339" y="174"/>
                    <a:pt x="338" y="174"/>
                  </a:cubicBezTo>
                  <a:cubicBezTo>
                    <a:pt x="330" y="175"/>
                    <a:pt x="330" y="175"/>
                    <a:pt x="330" y="175"/>
                  </a:cubicBezTo>
                  <a:cubicBezTo>
                    <a:pt x="329" y="175"/>
                    <a:pt x="327" y="177"/>
                    <a:pt x="327" y="179"/>
                  </a:cubicBezTo>
                  <a:cubicBezTo>
                    <a:pt x="327" y="188"/>
                    <a:pt x="327" y="188"/>
                    <a:pt x="327" y="188"/>
                  </a:cubicBezTo>
                  <a:cubicBezTo>
                    <a:pt x="327" y="190"/>
                    <a:pt x="329" y="192"/>
                    <a:pt x="330" y="192"/>
                  </a:cubicBezTo>
                  <a:cubicBezTo>
                    <a:pt x="338" y="191"/>
                    <a:pt x="338" y="191"/>
                    <a:pt x="338" y="191"/>
                  </a:cubicBezTo>
                  <a:cubicBezTo>
                    <a:pt x="339" y="191"/>
                    <a:pt x="341" y="189"/>
                    <a:pt x="341" y="186"/>
                  </a:cubicBezTo>
                  <a:close/>
                  <a:moveTo>
                    <a:pt x="363" y="184"/>
                  </a:moveTo>
                  <a:cubicBezTo>
                    <a:pt x="363" y="175"/>
                    <a:pt x="363" y="175"/>
                    <a:pt x="363" y="175"/>
                  </a:cubicBezTo>
                  <a:cubicBezTo>
                    <a:pt x="363" y="173"/>
                    <a:pt x="362" y="171"/>
                    <a:pt x="360" y="171"/>
                  </a:cubicBezTo>
                  <a:cubicBezTo>
                    <a:pt x="353" y="172"/>
                    <a:pt x="353" y="172"/>
                    <a:pt x="353" y="172"/>
                  </a:cubicBezTo>
                  <a:cubicBezTo>
                    <a:pt x="351" y="172"/>
                    <a:pt x="350" y="174"/>
                    <a:pt x="350" y="176"/>
                  </a:cubicBezTo>
                  <a:cubicBezTo>
                    <a:pt x="350" y="185"/>
                    <a:pt x="350" y="185"/>
                    <a:pt x="350" y="185"/>
                  </a:cubicBezTo>
                  <a:cubicBezTo>
                    <a:pt x="350" y="188"/>
                    <a:pt x="351" y="189"/>
                    <a:pt x="353" y="189"/>
                  </a:cubicBezTo>
                  <a:cubicBezTo>
                    <a:pt x="360" y="188"/>
                    <a:pt x="360" y="188"/>
                    <a:pt x="360" y="188"/>
                  </a:cubicBezTo>
                  <a:cubicBezTo>
                    <a:pt x="362" y="188"/>
                    <a:pt x="363" y="186"/>
                    <a:pt x="363" y="184"/>
                  </a:cubicBezTo>
                  <a:close/>
                  <a:moveTo>
                    <a:pt x="386" y="181"/>
                  </a:moveTo>
                  <a:cubicBezTo>
                    <a:pt x="386" y="172"/>
                    <a:pt x="386" y="172"/>
                    <a:pt x="386" y="172"/>
                  </a:cubicBezTo>
                  <a:cubicBezTo>
                    <a:pt x="386" y="170"/>
                    <a:pt x="384" y="168"/>
                    <a:pt x="383" y="169"/>
                  </a:cubicBezTo>
                  <a:cubicBezTo>
                    <a:pt x="375" y="169"/>
                    <a:pt x="375" y="169"/>
                    <a:pt x="375" y="169"/>
                  </a:cubicBezTo>
                  <a:cubicBezTo>
                    <a:pt x="374" y="170"/>
                    <a:pt x="372" y="172"/>
                    <a:pt x="372" y="174"/>
                  </a:cubicBezTo>
                  <a:cubicBezTo>
                    <a:pt x="373" y="183"/>
                    <a:pt x="373" y="183"/>
                    <a:pt x="373" y="183"/>
                  </a:cubicBezTo>
                  <a:cubicBezTo>
                    <a:pt x="373" y="185"/>
                    <a:pt x="374" y="187"/>
                    <a:pt x="376" y="187"/>
                  </a:cubicBezTo>
                  <a:cubicBezTo>
                    <a:pt x="383" y="186"/>
                    <a:pt x="383" y="186"/>
                    <a:pt x="383" y="186"/>
                  </a:cubicBezTo>
                  <a:cubicBezTo>
                    <a:pt x="385" y="186"/>
                    <a:pt x="386" y="184"/>
                    <a:pt x="386" y="181"/>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defTabSz="914184" eaLnBrk="1" fontAlgn="auto" latinLnBrk="0" hangingPunct="1">
                <a:lnSpc>
                  <a:spcPct val="100000"/>
                </a:lnSpc>
                <a:spcBef>
                  <a:spcPts val="0"/>
                </a:spcBef>
                <a:spcAft>
                  <a:spcPts val="0"/>
                </a:spcAft>
                <a:buClrTx/>
                <a:buSzTx/>
                <a:buFontTx/>
                <a:buNone/>
                <a:tabLst/>
                <a:defRPr/>
              </a:pPr>
              <a:endParaRPr kumimoji="0" lang="en-US" sz="1700" b="0" i="0" u="none" strike="noStrike" kern="0" cap="none" spc="0" normalizeH="0" baseline="0" noProof="0" dirty="0" smtClean="0">
                <a:ln>
                  <a:noFill/>
                </a:ln>
                <a:solidFill>
                  <a:srgbClr val="000000"/>
                </a:solidFill>
                <a:effectLst/>
                <a:uLnTx/>
                <a:uFillTx/>
              </a:endParaRPr>
            </a:p>
          </p:txBody>
        </p:sp>
        <p:sp>
          <p:nvSpPr>
            <p:cNvPr id="118" name="TextBox 117"/>
            <p:cNvSpPr txBox="1"/>
            <p:nvPr/>
          </p:nvSpPr>
          <p:spPr>
            <a:xfrm>
              <a:off x="3854108" y="1894830"/>
              <a:ext cx="1158094" cy="369332"/>
            </a:xfrm>
            <a:prstGeom prst="rect">
              <a:avLst/>
            </a:prstGeom>
            <a:noFill/>
          </p:spPr>
          <p:txBody>
            <a:bodyPr wrap="square" lIns="0" tIns="0" rIns="0" bIns="0" rtlCol="0">
              <a:spAutoFit/>
            </a:bodyPr>
            <a:lstStyle/>
            <a:p>
              <a:r>
                <a:rPr lang="en-US" sz="1200" b="1" spc="-10" dirty="0" smtClean="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COURIER SERVICE</a:t>
              </a:r>
              <a:endParaRPr lang="en-US" sz="1200" b="1" spc="-1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endParaRPr>
            </a:p>
          </p:txBody>
        </p:sp>
      </p:grpSp>
      <p:grpSp>
        <p:nvGrpSpPr>
          <p:cNvPr id="119" name="Group 118"/>
          <p:cNvGrpSpPr/>
          <p:nvPr/>
        </p:nvGrpSpPr>
        <p:grpSpPr>
          <a:xfrm>
            <a:off x="7301363" y="3049274"/>
            <a:ext cx="2057557" cy="2219137"/>
            <a:chOff x="5301380" y="3134710"/>
            <a:chExt cx="2057557" cy="2219137"/>
          </a:xfrm>
        </p:grpSpPr>
        <p:grpSp>
          <p:nvGrpSpPr>
            <p:cNvPr id="120" name="Group 119"/>
            <p:cNvGrpSpPr/>
            <p:nvPr/>
          </p:nvGrpSpPr>
          <p:grpSpPr>
            <a:xfrm>
              <a:off x="5736805" y="3134710"/>
              <a:ext cx="1622132" cy="2219137"/>
              <a:chOff x="5718566" y="2599960"/>
              <a:chExt cx="1762818" cy="2411598"/>
            </a:xfrm>
          </p:grpSpPr>
          <p:sp>
            <p:nvSpPr>
              <p:cNvPr id="122" name="Freeform 128"/>
              <p:cNvSpPr>
                <a:spLocks noChangeAspect="1"/>
              </p:cNvSpPr>
              <p:nvPr/>
            </p:nvSpPr>
            <p:spPr bwMode="black">
              <a:xfrm>
                <a:off x="6200840" y="2599960"/>
                <a:ext cx="1280544" cy="705149"/>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tx2"/>
              </a:solidFill>
              <a:extLst/>
            </p:spPr>
            <p:txBody>
              <a:bodyPr vert="horz" wrap="square" lIns="457200" tIns="182880" rIns="0" bIns="41839" numCol="1" anchor="t" anchorCtr="0" compatLnSpc="1">
                <a:prstTxWarp prst="textNoShape">
                  <a:avLst/>
                </a:prstTxWarp>
              </a:bodyPr>
              <a:lstStyle/>
              <a:p>
                <a:pPr>
                  <a:lnSpc>
                    <a:spcPct val="90000"/>
                  </a:lnSpc>
                </a:pPr>
                <a:r>
                  <a:rPr lang="en-US" sz="1000" dirty="0" smtClea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rPr>
                  <a:t>Microsoft</a:t>
                </a:r>
              </a:p>
              <a:p>
                <a:pPr>
                  <a:lnSpc>
                    <a:spcPct val="90000"/>
                  </a:lnSpc>
                </a:pPr>
                <a:r>
                  <a:rPr lang="en-US" sz="1000" dirty="0" smtClea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rPr>
                  <a:t>Azure Blob Storage</a:t>
                </a:r>
                <a:endParaRPr lang="en-US" sz="1000" dirty="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endParaRPr>
              </a:p>
            </p:txBody>
          </p:sp>
          <p:sp>
            <p:nvSpPr>
              <p:cNvPr id="123" name="Rectangle 122"/>
              <p:cNvSpPr/>
              <p:nvPr/>
            </p:nvSpPr>
            <p:spPr bwMode="auto">
              <a:xfrm>
                <a:off x="5718566" y="2647950"/>
                <a:ext cx="873812" cy="1768475"/>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chemeClr val="bg1"/>
                      </a:gs>
                      <a:gs pos="10417">
                        <a:schemeClr val="bg1"/>
                      </a:gs>
                    </a:gsLst>
                    <a:lin ang="5400000" scaled="0"/>
                  </a:gradFill>
                </a:endParaRPr>
              </a:p>
            </p:txBody>
          </p:sp>
          <p:sp>
            <p:nvSpPr>
              <p:cNvPr id="124" name="TextBox 123"/>
              <p:cNvSpPr txBox="1"/>
              <p:nvPr/>
            </p:nvSpPr>
            <p:spPr>
              <a:xfrm>
                <a:off x="6006642" y="4476406"/>
                <a:ext cx="1418096" cy="535152"/>
              </a:xfrm>
              <a:prstGeom prst="rect">
                <a:avLst/>
              </a:prstGeom>
              <a:noFill/>
            </p:spPr>
            <p:txBody>
              <a:bodyPr wrap="square" lIns="0" tIns="0" rIns="0" bIns="0" rtlCol="0">
                <a:spAutoFit/>
              </a:bodyPr>
              <a:lstStyle/>
              <a:p>
                <a:r>
                  <a:rPr lang="en-US" sz="1600" b="1" spc="-50" dirty="0" smtClean="0">
                    <a:gradFill>
                      <a:gsLst>
                        <a:gs pos="2917">
                          <a:schemeClr val="tx2"/>
                        </a:gs>
                        <a:gs pos="30000">
                          <a:schemeClr val="tx2"/>
                        </a:gs>
                      </a:gsLst>
                      <a:lin ang="5400000" scaled="0"/>
                    </a:gradFill>
                    <a:latin typeface="Segoe UI Semibold" panose="020B0702040204020203" pitchFamily="34" charset="0"/>
                    <a:cs typeface="Segoe UI Semibold" panose="020B0702040204020203" pitchFamily="34" charset="0"/>
                  </a:rPr>
                  <a:t>MS Regional Data center</a:t>
                </a:r>
                <a:endParaRPr lang="en-US" sz="1600" b="1" spc="-50" dirty="0">
                  <a:gradFill>
                    <a:gsLst>
                      <a:gs pos="2917">
                        <a:schemeClr val="tx2"/>
                      </a:gs>
                      <a:gs pos="30000">
                        <a:schemeClr val="tx2"/>
                      </a:gs>
                    </a:gsLst>
                    <a:lin ang="5400000" scaled="0"/>
                  </a:gradFill>
                  <a:latin typeface="Segoe UI Semibold" panose="020B0702040204020203" pitchFamily="34" charset="0"/>
                  <a:cs typeface="Segoe UI Semibold" panose="020B0702040204020203" pitchFamily="34" charset="0"/>
                </a:endParaRPr>
              </a:p>
            </p:txBody>
          </p:sp>
          <p:sp>
            <p:nvSpPr>
              <p:cNvPr id="125" name="Freeform 5"/>
              <p:cNvSpPr>
                <a:spLocks noEditPoints="1"/>
              </p:cNvSpPr>
              <p:nvPr/>
            </p:nvSpPr>
            <p:spPr bwMode="black">
              <a:xfrm flipH="1">
                <a:off x="5878896" y="2693172"/>
                <a:ext cx="1088205" cy="1675644"/>
              </a:xfrm>
              <a:custGeom>
                <a:avLst/>
                <a:gdLst>
                  <a:gd name="T0" fmla="*/ 89 w 226"/>
                  <a:gd name="T1" fmla="*/ 124 h 348"/>
                  <a:gd name="T2" fmla="*/ 118 w 226"/>
                  <a:gd name="T3" fmla="*/ 113 h 348"/>
                  <a:gd name="T4" fmla="*/ 150 w 226"/>
                  <a:gd name="T5" fmla="*/ 124 h 348"/>
                  <a:gd name="T6" fmla="*/ 150 w 226"/>
                  <a:gd name="T7" fmla="*/ 145 h 348"/>
                  <a:gd name="T8" fmla="*/ 226 w 226"/>
                  <a:gd name="T9" fmla="*/ 348 h 348"/>
                  <a:gd name="T10" fmla="*/ 89 w 226"/>
                  <a:gd name="T11" fmla="*/ 0 h 348"/>
                  <a:gd name="T12" fmla="*/ 118 w 226"/>
                  <a:gd name="T13" fmla="*/ 100 h 348"/>
                  <a:gd name="T14" fmla="*/ 150 w 226"/>
                  <a:gd name="T15" fmla="*/ 68 h 348"/>
                  <a:gd name="T16" fmla="*/ 150 w 226"/>
                  <a:gd name="T17" fmla="*/ 55 h 348"/>
                  <a:gd name="T18" fmla="*/ 118 w 226"/>
                  <a:gd name="T19" fmla="*/ 23 h 348"/>
                  <a:gd name="T20" fmla="*/ 150 w 226"/>
                  <a:gd name="T21" fmla="*/ 55 h 348"/>
                  <a:gd name="T22" fmla="*/ 166 w 226"/>
                  <a:gd name="T23" fmla="*/ 280 h 348"/>
                  <a:gd name="T24" fmla="*/ 197 w 226"/>
                  <a:gd name="T25" fmla="*/ 249 h 348"/>
                  <a:gd name="T26" fmla="*/ 197 w 226"/>
                  <a:gd name="T27" fmla="*/ 235 h 348"/>
                  <a:gd name="T28" fmla="*/ 166 w 226"/>
                  <a:gd name="T29" fmla="*/ 204 h 348"/>
                  <a:gd name="T30" fmla="*/ 197 w 226"/>
                  <a:gd name="T31" fmla="*/ 235 h 348"/>
                  <a:gd name="T32" fmla="*/ 166 w 226"/>
                  <a:gd name="T33" fmla="*/ 190 h 348"/>
                  <a:gd name="T34" fmla="*/ 197 w 226"/>
                  <a:gd name="T35" fmla="*/ 158 h 348"/>
                  <a:gd name="T36" fmla="*/ 197 w 226"/>
                  <a:gd name="T37" fmla="*/ 145 h 348"/>
                  <a:gd name="T38" fmla="*/ 166 w 226"/>
                  <a:gd name="T39" fmla="*/ 113 h 348"/>
                  <a:gd name="T40" fmla="*/ 197 w 226"/>
                  <a:gd name="T41" fmla="*/ 145 h 348"/>
                  <a:gd name="T42" fmla="*/ 166 w 226"/>
                  <a:gd name="T43" fmla="*/ 100 h 348"/>
                  <a:gd name="T44" fmla="*/ 197 w 226"/>
                  <a:gd name="T45" fmla="*/ 68 h 348"/>
                  <a:gd name="T46" fmla="*/ 197 w 226"/>
                  <a:gd name="T47" fmla="*/ 55 h 348"/>
                  <a:gd name="T48" fmla="*/ 166 w 226"/>
                  <a:gd name="T49" fmla="*/ 23 h 348"/>
                  <a:gd name="T50" fmla="*/ 197 w 226"/>
                  <a:gd name="T51" fmla="*/ 55 h 348"/>
                  <a:gd name="T52" fmla="*/ 0 w 226"/>
                  <a:gd name="T53" fmla="*/ 348 h 348"/>
                  <a:gd name="T54" fmla="*/ 137 w 226"/>
                  <a:gd name="T55" fmla="*/ 137 h 348"/>
                  <a:gd name="T56" fmla="*/ 60 w 226"/>
                  <a:gd name="T57" fmla="*/ 326 h 348"/>
                  <a:gd name="T58" fmla="*/ 29 w 226"/>
                  <a:gd name="T59" fmla="*/ 294 h 348"/>
                  <a:gd name="T60" fmla="*/ 60 w 226"/>
                  <a:gd name="T61" fmla="*/ 326 h 348"/>
                  <a:gd name="T62" fmla="*/ 29 w 226"/>
                  <a:gd name="T63" fmla="*/ 280 h 348"/>
                  <a:gd name="T64" fmla="*/ 60 w 226"/>
                  <a:gd name="T65" fmla="*/ 249 h 348"/>
                  <a:gd name="T66" fmla="*/ 60 w 226"/>
                  <a:gd name="T67" fmla="*/ 235 h 348"/>
                  <a:gd name="T68" fmla="*/ 29 w 226"/>
                  <a:gd name="T69" fmla="*/ 204 h 348"/>
                  <a:gd name="T70" fmla="*/ 60 w 226"/>
                  <a:gd name="T71" fmla="*/ 235 h 348"/>
                  <a:gd name="T72" fmla="*/ 29 w 226"/>
                  <a:gd name="T73" fmla="*/ 190 h 348"/>
                  <a:gd name="T74" fmla="*/ 60 w 226"/>
                  <a:gd name="T75" fmla="*/ 158 h 348"/>
                  <a:gd name="T76" fmla="*/ 108 w 226"/>
                  <a:gd name="T77" fmla="*/ 326 h 348"/>
                  <a:gd name="T78" fmla="*/ 76 w 226"/>
                  <a:gd name="T79" fmla="*/ 294 h 348"/>
                  <a:gd name="T80" fmla="*/ 108 w 226"/>
                  <a:gd name="T81" fmla="*/ 326 h 348"/>
                  <a:gd name="T82" fmla="*/ 76 w 226"/>
                  <a:gd name="T83" fmla="*/ 280 h 348"/>
                  <a:gd name="T84" fmla="*/ 108 w 226"/>
                  <a:gd name="T85" fmla="*/ 249 h 348"/>
                  <a:gd name="T86" fmla="*/ 108 w 226"/>
                  <a:gd name="T87" fmla="*/ 235 h 348"/>
                  <a:gd name="T88" fmla="*/ 76 w 226"/>
                  <a:gd name="T89" fmla="*/ 204 h 348"/>
                  <a:gd name="T90" fmla="*/ 108 w 226"/>
                  <a:gd name="T91" fmla="*/ 235 h 348"/>
                  <a:gd name="T92" fmla="*/ 76 w 226"/>
                  <a:gd name="T93" fmla="*/ 190 h 348"/>
                  <a:gd name="T94" fmla="*/ 108 w 226"/>
                  <a:gd name="T95" fmla="*/ 158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6" h="348">
                    <a:moveTo>
                      <a:pt x="89" y="0"/>
                    </a:moveTo>
                    <a:lnTo>
                      <a:pt x="89" y="124"/>
                    </a:lnTo>
                    <a:lnTo>
                      <a:pt x="118" y="124"/>
                    </a:lnTo>
                    <a:lnTo>
                      <a:pt x="118" y="113"/>
                    </a:lnTo>
                    <a:lnTo>
                      <a:pt x="150" y="113"/>
                    </a:lnTo>
                    <a:lnTo>
                      <a:pt x="150" y="124"/>
                    </a:lnTo>
                    <a:lnTo>
                      <a:pt x="150" y="137"/>
                    </a:lnTo>
                    <a:lnTo>
                      <a:pt x="150" y="145"/>
                    </a:lnTo>
                    <a:lnTo>
                      <a:pt x="150" y="348"/>
                    </a:lnTo>
                    <a:lnTo>
                      <a:pt x="226" y="348"/>
                    </a:lnTo>
                    <a:lnTo>
                      <a:pt x="226" y="0"/>
                    </a:lnTo>
                    <a:lnTo>
                      <a:pt x="89" y="0"/>
                    </a:lnTo>
                    <a:close/>
                    <a:moveTo>
                      <a:pt x="150" y="100"/>
                    </a:moveTo>
                    <a:lnTo>
                      <a:pt x="118" y="100"/>
                    </a:lnTo>
                    <a:lnTo>
                      <a:pt x="118" y="68"/>
                    </a:lnTo>
                    <a:lnTo>
                      <a:pt x="150" y="68"/>
                    </a:lnTo>
                    <a:lnTo>
                      <a:pt x="150" y="100"/>
                    </a:lnTo>
                    <a:close/>
                    <a:moveTo>
                      <a:pt x="150" y="55"/>
                    </a:moveTo>
                    <a:lnTo>
                      <a:pt x="118" y="55"/>
                    </a:lnTo>
                    <a:lnTo>
                      <a:pt x="118" y="23"/>
                    </a:lnTo>
                    <a:lnTo>
                      <a:pt x="150" y="23"/>
                    </a:lnTo>
                    <a:lnTo>
                      <a:pt x="150" y="55"/>
                    </a:lnTo>
                    <a:close/>
                    <a:moveTo>
                      <a:pt x="197" y="280"/>
                    </a:moveTo>
                    <a:lnTo>
                      <a:pt x="166" y="280"/>
                    </a:lnTo>
                    <a:lnTo>
                      <a:pt x="166" y="249"/>
                    </a:lnTo>
                    <a:lnTo>
                      <a:pt x="197" y="249"/>
                    </a:lnTo>
                    <a:lnTo>
                      <a:pt x="197" y="280"/>
                    </a:lnTo>
                    <a:close/>
                    <a:moveTo>
                      <a:pt x="197" y="235"/>
                    </a:moveTo>
                    <a:lnTo>
                      <a:pt x="166" y="235"/>
                    </a:lnTo>
                    <a:lnTo>
                      <a:pt x="166" y="204"/>
                    </a:lnTo>
                    <a:lnTo>
                      <a:pt x="197" y="204"/>
                    </a:lnTo>
                    <a:lnTo>
                      <a:pt x="197" y="235"/>
                    </a:lnTo>
                    <a:close/>
                    <a:moveTo>
                      <a:pt x="197" y="190"/>
                    </a:moveTo>
                    <a:lnTo>
                      <a:pt x="166" y="190"/>
                    </a:lnTo>
                    <a:lnTo>
                      <a:pt x="166" y="158"/>
                    </a:lnTo>
                    <a:lnTo>
                      <a:pt x="197" y="158"/>
                    </a:lnTo>
                    <a:lnTo>
                      <a:pt x="197" y="190"/>
                    </a:lnTo>
                    <a:close/>
                    <a:moveTo>
                      <a:pt x="197" y="145"/>
                    </a:moveTo>
                    <a:lnTo>
                      <a:pt x="166" y="145"/>
                    </a:lnTo>
                    <a:lnTo>
                      <a:pt x="166" y="113"/>
                    </a:lnTo>
                    <a:lnTo>
                      <a:pt x="197" y="113"/>
                    </a:lnTo>
                    <a:lnTo>
                      <a:pt x="197" y="145"/>
                    </a:lnTo>
                    <a:close/>
                    <a:moveTo>
                      <a:pt x="197" y="100"/>
                    </a:moveTo>
                    <a:lnTo>
                      <a:pt x="166" y="100"/>
                    </a:lnTo>
                    <a:lnTo>
                      <a:pt x="166" y="68"/>
                    </a:lnTo>
                    <a:lnTo>
                      <a:pt x="197" y="68"/>
                    </a:lnTo>
                    <a:lnTo>
                      <a:pt x="197" y="100"/>
                    </a:lnTo>
                    <a:close/>
                    <a:moveTo>
                      <a:pt x="197" y="55"/>
                    </a:moveTo>
                    <a:lnTo>
                      <a:pt x="166" y="55"/>
                    </a:lnTo>
                    <a:lnTo>
                      <a:pt x="166" y="23"/>
                    </a:lnTo>
                    <a:lnTo>
                      <a:pt x="197" y="23"/>
                    </a:lnTo>
                    <a:lnTo>
                      <a:pt x="197" y="55"/>
                    </a:lnTo>
                    <a:close/>
                    <a:moveTo>
                      <a:pt x="0" y="137"/>
                    </a:moveTo>
                    <a:lnTo>
                      <a:pt x="0" y="348"/>
                    </a:lnTo>
                    <a:lnTo>
                      <a:pt x="137" y="348"/>
                    </a:lnTo>
                    <a:lnTo>
                      <a:pt x="137" y="137"/>
                    </a:lnTo>
                    <a:lnTo>
                      <a:pt x="0" y="137"/>
                    </a:lnTo>
                    <a:close/>
                    <a:moveTo>
                      <a:pt x="60" y="326"/>
                    </a:moveTo>
                    <a:lnTo>
                      <a:pt x="29" y="326"/>
                    </a:lnTo>
                    <a:lnTo>
                      <a:pt x="29" y="294"/>
                    </a:lnTo>
                    <a:lnTo>
                      <a:pt x="60" y="294"/>
                    </a:lnTo>
                    <a:lnTo>
                      <a:pt x="60" y="326"/>
                    </a:lnTo>
                    <a:close/>
                    <a:moveTo>
                      <a:pt x="60" y="280"/>
                    </a:moveTo>
                    <a:lnTo>
                      <a:pt x="29" y="280"/>
                    </a:lnTo>
                    <a:lnTo>
                      <a:pt x="29" y="249"/>
                    </a:lnTo>
                    <a:lnTo>
                      <a:pt x="60" y="249"/>
                    </a:lnTo>
                    <a:lnTo>
                      <a:pt x="60" y="280"/>
                    </a:lnTo>
                    <a:close/>
                    <a:moveTo>
                      <a:pt x="60" y="235"/>
                    </a:moveTo>
                    <a:lnTo>
                      <a:pt x="29" y="235"/>
                    </a:lnTo>
                    <a:lnTo>
                      <a:pt x="29" y="204"/>
                    </a:lnTo>
                    <a:lnTo>
                      <a:pt x="60" y="204"/>
                    </a:lnTo>
                    <a:lnTo>
                      <a:pt x="60" y="235"/>
                    </a:lnTo>
                    <a:close/>
                    <a:moveTo>
                      <a:pt x="60" y="190"/>
                    </a:moveTo>
                    <a:lnTo>
                      <a:pt x="29" y="190"/>
                    </a:lnTo>
                    <a:lnTo>
                      <a:pt x="29" y="158"/>
                    </a:lnTo>
                    <a:lnTo>
                      <a:pt x="60" y="158"/>
                    </a:lnTo>
                    <a:lnTo>
                      <a:pt x="60" y="190"/>
                    </a:lnTo>
                    <a:close/>
                    <a:moveTo>
                      <a:pt x="108" y="326"/>
                    </a:moveTo>
                    <a:lnTo>
                      <a:pt x="76" y="326"/>
                    </a:lnTo>
                    <a:lnTo>
                      <a:pt x="76" y="294"/>
                    </a:lnTo>
                    <a:lnTo>
                      <a:pt x="108" y="294"/>
                    </a:lnTo>
                    <a:lnTo>
                      <a:pt x="108" y="326"/>
                    </a:lnTo>
                    <a:close/>
                    <a:moveTo>
                      <a:pt x="108" y="280"/>
                    </a:moveTo>
                    <a:lnTo>
                      <a:pt x="76" y="280"/>
                    </a:lnTo>
                    <a:lnTo>
                      <a:pt x="76" y="249"/>
                    </a:lnTo>
                    <a:lnTo>
                      <a:pt x="108" y="249"/>
                    </a:lnTo>
                    <a:lnTo>
                      <a:pt x="108" y="280"/>
                    </a:lnTo>
                    <a:close/>
                    <a:moveTo>
                      <a:pt x="108" y="235"/>
                    </a:moveTo>
                    <a:lnTo>
                      <a:pt x="76" y="235"/>
                    </a:lnTo>
                    <a:lnTo>
                      <a:pt x="76" y="204"/>
                    </a:lnTo>
                    <a:lnTo>
                      <a:pt x="108" y="204"/>
                    </a:lnTo>
                    <a:lnTo>
                      <a:pt x="108" y="235"/>
                    </a:lnTo>
                    <a:close/>
                    <a:moveTo>
                      <a:pt x="108" y="190"/>
                    </a:moveTo>
                    <a:lnTo>
                      <a:pt x="76" y="190"/>
                    </a:lnTo>
                    <a:lnTo>
                      <a:pt x="76" y="158"/>
                    </a:lnTo>
                    <a:lnTo>
                      <a:pt x="108" y="158"/>
                    </a:lnTo>
                    <a:lnTo>
                      <a:pt x="108" y="190"/>
                    </a:lnTo>
                    <a:close/>
                  </a:path>
                </a:pathLst>
              </a:custGeom>
              <a:solidFill>
                <a:schemeClr val="accent1"/>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chemeClr val="bg1"/>
                      </a:gs>
                      <a:gs pos="10417">
                        <a:schemeClr val="bg1"/>
                      </a:gs>
                    </a:gsLst>
                    <a:lin ang="5400000" scaled="0"/>
                  </a:gradFill>
                </a:endParaRPr>
              </a:p>
            </p:txBody>
          </p:sp>
        </p:grpSp>
        <p:sp>
          <p:nvSpPr>
            <p:cNvPr id="121" name="Freeform 25"/>
            <p:cNvSpPr>
              <a:spLocks noEditPoints="1"/>
            </p:cNvSpPr>
            <p:nvPr/>
          </p:nvSpPr>
          <p:spPr bwMode="auto">
            <a:xfrm>
              <a:off x="5301380" y="4391264"/>
              <a:ext cx="509192" cy="369687"/>
            </a:xfrm>
            <a:custGeom>
              <a:avLst/>
              <a:gdLst>
                <a:gd name="T0" fmla="*/ 325 w 325"/>
                <a:gd name="T1" fmla="*/ 124 h 236"/>
                <a:gd name="T2" fmla="*/ 16 w 325"/>
                <a:gd name="T3" fmla="*/ 123 h 236"/>
                <a:gd name="T4" fmla="*/ 20 w 325"/>
                <a:gd name="T5" fmla="*/ 99 h 236"/>
                <a:gd name="T6" fmla="*/ 30 w 325"/>
                <a:gd name="T7" fmla="*/ 99 h 236"/>
                <a:gd name="T8" fmla="*/ 35 w 325"/>
                <a:gd name="T9" fmla="*/ 105 h 236"/>
                <a:gd name="T10" fmla="*/ 41 w 325"/>
                <a:gd name="T11" fmla="*/ 119 h 236"/>
                <a:gd name="T12" fmla="*/ 45 w 325"/>
                <a:gd name="T13" fmla="*/ 103 h 236"/>
                <a:gd name="T14" fmla="*/ 58 w 325"/>
                <a:gd name="T15" fmla="*/ 109 h 236"/>
                <a:gd name="T16" fmla="*/ 67 w 325"/>
                <a:gd name="T17" fmla="*/ 109 h 236"/>
                <a:gd name="T18" fmla="*/ 73 w 325"/>
                <a:gd name="T19" fmla="*/ 115 h 236"/>
                <a:gd name="T20" fmla="*/ 69 w 325"/>
                <a:gd name="T21" fmla="*/ 99 h 236"/>
                <a:gd name="T22" fmla="*/ 82 w 325"/>
                <a:gd name="T23" fmla="*/ 113 h 236"/>
                <a:gd name="T24" fmla="*/ 96 w 325"/>
                <a:gd name="T25" fmla="*/ 119 h 236"/>
                <a:gd name="T26" fmla="*/ 105 w 325"/>
                <a:gd name="T27" fmla="*/ 119 h 236"/>
                <a:gd name="T28" fmla="*/ 101 w 325"/>
                <a:gd name="T29" fmla="*/ 95 h 236"/>
                <a:gd name="T30" fmla="*/ 107 w 325"/>
                <a:gd name="T31" fmla="*/ 109 h 236"/>
                <a:gd name="T32" fmla="*/ 120 w 325"/>
                <a:gd name="T33" fmla="*/ 123 h 236"/>
                <a:gd name="T34" fmla="*/ 124 w 325"/>
                <a:gd name="T35" fmla="*/ 99 h 236"/>
                <a:gd name="T36" fmla="*/ 133 w 325"/>
                <a:gd name="T37" fmla="*/ 99 h 236"/>
                <a:gd name="T38" fmla="*/ 139 w 325"/>
                <a:gd name="T39" fmla="*/ 105 h 236"/>
                <a:gd name="T40" fmla="*/ 146 w 325"/>
                <a:gd name="T41" fmla="*/ 95 h 236"/>
                <a:gd name="T42" fmla="*/ 315 w 325"/>
                <a:gd name="T43" fmla="*/ 185 h 236"/>
                <a:gd name="T44" fmla="*/ 20 w 325"/>
                <a:gd name="T45" fmla="*/ 171 h 236"/>
                <a:gd name="T46" fmla="*/ 30 w 325"/>
                <a:gd name="T47" fmla="*/ 171 h 236"/>
                <a:gd name="T48" fmla="*/ 26 w 325"/>
                <a:gd name="T49" fmla="*/ 147 h 236"/>
                <a:gd name="T50" fmla="*/ 31 w 325"/>
                <a:gd name="T51" fmla="*/ 161 h 236"/>
                <a:gd name="T52" fmla="*/ 45 w 325"/>
                <a:gd name="T53" fmla="*/ 175 h 236"/>
                <a:gd name="T54" fmla="*/ 49 w 325"/>
                <a:gd name="T55" fmla="*/ 151 h 236"/>
                <a:gd name="T56" fmla="*/ 58 w 325"/>
                <a:gd name="T57" fmla="*/ 151 h 236"/>
                <a:gd name="T58" fmla="*/ 63 w 325"/>
                <a:gd name="T59" fmla="*/ 157 h 236"/>
                <a:gd name="T60" fmla="*/ 69 w 325"/>
                <a:gd name="T61" fmla="*/ 171 h 236"/>
                <a:gd name="T62" fmla="*/ 73 w 325"/>
                <a:gd name="T63" fmla="*/ 155 h 236"/>
                <a:gd name="T64" fmla="*/ 86 w 325"/>
                <a:gd name="T65" fmla="*/ 161 h 236"/>
                <a:gd name="T66" fmla="*/ 96 w 325"/>
                <a:gd name="T67" fmla="*/ 161 h 236"/>
                <a:gd name="T68" fmla="*/ 101 w 325"/>
                <a:gd name="T69" fmla="*/ 167 h 236"/>
                <a:gd name="T70" fmla="*/ 97 w 325"/>
                <a:gd name="T71" fmla="*/ 151 h 236"/>
                <a:gd name="T72" fmla="*/ 111 w 325"/>
                <a:gd name="T73" fmla="*/ 165 h 236"/>
                <a:gd name="T74" fmla="*/ 124 w 325"/>
                <a:gd name="T75" fmla="*/ 171 h 236"/>
                <a:gd name="T76" fmla="*/ 133 w 325"/>
                <a:gd name="T77" fmla="*/ 171 h 236"/>
                <a:gd name="T78" fmla="*/ 129 w 325"/>
                <a:gd name="T79" fmla="*/ 147 h 236"/>
                <a:gd name="T80" fmla="*/ 135 w 325"/>
                <a:gd name="T81" fmla="*/ 161 h 236"/>
                <a:gd name="T82" fmla="*/ 146 w 325"/>
                <a:gd name="T83" fmla="*/ 175 h 236"/>
                <a:gd name="T84" fmla="*/ 9 w 325"/>
                <a:gd name="T85" fmla="*/ 236 h 236"/>
                <a:gd name="T86" fmla="*/ 20 w 325"/>
                <a:gd name="T87" fmla="*/ 213 h 236"/>
                <a:gd name="T88" fmla="*/ 26 w 325"/>
                <a:gd name="T89" fmla="*/ 218 h 236"/>
                <a:gd name="T90" fmla="*/ 22 w 325"/>
                <a:gd name="T91" fmla="*/ 203 h 236"/>
                <a:gd name="T92" fmla="*/ 35 w 325"/>
                <a:gd name="T93" fmla="*/ 217 h 236"/>
                <a:gd name="T94" fmla="*/ 49 w 325"/>
                <a:gd name="T95" fmla="*/ 222 h 236"/>
                <a:gd name="T96" fmla="*/ 58 w 325"/>
                <a:gd name="T97" fmla="*/ 222 h 236"/>
                <a:gd name="T98" fmla="*/ 54 w 325"/>
                <a:gd name="T99" fmla="*/ 199 h 236"/>
                <a:gd name="T100" fmla="*/ 59 w 325"/>
                <a:gd name="T101" fmla="*/ 213 h 236"/>
                <a:gd name="T102" fmla="*/ 73 w 325"/>
                <a:gd name="T103" fmla="*/ 226 h 236"/>
                <a:gd name="T104" fmla="*/ 77 w 325"/>
                <a:gd name="T105" fmla="*/ 203 h 236"/>
                <a:gd name="T106" fmla="*/ 86 w 325"/>
                <a:gd name="T107" fmla="*/ 203 h 236"/>
                <a:gd name="T108" fmla="*/ 92 w 325"/>
                <a:gd name="T109" fmla="*/ 209 h 236"/>
                <a:gd name="T110" fmla="*/ 97 w 325"/>
                <a:gd name="T111" fmla="*/ 222 h 236"/>
                <a:gd name="T112" fmla="*/ 101 w 325"/>
                <a:gd name="T113" fmla="*/ 207 h 236"/>
                <a:gd name="T114" fmla="*/ 115 w 325"/>
                <a:gd name="T115" fmla="*/ 213 h 236"/>
                <a:gd name="T116" fmla="*/ 124 w 325"/>
                <a:gd name="T117" fmla="*/ 213 h 236"/>
                <a:gd name="T118" fmla="*/ 129 w 325"/>
                <a:gd name="T119" fmla="*/ 218 h 236"/>
                <a:gd name="T120" fmla="*/ 125 w 325"/>
                <a:gd name="T121" fmla="*/ 203 h 236"/>
                <a:gd name="T122" fmla="*/ 139 w 325"/>
                <a:gd name="T123" fmla="*/ 217 h 236"/>
                <a:gd name="T124" fmla="*/ 300 w 325"/>
                <a:gd name="T125" fmla="*/ 226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236">
                  <a:moveTo>
                    <a:pt x="0" y="84"/>
                  </a:moveTo>
                  <a:cubicBezTo>
                    <a:pt x="0" y="84"/>
                    <a:pt x="0" y="84"/>
                    <a:pt x="22" y="9"/>
                  </a:cubicBezTo>
                  <a:cubicBezTo>
                    <a:pt x="23" y="4"/>
                    <a:pt x="26" y="0"/>
                    <a:pt x="31" y="0"/>
                  </a:cubicBezTo>
                  <a:cubicBezTo>
                    <a:pt x="31" y="0"/>
                    <a:pt x="31" y="0"/>
                    <a:pt x="294" y="0"/>
                  </a:cubicBezTo>
                  <a:cubicBezTo>
                    <a:pt x="299" y="0"/>
                    <a:pt x="301" y="5"/>
                    <a:pt x="303" y="9"/>
                  </a:cubicBezTo>
                  <a:cubicBezTo>
                    <a:pt x="303" y="9"/>
                    <a:pt x="303" y="9"/>
                    <a:pt x="325" y="84"/>
                  </a:cubicBezTo>
                  <a:cubicBezTo>
                    <a:pt x="322" y="81"/>
                    <a:pt x="319" y="80"/>
                    <a:pt x="315" y="80"/>
                  </a:cubicBezTo>
                  <a:cubicBezTo>
                    <a:pt x="315" y="80"/>
                    <a:pt x="315" y="80"/>
                    <a:pt x="9" y="80"/>
                  </a:cubicBezTo>
                  <a:cubicBezTo>
                    <a:pt x="6" y="80"/>
                    <a:pt x="2" y="81"/>
                    <a:pt x="0" y="84"/>
                  </a:cubicBezTo>
                  <a:close/>
                  <a:moveTo>
                    <a:pt x="325" y="94"/>
                  </a:moveTo>
                  <a:cubicBezTo>
                    <a:pt x="325" y="124"/>
                    <a:pt x="325" y="124"/>
                    <a:pt x="325" y="124"/>
                  </a:cubicBezTo>
                  <a:cubicBezTo>
                    <a:pt x="325" y="129"/>
                    <a:pt x="320" y="133"/>
                    <a:pt x="315" y="133"/>
                  </a:cubicBezTo>
                  <a:cubicBezTo>
                    <a:pt x="9" y="133"/>
                    <a:pt x="9" y="133"/>
                    <a:pt x="9" y="133"/>
                  </a:cubicBezTo>
                  <a:cubicBezTo>
                    <a:pt x="4" y="133"/>
                    <a:pt x="0" y="129"/>
                    <a:pt x="0" y="124"/>
                  </a:cubicBezTo>
                  <a:cubicBezTo>
                    <a:pt x="0" y="94"/>
                    <a:pt x="0" y="94"/>
                    <a:pt x="0" y="94"/>
                  </a:cubicBezTo>
                  <a:cubicBezTo>
                    <a:pt x="0" y="89"/>
                    <a:pt x="4" y="85"/>
                    <a:pt x="9" y="85"/>
                  </a:cubicBezTo>
                  <a:cubicBezTo>
                    <a:pt x="315" y="85"/>
                    <a:pt x="315" y="85"/>
                    <a:pt x="315" y="85"/>
                  </a:cubicBezTo>
                  <a:cubicBezTo>
                    <a:pt x="320" y="85"/>
                    <a:pt x="325" y="89"/>
                    <a:pt x="325" y="94"/>
                  </a:cubicBezTo>
                  <a:close/>
                  <a:moveTo>
                    <a:pt x="20" y="119"/>
                  </a:moveTo>
                  <a:cubicBezTo>
                    <a:pt x="20" y="117"/>
                    <a:pt x="19" y="115"/>
                    <a:pt x="16" y="115"/>
                  </a:cubicBezTo>
                  <a:cubicBezTo>
                    <a:pt x="14" y="115"/>
                    <a:pt x="12" y="117"/>
                    <a:pt x="12" y="119"/>
                  </a:cubicBezTo>
                  <a:cubicBezTo>
                    <a:pt x="12" y="121"/>
                    <a:pt x="14" y="123"/>
                    <a:pt x="16" y="123"/>
                  </a:cubicBezTo>
                  <a:cubicBezTo>
                    <a:pt x="19" y="123"/>
                    <a:pt x="20" y="121"/>
                    <a:pt x="20" y="119"/>
                  </a:cubicBezTo>
                  <a:close/>
                  <a:moveTo>
                    <a:pt x="20" y="109"/>
                  </a:moveTo>
                  <a:cubicBezTo>
                    <a:pt x="20" y="107"/>
                    <a:pt x="19" y="105"/>
                    <a:pt x="16" y="105"/>
                  </a:cubicBezTo>
                  <a:cubicBezTo>
                    <a:pt x="14" y="105"/>
                    <a:pt x="12" y="107"/>
                    <a:pt x="12" y="109"/>
                  </a:cubicBezTo>
                  <a:cubicBezTo>
                    <a:pt x="12" y="111"/>
                    <a:pt x="14" y="113"/>
                    <a:pt x="16" y="113"/>
                  </a:cubicBezTo>
                  <a:cubicBezTo>
                    <a:pt x="19" y="113"/>
                    <a:pt x="20" y="111"/>
                    <a:pt x="20" y="109"/>
                  </a:cubicBezTo>
                  <a:close/>
                  <a:moveTo>
                    <a:pt x="20" y="99"/>
                  </a:moveTo>
                  <a:cubicBezTo>
                    <a:pt x="20" y="97"/>
                    <a:pt x="19" y="95"/>
                    <a:pt x="16" y="95"/>
                  </a:cubicBezTo>
                  <a:cubicBezTo>
                    <a:pt x="14" y="95"/>
                    <a:pt x="12" y="97"/>
                    <a:pt x="12" y="99"/>
                  </a:cubicBezTo>
                  <a:cubicBezTo>
                    <a:pt x="12" y="101"/>
                    <a:pt x="14" y="103"/>
                    <a:pt x="16" y="103"/>
                  </a:cubicBezTo>
                  <a:cubicBezTo>
                    <a:pt x="19" y="103"/>
                    <a:pt x="20" y="101"/>
                    <a:pt x="20" y="99"/>
                  </a:cubicBezTo>
                  <a:close/>
                  <a:moveTo>
                    <a:pt x="30" y="119"/>
                  </a:moveTo>
                  <a:cubicBezTo>
                    <a:pt x="30" y="117"/>
                    <a:pt x="28" y="115"/>
                    <a:pt x="26" y="115"/>
                  </a:cubicBezTo>
                  <a:cubicBezTo>
                    <a:pt x="24" y="115"/>
                    <a:pt x="22" y="117"/>
                    <a:pt x="22" y="119"/>
                  </a:cubicBezTo>
                  <a:cubicBezTo>
                    <a:pt x="22" y="121"/>
                    <a:pt x="24" y="123"/>
                    <a:pt x="26" y="123"/>
                  </a:cubicBezTo>
                  <a:cubicBezTo>
                    <a:pt x="28" y="123"/>
                    <a:pt x="30" y="121"/>
                    <a:pt x="30" y="119"/>
                  </a:cubicBezTo>
                  <a:close/>
                  <a:moveTo>
                    <a:pt x="30" y="109"/>
                  </a:moveTo>
                  <a:cubicBezTo>
                    <a:pt x="30" y="107"/>
                    <a:pt x="28" y="105"/>
                    <a:pt x="26" y="105"/>
                  </a:cubicBezTo>
                  <a:cubicBezTo>
                    <a:pt x="24" y="105"/>
                    <a:pt x="22" y="107"/>
                    <a:pt x="22" y="109"/>
                  </a:cubicBezTo>
                  <a:cubicBezTo>
                    <a:pt x="22" y="111"/>
                    <a:pt x="24" y="113"/>
                    <a:pt x="26" y="113"/>
                  </a:cubicBezTo>
                  <a:cubicBezTo>
                    <a:pt x="28" y="113"/>
                    <a:pt x="30" y="111"/>
                    <a:pt x="30" y="109"/>
                  </a:cubicBezTo>
                  <a:close/>
                  <a:moveTo>
                    <a:pt x="30" y="99"/>
                  </a:moveTo>
                  <a:cubicBezTo>
                    <a:pt x="30" y="97"/>
                    <a:pt x="28" y="95"/>
                    <a:pt x="26" y="95"/>
                  </a:cubicBezTo>
                  <a:cubicBezTo>
                    <a:pt x="24" y="95"/>
                    <a:pt x="22" y="97"/>
                    <a:pt x="22" y="99"/>
                  </a:cubicBezTo>
                  <a:cubicBezTo>
                    <a:pt x="22" y="101"/>
                    <a:pt x="24" y="103"/>
                    <a:pt x="26" y="103"/>
                  </a:cubicBezTo>
                  <a:cubicBezTo>
                    <a:pt x="28" y="103"/>
                    <a:pt x="30" y="101"/>
                    <a:pt x="30" y="99"/>
                  </a:cubicBezTo>
                  <a:close/>
                  <a:moveTo>
                    <a:pt x="39" y="119"/>
                  </a:moveTo>
                  <a:cubicBezTo>
                    <a:pt x="39" y="117"/>
                    <a:pt x="37" y="115"/>
                    <a:pt x="35" y="115"/>
                  </a:cubicBezTo>
                  <a:cubicBezTo>
                    <a:pt x="33" y="115"/>
                    <a:pt x="31" y="117"/>
                    <a:pt x="31" y="119"/>
                  </a:cubicBezTo>
                  <a:cubicBezTo>
                    <a:pt x="31" y="121"/>
                    <a:pt x="33" y="123"/>
                    <a:pt x="35" y="123"/>
                  </a:cubicBezTo>
                  <a:cubicBezTo>
                    <a:pt x="37" y="123"/>
                    <a:pt x="39" y="121"/>
                    <a:pt x="39" y="119"/>
                  </a:cubicBezTo>
                  <a:close/>
                  <a:moveTo>
                    <a:pt x="39" y="109"/>
                  </a:moveTo>
                  <a:cubicBezTo>
                    <a:pt x="39" y="107"/>
                    <a:pt x="37" y="105"/>
                    <a:pt x="35" y="105"/>
                  </a:cubicBezTo>
                  <a:cubicBezTo>
                    <a:pt x="33" y="105"/>
                    <a:pt x="31" y="107"/>
                    <a:pt x="31" y="109"/>
                  </a:cubicBezTo>
                  <a:cubicBezTo>
                    <a:pt x="31" y="111"/>
                    <a:pt x="33" y="113"/>
                    <a:pt x="35" y="113"/>
                  </a:cubicBezTo>
                  <a:cubicBezTo>
                    <a:pt x="37" y="113"/>
                    <a:pt x="39" y="111"/>
                    <a:pt x="39" y="109"/>
                  </a:cubicBezTo>
                  <a:close/>
                  <a:moveTo>
                    <a:pt x="39" y="99"/>
                  </a:moveTo>
                  <a:cubicBezTo>
                    <a:pt x="39" y="97"/>
                    <a:pt x="37" y="95"/>
                    <a:pt x="35" y="95"/>
                  </a:cubicBezTo>
                  <a:cubicBezTo>
                    <a:pt x="33" y="95"/>
                    <a:pt x="31" y="97"/>
                    <a:pt x="31" y="99"/>
                  </a:cubicBezTo>
                  <a:cubicBezTo>
                    <a:pt x="31" y="101"/>
                    <a:pt x="33" y="103"/>
                    <a:pt x="35" y="103"/>
                  </a:cubicBezTo>
                  <a:cubicBezTo>
                    <a:pt x="37" y="103"/>
                    <a:pt x="39" y="101"/>
                    <a:pt x="39" y="99"/>
                  </a:cubicBezTo>
                  <a:close/>
                  <a:moveTo>
                    <a:pt x="49" y="119"/>
                  </a:moveTo>
                  <a:cubicBezTo>
                    <a:pt x="49" y="117"/>
                    <a:pt x="47" y="115"/>
                    <a:pt x="45" y="115"/>
                  </a:cubicBezTo>
                  <a:cubicBezTo>
                    <a:pt x="42" y="115"/>
                    <a:pt x="41" y="117"/>
                    <a:pt x="41" y="119"/>
                  </a:cubicBezTo>
                  <a:cubicBezTo>
                    <a:pt x="41" y="121"/>
                    <a:pt x="42" y="123"/>
                    <a:pt x="45" y="123"/>
                  </a:cubicBezTo>
                  <a:cubicBezTo>
                    <a:pt x="47" y="123"/>
                    <a:pt x="49" y="121"/>
                    <a:pt x="49" y="119"/>
                  </a:cubicBezTo>
                  <a:close/>
                  <a:moveTo>
                    <a:pt x="49" y="109"/>
                  </a:moveTo>
                  <a:cubicBezTo>
                    <a:pt x="49" y="107"/>
                    <a:pt x="47" y="105"/>
                    <a:pt x="45" y="105"/>
                  </a:cubicBezTo>
                  <a:cubicBezTo>
                    <a:pt x="42" y="105"/>
                    <a:pt x="41" y="107"/>
                    <a:pt x="41" y="109"/>
                  </a:cubicBezTo>
                  <a:cubicBezTo>
                    <a:pt x="41" y="111"/>
                    <a:pt x="42" y="113"/>
                    <a:pt x="45" y="113"/>
                  </a:cubicBezTo>
                  <a:cubicBezTo>
                    <a:pt x="47" y="113"/>
                    <a:pt x="49" y="111"/>
                    <a:pt x="49" y="109"/>
                  </a:cubicBezTo>
                  <a:close/>
                  <a:moveTo>
                    <a:pt x="49" y="99"/>
                  </a:moveTo>
                  <a:cubicBezTo>
                    <a:pt x="49" y="97"/>
                    <a:pt x="47" y="95"/>
                    <a:pt x="45" y="95"/>
                  </a:cubicBezTo>
                  <a:cubicBezTo>
                    <a:pt x="42" y="95"/>
                    <a:pt x="41" y="97"/>
                    <a:pt x="41" y="99"/>
                  </a:cubicBezTo>
                  <a:cubicBezTo>
                    <a:pt x="41" y="101"/>
                    <a:pt x="42" y="103"/>
                    <a:pt x="45" y="103"/>
                  </a:cubicBezTo>
                  <a:cubicBezTo>
                    <a:pt x="47" y="103"/>
                    <a:pt x="49" y="101"/>
                    <a:pt x="49" y="99"/>
                  </a:cubicBezTo>
                  <a:close/>
                  <a:moveTo>
                    <a:pt x="58" y="119"/>
                  </a:moveTo>
                  <a:cubicBezTo>
                    <a:pt x="58" y="117"/>
                    <a:pt x="56" y="115"/>
                    <a:pt x="54" y="115"/>
                  </a:cubicBezTo>
                  <a:cubicBezTo>
                    <a:pt x="52" y="115"/>
                    <a:pt x="50" y="117"/>
                    <a:pt x="50" y="119"/>
                  </a:cubicBezTo>
                  <a:cubicBezTo>
                    <a:pt x="50" y="121"/>
                    <a:pt x="52" y="123"/>
                    <a:pt x="54" y="123"/>
                  </a:cubicBezTo>
                  <a:cubicBezTo>
                    <a:pt x="56" y="123"/>
                    <a:pt x="58" y="121"/>
                    <a:pt x="58" y="119"/>
                  </a:cubicBezTo>
                  <a:close/>
                  <a:moveTo>
                    <a:pt x="58" y="109"/>
                  </a:moveTo>
                  <a:cubicBezTo>
                    <a:pt x="58" y="107"/>
                    <a:pt x="56" y="105"/>
                    <a:pt x="54" y="105"/>
                  </a:cubicBezTo>
                  <a:cubicBezTo>
                    <a:pt x="52" y="105"/>
                    <a:pt x="50" y="107"/>
                    <a:pt x="50" y="109"/>
                  </a:cubicBezTo>
                  <a:cubicBezTo>
                    <a:pt x="50" y="111"/>
                    <a:pt x="52" y="113"/>
                    <a:pt x="54" y="113"/>
                  </a:cubicBezTo>
                  <a:cubicBezTo>
                    <a:pt x="56" y="113"/>
                    <a:pt x="58" y="111"/>
                    <a:pt x="58" y="109"/>
                  </a:cubicBezTo>
                  <a:close/>
                  <a:moveTo>
                    <a:pt x="58" y="99"/>
                  </a:moveTo>
                  <a:cubicBezTo>
                    <a:pt x="58" y="97"/>
                    <a:pt x="56" y="95"/>
                    <a:pt x="54" y="95"/>
                  </a:cubicBezTo>
                  <a:cubicBezTo>
                    <a:pt x="52" y="95"/>
                    <a:pt x="50" y="97"/>
                    <a:pt x="50" y="99"/>
                  </a:cubicBezTo>
                  <a:cubicBezTo>
                    <a:pt x="50" y="101"/>
                    <a:pt x="52" y="103"/>
                    <a:pt x="54" y="103"/>
                  </a:cubicBezTo>
                  <a:cubicBezTo>
                    <a:pt x="56" y="103"/>
                    <a:pt x="58" y="101"/>
                    <a:pt x="58" y="99"/>
                  </a:cubicBezTo>
                  <a:close/>
                  <a:moveTo>
                    <a:pt x="67" y="119"/>
                  </a:moveTo>
                  <a:cubicBezTo>
                    <a:pt x="67" y="117"/>
                    <a:pt x="66" y="115"/>
                    <a:pt x="63" y="115"/>
                  </a:cubicBezTo>
                  <a:cubicBezTo>
                    <a:pt x="61" y="115"/>
                    <a:pt x="59" y="117"/>
                    <a:pt x="59" y="119"/>
                  </a:cubicBezTo>
                  <a:cubicBezTo>
                    <a:pt x="59" y="121"/>
                    <a:pt x="61" y="123"/>
                    <a:pt x="63" y="123"/>
                  </a:cubicBezTo>
                  <a:cubicBezTo>
                    <a:pt x="66" y="123"/>
                    <a:pt x="67" y="121"/>
                    <a:pt x="67" y="119"/>
                  </a:cubicBezTo>
                  <a:close/>
                  <a:moveTo>
                    <a:pt x="67" y="109"/>
                  </a:moveTo>
                  <a:cubicBezTo>
                    <a:pt x="67" y="107"/>
                    <a:pt x="66" y="105"/>
                    <a:pt x="63" y="105"/>
                  </a:cubicBezTo>
                  <a:cubicBezTo>
                    <a:pt x="61" y="105"/>
                    <a:pt x="59" y="107"/>
                    <a:pt x="59" y="109"/>
                  </a:cubicBezTo>
                  <a:cubicBezTo>
                    <a:pt x="59" y="111"/>
                    <a:pt x="61" y="113"/>
                    <a:pt x="63" y="113"/>
                  </a:cubicBezTo>
                  <a:cubicBezTo>
                    <a:pt x="66" y="113"/>
                    <a:pt x="67" y="111"/>
                    <a:pt x="67" y="109"/>
                  </a:cubicBezTo>
                  <a:close/>
                  <a:moveTo>
                    <a:pt x="67" y="99"/>
                  </a:moveTo>
                  <a:cubicBezTo>
                    <a:pt x="67" y="97"/>
                    <a:pt x="66" y="95"/>
                    <a:pt x="63" y="95"/>
                  </a:cubicBezTo>
                  <a:cubicBezTo>
                    <a:pt x="61" y="95"/>
                    <a:pt x="59" y="97"/>
                    <a:pt x="59" y="99"/>
                  </a:cubicBezTo>
                  <a:cubicBezTo>
                    <a:pt x="59" y="101"/>
                    <a:pt x="61" y="103"/>
                    <a:pt x="63" y="103"/>
                  </a:cubicBezTo>
                  <a:cubicBezTo>
                    <a:pt x="66" y="103"/>
                    <a:pt x="67" y="101"/>
                    <a:pt x="67" y="99"/>
                  </a:cubicBezTo>
                  <a:close/>
                  <a:moveTo>
                    <a:pt x="77" y="119"/>
                  </a:moveTo>
                  <a:cubicBezTo>
                    <a:pt x="77" y="117"/>
                    <a:pt x="75" y="115"/>
                    <a:pt x="73" y="115"/>
                  </a:cubicBezTo>
                  <a:cubicBezTo>
                    <a:pt x="71" y="115"/>
                    <a:pt x="69" y="117"/>
                    <a:pt x="69" y="119"/>
                  </a:cubicBezTo>
                  <a:cubicBezTo>
                    <a:pt x="69" y="121"/>
                    <a:pt x="71" y="123"/>
                    <a:pt x="73" y="123"/>
                  </a:cubicBezTo>
                  <a:cubicBezTo>
                    <a:pt x="75" y="123"/>
                    <a:pt x="77" y="121"/>
                    <a:pt x="77" y="119"/>
                  </a:cubicBezTo>
                  <a:close/>
                  <a:moveTo>
                    <a:pt x="77" y="109"/>
                  </a:moveTo>
                  <a:cubicBezTo>
                    <a:pt x="77" y="107"/>
                    <a:pt x="75" y="105"/>
                    <a:pt x="73" y="105"/>
                  </a:cubicBezTo>
                  <a:cubicBezTo>
                    <a:pt x="71" y="105"/>
                    <a:pt x="69" y="107"/>
                    <a:pt x="69" y="109"/>
                  </a:cubicBezTo>
                  <a:cubicBezTo>
                    <a:pt x="69" y="111"/>
                    <a:pt x="71" y="113"/>
                    <a:pt x="73" y="113"/>
                  </a:cubicBezTo>
                  <a:cubicBezTo>
                    <a:pt x="75" y="113"/>
                    <a:pt x="77" y="111"/>
                    <a:pt x="77" y="109"/>
                  </a:cubicBezTo>
                  <a:close/>
                  <a:moveTo>
                    <a:pt x="77" y="99"/>
                  </a:moveTo>
                  <a:cubicBezTo>
                    <a:pt x="77" y="97"/>
                    <a:pt x="75" y="95"/>
                    <a:pt x="73" y="95"/>
                  </a:cubicBezTo>
                  <a:cubicBezTo>
                    <a:pt x="71" y="95"/>
                    <a:pt x="69" y="97"/>
                    <a:pt x="69" y="99"/>
                  </a:cubicBezTo>
                  <a:cubicBezTo>
                    <a:pt x="69" y="101"/>
                    <a:pt x="71" y="103"/>
                    <a:pt x="73" y="103"/>
                  </a:cubicBezTo>
                  <a:cubicBezTo>
                    <a:pt x="75" y="103"/>
                    <a:pt x="77" y="101"/>
                    <a:pt x="77" y="99"/>
                  </a:cubicBezTo>
                  <a:close/>
                  <a:moveTo>
                    <a:pt x="86" y="119"/>
                  </a:moveTo>
                  <a:cubicBezTo>
                    <a:pt x="86" y="117"/>
                    <a:pt x="84" y="115"/>
                    <a:pt x="82" y="115"/>
                  </a:cubicBezTo>
                  <a:cubicBezTo>
                    <a:pt x="80" y="115"/>
                    <a:pt x="78" y="117"/>
                    <a:pt x="78" y="119"/>
                  </a:cubicBezTo>
                  <a:cubicBezTo>
                    <a:pt x="78" y="121"/>
                    <a:pt x="80" y="123"/>
                    <a:pt x="82" y="123"/>
                  </a:cubicBezTo>
                  <a:cubicBezTo>
                    <a:pt x="84" y="123"/>
                    <a:pt x="86" y="121"/>
                    <a:pt x="86" y="119"/>
                  </a:cubicBezTo>
                  <a:close/>
                  <a:moveTo>
                    <a:pt x="86" y="109"/>
                  </a:moveTo>
                  <a:cubicBezTo>
                    <a:pt x="86" y="107"/>
                    <a:pt x="84" y="105"/>
                    <a:pt x="82" y="105"/>
                  </a:cubicBezTo>
                  <a:cubicBezTo>
                    <a:pt x="80" y="105"/>
                    <a:pt x="78" y="107"/>
                    <a:pt x="78" y="109"/>
                  </a:cubicBezTo>
                  <a:cubicBezTo>
                    <a:pt x="78" y="111"/>
                    <a:pt x="80" y="113"/>
                    <a:pt x="82" y="113"/>
                  </a:cubicBezTo>
                  <a:cubicBezTo>
                    <a:pt x="84" y="113"/>
                    <a:pt x="86" y="111"/>
                    <a:pt x="86" y="109"/>
                  </a:cubicBezTo>
                  <a:close/>
                  <a:moveTo>
                    <a:pt x="86" y="99"/>
                  </a:moveTo>
                  <a:cubicBezTo>
                    <a:pt x="86" y="97"/>
                    <a:pt x="84" y="95"/>
                    <a:pt x="82" y="95"/>
                  </a:cubicBezTo>
                  <a:cubicBezTo>
                    <a:pt x="80" y="95"/>
                    <a:pt x="78" y="97"/>
                    <a:pt x="78" y="99"/>
                  </a:cubicBezTo>
                  <a:cubicBezTo>
                    <a:pt x="78" y="101"/>
                    <a:pt x="80" y="103"/>
                    <a:pt x="82" y="103"/>
                  </a:cubicBezTo>
                  <a:cubicBezTo>
                    <a:pt x="84" y="103"/>
                    <a:pt x="86" y="101"/>
                    <a:pt x="86" y="99"/>
                  </a:cubicBezTo>
                  <a:close/>
                  <a:moveTo>
                    <a:pt x="96" y="119"/>
                  </a:moveTo>
                  <a:cubicBezTo>
                    <a:pt x="96" y="117"/>
                    <a:pt x="94" y="115"/>
                    <a:pt x="92" y="115"/>
                  </a:cubicBezTo>
                  <a:cubicBezTo>
                    <a:pt x="89" y="115"/>
                    <a:pt x="88" y="117"/>
                    <a:pt x="88" y="119"/>
                  </a:cubicBezTo>
                  <a:cubicBezTo>
                    <a:pt x="88" y="121"/>
                    <a:pt x="89" y="123"/>
                    <a:pt x="92" y="123"/>
                  </a:cubicBezTo>
                  <a:cubicBezTo>
                    <a:pt x="94" y="123"/>
                    <a:pt x="96" y="121"/>
                    <a:pt x="96" y="119"/>
                  </a:cubicBezTo>
                  <a:close/>
                  <a:moveTo>
                    <a:pt x="96" y="109"/>
                  </a:moveTo>
                  <a:cubicBezTo>
                    <a:pt x="96" y="107"/>
                    <a:pt x="94" y="105"/>
                    <a:pt x="92" y="105"/>
                  </a:cubicBezTo>
                  <a:cubicBezTo>
                    <a:pt x="89" y="105"/>
                    <a:pt x="88" y="107"/>
                    <a:pt x="88" y="109"/>
                  </a:cubicBezTo>
                  <a:cubicBezTo>
                    <a:pt x="88" y="111"/>
                    <a:pt x="89" y="113"/>
                    <a:pt x="92" y="113"/>
                  </a:cubicBezTo>
                  <a:cubicBezTo>
                    <a:pt x="94" y="113"/>
                    <a:pt x="96" y="111"/>
                    <a:pt x="96" y="109"/>
                  </a:cubicBezTo>
                  <a:close/>
                  <a:moveTo>
                    <a:pt x="96" y="99"/>
                  </a:moveTo>
                  <a:cubicBezTo>
                    <a:pt x="96" y="97"/>
                    <a:pt x="94" y="95"/>
                    <a:pt x="92" y="95"/>
                  </a:cubicBezTo>
                  <a:cubicBezTo>
                    <a:pt x="89" y="95"/>
                    <a:pt x="88" y="97"/>
                    <a:pt x="88" y="99"/>
                  </a:cubicBezTo>
                  <a:cubicBezTo>
                    <a:pt x="88" y="101"/>
                    <a:pt x="89" y="103"/>
                    <a:pt x="92" y="103"/>
                  </a:cubicBezTo>
                  <a:cubicBezTo>
                    <a:pt x="94" y="103"/>
                    <a:pt x="96" y="101"/>
                    <a:pt x="96" y="99"/>
                  </a:cubicBezTo>
                  <a:close/>
                  <a:moveTo>
                    <a:pt x="105" y="119"/>
                  </a:moveTo>
                  <a:cubicBezTo>
                    <a:pt x="105" y="117"/>
                    <a:pt x="103" y="115"/>
                    <a:pt x="101" y="115"/>
                  </a:cubicBezTo>
                  <a:cubicBezTo>
                    <a:pt x="99" y="115"/>
                    <a:pt x="97" y="117"/>
                    <a:pt x="97" y="119"/>
                  </a:cubicBezTo>
                  <a:cubicBezTo>
                    <a:pt x="97" y="121"/>
                    <a:pt x="99" y="123"/>
                    <a:pt x="101" y="123"/>
                  </a:cubicBezTo>
                  <a:cubicBezTo>
                    <a:pt x="103" y="123"/>
                    <a:pt x="105" y="121"/>
                    <a:pt x="105" y="119"/>
                  </a:cubicBezTo>
                  <a:close/>
                  <a:moveTo>
                    <a:pt x="105" y="109"/>
                  </a:moveTo>
                  <a:cubicBezTo>
                    <a:pt x="105" y="107"/>
                    <a:pt x="103" y="105"/>
                    <a:pt x="101" y="105"/>
                  </a:cubicBezTo>
                  <a:cubicBezTo>
                    <a:pt x="99" y="105"/>
                    <a:pt x="97" y="107"/>
                    <a:pt x="97" y="109"/>
                  </a:cubicBezTo>
                  <a:cubicBezTo>
                    <a:pt x="97" y="111"/>
                    <a:pt x="99" y="113"/>
                    <a:pt x="101" y="113"/>
                  </a:cubicBezTo>
                  <a:cubicBezTo>
                    <a:pt x="103" y="113"/>
                    <a:pt x="105" y="111"/>
                    <a:pt x="105" y="109"/>
                  </a:cubicBezTo>
                  <a:close/>
                  <a:moveTo>
                    <a:pt x="105" y="99"/>
                  </a:moveTo>
                  <a:cubicBezTo>
                    <a:pt x="105" y="97"/>
                    <a:pt x="103" y="95"/>
                    <a:pt x="101" y="95"/>
                  </a:cubicBezTo>
                  <a:cubicBezTo>
                    <a:pt x="99" y="95"/>
                    <a:pt x="97" y="97"/>
                    <a:pt x="97" y="99"/>
                  </a:cubicBezTo>
                  <a:cubicBezTo>
                    <a:pt x="97" y="101"/>
                    <a:pt x="99" y="103"/>
                    <a:pt x="101" y="103"/>
                  </a:cubicBezTo>
                  <a:cubicBezTo>
                    <a:pt x="103" y="103"/>
                    <a:pt x="105" y="101"/>
                    <a:pt x="105" y="99"/>
                  </a:cubicBezTo>
                  <a:close/>
                  <a:moveTo>
                    <a:pt x="115" y="119"/>
                  </a:moveTo>
                  <a:cubicBezTo>
                    <a:pt x="115" y="117"/>
                    <a:pt x="113" y="115"/>
                    <a:pt x="111" y="115"/>
                  </a:cubicBezTo>
                  <a:cubicBezTo>
                    <a:pt x="108" y="115"/>
                    <a:pt x="107" y="117"/>
                    <a:pt x="107" y="119"/>
                  </a:cubicBezTo>
                  <a:cubicBezTo>
                    <a:pt x="107" y="121"/>
                    <a:pt x="108" y="123"/>
                    <a:pt x="111" y="123"/>
                  </a:cubicBezTo>
                  <a:cubicBezTo>
                    <a:pt x="113" y="123"/>
                    <a:pt x="115" y="121"/>
                    <a:pt x="115" y="119"/>
                  </a:cubicBezTo>
                  <a:close/>
                  <a:moveTo>
                    <a:pt x="115" y="109"/>
                  </a:moveTo>
                  <a:cubicBezTo>
                    <a:pt x="115" y="107"/>
                    <a:pt x="113" y="105"/>
                    <a:pt x="111" y="105"/>
                  </a:cubicBezTo>
                  <a:cubicBezTo>
                    <a:pt x="108" y="105"/>
                    <a:pt x="107" y="107"/>
                    <a:pt x="107" y="109"/>
                  </a:cubicBezTo>
                  <a:cubicBezTo>
                    <a:pt x="107" y="111"/>
                    <a:pt x="108" y="113"/>
                    <a:pt x="111" y="113"/>
                  </a:cubicBezTo>
                  <a:cubicBezTo>
                    <a:pt x="113" y="113"/>
                    <a:pt x="115" y="111"/>
                    <a:pt x="115" y="109"/>
                  </a:cubicBezTo>
                  <a:close/>
                  <a:moveTo>
                    <a:pt x="115" y="99"/>
                  </a:moveTo>
                  <a:cubicBezTo>
                    <a:pt x="115" y="97"/>
                    <a:pt x="113" y="95"/>
                    <a:pt x="111" y="95"/>
                  </a:cubicBezTo>
                  <a:cubicBezTo>
                    <a:pt x="108" y="95"/>
                    <a:pt x="107" y="97"/>
                    <a:pt x="107" y="99"/>
                  </a:cubicBezTo>
                  <a:cubicBezTo>
                    <a:pt x="107" y="101"/>
                    <a:pt x="108" y="103"/>
                    <a:pt x="111" y="103"/>
                  </a:cubicBezTo>
                  <a:cubicBezTo>
                    <a:pt x="113" y="103"/>
                    <a:pt x="115" y="101"/>
                    <a:pt x="115" y="99"/>
                  </a:cubicBezTo>
                  <a:close/>
                  <a:moveTo>
                    <a:pt x="124" y="119"/>
                  </a:moveTo>
                  <a:cubicBezTo>
                    <a:pt x="124" y="117"/>
                    <a:pt x="122" y="115"/>
                    <a:pt x="120" y="115"/>
                  </a:cubicBezTo>
                  <a:cubicBezTo>
                    <a:pt x="118" y="115"/>
                    <a:pt x="116" y="117"/>
                    <a:pt x="116" y="119"/>
                  </a:cubicBezTo>
                  <a:cubicBezTo>
                    <a:pt x="116" y="121"/>
                    <a:pt x="118" y="123"/>
                    <a:pt x="120" y="123"/>
                  </a:cubicBezTo>
                  <a:cubicBezTo>
                    <a:pt x="122" y="123"/>
                    <a:pt x="124" y="121"/>
                    <a:pt x="124" y="119"/>
                  </a:cubicBezTo>
                  <a:close/>
                  <a:moveTo>
                    <a:pt x="124" y="109"/>
                  </a:moveTo>
                  <a:cubicBezTo>
                    <a:pt x="124" y="107"/>
                    <a:pt x="122" y="105"/>
                    <a:pt x="120" y="105"/>
                  </a:cubicBezTo>
                  <a:cubicBezTo>
                    <a:pt x="118" y="105"/>
                    <a:pt x="116" y="107"/>
                    <a:pt x="116" y="109"/>
                  </a:cubicBezTo>
                  <a:cubicBezTo>
                    <a:pt x="116" y="111"/>
                    <a:pt x="118" y="113"/>
                    <a:pt x="120" y="113"/>
                  </a:cubicBezTo>
                  <a:cubicBezTo>
                    <a:pt x="122" y="113"/>
                    <a:pt x="124" y="111"/>
                    <a:pt x="124" y="109"/>
                  </a:cubicBezTo>
                  <a:close/>
                  <a:moveTo>
                    <a:pt x="124" y="99"/>
                  </a:moveTo>
                  <a:cubicBezTo>
                    <a:pt x="124" y="97"/>
                    <a:pt x="122" y="95"/>
                    <a:pt x="120" y="95"/>
                  </a:cubicBezTo>
                  <a:cubicBezTo>
                    <a:pt x="118" y="95"/>
                    <a:pt x="116" y="97"/>
                    <a:pt x="116" y="99"/>
                  </a:cubicBezTo>
                  <a:cubicBezTo>
                    <a:pt x="116" y="101"/>
                    <a:pt x="118" y="103"/>
                    <a:pt x="120" y="103"/>
                  </a:cubicBezTo>
                  <a:cubicBezTo>
                    <a:pt x="122" y="103"/>
                    <a:pt x="124" y="101"/>
                    <a:pt x="124" y="99"/>
                  </a:cubicBezTo>
                  <a:close/>
                  <a:moveTo>
                    <a:pt x="133" y="119"/>
                  </a:moveTo>
                  <a:cubicBezTo>
                    <a:pt x="133" y="117"/>
                    <a:pt x="132" y="115"/>
                    <a:pt x="129" y="115"/>
                  </a:cubicBezTo>
                  <a:cubicBezTo>
                    <a:pt x="127" y="115"/>
                    <a:pt x="125" y="117"/>
                    <a:pt x="125" y="119"/>
                  </a:cubicBezTo>
                  <a:cubicBezTo>
                    <a:pt x="125" y="121"/>
                    <a:pt x="127" y="123"/>
                    <a:pt x="129" y="123"/>
                  </a:cubicBezTo>
                  <a:cubicBezTo>
                    <a:pt x="132" y="123"/>
                    <a:pt x="133" y="121"/>
                    <a:pt x="133" y="119"/>
                  </a:cubicBezTo>
                  <a:close/>
                  <a:moveTo>
                    <a:pt x="133" y="109"/>
                  </a:moveTo>
                  <a:cubicBezTo>
                    <a:pt x="133" y="107"/>
                    <a:pt x="132" y="105"/>
                    <a:pt x="129" y="105"/>
                  </a:cubicBezTo>
                  <a:cubicBezTo>
                    <a:pt x="127" y="105"/>
                    <a:pt x="125" y="107"/>
                    <a:pt x="125" y="109"/>
                  </a:cubicBezTo>
                  <a:cubicBezTo>
                    <a:pt x="125" y="111"/>
                    <a:pt x="127" y="113"/>
                    <a:pt x="129" y="113"/>
                  </a:cubicBezTo>
                  <a:cubicBezTo>
                    <a:pt x="132" y="113"/>
                    <a:pt x="133" y="111"/>
                    <a:pt x="133" y="109"/>
                  </a:cubicBezTo>
                  <a:close/>
                  <a:moveTo>
                    <a:pt x="133" y="99"/>
                  </a:moveTo>
                  <a:cubicBezTo>
                    <a:pt x="133" y="97"/>
                    <a:pt x="132" y="95"/>
                    <a:pt x="129" y="95"/>
                  </a:cubicBezTo>
                  <a:cubicBezTo>
                    <a:pt x="127" y="95"/>
                    <a:pt x="125" y="97"/>
                    <a:pt x="125" y="99"/>
                  </a:cubicBezTo>
                  <a:cubicBezTo>
                    <a:pt x="125" y="101"/>
                    <a:pt x="127" y="103"/>
                    <a:pt x="129" y="103"/>
                  </a:cubicBezTo>
                  <a:cubicBezTo>
                    <a:pt x="132" y="103"/>
                    <a:pt x="133" y="101"/>
                    <a:pt x="133" y="99"/>
                  </a:cubicBezTo>
                  <a:close/>
                  <a:moveTo>
                    <a:pt x="143" y="119"/>
                  </a:moveTo>
                  <a:cubicBezTo>
                    <a:pt x="143" y="117"/>
                    <a:pt x="141" y="115"/>
                    <a:pt x="139" y="115"/>
                  </a:cubicBezTo>
                  <a:cubicBezTo>
                    <a:pt x="137" y="115"/>
                    <a:pt x="135" y="117"/>
                    <a:pt x="135" y="119"/>
                  </a:cubicBezTo>
                  <a:cubicBezTo>
                    <a:pt x="135" y="121"/>
                    <a:pt x="137" y="123"/>
                    <a:pt x="139" y="123"/>
                  </a:cubicBezTo>
                  <a:cubicBezTo>
                    <a:pt x="141" y="123"/>
                    <a:pt x="143" y="121"/>
                    <a:pt x="143" y="119"/>
                  </a:cubicBezTo>
                  <a:close/>
                  <a:moveTo>
                    <a:pt x="143" y="109"/>
                  </a:moveTo>
                  <a:cubicBezTo>
                    <a:pt x="143" y="107"/>
                    <a:pt x="141" y="105"/>
                    <a:pt x="139" y="105"/>
                  </a:cubicBezTo>
                  <a:cubicBezTo>
                    <a:pt x="137" y="105"/>
                    <a:pt x="135" y="107"/>
                    <a:pt x="135" y="109"/>
                  </a:cubicBezTo>
                  <a:cubicBezTo>
                    <a:pt x="135" y="111"/>
                    <a:pt x="137" y="113"/>
                    <a:pt x="139" y="113"/>
                  </a:cubicBezTo>
                  <a:cubicBezTo>
                    <a:pt x="141" y="113"/>
                    <a:pt x="143" y="111"/>
                    <a:pt x="143" y="109"/>
                  </a:cubicBezTo>
                  <a:close/>
                  <a:moveTo>
                    <a:pt x="143" y="99"/>
                  </a:moveTo>
                  <a:cubicBezTo>
                    <a:pt x="143" y="97"/>
                    <a:pt x="141" y="95"/>
                    <a:pt x="139" y="95"/>
                  </a:cubicBezTo>
                  <a:cubicBezTo>
                    <a:pt x="137" y="95"/>
                    <a:pt x="135" y="97"/>
                    <a:pt x="135" y="99"/>
                  </a:cubicBezTo>
                  <a:cubicBezTo>
                    <a:pt x="135" y="101"/>
                    <a:pt x="137" y="103"/>
                    <a:pt x="139" y="103"/>
                  </a:cubicBezTo>
                  <a:cubicBezTo>
                    <a:pt x="141" y="103"/>
                    <a:pt x="143" y="101"/>
                    <a:pt x="143" y="99"/>
                  </a:cubicBezTo>
                  <a:close/>
                  <a:moveTo>
                    <a:pt x="313" y="109"/>
                  </a:moveTo>
                  <a:cubicBezTo>
                    <a:pt x="313" y="102"/>
                    <a:pt x="307" y="95"/>
                    <a:pt x="300" y="95"/>
                  </a:cubicBezTo>
                  <a:cubicBezTo>
                    <a:pt x="300" y="95"/>
                    <a:pt x="300" y="95"/>
                    <a:pt x="146" y="95"/>
                  </a:cubicBezTo>
                  <a:cubicBezTo>
                    <a:pt x="146" y="95"/>
                    <a:pt x="146" y="95"/>
                    <a:pt x="146" y="123"/>
                  </a:cubicBezTo>
                  <a:cubicBezTo>
                    <a:pt x="146" y="123"/>
                    <a:pt x="146" y="123"/>
                    <a:pt x="300" y="123"/>
                  </a:cubicBezTo>
                  <a:cubicBezTo>
                    <a:pt x="307" y="123"/>
                    <a:pt x="313" y="116"/>
                    <a:pt x="313" y="109"/>
                  </a:cubicBezTo>
                  <a:close/>
                  <a:moveTo>
                    <a:pt x="299" y="101"/>
                  </a:moveTo>
                  <a:cubicBezTo>
                    <a:pt x="294" y="101"/>
                    <a:pt x="291" y="105"/>
                    <a:pt x="291" y="109"/>
                  </a:cubicBezTo>
                  <a:cubicBezTo>
                    <a:pt x="291" y="113"/>
                    <a:pt x="294" y="117"/>
                    <a:pt x="299" y="117"/>
                  </a:cubicBezTo>
                  <a:cubicBezTo>
                    <a:pt x="303" y="117"/>
                    <a:pt x="307" y="113"/>
                    <a:pt x="307" y="109"/>
                  </a:cubicBezTo>
                  <a:cubicBezTo>
                    <a:pt x="307" y="105"/>
                    <a:pt x="303" y="101"/>
                    <a:pt x="299" y="101"/>
                  </a:cubicBezTo>
                  <a:close/>
                  <a:moveTo>
                    <a:pt x="325" y="146"/>
                  </a:moveTo>
                  <a:cubicBezTo>
                    <a:pt x="325" y="175"/>
                    <a:pt x="325" y="175"/>
                    <a:pt x="325" y="175"/>
                  </a:cubicBezTo>
                  <a:cubicBezTo>
                    <a:pt x="325" y="180"/>
                    <a:pt x="320" y="185"/>
                    <a:pt x="315" y="185"/>
                  </a:cubicBezTo>
                  <a:cubicBezTo>
                    <a:pt x="9" y="185"/>
                    <a:pt x="9" y="185"/>
                    <a:pt x="9" y="185"/>
                  </a:cubicBezTo>
                  <a:cubicBezTo>
                    <a:pt x="4" y="185"/>
                    <a:pt x="0" y="180"/>
                    <a:pt x="0" y="175"/>
                  </a:cubicBezTo>
                  <a:cubicBezTo>
                    <a:pt x="0" y="146"/>
                    <a:pt x="0" y="146"/>
                    <a:pt x="0" y="146"/>
                  </a:cubicBezTo>
                  <a:cubicBezTo>
                    <a:pt x="0" y="141"/>
                    <a:pt x="4" y="137"/>
                    <a:pt x="9" y="137"/>
                  </a:cubicBezTo>
                  <a:cubicBezTo>
                    <a:pt x="315" y="137"/>
                    <a:pt x="315" y="137"/>
                    <a:pt x="315" y="137"/>
                  </a:cubicBezTo>
                  <a:cubicBezTo>
                    <a:pt x="320" y="137"/>
                    <a:pt x="325" y="141"/>
                    <a:pt x="325" y="146"/>
                  </a:cubicBezTo>
                  <a:close/>
                  <a:moveTo>
                    <a:pt x="20" y="171"/>
                  </a:moveTo>
                  <a:cubicBezTo>
                    <a:pt x="20" y="168"/>
                    <a:pt x="19" y="167"/>
                    <a:pt x="16" y="167"/>
                  </a:cubicBezTo>
                  <a:cubicBezTo>
                    <a:pt x="14" y="167"/>
                    <a:pt x="12" y="168"/>
                    <a:pt x="12" y="171"/>
                  </a:cubicBezTo>
                  <a:cubicBezTo>
                    <a:pt x="12" y="173"/>
                    <a:pt x="14" y="175"/>
                    <a:pt x="16" y="175"/>
                  </a:cubicBezTo>
                  <a:cubicBezTo>
                    <a:pt x="19" y="175"/>
                    <a:pt x="20" y="173"/>
                    <a:pt x="20" y="171"/>
                  </a:cubicBezTo>
                  <a:close/>
                  <a:moveTo>
                    <a:pt x="20" y="161"/>
                  </a:moveTo>
                  <a:cubicBezTo>
                    <a:pt x="20" y="159"/>
                    <a:pt x="19" y="157"/>
                    <a:pt x="16" y="157"/>
                  </a:cubicBezTo>
                  <a:cubicBezTo>
                    <a:pt x="14" y="157"/>
                    <a:pt x="12" y="159"/>
                    <a:pt x="12" y="161"/>
                  </a:cubicBezTo>
                  <a:cubicBezTo>
                    <a:pt x="12" y="163"/>
                    <a:pt x="14" y="165"/>
                    <a:pt x="16" y="165"/>
                  </a:cubicBezTo>
                  <a:cubicBezTo>
                    <a:pt x="19" y="165"/>
                    <a:pt x="20" y="163"/>
                    <a:pt x="20" y="161"/>
                  </a:cubicBezTo>
                  <a:close/>
                  <a:moveTo>
                    <a:pt x="20" y="151"/>
                  </a:moveTo>
                  <a:cubicBezTo>
                    <a:pt x="20" y="149"/>
                    <a:pt x="19" y="147"/>
                    <a:pt x="16" y="147"/>
                  </a:cubicBezTo>
                  <a:cubicBezTo>
                    <a:pt x="14" y="147"/>
                    <a:pt x="12" y="149"/>
                    <a:pt x="12" y="151"/>
                  </a:cubicBezTo>
                  <a:cubicBezTo>
                    <a:pt x="12" y="153"/>
                    <a:pt x="14" y="155"/>
                    <a:pt x="16" y="155"/>
                  </a:cubicBezTo>
                  <a:cubicBezTo>
                    <a:pt x="19" y="155"/>
                    <a:pt x="20" y="153"/>
                    <a:pt x="20" y="151"/>
                  </a:cubicBezTo>
                  <a:close/>
                  <a:moveTo>
                    <a:pt x="30" y="171"/>
                  </a:moveTo>
                  <a:cubicBezTo>
                    <a:pt x="30" y="168"/>
                    <a:pt x="28" y="167"/>
                    <a:pt x="26" y="167"/>
                  </a:cubicBezTo>
                  <a:cubicBezTo>
                    <a:pt x="24" y="167"/>
                    <a:pt x="22" y="168"/>
                    <a:pt x="22" y="171"/>
                  </a:cubicBezTo>
                  <a:cubicBezTo>
                    <a:pt x="22" y="173"/>
                    <a:pt x="24" y="175"/>
                    <a:pt x="26" y="175"/>
                  </a:cubicBezTo>
                  <a:cubicBezTo>
                    <a:pt x="28" y="175"/>
                    <a:pt x="30" y="173"/>
                    <a:pt x="30" y="171"/>
                  </a:cubicBezTo>
                  <a:close/>
                  <a:moveTo>
                    <a:pt x="30" y="161"/>
                  </a:moveTo>
                  <a:cubicBezTo>
                    <a:pt x="30" y="159"/>
                    <a:pt x="28" y="157"/>
                    <a:pt x="26" y="157"/>
                  </a:cubicBezTo>
                  <a:cubicBezTo>
                    <a:pt x="24" y="157"/>
                    <a:pt x="22" y="159"/>
                    <a:pt x="22" y="161"/>
                  </a:cubicBezTo>
                  <a:cubicBezTo>
                    <a:pt x="22" y="163"/>
                    <a:pt x="24" y="165"/>
                    <a:pt x="26" y="165"/>
                  </a:cubicBezTo>
                  <a:cubicBezTo>
                    <a:pt x="28" y="165"/>
                    <a:pt x="30" y="163"/>
                    <a:pt x="30" y="161"/>
                  </a:cubicBezTo>
                  <a:close/>
                  <a:moveTo>
                    <a:pt x="30" y="151"/>
                  </a:moveTo>
                  <a:cubicBezTo>
                    <a:pt x="30" y="149"/>
                    <a:pt x="28" y="147"/>
                    <a:pt x="26" y="147"/>
                  </a:cubicBezTo>
                  <a:cubicBezTo>
                    <a:pt x="24" y="147"/>
                    <a:pt x="22" y="149"/>
                    <a:pt x="22" y="151"/>
                  </a:cubicBezTo>
                  <a:cubicBezTo>
                    <a:pt x="22" y="153"/>
                    <a:pt x="24" y="155"/>
                    <a:pt x="26" y="155"/>
                  </a:cubicBezTo>
                  <a:cubicBezTo>
                    <a:pt x="28" y="155"/>
                    <a:pt x="30" y="153"/>
                    <a:pt x="30" y="151"/>
                  </a:cubicBezTo>
                  <a:close/>
                  <a:moveTo>
                    <a:pt x="39" y="171"/>
                  </a:moveTo>
                  <a:cubicBezTo>
                    <a:pt x="39" y="168"/>
                    <a:pt x="37" y="167"/>
                    <a:pt x="35" y="167"/>
                  </a:cubicBezTo>
                  <a:cubicBezTo>
                    <a:pt x="33" y="167"/>
                    <a:pt x="31" y="168"/>
                    <a:pt x="31" y="171"/>
                  </a:cubicBezTo>
                  <a:cubicBezTo>
                    <a:pt x="31" y="173"/>
                    <a:pt x="33" y="175"/>
                    <a:pt x="35" y="175"/>
                  </a:cubicBezTo>
                  <a:cubicBezTo>
                    <a:pt x="37" y="175"/>
                    <a:pt x="39" y="173"/>
                    <a:pt x="39" y="171"/>
                  </a:cubicBezTo>
                  <a:close/>
                  <a:moveTo>
                    <a:pt x="39" y="161"/>
                  </a:moveTo>
                  <a:cubicBezTo>
                    <a:pt x="39" y="159"/>
                    <a:pt x="37" y="157"/>
                    <a:pt x="35" y="157"/>
                  </a:cubicBezTo>
                  <a:cubicBezTo>
                    <a:pt x="33" y="157"/>
                    <a:pt x="31" y="159"/>
                    <a:pt x="31" y="161"/>
                  </a:cubicBezTo>
                  <a:cubicBezTo>
                    <a:pt x="31" y="163"/>
                    <a:pt x="33" y="165"/>
                    <a:pt x="35" y="165"/>
                  </a:cubicBezTo>
                  <a:cubicBezTo>
                    <a:pt x="37" y="165"/>
                    <a:pt x="39" y="163"/>
                    <a:pt x="39" y="161"/>
                  </a:cubicBezTo>
                  <a:close/>
                  <a:moveTo>
                    <a:pt x="39" y="151"/>
                  </a:moveTo>
                  <a:cubicBezTo>
                    <a:pt x="39" y="149"/>
                    <a:pt x="37" y="147"/>
                    <a:pt x="35" y="147"/>
                  </a:cubicBezTo>
                  <a:cubicBezTo>
                    <a:pt x="33" y="147"/>
                    <a:pt x="31" y="149"/>
                    <a:pt x="31" y="151"/>
                  </a:cubicBezTo>
                  <a:cubicBezTo>
                    <a:pt x="31" y="153"/>
                    <a:pt x="33" y="155"/>
                    <a:pt x="35" y="155"/>
                  </a:cubicBezTo>
                  <a:cubicBezTo>
                    <a:pt x="37" y="155"/>
                    <a:pt x="39" y="153"/>
                    <a:pt x="39" y="151"/>
                  </a:cubicBezTo>
                  <a:close/>
                  <a:moveTo>
                    <a:pt x="49" y="171"/>
                  </a:moveTo>
                  <a:cubicBezTo>
                    <a:pt x="49" y="168"/>
                    <a:pt x="47" y="167"/>
                    <a:pt x="45" y="167"/>
                  </a:cubicBezTo>
                  <a:cubicBezTo>
                    <a:pt x="42" y="167"/>
                    <a:pt x="41" y="168"/>
                    <a:pt x="41" y="171"/>
                  </a:cubicBezTo>
                  <a:cubicBezTo>
                    <a:pt x="41" y="173"/>
                    <a:pt x="42" y="175"/>
                    <a:pt x="45" y="175"/>
                  </a:cubicBezTo>
                  <a:cubicBezTo>
                    <a:pt x="47" y="175"/>
                    <a:pt x="49" y="173"/>
                    <a:pt x="49" y="171"/>
                  </a:cubicBezTo>
                  <a:close/>
                  <a:moveTo>
                    <a:pt x="49" y="161"/>
                  </a:moveTo>
                  <a:cubicBezTo>
                    <a:pt x="49" y="159"/>
                    <a:pt x="47" y="157"/>
                    <a:pt x="45" y="157"/>
                  </a:cubicBezTo>
                  <a:cubicBezTo>
                    <a:pt x="42" y="157"/>
                    <a:pt x="41" y="159"/>
                    <a:pt x="41" y="161"/>
                  </a:cubicBezTo>
                  <a:cubicBezTo>
                    <a:pt x="41" y="163"/>
                    <a:pt x="42" y="165"/>
                    <a:pt x="45" y="165"/>
                  </a:cubicBezTo>
                  <a:cubicBezTo>
                    <a:pt x="47" y="165"/>
                    <a:pt x="49" y="163"/>
                    <a:pt x="49" y="161"/>
                  </a:cubicBezTo>
                  <a:close/>
                  <a:moveTo>
                    <a:pt x="49" y="151"/>
                  </a:moveTo>
                  <a:cubicBezTo>
                    <a:pt x="49" y="149"/>
                    <a:pt x="47" y="147"/>
                    <a:pt x="45" y="147"/>
                  </a:cubicBezTo>
                  <a:cubicBezTo>
                    <a:pt x="42" y="147"/>
                    <a:pt x="41" y="149"/>
                    <a:pt x="41" y="151"/>
                  </a:cubicBezTo>
                  <a:cubicBezTo>
                    <a:pt x="41" y="153"/>
                    <a:pt x="42" y="155"/>
                    <a:pt x="45" y="155"/>
                  </a:cubicBezTo>
                  <a:cubicBezTo>
                    <a:pt x="47" y="155"/>
                    <a:pt x="49" y="153"/>
                    <a:pt x="49" y="151"/>
                  </a:cubicBezTo>
                  <a:close/>
                  <a:moveTo>
                    <a:pt x="58" y="171"/>
                  </a:moveTo>
                  <a:cubicBezTo>
                    <a:pt x="58" y="168"/>
                    <a:pt x="56" y="167"/>
                    <a:pt x="54" y="167"/>
                  </a:cubicBezTo>
                  <a:cubicBezTo>
                    <a:pt x="52" y="167"/>
                    <a:pt x="50" y="168"/>
                    <a:pt x="50" y="171"/>
                  </a:cubicBezTo>
                  <a:cubicBezTo>
                    <a:pt x="50" y="173"/>
                    <a:pt x="52" y="175"/>
                    <a:pt x="54" y="175"/>
                  </a:cubicBezTo>
                  <a:cubicBezTo>
                    <a:pt x="56" y="175"/>
                    <a:pt x="58" y="173"/>
                    <a:pt x="58" y="171"/>
                  </a:cubicBezTo>
                  <a:close/>
                  <a:moveTo>
                    <a:pt x="58" y="161"/>
                  </a:moveTo>
                  <a:cubicBezTo>
                    <a:pt x="58" y="159"/>
                    <a:pt x="56" y="157"/>
                    <a:pt x="54" y="157"/>
                  </a:cubicBezTo>
                  <a:cubicBezTo>
                    <a:pt x="52" y="157"/>
                    <a:pt x="50" y="159"/>
                    <a:pt x="50" y="161"/>
                  </a:cubicBezTo>
                  <a:cubicBezTo>
                    <a:pt x="50" y="163"/>
                    <a:pt x="52" y="165"/>
                    <a:pt x="54" y="165"/>
                  </a:cubicBezTo>
                  <a:cubicBezTo>
                    <a:pt x="56" y="165"/>
                    <a:pt x="58" y="163"/>
                    <a:pt x="58" y="161"/>
                  </a:cubicBezTo>
                  <a:close/>
                  <a:moveTo>
                    <a:pt x="58" y="151"/>
                  </a:moveTo>
                  <a:cubicBezTo>
                    <a:pt x="58" y="149"/>
                    <a:pt x="56" y="147"/>
                    <a:pt x="54" y="147"/>
                  </a:cubicBezTo>
                  <a:cubicBezTo>
                    <a:pt x="52" y="147"/>
                    <a:pt x="50" y="149"/>
                    <a:pt x="50" y="151"/>
                  </a:cubicBezTo>
                  <a:cubicBezTo>
                    <a:pt x="50" y="153"/>
                    <a:pt x="52" y="155"/>
                    <a:pt x="54" y="155"/>
                  </a:cubicBezTo>
                  <a:cubicBezTo>
                    <a:pt x="56" y="155"/>
                    <a:pt x="58" y="153"/>
                    <a:pt x="58" y="151"/>
                  </a:cubicBezTo>
                  <a:close/>
                  <a:moveTo>
                    <a:pt x="67" y="171"/>
                  </a:moveTo>
                  <a:cubicBezTo>
                    <a:pt x="67" y="168"/>
                    <a:pt x="66" y="167"/>
                    <a:pt x="63" y="167"/>
                  </a:cubicBezTo>
                  <a:cubicBezTo>
                    <a:pt x="61" y="167"/>
                    <a:pt x="59" y="168"/>
                    <a:pt x="59" y="171"/>
                  </a:cubicBezTo>
                  <a:cubicBezTo>
                    <a:pt x="59" y="173"/>
                    <a:pt x="61" y="175"/>
                    <a:pt x="63" y="175"/>
                  </a:cubicBezTo>
                  <a:cubicBezTo>
                    <a:pt x="66" y="175"/>
                    <a:pt x="67" y="173"/>
                    <a:pt x="67" y="171"/>
                  </a:cubicBezTo>
                  <a:close/>
                  <a:moveTo>
                    <a:pt x="67" y="161"/>
                  </a:moveTo>
                  <a:cubicBezTo>
                    <a:pt x="67" y="159"/>
                    <a:pt x="66" y="157"/>
                    <a:pt x="63" y="157"/>
                  </a:cubicBezTo>
                  <a:cubicBezTo>
                    <a:pt x="61" y="157"/>
                    <a:pt x="59" y="159"/>
                    <a:pt x="59" y="161"/>
                  </a:cubicBezTo>
                  <a:cubicBezTo>
                    <a:pt x="59" y="163"/>
                    <a:pt x="61" y="165"/>
                    <a:pt x="63" y="165"/>
                  </a:cubicBezTo>
                  <a:cubicBezTo>
                    <a:pt x="66" y="165"/>
                    <a:pt x="67" y="163"/>
                    <a:pt x="67" y="161"/>
                  </a:cubicBezTo>
                  <a:close/>
                  <a:moveTo>
                    <a:pt x="67" y="151"/>
                  </a:moveTo>
                  <a:cubicBezTo>
                    <a:pt x="67" y="149"/>
                    <a:pt x="66" y="147"/>
                    <a:pt x="63" y="147"/>
                  </a:cubicBezTo>
                  <a:cubicBezTo>
                    <a:pt x="61" y="147"/>
                    <a:pt x="59" y="149"/>
                    <a:pt x="59" y="151"/>
                  </a:cubicBezTo>
                  <a:cubicBezTo>
                    <a:pt x="59" y="153"/>
                    <a:pt x="61" y="155"/>
                    <a:pt x="63" y="155"/>
                  </a:cubicBezTo>
                  <a:cubicBezTo>
                    <a:pt x="66" y="155"/>
                    <a:pt x="67" y="153"/>
                    <a:pt x="67" y="151"/>
                  </a:cubicBezTo>
                  <a:close/>
                  <a:moveTo>
                    <a:pt x="77" y="171"/>
                  </a:moveTo>
                  <a:cubicBezTo>
                    <a:pt x="77" y="168"/>
                    <a:pt x="75" y="167"/>
                    <a:pt x="73" y="167"/>
                  </a:cubicBezTo>
                  <a:cubicBezTo>
                    <a:pt x="71" y="167"/>
                    <a:pt x="69" y="168"/>
                    <a:pt x="69" y="171"/>
                  </a:cubicBezTo>
                  <a:cubicBezTo>
                    <a:pt x="69" y="173"/>
                    <a:pt x="71" y="175"/>
                    <a:pt x="73" y="175"/>
                  </a:cubicBezTo>
                  <a:cubicBezTo>
                    <a:pt x="75" y="175"/>
                    <a:pt x="77" y="173"/>
                    <a:pt x="77" y="171"/>
                  </a:cubicBezTo>
                  <a:close/>
                  <a:moveTo>
                    <a:pt x="77" y="161"/>
                  </a:moveTo>
                  <a:cubicBezTo>
                    <a:pt x="77" y="159"/>
                    <a:pt x="75" y="157"/>
                    <a:pt x="73" y="157"/>
                  </a:cubicBezTo>
                  <a:cubicBezTo>
                    <a:pt x="71" y="157"/>
                    <a:pt x="69" y="159"/>
                    <a:pt x="69" y="161"/>
                  </a:cubicBezTo>
                  <a:cubicBezTo>
                    <a:pt x="69" y="163"/>
                    <a:pt x="71" y="165"/>
                    <a:pt x="73" y="165"/>
                  </a:cubicBezTo>
                  <a:cubicBezTo>
                    <a:pt x="75" y="165"/>
                    <a:pt x="77" y="163"/>
                    <a:pt x="77" y="161"/>
                  </a:cubicBezTo>
                  <a:close/>
                  <a:moveTo>
                    <a:pt x="77" y="151"/>
                  </a:moveTo>
                  <a:cubicBezTo>
                    <a:pt x="77" y="149"/>
                    <a:pt x="75" y="147"/>
                    <a:pt x="73" y="147"/>
                  </a:cubicBezTo>
                  <a:cubicBezTo>
                    <a:pt x="71" y="147"/>
                    <a:pt x="69" y="149"/>
                    <a:pt x="69" y="151"/>
                  </a:cubicBezTo>
                  <a:cubicBezTo>
                    <a:pt x="69" y="153"/>
                    <a:pt x="71" y="155"/>
                    <a:pt x="73" y="155"/>
                  </a:cubicBezTo>
                  <a:cubicBezTo>
                    <a:pt x="75" y="155"/>
                    <a:pt x="77" y="153"/>
                    <a:pt x="77" y="151"/>
                  </a:cubicBezTo>
                  <a:close/>
                  <a:moveTo>
                    <a:pt x="86" y="171"/>
                  </a:moveTo>
                  <a:cubicBezTo>
                    <a:pt x="86" y="168"/>
                    <a:pt x="84" y="167"/>
                    <a:pt x="82" y="167"/>
                  </a:cubicBezTo>
                  <a:cubicBezTo>
                    <a:pt x="80" y="167"/>
                    <a:pt x="78" y="168"/>
                    <a:pt x="78" y="171"/>
                  </a:cubicBezTo>
                  <a:cubicBezTo>
                    <a:pt x="78" y="173"/>
                    <a:pt x="80" y="175"/>
                    <a:pt x="82" y="175"/>
                  </a:cubicBezTo>
                  <a:cubicBezTo>
                    <a:pt x="84" y="175"/>
                    <a:pt x="86" y="173"/>
                    <a:pt x="86" y="171"/>
                  </a:cubicBezTo>
                  <a:close/>
                  <a:moveTo>
                    <a:pt x="86" y="161"/>
                  </a:moveTo>
                  <a:cubicBezTo>
                    <a:pt x="86" y="159"/>
                    <a:pt x="84" y="157"/>
                    <a:pt x="82" y="157"/>
                  </a:cubicBezTo>
                  <a:cubicBezTo>
                    <a:pt x="80" y="157"/>
                    <a:pt x="78" y="159"/>
                    <a:pt x="78" y="161"/>
                  </a:cubicBezTo>
                  <a:cubicBezTo>
                    <a:pt x="78" y="163"/>
                    <a:pt x="80" y="165"/>
                    <a:pt x="82" y="165"/>
                  </a:cubicBezTo>
                  <a:cubicBezTo>
                    <a:pt x="84" y="165"/>
                    <a:pt x="86" y="163"/>
                    <a:pt x="86" y="161"/>
                  </a:cubicBezTo>
                  <a:close/>
                  <a:moveTo>
                    <a:pt x="86" y="151"/>
                  </a:moveTo>
                  <a:cubicBezTo>
                    <a:pt x="86" y="149"/>
                    <a:pt x="84" y="147"/>
                    <a:pt x="82" y="147"/>
                  </a:cubicBezTo>
                  <a:cubicBezTo>
                    <a:pt x="80" y="147"/>
                    <a:pt x="78" y="149"/>
                    <a:pt x="78" y="151"/>
                  </a:cubicBezTo>
                  <a:cubicBezTo>
                    <a:pt x="78" y="153"/>
                    <a:pt x="80" y="155"/>
                    <a:pt x="82" y="155"/>
                  </a:cubicBezTo>
                  <a:cubicBezTo>
                    <a:pt x="84" y="155"/>
                    <a:pt x="86" y="153"/>
                    <a:pt x="86" y="151"/>
                  </a:cubicBezTo>
                  <a:close/>
                  <a:moveTo>
                    <a:pt x="96" y="171"/>
                  </a:moveTo>
                  <a:cubicBezTo>
                    <a:pt x="96" y="168"/>
                    <a:pt x="94" y="167"/>
                    <a:pt x="92" y="167"/>
                  </a:cubicBezTo>
                  <a:cubicBezTo>
                    <a:pt x="89" y="167"/>
                    <a:pt x="88" y="168"/>
                    <a:pt x="88" y="171"/>
                  </a:cubicBezTo>
                  <a:cubicBezTo>
                    <a:pt x="88" y="173"/>
                    <a:pt x="89" y="175"/>
                    <a:pt x="92" y="175"/>
                  </a:cubicBezTo>
                  <a:cubicBezTo>
                    <a:pt x="94" y="175"/>
                    <a:pt x="96" y="173"/>
                    <a:pt x="96" y="171"/>
                  </a:cubicBezTo>
                  <a:close/>
                  <a:moveTo>
                    <a:pt x="96" y="161"/>
                  </a:moveTo>
                  <a:cubicBezTo>
                    <a:pt x="96" y="159"/>
                    <a:pt x="94" y="157"/>
                    <a:pt x="92" y="157"/>
                  </a:cubicBezTo>
                  <a:cubicBezTo>
                    <a:pt x="89" y="157"/>
                    <a:pt x="88" y="159"/>
                    <a:pt x="88" y="161"/>
                  </a:cubicBezTo>
                  <a:cubicBezTo>
                    <a:pt x="88" y="163"/>
                    <a:pt x="89" y="165"/>
                    <a:pt x="92" y="165"/>
                  </a:cubicBezTo>
                  <a:cubicBezTo>
                    <a:pt x="94" y="165"/>
                    <a:pt x="96" y="163"/>
                    <a:pt x="96" y="161"/>
                  </a:cubicBezTo>
                  <a:close/>
                  <a:moveTo>
                    <a:pt x="96" y="151"/>
                  </a:moveTo>
                  <a:cubicBezTo>
                    <a:pt x="96" y="149"/>
                    <a:pt x="94" y="147"/>
                    <a:pt x="92" y="147"/>
                  </a:cubicBezTo>
                  <a:cubicBezTo>
                    <a:pt x="89" y="147"/>
                    <a:pt x="88" y="149"/>
                    <a:pt x="88" y="151"/>
                  </a:cubicBezTo>
                  <a:cubicBezTo>
                    <a:pt x="88" y="153"/>
                    <a:pt x="89" y="155"/>
                    <a:pt x="92" y="155"/>
                  </a:cubicBezTo>
                  <a:cubicBezTo>
                    <a:pt x="94" y="155"/>
                    <a:pt x="96" y="153"/>
                    <a:pt x="96" y="151"/>
                  </a:cubicBezTo>
                  <a:close/>
                  <a:moveTo>
                    <a:pt x="105" y="171"/>
                  </a:moveTo>
                  <a:cubicBezTo>
                    <a:pt x="105" y="168"/>
                    <a:pt x="103" y="167"/>
                    <a:pt x="101" y="167"/>
                  </a:cubicBezTo>
                  <a:cubicBezTo>
                    <a:pt x="99" y="167"/>
                    <a:pt x="97" y="168"/>
                    <a:pt x="97" y="171"/>
                  </a:cubicBezTo>
                  <a:cubicBezTo>
                    <a:pt x="97" y="173"/>
                    <a:pt x="99" y="175"/>
                    <a:pt x="101" y="175"/>
                  </a:cubicBezTo>
                  <a:cubicBezTo>
                    <a:pt x="103" y="175"/>
                    <a:pt x="105" y="173"/>
                    <a:pt x="105" y="171"/>
                  </a:cubicBezTo>
                  <a:close/>
                  <a:moveTo>
                    <a:pt x="105" y="161"/>
                  </a:moveTo>
                  <a:cubicBezTo>
                    <a:pt x="105" y="159"/>
                    <a:pt x="103" y="157"/>
                    <a:pt x="101" y="157"/>
                  </a:cubicBezTo>
                  <a:cubicBezTo>
                    <a:pt x="99" y="157"/>
                    <a:pt x="97" y="159"/>
                    <a:pt x="97" y="161"/>
                  </a:cubicBezTo>
                  <a:cubicBezTo>
                    <a:pt x="97" y="163"/>
                    <a:pt x="99" y="165"/>
                    <a:pt x="101" y="165"/>
                  </a:cubicBezTo>
                  <a:cubicBezTo>
                    <a:pt x="103" y="165"/>
                    <a:pt x="105" y="163"/>
                    <a:pt x="105" y="161"/>
                  </a:cubicBezTo>
                  <a:close/>
                  <a:moveTo>
                    <a:pt x="105" y="151"/>
                  </a:moveTo>
                  <a:cubicBezTo>
                    <a:pt x="105" y="149"/>
                    <a:pt x="103" y="147"/>
                    <a:pt x="101" y="147"/>
                  </a:cubicBezTo>
                  <a:cubicBezTo>
                    <a:pt x="99" y="147"/>
                    <a:pt x="97" y="149"/>
                    <a:pt x="97" y="151"/>
                  </a:cubicBezTo>
                  <a:cubicBezTo>
                    <a:pt x="97" y="153"/>
                    <a:pt x="99" y="155"/>
                    <a:pt x="101" y="155"/>
                  </a:cubicBezTo>
                  <a:cubicBezTo>
                    <a:pt x="103" y="155"/>
                    <a:pt x="105" y="153"/>
                    <a:pt x="105" y="151"/>
                  </a:cubicBezTo>
                  <a:close/>
                  <a:moveTo>
                    <a:pt x="115" y="171"/>
                  </a:moveTo>
                  <a:cubicBezTo>
                    <a:pt x="115" y="168"/>
                    <a:pt x="113" y="167"/>
                    <a:pt x="111" y="167"/>
                  </a:cubicBezTo>
                  <a:cubicBezTo>
                    <a:pt x="108" y="167"/>
                    <a:pt x="107" y="168"/>
                    <a:pt x="107" y="171"/>
                  </a:cubicBezTo>
                  <a:cubicBezTo>
                    <a:pt x="107" y="173"/>
                    <a:pt x="108" y="175"/>
                    <a:pt x="111" y="175"/>
                  </a:cubicBezTo>
                  <a:cubicBezTo>
                    <a:pt x="113" y="175"/>
                    <a:pt x="115" y="173"/>
                    <a:pt x="115" y="171"/>
                  </a:cubicBezTo>
                  <a:close/>
                  <a:moveTo>
                    <a:pt x="115" y="161"/>
                  </a:moveTo>
                  <a:cubicBezTo>
                    <a:pt x="115" y="159"/>
                    <a:pt x="113" y="157"/>
                    <a:pt x="111" y="157"/>
                  </a:cubicBezTo>
                  <a:cubicBezTo>
                    <a:pt x="108" y="157"/>
                    <a:pt x="107" y="159"/>
                    <a:pt x="107" y="161"/>
                  </a:cubicBezTo>
                  <a:cubicBezTo>
                    <a:pt x="107" y="163"/>
                    <a:pt x="108" y="165"/>
                    <a:pt x="111" y="165"/>
                  </a:cubicBezTo>
                  <a:cubicBezTo>
                    <a:pt x="113" y="165"/>
                    <a:pt x="115" y="163"/>
                    <a:pt x="115" y="161"/>
                  </a:cubicBezTo>
                  <a:close/>
                  <a:moveTo>
                    <a:pt x="115" y="151"/>
                  </a:moveTo>
                  <a:cubicBezTo>
                    <a:pt x="115" y="149"/>
                    <a:pt x="113" y="147"/>
                    <a:pt x="111" y="147"/>
                  </a:cubicBezTo>
                  <a:cubicBezTo>
                    <a:pt x="108" y="147"/>
                    <a:pt x="107" y="149"/>
                    <a:pt x="107" y="151"/>
                  </a:cubicBezTo>
                  <a:cubicBezTo>
                    <a:pt x="107" y="153"/>
                    <a:pt x="108" y="155"/>
                    <a:pt x="111" y="155"/>
                  </a:cubicBezTo>
                  <a:cubicBezTo>
                    <a:pt x="113" y="155"/>
                    <a:pt x="115" y="153"/>
                    <a:pt x="115" y="151"/>
                  </a:cubicBezTo>
                  <a:close/>
                  <a:moveTo>
                    <a:pt x="124" y="171"/>
                  </a:moveTo>
                  <a:cubicBezTo>
                    <a:pt x="124" y="168"/>
                    <a:pt x="122" y="167"/>
                    <a:pt x="120" y="167"/>
                  </a:cubicBezTo>
                  <a:cubicBezTo>
                    <a:pt x="118" y="167"/>
                    <a:pt x="116" y="168"/>
                    <a:pt x="116" y="171"/>
                  </a:cubicBezTo>
                  <a:cubicBezTo>
                    <a:pt x="116" y="173"/>
                    <a:pt x="118" y="175"/>
                    <a:pt x="120" y="175"/>
                  </a:cubicBezTo>
                  <a:cubicBezTo>
                    <a:pt x="122" y="175"/>
                    <a:pt x="124" y="173"/>
                    <a:pt x="124" y="171"/>
                  </a:cubicBezTo>
                  <a:close/>
                  <a:moveTo>
                    <a:pt x="124" y="161"/>
                  </a:moveTo>
                  <a:cubicBezTo>
                    <a:pt x="124" y="159"/>
                    <a:pt x="122" y="157"/>
                    <a:pt x="120" y="157"/>
                  </a:cubicBezTo>
                  <a:cubicBezTo>
                    <a:pt x="118" y="157"/>
                    <a:pt x="116" y="159"/>
                    <a:pt x="116" y="161"/>
                  </a:cubicBezTo>
                  <a:cubicBezTo>
                    <a:pt x="116" y="163"/>
                    <a:pt x="118" y="165"/>
                    <a:pt x="120" y="165"/>
                  </a:cubicBezTo>
                  <a:cubicBezTo>
                    <a:pt x="122" y="165"/>
                    <a:pt x="124" y="163"/>
                    <a:pt x="124" y="161"/>
                  </a:cubicBezTo>
                  <a:close/>
                  <a:moveTo>
                    <a:pt x="124" y="151"/>
                  </a:moveTo>
                  <a:cubicBezTo>
                    <a:pt x="124" y="149"/>
                    <a:pt x="122" y="147"/>
                    <a:pt x="120" y="147"/>
                  </a:cubicBezTo>
                  <a:cubicBezTo>
                    <a:pt x="118" y="147"/>
                    <a:pt x="116" y="149"/>
                    <a:pt x="116" y="151"/>
                  </a:cubicBezTo>
                  <a:cubicBezTo>
                    <a:pt x="116" y="153"/>
                    <a:pt x="118" y="155"/>
                    <a:pt x="120" y="155"/>
                  </a:cubicBezTo>
                  <a:cubicBezTo>
                    <a:pt x="122" y="155"/>
                    <a:pt x="124" y="153"/>
                    <a:pt x="124" y="151"/>
                  </a:cubicBezTo>
                  <a:close/>
                  <a:moveTo>
                    <a:pt x="133" y="171"/>
                  </a:moveTo>
                  <a:cubicBezTo>
                    <a:pt x="133" y="168"/>
                    <a:pt x="132" y="167"/>
                    <a:pt x="129" y="167"/>
                  </a:cubicBezTo>
                  <a:cubicBezTo>
                    <a:pt x="127" y="167"/>
                    <a:pt x="125" y="168"/>
                    <a:pt x="125" y="171"/>
                  </a:cubicBezTo>
                  <a:cubicBezTo>
                    <a:pt x="125" y="173"/>
                    <a:pt x="127" y="175"/>
                    <a:pt x="129" y="175"/>
                  </a:cubicBezTo>
                  <a:cubicBezTo>
                    <a:pt x="132" y="175"/>
                    <a:pt x="133" y="173"/>
                    <a:pt x="133" y="171"/>
                  </a:cubicBezTo>
                  <a:close/>
                  <a:moveTo>
                    <a:pt x="133" y="161"/>
                  </a:moveTo>
                  <a:cubicBezTo>
                    <a:pt x="133" y="159"/>
                    <a:pt x="132" y="157"/>
                    <a:pt x="129" y="157"/>
                  </a:cubicBezTo>
                  <a:cubicBezTo>
                    <a:pt x="127" y="157"/>
                    <a:pt x="125" y="159"/>
                    <a:pt x="125" y="161"/>
                  </a:cubicBezTo>
                  <a:cubicBezTo>
                    <a:pt x="125" y="163"/>
                    <a:pt x="127" y="165"/>
                    <a:pt x="129" y="165"/>
                  </a:cubicBezTo>
                  <a:cubicBezTo>
                    <a:pt x="132" y="165"/>
                    <a:pt x="133" y="163"/>
                    <a:pt x="133" y="161"/>
                  </a:cubicBezTo>
                  <a:close/>
                  <a:moveTo>
                    <a:pt x="133" y="151"/>
                  </a:moveTo>
                  <a:cubicBezTo>
                    <a:pt x="133" y="149"/>
                    <a:pt x="132" y="147"/>
                    <a:pt x="129" y="147"/>
                  </a:cubicBezTo>
                  <a:cubicBezTo>
                    <a:pt x="127" y="147"/>
                    <a:pt x="125" y="149"/>
                    <a:pt x="125" y="151"/>
                  </a:cubicBezTo>
                  <a:cubicBezTo>
                    <a:pt x="125" y="153"/>
                    <a:pt x="127" y="155"/>
                    <a:pt x="129" y="155"/>
                  </a:cubicBezTo>
                  <a:cubicBezTo>
                    <a:pt x="132" y="155"/>
                    <a:pt x="133" y="153"/>
                    <a:pt x="133" y="151"/>
                  </a:cubicBezTo>
                  <a:close/>
                  <a:moveTo>
                    <a:pt x="143" y="171"/>
                  </a:moveTo>
                  <a:cubicBezTo>
                    <a:pt x="143" y="168"/>
                    <a:pt x="141" y="167"/>
                    <a:pt x="139" y="167"/>
                  </a:cubicBezTo>
                  <a:cubicBezTo>
                    <a:pt x="137" y="167"/>
                    <a:pt x="135" y="168"/>
                    <a:pt x="135" y="171"/>
                  </a:cubicBezTo>
                  <a:cubicBezTo>
                    <a:pt x="135" y="173"/>
                    <a:pt x="137" y="175"/>
                    <a:pt x="139" y="175"/>
                  </a:cubicBezTo>
                  <a:cubicBezTo>
                    <a:pt x="141" y="175"/>
                    <a:pt x="143" y="173"/>
                    <a:pt x="143" y="171"/>
                  </a:cubicBezTo>
                  <a:close/>
                  <a:moveTo>
                    <a:pt x="143" y="161"/>
                  </a:moveTo>
                  <a:cubicBezTo>
                    <a:pt x="143" y="159"/>
                    <a:pt x="141" y="157"/>
                    <a:pt x="139" y="157"/>
                  </a:cubicBezTo>
                  <a:cubicBezTo>
                    <a:pt x="137" y="157"/>
                    <a:pt x="135" y="159"/>
                    <a:pt x="135" y="161"/>
                  </a:cubicBezTo>
                  <a:cubicBezTo>
                    <a:pt x="135" y="163"/>
                    <a:pt x="137" y="165"/>
                    <a:pt x="139" y="165"/>
                  </a:cubicBezTo>
                  <a:cubicBezTo>
                    <a:pt x="141" y="165"/>
                    <a:pt x="143" y="163"/>
                    <a:pt x="143" y="161"/>
                  </a:cubicBezTo>
                  <a:close/>
                  <a:moveTo>
                    <a:pt x="143" y="151"/>
                  </a:moveTo>
                  <a:cubicBezTo>
                    <a:pt x="143" y="149"/>
                    <a:pt x="141" y="147"/>
                    <a:pt x="139" y="147"/>
                  </a:cubicBezTo>
                  <a:cubicBezTo>
                    <a:pt x="137" y="147"/>
                    <a:pt x="135" y="149"/>
                    <a:pt x="135" y="151"/>
                  </a:cubicBezTo>
                  <a:cubicBezTo>
                    <a:pt x="135" y="153"/>
                    <a:pt x="137" y="155"/>
                    <a:pt x="139" y="155"/>
                  </a:cubicBezTo>
                  <a:cubicBezTo>
                    <a:pt x="141" y="155"/>
                    <a:pt x="143" y="153"/>
                    <a:pt x="143" y="151"/>
                  </a:cubicBezTo>
                  <a:close/>
                  <a:moveTo>
                    <a:pt x="313" y="161"/>
                  </a:moveTo>
                  <a:cubicBezTo>
                    <a:pt x="313" y="153"/>
                    <a:pt x="307" y="147"/>
                    <a:pt x="300" y="147"/>
                  </a:cubicBezTo>
                  <a:cubicBezTo>
                    <a:pt x="300" y="147"/>
                    <a:pt x="300" y="147"/>
                    <a:pt x="146" y="147"/>
                  </a:cubicBezTo>
                  <a:cubicBezTo>
                    <a:pt x="146" y="147"/>
                    <a:pt x="146" y="147"/>
                    <a:pt x="146" y="175"/>
                  </a:cubicBezTo>
                  <a:cubicBezTo>
                    <a:pt x="146" y="175"/>
                    <a:pt x="146" y="175"/>
                    <a:pt x="300" y="175"/>
                  </a:cubicBezTo>
                  <a:cubicBezTo>
                    <a:pt x="307" y="175"/>
                    <a:pt x="313" y="168"/>
                    <a:pt x="313" y="161"/>
                  </a:cubicBezTo>
                  <a:close/>
                  <a:moveTo>
                    <a:pt x="299" y="153"/>
                  </a:moveTo>
                  <a:cubicBezTo>
                    <a:pt x="294" y="153"/>
                    <a:pt x="291" y="156"/>
                    <a:pt x="291" y="161"/>
                  </a:cubicBezTo>
                  <a:cubicBezTo>
                    <a:pt x="291" y="165"/>
                    <a:pt x="294" y="169"/>
                    <a:pt x="299" y="169"/>
                  </a:cubicBezTo>
                  <a:cubicBezTo>
                    <a:pt x="303" y="169"/>
                    <a:pt x="307" y="165"/>
                    <a:pt x="307" y="161"/>
                  </a:cubicBezTo>
                  <a:cubicBezTo>
                    <a:pt x="307" y="156"/>
                    <a:pt x="303" y="153"/>
                    <a:pt x="299" y="153"/>
                  </a:cubicBezTo>
                  <a:close/>
                  <a:moveTo>
                    <a:pt x="325" y="198"/>
                  </a:moveTo>
                  <a:cubicBezTo>
                    <a:pt x="325" y="227"/>
                    <a:pt x="325" y="227"/>
                    <a:pt x="325" y="227"/>
                  </a:cubicBezTo>
                  <a:cubicBezTo>
                    <a:pt x="325" y="232"/>
                    <a:pt x="320" y="236"/>
                    <a:pt x="315" y="236"/>
                  </a:cubicBezTo>
                  <a:cubicBezTo>
                    <a:pt x="9" y="236"/>
                    <a:pt x="9" y="236"/>
                    <a:pt x="9" y="236"/>
                  </a:cubicBezTo>
                  <a:cubicBezTo>
                    <a:pt x="4" y="236"/>
                    <a:pt x="0" y="232"/>
                    <a:pt x="0" y="227"/>
                  </a:cubicBezTo>
                  <a:cubicBezTo>
                    <a:pt x="0" y="198"/>
                    <a:pt x="0" y="198"/>
                    <a:pt x="0" y="198"/>
                  </a:cubicBezTo>
                  <a:cubicBezTo>
                    <a:pt x="0" y="192"/>
                    <a:pt x="4" y="189"/>
                    <a:pt x="9" y="189"/>
                  </a:cubicBezTo>
                  <a:cubicBezTo>
                    <a:pt x="315" y="189"/>
                    <a:pt x="315" y="189"/>
                    <a:pt x="315" y="189"/>
                  </a:cubicBezTo>
                  <a:cubicBezTo>
                    <a:pt x="320" y="189"/>
                    <a:pt x="325" y="192"/>
                    <a:pt x="325" y="198"/>
                  </a:cubicBezTo>
                  <a:close/>
                  <a:moveTo>
                    <a:pt x="20" y="222"/>
                  </a:moveTo>
                  <a:cubicBezTo>
                    <a:pt x="20" y="220"/>
                    <a:pt x="19" y="218"/>
                    <a:pt x="16" y="218"/>
                  </a:cubicBezTo>
                  <a:cubicBezTo>
                    <a:pt x="14" y="218"/>
                    <a:pt x="12" y="220"/>
                    <a:pt x="12" y="222"/>
                  </a:cubicBezTo>
                  <a:cubicBezTo>
                    <a:pt x="12" y="224"/>
                    <a:pt x="14" y="226"/>
                    <a:pt x="16" y="226"/>
                  </a:cubicBezTo>
                  <a:cubicBezTo>
                    <a:pt x="19" y="226"/>
                    <a:pt x="20" y="224"/>
                    <a:pt x="20" y="222"/>
                  </a:cubicBezTo>
                  <a:close/>
                  <a:moveTo>
                    <a:pt x="20" y="213"/>
                  </a:moveTo>
                  <a:cubicBezTo>
                    <a:pt x="20" y="211"/>
                    <a:pt x="19" y="209"/>
                    <a:pt x="16" y="209"/>
                  </a:cubicBezTo>
                  <a:cubicBezTo>
                    <a:pt x="14" y="209"/>
                    <a:pt x="12" y="211"/>
                    <a:pt x="12" y="213"/>
                  </a:cubicBezTo>
                  <a:cubicBezTo>
                    <a:pt x="12" y="215"/>
                    <a:pt x="14" y="217"/>
                    <a:pt x="16" y="217"/>
                  </a:cubicBezTo>
                  <a:cubicBezTo>
                    <a:pt x="19" y="217"/>
                    <a:pt x="20" y="215"/>
                    <a:pt x="20" y="213"/>
                  </a:cubicBezTo>
                  <a:close/>
                  <a:moveTo>
                    <a:pt x="20" y="203"/>
                  </a:moveTo>
                  <a:cubicBezTo>
                    <a:pt x="20" y="200"/>
                    <a:pt x="19" y="199"/>
                    <a:pt x="16" y="199"/>
                  </a:cubicBezTo>
                  <a:cubicBezTo>
                    <a:pt x="14" y="199"/>
                    <a:pt x="12" y="200"/>
                    <a:pt x="12" y="203"/>
                  </a:cubicBezTo>
                  <a:cubicBezTo>
                    <a:pt x="12" y="205"/>
                    <a:pt x="14" y="207"/>
                    <a:pt x="16" y="207"/>
                  </a:cubicBezTo>
                  <a:cubicBezTo>
                    <a:pt x="19" y="207"/>
                    <a:pt x="20" y="205"/>
                    <a:pt x="20" y="203"/>
                  </a:cubicBezTo>
                  <a:close/>
                  <a:moveTo>
                    <a:pt x="30" y="222"/>
                  </a:moveTo>
                  <a:cubicBezTo>
                    <a:pt x="30" y="220"/>
                    <a:pt x="28" y="218"/>
                    <a:pt x="26" y="218"/>
                  </a:cubicBezTo>
                  <a:cubicBezTo>
                    <a:pt x="24" y="218"/>
                    <a:pt x="22" y="220"/>
                    <a:pt x="22" y="222"/>
                  </a:cubicBezTo>
                  <a:cubicBezTo>
                    <a:pt x="22" y="224"/>
                    <a:pt x="24" y="226"/>
                    <a:pt x="26" y="226"/>
                  </a:cubicBezTo>
                  <a:cubicBezTo>
                    <a:pt x="28" y="226"/>
                    <a:pt x="30" y="224"/>
                    <a:pt x="30" y="222"/>
                  </a:cubicBezTo>
                  <a:close/>
                  <a:moveTo>
                    <a:pt x="30" y="213"/>
                  </a:moveTo>
                  <a:cubicBezTo>
                    <a:pt x="30" y="211"/>
                    <a:pt x="28" y="209"/>
                    <a:pt x="26" y="209"/>
                  </a:cubicBezTo>
                  <a:cubicBezTo>
                    <a:pt x="24" y="209"/>
                    <a:pt x="22" y="211"/>
                    <a:pt x="22" y="213"/>
                  </a:cubicBezTo>
                  <a:cubicBezTo>
                    <a:pt x="22" y="215"/>
                    <a:pt x="24" y="217"/>
                    <a:pt x="26" y="217"/>
                  </a:cubicBezTo>
                  <a:cubicBezTo>
                    <a:pt x="28" y="217"/>
                    <a:pt x="30" y="215"/>
                    <a:pt x="30" y="213"/>
                  </a:cubicBezTo>
                  <a:close/>
                  <a:moveTo>
                    <a:pt x="30" y="203"/>
                  </a:moveTo>
                  <a:cubicBezTo>
                    <a:pt x="30" y="200"/>
                    <a:pt x="28" y="199"/>
                    <a:pt x="26" y="199"/>
                  </a:cubicBezTo>
                  <a:cubicBezTo>
                    <a:pt x="24" y="199"/>
                    <a:pt x="22" y="200"/>
                    <a:pt x="22" y="203"/>
                  </a:cubicBezTo>
                  <a:cubicBezTo>
                    <a:pt x="22" y="205"/>
                    <a:pt x="24" y="207"/>
                    <a:pt x="26" y="207"/>
                  </a:cubicBezTo>
                  <a:cubicBezTo>
                    <a:pt x="28" y="207"/>
                    <a:pt x="30" y="205"/>
                    <a:pt x="30" y="203"/>
                  </a:cubicBezTo>
                  <a:close/>
                  <a:moveTo>
                    <a:pt x="39" y="222"/>
                  </a:moveTo>
                  <a:cubicBezTo>
                    <a:pt x="39" y="220"/>
                    <a:pt x="37" y="218"/>
                    <a:pt x="35" y="218"/>
                  </a:cubicBezTo>
                  <a:cubicBezTo>
                    <a:pt x="33" y="218"/>
                    <a:pt x="31" y="220"/>
                    <a:pt x="31" y="222"/>
                  </a:cubicBezTo>
                  <a:cubicBezTo>
                    <a:pt x="31" y="224"/>
                    <a:pt x="33" y="226"/>
                    <a:pt x="35" y="226"/>
                  </a:cubicBezTo>
                  <a:cubicBezTo>
                    <a:pt x="37" y="226"/>
                    <a:pt x="39" y="224"/>
                    <a:pt x="39" y="222"/>
                  </a:cubicBezTo>
                  <a:close/>
                  <a:moveTo>
                    <a:pt x="39" y="213"/>
                  </a:moveTo>
                  <a:cubicBezTo>
                    <a:pt x="39" y="211"/>
                    <a:pt x="37" y="209"/>
                    <a:pt x="35" y="209"/>
                  </a:cubicBezTo>
                  <a:cubicBezTo>
                    <a:pt x="33" y="209"/>
                    <a:pt x="31" y="211"/>
                    <a:pt x="31" y="213"/>
                  </a:cubicBezTo>
                  <a:cubicBezTo>
                    <a:pt x="31" y="215"/>
                    <a:pt x="33" y="217"/>
                    <a:pt x="35" y="217"/>
                  </a:cubicBezTo>
                  <a:cubicBezTo>
                    <a:pt x="37" y="217"/>
                    <a:pt x="39" y="215"/>
                    <a:pt x="39" y="213"/>
                  </a:cubicBezTo>
                  <a:close/>
                  <a:moveTo>
                    <a:pt x="39" y="203"/>
                  </a:moveTo>
                  <a:cubicBezTo>
                    <a:pt x="39" y="200"/>
                    <a:pt x="37" y="199"/>
                    <a:pt x="35" y="199"/>
                  </a:cubicBezTo>
                  <a:cubicBezTo>
                    <a:pt x="33" y="199"/>
                    <a:pt x="31" y="200"/>
                    <a:pt x="31" y="203"/>
                  </a:cubicBezTo>
                  <a:cubicBezTo>
                    <a:pt x="31" y="205"/>
                    <a:pt x="33" y="207"/>
                    <a:pt x="35" y="207"/>
                  </a:cubicBezTo>
                  <a:cubicBezTo>
                    <a:pt x="37" y="207"/>
                    <a:pt x="39" y="205"/>
                    <a:pt x="39" y="203"/>
                  </a:cubicBezTo>
                  <a:close/>
                  <a:moveTo>
                    <a:pt x="49" y="222"/>
                  </a:moveTo>
                  <a:cubicBezTo>
                    <a:pt x="49" y="220"/>
                    <a:pt x="47" y="218"/>
                    <a:pt x="45" y="218"/>
                  </a:cubicBezTo>
                  <a:cubicBezTo>
                    <a:pt x="42" y="218"/>
                    <a:pt x="41" y="220"/>
                    <a:pt x="41" y="222"/>
                  </a:cubicBezTo>
                  <a:cubicBezTo>
                    <a:pt x="41" y="224"/>
                    <a:pt x="42" y="226"/>
                    <a:pt x="45" y="226"/>
                  </a:cubicBezTo>
                  <a:cubicBezTo>
                    <a:pt x="47" y="226"/>
                    <a:pt x="49" y="224"/>
                    <a:pt x="49" y="222"/>
                  </a:cubicBezTo>
                  <a:close/>
                  <a:moveTo>
                    <a:pt x="49" y="213"/>
                  </a:moveTo>
                  <a:cubicBezTo>
                    <a:pt x="49" y="211"/>
                    <a:pt x="47" y="209"/>
                    <a:pt x="45" y="209"/>
                  </a:cubicBezTo>
                  <a:cubicBezTo>
                    <a:pt x="42" y="209"/>
                    <a:pt x="41" y="211"/>
                    <a:pt x="41" y="213"/>
                  </a:cubicBezTo>
                  <a:cubicBezTo>
                    <a:pt x="41" y="215"/>
                    <a:pt x="42" y="217"/>
                    <a:pt x="45" y="217"/>
                  </a:cubicBezTo>
                  <a:cubicBezTo>
                    <a:pt x="47" y="217"/>
                    <a:pt x="49" y="215"/>
                    <a:pt x="49" y="213"/>
                  </a:cubicBezTo>
                  <a:close/>
                  <a:moveTo>
                    <a:pt x="49" y="203"/>
                  </a:moveTo>
                  <a:cubicBezTo>
                    <a:pt x="49" y="200"/>
                    <a:pt x="47" y="199"/>
                    <a:pt x="45" y="199"/>
                  </a:cubicBezTo>
                  <a:cubicBezTo>
                    <a:pt x="42" y="199"/>
                    <a:pt x="41" y="200"/>
                    <a:pt x="41" y="203"/>
                  </a:cubicBezTo>
                  <a:cubicBezTo>
                    <a:pt x="41" y="205"/>
                    <a:pt x="42" y="207"/>
                    <a:pt x="45" y="207"/>
                  </a:cubicBezTo>
                  <a:cubicBezTo>
                    <a:pt x="47" y="207"/>
                    <a:pt x="49" y="205"/>
                    <a:pt x="49" y="203"/>
                  </a:cubicBezTo>
                  <a:close/>
                  <a:moveTo>
                    <a:pt x="58" y="222"/>
                  </a:moveTo>
                  <a:cubicBezTo>
                    <a:pt x="58" y="220"/>
                    <a:pt x="56" y="218"/>
                    <a:pt x="54" y="218"/>
                  </a:cubicBezTo>
                  <a:cubicBezTo>
                    <a:pt x="52" y="218"/>
                    <a:pt x="50" y="220"/>
                    <a:pt x="50" y="222"/>
                  </a:cubicBezTo>
                  <a:cubicBezTo>
                    <a:pt x="50" y="224"/>
                    <a:pt x="52" y="226"/>
                    <a:pt x="54" y="226"/>
                  </a:cubicBezTo>
                  <a:cubicBezTo>
                    <a:pt x="56" y="226"/>
                    <a:pt x="58" y="224"/>
                    <a:pt x="58" y="222"/>
                  </a:cubicBezTo>
                  <a:close/>
                  <a:moveTo>
                    <a:pt x="58" y="213"/>
                  </a:moveTo>
                  <a:cubicBezTo>
                    <a:pt x="58" y="211"/>
                    <a:pt x="56" y="209"/>
                    <a:pt x="54" y="209"/>
                  </a:cubicBezTo>
                  <a:cubicBezTo>
                    <a:pt x="52" y="209"/>
                    <a:pt x="50" y="211"/>
                    <a:pt x="50" y="213"/>
                  </a:cubicBezTo>
                  <a:cubicBezTo>
                    <a:pt x="50" y="215"/>
                    <a:pt x="52" y="217"/>
                    <a:pt x="54" y="217"/>
                  </a:cubicBezTo>
                  <a:cubicBezTo>
                    <a:pt x="56" y="217"/>
                    <a:pt x="58" y="215"/>
                    <a:pt x="58" y="213"/>
                  </a:cubicBezTo>
                  <a:close/>
                  <a:moveTo>
                    <a:pt x="58" y="203"/>
                  </a:moveTo>
                  <a:cubicBezTo>
                    <a:pt x="58" y="200"/>
                    <a:pt x="56" y="199"/>
                    <a:pt x="54" y="199"/>
                  </a:cubicBezTo>
                  <a:cubicBezTo>
                    <a:pt x="52" y="199"/>
                    <a:pt x="50" y="200"/>
                    <a:pt x="50" y="203"/>
                  </a:cubicBezTo>
                  <a:cubicBezTo>
                    <a:pt x="50" y="205"/>
                    <a:pt x="52" y="207"/>
                    <a:pt x="54" y="207"/>
                  </a:cubicBezTo>
                  <a:cubicBezTo>
                    <a:pt x="56" y="207"/>
                    <a:pt x="58" y="205"/>
                    <a:pt x="58" y="203"/>
                  </a:cubicBezTo>
                  <a:close/>
                  <a:moveTo>
                    <a:pt x="67" y="222"/>
                  </a:moveTo>
                  <a:cubicBezTo>
                    <a:pt x="67" y="220"/>
                    <a:pt x="66" y="218"/>
                    <a:pt x="63" y="218"/>
                  </a:cubicBezTo>
                  <a:cubicBezTo>
                    <a:pt x="61" y="218"/>
                    <a:pt x="59" y="220"/>
                    <a:pt x="59" y="222"/>
                  </a:cubicBezTo>
                  <a:cubicBezTo>
                    <a:pt x="59" y="224"/>
                    <a:pt x="61" y="226"/>
                    <a:pt x="63" y="226"/>
                  </a:cubicBezTo>
                  <a:cubicBezTo>
                    <a:pt x="66" y="226"/>
                    <a:pt x="67" y="224"/>
                    <a:pt x="67" y="222"/>
                  </a:cubicBezTo>
                  <a:close/>
                  <a:moveTo>
                    <a:pt x="67" y="213"/>
                  </a:moveTo>
                  <a:cubicBezTo>
                    <a:pt x="67" y="211"/>
                    <a:pt x="66" y="209"/>
                    <a:pt x="63" y="209"/>
                  </a:cubicBezTo>
                  <a:cubicBezTo>
                    <a:pt x="61" y="209"/>
                    <a:pt x="59" y="211"/>
                    <a:pt x="59" y="213"/>
                  </a:cubicBezTo>
                  <a:cubicBezTo>
                    <a:pt x="59" y="215"/>
                    <a:pt x="61" y="217"/>
                    <a:pt x="63" y="217"/>
                  </a:cubicBezTo>
                  <a:cubicBezTo>
                    <a:pt x="66" y="217"/>
                    <a:pt x="67" y="215"/>
                    <a:pt x="67" y="213"/>
                  </a:cubicBezTo>
                  <a:close/>
                  <a:moveTo>
                    <a:pt x="67" y="203"/>
                  </a:moveTo>
                  <a:cubicBezTo>
                    <a:pt x="67" y="200"/>
                    <a:pt x="66" y="199"/>
                    <a:pt x="63" y="199"/>
                  </a:cubicBezTo>
                  <a:cubicBezTo>
                    <a:pt x="61" y="199"/>
                    <a:pt x="59" y="200"/>
                    <a:pt x="59" y="203"/>
                  </a:cubicBezTo>
                  <a:cubicBezTo>
                    <a:pt x="59" y="205"/>
                    <a:pt x="61" y="207"/>
                    <a:pt x="63" y="207"/>
                  </a:cubicBezTo>
                  <a:cubicBezTo>
                    <a:pt x="66" y="207"/>
                    <a:pt x="67" y="205"/>
                    <a:pt x="67" y="203"/>
                  </a:cubicBezTo>
                  <a:close/>
                  <a:moveTo>
                    <a:pt x="77" y="222"/>
                  </a:moveTo>
                  <a:cubicBezTo>
                    <a:pt x="77" y="220"/>
                    <a:pt x="75" y="218"/>
                    <a:pt x="73" y="218"/>
                  </a:cubicBezTo>
                  <a:cubicBezTo>
                    <a:pt x="71" y="218"/>
                    <a:pt x="69" y="220"/>
                    <a:pt x="69" y="222"/>
                  </a:cubicBezTo>
                  <a:cubicBezTo>
                    <a:pt x="69" y="224"/>
                    <a:pt x="71" y="226"/>
                    <a:pt x="73" y="226"/>
                  </a:cubicBezTo>
                  <a:cubicBezTo>
                    <a:pt x="75" y="226"/>
                    <a:pt x="77" y="224"/>
                    <a:pt x="77" y="222"/>
                  </a:cubicBezTo>
                  <a:close/>
                  <a:moveTo>
                    <a:pt x="77" y="213"/>
                  </a:moveTo>
                  <a:cubicBezTo>
                    <a:pt x="77" y="211"/>
                    <a:pt x="75" y="209"/>
                    <a:pt x="73" y="209"/>
                  </a:cubicBezTo>
                  <a:cubicBezTo>
                    <a:pt x="71" y="209"/>
                    <a:pt x="69" y="211"/>
                    <a:pt x="69" y="213"/>
                  </a:cubicBezTo>
                  <a:cubicBezTo>
                    <a:pt x="69" y="215"/>
                    <a:pt x="71" y="217"/>
                    <a:pt x="73" y="217"/>
                  </a:cubicBezTo>
                  <a:cubicBezTo>
                    <a:pt x="75" y="217"/>
                    <a:pt x="77" y="215"/>
                    <a:pt x="77" y="213"/>
                  </a:cubicBezTo>
                  <a:close/>
                  <a:moveTo>
                    <a:pt x="77" y="203"/>
                  </a:moveTo>
                  <a:cubicBezTo>
                    <a:pt x="77" y="200"/>
                    <a:pt x="75" y="199"/>
                    <a:pt x="73" y="199"/>
                  </a:cubicBezTo>
                  <a:cubicBezTo>
                    <a:pt x="71" y="199"/>
                    <a:pt x="69" y="200"/>
                    <a:pt x="69" y="203"/>
                  </a:cubicBezTo>
                  <a:cubicBezTo>
                    <a:pt x="69" y="205"/>
                    <a:pt x="71" y="207"/>
                    <a:pt x="73" y="207"/>
                  </a:cubicBezTo>
                  <a:cubicBezTo>
                    <a:pt x="75" y="207"/>
                    <a:pt x="77" y="205"/>
                    <a:pt x="77" y="203"/>
                  </a:cubicBezTo>
                  <a:close/>
                  <a:moveTo>
                    <a:pt x="86" y="222"/>
                  </a:moveTo>
                  <a:cubicBezTo>
                    <a:pt x="86" y="220"/>
                    <a:pt x="84" y="218"/>
                    <a:pt x="82" y="218"/>
                  </a:cubicBezTo>
                  <a:cubicBezTo>
                    <a:pt x="80" y="218"/>
                    <a:pt x="78" y="220"/>
                    <a:pt x="78" y="222"/>
                  </a:cubicBezTo>
                  <a:cubicBezTo>
                    <a:pt x="78" y="224"/>
                    <a:pt x="80" y="226"/>
                    <a:pt x="82" y="226"/>
                  </a:cubicBezTo>
                  <a:cubicBezTo>
                    <a:pt x="84" y="226"/>
                    <a:pt x="86" y="224"/>
                    <a:pt x="86" y="222"/>
                  </a:cubicBezTo>
                  <a:close/>
                  <a:moveTo>
                    <a:pt x="86" y="213"/>
                  </a:moveTo>
                  <a:cubicBezTo>
                    <a:pt x="86" y="211"/>
                    <a:pt x="84" y="209"/>
                    <a:pt x="82" y="209"/>
                  </a:cubicBezTo>
                  <a:cubicBezTo>
                    <a:pt x="80" y="209"/>
                    <a:pt x="78" y="211"/>
                    <a:pt x="78" y="213"/>
                  </a:cubicBezTo>
                  <a:cubicBezTo>
                    <a:pt x="78" y="215"/>
                    <a:pt x="80" y="217"/>
                    <a:pt x="82" y="217"/>
                  </a:cubicBezTo>
                  <a:cubicBezTo>
                    <a:pt x="84" y="217"/>
                    <a:pt x="86" y="215"/>
                    <a:pt x="86" y="213"/>
                  </a:cubicBezTo>
                  <a:close/>
                  <a:moveTo>
                    <a:pt x="86" y="203"/>
                  </a:moveTo>
                  <a:cubicBezTo>
                    <a:pt x="86" y="200"/>
                    <a:pt x="84" y="199"/>
                    <a:pt x="82" y="199"/>
                  </a:cubicBezTo>
                  <a:cubicBezTo>
                    <a:pt x="80" y="199"/>
                    <a:pt x="78" y="200"/>
                    <a:pt x="78" y="203"/>
                  </a:cubicBezTo>
                  <a:cubicBezTo>
                    <a:pt x="78" y="205"/>
                    <a:pt x="80" y="207"/>
                    <a:pt x="82" y="207"/>
                  </a:cubicBezTo>
                  <a:cubicBezTo>
                    <a:pt x="84" y="207"/>
                    <a:pt x="86" y="205"/>
                    <a:pt x="86" y="203"/>
                  </a:cubicBezTo>
                  <a:close/>
                  <a:moveTo>
                    <a:pt x="96" y="222"/>
                  </a:moveTo>
                  <a:cubicBezTo>
                    <a:pt x="96" y="220"/>
                    <a:pt x="94" y="218"/>
                    <a:pt x="92" y="218"/>
                  </a:cubicBezTo>
                  <a:cubicBezTo>
                    <a:pt x="89" y="218"/>
                    <a:pt x="88" y="220"/>
                    <a:pt x="88" y="222"/>
                  </a:cubicBezTo>
                  <a:cubicBezTo>
                    <a:pt x="88" y="224"/>
                    <a:pt x="89" y="226"/>
                    <a:pt x="92" y="226"/>
                  </a:cubicBezTo>
                  <a:cubicBezTo>
                    <a:pt x="94" y="226"/>
                    <a:pt x="96" y="224"/>
                    <a:pt x="96" y="222"/>
                  </a:cubicBezTo>
                  <a:close/>
                  <a:moveTo>
                    <a:pt x="96" y="213"/>
                  </a:moveTo>
                  <a:cubicBezTo>
                    <a:pt x="96" y="211"/>
                    <a:pt x="94" y="209"/>
                    <a:pt x="92" y="209"/>
                  </a:cubicBezTo>
                  <a:cubicBezTo>
                    <a:pt x="89" y="209"/>
                    <a:pt x="88" y="211"/>
                    <a:pt x="88" y="213"/>
                  </a:cubicBezTo>
                  <a:cubicBezTo>
                    <a:pt x="88" y="215"/>
                    <a:pt x="89" y="217"/>
                    <a:pt x="92" y="217"/>
                  </a:cubicBezTo>
                  <a:cubicBezTo>
                    <a:pt x="94" y="217"/>
                    <a:pt x="96" y="215"/>
                    <a:pt x="96" y="213"/>
                  </a:cubicBezTo>
                  <a:close/>
                  <a:moveTo>
                    <a:pt x="96" y="203"/>
                  </a:moveTo>
                  <a:cubicBezTo>
                    <a:pt x="96" y="200"/>
                    <a:pt x="94" y="199"/>
                    <a:pt x="92" y="199"/>
                  </a:cubicBezTo>
                  <a:cubicBezTo>
                    <a:pt x="89" y="199"/>
                    <a:pt x="88" y="200"/>
                    <a:pt x="88" y="203"/>
                  </a:cubicBezTo>
                  <a:cubicBezTo>
                    <a:pt x="88" y="205"/>
                    <a:pt x="89" y="207"/>
                    <a:pt x="92" y="207"/>
                  </a:cubicBezTo>
                  <a:cubicBezTo>
                    <a:pt x="94" y="207"/>
                    <a:pt x="96" y="205"/>
                    <a:pt x="96" y="203"/>
                  </a:cubicBezTo>
                  <a:close/>
                  <a:moveTo>
                    <a:pt x="105" y="222"/>
                  </a:moveTo>
                  <a:cubicBezTo>
                    <a:pt x="105" y="220"/>
                    <a:pt x="103" y="218"/>
                    <a:pt x="101" y="218"/>
                  </a:cubicBezTo>
                  <a:cubicBezTo>
                    <a:pt x="99" y="218"/>
                    <a:pt x="97" y="220"/>
                    <a:pt x="97" y="222"/>
                  </a:cubicBezTo>
                  <a:cubicBezTo>
                    <a:pt x="97" y="224"/>
                    <a:pt x="99" y="226"/>
                    <a:pt x="101" y="226"/>
                  </a:cubicBezTo>
                  <a:cubicBezTo>
                    <a:pt x="103" y="226"/>
                    <a:pt x="105" y="224"/>
                    <a:pt x="105" y="222"/>
                  </a:cubicBezTo>
                  <a:close/>
                  <a:moveTo>
                    <a:pt x="105" y="213"/>
                  </a:moveTo>
                  <a:cubicBezTo>
                    <a:pt x="105" y="211"/>
                    <a:pt x="103" y="209"/>
                    <a:pt x="101" y="209"/>
                  </a:cubicBezTo>
                  <a:cubicBezTo>
                    <a:pt x="99" y="209"/>
                    <a:pt x="97" y="211"/>
                    <a:pt x="97" y="213"/>
                  </a:cubicBezTo>
                  <a:cubicBezTo>
                    <a:pt x="97" y="215"/>
                    <a:pt x="99" y="217"/>
                    <a:pt x="101" y="217"/>
                  </a:cubicBezTo>
                  <a:cubicBezTo>
                    <a:pt x="103" y="217"/>
                    <a:pt x="105" y="215"/>
                    <a:pt x="105" y="213"/>
                  </a:cubicBezTo>
                  <a:close/>
                  <a:moveTo>
                    <a:pt x="105" y="203"/>
                  </a:moveTo>
                  <a:cubicBezTo>
                    <a:pt x="105" y="200"/>
                    <a:pt x="103" y="199"/>
                    <a:pt x="101" y="199"/>
                  </a:cubicBezTo>
                  <a:cubicBezTo>
                    <a:pt x="99" y="199"/>
                    <a:pt x="97" y="200"/>
                    <a:pt x="97" y="203"/>
                  </a:cubicBezTo>
                  <a:cubicBezTo>
                    <a:pt x="97" y="205"/>
                    <a:pt x="99" y="207"/>
                    <a:pt x="101" y="207"/>
                  </a:cubicBezTo>
                  <a:cubicBezTo>
                    <a:pt x="103" y="207"/>
                    <a:pt x="105" y="205"/>
                    <a:pt x="105" y="203"/>
                  </a:cubicBezTo>
                  <a:close/>
                  <a:moveTo>
                    <a:pt x="115" y="222"/>
                  </a:moveTo>
                  <a:cubicBezTo>
                    <a:pt x="115" y="220"/>
                    <a:pt x="113" y="218"/>
                    <a:pt x="111" y="218"/>
                  </a:cubicBezTo>
                  <a:cubicBezTo>
                    <a:pt x="108" y="218"/>
                    <a:pt x="107" y="220"/>
                    <a:pt x="107" y="222"/>
                  </a:cubicBezTo>
                  <a:cubicBezTo>
                    <a:pt x="107" y="224"/>
                    <a:pt x="108" y="226"/>
                    <a:pt x="111" y="226"/>
                  </a:cubicBezTo>
                  <a:cubicBezTo>
                    <a:pt x="113" y="226"/>
                    <a:pt x="115" y="224"/>
                    <a:pt x="115" y="222"/>
                  </a:cubicBezTo>
                  <a:close/>
                  <a:moveTo>
                    <a:pt x="115" y="213"/>
                  </a:moveTo>
                  <a:cubicBezTo>
                    <a:pt x="115" y="211"/>
                    <a:pt x="113" y="209"/>
                    <a:pt x="111" y="209"/>
                  </a:cubicBezTo>
                  <a:cubicBezTo>
                    <a:pt x="108" y="209"/>
                    <a:pt x="107" y="211"/>
                    <a:pt x="107" y="213"/>
                  </a:cubicBezTo>
                  <a:cubicBezTo>
                    <a:pt x="107" y="215"/>
                    <a:pt x="108" y="217"/>
                    <a:pt x="111" y="217"/>
                  </a:cubicBezTo>
                  <a:cubicBezTo>
                    <a:pt x="113" y="217"/>
                    <a:pt x="115" y="215"/>
                    <a:pt x="115" y="213"/>
                  </a:cubicBezTo>
                  <a:close/>
                  <a:moveTo>
                    <a:pt x="115" y="203"/>
                  </a:moveTo>
                  <a:cubicBezTo>
                    <a:pt x="115" y="200"/>
                    <a:pt x="113" y="199"/>
                    <a:pt x="111" y="199"/>
                  </a:cubicBezTo>
                  <a:cubicBezTo>
                    <a:pt x="108" y="199"/>
                    <a:pt x="107" y="200"/>
                    <a:pt x="107" y="203"/>
                  </a:cubicBezTo>
                  <a:cubicBezTo>
                    <a:pt x="107" y="205"/>
                    <a:pt x="108" y="207"/>
                    <a:pt x="111" y="207"/>
                  </a:cubicBezTo>
                  <a:cubicBezTo>
                    <a:pt x="113" y="207"/>
                    <a:pt x="115" y="205"/>
                    <a:pt x="115" y="203"/>
                  </a:cubicBezTo>
                  <a:close/>
                  <a:moveTo>
                    <a:pt x="124" y="222"/>
                  </a:moveTo>
                  <a:cubicBezTo>
                    <a:pt x="124" y="220"/>
                    <a:pt x="122" y="218"/>
                    <a:pt x="120" y="218"/>
                  </a:cubicBezTo>
                  <a:cubicBezTo>
                    <a:pt x="118" y="218"/>
                    <a:pt x="116" y="220"/>
                    <a:pt x="116" y="222"/>
                  </a:cubicBezTo>
                  <a:cubicBezTo>
                    <a:pt x="116" y="224"/>
                    <a:pt x="118" y="226"/>
                    <a:pt x="120" y="226"/>
                  </a:cubicBezTo>
                  <a:cubicBezTo>
                    <a:pt x="122" y="226"/>
                    <a:pt x="124" y="224"/>
                    <a:pt x="124" y="222"/>
                  </a:cubicBezTo>
                  <a:close/>
                  <a:moveTo>
                    <a:pt x="124" y="213"/>
                  </a:moveTo>
                  <a:cubicBezTo>
                    <a:pt x="124" y="211"/>
                    <a:pt x="122" y="209"/>
                    <a:pt x="120" y="209"/>
                  </a:cubicBezTo>
                  <a:cubicBezTo>
                    <a:pt x="118" y="209"/>
                    <a:pt x="116" y="211"/>
                    <a:pt x="116" y="213"/>
                  </a:cubicBezTo>
                  <a:cubicBezTo>
                    <a:pt x="116" y="215"/>
                    <a:pt x="118" y="217"/>
                    <a:pt x="120" y="217"/>
                  </a:cubicBezTo>
                  <a:cubicBezTo>
                    <a:pt x="122" y="217"/>
                    <a:pt x="124" y="215"/>
                    <a:pt x="124" y="213"/>
                  </a:cubicBezTo>
                  <a:close/>
                  <a:moveTo>
                    <a:pt x="124" y="203"/>
                  </a:moveTo>
                  <a:cubicBezTo>
                    <a:pt x="124" y="200"/>
                    <a:pt x="122" y="199"/>
                    <a:pt x="120" y="199"/>
                  </a:cubicBezTo>
                  <a:cubicBezTo>
                    <a:pt x="118" y="199"/>
                    <a:pt x="116" y="200"/>
                    <a:pt x="116" y="203"/>
                  </a:cubicBezTo>
                  <a:cubicBezTo>
                    <a:pt x="116" y="205"/>
                    <a:pt x="118" y="207"/>
                    <a:pt x="120" y="207"/>
                  </a:cubicBezTo>
                  <a:cubicBezTo>
                    <a:pt x="122" y="207"/>
                    <a:pt x="124" y="205"/>
                    <a:pt x="124" y="203"/>
                  </a:cubicBezTo>
                  <a:close/>
                  <a:moveTo>
                    <a:pt x="133" y="222"/>
                  </a:moveTo>
                  <a:cubicBezTo>
                    <a:pt x="133" y="220"/>
                    <a:pt x="132" y="218"/>
                    <a:pt x="129" y="218"/>
                  </a:cubicBezTo>
                  <a:cubicBezTo>
                    <a:pt x="127" y="218"/>
                    <a:pt x="125" y="220"/>
                    <a:pt x="125" y="222"/>
                  </a:cubicBezTo>
                  <a:cubicBezTo>
                    <a:pt x="125" y="224"/>
                    <a:pt x="127" y="226"/>
                    <a:pt x="129" y="226"/>
                  </a:cubicBezTo>
                  <a:cubicBezTo>
                    <a:pt x="132" y="226"/>
                    <a:pt x="133" y="224"/>
                    <a:pt x="133" y="222"/>
                  </a:cubicBezTo>
                  <a:close/>
                  <a:moveTo>
                    <a:pt x="133" y="213"/>
                  </a:moveTo>
                  <a:cubicBezTo>
                    <a:pt x="133" y="211"/>
                    <a:pt x="132" y="209"/>
                    <a:pt x="129" y="209"/>
                  </a:cubicBezTo>
                  <a:cubicBezTo>
                    <a:pt x="127" y="209"/>
                    <a:pt x="125" y="211"/>
                    <a:pt x="125" y="213"/>
                  </a:cubicBezTo>
                  <a:cubicBezTo>
                    <a:pt x="125" y="215"/>
                    <a:pt x="127" y="217"/>
                    <a:pt x="129" y="217"/>
                  </a:cubicBezTo>
                  <a:cubicBezTo>
                    <a:pt x="132" y="217"/>
                    <a:pt x="133" y="215"/>
                    <a:pt x="133" y="213"/>
                  </a:cubicBezTo>
                  <a:close/>
                  <a:moveTo>
                    <a:pt x="133" y="203"/>
                  </a:moveTo>
                  <a:cubicBezTo>
                    <a:pt x="133" y="200"/>
                    <a:pt x="132" y="199"/>
                    <a:pt x="129" y="199"/>
                  </a:cubicBezTo>
                  <a:cubicBezTo>
                    <a:pt x="127" y="199"/>
                    <a:pt x="125" y="200"/>
                    <a:pt x="125" y="203"/>
                  </a:cubicBezTo>
                  <a:cubicBezTo>
                    <a:pt x="125" y="205"/>
                    <a:pt x="127" y="207"/>
                    <a:pt x="129" y="207"/>
                  </a:cubicBezTo>
                  <a:cubicBezTo>
                    <a:pt x="132" y="207"/>
                    <a:pt x="133" y="205"/>
                    <a:pt x="133" y="203"/>
                  </a:cubicBezTo>
                  <a:close/>
                  <a:moveTo>
                    <a:pt x="143" y="222"/>
                  </a:moveTo>
                  <a:cubicBezTo>
                    <a:pt x="143" y="220"/>
                    <a:pt x="141" y="218"/>
                    <a:pt x="139" y="218"/>
                  </a:cubicBezTo>
                  <a:cubicBezTo>
                    <a:pt x="137" y="218"/>
                    <a:pt x="135" y="220"/>
                    <a:pt x="135" y="222"/>
                  </a:cubicBezTo>
                  <a:cubicBezTo>
                    <a:pt x="135" y="224"/>
                    <a:pt x="137" y="226"/>
                    <a:pt x="139" y="226"/>
                  </a:cubicBezTo>
                  <a:cubicBezTo>
                    <a:pt x="141" y="226"/>
                    <a:pt x="143" y="224"/>
                    <a:pt x="143" y="222"/>
                  </a:cubicBezTo>
                  <a:close/>
                  <a:moveTo>
                    <a:pt x="143" y="213"/>
                  </a:moveTo>
                  <a:cubicBezTo>
                    <a:pt x="143" y="211"/>
                    <a:pt x="141" y="209"/>
                    <a:pt x="139" y="209"/>
                  </a:cubicBezTo>
                  <a:cubicBezTo>
                    <a:pt x="137" y="209"/>
                    <a:pt x="135" y="211"/>
                    <a:pt x="135" y="213"/>
                  </a:cubicBezTo>
                  <a:cubicBezTo>
                    <a:pt x="135" y="215"/>
                    <a:pt x="137" y="217"/>
                    <a:pt x="139" y="217"/>
                  </a:cubicBezTo>
                  <a:cubicBezTo>
                    <a:pt x="141" y="217"/>
                    <a:pt x="143" y="215"/>
                    <a:pt x="143" y="213"/>
                  </a:cubicBezTo>
                  <a:close/>
                  <a:moveTo>
                    <a:pt x="143" y="203"/>
                  </a:moveTo>
                  <a:cubicBezTo>
                    <a:pt x="143" y="200"/>
                    <a:pt x="141" y="199"/>
                    <a:pt x="139" y="199"/>
                  </a:cubicBezTo>
                  <a:cubicBezTo>
                    <a:pt x="137" y="199"/>
                    <a:pt x="135" y="200"/>
                    <a:pt x="135" y="203"/>
                  </a:cubicBezTo>
                  <a:cubicBezTo>
                    <a:pt x="135" y="205"/>
                    <a:pt x="137" y="207"/>
                    <a:pt x="139" y="207"/>
                  </a:cubicBezTo>
                  <a:cubicBezTo>
                    <a:pt x="141" y="207"/>
                    <a:pt x="143" y="205"/>
                    <a:pt x="143" y="203"/>
                  </a:cubicBezTo>
                  <a:close/>
                  <a:moveTo>
                    <a:pt x="313" y="212"/>
                  </a:moveTo>
                  <a:cubicBezTo>
                    <a:pt x="313" y="205"/>
                    <a:pt x="307" y="199"/>
                    <a:pt x="300" y="199"/>
                  </a:cubicBezTo>
                  <a:cubicBezTo>
                    <a:pt x="300" y="199"/>
                    <a:pt x="300" y="199"/>
                    <a:pt x="146" y="199"/>
                  </a:cubicBezTo>
                  <a:cubicBezTo>
                    <a:pt x="146" y="199"/>
                    <a:pt x="146" y="199"/>
                    <a:pt x="146" y="226"/>
                  </a:cubicBezTo>
                  <a:cubicBezTo>
                    <a:pt x="146" y="226"/>
                    <a:pt x="146" y="226"/>
                    <a:pt x="300" y="226"/>
                  </a:cubicBezTo>
                  <a:cubicBezTo>
                    <a:pt x="307" y="226"/>
                    <a:pt x="313" y="220"/>
                    <a:pt x="313" y="212"/>
                  </a:cubicBezTo>
                  <a:close/>
                  <a:moveTo>
                    <a:pt x="299" y="204"/>
                  </a:moveTo>
                  <a:cubicBezTo>
                    <a:pt x="294" y="204"/>
                    <a:pt x="291" y="208"/>
                    <a:pt x="291" y="212"/>
                  </a:cubicBezTo>
                  <a:cubicBezTo>
                    <a:pt x="291" y="217"/>
                    <a:pt x="294" y="220"/>
                    <a:pt x="299" y="220"/>
                  </a:cubicBezTo>
                  <a:cubicBezTo>
                    <a:pt x="303" y="220"/>
                    <a:pt x="307" y="217"/>
                    <a:pt x="307" y="212"/>
                  </a:cubicBezTo>
                  <a:cubicBezTo>
                    <a:pt x="307" y="208"/>
                    <a:pt x="303" y="204"/>
                    <a:pt x="299" y="204"/>
                  </a:cubicBez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dirty="0"/>
            </a:p>
          </p:txBody>
        </p:sp>
      </p:grpSp>
      <p:sp>
        <p:nvSpPr>
          <p:cNvPr id="126" name="Title 1"/>
          <p:cNvSpPr txBox="1">
            <a:spLocks/>
          </p:cNvSpPr>
          <p:nvPr/>
        </p:nvSpPr>
        <p:spPr>
          <a:xfrm>
            <a:off x="274638" y="263054"/>
            <a:ext cx="9144000" cy="766364"/>
          </a:xfrm>
          <a:prstGeom prst="rect">
            <a:avLst/>
          </a:prstGeom>
        </p:spPr>
        <p:txBody>
          <a:bodyPr lIns="91440" rIns="0"/>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2"/>
                    </a:gs>
                    <a:gs pos="100000">
                      <a:schemeClr val="tx2"/>
                    </a:gs>
                  </a:gsLst>
                  <a:lin ang="5400000" scaled="0"/>
                </a:gradFill>
                <a:effectLst/>
                <a:latin typeface="+mj-lt"/>
                <a:ea typeface="+mn-ea"/>
                <a:cs typeface="Arial" charset="0"/>
              </a:defRPr>
            </a:lvl1pPr>
          </a:lstStyle>
          <a:p>
            <a:r>
              <a:rPr lang="en-US" dirty="0" smtClean="0">
                <a:gradFill>
                  <a:gsLst>
                    <a:gs pos="1250">
                      <a:srgbClr val="00188F"/>
                    </a:gs>
                    <a:gs pos="100000">
                      <a:srgbClr val="00188F"/>
                    </a:gs>
                  </a:gsLst>
                  <a:lin ang="5400000" scaled="0"/>
                </a:gradFill>
              </a:rPr>
              <a:t>Store, backup, recover your data</a:t>
            </a:r>
            <a:endParaRPr lang="en-US" dirty="0">
              <a:gradFill>
                <a:gsLst>
                  <a:gs pos="1250">
                    <a:srgbClr val="00188F"/>
                  </a:gs>
                  <a:gs pos="100000">
                    <a:srgbClr val="00188F"/>
                  </a:gs>
                </a:gsLst>
                <a:lin ang="5400000" scaled="0"/>
              </a:gradFill>
            </a:endParaRPr>
          </a:p>
        </p:txBody>
      </p:sp>
      <p:grpSp>
        <p:nvGrpSpPr>
          <p:cNvPr id="127" name="Group 126"/>
          <p:cNvGrpSpPr/>
          <p:nvPr/>
        </p:nvGrpSpPr>
        <p:grpSpPr>
          <a:xfrm>
            <a:off x="5618747" y="3590900"/>
            <a:ext cx="1207629" cy="1207626"/>
            <a:chOff x="1755277" y="-1055867"/>
            <a:chExt cx="1207629" cy="1207626"/>
          </a:xfrm>
        </p:grpSpPr>
        <p:grpSp>
          <p:nvGrpSpPr>
            <p:cNvPr id="128" name="Group 127"/>
            <p:cNvGrpSpPr/>
            <p:nvPr/>
          </p:nvGrpSpPr>
          <p:grpSpPr>
            <a:xfrm>
              <a:off x="2028133" y="-766257"/>
              <a:ext cx="712207" cy="623645"/>
              <a:chOff x="6212945" y="1985876"/>
              <a:chExt cx="1519238" cy="1330326"/>
            </a:xfrm>
            <a:solidFill>
              <a:schemeClr val="accent2"/>
            </a:solidFill>
          </p:grpSpPr>
          <p:sp>
            <p:nvSpPr>
              <p:cNvPr id="130" name="Freeform 5"/>
              <p:cNvSpPr>
                <a:spLocks/>
              </p:cNvSpPr>
              <p:nvPr/>
            </p:nvSpPr>
            <p:spPr bwMode="auto">
              <a:xfrm>
                <a:off x="6749520" y="1985876"/>
                <a:ext cx="665163" cy="593725"/>
              </a:xfrm>
              <a:custGeom>
                <a:avLst/>
                <a:gdLst>
                  <a:gd name="T0" fmla="*/ 80 w 176"/>
                  <a:gd name="T1" fmla="*/ 145 h 157"/>
                  <a:gd name="T2" fmla="*/ 80 w 176"/>
                  <a:gd name="T3" fmla="*/ 144 h 157"/>
                  <a:gd name="T4" fmla="*/ 51 w 176"/>
                  <a:gd name="T5" fmla="*/ 136 h 157"/>
                  <a:gd name="T6" fmla="*/ 56 w 176"/>
                  <a:gd name="T7" fmla="*/ 119 h 157"/>
                  <a:gd name="T8" fmla="*/ 84 w 176"/>
                  <a:gd name="T9" fmla="*/ 127 h 157"/>
                  <a:gd name="T10" fmla="*/ 103 w 176"/>
                  <a:gd name="T11" fmla="*/ 113 h 157"/>
                  <a:gd name="T12" fmla="*/ 83 w 176"/>
                  <a:gd name="T13" fmla="*/ 95 h 157"/>
                  <a:gd name="T14" fmla="*/ 52 w 176"/>
                  <a:gd name="T15" fmla="*/ 63 h 157"/>
                  <a:gd name="T16" fmla="*/ 81 w 176"/>
                  <a:gd name="T17" fmla="*/ 32 h 157"/>
                  <a:gd name="T18" fmla="*/ 81 w 176"/>
                  <a:gd name="T19" fmla="*/ 14 h 157"/>
                  <a:gd name="T20" fmla="*/ 96 w 176"/>
                  <a:gd name="T21" fmla="*/ 14 h 157"/>
                  <a:gd name="T22" fmla="*/ 96 w 176"/>
                  <a:gd name="T23" fmla="*/ 31 h 157"/>
                  <a:gd name="T24" fmla="*/ 121 w 176"/>
                  <a:gd name="T25" fmla="*/ 37 h 157"/>
                  <a:gd name="T26" fmla="*/ 116 w 176"/>
                  <a:gd name="T27" fmla="*/ 54 h 157"/>
                  <a:gd name="T28" fmla="*/ 92 w 176"/>
                  <a:gd name="T29" fmla="*/ 48 h 157"/>
                  <a:gd name="T30" fmla="*/ 74 w 176"/>
                  <a:gd name="T31" fmla="*/ 60 h 157"/>
                  <a:gd name="T32" fmla="*/ 96 w 176"/>
                  <a:gd name="T33" fmla="*/ 78 h 157"/>
                  <a:gd name="T34" fmla="*/ 125 w 176"/>
                  <a:gd name="T35" fmla="*/ 111 h 157"/>
                  <a:gd name="T36" fmla="*/ 95 w 176"/>
                  <a:gd name="T37" fmla="*/ 143 h 157"/>
                  <a:gd name="T38" fmla="*/ 95 w 176"/>
                  <a:gd name="T39" fmla="*/ 145 h 157"/>
                  <a:gd name="T40" fmla="*/ 113 w 176"/>
                  <a:gd name="T41" fmla="*/ 145 h 157"/>
                  <a:gd name="T42" fmla="*/ 143 w 176"/>
                  <a:gd name="T43" fmla="*/ 157 h 157"/>
                  <a:gd name="T44" fmla="*/ 176 w 176"/>
                  <a:gd name="T45" fmla="*/ 88 h 157"/>
                  <a:gd name="T46" fmla="*/ 88 w 176"/>
                  <a:gd name="T47" fmla="*/ 0 h 157"/>
                  <a:gd name="T48" fmla="*/ 0 w 176"/>
                  <a:gd name="T49" fmla="*/ 88 h 157"/>
                  <a:gd name="T50" fmla="*/ 21 w 176"/>
                  <a:gd name="T51" fmla="*/ 145 h 157"/>
                  <a:gd name="T52" fmla="*/ 80 w 176"/>
                  <a:gd name="T53" fmla="*/ 145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6" h="157">
                    <a:moveTo>
                      <a:pt x="80" y="145"/>
                    </a:moveTo>
                    <a:cubicBezTo>
                      <a:pt x="80" y="144"/>
                      <a:pt x="80" y="144"/>
                      <a:pt x="80" y="144"/>
                    </a:cubicBezTo>
                    <a:cubicBezTo>
                      <a:pt x="69" y="144"/>
                      <a:pt x="58" y="141"/>
                      <a:pt x="51" y="136"/>
                    </a:cubicBezTo>
                    <a:cubicBezTo>
                      <a:pt x="56" y="119"/>
                      <a:pt x="56" y="119"/>
                      <a:pt x="56" y="119"/>
                    </a:cubicBezTo>
                    <a:cubicBezTo>
                      <a:pt x="63" y="124"/>
                      <a:pt x="73" y="127"/>
                      <a:pt x="84" y="127"/>
                    </a:cubicBezTo>
                    <a:cubicBezTo>
                      <a:pt x="95" y="127"/>
                      <a:pt x="103" y="122"/>
                      <a:pt x="103" y="113"/>
                    </a:cubicBezTo>
                    <a:cubicBezTo>
                      <a:pt x="103" y="105"/>
                      <a:pt x="97" y="100"/>
                      <a:pt x="83" y="95"/>
                    </a:cubicBezTo>
                    <a:cubicBezTo>
                      <a:pt x="64" y="88"/>
                      <a:pt x="52" y="79"/>
                      <a:pt x="52" y="63"/>
                    </a:cubicBezTo>
                    <a:cubicBezTo>
                      <a:pt x="52" y="47"/>
                      <a:pt x="63" y="35"/>
                      <a:pt x="81" y="32"/>
                    </a:cubicBezTo>
                    <a:cubicBezTo>
                      <a:pt x="81" y="14"/>
                      <a:pt x="81" y="14"/>
                      <a:pt x="81" y="14"/>
                    </a:cubicBezTo>
                    <a:cubicBezTo>
                      <a:pt x="96" y="14"/>
                      <a:pt x="96" y="14"/>
                      <a:pt x="96" y="14"/>
                    </a:cubicBezTo>
                    <a:cubicBezTo>
                      <a:pt x="96" y="31"/>
                      <a:pt x="96" y="31"/>
                      <a:pt x="96" y="31"/>
                    </a:cubicBezTo>
                    <a:cubicBezTo>
                      <a:pt x="107" y="31"/>
                      <a:pt x="115" y="34"/>
                      <a:pt x="121" y="37"/>
                    </a:cubicBezTo>
                    <a:cubicBezTo>
                      <a:pt x="116" y="54"/>
                      <a:pt x="116" y="54"/>
                      <a:pt x="116" y="54"/>
                    </a:cubicBezTo>
                    <a:cubicBezTo>
                      <a:pt x="112" y="52"/>
                      <a:pt x="104" y="48"/>
                      <a:pt x="92" y="48"/>
                    </a:cubicBezTo>
                    <a:cubicBezTo>
                      <a:pt x="79" y="48"/>
                      <a:pt x="74" y="54"/>
                      <a:pt x="74" y="60"/>
                    </a:cubicBezTo>
                    <a:cubicBezTo>
                      <a:pt x="74" y="68"/>
                      <a:pt x="81" y="72"/>
                      <a:pt x="96" y="78"/>
                    </a:cubicBezTo>
                    <a:cubicBezTo>
                      <a:pt x="117" y="85"/>
                      <a:pt x="125" y="95"/>
                      <a:pt x="125" y="111"/>
                    </a:cubicBezTo>
                    <a:cubicBezTo>
                      <a:pt x="125" y="127"/>
                      <a:pt x="115" y="140"/>
                      <a:pt x="95" y="143"/>
                    </a:cubicBezTo>
                    <a:cubicBezTo>
                      <a:pt x="95" y="145"/>
                      <a:pt x="95" y="145"/>
                      <a:pt x="95" y="145"/>
                    </a:cubicBezTo>
                    <a:cubicBezTo>
                      <a:pt x="113" y="145"/>
                      <a:pt x="113" y="145"/>
                      <a:pt x="113" y="145"/>
                    </a:cubicBezTo>
                    <a:cubicBezTo>
                      <a:pt x="125" y="145"/>
                      <a:pt x="135" y="150"/>
                      <a:pt x="143" y="157"/>
                    </a:cubicBezTo>
                    <a:cubicBezTo>
                      <a:pt x="163" y="141"/>
                      <a:pt x="176" y="116"/>
                      <a:pt x="176" y="88"/>
                    </a:cubicBezTo>
                    <a:cubicBezTo>
                      <a:pt x="176" y="39"/>
                      <a:pt x="137" y="0"/>
                      <a:pt x="88" y="0"/>
                    </a:cubicBezTo>
                    <a:cubicBezTo>
                      <a:pt x="40" y="0"/>
                      <a:pt x="0" y="39"/>
                      <a:pt x="0" y="88"/>
                    </a:cubicBezTo>
                    <a:cubicBezTo>
                      <a:pt x="0" y="110"/>
                      <a:pt x="8" y="129"/>
                      <a:pt x="21" y="145"/>
                    </a:cubicBezTo>
                    <a:cubicBezTo>
                      <a:pt x="80" y="145"/>
                      <a:pt x="80" y="145"/>
                      <a:pt x="80" y="14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6"/>
              <p:cNvSpPr>
                <a:spLocks/>
              </p:cNvSpPr>
              <p:nvPr/>
            </p:nvSpPr>
            <p:spPr bwMode="auto">
              <a:xfrm>
                <a:off x="6212945" y="2514514"/>
                <a:ext cx="1519238" cy="801688"/>
              </a:xfrm>
              <a:custGeom>
                <a:avLst/>
                <a:gdLst>
                  <a:gd name="T0" fmla="*/ 367 w 402"/>
                  <a:gd name="T1" fmla="*/ 8 h 212"/>
                  <a:gd name="T2" fmla="*/ 299 w 402"/>
                  <a:gd name="T3" fmla="*/ 76 h 212"/>
                  <a:gd name="T4" fmla="*/ 193 w 402"/>
                  <a:gd name="T5" fmla="*/ 76 h 212"/>
                  <a:gd name="T6" fmla="*/ 189 w 402"/>
                  <a:gd name="T7" fmla="*/ 72 h 212"/>
                  <a:gd name="T8" fmla="*/ 189 w 402"/>
                  <a:gd name="T9" fmla="*/ 68 h 212"/>
                  <a:gd name="T10" fmla="*/ 193 w 402"/>
                  <a:gd name="T11" fmla="*/ 65 h 212"/>
                  <a:gd name="T12" fmla="*/ 255 w 402"/>
                  <a:gd name="T13" fmla="*/ 65 h 212"/>
                  <a:gd name="T14" fmla="*/ 275 w 402"/>
                  <a:gd name="T15" fmla="*/ 45 h 212"/>
                  <a:gd name="T16" fmla="*/ 255 w 402"/>
                  <a:gd name="T17" fmla="*/ 26 h 212"/>
                  <a:gd name="T18" fmla="*/ 103 w 402"/>
                  <a:gd name="T19" fmla="*/ 26 h 212"/>
                  <a:gd name="T20" fmla="*/ 90 w 402"/>
                  <a:gd name="T21" fmla="*/ 32 h 212"/>
                  <a:gd name="T22" fmla="*/ 6 w 402"/>
                  <a:gd name="T23" fmla="*/ 116 h 212"/>
                  <a:gd name="T24" fmla="*/ 0 w 402"/>
                  <a:gd name="T25" fmla="*/ 130 h 212"/>
                  <a:gd name="T26" fmla="*/ 0 w 402"/>
                  <a:gd name="T27" fmla="*/ 194 h 212"/>
                  <a:gd name="T28" fmla="*/ 6 w 402"/>
                  <a:gd name="T29" fmla="*/ 207 h 212"/>
                  <a:gd name="T30" fmla="*/ 19 w 402"/>
                  <a:gd name="T31" fmla="*/ 212 h 212"/>
                  <a:gd name="T32" fmla="*/ 33 w 402"/>
                  <a:gd name="T33" fmla="*/ 207 h 212"/>
                  <a:gd name="T34" fmla="*/ 111 w 402"/>
                  <a:gd name="T35" fmla="*/ 128 h 212"/>
                  <a:gd name="T36" fmla="*/ 293 w 402"/>
                  <a:gd name="T37" fmla="*/ 128 h 212"/>
                  <a:gd name="T38" fmla="*/ 307 w 402"/>
                  <a:gd name="T39" fmla="*/ 123 h 212"/>
                  <a:gd name="T40" fmla="*/ 394 w 402"/>
                  <a:gd name="T41" fmla="*/ 35 h 212"/>
                  <a:gd name="T42" fmla="*/ 394 w 402"/>
                  <a:gd name="T43" fmla="*/ 8 h 212"/>
                  <a:gd name="T44" fmla="*/ 367 w 402"/>
                  <a:gd name="T45" fmla="*/ 8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02" h="212">
                    <a:moveTo>
                      <a:pt x="367" y="8"/>
                    </a:moveTo>
                    <a:cubicBezTo>
                      <a:pt x="299" y="76"/>
                      <a:pt x="299" y="76"/>
                      <a:pt x="299" y="76"/>
                    </a:cubicBezTo>
                    <a:cubicBezTo>
                      <a:pt x="193" y="76"/>
                      <a:pt x="193" y="76"/>
                      <a:pt x="193" y="76"/>
                    </a:cubicBezTo>
                    <a:cubicBezTo>
                      <a:pt x="191" y="76"/>
                      <a:pt x="189" y="74"/>
                      <a:pt x="189" y="72"/>
                    </a:cubicBezTo>
                    <a:cubicBezTo>
                      <a:pt x="189" y="68"/>
                      <a:pt x="189" y="68"/>
                      <a:pt x="189" y="68"/>
                    </a:cubicBezTo>
                    <a:cubicBezTo>
                      <a:pt x="189" y="66"/>
                      <a:pt x="191" y="65"/>
                      <a:pt x="193" y="65"/>
                    </a:cubicBezTo>
                    <a:cubicBezTo>
                      <a:pt x="255" y="65"/>
                      <a:pt x="255" y="65"/>
                      <a:pt x="255" y="65"/>
                    </a:cubicBezTo>
                    <a:cubicBezTo>
                      <a:pt x="266" y="65"/>
                      <a:pt x="275" y="56"/>
                      <a:pt x="275" y="45"/>
                    </a:cubicBezTo>
                    <a:cubicBezTo>
                      <a:pt x="275" y="35"/>
                      <a:pt x="266" y="26"/>
                      <a:pt x="255" y="26"/>
                    </a:cubicBezTo>
                    <a:cubicBezTo>
                      <a:pt x="103" y="26"/>
                      <a:pt x="103" y="26"/>
                      <a:pt x="103" y="26"/>
                    </a:cubicBezTo>
                    <a:cubicBezTo>
                      <a:pt x="98" y="26"/>
                      <a:pt x="93" y="28"/>
                      <a:pt x="90" y="32"/>
                    </a:cubicBezTo>
                    <a:cubicBezTo>
                      <a:pt x="6" y="116"/>
                      <a:pt x="6" y="116"/>
                      <a:pt x="6" y="116"/>
                    </a:cubicBezTo>
                    <a:cubicBezTo>
                      <a:pt x="2" y="119"/>
                      <a:pt x="0" y="124"/>
                      <a:pt x="0" y="130"/>
                    </a:cubicBezTo>
                    <a:cubicBezTo>
                      <a:pt x="0" y="133"/>
                      <a:pt x="0" y="191"/>
                      <a:pt x="0" y="194"/>
                    </a:cubicBezTo>
                    <a:cubicBezTo>
                      <a:pt x="0" y="198"/>
                      <a:pt x="2" y="203"/>
                      <a:pt x="6" y="207"/>
                    </a:cubicBezTo>
                    <a:cubicBezTo>
                      <a:pt x="9" y="210"/>
                      <a:pt x="14" y="212"/>
                      <a:pt x="19" y="212"/>
                    </a:cubicBezTo>
                    <a:cubicBezTo>
                      <a:pt x="24" y="212"/>
                      <a:pt x="29" y="210"/>
                      <a:pt x="33" y="207"/>
                    </a:cubicBezTo>
                    <a:cubicBezTo>
                      <a:pt x="111" y="128"/>
                      <a:pt x="111" y="128"/>
                      <a:pt x="111" y="128"/>
                    </a:cubicBezTo>
                    <a:cubicBezTo>
                      <a:pt x="293" y="128"/>
                      <a:pt x="293" y="128"/>
                      <a:pt x="293" y="128"/>
                    </a:cubicBezTo>
                    <a:cubicBezTo>
                      <a:pt x="298" y="128"/>
                      <a:pt x="303" y="126"/>
                      <a:pt x="307" y="123"/>
                    </a:cubicBezTo>
                    <a:cubicBezTo>
                      <a:pt x="394" y="35"/>
                      <a:pt x="394" y="35"/>
                      <a:pt x="394" y="35"/>
                    </a:cubicBezTo>
                    <a:cubicBezTo>
                      <a:pt x="402" y="28"/>
                      <a:pt x="402" y="15"/>
                      <a:pt x="394" y="8"/>
                    </a:cubicBezTo>
                    <a:cubicBezTo>
                      <a:pt x="387" y="0"/>
                      <a:pt x="375" y="0"/>
                      <a:pt x="367"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29" name="Freeform 98"/>
            <p:cNvSpPr>
              <a:spLocks noEditPoints="1"/>
            </p:cNvSpPr>
            <p:nvPr/>
          </p:nvSpPr>
          <p:spPr bwMode="auto">
            <a:xfrm>
              <a:off x="1755277" y="-1055867"/>
              <a:ext cx="1207629" cy="1207626"/>
            </a:xfrm>
            <a:custGeom>
              <a:avLst/>
              <a:gdLst>
                <a:gd name="T0" fmla="*/ 0 w 353"/>
                <a:gd name="T1" fmla="*/ 177 h 353"/>
                <a:gd name="T2" fmla="*/ 177 w 353"/>
                <a:gd name="T3" fmla="*/ 0 h 353"/>
                <a:gd name="T4" fmla="*/ 177 w 353"/>
                <a:gd name="T5" fmla="*/ 0 h 353"/>
                <a:gd name="T6" fmla="*/ 353 w 353"/>
                <a:gd name="T7" fmla="*/ 177 h 353"/>
                <a:gd name="T8" fmla="*/ 353 w 353"/>
                <a:gd name="T9" fmla="*/ 177 h 353"/>
                <a:gd name="T10" fmla="*/ 177 w 353"/>
                <a:gd name="T11" fmla="*/ 353 h 353"/>
                <a:gd name="T12" fmla="*/ 177 w 353"/>
                <a:gd name="T13" fmla="*/ 353 h 353"/>
                <a:gd name="T14" fmla="*/ 0 w 353"/>
                <a:gd name="T15" fmla="*/ 177 h 353"/>
                <a:gd name="T16" fmla="*/ 71 w 353"/>
                <a:gd name="T17" fmla="*/ 71 h 353"/>
                <a:gd name="T18" fmla="*/ 27 w 353"/>
                <a:gd name="T19" fmla="*/ 177 h 353"/>
                <a:gd name="T20" fmla="*/ 27 w 353"/>
                <a:gd name="T21" fmla="*/ 177 h 353"/>
                <a:gd name="T22" fmla="*/ 71 w 353"/>
                <a:gd name="T23" fmla="*/ 283 h 353"/>
                <a:gd name="T24" fmla="*/ 71 w 353"/>
                <a:gd name="T25" fmla="*/ 283 h 353"/>
                <a:gd name="T26" fmla="*/ 177 w 353"/>
                <a:gd name="T27" fmla="*/ 326 h 353"/>
                <a:gd name="T28" fmla="*/ 177 w 353"/>
                <a:gd name="T29" fmla="*/ 326 h 353"/>
                <a:gd name="T30" fmla="*/ 283 w 353"/>
                <a:gd name="T31" fmla="*/ 283 h 353"/>
                <a:gd name="T32" fmla="*/ 283 w 353"/>
                <a:gd name="T33" fmla="*/ 283 h 353"/>
                <a:gd name="T34" fmla="*/ 327 w 353"/>
                <a:gd name="T35" fmla="*/ 177 h 353"/>
                <a:gd name="T36" fmla="*/ 327 w 353"/>
                <a:gd name="T37" fmla="*/ 177 h 353"/>
                <a:gd name="T38" fmla="*/ 283 w 353"/>
                <a:gd name="T39" fmla="*/ 71 h 353"/>
                <a:gd name="T40" fmla="*/ 283 w 353"/>
                <a:gd name="T41" fmla="*/ 71 h 353"/>
                <a:gd name="T42" fmla="*/ 177 w 353"/>
                <a:gd name="T43" fmla="*/ 27 h 353"/>
                <a:gd name="T44" fmla="*/ 177 w 353"/>
                <a:gd name="T45" fmla="*/ 27 h 353"/>
                <a:gd name="T46" fmla="*/ 71 w 353"/>
                <a:gd name="T47" fmla="*/ 71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53" h="353">
                  <a:moveTo>
                    <a:pt x="0" y="177"/>
                  </a:moveTo>
                  <a:cubicBezTo>
                    <a:pt x="0" y="79"/>
                    <a:pt x="79" y="0"/>
                    <a:pt x="177" y="0"/>
                  </a:cubicBezTo>
                  <a:cubicBezTo>
                    <a:pt x="177" y="0"/>
                    <a:pt x="177" y="0"/>
                    <a:pt x="177" y="0"/>
                  </a:cubicBezTo>
                  <a:cubicBezTo>
                    <a:pt x="274" y="0"/>
                    <a:pt x="353" y="79"/>
                    <a:pt x="353" y="177"/>
                  </a:cubicBezTo>
                  <a:cubicBezTo>
                    <a:pt x="353" y="177"/>
                    <a:pt x="353" y="177"/>
                    <a:pt x="353" y="177"/>
                  </a:cubicBezTo>
                  <a:cubicBezTo>
                    <a:pt x="353" y="274"/>
                    <a:pt x="274" y="353"/>
                    <a:pt x="177" y="353"/>
                  </a:cubicBezTo>
                  <a:cubicBezTo>
                    <a:pt x="177" y="353"/>
                    <a:pt x="177" y="353"/>
                    <a:pt x="177" y="353"/>
                  </a:cubicBezTo>
                  <a:cubicBezTo>
                    <a:pt x="79" y="353"/>
                    <a:pt x="0" y="274"/>
                    <a:pt x="0" y="177"/>
                  </a:cubicBezTo>
                  <a:close/>
                  <a:moveTo>
                    <a:pt x="71" y="71"/>
                  </a:moveTo>
                  <a:cubicBezTo>
                    <a:pt x="44" y="98"/>
                    <a:pt x="27" y="135"/>
                    <a:pt x="27" y="177"/>
                  </a:cubicBezTo>
                  <a:cubicBezTo>
                    <a:pt x="27" y="177"/>
                    <a:pt x="27" y="177"/>
                    <a:pt x="27" y="177"/>
                  </a:cubicBezTo>
                  <a:cubicBezTo>
                    <a:pt x="27" y="218"/>
                    <a:pt x="44" y="255"/>
                    <a:pt x="71" y="283"/>
                  </a:cubicBezTo>
                  <a:cubicBezTo>
                    <a:pt x="71" y="283"/>
                    <a:pt x="71" y="283"/>
                    <a:pt x="71" y="283"/>
                  </a:cubicBezTo>
                  <a:cubicBezTo>
                    <a:pt x="98" y="310"/>
                    <a:pt x="135" y="326"/>
                    <a:pt x="177" y="326"/>
                  </a:cubicBezTo>
                  <a:cubicBezTo>
                    <a:pt x="177" y="326"/>
                    <a:pt x="177" y="326"/>
                    <a:pt x="177" y="326"/>
                  </a:cubicBezTo>
                  <a:cubicBezTo>
                    <a:pt x="218" y="326"/>
                    <a:pt x="256" y="310"/>
                    <a:pt x="283" y="283"/>
                  </a:cubicBezTo>
                  <a:cubicBezTo>
                    <a:pt x="283" y="283"/>
                    <a:pt x="283" y="283"/>
                    <a:pt x="283" y="283"/>
                  </a:cubicBezTo>
                  <a:cubicBezTo>
                    <a:pt x="310" y="255"/>
                    <a:pt x="327" y="218"/>
                    <a:pt x="327" y="177"/>
                  </a:cubicBezTo>
                  <a:cubicBezTo>
                    <a:pt x="327" y="177"/>
                    <a:pt x="327" y="177"/>
                    <a:pt x="327" y="177"/>
                  </a:cubicBezTo>
                  <a:cubicBezTo>
                    <a:pt x="327" y="135"/>
                    <a:pt x="310" y="98"/>
                    <a:pt x="283" y="71"/>
                  </a:cubicBezTo>
                  <a:cubicBezTo>
                    <a:pt x="283" y="71"/>
                    <a:pt x="283" y="71"/>
                    <a:pt x="283" y="71"/>
                  </a:cubicBezTo>
                  <a:cubicBezTo>
                    <a:pt x="256" y="44"/>
                    <a:pt x="218" y="27"/>
                    <a:pt x="177" y="27"/>
                  </a:cubicBezTo>
                  <a:cubicBezTo>
                    <a:pt x="177" y="27"/>
                    <a:pt x="177" y="27"/>
                    <a:pt x="177" y="27"/>
                  </a:cubicBezTo>
                  <a:cubicBezTo>
                    <a:pt x="135" y="27"/>
                    <a:pt x="98" y="44"/>
                    <a:pt x="71" y="71"/>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184" eaLnBrk="1" fontAlgn="auto" latinLnBrk="0" hangingPunct="1">
                <a:lnSpc>
                  <a:spcPct val="100000"/>
                </a:lnSpc>
                <a:spcBef>
                  <a:spcPts val="0"/>
                </a:spcBef>
                <a:spcAft>
                  <a:spcPts val="0"/>
                </a:spcAft>
                <a:buClrTx/>
                <a:buSzTx/>
                <a:buFontTx/>
                <a:buNone/>
                <a:tabLst/>
                <a:defRPr/>
              </a:pPr>
              <a:endParaRPr kumimoji="0" lang="en-US" sz="1700" b="0" i="0" u="none" strike="noStrike" kern="0" cap="none" spc="0" normalizeH="0" baseline="0" noProof="0" dirty="0" smtClean="0">
                <a:ln>
                  <a:noFill/>
                </a:ln>
                <a:solidFill>
                  <a:srgbClr val="000000"/>
                </a:solidFill>
                <a:effectLst/>
                <a:uLnTx/>
                <a:uFillTx/>
              </a:endParaRPr>
            </a:p>
          </p:txBody>
        </p:sp>
      </p:grpSp>
    </p:spTree>
    <p:extLst>
      <p:ext uri="{BB962C8B-B14F-4D97-AF65-F5344CB8AC3E}">
        <p14:creationId xmlns:p14="http://schemas.microsoft.com/office/powerpoint/2010/main" val="194422117"/>
      </p:ext>
    </p:extLst>
  </p:cSld>
  <p:clrMapOvr>
    <a:masterClrMapping/>
  </p:clrMapOvr>
  <mc:AlternateContent xmlns:mc="http://schemas.openxmlformats.org/markup-compatibility/2006" xmlns:p14="http://schemas.microsoft.com/office/powerpoint/2010/main">
    <mc:Choice Requires="p14">
      <p:transition spd="slow" p14:dur="125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withEffect">
                                  <p:stCondLst>
                                    <p:cond delay="1250"/>
                                  </p:stCondLst>
                                  <p:childTnLst>
                                    <p:set>
                                      <p:cBhvr>
                                        <p:cTn id="6" dur="1" fill="hold">
                                          <p:stCondLst>
                                            <p:cond delay="0"/>
                                          </p:stCondLst>
                                        </p:cTn>
                                        <p:tgtEl>
                                          <p:spTgt spid="101"/>
                                        </p:tgtEl>
                                        <p:attrNameLst>
                                          <p:attrName>style.visibility</p:attrName>
                                        </p:attrNameLst>
                                      </p:cBhvr>
                                      <p:to>
                                        <p:strVal val="visible"/>
                                      </p:to>
                                    </p:set>
                                    <p:animEffect transition="in" filter="wheel(1)">
                                      <p:cBhvr>
                                        <p:cTn id="7" dur="1000"/>
                                        <p:tgtEl>
                                          <p:spTgt spid="101"/>
                                        </p:tgtEl>
                                      </p:cBhvr>
                                    </p:animEffect>
                                  </p:childTnLst>
                                </p:cTn>
                              </p:par>
                              <p:par>
                                <p:cTn id="8" presetID="10" presetClass="entr" presetSubtype="0" fill="hold" nodeType="withEffect">
                                  <p:stCondLst>
                                    <p:cond delay="2250"/>
                                  </p:stCondLst>
                                  <p:childTnLst>
                                    <p:set>
                                      <p:cBhvr>
                                        <p:cTn id="9" dur="1" fill="hold">
                                          <p:stCondLst>
                                            <p:cond delay="0"/>
                                          </p:stCondLst>
                                        </p:cTn>
                                        <p:tgtEl>
                                          <p:spTgt spid="108"/>
                                        </p:tgtEl>
                                        <p:attrNameLst>
                                          <p:attrName>style.visibility</p:attrName>
                                        </p:attrNameLst>
                                      </p:cBhvr>
                                      <p:to>
                                        <p:strVal val="visible"/>
                                      </p:to>
                                    </p:set>
                                    <p:animEffect transition="in" filter="fade">
                                      <p:cBhvr>
                                        <p:cTn id="10" dur="500"/>
                                        <p:tgtEl>
                                          <p:spTgt spid="108"/>
                                        </p:tgtEl>
                                      </p:cBhvr>
                                    </p:animEffect>
                                  </p:childTnLst>
                                </p:cTn>
                              </p:par>
                            </p:childTnLst>
                          </p:cTn>
                        </p:par>
                        <p:par>
                          <p:cTn id="11" fill="hold">
                            <p:stCondLst>
                              <p:cond delay="2750"/>
                            </p:stCondLst>
                            <p:childTnLst>
                              <p:par>
                                <p:cTn id="12" presetID="10" presetClass="entr" presetSubtype="0" fill="hold" grpId="0" nodeType="afterEffect">
                                  <p:stCondLst>
                                    <p:cond delay="0"/>
                                  </p:stCondLst>
                                  <p:childTnLst>
                                    <p:set>
                                      <p:cBhvr>
                                        <p:cTn id="13" dur="1" fill="hold">
                                          <p:stCondLst>
                                            <p:cond delay="0"/>
                                          </p:stCondLst>
                                        </p:cTn>
                                        <p:tgtEl>
                                          <p:spTgt spid="107"/>
                                        </p:tgtEl>
                                        <p:attrNameLst>
                                          <p:attrName>style.visibility</p:attrName>
                                        </p:attrNameLst>
                                      </p:cBhvr>
                                      <p:to>
                                        <p:strVal val="visible"/>
                                      </p:to>
                                    </p:set>
                                    <p:animEffect transition="in" filter="fade">
                                      <p:cBhvr>
                                        <p:cTn id="14" dur="500"/>
                                        <p:tgtEl>
                                          <p:spTgt spid="107"/>
                                        </p:tgtEl>
                                      </p:cBhvr>
                                    </p:animEffect>
                                  </p:childTnLst>
                                </p:cTn>
                              </p:par>
                            </p:childTnLst>
                          </p:cTn>
                        </p:par>
                        <p:par>
                          <p:cTn id="15" fill="hold">
                            <p:stCondLst>
                              <p:cond delay="3250"/>
                            </p:stCondLst>
                            <p:childTnLst>
                              <p:par>
                                <p:cTn id="16" presetID="10" presetClass="entr" presetSubtype="0" fill="hold" nodeType="afterEffect">
                                  <p:stCondLst>
                                    <p:cond delay="0"/>
                                  </p:stCondLst>
                                  <p:childTnLst>
                                    <p:set>
                                      <p:cBhvr>
                                        <p:cTn id="17" dur="1" fill="hold">
                                          <p:stCondLst>
                                            <p:cond delay="0"/>
                                          </p:stCondLst>
                                        </p:cTn>
                                        <p:tgtEl>
                                          <p:spTgt spid="115"/>
                                        </p:tgtEl>
                                        <p:attrNameLst>
                                          <p:attrName>style.visibility</p:attrName>
                                        </p:attrNameLst>
                                      </p:cBhvr>
                                      <p:to>
                                        <p:strVal val="visible"/>
                                      </p:to>
                                    </p:set>
                                    <p:animEffect transition="in" filter="fade">
                                      <p:cBhvr>
                                        <p:cTn id="18" dur="450"/>
                                        <p:tgtEl>
                                          <p:spTgt spid="115"/>
                                        </p:tgtEl>
                                      </p:cBhvr>
                                    </p:animEffect>
                                  </p:childTnLst>
                                </p:cTn>
                              </p:par>
                            </p:childTnLst>
                          </p:cTn>
                        </p:par>
                        <p:par>
                          <p:cTn id="19" fill="hold">
                            <p:stCondLst>
                              <p:cond delay="3700"/>
                            </p:stCondLst>
                            <p:childTnLst>
                              <p:par>
                                <p:cTn id="20" presetID="10" presetClass="entr" presetSubtype="0" fill="hold" nodeType="afterEffect">
                                  <p:stCondLst>
                                    <p:cond delay="0"/>
                                  </p:stCondLst>
                                  <p:childTnLst>
                                    <p:set>
                                      <p:cBhvr>
                                        <p:cTn id="21" dur="1" fill="hold">
                                          <p:stCondLst>
                                            <p:cond delay="0"/>
                                          </p:stCondLst>
                                        </p:cTn>
                                        <p:tgtEl>
                                          <p:spTgt spid="119"/>
                                        </p:tgtEl>
                                        <p:attrNameLst>
                                          <p:attrName>style.visibility</p:attrName>
                                        </p:attrNameLst>
                                      </p:cBhvr>
                                      <p:to>
                                        <p:strVal val="visible"/>
                                      </p:to>
                                    </p:set>
                                    <p:animEffect transition="in" filter="fade">
                                      <p:cBhvr>
                                        <p:cTn id="22" dur="500"/>
                                        <p:tgtEl>
                                          <p:spTgt spid="119"/>
                                        </p:tgtEl>
                                      </p:cBhvr>
                                    </p:animEffect>
                                  </p:childTnLst>
                                </p:cTn>
                              </p:par>
                              <p:par>
                                <p:cTn id="23" presetID="6" presetClass="emph" presetSubtype="0" decel="100000" fill="hold" nodeType="withEffect">
                                  <p:stCondLst>
                                    <p:cond delay="250"/>
                                  </p:stCondLst>
                                  <p:childTnLst>
                                    <p:animScale>
                                      <p:cBhvr>
                                        <p:cTn id="24" dur="250" fill="hold"/>
                                        <p:tgtEl>
                                          <p:spTgt spid="119"/>
                                        </p:tgtEl>
                                      </p:cBhvr>
                                      <p:by x="115000" y="115000"/>
                                    </p:animScale>
                                  </p:childTnLst>
                                </p:cTn>
                              </p:par>
                              <p:par>
                                <p:cTn id="25" presetID="6" presetClass="emph" presetSubtype="0" decel="100000" fill="hold" nodeType="withEffect">
                                  <p:stCondLst>
                                    <p:cond delay="500"/>
                                  </p:stCondLst>
                                  <p:childTnLst>
                                    <p:animScale>
                                      <p:cBhvr>
                                        <p:cTn id="26" dur="200" fill="hold"/>
                                        <p:tgtEl>
                                          <p:spTgt spid="119"/>
                                        </p:tgtEl>
                                      </p:cBhvr>
                                      <p:by x="98000" y="98000"/>
                                    </p:animScale>
                                  </p:childTnLst>
                                </p:cTn>
                              </p:par>
                              <p:par>
                                <p:cTn id="27" presetID="10" presetClass="entr" presetSubtype="0" fill="hold" grpId="0" nodeType="withEffect">
                                  <p:stCondLst>
                                    <p:cond delay="650"/>
                                  </p:stCondLst>
                                  <p:childTnLst>
                                    <p:set>
                                      <p:cBhvr>
                                        <p:cTn id="28" dur="1" fill="hold">
                                          <p:stCondLst>
                                            <p:cond delay="0"/>
                                          </p:stCondLst>
                                        </p:cTn>
                                        <p:tgtEl>
                                          <p:spTgt spid="114"/>
                                        </p:tgtEl>
                                        <p:attrNameLst>
                                          <p:attrName>style.visibility</p:attrName>
                                        </p:attrNameLst>
                                      </p:cBhvr>
                                      <p:to>
                                        <p:strVal val="visible"/>
                                      </p:to>
                                    </p:set>
                                    <p:animEffect transition="in" filter="fade">
                                      <p:cBhvr>
                                        <p:cTn id="29" dur="500"/>
                                        <p:tgtEl>
                                          <p:spTgt spid="114"/>
                                        </p:tgtEl>
                                      </p:cBhvr>
                                    </p:animEffect>
                                  </p:childTnLst>
                                </p:cTn>
                              </p:par>
                            </p:childTnLst>
                          </p:cTn>
                        </p:par>
                        <p:par>
                          <p:cTn id="30" fill="hold">
                            <p:stCondLst>
                              <p:cond delay="4850"/>
                            </p:stCondLst>
                            <p:childTnLst>
                              <p:par>
                                <p:cTn id="31" presetID="10" presetClass="entr" presetSubtype="0" fill="hold" nodeType="afterEffect">
                                  <p:stCondLst>
                                    <p:cond delay="0"/>
                                  </p:stCondLst>
                                  <p:childTnLst>
                                    <p:set>
                                      <p:cBhvr>
                                        <p:cTn id="32" dur="1" fill="hold">
                                          <p:stCondLst>
                                            <p:cond delay="0"/>
                                          </p:stCondLst>
                                        </p:cTn>
                                        <p:tgtEl>
                                          <p:spTgt spid="102"/>
                                        </p:tgtEl>
                                        <p:attrNameLst>
                                          <p:attrName>style.visibility</p:attrName>
                                        </p:attrNameLst>
                                      </p:cBhvr>
                                      <p:to>
                                        <p:strVal val="visible"/>
                                      </p:to>
                                    </p:set>
                                    <p:animEffect transition="in" filter="fade">
                                      <p:cBhvr>
                                        <p:cTn id="33" dur="500"/>
                                        <p:tgtEl>
                                          <p:spTgt spid="102"/>
                                        </p:tgtEl>
                                      </p:cBhvr>
                                    </p:animEffect>
                                  </p:childTnLst>
                                </p:cTn>
                              </p:par>
                              <p:par>
                                <p:cTn id="34" presetID="6" presetClass="emph" presetSubtype="0" decel="100000" fill="hold" nodeType="withEffect">
                                  <p:stCondLst>
                                    <p:cond delay="500"/>
                                  </p:stCondLst>
                                  <p:childTnLst>
                                    <p:animScale>
                                      <p:cBhvr>
                                        <p:cTn id="35" dur="250" fill="hold"/>
                                        <p:tgtEl>
                                          <p:spTgt spid="108"/>
                                        </p:tgtEl>
                                      </p:cBhvr>
                                      <p:by x="115000" y="115000"/>
                                    </p:animScale>
                                  </p:childTnLst>
                                </p:cTn>
                              </p:par>
                              <p:par>
                                <p:cTn id="36" presetID="6" presetClass="emph" presetSubtype="0" decel="100000" fill="hold" nodeType="withEffect">
                                  <p:stCondLst>
                                    <p:cond delay="750"/>
                                  </p:stCondLst>
                                  <p:childTnLst>
                                    <p:animScale>
                                      <p:cBhvr>
                                        <p:cTn id="37" dur="200" fill="hold"/>
                                        <p:tgtEl>
                                          <p:spTgt spid="108"/>
                                        </p:tgtEl>
                                      </p:cBhvr>
                                      <p:by x="98000" y="98000"/>
                                    </p:animScale>
                                  </p:childTnLst>
                                </p:cTn>
                              </p:par>
                              <p:par>
                                <p:cTn id="38" presetID="53" presetClass="entr" presetSubtype="16" fill="hold" nodeType="withEffect">
                                  <p:stCondLst>
                                    <p:cond delay="0"/>
                                  </p:stCondLst>
                                  <p:childTnLst>
                                    <p:set>
                                      <p:cBhvr>
                                        <p:cTn id="39" dur="1" fill="hold">
                                          <p:stCondLst>
                                            <p:cond delay="0"/>
                                          </p:stCondLst>
                                        </p:cTn>
                                        <p:tgtEl>
                                          <p:spTgt spid="127"/>
                                        </p:tgtEl>
                                        <p:attrNameLst>
                                          <p:attrName>style.visibility</p:attrName>
                                        </p:attrNameLst>
                                      </p:cBhvr>
                                      <p:to>
                                        <p:strVal val="visible"/>
                                      </p:to>
                                    </p:set>
                                    <p:anim calcmode="lin" valueType="num">
                                      <p:cBhvr>
                                        <p:cTn id="40" dur="500" fill="hold"/>
                                        <p:tgtEl>
                                          <p:spTgt spid="127"/>
                                        </p:tgtEl>
                                        <p:attrNameLst>
                                          <p:attrName>ppt_w</p:attrName>
                                        </p:attrNameLst>
                                      </p:cBhvr>
                                      <p:tavLst>
                                        <p:tav tm="0">
                                          <p:val>
                                            <p:fltVal val="0"/>
                                          </p:val>
                                        </p:tav>
                                        <p:tav tm="100000">
                                          <p:val>
                                            <p:strVal val="#ppt_w"/>
                                          </p:val>
                                        </p:tav>
                                      </p:tavLst>
                                    </p:anim>
                                    <p:anim calcmode="lin" valueType="num">
                                      <p:cBhvr>
                                        <p:cTn id="41" dur="500" fill="hold"/>
                                        <p:tgtEl>
                                          <p:spTgt spid="127"/>
                                        </p:tgtEl>
                                        <p:attrNameLst>
                                          <p:attrName>ppt_h</p:attrName>
                                        </p:attrNameLst>
                                      </p:cBhvr>
                                      <p:tavLst>
                                        <p:tav tm="0">
                                          <p:val>
                                            <p:fltVal val="0"/>
                                          </p:val>
                                        </p:tav>
                                        <p:tav tm="100000">
                                          <p:val>
                                            <p:strVal val="#ppt_h"/>
                                          </p:val>
                                        </p:tav>
                                      </p:tavLst>
                                    </p:anim>
                                    <p:animEffect transition="in" filter="fade">
                                      <p:cBhvr>
                                        <p:cTn id="42" dur="500"/>
                                        <p:tgtEl>
                                          <p:spTgt spid="127"/>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5"/>
                                        </p:tgtEl>
                                        <p:attrNameLst>
                                          <p:attrName>style.visibility</p:attrName>
                                        </p:attrNameLst>
                                      </p:cBhvr>
                                      <p:to>
                                        <p:strVal val="visible"/>
                                      </p:to>
                                    </p:set>
                                    <p:animEffect transition="in" filter="fade">
                                      <p:cBhvr>
                                        <p:cTn id="4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1" grpId="0" animBg="1"/>
      <p:bldP spid="107" grpId="0" animBg="1"/>
      <p:bldP spid="114"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p:cNvGrpSpPr>
            <a:grpSpLocks noChangeAspect="1"/>
          </p:cNvGrpSpPr>
          <p:nvPr/>
        </p:nvGrpSpPr>
        <p:grpSpPr>
          <a:xfrm>
            <a:off x="7957440" y="2247243"/>
            <a:ext cx="3918878" cy="2157984"/>
            <a:chOff x="4744649" y="1560875"/>
            <a:chExt cx="7414023" cy="4082634"/>
          </a:xfrm>
        </p:grpSpPr>
        <p:sp>
          <p:nvSpPr>
            <p:cNvPr id="16" name="Freeform 128"/>
            <p:cNvSpPr>
              <a:spLocks noChangeAspect="1"/>
            </p:cNvSpPr>
            <p:nvPr/>
          </p:nvSpPr>
          <p:spPr bwMode="black">
            <a:xfrm>
              <a:off x="4744649" y="1560875"/>
              <a:ext cx="7414023" cy="4082634"/>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tx2"/>
            </a:solidFill>
            <a:extLst/>
          </p:spPr>
          <p:txBody>
            <a:bodyPr vert="horz" wrap="square" lIns="91440" tIns="45720" rIns="91440" bIns="45720" numCol="1" anchor="t" anchorCtr="0" compatLnSpc="1">
              <a:prstTxWarp prst="textNoShape">
                <a:avLst/>
              </a:prstTxWarp>
            </a:bodyPr>
            <a:lstStyle/>
            <a:p>
              <a:endParaRPr lang="en-US"/>
            </a:p>
          </p:txBody>
        </p:sp>
        <p:sp>
          <p:nvSpPr>
            <p:cNvPr id="17" name="Freeform 79"/>
            <p:cNvSpPr>
              <a:spLocks noEditPoints="1"/>
            </p:cNvSpPr>
            <p:nvPr/>
          </p:nvSpPr>
          <p:spPr bwMode="black">
            <a:xfrm>
              <a:off x="7790054" y="2750285"/>
              <a:ext cx="1958183" cy="2579565"/>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chemeClr val="bg1"/>
            </a:solidFill>
            <a:ln>
              <a:noFill/>
            </a:ln>
          </p:spPr>
          <p:txBody>
            <a:bodyPr vert="horz" wrap="square" lIns="82305" tIns="41153" rIns="82305" bIns="41153" numCol="1" anchor="t" anchorCtr="0" compatLnSpc="1">
              <a:prstTxWarp prst="textNoShape">
                <a:avLst/>
              </a:prstTxWarp>
            </a:bodyPr>
            <a:lstStyle/>
            <a:p>
              <a:endParaRPr lang="en-US" sz="1600" dirty="0"/>
            </a:p>
          </p:txBody>
        </p:sp>
      </p:grpSp>
      <p:sp>
        <p:nvSpPr>
          <p:cNvPr id="3" name="Rectangle 2"/>
          <p:cNvSpPr/>
          <p:nvPr/>
        </p:nvSpPr>
        <p:spPr bwMode="auto">
          <a:xfrm>
            <a:off x="0" y="0"/>
            <a:ext cx="12436475" cy="6994525"/>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chemeClr val="bg1"/>
                  </a:gs>
                  <a:gs pos="10417">
                    <a:schemeClr val="bg1"/>
                  </a:gs>
                </a:gsLst>
                <a:lin ang="5400000" scaled="0"/>
              </a:gradFill>
            </a:endParaRPr>
          </a:p>
        </p:txBody>
      </p:sp>
      <p:sp>
        <p:nvSpPr>
          <p:cNvPr id="4" name="Title 1"/>
          <p:cNvSpPr txBox="1">
            <a:spLocks/>
          </p:cNvSpPr>
          <p:nvPr/>
        </p:nvSpPr>
        <p:spPr>
          <a:xfrm>
            <a:off x="274638" y="292082"/>
            <a:ext cx="11375536" cy="946413"/>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2"/>
                    </a:gs>
                    <a:gs pos="100000">
                      <a:schemeClr val="tx2"/>
                    </a:gs>
                  </a:gsLst>
                  <a:lin ang="5400000" scaled="0"/>
                </a:gradFill>
                <a:effectLst/>
                <a:latin typeface="+mj-lt"/>
                <a:ea typeface="+mn-ea"/>
                <a:cs typeface="Arial" charset="0"/>
              </a:defRPr>
            </a:lvl1pPr>
          </a:lstStyle>
          <a:p>
            <a:r>
              <a:rPr lang="en-US" dirty="0">
                <a:gradFill>
                  <a:gsLst>
                    <a:gs pos="21239">
                      <a:srgbClr val="FFFFFF"/>
                    </a:gs>
                    <a:gs pos="38000">
                      <a:srgbClr val="FFFFFF"/>
                    </a:gs>
                  </a:gsLst>
                  <a:lin ang="5400000" scaled="0"/>
                </a:gradFill>
              </a:rPr>
              <a:t>Store, backup, </a:t>
            </a:r>
            <a:r>
              <a:rPr lang="en-US" dirty="0" smtClean="0">
                <a:gradFill>
                  <a:gsLst>
                    <a:gs pos="21239">
                      <a:srgbClr val="FFFFFF"/>
                    </a:gs>
                    <a:gs pos="38000">
                      <a:srgbClr val="FFFFFF"/>
                    </a:gs>
                  </a:gsLst>
                  <a:lin ang="5400000" scaled="0"/>
                </a:gradFill>
              </a:rPr>
              <a:t>recover your data</a:t>
            </a:r>
            <a:endParaRPr lang="en-US" dirty="0">
              <a:gradFill>
                <a:gsLst>
                  <a:gs pos="21239">
                    <a:srgbClr val="FFFFFF"/>
                  </a:gs>
                  <a:gs pos="38000">
                    <a:srgbClr val="FFFFFF"/>
                  </a:gs>
                </a:gsLst>
                <a:lin ang="5400000" scaled="0"/>
              </a:gradFill>
            </a:endParaRPr>
          </a:p>
        </p:txBody>
      </p:sp>
      <p:grpSp>
        <p:nvGrpSpPr>
          <p:cNvPr id="5" name="Group 4"/>
          <p:cNvGrpSpPr>
            <a:grpSpLocks noChangeAspect="1"/>
          </p:cNvGrpSpPr>
          <p:nvPr/>
        </p:nvGrpSpPr>
        <p:grpSpPr>
          <a:xfrm>
            <a:off x="7957441" y="2247243"/>
            <a:ext cx="3918877" cy="2157984"/>
            <a:chOff x="5073446" y="1791160"/>
            <a:chExt cx="6803922" cy="3746674"/>
          </a:xfrm>
        </p:grpSpPr>
        <p:sp>
          <p:nvSpPr>
            <p:cNvPr id="6" name="Freeform 128"/>
            <p:cNvSpPr>
              <a:spLocks noChangeAspect="1"/>
            </p:cNvSpPr>
            <p:nvPr/>
          </p:nvSpPr>
          <p:spPr bwMode="black">
            <a:xfrm>
              <a:off x="5073446" y="1791160"/>
              <a:ext cx="6803922" cy="3746674"/>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pattFill prst="ltUpDiag">
              <a:fgClr>
                <a:srgbClr val="CDCDCD"/>
              </a:fgClr>
              <a:bgClr>
                <a:srgbClr val="FFFFFF"/>
              </a:bgClr>
            </a:patt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14099" fontAlgn="base">
                <a:lnSpc>
                  <a:spcPct val="90000"/>
                </a:lnSpc>
                <a:spcBef>
                  <a:spcPct val="0"/>
                </a:spcBef>
                <a:spcAft>
                  <a:spcPct val="0"/>
                </a:spcAft>
              </a:pPr>
              <a:endParaRPr lang="en-US" sz="2400" spc="-50">
                <a:gradFill>
                  <a:gsLst>
                    <a:gs pos="36283">
                      <a:schemeClr val="tx1"/>
                    </a:gs>
                    <a:gs pos="28000">
                      <a:schemeClr val="tx1"/>
                    </a:gs>
                  </a:gsLst>
                  <a:lin ang="5400000" scaled="0"/>
                </a:gradFill>
              </a:endParaRPr>
            </a:p>
          </p:txBody>
        </p:sp>
        <p:sp>
          <p:nvSpPr>
            <p:cNvPr id="7" name="Freeform 79"/>
            <p:cNvSpPr>
              <a:spLocks noEditPoints="1"/>
            </p:cNvSpPr>
            <p:nvPr/>
          </p:nvSpPr>
          <p:spPr bwMode="black">
            <a:xfrm>
              <a:off x="8260926" y="3050935"/>
              <a:ext cx="1468722" cy="1934786"/>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chemeClr val="accent2"/>
            </a:solidFill>
            <a:ln>
              <a:noFill/>
            </a:ln>
          </p:spPr>
          <p:txBody>
            <a:bodyPr vert="horz" wrap="square" lIns="82305" tIns="41153" rIns="82305" bIns="41153" numCol="1" anchor="t" anchorCtr="0" compatLnSpc="1">
              <a:prstTxWarp prst="textNoShape">
                <a:avLst/>
              </a:prstTxWarp>
            </a:bodyPr>
            <a:lstStyle/>
            <a:p>
              <a:endParaRPr lang="en-US" sz="1600" dirty="0"/>
            </a:p>
          </p:txBody>
        </p:sp>
        <p:sp>
          <p:nvSpPr>
            <p:cNvPr id="8" name="Freeform 79"/>
            <p:cNvSpPr>
              <a:spLocks noEditPoints="1"/>
            </p:cNvSpPr>
            <p:nvPr/>
          </p:nvSpPr>
          <p:spPr bwMode="black">
            <a:xfrm>
              <a:off x="9837927" y="3050935"/>
              <a:ext cx="1468722" cy="1934786"/>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chemeClr val="accent2"/>
            </a:solidFill>
            <a:ln>
              <a:noFill/>
            </a:ln>
          </p:spPr>
          <p:txBody>
            <a:bodyPr vert="horz" wrap="square" lIns="82305" tIns="41153" rIns="82305" bIns="41153" numCol="1" anchor="t" anchorCtr="0" compatLnSpc="1">
              <a:prstTxWarp prst="textNoShape">
                <a:avLst/>
              </a:prstTxWarp>
            </a:bodyPr>
            <a:lstStyle/>
            <a:p>
              <a:endParaRPr lang="en-US" sz="1600" dirty="0"/>
            </a:p>
          </p:txBody>
        </p:sp>
        <p:sp>
          <p:nvSpPr>
            <p:cNvPr id="9" name="Freeform 79"/>
            <p:cNvSpPr>
              <a:spLocks noEditPoints="1"/>
            </p:cNvSpPr>
            <p:nvPr/>
          </p:nvSpPr>
          <p:spPr bwMode="black">
            <a:xfrm>
              <a:off x="6683925" y="3050935"/>
              <a:ext cx="1468722" cy="1934786"/>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chemeClr val="accent2"/>
            </a:solidFill>
            <a:ln>
              <a:noFill/>
            </a:ln>
          </p:spPr>
          <p:txBody>
            <a:bodyPr vert="horz" wrap="square" lIns="82305" tIns="41153" rIns="82305" bIns="41153" numCol="1" anchor="t" anchorCtr="0" compatLnSpc="1">
              <a:prstTxWarp prst="textNoShape">
                <a:avLst/>
              </a:prstTxWarp>
            </a:bodyPr>
            <a:lstStyle/>
            <a:p>
              <a:endParaRPr lang="en-US" sz="1600" dirty="0"/>
            </a:p>
          </p:txBody>
        </p:sp>
      </p:grpSp>
      <p:sp>
        <p:nvSpPr>
          <p:cNvPr id="24" name="Freeform 18"/>
          <p:cNvSpPr>
            <a:spLocks noEditPoints="1"/>
          </p:cNvSpPr>
          <p:nvPr/>
        </p:nvSpPr>
        <p:spPr bwMode="auto">
          <a:xfrm>
            <a:off x="519573" y="3543296"/>
            <a:ext cx="5698667" cy="2828008"/>
          </a:xfrm>
          <a:prstGeom prst="rect">
            <a:avLst/>
          </a:pr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sp>
        <p:nvSpPr>
          <p:cNvPr id="25" name="Rectangle 24"/>
          <p:cNvSpPr/>
          <p:nvPr/>
        </p:nvSpPr>
        <p:spPr>
          <a:xfrm>
            <a:off x="432910" y="6443788"/>
            <a:ext cx="2645341" cy="437043"/>
          </a:xfrm>
          <a:prstGeom prst="rect">
            <a:avLst/>
          </a:prstGeom>
        </p:spPr>
        <p:txBody>
          <a:bodyPr wrap="none">
            <a:spAutoFit/>
          </a:bodyPr>
          <a:lstStyle/>
          <a:p>
            <a:pPr algn="r">
              <a:lnSpc>
                <a:spcPct val="80000"/>
              </a:lnSpc>
              <a:spcBef>
                <a:spcPct val="20000"/>
              </a:spcBef>
              <a:buSzPct val="80000"/>
            </a:pPr>
            <a:r>
              <a:rPr lang="en-US" sz="2800" b="1" spc="-50" dirty="0">
                <a:gradFill>
                  <a:gsLst>
                    <a:gs pos="2917">
                      <a:schemeClr val="tx2"/>
                    </a:gs>
                    <a:gs pos="30000">
                      <a:schemeClr val="tx2"/>
                    </a:gs>
                  </a:gsLst>
                  <a:lin ang="5400000" scaled="0"/>
                </a:gradFill>
                <a:latin typeface="+mj-lt"/>
              </a:rPr>
              <a:t>Your Data Center</a:t>
            </a:r>
          </a:p>
        </p:txBody>
      </p:sp>
      <p:sp>
        <p:nvSpPr>
          <p:cNvPr id="26" name="TextBox 25"/>
          <p:cNvSpPr txBox="1"/>
          <p:nvPr/>
        </p:nvSpPr>
        <p:spPr>
          <a:xfrm>
            <a:off x="6909368" y="4294749"/>
            <a:ext cx="5252469" cy="2080570"/>
          </a:xfrm>
          <a:prstGeom prst="rect">
            <a:avLst/>
          </a:prstGeom>
          <a:noFill/>
        </p:spPr>
        <p:txBody>
          <a:bodyPr wrap="square" lIns="182880" tIns="146304" rIns="182880" bIns="146304" rtlCol="0">
            <a:spAutoFit/>
          </a:bodyPr>
          <a:lstStyle/>
          <a:p>
            <a:pPr fontAlgn="base">
              <a:spcBef>
                <a:spcPct val="20000"/>
              </a:spcBef>
              <a:spcAft>
                <a:spcPct val="0"/>
              </a:spcAft>
              <a:buClr>
                <a:srgbClr val="0070C0"/>
              </a:buClr>
              <a:buSzPct val="100000"/>
              <a:defRPr/>
            </a:pPr>
            <a:r>
              <a:rPr lang="en-US" sz="2000" spc="-53" dirty="0">
                <a:solidFill>
                  <a:schemeClr val="bg1">
                    <a:lumMod val="50000"/>
                  </a:schemeClr>
                </a:solidFill>
                <a:ea typeface="Segoe UI" pitchFamily="34" charset="0"/>
                <a:cs typeface="Segoe UI Light" panose="020B0502040204020203" pitchFamily="34" charset="0"/>
              </a:rPr>
              <a:t>Simple and fast on-ramp to Azure</a:t>
            </a:r>
          </a:p>
          <a:p>
            <a:pPr fontAlgn="base">
              <a:spcBef>
                <a:spcPct val="20000"/>
              </a:spcBef>
              <a:spcAft>
                <a:spcPct val="0"/>
              </a:spcAft>
              <a:buClr>
                <a:srgbClr val="0070C0"/>
              </a:buClr>
              <a:buSzPct val="100000"/>
              <a:defRPr/>
            </a:pPr>
            <a:r>
              <a:rPr lang="en-US" sz="2000" spc="-53" dirty="0">
                <a:solidFill>
                  <a:schemeClr val="bg1">
                    <a:lumMod val="50000"/>
                  </a:schemeClr>
                </a:solidFill>
                <a:ea typeface="Segoe UI" pitchFamily="34" charset="0"/>
                <a:cs typeface="Segoe UI Light" panose="020B0502040204020203" pitchFamily="34" charset="0"/>
              </a:rPr>
              <a:t>Active data instantly available locally</a:t>
            </a:r>
          </a:p>
          <a:p>
            <a:pPr fontAlgn="base">
              <a:spcBef>
                <a:spcPct val="20000"/>
              </a:spcBef>
              <a:spcAft>
                <a:spcPct val="0"/>
              </a:spcAft>
              <a:buClr>
                <a:srgbClr val="0070C0"/>
              </a:buClr>
              <a:buSzPct val="100000"/>
              <a:defRPr/>
            </a:pPr>
            <a:r>
              <a:rPr lang="en-US" sz="2000" spc="-53" dirty="0">
                <a:solidFill>
                  <a:schemeClr val="bg1">
                    <a:lumMod val="50000"/>
                  </a:schemeClr>
                </a:solidFill>
                <a:ea typeface="Segoe UI" pitchFamily="34" charset="0"/>
                <a:cs typeface="Segoe UI Light" panose="020B0502040204020203" pitchFamily="34" charset="0"/>
              </a:rPr>
              <a:t>Archives less used data to Windows Azure</a:t>
            </a:r>
          </a:p>
          <a:p>
            <a:pPr fontAlgn="base">
              <a:spcBef>
                <a:spcPct val="20000"/>
              </a:spcBef>
              <a:spcAft>
                <a:spcPct val="0"/>
              </a:spcAft>
              <a:buClr>
                <a:srgbClr val="0070C0"/>
              </a:buClr>
              <a:buSzPct val="100000"/>
              <a:defRPr/>
            </a:pPr>
            <a:r>
              <a:rPr lang="en-US" sz="2000" spc="-53" dirty="0">
                <a:solidFill>
                  <a:schemeClr val="bg1">
                    <a:lumMod val="50000"/>
                  </a:schemeClr>
                </a:solidFill>
                <a:ea typeface="Segoe UI" pitchFamily="34" charset="0"/>
                <a:cs typeface="Segoe UI Light" panose="020B0502040204020203" pitchFamily="34" charset="0"/>
              </a:rPr>
              <a:t>Recover data from any internet connection</a:t>
            </a:r>
          </a:p>
          <a:p>
            <a:pPr fontAlgn="base">
              <a:spcBef>
                <a:spcPct val="20000"/>
              </a:spcBef>
              <a:spcAft>
                <a:spcPct val="0"/>
              </a:spcAft>
              <a:buClr>
                <a:srgbClr val="0070C0"/>
              </a:buClr>
              <a:buSzPct val="100000"/>
              <a:defRPr/>
            </a:pPr>
            <a:r>
              <a:rPr lang="en-US" sz="2000" spc="-53" dirty="0">
                <a:solidFill>
                  <a:schemeClr val="bg1">
                    <a:lumMod val="50000"/>
                  </a:schemeClr>
                </a:solidFill>
                <a:ea typeface="Segoe UI" pitchFamily="34" charset="0"/>
                <a:cs typeface="Segoe UI Light" panose="020B0502040204020203" pitchFamily="34" charset="0"/>
              </a:rPr>
              <a:t>Reduce enterprise storage TCO by 60-80%</a:t>
            </a:r>
          </a:p>
        </p:txBody>
      </p:sp>
      <p:cxnSp>
        <p:nvCxnSpPr>
          <p:cNvPr id="27" name="Straight Arrow Connector 26"/>
          <p:cNvCxnSpPr/>
          <p:nvPr/>
        </p:nvCxnSpPr>
        <p:spPr>
          <a:xfrm flipV="1">
            <a:off x="2946162" y="5032552"/>
            <a:ext cx="816937" cy="1951"/>
          </a:xfrm>
          <a:prstGeom prst="straightConnector1">
            <a:avLst/>
          </a:prstGeom>
          <a:ln w="41275" cap="rnd">
            <a:solidFill>
              <a:srgbClr val="EFEFEF"/>
            </a:solidFill>
            <a:prstDash val="sysDot"/>
            <a:headEnd type="triangle" w="lg" len="med"/>
            <a:tailEnd type="triangle" w="lg" len="med"/>
          </a:ln>
        </p:spPr>
        <p:style>
          <a:lnRef idx="1">
            <a:schemeClr val="accent1"/>
          </a:lnRef>
          <a:fillRef idx="0">
            <a:schemeClr val="accent1"/>
          </a:fillRef>
          <a:effectRef idx="0">
            <a:schemeClr val="accent1"/>
          </a:effectRef>
          <a:fontRef idx="minor">
            <a:schemeClr val="tx1"/>
          </a:fontRef>
        </p:style>
      </p:cxnSp>
      <p:grpSp>
        <p:nvGrpSpPr>
          <p:cNvPr id="28" name="Group 27"/>
          <p:cNvGrpSpPr/>
          <p:nvPr/>
        </p:nvGrpSpPr>
        <p:grpSpPr>
          <a:xfrm>
            <a:off x="579981" y="4204503"/>
            <a:ext cx="2498270" cy="2074060"/>
            <a:chOff x="579981" y="4204503"/>
            <a:chExt cx="2498270" cy="2074060"/>
          </a:xfrm>
        </p:grpSpPr>
        <p:grpSp>
          <p:nvGrpSpPr>
            <p:cNvPr id="29" name="Group 28"/>
            <p:cNvGrpSpPr/>
            <p:nvPr/>
          </p:nvGrpSpPr>
          <p:grpSpPr>
            <a:xfrm>
              <a:off x="860142" y="4204503"/>
              <a:ext cx="1911730" cy="1699402"/>
              <a:chOff x="-2335586" y="3970204"/>
              <a:chExt cx="2881896" cy="2561816"/>
            </a:xfrm>
          </p:grpSpPr>
          <p:sp>
            <p:nvSpPr>
              <p:cNvPr id="31" name="Freeform 5"/>
              <p:cNvSpPr>
                <a:spLocks noEditPoints="1"/>
              </p:cNvSpPr>
              <p:nvPr/>
            </p:nvSpPr>
            <p:spPr bwMode="auto">
              <a:xfrm>
                <a:off x="-2335586" y="3970204"/>
                <a:ext cx="1421186" cy="619439"/>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5"/>
              <p:cNvSpPr>
                <a:spLocks noEditPoints="1"/>
              </p:cNvSpPr>
              <p:nvPr/>
            </p:nvSpPr>
            <p:spPr bwMode="auto">
              <a:xfrm>
                <a:off x="-2335586" y="4617663"/>
                <a:ext cx="1421186" cy="619439"/>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5"/>
              <p:cNvSpPr>
                <a:spLocks noEditPoints="1"/>
              </p:cNvSpPr>
              <p:nvPr/>
            </p:nvSpPr>
            <p:spPr bwMode="auto">
              <a:xfrm>
                <a:off x="-2335586" y="5265122"/>
                <a:ext cx="1421186" cy="619439"/>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5"/>
              <p:cNvSpPr>
                <a:spLocks noEditPoints="1"/>
              </p:cNvSpPr>
              <p:nvPr/>
            </p:nvSpPr>
            <p:spPr bwMode="auto">
              <a:xfrm>
                <a:off x="-2335586" y="5912581"/>
                <a:ext cx="1421186" cy="619439"/>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5"/>
              <p:cNvSpPr>
                <a:spLocks noEditPoints="1"/>
              </p:cNvSpPr>
              <p:nvPr/>
            </p:nvSpPr>
            <p:spPr bwMode="auto">
              <a:xfrm>
                <a:off x="-874876" y="3970204"/>
                <a:ext cx="1421186" cy="619439"/>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5"/>
              <p:cNvSpPr>
                <a:spLocks noEditPoints="1"/>
              </p:cNvSpPr>
              <p:nvPr/>
            </p:nvSpPr>
            <p:spPr bwMode="auto">
              <a:xfrm>
                <a:off x="-874876" y="4617663"/>
                <a:ext cx="1421186" cy="619439"/>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5"/>
              <p:cNvSpPr>
                <a:spLocks noEditPoints="1"/>
              </p:cNvSpPr>
              <p:nvPr/>
            </p:nvSpPr>
            <p:spPr bwMode="auto">
              <a:xfrm>
                <a:off x="-874876" y="5265122"/>
                <a:ext cx="1421186" cy="619439"/>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5"/>
              <p:cNvSpPr>
                <a:spLocks noEditPoints="1"/>
              </p:cNvSpPr>
              <p:nvPr/>
            </p:nvSpPr>
            <p:spPr bwMode="auto">
              <a:xfrm>
                <a:off x="-874876" y="5912581"/>
                <a:ext cx="1421186" cy="619439"/>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0" name="Rectangle 29"/>
            <p:cNvSpPr/>
            <p:nvPr/>
          </p:nvSpPr>
          <p:spPr>
            <a:xfrm>
              <a:off x="579981" y="5866142"/>
              <a:ext cx="2498270" cy="412421"/>
            </a:xfrm>
            <a:prstGeom prst="rect">
              <a:avLst/>
            </a:prstGeom>
          </p:spPr>
          <p:txBody>
            <a:bodyPr wrap="square">
              <a:spAutoFit/>
            </a:bodyPr>
            <a:lstStyle/>
            <a:p>
              <a:pPr algn="ctr" defTabSz="672291">
                <a:lnSpc>
                  <a:spcPct val="80000"/>
                </a:lnSpc>
                <a:defRPr/>
              </a:pPr>
              <a:r>
                <a:rPr lang="en-US" sz="1300" kern="0" dirty="0">
                  <a:gradFill>
                    <a:gsLst>
                      <a:gs pos="2917">
                        <a:schemeClr val="bg1"/>
                      </a:gs>
                      <a:gs pos="30000">
                        <a:schemeClr val="bg1"/>
                      </a:gs>
                    </a:gsLst>
                    <a:lin ang="5400000" scaled="0"/>
                  </a:gradFill>
                </a:rPr>
                <a:t/>
              </a:r>
              <a:br>
                <a:rPr lang="en-US" sz="1300" kern="0" dirty="0">
                  <a:gradFill>
                    <a:gsLst>
                      <a:gs pos="2917">
                        <a:schemeClr val="bg1"/>
                      </a:gs>
                      <a:gs pos="30000">
                        <a:schemeClr val="bg1"/>
                      </a:gs>
                    </a:gsLst>
                    <a:lin ang="5400000" scaled="0"/>
                  </a:gradFill>
                </a:rPr>
              </a:br>
              <a:r>
                <a:rPr lang="en-US" sz="1300" kern="0" dirty="0">
                  <a:gradFill>
                    <a:gsLst>
                      <a:gs pos="2917">
                        <a:schemeClr val="bg1"/>
                      </a:gs>
                      <a:gs pos="30000">
                        <a:schemeClr val="bg1"/>
                      </a:gs>
                    </a:gsLst>
                    <a:lin ang="5400000" scaled="0"/>
                  </a:gradFill>
                </a:rPr>
                <a:t>Physical or Virtual Servers</a:t>
              </a:r>
            </a:p>
          </p:txBody>
        </p:sp>
      </p:grpSp>
      <p:cxnSp>
        <p:nvCxnSpPr>
          <p:cNvPr id="54" name="Straight Arrow Connector 53"/>
          <p:cNvCxnSpPr>
            <a:endCxn id="59" idx="5"/>
          </p:cNvCxnSpPr>
          <p:nvPr/>
        </p:nvCxnSpPr>
        <p:spPr>
          <a:xfrm flipH="1" flipV="1">
            <a:off x="1829113" y="3012720"/>
            <a:ext cx="3" cy="1039488"/>
          </a:xfrm>
          <a:prstGeom prst="straightConnector1">
            <a:avLst/>
          </a:prstGeom>
          <a:ln w="85725" cap="rnd">
            <a:solidFill>
              <a:schemeClr val="accent2"/>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58" name="Right Triangle 57"/>
          <p:cNvSpPr/>
          <p:nvPr/>
        </p:nvSpPr>
        <p:spPr bwMode="auto">
          <a:xfrm rot="8100000">
            <a:off x="1735795" y="3992885"/>
            <a:ext cx="186640" cy="186640"/>
          </a:xfrm>
          <a:prstGeom prst="rtTriangle">
            <a:avLst/>
          </a:prstGeom>
          <a:solidFill>
            <a:srgbClr val="FFFFFF"/>
          </a:solidFill>
          <a:ln w="38100">
            <a:solidFill>
              <a:schemeClr val="accent2"/>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chemeClr val="bg1"/>
                  </a:gs>
                  <a:gs pos="10417">
                    <a:schemeClr val="bg1"/>
                  </a:gs>
                </a:gsLst>
                <a:lin ang="5400000" scaled="0"/>
              </a:gradFill>
            </a:endParaRPr>
          </a:p>
        </p:txBody>
      </p:sp>
      <p:sp>
        <p:nvSpPr>
          <p:cNvPr id="59" name="Right Triangle 58"/>
          <p:cNvSpPr/>
          <p:nvPr/>
        </p:nvSpPr>
        <p:spPr bwMode="auto">
          <a:xfrm rot="8100000">
            <a:off x="1735793" y="2919400"/>
            <a:ext cx="186640" cy="186640"/>
          </a:xfrm>
          <a:prstGeom prst="rtTriangle">
            <a:avLst/>
          </a:prstGeom>
          <a:solidFill>
            <a:srgbClr val="FFFFFF"/>
          </a:solidFill>
          <a:ln w="38100">
            <a:solidFill>
              <a:schemeClr val="accent2"/>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chemeClr val="bg1"/>
                  </a:gs>
                  <a:gs pos="10417">
                    <a:schemeClr val="bg1"/>
                  </a:gs>
                </a:gsLst>
                <a:lin ang="5400000" scaled="0"/>
              </a:gradFill>
            </a:endParaRPr>
          </a:p>
        </p:txBody>
      </p:sp>
      <p:grpSp>
        <p:nvGrpSpPr>
          <p:cNvPr id="46" name="Group 45"/>
          <p:cNvGrpSpPr/>
          <p:nvPr/>
        </p:nvGrpSpPr>
        <p:grpSpPr>
          <a:xfrm>
            <a:off x="597868" y="1226372"/>
            <a:ext cx="2688522" cy="1624978"/>
            <a:chOff x="915212" y="1158240"/>
            <a:chExt cx="2876804" cy="1854480"/>
          </a:xfrm>
        </p:grpSpPr>
        <p:grpSp>
          <p:nvGrpSpPr>
            <p:cNvPr id="47" name="Group 46"/>
            <p:cNvGrpSpPr/>
            <p:nvPr/>
          </p:nvGrpSpPr>
          <p:grpSpPr>
            <a:xfrm>
              <a:off x="915212" y="1158240"/>
              <a:ext cx="2876804" cy="1854480"/>
              <a:chOff x="915212" y="1158240"/>
              <a:chExt cx="2876804" cy="1854480"/>
            </a:xfrm>
          </p:grpSpPr>
          <p:grpSp>
            <p:nvGrpSpPr>
              <p:cNvPr id="49" name="Group 48"/>
              <p:cNvGrpSpPr/>
              <p:nvPr/>
            </p:nvGrpSpPr>
            <p:grpSpPr>
              <a:xfrm>
                <a:off x="915212" y="1158240"/>
                <a:ext cx="2876804" cy="1854480"/>
                <a:chOff x="372703" y="-1568022"/>
                <a:chExt cx="1149004" cy="1114764"/>
              </a:xfrm>
              <a:solidFill>
                <a:schemeClr val="tx2"/>
              </a:solidFill>
            </p:grpSpPr>
            <p:sp>
              <p:nvSpPr>
                <p:cNvPr id="51" name="Freeform 43"/>
                <p:cNvSpPr>
                  <a:spLocks noEditPoints="1"/>
                </p:cNvSpPr>
                <p:nvPr/>
              </p:nvSpPr>
              <p:spPr bwMode="auto">
                <a:xfrm>
                  <a:off x="372703" y="-1568022"/>
                  <a:ext cx="258708" cy="835438"/>
                </a:xfrm>
                <a:custGeom>
                  <a:avLst/>
                  <a:gdLst>
                    <a:gd name="T0" fmla="*/ 187 w 391"/>
                    <a:gd name="T1" fmla="*/ 274 h 788"/>
                    <a:gd name="T2" fmla="*/ 236 w 391"/>
                    <a:gd name="T3" fmla="*/ 218 h 788"/>
                    <a:gd name="T4" fmla="*/ 391 w 391"/>
                    <a:gd name="T5" fmla="*/ 218 h 788"/>
                    <a:gd name="T6" fmla="*/ 391 w 391"/>
                    <a:gd name="T7" fmla="*/ 175 h 788"/>
                    <a:gd name="T8" fmla="*/ 391 w 391"/>
                    <a:gd name="T9" fmla="*/ 166 h 788"/>
                    <a:gd name="T10" fmla="*/ 391 w 391"/>
                    <a:gd name="T11" fmla="*/ 164 h 788"/>
                    <a:gd name="T12" fmla="*/ 391 w 391"/>
                    <a:gd name="T13" fmla="*/ 40 h 788"/>
                    <a:gd name="T14" fmla="*/ 358 w 391"/>
                    <a:gd name="T15" fmla="*/ 0 h 788"/>
                    <a:gd name="T16" fmla="*/ 34 w 391"/>
                    <a:gd name="T17" fmla="*/ 0 h 788"/>
                    <a:gd name="T18" fmla="*/ 0 w 391"/>
                    <a:gd name="T19" fmla="*/ 38 h 788"/>
                    <a:gd name="T20" fmla="*/ 0 w 391"/>
                    <a:gd name="T21" fmla="*/ 164 h 788"/>
                    <a:gd name="T22" fmla="*/ 0 w 391"/>
                    <a:gd name="T23" fmla="*/ 174 h 788"/>
                    <a:gd name="T24" fmla="*/ 0 w 391"/>
                    <a:gd name="T25" fmla="*/ 175 h 788"/>
                    <a:gd name="T26" fmla="*/ 0 w 391"/>
                    <a:gd name="T27" fmla="*/ 753 h 788"/>
                    <a:gd name="T28" fmla="*/ 35 w 391"/>
                    <a:gd name="T29" fmla="*/ 788 h 788"/>
                    <a:gd name="T30" fmla="*/ 187 w 391"/>
                    <a:gd name="T31" fmla="*/ 788 h 788"/>
                    <a:gd name="T32" fmla="*/ 187 w 391"/>
                    <a:gd name="T33" fmla="*/ 274 h 788"/>
                    <a:gd name="T34" fmla="*/ 47 w 391"/>
                    <a:gd name="T35" fmla="*/ 83 h 788"/>
                    <a:gd name="T36" fmla="*/ 57 w 391"/>
                    <a:gd name="T37" fmla="*/ 73 h 788"/>
                    <a:gd name="T38" fmla="*/ 334 w 391"/>
                    <a:gd name="T39" fmla="*/ 73 h 788"/>
                    <a:gd name="T40" fmla="*/ 344 w 391"/>
                    <a:gd name="T41" fmla="*/ 83 h 788"/>
                    <a:gd name="T42" fmla="*/ 344 w 391"/>
                    <a:gd name="T43" fmla="*/ 120 h 788"/>
                    <a:gd name="T44" fmla="*/ 334 w 391"/>
                    <a:gd name="T45" fmla="*/ 130 h 788"/>
                    <a:gd name="T46" fmla="*/ 57 w 391"/>
                    <a:gd name="T47" fmla="*/ 130 h 788"/>
                    <a:gd name="T48" fmla="*/ 47 w 391"/>
                    <a:gd name="T49" fmla="*/ 120 h 788"/>
                    <a:gd name="T50" fmla="*/ 47 w 391"/>
                    <a:gd name="T51" fmla="*/ 83 h 788"/>
                    <a:gd name="T52" fmla="*/ 80 w 391"/>
                    <a:gd name="T53" fmla="*/ 214 h 788"/>
                    <a:gd name="T54" fmla="*/ 115 w 391"/>
                    <a:gd name="T55" fmla="*/ 249 h 788"/>
                    <a:gd name="T56" fmla="*/ 80 w 391"/>
                    <a:gd name="T57" fmla="*/ 284 h 788"/>
                    <a:gd name="T58" fmla="*/ 43 w 391"/>
                    <a:gd name="T59" fmla="*/ 249 h 788"/>
                    <a:gd name="T60" fmla="*/ 80 w 391"/>
                    <a:gd name="T61" fmla="*/ 214 h 788"/>
                    <a:gd name="T62" fmla="*/ 80 w 391"/>
                    <a:gd name="T63" fmla="*/ 372 h 788"/>
                    <a:gd name="T64" fmla="*/ 51 w 391"/>
                    <a:gd name="T65" fmla="*/ 346 h 788"/>
                    <a:gd name="T66" fmla="*/ 80 w 391"/>
                    <a:gd name="T67" fmla="*/ 319 h 788"/>
                    <a:gd name="T68" fmla="*/ 105 w 391"/>
                    <a:gd name="T69" fmla="*/ 346 h 788"/>
                    <a:gd name="T70" fmla="*/ 80 w 391"/>
                    <a:gd name="T71" fmla="*/ 372 h 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91" h="788">
                      <a:moveTo>
                        <a:pt x="187" y="274"/>
                      </a:moveTo>
                      <a:cubicBezTo>
                        <a:pt x="185" y="246"/>
                        <a:pt x="210" y="219"/>
                        <a:pt x="236" y="218"/>
                      </a:cubicBezTo>
                      <a:cubicBezTo>
                        <a:pt x="391" y="218"/>
                        <a:pt x="391" y="218"/>
                        <a:pt x="391" y="218"/>
                      </a:cubicBezTo>
                      <a:cubicBezTo>
                        <a:pt x="391" y="203"/>
                        <a:pt x="391" y="191"/>
                        <a:pt x="391" y="175"/>
                      </a:cubicBezTo>
                      <a:cubicBezTo>
                        <a:pt x="391" y="175"/>
                        <a:pt x="391" y="175"/>
                        <a:pt x="391" y="166"/>
                      </a:cubicBezTo>
                      <a:cubicBezTo>
                        <a:pt x="391" y="166"/>
                        <a:pt x="391" y="165"/>
                        <a:pt x="391" y="164"/>
                      </a:cubicBezTo>
                      <a:cubicBezTo>
                        <a:pt x="391" y="157"/>
                        <a:pt x="391" y="129"/>
                        <a:pt x="391" y="40"/>
                      </a:cubicBezTo>
                      <a:cubicBezTo>
                        <a:pt x="391" y="0"/>
                        <a:pt x="363" y="0"/>
                        <a:pt x="358" y="0"/>
                      </a:cubicBezTo>
                      <a:cubicBezTo>
                        <a:pt x="347" y="0"/>
                        <a:pt x="290" y="0"/>
                        <a:pt x="34" y="0"/>
                      </a:cubicBezTo>
                      <a:cubicBezTo>
                        <a:pt x="5" y="0"/>
                        <a:pt x="0" y="22"/>
                        <a:pt x="0" y="38"/>
                      </a:cubicBezTo>
                      <a:cubicBezTo>
                        <a:pt x="0" y="44"/>
                        <a:pt x="0" y="71"/>
                        <a:pt x="0" y="164"/>
                      </a:cubicBezTo>
                      <a:cubicBezTo>
                        <a:pt x="0" y="164"/>
                        <a:pt x="0" y="164"/>
                        <a:pt x="0" y="174"/>
                      </a:cubicBezTo>
                      <a:cubicBezTo>
                        <a:pt x="0" y="174"/>
                        <a:pt x="0" y="174"/>
                        <a:pt x="0" y="175"/>
                      </a:cubicBezTo>
                      <a:cubicBezTo>
                        <a:pt x="0" y="177"/>
                        <a:pt x="0" y="218"/>
                        <a:pt x="0" y="753"/>
                      </a:cubicBezTo>
                      <a:cubicBezTo>
                        <a:pt x="0" y="788"/>
                        <a:pt x="29" y="788"/>
                        <a:pt x="35" y="788"/>
                      </a:cubicBezTo>
                      <a:cubicBezTo>
                        <a:pt x="40" y="788"/>
                        <a:pt x="66" y="788"/>
                        <a:pt x="187" y="788"/>
                      </a:cubicBezTo>
                      <a:lnTo>
                        <a:pt x="187" y="274"/>
                      </a:lnTo>
                      <a:close/>
                      <a:moveTo>
                        <a:pt x="47" y="83"/>
                      </a:moveTo>
                      <a:cubicBezTo>
                        <a:pt x="47" y="77"/>
                        <a:pt x="51" y="73"/>
                        <a:pt x="57" y="73"/>
                      </a:cubicBezTo>
                      <a:cubicBezTo>
                        <a:pt x="57" y="73"/>
                        <a:pt x="57" y="73"/>
                        <a:pt x="334" y="73"/>
                      </a:cubicBezTo>
                      <a:cubicBezTo>
                        <a:pt x="340" y="73"/>
                        <a:pt x="344" y="77"/>
                        <a:pt x="344" y="83"/>
                      </a:cubicBezTo>
                      <a:cubicBezTo>
                        <a:pt x="344" y="83"/>
                        <a:pt x="344" y="83"/>
                        <a:pt x="344" y="120"/>
                      </a:cubicBezTo>
                      <a:cubicBezTo>
                        <a:pt x="344" y="126"/>
                        <a:pt x="340" y="130"/>
                        <a:pt x="334" y="130"/>
                      </a:cubicBezTo>
                      <a:cubicBezTo>
                        <a:pt x="334" y="130"/>
                        <a:pt x="334" y="130"/>
                        <a:pt x="57" y="130"/>
                      </a:cubicBezTo>
                      <a:cubicBezTo>
                        <a:pt x="51" y="130"/>
                        <a:pt x="47" y="126"/>
                        <a:pt x="47" y="120"/>
                      </a:cubicBezTo>
                      <a:cubicBezTo>
                        <a:pt x="47" y="120"/>
                        <a:pt x="47" y="120"/>
                        <a:pt x="47" y="83"/>
                      </a:cubicBezTo>
                      <a:close/>
                      <a:moveTo>
                        <a:pt x="80" y="214"/>
                      </a:moveTo>
                      <a:cubicBezTo>
                        <a:pt x="98" y="214"/>
                        <a:pt x="115" y="229"/>
                        <a:pt x="115" y="249"/>
                      </a:cubicBezTo>
                      <a:cubicBezTo>
                        <a:pt x="115" y="268"/>
                        <a:pt x="98" y="284"/>
                        <a:pt x="80" y="284"/>
                      </a:cubicBezTo>
                      <a:cubicBezTo>
                        <a:pt x="59" y="284"/>
                        <a:pt x="43" y="268"/>
                        <a:pt x="43" y="249"/>
                      </a:cubicBezTo>
                      <a:cubicBezTo>
                        <a:pt x="43" y="229"/>
                        <a:pt x="59" y="214"/>
                        <a:pt x="80" y="214"/>
                      </a:cubicBezTo>
                      <a:close/>
                      <a:moveTo>
                        <a:pt x="80" y="372"/>
                      </a:moveTo>
                      <a:cubicBezTo>
                        <a:pt x="64" y="372"/>
                        <a:pt x="51" y="360"/>
                        <a:pt x="51" y="346"/>
                      </a:cubicBezTo>
                      <a:cubicBezTo>
                        <a:pt x="51" y="331"/>
                        <a:pt x="64" y="319"/>
                        <a:pt x="80" y="319"/>
                      </a:cubicBezTo>
                      <a:cubicBezTo>
                        <a:pt x="94" y="319"/>
                        <a:pt x="105" y="331"/>
                        <a:pt x="105" y="346"/>
                      </a:cubicBezTo>
                      <a:cubicBezTo>
                        <a:pt x="105" y="360"/>
                        <a:pt x="94" y="372"/>
                        <a:pt x="80" y="372"/>
                      </a:cubicBezTo>
                      <a:close/>
                    </a:path>
                  </a:pathLst>
                </a:custGeom>
                <a:grpFill/>
                <a:ln>
                  <a:noFill/>
                </a:ln>
              </p:spPr>
              <p:txBody>
                <a:bodyPr vert="horz" wrap="square" lIns="91440" tIns="45720" rIns="91440" bIns="45720" numCol="1" anchor="t" anchorCtr="0" compatLnSpc="1">
                  <a:prstTxWarp prst="textNoShape">
                    <a:avLst/>
                  </a:prstTxWarp>
                </a:bodyPr>
                <a:lstStyle/>
                <a:p>
                  <a:pPr defTabSz="914224"/>
                  <a:endParaRPr lang="en-US" sz="1800">
                    <a:solidFill>
                      <a:srgbClr val="FFFFFF"/>
                    </a:solidFill>
                  </a:endParaRPr>
                </a:p>
              </p:txBody>
            </p:sp>
            <p:sp>
              <p:nvSpPr>
                <p:cNvPr id="52" name="Freeform 44"/>
                <p:cNvSpPr>
                  <a:spLocks noEditPoints="1"/>
                </p:cNvSpPr>
                <p:nvPr/>
              </p:nvSpPr>
              <p:spPr bwMode="auto">
                <a:xfrm>
                  <a:off x="489300" y="-1338499"/>
                  <a:ext cx="1032407" cy="885241"/>
                </a:xfrm>
                <a:custGeom>
                  <a:avLst/>
                  <a:gdLst>
                    <a:gd name="T0" fmla="*/ 943 w 974"/>
                    <a:gd name="T1" fmla="*/ 0 h 835"/>
                    <a:gd name="T2" fmla="*/ 33 w 974"/>
                    <a:gd name="T3" fmla="*/ 0 h 835"/>
                    <a:gd name="T4" fmla="*/ 0 w 974"/>
                    <a:gd name="T5" fmla="*/ 30 h 835"/>
                    <a:gd name="T6" fmla="*/ 0 w 974"/>
                    <a:gd name="T7" fmla="*/ 683 h 835"/>
                    <a:gd name="T8" fmla="*/ 33 w 974"/>
                    <a:gd name="T9" fmla="*/ 714 h 835"/>
                    <a:gd name="T10" fmla="*/ 332 w 974"/>
                    <a:gd name="T11" fmla="*/ 714 h 835"/>
                    <a:gd name="T12" fmla="*/ 323 w 974"/>
                    <a:gd name="T13" fmla="*/ 761 h 835"/>
                    <a:gd name="T14" fmla="*/ 272 w 974"/>
                    <a:gd name="T15" fmla="*/ 779 h 835"/>
                    <a:gd name="T16" fmla="*/ 267 w 974"/>
                    <a:gd name="T17" fmla="*/ 779 h 835"/>
                    <a:gd name="T18" fmla="*/ 246 w 974"/>
                    <a:gd name="T19" fmla="*/ 801 h 835"/>
                    <a:gd name="T20" fmla="*/ 246 w 974"/>
                    <a:gd name="T21" fmla="*/ 813 h 835"/>
                    <a:gd name="T22" fmla="*/ 267 w 974"/>
                    <a:gd name="T23" fmla="*/ 835 h 835"/>
                    <a:gd name="T24" fmla="*/ 719 w 974"/>
                    <a:gd name="T25" fmla="*/ 835 h 835"/>
                    <a:gd name="T26" fmla="*/ 740 w 974"/>
                    <a:gd name="T27" fmla="*/ 813 h 835"/>
                    <a:gd name="T28" fmla="*/ 740 w 974"/>
                    <a:gd name="T29" fmla="*/ 801 h 835"/>
                    <a:gd name="T30" fmla="*/ 719 w 974"/>
                    <a:gd name="T31" fmla="*/ 779 h 835"/>
                    <a:gd name="T32" fmla="*/ 717 w 974"/>
                    <a:gd name="T33" fmla="*/ 779 h 835"/>
                    <a:gd name="T34" fmla="*/ 669 w 974"/>
                    <a:gd name="T35" fmla="*/ 761 h 835"/>
                    <a:gd name="T36" fmla="*/ 661 w 974"/>
                    <a:gd name="T37" fmla="*/ 714 h 835"/>
                    <a:gd name="T38" fmla="*/ 943 w 974"/>
                    <a:gd name="T39" fmla="*/ 714 h 835"/>
                    <a:gd name="T40" fmla="*/ 974 w 974"/>
                    <a:gd name="T41" fmla="*/ 683 h 835"/>
                    <a:gd name="T42" fmla="*/ 974 w 974"/>
                    <a:gd name="T43" fmla="*/ 30 h 835"/>
                    <a:gd name="T44" fmla="*/ 943 w 974"/>
                    <a:gd name="T45" fmla="*/ 0 h 835"/>
                    <a:gd name="T46" fmla="*/ 918 w 974"/>
                    <a:gd name="T47" fmla="*/ 634 h 835"/>
                    <a:gd name="T48" fmla="*/ 892 w 974"/>
                    <a:gd name="T49" fmla="*/ 660 h 835"/>
                    <a:gd name="T50" fmla="*/ 84 w 974"/>
                    <a:gd name="T51" fmla="*/ 660 h 835"/>
                    <a:gd name="T52" fmla="*/ 57 w 974"/>
                    <a:gd name="T53" fmla="*/ 634 h 835"/>
                    <a:gd name="T54" fmla="*/ 57 w 974"/>
                    <a:gd name="T55" fmla="*/ 79 h 835"/>
                    <a:gd name="T56" fmla="*/ 84 w 974"/>
                    <a:gd name="T57" fmla="*/ 53 h 835"/>
                    <a:gd name="T58" fmla="*/ 892 w 974"/>
                    <a:gd name="T59" fmla="*/ 53 h 835"/>
                    <a:gd name="T60" fmla="*/ 918 w 974"/>
                    <a:gd name="T61" fmla="*/ 79 h 835"/>
                    <a:gd name="T62" fmla="*/ 918 w 974"/>
                    <a:gd name="T63" fmla="*/ 634 h 8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74" h="835">
                      <a:moveTo>
                        <a:pt x="943" y="0"/>
                      </a:moveTo>
                      <a:cubicBezTo>
                        <a:pt x="33" y="0"/>
                        <a:pt x="33" y="0"/>
                        <a:pt x="33" y="0"/>
                      </a:cubicBezTo>
                      <a:cubicBezTo>
                        <a:pt x="15" y="0"/>
                        <a:pt x="0" y="13"/>
                        <a:pt x="0" y="30"/>
                      </a:cubicBezTo>
                      <a:cubicBezTo>
                        <a:pt x="0" y="683"/>
                        <a:pt x="0" y="683"/>
                        <a:pt x="0" y="683"/>
                      </a:cubicBezTo>
                      <a:cubicBezTo>
                        <a:pt x="0" y="700"/>
                        <a:pt x="15" y="714"/>
                        <a:pt x="33" y="714"/>
                      </a:cubicBezTo>
                      <a:cubicBezTo>
                        <a:pt x="332" y="714"/>
                        <a:pt x="332" y="714"/>
                        <a:pt x="332" y="714"/>
                      </a:cubicBezTo>
                      <a:cubicBezTo>
                        <a:pt x="332" y="714"/>
                        <a:pt x="330" y="751"/>
                        <a:pt x="323" y="761"/>
                      </a:cubicBezTo>
                      <a:cubicBezTo>
                        <a:pt x="311" y="779"/>
                        <a:pt x="288" y="774"/>
                        <a:pt x="272" y="779"/>
                      </a:cubicBezTo>
                      <a:cubicBezTo>
                        <a:pt x="267" y="779"/>
                        <a:pt x="267" y="779"/>
                        <a:pt x="267" y="779"/>
                      </a:cubicBezTo>
                      <a:cubicBezTo>
                        <a:pt x="255" y="779"/>
                        <a:pt x="246" y="789"/>
                        <a:pt x="246" y="801"/>
                      </a:cubicBezTo>
                      <a:cubicBezTo>
                        <a:pt x="246" y="813"/>
                        <a:pt x="246" y="813"/>
                        <a:pt x="246" y="813"/>
                      </a:cubicBezTo>
                      <a:cubicBezTo>
                        <a:pt x="246" y="825"/>
                        <a:pt x="255" y="835"/>
                        <a:pt x="267" y="835"/>
                      </a:cubicBezTo>
                      <a:cubicBezTo>
                        <a:pt x="719" y="835"/>
                        <a:pt x="719" y="835"/>
                        <a:pt x="719" y="835"/>
                      </a:cubicBezTo>
                      <a:cubicBezTo>
                        <a:pt x="730" y="835"/>
                        <a:pt x="740" y="825"/>
                        <a:pt x="740" y="813"/>
                      </a:cubicBezTo>
                      <a:cubicBezTo>
                        <a:pt x="740" y="801"/>
                        <a:pt x="740" y="801"/>
                        <a:pt x="740" y="801"/>
                      </a:cubicBezTo>
                      <a:cubicBezTo>
                        <a:pt x="740" y="789"/>
                        <a:pt x="730" y="779"/>
                        <a:pt x="719" y="779"/>
                      </a:cubicBezTo>
                      <a:cubicBezTo>
                        <a:pt x="717" y="779"/>
                        <a:pt x="717" y="779"/>
                        <a:pt x="717" y="779"/>
                      </a:cubicBezTo>
                      <a:cubicBezTo>
                        <a:pt x="708" y="778"/>
                        <a:pt x="681" y="780"/>
                        <a:pt x="669" y="761"/>
                      </a:cubicBezTo>
                      <a:cubicBezTo>
                        <a:pt x="663" y="751"/>
                        <a:pt x="661" y="714"/>
                        <a:pt x="661" y="714"/>
                      </a:cubicBezTo>
                      <a:cubicBezTo>
                        <a:pt x="943" y="714"/>
                        <a:pt x="943" y="714"/>
                        <a:pt x="943" y="714"/>
                      </a:cubicBezTo>
                      <a:cubicBezTo>
                        <a:pt x="960" y="714"/>
                        <a:pt x="974" y="700"/>
                        <a:pt x="974" y="683"/>
                      </a:cubicBezTo>
                      <a:cubicBezTo>
                        <a:pt x="974" y="30"/>
                        <a:pt x="974" y="30"/>
                        <a:pt x="974" y="30"/>
                      </a:cubicBezTo>
                      <a:cubicBezTo>
                        <a:pt x="974" y="13"/>
                        <a:pt x="960" y="0"/>
                        <a:pt x="943" y="0"/>
                      </a:cubicBezTo>
                      <a:close/>
                      <a:moveTo>
                        <a:pt x="918" y="634"/>
                      </a:moveTo>
                      <a:cubicBezTo>
                        <a:pt x="918" y="649"/>
                        <a:pt x="906" y="660"/>
                        <a:pt x="892" y="660"/>
                      </a:cubicBezTo>
                      <a:cubicBezTo>
                        <a:pt x="84" y="660"/>
                        <a:pt x="84" y="660"/>
                        <a:pt x="84" y="660"/>
                      </a:cubicBezTo>
                      <a:cubicBezTo>
                        <a:pt x="69" y="660"/>
                        <a:pt x="57" y="649"/>
                        <a:pt x="57" y="634"/>
                      </a:cubicBezTo>
                      <a:cubicBezTo>
                        <a:pt x="57" y="79"/>
                        <a:pt x="57" y="79"/>
                        <a:pt x="57" y="79"/>
                      </a:cubicBezTo>
                      <a:cubicBezTo>
                        <a:pt x="57" y="64"/>
                        <a:pt x="69" y="53"/>
                        <a:pt x="84" y="53"/>
                      </a:cubicBezTo>
                      <a:cubicBezTo>
                        <a:pt x="892" y="53"/>
                        <a:pt x="892" y="53"/>
                        <a:pt x="892" y="53"/>
                      </a:cubicBezTo>
                      <a:cubicBezTo>
                        <a:pt x="906" y="53"/>
                        <a:pt x="918" y="64"/>
                        <a:pt x="918" y="79"/>
                      </a:cubicBezTo>
                      <a:cubicBezTo>
                        <a:pt x="918" y="634"/>
                        <a:pt x="918" y="634"/>
                        <a:pt x="918" y="634"/>
                      </a:cubicBezTo>
                      <a:close/>
                    </a:path>
                  </a:pathLst>
                </a:custGeom>
                <a:grpFill/>
                <a:ln>
                  <a:noFill/>
                </a:ln>
              </p:spPr>
              <p:txBody>
                <a:bodyPr vert="horz" wrap="square" lIns="91440" tIns="45720" rIns="91440" bIns="45720" numCol="1" anchor="t" anchorCtr="0" compatLnSpc="1">
                  <a:prstTxWarp prst="textNoShape">
                    <a:avLst/>
                  </a:prstTxWarp>
                </a:bodyPr>
                <a:lstStyle/>
                <a:p>
                  <a:pPr defTabSz="914224"/>
                  <a:endParaRPr lang="en-US" sz="1800">
                    <a:solidFill>
                      <a:srgbClr val="FFFFFF"/>
                    </a:solidFill>
                  </a:endParaRPr>
                </a:p>
              </p:txBody>
            </p:sp>
          </p:grpSp>
          <p:sp>
            <p:nvSpPr>
              <p:cNvPr id="50" name="Rectangle 49"/>
              <p:cNvSpPr/>
              <p:nvPr/>
            </p:nvSpPr>
            <p:spPr bwMode="auto">
              <a:xfrm>
                <a:off x="1289177" y="1571991"/>
                <a:ext cx="2447428" cy="1170529"/>
              </a:xfrm>
              <a:prstGeom prst="rect">
                <a:avLst/>
              </a:prstGeom>
              <a:solidFill>
                <a:srgbClr val="FFFFFF"/>
              </a:solidFill>
              <a:ln w="9525" cap="flat" cmpd="sng" algn="ctr">
                <a:noFill/>
                <a:prstDash val="solid"/>
                <a:headEnd type="none" w="med" len="med"/>
                <a:tailEnd type="none" w="med" len="med"/>
              </a:ln>
              <a:effectLst>
                <a:innerShdw blurRad="114300">
                  <a:prstClr val="black">
                    <a:alpha val="50000"/>
                  </a:prstClr>
                </a:innerShdw>
              </a:effectLst>
            </p:spPr>
            <p:txBody>
              <a:bodyPr vert="horz" wrap="square" lIns="91424" tIns="45712" rIns="91424" bIns="45712" numCol="1" rtlCol="0" anchor="ctr"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008"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grpSp>
        <p:pic>
          <p:nvPicPr>
            <p:cNvPr id="48"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50615" y="1727335"/>
              <a:ext cx="2124551" cy="8622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10" name="Group 9"/>
          <p:cNvGrpSpPr/>
          <p:nvPr/>
        </p:nvGrpSpPr>
        <p:grpSpPr>
          <a:xfrm>
            <a:off x="3339227" y="4217158"/>
            <a:ext cx="2498270" cy="2061405"/>
            <a:chOff x="3339227" y="4365383"/>
            <a:chExt cx="2498270" cy="1913180"/>
          </a:xfrm>
        </p:grpSpPr>
        <p:sp>
          <p:nvSpPr>
            <p:cNvPr id="43" name="Rectangle 42"/>
            <p:cNvSpPr/>
            <p:nvPr/>
          </p:nvSpPr>
          <p:spPr>
            <a:xfrm>
              <a:off x="3339227" y="6026186"/>
              <a:ext cx="2498270" cy="252377"/>
            </a:xfrm>
            <a:prstGeom prst="rect">
              <a:avLst/>
            </a:prstGeom>
          </p:spPr>
          <p:txBody>
            <a:bodyPr wrap="square">
              <a:spAutoFit/>
            </a:bodyPr>
            <a:lstStyle/>
            <a:p>
              <a:pPr algn="ctr" defTabSz="672291">
                <a:lnSpc>
                  <a:spcPct val="80000"/>
                </a:lnSpc>
                <a:defRPr/>
              </a:pPr>
              <a:r>
                <a:rPr lang="en-US" sz="1300" kern="0" dirty="0" err="1" smtClean="0">
                  <a:gradFill>
                    <a:gsLst>
                      <a:gs pos="2917">
                        <a:schemeClr val="bg1"/>
                      </a:gs>
                      <a:gs pos="30000">
                        <a:schemeClr val="bg1"/>
                      </a:gs>
                    </a:gsLst>
                    <a:lin ang="5400000" scaled="0"/>
                  </a:gradFill>
                </a:rPr>
                <a:t>StorSimple</a:t>
              </a:r>
              <a:endParaRPr lang="en-US" sz="1300" kern="0" dirty="0">
                <a:gradFill>
                  <a:gsLst>
                    <a:gs pos="2917">
                      <a:schemeClr val="bg1"/>
                    </a:gs>
                    <a:gs pos="30000">
                      <a:schemeClr val="bg1"/>
                    </a:gs>
                  </a:gsLst>
                  <a:lin ang="5400000" scaled="0"/>
                </a:gradFill>
              </a:endParaRPr>
            </a:p>
          </p:txBody>
        </p:sp>
        <p:grpSp>
          <p:nvGrpSpPr>
            <p:cNvPr id="2" name="Group 1"/>
            <p:cNvGrpSpPr/>
            <p:nvPr/>
          </p:nvGrpSpPr>
          <p:grpSpPr>
            <a:xfrm>
              <a:off x="3992954" y="4365383"/>
              <a:ext cx="1190816" cy="1613139"/>
              <a:chOff x="3992954" y="4365383"/>
              <a:chExt cx="1190816" cy="1613139"/>
            </a:xfrm>
          </p:grpSpPr>
          <p:sp>
            <p:nvSpPr>
              <p:cNvPr id="13" name="Freeform 5"/>
              <p:cNvSpPr>
                <a:spLocks noEditPoints="1"/>
              </p:cNvSpPr>
              <p:nvPr/>
            </p:nvSpPr>
            <p:spPr bwMode="auto">
              <a:xfrm>
                <a:off x="3992954" y="5321551"/>
                <a:ext cx="1190816" cy="656971"/>
              </a:xfrm>
              <a:custGeom>
                <a:avLst/>
                <a:gdLst>
                  <a:gd name="T0" fmla="*/ 173 w 173"/>
                  <a:gd name="T1" fmla="*/ 65 h 274"/>
                  <a:gd name="T2" fmla="*/ 173 w 173"/>
                  <a:gd name="T3" fmla="*/ 229 h 274"/>
                  <a:gd name="T4" fmla="*/ 173 w 173"/>
                  <a:gd name="T5" fmla="*/ 229 h 274"/>
                  <a:gd name="T6" fmla="*/ 87 w 173"/>
                  <a:gd name="T7" fmla="*/ 274 h 274"/>
                  <a:gd name="T8" fmla="*/ 0 w 173"/>
                  <a:gd name="T9" fmla="*/ 229 h 274"/>
                  <a:gd name="T10" fmla="*/ 0 w 173"/>
                  <a:gd name="T11" fmla="*/ 229 h 274"/>
                  <a:gd name="T12" fmla="*/ 0 w 173"/>
                  <a:gd name="T13" fmla="*/ 229 h 274"/>
                  <a:gd name="T14" fmla="*/ 0 w 173"/>
                  <a:gd name="T15" fmla="*/ 226 h 274"/>
                  <a:gd name="T16" fmla="*/ 0 w 173"/>
                  <a:gd name="T17" fmla="*/ 226 h 274"/>
                  <a:gd name="T18" fmla="*/ 0 w 173"/>
                  <a:gd name="T19" fmla="*/ 65 h 274"/>
                  <a:gd name="T20" fmla="*/ 87 w 173"/>
                  <a:gd name="T21" fmla="*/ 99 h 274"/>
                  <a:gd name="T22" fmla="*/ 173 w 173"/>
                  <a:gd name="T23" fmla="*/ 65 h 274"/>
                  <a:gd name="T24" fmla="*/ 87 w 173"/>
                  <a:gd name="T25" fmla="*/ 90 h 274"/>
                  <a:gd name="T26" fmla="*/ 173 w 173"/>
                  <a:gd name="T27" fmla="*/ 45 h 274"/>
                  <a:gd name="T28" fmla="*/ 87 w 173"/>
                  <a:gd name="T29" fmla="*/ 0 h 274"/>
                  <a:gd name="T30" fmla="*/ 0 w 173"/>
                  <a:gd name="T31" fmla="*/ 45 h 274"/>
                  <a:gd name="T32" fmla="*/ 87 w 173"/>
                  <a:gd name="T33" fmla="*/ 90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 h="274">
                    <a:moveTo>
                      <a:pt x="173" y="65"/>
                    </a:moveTo>
                    <a:cubicBezTo>
                      <a:pt x="173" y="229"/>
                      <a:pt x="173" y="229"/>
                      <a:pt x="173" y="229"/>
                    </a:cubicBezTo>
                    <a:cubicBezTo>
                      <a:pt x="173" y="229"/>
                      <a:pt x="173" y="229"/>
                      <a:pt x="173" y="229"/>
                    </a:cubicBezTo>
                    <a:cubicBezTo>
                      <a:pt x="171" y="254"/>
                      <a:pt x="133" y="274"/>
                      <a:pt x="87" y="274"/>
                    </a:cubicBezTo>
                    <a:cubicBezTo>
                      <a:pt x="42" y="274"/>
                      <a:pt x="4" y="254"/>
                      <a:pt x="0" y="229"/>
                    </a:cubicBezTo>
                    <a:cubicBezTo>
                      <a:pt x="0" y="229"/>
                      <a:pt x="0" y="229"/>
                      <a:pt x="0" y="229"/>
                    </a:cubicBezTo>
                    <a:cubicBezTo>
                      <a:pt x="0" y="229"/>
                      <a:pt x="0" y="229"/>
                      <a:pt x="0" y="229"/>
                    </a:cubicBezTo>
                    <a:cubicBezTo>
                      <a:pt x="0" y="229"/>
                      <a:pt x="0" y="229"/>
                      <a:pt x="0" y="226"/>
                    </a:cubicBezTo>
                    <a:cubicBezTo>
                      <a:pt x="0" y="226"/>
                      <a:pt x="0" y="226"/>
                      <a:pt x="0" y="226"/>
                    </a:cubicBezTo>
                    <a:cubicBezTo>
                      <a:pt x="0" y="65"/>
                      <a:pt x="0" y="65"/>
                      <a:pt x="0" y="65"/>
                    </a:cubicBezTo>
                    <a:cubicBezTo>
                      <a:pt x="14" y="88"/>
                      <a:pt x="51" y="99"/>
                      <a:pt x="87" y="99"/>
                    </a:cubicBezTo>
                    <a:cubicBezTo>
                      <a:pt x="123" y="99"/>
                      <a:pt x="161" y="88"/>
                      <a:pt x="173" y="65"/>
                    </a:cubicBezTo>
                    <a:close/>
                    <a:moveTo>
                      <a:pt x="87" y="90"/>
                    </a:moveTo>
                    <a:cubicBezTo>
                      <a:pt x="135" y="90"/>
                      <a:pt x="173" y="71"/>
                      <a:pt x="173" y="45"/>
                    </a:cubicBezTo>
                    <a:cubicBezTo>
                      <a:pt x="173" y="20"/>
                      <a:pt x="135" y="0"/>
                      <a:pt x="87" y="0"/>
                    </a:cubicBezTo>
                    <a:cubicBezTo>
                      <a:pt x="40" y="0"/>
                      <a:pt x="0" y="20"/>
                      <a:pt x="0" y="45"/>
                    </a:cubicBezTo>
                    <a:cubicBezTo>
                      <a:pt x="0" y="71"/>
                      <a:pt x="40" y="90"/>
                      <a:pt x="87" y="9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82880" rIns="91440" bIns="45720" numCol="1" anchor="ctr" anchorCtr="0" compatLnSpc="1">
                <a:prstTxWarp prst="textNoShape">
                  <a:avLst/>
                </a:prstTxWarp>
              </a:bodyPr>
              <a:lstStyle/>
              <a:p>
                <a:pPr algn="ctr"/>
                <a:endParaRPr lang="en-US" sz="1600" dirty="0"/>
              </a:p>
            </p:txBody>
          </p:sp>
          <p:sp>
            <p:nvSpPr>
              <p:cNvPr id="45" name="Freeform 5"/>
              <p:cNvSpPr>
                <a:spLocks noEditPoints="1"/>
              </p:cNvSpPr>
              <p:nvPr/>
            </p:nvSpPr>
            <p:spPr bwMode="auto">
              <a:xfrm>
                <a:off x="3992954" y="4843467"/>
                <a:ext cx="1190816" cy="656971"/>
              </a:xfrm>
              <a:custGeom>
                <a:avLst/>
                <a:gdLst>
                  <a:gd name="T0" fmla="*/ 173 w 173"/>
                  <a:gd name="T1" fmla="*/ 65 h 274"/>
                  <a:gd name="T2" fmla="*/ 173 w 173"/>
                  <a:gd name="T3" fmla="*/ 229 h 274"/>
                  <a:gd name="T4" fmla="*/ 173 w 173"/>
                  <a:gd name="T5" fmla="*/ 229 h 274"/>
                  <a:gd name="T6" fmla="*/ 87 w 173"/>
                  <a:gd name="T7" fmla="*/ 274 h 274"/>
                  <a:gd name="T8" fmla="*/ 0 w 173"/>
                  <a:gd name="T9" fmla="*/ 229 h 274"/>
                  <a:gd name="T10" fmla="*/ 0 w 173"/>
                  <a:gd name="T11" fmla="*/ 229 h 274"/>
                  <a:gd name="T12" fmla="*/ 0 w 173"/>
                  <a:gd name="T13" fmla="*/ 229 h 274"/>
                  <a:gd name="T14" fmla="*/ 0 w 173"/>
                  <a:gd name="T15" fmla="*/ 226 h 274"/>
                  <a:gd name="T16" fmla="*/ 0 w 173"/>
                  <a:gd name="T17" fmla="*/ 226 h 274"/>
                  <a:gd name="T18" fmla="*/ 0 w 173"/>
                  <a:gd name="T19" fmla="*/ 65 h 274"/>
                  <a:gd name="T20" fmla="*/ 87 w 173"/>
                  <a:gd name="T21" fmla="*/ 99 h 274"/>
                  <a:gd name="T22" fmla="*/ 173 w 173"/>
                  <a:gd name="T23" fmla="*/ 65 h 274"/>
                  <a:gd name="T24" fmla="*/ 87 w 173"/>
                  <a:gd name="T25" fmla="*/ 90 h 274"/>
                  <a:gd name="T26" fmla="*/ 173 w 173"/>
                  <a:gd name="T27" fmla="*/ 45 h 274"/>
                  <a:gd name="T28" fmla="*/ 87 w 173"/>
                  <a:gd name="T29" fmla="*/ 0 h 274"/>
                  <a:gd name="T30" fmla="*/ 0 w 173"/>
                  <a:gd name="T31" fmla="*/ 45 h 274"/>
                  <a:gd name="T32" fmla="*/ 87 w 173"/>
                  <a:gd name="T33" fmla="*/ 90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 h="274">
                    <a:moveTo>
                      <a:pt x="173" y="65"/>
                    </a:moveTo>
                    <a:cubicBezTo>
                      <a:pt x="173" y="229"/>
                      <a:pt x="173" y="229"/>
                      <a:pt x="173" y="229"/>
                    </a:cubicBezTo>
                    <a:cubicBezTo>
                      <a:pt x="173" y="229"/>
                      <a:pt x="173" y="229"/>
                      <a:pt x="173" y="229"/>
                    </a:cubicBezTo>
                    <a:cubicBezTo>
                      <a:pt x="171" y="254"/>
                      <a:pt x="133" y="274"/>
                      <a:pt x="87" y="274"/>
                    </a:cubicBezTo>
                    <a:cubicBezTo>
                      <a:pt x="42" y="274"/>
                      <a:pt x="4" y="254"/>
                      <a:pt x="0" y="229"/>
                    </a:cubicBezTo>
                    <a:cubicBezTo>
                      <a:pt x="0" y="229"/>
                      <a:pt x="0" y="229"/>
                      <a:pt x="0" y="229"/>
                    </a:cubicBezTo>
                    <a:cubicBezTo>
                      <a:pt x="0" y="229"/>
                      <a:pt x="0" y="229"/>
                      <a:pt x="0" y="229"/>
                    </a:cubicBezTo>
                    <a:cubicBezTo>
                      <a:pt x="0" y="229"/>
                      <a:pt x="0" y="229"/>
                      <a:pt x="0" y="226"/>
                    </a:cubicBezTo>
                    <a:cubicBezTo>
                      <a:pt x="0" y="226"/>
                      <a:pt x="0" y="226"/>
                      <a:pt x="0" y="226"/>
                    </a:cubicBezTo>
                    <a:cubicBezTo>
                      <a:pt x="0" y="65"/>
                      <a:pt x="0" y="65"/>
                      <a:pt x="0" y="65"/>
                    </a:cubicBezTo>
                    <a:cubicBezTo>
                      <a:pt x="14" y="88"/>
                      <a:pt x="51" y="99"/>
                      <a:pt x="87" y="99"/>
                    </a:cubicBezTo>
                    <a:cubicBezTo>
                      <a:pt x="123" y="99"/>
                      <a:pt x="161" y="88"/>
                      <a:pt x="173" y="65"/>
                    </a:cubicBezTo>
                    <a:close/>
                    <a:moveTo>
                      <a:pt x="87" y="90"/>
                    </a:moveTo>
                    <a:cubicBezTo>
                      <a:pt x="135" y="90"/>
                      <a:pt x="173" y="71"/>
                      <a:pt x="173" y="45"/>
                    </a:cubicBezTo>
                    <a:cubicBezTo>
                      <a:pt x="173" y="20"/>
                      <a:pt x="135" y="0"/>
                      <a:pt x="87" y="0"/>
                    </a:cubicBezTo>
                    <a:cubicBezTo>
                      <a:pt x="40" y="0"/>
                      <a:pt x="0" y="20"/>
                      <a:pt x="0" y="45"/>
                    </a:cubicBezTo>
                    <a:cubicBezTo>
                      <a:pt x="0" y="71"/>
                      <a:pt x="40" y="90"/>
                      <a:pt x="87" y="9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82880" rIns="91440" bIns="45720" numCol="1" anchor="ctr" anchorCtr="0" compatLnSpc="1">
                <a:prstTxWarp prst="textNoShape">
                  <a:avLst/>
                </a:prstTxWarp>
              </a:bodyPr>
              <a:lstStyle/>
              <a:p>
                <a:pPr algn="ctr"/>
                <a:endParaRPr lang="en-US" sz="1600" dirty="0"/>
              </a:p>
            </p:txBody>
          </p:sp>
          <p:sp>
            <p:nvSpPr>
              <p:cNvPr id="53" name="Freeform 5"/>
              <p:cNvSpPr>
                <a:spLocks noEditPoints="1"/>
              </p:cNvSpPr>
              <p:nvPr/>
            </p:nvSpPr>
            <p:spPr bwMode="auto">
              <a:xfrm>
                <a:off x="3992954" y="4365383"/>
                <a:ext cx="1190816" cy="656971"/>
              </a:xfrm>
              <a:custGeom>
                <a:avLst/>
                <a:gdLst>
                  <a:gd name="T0" fmla="*/ 173 w 173"/>
                  <a:gd name="T1" fmla="*/ 65 h 274"/>
                  <a:gd name="T2" fmla="*/ 173 w 173"/>
                  <a:gd name="T3" fmla="*/ 229 h 274"/>
                  <a:gd name="T4" fmla="*/ 173 w 173"/>
                  <a:gd name="T5" fmla="*/ 229 h 274"/>
                  <a:gd name="T6" fmla="*/ 87 w 173"/>
                  <a:gd name="T7" fmla="*/ 274 h 274"/>
                  <a:gd name="T8" fmla="*/ 0 w 173"/>
                  <a:gd name="T9" fmla="*/ 229 h 274"/>
                  <a:gd name="T10" fmla="*/ 0 w 173"/>
                  <a:gd name="T11" fmla="*/ 229 h 274"/>
                  <a:gd name="T12" fmla="*/ 0 w 173"/>
                  <a:gd name="T13" fmla="*/ 229 h 274"/>
                  <a:gd name="T14" fmla="*/ 0 w 173"/>
                  <a:gd name="T15" fmla="*/ 226 h 274"/>
                  <a:gd name="T16" fmla="*/ 0 w 173"/>
                  <a:gd name="T17" fmla="*/ 226 h 274"/>
                  <a:gd name="T18" fmla="*/ 0 w 173"/>
                  <a:gd name="T19" fmla="*/ 65 h 274"/>
                  <a:gd name="T20" fmla="*/ 87 w 173"/>
                  <a:gd name="T21" fmla="*/ 99 h 274"/>
                  <a:gd name="T22" fmla="*/ 173 w 173"/>
                  <a:gd name="T23" fmla="*/ 65 h 274"/>
                  <a:gd name="T24" fmla="*/ 87 w 173"/>
                  <a:gd name="T25" fmla="*/ 90 h 274"/>
                  <a:gd name="T26" fmla="*/ 173 w 173"/>
                  <a:gd name="T27" fmla="*/ 45 h 274"/>
                  <a:gd name="T28" fmla="*/ 87 w 173"/>
                  <a:gd name="T29" fmla="*/ 0 h 274"/>
                  <a:gd name="T30" fmla="*/ 0 w 173"/>
                  <a:gd name="T31" fmla="*/ 45 h 274"/>
                  <a:gd name="T32" fmla="*/ 87 w 173"/>
                  <a:gd name="T33" fmla="*/ 90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 h="274">
                    <a:moveTo>
                      <a:pt x="173" y="65"/>
                    </a:moveTo>
                    <a:cubicBezTo>
                      <a:pt x="173" y="229"/>
                      <a:pt x="173" y="229"/>
                      <a:pt x="173" y="229"/>
                    </a:cubicBezTo>
                    <a:cubicBezTo>
                      <a:pt x="173" y="229"/>
                      <a:pt x="173" y="229"/>
                      <a:pt x="173" y="229"/>
                    </a:cubicBezTo>
                    <a:cubicBezTo>
                      <a:pt x="171" y="254"/>
                      <a:pt x="133" y="274"/>
                      <a:pt x="87" y="274"/>
                    </a:cubicBezTo>
                    <a:cubicBezTo>
                      <a:pt x="42" y="274"/>
                      <a:pt x="4" y="254"/>
                      <a:pt x="0" y="229"/>
                    </a:cubicBezTo>
                    <a:cubicBezTo>
                      <a:pt x="0" y="229"/>
                      <a:pt x="0" y="229"/>
                      <a:pt x="0" y="229"/>
                    </a:cubicBezTo>
                    <a:cubicBezTo>
                      <a:pt x="0" y="229"/>
                      <a:pt x="0" y="229"/>
                      <a:pt x="0" y="229"/>
                    </a:cubicBezTo>
                    <a:cubicBezTo>
                      <a:pt x="0" y="229"/>
                      <a:pt x="0" y="229"/>
                      <a:pt x="0" y="226"/>
                    </a:cubicBezTo>
                    <a:cubicBezTo>
                      <a:pt x="0" y="226"/>
                      <a:pt x="0" y="226"/>
                      <a:pt x="0" y="226"/>
                    </a:cubicBezTo>
                    <a:cubicBezTo>
                      <a:pt x="0" y="65"/>
                      <a:pt x="0" y="65"/>
                      <a:pt x="0" y="65"/>
                    </a:cubicBezTo>
                    <a:cubicBezTo>
                      <a:pt x="14" y="88"/>
                      <a:pt x="51" y="99"/>
                      <a:pt x="87" y="99"/>
                    </a:cubicBezTo>
                    <a:cubicBezTo>
                      <a:pt x="123" y="99"/>
                      <a:pt x="161" y="88"/>
                      <a:pt x="173" y="65"/>
                    </a:cubicBezTo>
                    <a:close/>
                    <a:moveTo>
                      <a:pt x="87" y="90"/>
                    </a:moveTo>
                    <a:cubicBezTo>
                      <a:pt x="135" y="90"/>
                      <a:pt x="173" y="71"/>
                      <a:pt x="173" y="45"/>
                    </a:cubicBezTo>
                    <a:cubicBezTo>
                      <a:pt x="173" y="20"/>
                      <a:pt x="135" y="0"/>
                      <a:pt x="87" y="0"/>
                    </a:cubicBezTo>
                    <a:cubicBezTo>
                      <a:pt x="40" y="0"/>
                      <a:pt x="0" y="20"/>
                      <a:pt x="0" y="45"/>
                    </a:cubicBezTo>
                    <a:cubicBezTo>
                      <a:pt x="0" y="71"/>
                      <a:pt x="40" y="90"/>
                      <a:pt x="87" y="9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82880" rIns="91440" bIns="45720" numCol="1" anchor="ctr" anchorCtr="0" compatLnSpc="1">
                <a:prstTxWarp prst="textNoShape">
                  <a:avLst/>
                </a:prstTxWarp>
              </a:bodyPr>
              <a:lstStyle/>
              <a:p>
                <a:pPr algn="ctr"/>
                <a:endParaRPr lang="en-US" sz="1600" dirty="0"/>
              </a:p>
            </p:txBody>
          </p:sp>
        </p:grpSp>
      </p:grpSp>
      <p:pic>
        <p:nvPicPr>
          <p:cNvPr id="55" name="Picture 5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77965" y="3481153"/>
            <a:ext cx="1657350" cy="876300"/>
          </a:xfrm>
          <a:prstGeom prst="rect">
            <a:avLst/>
          </a:prstGeom>
        </p:spPr>
      </p:pic>
      <p:grpSp>
        <p:nvGrpSpPr>
          <p:cNvPr id="56" name="Group 55"/>
          <p:cNvGrpSpPr/>
          <p:nvPr/>
        </p:nvGrpSpPr>
        <p:grpSpPr>
          <a:xfrm>
            <a:off x="4595603" y="2115974"/>
            <a:ext cx="5092997" cy="186640"/>
            <a:chOff x="4595603" y="2115974"/>
            <a:chExt cx="5092997" cy="186640"/>
          </a:xfrm>
        </p:grpSpPr>
        <p:cxnSp>
          <p:nvCxnSpPr>
            <p:cNvPr id="57" name="Straight Arrow Connector 56"/>
            <p:cNvCxnSpPr/>
            <p:nvPr/>
          </p:nvCxnSpPr>
          <p:spPr>
            <a:xfrm flipH="1">
              <a:off x="4595603" y="2209297"/>
              <a:ext cx="4845579" cy="0"/>
            </a:xfrm>
            <a:prstGeom prst="straightConnector1">
              <a:avLst/>
            </a:prstGeom>
            <a:ln w="85725" cap="rnd">
              <a:solidFill>
                <a:schemeClr val="accent2"/>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60" name="Right Triangle 59"/>
            <p:cNvSpPr/>
            <p:nvPr/>
          </p:nvSpPr>
          <p:spPr bwMode="auto">
            <a:xfrm rot="13500000">
              <a:off x="9501960" y="2115974"/>
              <a:ext cx="186640" cy="186640"/>
            </a:xfrm>
            <a:prstGeom prst="rtTriangle">
              <a:avLst/>
            </a:prstGeom>
            <a:solidFill>
              <a:srgbClr val="FFFFFF"/>
            </a:solidFill>
            <a:ln w="38100">
              <a:solidFill>
                <a:schemeClr val="accent2"/>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rgbClr val="EFEFEF"/>
                    </a:gs>
                    <a:gs pos="10417">
                      <a:srgbClr val="EFEFEF"/>
                    </a:gs>
                  </a:gsLst>
                  <a:lin ang="5400000" scaled="0"/>
                </a:gradFill>
              </a:endParaRPr>
            </a:p>
          </p:txBody>
        </p:sp>
      </p:grpSp>
      <p:grpSp>
        <p:nvGrpSpPr>
          <p:cNvPr id="61" name="Group 60"/>
          <p:cNvGrpSpPr/>
          <p:nvPr/>
        </p:nvGrpSpPr>
        <p:grpSpPr>
          <a:xfrm>
            <a:off x="4502283" y="2176483"/>
            <a:ext cx="186640" cy="1955768"/>
            <a:chOff x="4502283" y="2217427"/>
            <a:chExt cx="186640" cy="1955768"/>
          </a:xfrm>
        </p:grpSpPr>
        <p:sp>
          <p:nvSpPr>
            <p:cNvPr id="62" name="Right Triangle 61"/>
            <p:cNvSpPr/>
            <p:nvPr/>
          </p:nvSpPr>
          <p:spPr bwMode="auto">
            <a:xfrm rot="8100000">
              <a:off x="4502283" y="3986555"/>
              <a:ext cx="186640" cy="186640"/>
            </a:xfrm>
            <a:prstGeom prst="rtTriangle">
              <a:avLst/>
            </a:prstGeom>
            <a:solidFill>
              <a:srgbClr val="FFFFFF"/>
            </a:solidFill>
            <a:ln w="38100">
              <a:solidFill>
                <a:schemeClr val="accent2"/>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rgbClr val="EFEFEF"/>
                    </a:gs>
                    <a:gs pos="10417">
                      <a:srgbClr val="EFEFEF"/>
                    </a:gs>
                  </a:gsLst>
                  <a:lin ang="5400000" scaled="0"/>
                </a:gradFill>
              </a:endParaRPr>
            </a:p>
          </p:txBody>
        </p:sp>
        <p:cxnSp>
          <p:nvCxnSpPr>
            <p:cNvPr id="63" name="Straight Arrow Connector 62"/>
            <p:cNvCxnSpPr/>
            <p:nvPr/>
          </p:nvCxnSpPr>
          <p:spPr>
            <a:xfrm flipV="1">
              <a:off x="4595604" y="2217427"/>
              <a:ext cx="0" cy="1617594"/>
            </a:xfrm>
            <a:prstGeom prst="straightConnector1">
              <a:avLst/>
            </a:prstGeom>
            <a:ln w="85725" cap="rnd">
              <a:solidFill>
                <a:schemeClr val="accent2"/>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0485440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xit" presetSubtype="4" accel="100000" fill="hold" grpId="0" nodeType="afterEffect">
                                  <p:stCondLst>
                                    <p:cond delay="0"/>
                                  </p:stCondLst>
                                  <p:childTnLst>
                                    <p:anim calcmode="lin" valueType="num">
                                      <p:cBhvr additive="base">
                                        <p:cTn id="6" dur="500"/>
                                        <p:tgtEl>
                                          <p:spTgt spid="3"/>
                                        </p:tgtEl>
                                        <p:attrNameLst>
                                          <p:attrName>ppt_x</p:attrName>
                                        </p:attrNameLst>
                                      </p:cBhvr>
                                      <p:tavLst>
                                        <p:tav tm="0">
                                          <p:val>
                                            <p:strVal val="ppt_x"/>
                                          </p:val>
                                        </p:tav>
                                        <p:tav tm="100000">
                                          <p:val>
                                            <p:strVal val="ppt_x"/>
                                          </p:val>
                                        </p:tav>
                                      </p:tavLst>
                                    </p:anim>
                                    <p:anim calcmode="lin" valueType="num">
                                      <p:cBhvr additive="base">
                                        <p:cTn id="7" dur="500"/>
                                        <p:tgtEl>
                                          <p:spTgt spid="3"/>
                                        </p:tgtEl>
                                        <p:attrNameLst>
                                          <p:attrName>ppt_y</p:attrName>
                                        </p:attrNameLst>
                                      </p:cBhvr>
                                      <p:tavLst>
                                        <p:tav tm="0">
                                          <p:val>
                                            <p:strVal val="ppt_y"/>
                                          </p:val>
                                        </p:tav>
                                        <p:tav tm="100000">
                                          <p:val>
                                            <p:strVal val="1+ppt_h/2"/>
                                          </p:val>
                                        </p:tav>
                                      </p:tavLst>
                                    </p:anim>
                                    <p:set>
                                      <p:cBhvr>
                                        <p:cTn id="8" dur="1" fill="hold">
                                          <p:stCondLst>
                                            <p:cond delay="499"/>
                                          </p:stCondLst>
                                        </p:cTn>
                                        <p:tgtEl>
                                          <p:spTgt spid="3"/>
                                        </p:tgtEl>
                                        <p:attrNameLst>
                                          <p:attrName>style.visibility</p:attrName>
                                        </p:attrNameLst>
                                      </p:cBhvr>
                                      <p:to>
                                        <p:strVal val="hidden"/>
                                      </p:to>
                                    </p:set>
                                  </p:childTnLst>
                                </p:cTn>
                              </p:par>
                              <p:par>
                                <p:cTn id="9" presetID="3" presetClass="emph" presetSubtype="2" fill="hold" nodeType="withEffect">
                                  <p:stCondLst>
                                    <p:cond delay="0"/>
                                  </p:stCondLst>
                                  <p:childTnLst>
                                    <p:animClr clrSpc="rgb" dir="cw">
                                      <p:cBhvr override="childStyle">
                                        <p:cTn id="10" dur="250" fill="hold"/>
                                        <p:tgtEl>
                                          <p:spTgt spid="4">
                                            <p:txEl>
                                              <p:pRg st="0" end="0"/>
                                            </p:txEl>
                                          </p:spTgt>
                                        </p:tgtEl>
                                        <p:attrNameLst>
                                          <p:attrName>style.color</p:attrName>
                                        </p:attrNameLst>
                                      </p:cBhvr>
                                      <p:to>
                                        <a:schemeClr val="tx2"/>
                                      </p:to>
                                    </p:animClr>
                                  </p:childTnLst>
                                </p:cTn>
                              </p:par>
                              <p:par>
                                <p:cTn id="11" presetID="10" presetClass="exit" presetSubtype="0" fill="hold" nodeType="withEffect">
                                  <p:stCondLst>
                                    <p:cond delay="250"/>
                                  </p:stCondLst>
                                  <p:childTnLst>
                                    <p:animEffect transition="out" filter="fade">
                                      <p:cBhvr>
                                        <p:cTn id="12" dur="250"/>
                                        <p:tgtEl>
                                          <p:spTgt spid="5"/>
                                        </p:tgtEl>
                                      </p:cBhvr>
                                    </p:animEffect>
                                    <p:set>
                                      <p:cBhvr>
                                        <p:cTn id="13" dur="1" fill="hold">
                                          <p:stCondLst>
                                            <p:cond delay="249"/>
                                          </p:stCondLst>
                                        </p:cTn>
                                        <p:tgtEl>
                                          <p:spTgt spid="5"/>
                                        </p:tgtEl>
                                        <p:attrNameLst>
                                          <p:attrName>style.visibility</p:attrName>
                                        </p:attrNameLst>
                                      </p:cBhvr>
                                      <p:to>
                                        <p:strVal val="hidden"/>
                                      </p:to>
                                    </p:set>
                                  </p:childTnLst>
                                </p:cTn>
                              </p:par>
                            </p:childTnLst>
                          </p:cTn>
                        </p:par>
                        <p:par>
                          <p:cTn id="14" fill="hold">
                            <p:stCondLst>
                              <p:cond delay="500"/>
                            </p:stCondLst>
                            <p:childTnLst>
                              <p:par>
                                <p:cTn id="15" presetID="64" presetClass="path" presetSubtype="0" accel="50000" decel="50000" fill="hold" nodeType="afterEffect">
                                  <p:stCondLst>
                                    <p:cond delay="0"/>
                                  </p:stCondLst>
                                  <p:childTnLst>
                                    <p:animMotion origin="layout" path="M -1.49604E-6 2.02905E-6 L 0.02413 -0.17158 " pathEditMode="relative" rAng="0" ptsTypes="AA">
                                      <p:cBhvr>
                                        <p:cTn id="16" dur="500" fill="hold"/>
                                        <p:tgtEl>
                                          <p:spTgt spid="15"/>
                                        </p:tgtEl>
                                        <p:attrNameLst>
                                          <p:attrName>ppt_x</p:attrName>
                                          <p:attrName>ppt_y</p:attrName>
                                        </p:attrNameLst>
                                      </p:cBhvr>
                                      <p:rCtr x="1238" y="-8602"/>
                                    </p:animMotion>
                                  </p:childTnLst>
                                </p:cTn>
                              </p:par>
                              <p:par>
                                <p:cTn id="17" presetID="10" presetClass="entr" presetSubtype="0" fill="hold" nodeType="withEffect">
                                  <p:stCondLst>
                                    <p:cond delay="1400"/>
                                  </p:stCondLst>
                                  <p:childTnLst>
                                    <p:set>
                                      <p:cBhvr>
                                        <p:cTn id="18" dur="1" fill="hold">
                                          <p:stCondLst>
                                            <p:cond delay="0"/>
                                          </p:stCondLst>
                                        </p:cTn>
                                        <p:tgtEl>
                                          <p:spTgt spid="55"/>
                                        </p:tgtEl>
                                        <p:attrNameLst>
                                          <p:attrName>style.visibility</p:attrName>
                                        </p:attrNameLst>
                                      </p:cBhvr>
                                      <p:to>
                                        <p:strVal val="visible"/>
                                      </p:to>
                                    </p:set>
                                    <p:animEffect transition="in" filter="fade">
                                      <p:cBhvr>
                                        <p:cTn id="19" dur="600"/>
                                        <p:tgtEl>
                                          <p:spTgt spid="55"/>
                                        </p:tgtEl>
                                      </p:cBhvr>
                                    </p:animEffect>
                                  </p:childTnLst>
                                </p:cTn>
                              </p:par>
                              <p:par>
                                <p:cTn id="20" presetID="53" presetClass="entr" presetSubtype="16" fill="hold" grpId="0" nodeType="withEffect">
                                  <p:stCondLst>
                                    <p:cond delay="1400"/>
                                  </p:stCondLst>
                                  <p:childTnLst>
                                    <p:set>
                                      <p:cBhvr>
                                        <p:cTn id="21" dur="1" fill="hold">
                                          <p:stCondLst>
                                            <p:cond delay="0"/>
                                          </p:stCondLst>
                                        </p:cTn>
                                        <p:tgtEl>
                                          <p:spTgt spid="24"/>
                                        </p:tgtEl>
                                        <p:attrNameLst>
                                          <p:attrName>style.visibility</p:attrName>
                                        </p:attrNameLst>
                                      </p:cBhvr>
                                      <p:to>
                                        <p:strVal val="visible"/>
                                      </p:to>
                                    </p:set>
                                    <p:anim calcmode="lin" valueType="num">
                                      <p:cBhvr>
                                        <p:cTn id="22" dur="250" fill="hold"/>
                                        <p:tgtEl>
                                          <p:spTgt spid="24"/>
                                        </p:tgtEl>
                                        <p:attrNameLst>
                                          <p:attrName>ppt_w</p:attrName>
                                        </p:attrNameLst>
                                      </p:cBhvr>
                                      <p:tavLst>
                                        <p:tav tm="0">
                                          <p:val>
                                            <p:fltVal val="0"/>
                                          </p:val>
                                        </p:tav>
                                        <p:tav tm="100000">
                                          <p:val>
                                            <p:strVal val="#ppt_w"/>
                                          </p:val>
                                        </p:tav>
                                      </p:tavLst>
                                    </p:anim>
                                    <p:anim calcmode="lin" valueType="num">
                                      <p:cBhvr>
                                        <p:cTn id="23" dur="250" fill="hold"/>
                                        <p:tgtEl>
                                          <p:spTgt spid="24"/>
                                        </p:tgtEl>
                                        <p:attrNameLst>
                                          <p:attrName>ppt_h</p:attrName>
                                        </p:attrNameLst>
                                      </p:cBhvr>
                                      <p:tavLst>
                                        <p:tav tm="0">
                                          <p:val>
                                            <p:fltVal val="0"/>
                                          </p:val>
                                        </p:tav>
                                        <p:tav tm="100000">
                                          <p:val>
                                            <p:strVal val="#ppt_h"/>
                                          </p:val>
                                        </p:tav>
                                      </p:tavLst>
                                    </p:anim>
                                    <p:animEffect transition="in" filter="fade">
                                      <p:cBhvr>
                                        <p:cTn id="24" dur="250"/>
                                        <p:tgtEl>
                                          <p:spTgt spid="24"/>
                                        </p:tgtEl>
                                      </p:cBhvr>
                                    </p:animEffect>
                                  </p:childTnLst>
                                </p:cTn>
                              </p:par>
                              <p:par>
                                <p:cTn id="25" presetID="6" presetClass="emph" presetSubtype="0" decel="100000" fill="hold" grpId="1" nodeType="withEffect">
                                  <p:stCondLst>
                                    <p:cond delay="1600"/>
                                  </p:stCondLst>
                                  <p:childTnLst>
                                    <p:animScale>
                                      <p:cBhvr>
                                        <p:cTn id="26" dur="250" fill="hold"/>
                                        <p:tgtEl>
                                          <p:spTgt spid="24"/>
                                        </p:tgtEl>
                                      </p:cBhvr>
                                      <p:by x="110000" y="110000"/>
                                    </p:animScale>
                                  </p:childTnLst>
                                </p:cTn>
                              </p:par>
                              <p:par>
                                <p:cTn id="27" presetID="6" presetClass="emph" presetSubtype="0" decel="100000" fill="hold" grpId="2" nodeType="withEffect">
                                  <p:stCondLst>
                                    <p:cond delay="1700"/>
                                  </p:stCondLst>
                                  <p:childTnLst>
                                    <p:animScale>
                                      <p:cBhvr>
                                        <p:cTn id="28" dur="250" fill="hold"/>
                                        <p:tgtEl>
                                          <p:spTgt spid="24"/>
                                        </p:tgtEl>
                                      </p:cBhvr>
                                      <p:by x="91000" y="91000"/>
                                    </p:animScale>
                                  </p:childTnLst>
                                </p:cTn>
                              </p:par>
                              <p:par>
                                <p:cTn id="29" presetID="35" presetClass="path" presetSubtype="0" decel="100000" fill="hold" nodeType="withEffect">
                                  <p:stCondLst>
                                    <p:cond delay="1200"/>
                                  </p:stCondLst>
                                  <p:childTnLst>
                                    <p:animMotion origin="layout" path="M -0.05552 0.00023 L -4.2941E-6 0.00023 " pathEditMode="relative" rAng="0" ptsTypes="AA">
                                      <p:cBhvr>
                                        <p:cTn id="30" dur="800" fill="hold"/>
                                        <p:tgtEl>
                                          <p:spTgt spid="55"/>
                                        </p:tgtEl>
                                        <p:attrNameLst>
                                          <p:attrName>ppt_x</p:attrName>
                                          <p:attrName>ppt_y</p:attrName>
                                        </p:attrNameLst>
                                      </p:cBhvr>
                                      <p:rCtr x="2770" y="0"/>
                                    </p:animMotion>
                                  </p:childTnLst>
                                </p:cTn>
                              </p:par>
                              <p:par>
                                <p:cTn id="31" presetID="10" presetClass="entr" presetSubtype="0" fill="hold" grpId="0" nodeType="withEffect">
                                  <p:stCondLst>
                                    <p:cond delay="1200"/>
                                  </p:stCondLst>
                                  <p:childTnLst>
                                    <p:set>
                                      <p:cBhvr>
                                        <p:cTn id="32" dur="1" fill="hold">
                                          <p:stCondLst>
                                            <p:cond delay="0"/>
                                          </p:stCondLst>
                                        </p:cTn>
                                        <p:tgtEl>
                                          <p:spTgt spid="25"/>
                                        </p:tgtEl>
                                        <p:attrNameLst>
                                          <p:attrName>style.visibility</p:attrName>
                                        </p:attrNameLst>
                                      </p:cBhvr>
                                      <p:to>
                                        <p:strVal val="visible"/>
                                      </p:to>
                                    </p:set>
                                    <p:animEffect transition="in" filter="fade">
                                      <p:cBhvr>
                                        <p:cTn id="33" dur="600"/>
                                        <p:tgtEl>
                                          <p:spTgt spid="25"/>
                                        </p:tgtEl>
                                      </p:cBhvr>
                                    </p:animEffect>
                                  </p:childTnLst>
                                </p:cTn>
                              </p:par>
                              <p:par>
                                <p:cTn id="34" presetID="35" presetClass="path" presetSubtype="0" decel="100000" fill="hold" grpId="1" nodeType="withEffect">
                                  <p:stCondLst>
                                    <p:cond delay="1000"/>
                                  </p:stCondLst>
                                  <p:childTnLst>
                                    <p:animMotion origin="layout" path="M -0.05553 0.00023 L 5.25913E-7 0.00023 " pathEditMode="relative" rAng="0" ptsTypes="AA">
                                      <p:cBhvr>
                                        <p:cTn id="35" dur="800" fill="hold"/>
                                        <p:tgtEl>
                                          <p:spTgt spid="25"/>
                                        </p:tgtEl>
                                        <p:attrNameLst>
                                          <p:attrName>ppt_x</p:attrName>
                                          <p:attrName>ppt_y</p:attrName>
                                        </p:attrNameLst>
                                      </p:cBhvr>
                                      <p:rCtr x="2770" y="0"/>
                                    </p:animMotion>
                                  </p:childTnLst>
                                </p:cTn>
                              </p:par>
                            </p:childTnLst>
                          </p:cTn>
                        </p:par>
                        <p:par>
                          <p:cTn id="36" fill="hold">
                            <p:stCondLst>
                              <p:cond delay="2500"/>
                            </p:stCondLst>
                            <p:childTnLst>
                              <p:par>
                                <p:cTn id="37" presetID="22" presetClass="entr" presetSubtype="2" fill="hold" nodeType="afterEffect">
                                  <p:stCondLst>
                                    <p:cond delay="0"/>
                                  </p:stCondLst>
                                  <p:childTnLst>
                                    <p:set>
                                      <p:cBhvr>
                                        <p:cTn id="38" dur="1" fill="hold">
                                          <p:stCondLst>
                                            <p:cond delay="0"/>
                                          </p:stCondLst>
                                        </p:cTn>
                                        <p:tgtEl>
                                          <p:spTgt spid="27"/>
                                        </p:tgtEl>
                                        <p:attrNameLst>
                                          <p:attrName>style.visibility</p:attrName>
                                        </p:attrNameLst>
                                      </p:cBhvr>
                                      <p:to>
                                        <p:strVal val="visible"/>
                                      </p:to>
                                    </p:set>
                                    <p:animEffect transition="in" filter="wipe(right)">
                                      <p:cBhvr>
                                        <p:cTn id="39" dur="500"/>
                                        <p:tgtEl>
                                          <p:spTgt spid="27"/>
                                        </p:tgtEl>
                                      </p:cBhvr>
                                    </p:animEffect>
                                  </p:childTnLst>
                                </p:cTn>
                              </p:par>
                            </p:childTnLst>
                          </p:cTn>
                        </p:par>
                        <p:par>
                          <p:cTn id="40" fill="hold">
                            <p:stCondLst>
                              <p:cond delay="3000"/>
                            </p:stCondLst>
                            <p:childTnLst>
                              <p:par>
                                <p:cTn id="41" presetID="10" presetClass="entr" presetSubtype="0" fill="hold" nodeType="afterEffect">
                                  <p:stCondLst>
                                    <p:cond delay="0"/>
                                  </p:stCondLst>
                                  <p:childTnLst>
                                    <p:set>
                                      <p:cBhvr>
                                        <p:cTn id="42" dur="1" fill="hold">
                                          <p:stCondLst>
                                            <p:cond delay="0"/>
                                          </p:stCondLst>
                                        </p:cTn>
                                        <p:tgtEl>
                                          <p:spTgt spid="28"/>
                                        </p:tgtEl>
                                        <p:attrNameLst>
                                          <p:attrName>style.visibility</p:attrName>
                                        </p:attrNameLst>
                                      </p:cBhvr>
                                      <p:to>
                                        <p:strVal val="visible"/>
                                      </p:to>
                                    </p:set>
                                    <p:animEffect transition="in" filter="fade">
                                      <p:cBhvr>
                                        <p:cTn id="43" dur="500"/>
                                        <p:tgtEl>
                                          <p:spTgt spid="28"/>
                                        </p:tgtEl>
                                      </p:cBhvr>
                                    </p:animEffect>
                                  </p:childTnLst>
                                </p:cTn>
                              </p:par>
                              <p:par>
                                <p:cTn id="44" presetID="10" presetClass="entr" presetSubtype="0" fill="hold" nodeType="withEffect">
                                  <p:stCondLst>
                                    <p:cond delay="0"/>
                                  </p:stCondLst>
                                  <p:childTnLst>
                                    <p:set>
                                      <p:cBhvr>
                                        <p:cTn id="45" dur="1" fill="hold">
                                          <p:stCondLst>
                                            <p:cond delay="0"/>
                                          </p:stCondLst>
                                        </p:cTn>
                                        <p:tgtEl>
                                          <p:spTgt spid="10"/>
                                        </p:tgtEl>
                                        <p:attrNameLst>
                                          <p:attrName>style.visibility</p:attrName>
                                        </p:attrNameLst>
                                      </p:cBhvr>
                                      <p:to>
                                        <p:strVal val="visible"/>
                                      </p:to>
                                    </p:set>
                                    <p:animEffect transition="in" filter="fade">
                                      <p:cBhvr>
                                        <p:cTn id="46" dur="500"/>
                                        <p:tgtEl>
                                          <p:spTgt spid="10"/>
                                        </p:tgtEl>
                                      </p:cBhvr>
                                    </p:animEffect>
                                  </p:childTnLst>
                                </p:cTn>
                              </p:par>
                            </p:childTnLst>
                          </p:cTn>
                        </p:par>
                        <p:par>
                          <p:cTn id="47" fill="hold">
                            <p:stCondLst>
                              <p:cond delay="3500"/>
                            </p:stCondLst>
                            <p:childTnLst>
                              <p:par>
                                <p:cTn id="48" presetID="10" presetClass="entr" presetSubtype="0" fill="hold" grpId="0" nodeType="afterEffect">
                                  <p:stCondLst>
                                    <p:cond delay="0"/>
                                  </p:stCondLst>
                                  <p:childTnLst>
                                    <p:set>
                                      <p:cBhvr>
                                        <p:cTn id="49" dur="1" fill="hold">
                                          <p:stCondLst>
                                            <p:cond delay="0"/>
                                          </p:stCondLst>
                                        </p:cTn>
                                        <p:tgtEl>
                                          <p:spTgt spid="26"/>
                                        </p:tgtEl>
                                        <p:attrNameLst>
                                          <p:attrName>style.visibility</p:attrName>
                                        </p:attrNameLst>
                                      </p:cBhvr>
                                      <p:to>
                                        <p:strVal val="visible"/>
                                      </p:to>
                                    </p:set>
                                    <p:animEffect transition="in" filter="fade">
                                      <p:cBhvr>
                                        <p:cTn id="50" dur="500"/>
                                        <p:tgtEl>
                                          <p:spTgt spid="26"/>
                                        </p:tgtEl>
                                      </p:cBhvr>
                                    </p:animEffect>
                                  </p:childTnLst>
                                </p:cTn>
                              </p:par>
                            </p:childTnLst>
                          </p:cTn>
                        </p:par>
                        <p:par>
                          <p:cTn id="51" fill="hold">
                            <p:stCondLst>
                              <p:cond delay="4000"/>
                            </p:stCondLst>
                            <p:childTnLst>
                              <p:par>
                                <p:cTn id="52" presetID="10" presetClass="entr" presetSubtype="0" fill="hold" grpId="0" nodeType="afterEffect">
                                  <p:stCondLst>
                                    <p:cond delay="0"/>
                                  </p:stCondLst>
                                  <p:childTnLst>
                                    <p:set>
                                      <p:cBhvr>
                                        <p:cTn id="53" dur="1" fill="hold">
                                          <p:stCondLst>
                                            <p:cond delay="0"/>
                                          </p:stCondLst>
                                        </p:cTn>
                                        <p:tgtEl>
                                          <p:spTgt spid="58"/>
                                        </p:tgtEl>
                                        <p:attrNameLst>
                                          <p:attrName>style.visibility</p:attrName>
                                        </p:attrNameLst>
                                      </p:cBhvr>
                                      <p:to>
                                        <p:strVal val="visible"/>
                                      </p:to>
                                    </p:set>
                                    <p:animEffect transition="in" filter="fade">
                                      <p:cBhvr>
                                        <p:cTn id="54" dur="500"/>
                                        <p:tgtEl>
                                          <p:spTgt spid="58"/>
                                        </p:tgtEl>
                                      </p:cBhvr>
                                    </p:animEffect>
                                  </p:childTnLst>
                                </p:cTn>
                              </p:par>
                              <p:par>
                                <p:cTn id="55" presetID="22" presetClass="entr" presetSubtype="4" fill="hold" nodeType="withEffect">
                                  <p:stCondLst>
                                    <p:cond delay="0"/>
                                  </p:stCondLst>
                                  <p:childTnLst>
                                    <p:set>
                                      <p:cBhvr>
                                        <p:cTn id="56" dur="1" fill="hold">
                                          <p:stCondLst>
                                            <p:cond delay="0"/>
                                          </p:stCondLst>
                                        </p:cTn>
                                        <p:tgtEl>
                                          <p:spTgt spid="54"/>
                                        </p:tgtEl>
                                        <p:attrNameLst>
                                          <p:attrName>style.visibility</p:attrName>
                                        </p:attrNameLst>
                                      </p:cBhvr>
                                      <p:to>
                                        <p:strVal val="visible"/>
                                      </p:to>
                                    </p:set>
                                    <p:animEffect transition="in" filter="wipe(down)">
                                      <p:cBhvr>
                                        <p:cTn id="57" dur="500"/>
                                        <p:tgtEl>
                                          <p:spTgt spid="54"/>
                                        </p:tgtEl>
                                      </p:cBhvr>
                                    </p:animEffect>
                                  </p:childTnLst>
                                </p:cTn>
                              </p:par>
                            </p:childTnLst>
                          </p:cTn>
                        </p:par>
                        <p:par>
                          <p:cTn id="58" fill="hold">
                            <p:stCondLst>
                              <p:cond delay="4500"/>
                            </p:stCondLst>
                            <p:childTnLst>
                              <p:par>
                                <p:cTn id="59" presetID="10" presetClass="entr" presetSubtype="0" fill="hold" grpId="0" nodeType="afterEffect">
                                  <p:stCondLst>
                                    <p:cond delay="0"/>
                                  </p:stCondLst>
                                  <p:childTnLst>
                                    <p:set>
                                      <p:cBhvr>
                                        <p:cTn id="60" dur="1" fill="hold">
                                          <p:stCondLst>
                                            <p:cond delay="0"/>
                                          </p:stCondLst>
                                        </p:cTn>
                                        <p:tgtEl>
                                          <p:spTgt spid="59"/>
                                        </p:tgtEl>
                                        <p:attrNameLst>
                                          <p:attrName>style.visibility</p:attrName>
                                        </p:attrNameLst>
                                      </p:cBhvr>
                                      <p:to>
                                        <p:strVal val="visible"/>
                                      </p:to>
                                    </p:set>
                                    <p:animEffect transition="in" filter="fade">
                                      <p:cBhvr>
                                        <p:cTn id="61" dur="500"/>
                                        <p:tgtEl>
                                          <p:spTgt spid="59"/>
                                        </p:tgtEl>
                                      </p:cBhvr>
                                    </p:animEffect>
                                  </p:childTnLst>
                                </p:cTn>
                              </p:par>
                            </p:childTnLst>
                          </p:cTn>
                        </p:par>
                        <p:par>
                          <p:cTn id="62" fill="hold">
                            <p:stCondLst>
                              <p:cond delay="5000"/>
                            </p:stCondLst>
                            <p:childTnLst>
                              <p:par>
                                <p:cTn id="63" presetID="10" presetClass="entr" presetSubtype="0" fill="hold" nodeType="afterEffect">
                                  <p:stCondLst>
                                    <p:cond delay="0"/>
                                  </p:stCondLst>
                                  <p:childTnLst>
                                    <p:set>
                                      <p:cBhvr>
                                        <p:cTn id="64" dur="1" fill="hold">
                                          <p:stCondLst>
                                            <p:cond delay="0"/>
                                          </p:stCondLst>
                                        </p:cTn>
                                        <p:tgtEl>
                                          <p:spTgt spid="46"/>
                                        </p:tgtEl>
                                        <p:attrNameLst>
                                          <p:attrName>style.visibility</p:attrName>
                                        </p:attrNameLst>
                                      </p:cBhvr>
                                      <p:to>
                                        <p:strVal val="visible"/>
                                      </p:to>
                                    </p:set>
                                    <p:animEffect transition="in" filter="fade">
                                      <p:cBhvr>
                                        <p:cTn id="65" dur="500"/>
                                        <p:tgtEl>
                                          <p:spTgt spid="46"/>
                                        </p:tgtEl>
                                      </p:cBhvr>
                                    </p:animEffect>
                                  </p:childTnLst>
                                </p:cTn>
                              </p:par>
                            </p:childTnLst>
                          </p:cTn>
                        </p:par>
                        <p:par>
                          <p:cTn id="66" fill="hold">
                            <p:stCondLst>
                              <p:cond delay="5500"/>
                            </p:stCondLst>
                            <p:childTnLst>
                              <p:par>
                                <p:cTn id="67" presetID="22" presetClass="entr" presetSubtype="4" fill="hold" nodeType="afterEffect">
                                  <p:stCondLst>
                                    <p:cond delay="0"/>
                                  </p:stCondLst>
                                  <p:childTnLst>
                                    <p:set>
                                      <p:cBhvr>
                                        <p:cTn id="68" dur="1" fill="hold">
                                          <p:stCondLst>
                                            <p:cond delay="0"/>
                                          </p:stCondLst>
                                        </p:cTn>
                                        <p:tgtEl>
                                          <p:spTgt spid="61"/>
                                        </p:tgtEl>
                                        <p:attrNameLst>
                                          <p:attrName>style.visibility</p:attrName>
                                        </p:attrNameLst>
                                      </p:cBhvr>
                                      <p:to>
                                        <p:strVal val="visible"/>
                                      </p:to>
                                    </p:set>
                                    <p:animEffect transition="in" filter="wipe(down)">
                                      <p:cBhvr>
                                        <p:cTn id="69" dur="500"/>
                                        <p:tgtEl>
                                          <p:spTgt spid="61"/>
                                        </p:tgtEl>
                                      </p:cBhvr>
                                    </p:animEffect>
                                  </p:childTnLst>
                                </p:cTn>
                              </p:par>
                            </p:childTnLst>
                          </p:cTn>
                        </p:par>
                        <p:par>
                          <p:cTn id="70" fill="hold">
                            <p:stCondLst>
                              <p:cond delay="6000"/>
                            </p:stCondLst>
                            <p:childTnLst>
                              <p:par>
                                <p:cTn id="71" presetID="22" presetClass="entr" presetSubtype="8" fill="hold" nodeType="afterEffect">
                                  <p:stCondLst>
                                    <p:cond delay="0"/>
                                  </p:stCondLst>
                                  <p:childTnLst>
                                    <p:set>
                                      <p:cBhvr>
                                        <p:cTn id="72" dur="1" fill="hold">
                                          <p:stCondLst>
                                            <p:cond delay="0"/>
                                          </p:stCondLst>
                                        </p:cTn>
                                        <p:tgtEl>
                                          <p:spTgt spid="56"/>
                                        </p:tgtEl>
                                        <p:attrNameLst>
                                          <p:attrName>style.visibility</p:attrName>
                                        </p:attrNameLst>
                                      </p:cBhvr>
                                      <p:to>
                                        <p:strVal val="visible"/>
                                      </p:to>
                                    </p:set>
                                    <p:animEffect transition="in" filter="wipe(left)">
                                      <p:cBhvr>
                                        <p:cTn id="73"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4" grpId="0" animBg="1"/>
      <p:bldP spid="24" grpId="1" animBg="1"/>
      <p:bldP spid="24" grpId="2" animBg="1"/>
      <p:bldP spid="25" grpId="0"/>
      <p:bldP spid="25" grpId="1"/>
      <p:bldP spid="26" grpId="0"/>
      <p:bldP spid="58" grpId="0" animBg="1"/>
      <p:bldP spid="59"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Freeform 18"/>
          <p:cNvSpPr>
            <a:spLocks noEditPoints="1"/>
          </p:cNvSpPr>
          <p:nvPr/>
        </p:nvSpPr>
        <p:spPr bwMode="auto">
          <a:xfrm>
            <a:off x="519573" y="3543296"/>
            <a:ext cx="5698667" cy="2828008"/>
          </a:xfrm>
          <a:prstGeom prst="rect">
            <a:avLst/>
          </a:prstGeom>
          <a:solidFill>
            <a:schemeClr val="tx2"/>
          </a:solidFill>
          <a:ln>
            <a:noFill/>
          </a:ln>
        </p:spPr>
        <p:txBody>
          <a:bodyPr vert="horz" wrap="square" lIns="182880" tIns="146304" rIns="182880" bIns="146304" numCol="1" anchor="t" anchorCtr="0" compatLnSpc="1">
            <a:prstTxWarp prst="textNoShape">
              <a:avLst/>
            </a:prstTxWarp>
          </a:bodyPr>
          <a:lstStyle/>
          <a:p>
            <a:r>
              <a:rPr lang="en-US" sz="2000" dirty="0">
                <a:solidFill>
                  <a:srgbClr val="FFFFFF"/>
                </a:solidFill>
              </a:rPr>
              <a:t>SQL Server Management Studio</a:t>
            </a:r>
          </a:p>
        </p:txBody>
      </p:sp>
      <p:sp>
        <p:nvSpPr>
          <p:cNvPr id="94" name="Rectangle 93"/>
          <p:cNvSpPr/>
          <p:nvPr/>
        </p:nvSpPr>
        <p:spPr bwMode="auto">
          <a:xfrm>
            <a:off x="9102436" y="0"/>
            <a:ext cx="2547738" cy="1678827"/>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rgbClr val="EFEFEF"/>
                  </a:gs>
                  <a:gs pos="10417">
                    <a:srgbClr val="EFEFEF"/>
                  </a:gs>
                </a:gsLst>
                <a:lin ang="5400000" scaled="0"/>
              </a:gradFill>
            </a:endParaRPr>
          </a:p>
        </p:txBody>
      </p:sp>
      <p:grpSp>
        <p:nvGrpSpPr>
          <p:cNvPr id="42" name="Group 41"/>
          <p:cNvGrpSpPr/>
          <p:nvPr/>
        </p:nvGrpSpPr>
        <p:grpSpPr>
          <a:xfrm>
            <a:off x="8273093" y="1054967"/>
            <a:ext cx="3888745" cy="2141391"/>
            <a:chOff x="4744649" y="1560875"/>
            <a:chExt cx="7414023" cy="4082634"/>
          </a:xfrm>
        </p:grpSpPr>
        <p:sp>
          <p:nvSpPr>
            <p:cNvPr id="43" name="Freeform 128"/>
            <p:cNvSpPr>
              <a:spLocks noChangeAspect="1"/>
            </p:cNvSpPr>
            <p:nvPr/>
          </p:nvSpPr>
          <p:spPr bwMode="black">
            <a:xfrm>
              <a:off x="4744649" y="1560875"/>
              <a:ext cx="7414023" cy="4082634"/>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tx2"/>
            </a:solidFill>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44" name="Freeform 79"/>
            <p:cNvSpPr>
              <a:spLocks noEditPoints="1"/>
            </p:cNvSpPr>
            <p:nvPr/>
          </p:nvSpPr>
          <p:spPr bwMode="black">
            <a:xfrm>
              <a:off x="7790054" y="2750285"/>
              <a:ext cx="1958183" cy="2579565"/>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chemeClr val="bg1"/>
            </a:solidFill>
            <a:ln>
              <a:noFill/>
            </a:ln>
          </p:spPr>
          <p:txBody>
            <a:bodyPr vert="horz" wrap="square" lIns="82305" tIns="41153" rIns="82305" bIns="41153" numCol="1" anchor="t" anchorCtr="0" compatLnSpc="1">
              <a:prstTxWarp prst="textNoShape">
                <a:avLst/>
              </a:prstTxWarp>
            </a:bodyPr>
            <a:lstStyle/>
            <a:p>
              <a:endParaRPr lang="en-US" sz="1600" dirty="0">
                <a:solidFill>
                  <a:srgbClr val="505050"/>
                </a:solidFill>
              </a:endParaRPr>
            </a:p>
          </p:txBody>
        </p:sp>
      </p:grpSp>
      <p:sp>
        <p:nvSpPr>
          <p:cNvPr id="98" name="Rectangle 97"/>
          <p:cNvSpPr/>
          <p:nvPr/>
        </p:nvSpPr>
        <p:spPr bwMode="auto">
          <a:xfrm>
            <a:off x="10269769" y="4812169"/>
            <a:ext cx="2166706" cy="440767"/>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rgbClr val="EFEFEF"/>
                  </a:gs>
                  <a:gs pos="10417">
                    <a:srgbClr val="EFEFEF"/>
                  </a:gs>
                </a:gsLst>
                <a:lin ang="5400000" scaled="0"/>
              </a:gradFill>
            </a:endParaRPr>
          </a:p>
        </p:txBody>
      </p:sp>
      <p:grpSp>
        <p:nvGrpSpPr>
          <p:cNvPr id="8" name="Group 7"/>
          <p:cNvGrpSpPr/>
          <p:nvPr/>
        </p:nvGrpSpPr>
        <p:grpSpPr>
          <a:xfrm>
            <a:off x="7615950" y="4118279"/>
            <a:ext cx="4715750" cy="1986023"/>
            <a:chOff x="6909369" y="3785768"/>
            <a:chExt cx="5106196" cy="1986023"/>
          </a:xfrm>
        </p:grpSpPr>
        <p:sp>
          <p:nvSpPr>
            <p:cNvPr id="65" name="TextBox 64"/>
            <p:cNvSpPr txBox="1"/>
            <p:nvPr/>
          </p:nvSpPr>
          <p:spPr>
            <a:xfrm>
              <a:off x="6909369" y="4189819"/>
              <a:ext cx="4584356" cy="1581972"/>
            </a:xfrm>
            <a:prstGeom prst="rect">
              <a:avLst/>
            </a:prstGeom>
            <a:noFill/>
          </p:spPr>
          <p:txBody>
            <a:bodyPr wrap="square" lIns="182880" tIns="146304" rIns="182880" bIns="146304" rtlCol="0">
              <a:spAutoFit/>
            </a:bodyPr>
            <a:lstStyle/>
            <a:p>
              <a:pPr fontAlgn="base">
                <a:lnSpc>
                  <a:spcPct val="90000"/>
                </a:lnSpc>
                <a:spcBef>
                  <a:spcPct val="20000"/>
                </a:spcBef>
                <a:spcAft>
                  <a:spcPct val="0"/>
                </a:spcAft>
                <a:buClr>
                  <a:srgbClr val="0070C0"/>
                </a:buClr>
                <a:buSzPct val="100000"/>
                <a:defRPr/>
              </a:pPr>
              <a:r>
                <a:rPr lang="en-US" sz="2200" spc="-53" dirty="0">
                  <a:solidFill>
                    <a:schemeClr val="bg1">
                      <a:lumMod val="50000"/>
                    </a:schemeClr>
                  </a:solidFill>
                  <a:ea typeface="Segoe UI" pitchFamily="34" charset="0"/>
                  <a:cs typeface="Segoe UI Light" panose="020B0502040204020203" pitchFamily="34" charset="0"/>
                </a:rPr>
                <a:t>Reliable off-site data backup </a:t>
              </a:r>
              <a:br>
                <a:rPr lang="en-US" sz="2200" spc="-53" dirty="0">
                  <a:solidFill>
                    <a:schemeClr val="bg1">
                      <a:lumMod val="50000"/>
                    </a:schemeClr>
                  </a:solidFill>
                  <a:ea typeface="Segoe UI" pitchFamily="34" charset="0"/>
                  <a:cs typeface="Segoe UI Light" panose="020B0502040204020203" pitchFamily="34" charset="0"/>
                </a:rPr>
              </a:br>
              <a:r>
                <a:rPr lang="en-US" sz="2200" spc="-53" dirty="0">
                  <a:solidFill>
                    <a:schemeClr val="bg1">
                      <a:lumMod val="50000"/>
                    </a:schemeClr>
                  </a:solidFill>
                  <a:ea typeface="Segoe UI" pitchFamily="34" charset="0"/>
                  <a:cs typeface="Segoe UI Light" panose="020B0502040204020203" pitchFamily="34" charset="0"/>
                </a:rPr>
                <a:t>for SQL images</a:t>
              </a:r>
            </a:p>
            <a:p>
              <a:pPr fontAlgn="base">
                <a:lnSpc>
                  <a:spcPct val="90000"/>
                </a:lnSpc>
                <a:spcBef>
                  <a:spcPct val="20000"/>
                </a:spcBef>
                <a:spcAft>
                  <a:spcPct val="0"/>
                </a:spcAft>
                <a:buClr>
                  <a:srgbClr val="0070C0"/>
                </a:buClr>
                <a:buSzPct val="100000"/>
                <a:defRPr/>
              </a:pPr>
              <a:r>
                <a:rPr lang="en-US" sz="2200" spc="-53" dirty="0">
                  <a:solidFill>
                    <a:schemeClr val="bg1">
                      <a:lumMod val="50000"/>
                    </a:schemeClr>
                  </a:solidFill>
                  <a:ea typeface="Segoe UI" pitchFamily="34" charset="0"/>
                  <a:cs typeface="Segoe UI Light" panose="020B0502040204020203" pitchFamily="34" charset="0"/>
                </a:rPr>
                <a:t>Easily restore databases </a:t>
              </a:r>
              <a:r>
                <a:rPr lang="en-US" sz="2200" spc="-53" dirty="0" smtClean="0">
                  <a:solidFill>
                    <a:schemeClr val="bg1">
                      <a:lumMod val="50000"/>
                    </a:schemeClr>
                  </a:solidFill>
                  <a:ea typeface="Segoe UI" pitchFamily="34" charset="0"/>
                  <a:cs typeface="Segoe UI Light" panose="020B0502040204020203" pitchFamily="34" charset="0"/>
                </a:rPr>
                <a:t/>
              </a:r>
              <a:br>
                <a:rPr lang="en-US" sz="2200" spc="-53" dirty="0" smtClean="0">
                  <a:solidFill>
                    <a:schemeClr val="bg1">
                      <a:lumMod val="50000"/>
                    </a:schemeClr>
                  </a:solidFill>
                  <a:ea typeface="Segoe UI" pitchFamily="34" charset="0"/>
                  <a:cs typeface="Segoe UI Light" panose="020B0502040204020203" pitchFamily="34" charset="0"/>
                </a:rPr>
              </a:br>
              <a:r>
                <a:rPr lang="en-US" sz="2200" spc="-53" dirty="0" smtClean="0">
                  <a:solidFill>
                    <a:schemeClr val="bg1">
                      <a:lumMod val="50000"/>
                    </a:schemeClr>
                  </a:solidFill>
                  <a:ea typeface="Segoe UI" pitchFamily="34" charset="0"/>
                  <a:cs typeface="Segoe UI Light" panose="020B0502040204020203" pitchFamily="34" charset="0"/>
                </a:rPr>
                <a:t>using </a:t>
              </a:r>
              <a:r>
                <a:rPr lang="en-US" sz="2200" spc="-53" dirty="0">
                  <a:solidFill>
                    <a:schemeClr val="bg1">
                      <a:lumMod val="50000"/>
                    </a:schemeClr>
                  </a:solidFill>
                  <a:ea typeface="Segoe UI" pitchFamily="34" charset="0"/>
                  <a:cs typeface="Segoe UI Light" panose="020B0502040204020203" pitchFamily="34" charset="0"/>
                </a:rPr>
                <a:t>VMs </a:t>
              </a:r>
            </a:p>
          </p:txBody>
        </p:sp>
        <p:sp>
          <p:nvSpPr>
            <p:cNvPr id="24" name="TextBox 23"/>
            <p:cNvSpPr txBox="1"/>
            <p:nvPr/>
          </p:nvSpPr>
          <p:spPr>
            <a:xfrm>
              <a:off x="6909369" y="3785768"/>
              <a:ext cx="5106196" cy="533788"/>
            </a:xfrm>
            <a:prstGeom prst="rect">
              <a:avLst/>
            </a:prstGeom>
            <a:noFill/>
          </p:spPr>
          <p:txBody>
            <a:bodyPr wrap="square" lIns="182880" tIns="146304" rIns="182880" bIns="146304" rtlCol="0">
              <a:noAutofit/>
            </a:bodyPr>
            <a:lstStyle/>
            <a:p>
              <a:pPr defTabSz="914400" fontAlgn="base">
                <a:lnSpc>
                  <a:spcPct val="90000"/>
                </a:lnSpc>
                <a:spcBef>
                  <a:spcPct val="20000"/>
                </a:spcBef>
                <a:spcAft>
                  <a:spcPct val="0"/>
                </a:spcAft>
                <a:buClr>
                  <a:srgbClr val="0070C0"/>
                </a:buClr>
                <a:buSzPct val="100000"/>
                <a:defRPr/>
              </a:pPr>
              <a:r>
                <a:rPr lang="en-US" sz="2200" spc="-50" dirty="0">
                  <a:solidFill>
                    <a:srgbClr val="00188F"/>
                  </a:solidFill>
                </a:rPr>
                <a:t>Benefits</a:t>
              </a:r>
            </a:p>
          </p:txBody>
        </p:sp>
      </p:grpSp>
      <p:sp>
        <p:nvSpPr>
          <p:cNvPr id="25" name="Title 1"/>
          <p:cNvSpPr txBox="1">
            <a:spLocks/>
          </p:cNvSpPr>
          <p:nvPr/>
        </p:nvSpPr>
        <p:spPr>
          <a:xfrm>
            <a:off x="274638" y="292082"/>
            <a:ext cx="11375536" cy="946413"/>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2"/>
                    </a:gs>
                    <a:gs pos="100000">
                      <a:schemeClr val="tx2"/>
                    </a:gs>
                  </a:gsLst>
                  <a:lin ang="5400000" scaled="0"/>
                </a:gradFill>
                <a:effectLst/>
                <a:latin typeface="+mj-lt"/>
                <a:ea typeface="+mn-ea"/>
                <a:cs typeface="Arial" charset="0"/>
              </a:defRPr>
            </a:lvl1pPr>
          </a:lstStyle>
          <a:p>
            <a:r>
              <a:rPr>
                <a:gradFill>
                  <a:gsLst>
                    <a:gs pos="1250">
                      <a:srgbClr val="00188F"/>
                    </a:gs>
                    <a:gs pos="100000">
                      <a:srgbClr val="00188F"/>
                    </a:gs>
                  </a:gsLst>
                  <a:lin ang="5400000" scaled="0"/>
                </a:gradFill>
              </a:rPr>
              <a:t>Store, backup, recover</a:t>
            </a:r>
          </a:p>
        </p:txBody>
      </p:sp>
      <p:grpSp>
        <p:nvGrpSpPr>
          <p:cNvPr id="7" name="Group 6"/>
          <p:cNvGrpSpPr/>
          <p:nvPr/>
        </p:nvGrpSpPr>
        <p:grpSpPr>
          <a:xfrm>
            <a:off x="2131253" y="4434886"/>
            <a:ext cx="3870450" cy="694283"/>
            <a:chOff x="1822427" y="4518011"/>
            <a:chExt cx="3870450" cy="694283"/>
          </a:xfrm>
        </p:grpSpPr>
        <p:grpSp>
          <p:nvGrpSpPr>
            <p:cNvPr id="4" name="Group 3"/>
            <p:cNvGrpSpPr/>
            <p:nvPr/>
          </p:nvGrpSpPr>
          <p:grpSpPr>
            <a:xfrm>
              <a:off x="4101811" y="4518011"/>
              <a:ext cx="1591066" cy="694283"/>
              <a:chOff x="2868829" y="-2273840"/>
              <a:chExt cx="2011854" cy="877900"/>
            </a:xfrm>
          </p:grpSpPr>
          <p:pic>
            <p:nvPicPr>
              <p:cNvPr id="3" name="Picture 2"/>
              <p:cNvPicPr>
                <a:picLocks noChangeAspect="1"/>
              </p:cNvPicPr>
              <p:nvPr/>
            </p:nvPicPr>
            <p:blipFill>
              <a:blip r:embed="rId3"/>
              <a:stretch>
                <a:fillRect/>
              </a:stretch>
            </p:blipFill>
            <p:spPr>
              <a:xfrm>
                <a:off x="2868829" y="-2273840"/>
                <a:ext cx="2011854" cy="877900"/>
              </a:xfrm>
              <a:prstGeom prst="rect">
                <a:avLst/>
              </a:prstGeom>
            </p:spPr>
          </p:pic>
          <p:sp>
            <p:nvSpPr>
              <p:cNvPr id="56" name="Freeform 134"/>
              <p:cNvSpPr>
                <a:spLocks noEditPoints="1"/>
              </p:cNvSpPr>
              <p:nvPr/>
            </p:nvSpPr>
            <p:spPr bwMode="black">
              <a:xfrm>
                <a:off x="2927992" y="-2133419"/>
                <a:ext cx="534411" cy="577898"/>
              </a:xfrm>
              <a:custGeom>
                <a:avLst/>
                <a:gdLst>
                  <a:gd name="T0" fmla="*/ 333 w 666"/>
                  <a:gd name="T1" fmla="*/ 125 h 720"/>
                  <a:gd name="T2" fmla="*/ 126 w 666"/>
                  <a:gd name="T3" fmla="*/ 90 h 720"/>
                  <a:gd name="T4" fmla="*/ 56 w 666"/>
                  <a:gd name="T5" fmla="*/ 502 h 720"/>
                  <a:gd name="T6" fmla="*/ 324 w 666"/>
                  <a:gd name="T7" fmla="*/ 720 h 720"/>
                  <a:gd name="T8" fmla="*/ 402 w 666"/>
                  <a:gd name="T9" fmla="*/ 352 h 720"/>
                  <a:gd name="T10" fmla="*/ 476 w 666"/>
                  <a:gd name="T11" fmla="*/ 315 h 720"/>
                  <a:gd name="T12" fmla="*/ 462 w 666"/>
                  <a:gd name="T13" fmla="*/ 318 h 720"/>
                  <a:gd name="T14" fmla="*/ 548 w 666"/>
                  <a:gd name="T15" fmla="*/ 205 h 720"/>
                  <a:gd name="T16" fmla="*/ 403 w 666"/>
                  <a:gd name="T17" fmla="*/ 241 h 720"/>
                  <a:gd name="T18" fmla="*/ 328 w 666"/>
                  <a:gd name="T19" fmla="*/ 215 h 720"/>
                  <a:gd name="T20" fmla="*/ 314 w 666"/>
                  <a:gd name="T21" fmla="*/ 381 h 720"/>
                  <a:gd name="T22" fmla="*/ 325 w 666"/>
                  <a:gd name="T23" fmla="*/ 377 h 720"/>
                  <a:gd name="T24" fmla="*/ 285 w 666"/>
                  <a:gd name="T25" fmla="*/ 474 h 720"/>
                  <a:gd name="T26" fmla="*/ 285 w 666"/>
                  <a:gd name="T27" fmla="*/ 474 h 720"/>
                  <a:gd name="T28" fmla="*/ 228 w 666"/>
                  <a:gd name="T29" fmla="*/ 414 h 720"/>
                  <a:gd name="T30" fmla="*/ 229 w 666"/>
                  <a:gd name="T31" fmla="*/ 593 h 720"/>
                  <a:gd name="T32" fmla="*/ 221 w 666"/>
                  <a:gd name="T33" fmla="*/ 521 h 720"/>
                  <a:gd name="T34" fmla="*/ 234 w 666"/>
                  <a:gd name="T35" fmla="*/ 278 h 720"/>
                  <a:gd name="T36" fmla="*/ 297 w 666"/>
                  <a:gd name="T37" fmla="*/ 135 h 720"/>
                  <a:gd name="T38" fmla="*/ 268 w 666"/>
                  <a:gd name="T39" fmla="*/ 314 h 720"/>
                  <a:gd name="T40" fmla="*/ 280 w 666"/>
                  <a:gd name="T41" fmla="*/ 377 h 720"/>
                  <a:gd name="T42" fmla="*/ 288 w 666"/>
                  <a:gd name="T43" fmla="*/ 374 h 720"/>
                  <a:gd name="T44" fmla="*/ 289 w 666"/>
                  <a:gd name="T45" fmla="*/ 300 h 720"/>
                  <a:gd name="T46" fmla="*/ 409 w 666"/>
                  <a:gd name="T47" fmla="*/ 156 h 720"/>
                  <a:gd name="T48" fmla="*/ 317 w 666"/>
                  <a:gd name="T49" fmla="*/ 123 h 720"/>
                  <a:gd name="T50" fmla="*/ 275 w 666"/>
                  <a:gd name="T51" fmla="*/ 5 h 720"/>
                  <a:gd name="T52" fmla="*/ 171 w 666"/>
                  <a:gd name="T53" fmla="*/ 54 h 720"/>
                  <a:gd name="T54" fmla="*/ 226 w 666"/>
                  <a:gd name="T55" fmla="*/ 108 h 720"/>
                  <a:gd name="T56" fmla="*/ 166 w 666"/>
                  <a:gd name="T57" fmla="*/ 57 h 720"/>
                  <a:gd name="T58" fmla="*/ 150 w 666"/>
                  <a:gd name="T59" fmla="*/ 102 h 720"/>
                  <a:gd name="T60" fmla="*/ 203 w 666"/>
                  <a:gd name="T61" fmla="*/ 117 h 720"/>
                  <a:gd name="T62" fmla="*/ 227 w 666"/>
                  <a:gd name="T63" fmla="*/ 309 h 720"/>
                  <a:gd name="T64" fmla="*/ 188 w 666"/>
                  <a:gd name="T65" fmla="*/ 383 h 720"/>
                  <a:gd name="T66" fmla="*/ 144 w 666"/>
                  <a:gd name="T67" fmla="*/ 453 h 720"/>
                  <a:gd name="T68" fmla="*/ 144 w 666"/>
                  <a:gd name="T69" fmla="*/ 453 h 720"/>
                  <a:gd name="T70" fmla="*/ 125 w 666"/>
                  <a:gd name="T71" fmla="*/ 463 h 720"/>
                  <a:gd name="T72" fmla="*/ 27 w 666"/>
                  <a:gd name="T73" fmla="*/ 564 h 720"/>
                  <a:gd name="T74" fmla="*/ 71 w 666"/>
                  <a:gd name="T75" fmla="*/ 639 h 720"/>
                  <a:gd name="T76" fmla="*/ 169 w 666"/>
                  <a:gd name="T77" fmla="*/ 571 h 720"/>
                  <a:gd name="T78" fmla="*/ 171 w 666"/>
                  <a:gd name="T79" fmla="*/ 687 h 720"/>
                  <a:gd name="T80" fmla="*/ 171 w 666"/>
                  <a:gd name="T81" fmla="*/ 687 h 720"/>
                  <a:gd name="T82" fmla="*/ 353 w 666"/>
                  <a:gd name="T83" fmla="*/ 644 h 720"/>
                  <a:gd name="T84" fmla="*/ 179 w 666"/>
                  <a:gd name="T85" fmla="*/ 689 h 720"/>
                  <a:gd name="T86" fmla="*/ 381 w 666"/>
                  <a:gd name="T87" fmla="*/ 546 h 720"/>
                  <a:gd name="T88" fmla="*/ 381 w 666"/>
                  <a:gd name="T89" fmla="*/ 546 h 720"/>
                  <a:gd name="T90" fmla="*/ 384 w 666"/>
                  <a:gd name="T91" fmla="*/ 530 h 720"/>
                  <a:gd name="T92" fmla="*/ 393 w 666"/>
                  <a:gd name="T93" fmla="*/ 432 h 720"/>
                  <a:gd name="T94" fmla="*/ 451 w 666"/>
                  <a:gd name="T95" fmla="*/ 321 h 7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66" h="720">
                    <a:moveTo>
                      <a:pt x="666" y="290"/>
                    </a:moveTo>
                    <a:cubicBezTo>
                      <a:pt x="663" y="286"/>
                      <a:pt x="663" y="286"/>
                      <a:pt x="663" y="286"/>
                    </a:cubicBezTo>
                    <a:cubicBezTo>
                      <a:pt x="624" y="224"/>
                      <a:pt x="564" y="167"/>
                      <a:pt x="384" y="134"/>
                    </a:cubicBezTo>
                    <a:cubicBezTo>
                      <a:pt x="369" y="131"/>
                      <a:pt x="353" y="128"/>
                      <a:pt x="333" y="125"/>
                    </a:cubicBezTo>
                    <a:cubicBezTo>
                      <a:pt x="306" y="78"/>
                      <a:pt x="286" y="36"/>
                      <a:pt x="278" y="0"/>
                    </a:cubicBezTo>
                    <a:cubicBezTo>
                      <a:pt x="257" y="6"/>
                      <a:pt x="145" y="45"/>
                      <a:pt x="123" y="74"/>
                    </a:cubicBezTo>
                    <a:cubicBezTo>
                      <a:pt x="123" y="73"/>
                      <a:pt x="123" y="73"/>
                      <a:pt x="123" y="73"/>
                    </a:cubicBezTo>
                    <a:cubicBezTo>
                      <a:pt x="118" y="80"/>
                      <a:pt x="122" y="86"/>
                      <a:pt x="126" y="90"/>
                    </a:cubicBezTo>
                    <a:cubicBezTo>
                      <a:pt x="166" y="137"/>
                      <a:pt x="225" y="164"/>
                      <a:pt x="225" y="259"/>
                    </a:cubicBezTo>
                    <a:cubicBezTo>
                      <a:pt x="225" y="346"/>
                      <a:pt x="147" y="427"/>
                      <a:pt x="68" y="492"/>
                    </a:cubicBezTo>
                    <a:cubicBezTo>
                      <a:pt x="64" y="495"/>
                      <a:pt x="60" y="498"/>
                      <a:pt x="56" y="502"/>
                    </a:cubicBezTo>
                    <a:cubicBezTo>
                      <a:pt x="56" y="502"/>
                      <a:pt x="56" y="502"/>
                      <a:pt x="56" y="502"/>
                    </a:cubicBezTo>
                    <a:cubicBezTo>
                      <a:pt x="36" y="519"/>
                      <a:pt x="14" y="545"/>
                      <a:pt x="8" y="569"/>
                    </a:cubicBezTo>
                    <a:cubicBezTo>
                      <a:pt x="0" y="604"/>
                      <a:pt x="27" y="632"/>
                      <a:pt x="55" y="652"/>
                    </a:cubicBezTo>
                    <a:cubicBezTo>
                      <a:pt x="86" y="674"/>
                      <a:pt x="119" y="685"/>
                      <a:pt x="156" y="696"/>
                    </a:cubicBezTo>
                    <a:cubicBezTo>
                      <a:pt x="198" y="708"/>
                      <a:pt x="281" y="719"/>
                      <a:pt x="324" y="720"/>
                    </a:cubicBezTo>
                    <a:cubicBezTo>
                      <a:pt x="327" y="720"/>
                      <a:pt x="331" y="719"/>
                      <a:pt x="331" y="719"/>
                    </a:cubicBezTo>
                    <a:cubicBezTo>
                      <a:pt x="331" y="719"/>
                      <a:pt x="333" y="716"/>
                      <a:pt x="333" y="715"/>
                    </a:cubicBezTo>
                    <a:cubicBezTo>
                      <a:pt x="337" y="709"/>
                      <a:pt x="386" y="616"/>
                      <a:pt x="400" y="538"/>
                    </a:cubicBezTo>
                    <a:cubicBezTo>
                      <a:pt x="408" y="487"/>
                      <a:pt x="415" y="418"/>
                      <a:pt x="402" y="352"/>
                    </a:cubicBezTo>
                    <a:cubicBezTo>
                      <a:pt x="492" y="325"/>
                      <a:pt x="596" y="300"/>
                      <a:pt x="666" y="290"/>
                    </a:cubicBezTo>
                    <a:close/>
                    <a:moveTo>
                      <a:pt x="650" y="282"/>
                    </a:moveTo>
                    <a:cubicBezTo>
                      <a:pt x="651" y="283"/>
                      <a:pt x="653" y="284"/>
                      <a:pt x="655" y="285"/>
                    </a:cubicBezTo>
                    <a:cubicBezTo>
                      <a:pt x="633" y="287"/>
                      <a:pt x="570" y="291"/>
                      <a:pt x="476" y="315"/>
                    </a:cubicBezTo>
                    <a:cubicBezTo>
                      <a:pt x="515" y="278"/>
                      <a:pt x="535" y="255"/>
                      <a:pt x="556" y="207"/>
                    </a:cubicBezTo>
                    <a:cubicBezTo>
                      <a:pt x="602" y="232"/>
                      <a:pt x="634" y="263"/>
                      <a:pt x="650" y="282"/>
                    </a:cubicBezTo>
                    <a:close/>
                    <a:moveTo>
                      <a:pt x="462" y="318"/>
                    </a:moveTo>
                    <a:cubicBezTo>
                      <a:pt x="462" y="318"/>
                      <a:pt x="462" y="318"/>
                      <a:pt x="462" y="318"/>
                    </a:cubicBezTo>
                    <a:cubicBezTo>
                      <a:pt x="462" y="318"/>
                      <a:pt x="462" y="318"/>
                      <a:pt x="462" y="318"/>
                    </a:cubicBezTo>
                    <a:cubicBezTo>
                      <a:pt x="462" y="318"/>
                      <a:pt x="462" y="318"/>
                      <a:pt x="462" y="318"/>
                    </a:cubicBezTo>
                    <a:cubicBezTo>
                      <a:pt x="446" y="293"/>
                      <a:pt x="427" y="273"/>
                      <a:pt x="405" y="257"/>
                    </a:cubicBezTo>
                    <a:cubicBezTo>
                      <a:pt x="448" y="237"/>
                      <a:pt x="496" y="220"/>
                      <a:pt x="548" y="205"/>
                    </a:cubicBezTo>
                    <a:cubicBezTo>
                      <a:pt x="531" y="234"/>
                      <a:pt x="504" y="265"/>
                      <a:pt x="462" y="318"/>
                    </a:cubicBezTo>
                    <a:close/>
                    <a:moveTo>
                      <a:pt x="509" y="186"/>
                    </a:moveTo>
                    <a:cubicBezTo>
                      <a:pt x="520" y="190"/>
                      <a:pt x="530" y="194"/>
                      <a:pt x="540" y="199"/>
                    </a:cubicBezTo>
                    <a:cubicBezTo>
                      <a:pt x="489" y="210"/>
                      <a:pt x="444" y="225"/>
                      <a:pt x="403" y="241"/>
                    </a:cubicBezTo>
                    <a:cubicBezTo>
                      <a:pt x="419" y="211"/>
                      <a:pt x="426" y="183"/>
                      <a:pt x="427" y="160"/>
                    </a:cubicBezTo>
                    <a:cubicBezTo>
                      <a:pt x="455" y="167"/>
                      <a:pt x="482" y="175"/>
                      <a:pt x="509" y="186"/>
                    </a:cubicBezTo>
                    <a:close/>
                    <a:moveTo>
                      <a:pt x="385" y="243"/>
                    </a:moveTo>
                    <a:cubicBezTo>
                      <a:pt x="367" y="232"/>
                      <a:pt x="347" y="223"/>
                      <a:pt x="328" y="215"/>
                    </a:cubicBezTo>
                    <a:cubicBezTo>
                      <a:pt x="354" y="196"/>
                      <a:pt x="385" y="177"/>
                      <a:pt x="420" y="159"/>
                    </a:cubicBezTo>
                    <a:cubicBezTo>
                      <a:pt x="418" y="179"/>
                      <a:pt x="407" y="207"/>
                      <a:pt x="385" y="243"/>
                    </a:cubicBezTo>
                    <a:close/>
                    <a:moveTo>
                      <a:pt x="312" y="382"/>
                    </a:moveTo>
                    <a:cubicBezTo>
                      <a:pt x="312" y="382"/>
                      <a:pt x="313" y="381"/>
                      <a:pt x="314" y="381"/>
                    </a:cubicBezTo>
                    <a:cubicBezTo>
                      <a:pt x="333" y="394"/>
                      <a:pt x="376" y="419"/>
                      <a:pt x="392" y="425"/>
                    </a:cubicBezTo>
                    <a:cubicBezTo>
                      <a:pt x="371" y="440"/>
                      <a:pt x="341" y="457"/>
                      <a:pt x="299" y="475"/>
                    </a:cubicBezTo>
                    <a:cubicBezTo>
                      <a:pt x="310" y="435"/>
                      <a:pt x="313" y="402"/>
                      <a:pt x="312" y="382"/>
                    </a:cubicBezTo>
                    <a:close/>
                    <a:moveTo>
                      <a:pt x="325" y="377"/>
                    </a:moveTo>
                    <a:cubicBezTo>
                      <a:pt x="344" y="371"/>
                      <a:pt x="365" y="364"/>
                      <a:pt x="387" y="357"/>
                    </a:cubicBezTo>
                    <a:cubicBezTo>
                      <a:pt x="390" y="378"/>
                      <a:pt x="392" y="400"/>
                      <a:pt x="392" y="420"/>
                    </a:cubicBezTo>
                    <a:cubicBezTo>
                      <a:pt x="374" y="410"/>
                      <a:pt x="341" y="389"/>
                      <a:pt x="325" y="377"/>
                    </a:cubicBezTo>
                    <a:close/>
                    <a:moveTo>
                      <a:pt x="285" y="474"/>
                    </a:moveTo>
                    <a:cubicBezTo>
                      <a:pt x="265" y="457"/>
                      <a:pt x="246" y="433"/>
                      <a:pt x="239" y="410"/>
                    </a:cubicBezTo>
                    <a:cubicBezTo>
                      <a:pt x="253" y="404"/>
                      <a:pt x="268" y="398"/>
                      <a:pt x="283" y="392"/>
                    </a:cubicBezTo>
                    <a:cubicBezTo>
                      <a:pt x="288" y="390"/>
                      <a:pt x="293" y="389"/>
                      <a:pt x="298" y="387"/>
                    </a:cubicBezTo>
                    <a:cubicBezTo>
                      <a:pt x="301" y="414"/>
                      <a:pt x="295" y="444"/>
                      <a:pt x="285" y="474"/>
                    </a:cubicBezTo>
                    <a:close/>
                    <a:moveTo>
                      <a:pt x="209" y="509"/>
                    </a:moveTo>
                    <a:cubicBezTo>
                      <a:pt x="199" y="512"/>
                      <a:pt x="187" y="516"/>
                      <a:pt x="173" y="521"/>
                    </a:cubicBezTo>
                    <a:cubicBezTo>
                      <a:pt x="185" y="503"/>
                      <a:pt x="212" y="452"/>
                      <a:pt x="224" y="416"/>
                    </a:cubicBezTo>
                    <a:cubicBezTo>
                      <a:pt x="225" y="415"/>
                      <a:pt x="227" y="415"/>
                      <a:pt x="228" y="414"/>
                    </a:cubicBezTo>
                    <a:cubicBezTo>
                      <a:pt x="238" y="445"/>
                      <a:pt x="262" y="470"/>
                      <a:pt x="279" y="484"/>
                    </a:cubicBezTo>
                    <a:cubicBezTo>
                      <a:pt x="258" y="492"/>
                      <a:pt x="235" y="500"/>
                      <a:pt x="209" y="509"/>
                    </a:cubicBezTo>
                    <a:close/>
                    <a:moveTo>
                      <a:pt x="276" y="499"/>
                    </a:moveTo>
                    <a:cubicBezTo>
                      <a:pt x="263" y="532"/>
                      <a:pt x="246" y="565"/>
                      <a:pt x="229" y="593"/>
                    </a:cubicBezTo>
                    <a:cubicBezTo>
                      <a:pt x="229" y="594"/>
                      <a:pt x="229" y="594"/>
                      <a:pt x="229" y="594"/>
                    </a:cubicBezTo>
                    <a:cubicBezTo>
                      <a:pt x="220" y="589"/>
                      <a:pt x="212" y="584"/>
                      <a:pt x="205" y="578"/>
                    </a:cubicBezTo>
                    <a:cubicBezTo>
                      <a:pt x="189" y="567"/>
                      <a:pt x="174" y="553"/>
                      <a:pt x="163" y="538"/>
                    </a:cubicBezTo>
                    <a:cubicBezTo>
                      <a:pt x="183" y="533"/>
                      <a:pt x="202" y="527"/>
                      <a:pt x="221" y="521"/>
                    </a:cubicBezTo>
                    <a:cubicBezTo>
                      <a:pt x="241" y="514"/>
                      <a:pt x="259" y="507"/>
                      <a:pt x="276" y="499"/>
                    </a:cubicBezTo>
                    <a:close/>
                    <a:moveTo>
                      <a:pt x="231" y="205"/>
                    </a:moveTo>
                    <a:cubicBezTo>
                      <a:pt x="249" y="208"/>
                      <a:pt x="270" y="215"/>
                      <a:pt x="294" y="224"/>
                    </a:cubicBezTo>
                    <a:cubicBezTo>
                      <a:pt x="276" y="238"/>
                      <a:pt x="256" y="256"/>
                      <a:pt x="234" y="278"/>
                    </a:cubicBezTo>
                    <a:cubicBezTo>
                      <a:pt x="237" y="252"/>
                      <a:pt x="235" y="228"/>
                      <a:pt x="231" y="205"/>
                    </a:cubicBezTo>
                    <a:close/>
                    <a:moveTo>
                      <a:pt x="236" y="187"/>
                    </a:moveTo>
                    <a:cubicBezTo>
                      <a:pt x="251" y="170"/>
                      <a:pt x="272" y="153"/>
                      <a:pt x="297" y="135"/>
                    </a:cubicBezTo>
                    <a:cubicBezTo>
                      <a:pt x="297" y="135"/>
                      <a:pt x="297" y="135"/>
                      <a:pt x="297" y="135"/>
                    </a:cubicBezTo>
                    <a:cubicBezTo>
                      <a:pt x="305" y="158"/>
                      <a:pt x="307" y="182"/>
                      <a:pt x="305" y="207"/>
                    </a:cubicBezTo>
                    <a:cubicBezTo>
                      <a:pt x="282" y="199"/>
                      <a:pt x="258" y="193"/>
                      <a:pt x="236" y="187"/>
                    </a:cubicBezTo>
                    <a:close/>
                    <a:moveTo>
                      <a:pt x="301" y="235"/>
                    </a:moveTo>
                    <a:cubicBezTo>
                      <a:pt x="295" y="261"/>
                      <a:pt x="284" y="288"/>
                      <a:pt x="268" y="314"/>
                    </a:cubicBezTo>
                    <a:cubicBezTo>
                      <a:pt x="257" y="301"/>
                      <a:pt x="245" y="294"/>
                      <a:pt x="236" y="290"/>
                    </a:cubicBezTo>
                    <a:cubicBezTo>
                      <a:pt x="248" y="279"/>
                      <a:pt x="270" y="259"/>
                      <a:pt x="301" y="235"/>
                    </a:cubicBezTo>
                    <a:close/>
                    <a:moveTo>
                      <a:pt x="264" y="338"/>
                    </a:moveTo>
                    <a:cubicBezTo>
                      <a:pt x="274" y="351"/>
                      <a:pt x="279" y="365"/>
                      <a:pt x="280" y="377"/>
                    </a:cubicBezTo>
                    <a:cubicBezTo>
                      <a:pt x="237" y="393"/>
                      <a:pt x="203" y="407"/>
                      <a:pt x="170" y="424"/>
                    </a:cubicBezTo>
                    <a:cubicBezTo>
                      <a:pt x="210" y="396"/>
                      <a:pt x="241" y="367"/>
                      <a:pt x="264" y="338"/>
                    </a:cubicBezTo>
                    <a:close/>
                    <a:moveTo>
                      <a:pt x="288" y="374"/>
                    </a:moveTo>
                    <a:cubicBezTo>
                      <a:pt x="288" y="374"/>
                      <a:pt x="288" y="374"/>
                      <a:pt x="288" y="374"/>
                    </a:cubicBezTo>
                    <a:cubicBezTo>
                      <a:pt x="288" y="353"/>
                      <a:pt x="283" y="337"/>
                      <a:pt x="275" y="325"/>
                    </a:cubicBezTo>
                    <a:cubicBezTo>
                      <a:pt x="301" y="309"/>
                      <a:pt x="331" y="292"/>
                      <a:pt x="365" y="276"/>
                    </a:cubicBezTo>
                    <a:cubicBezTo>
                      <a:pt x="345" y="305"/>
                      <a:pt x="319" y="338"/>
                      <a:pt x="288" y="374"/>
                    </a:cubicBezTo>
                    <a:close/>
                    <a:moveTo>
                      <a:pt x="289" y="300"/>
                    </a:moveTo>
                    <a:cubicBezTo>
                      <a:pt x="302" y="277"/>
                      <a:pt x="311" y="254"/>
                      <a:pt x="315" y="232"/>
                    </a:cubicBezTo>
                    <a:cubicBezTo>
                      <a:pt x="332" y="240"/>
                      <a:pt x="349" y="248"/>
                      <a:pt x="366" y="258"/>
                    </a:cubicBezTo>
                    <a:cubicBezTo>
                      <a:pt x="338" y="272"/>
                      <a:pt x="312" y="286"/>
                      <a:pt x="289" y="300"/>
                    </a:cubicBezTo>
                    <a:close/>
                    <a:moveTo>
                      <a:pt x="409" y="156"/>
                    </a:moveTo>
                    <a:cubicBezTo>
                      <a:pt x="376" y="170"/>
                      <a:pt x="348" y="184"/>
                      <a:pt x="318" y="205"/>
                    </a:cubicBezTo>
                    <a:cubicBezTo>
                      <a:pt x="319" y="180"/>
                      <a:pt x="314" y="156"/>
                      <a:pt x="304" y="136"/>
                    </a:cubicBezTo>
                    <a:cubicBezTo>
                      <a:pt x="339" y="142"/>
                      <a:pt x="374" y="148"/>
                      <a:pt x="409" y="156"/>
                    </a:cubicBezTo>
                    <a:close/>
                    <a:moveTo>
                      <a:pt x="317" y="123"/>
                    </a:moveTo>
                    <a:cubicBezTo>
                      <a:pt x="299" y="120"/>
                      <a:pt x="278" y="117"/>
                      <a:pt x="254" y="113"/>
                    </a:cubicBezTo>
                    <a:cubicBezTo>
                      <a:pt x="271" y="104"/>
                      <a:pt x="283" y="95"/>
                      <a:pt x="296" y="83"/>
                    </a:cubicBezTo>
                    <a:cubicBezTo>
                      <a:pt x="302" y="96"/>
                      <a:pt x="309" y="109"/>
                      <a:pt x="317" y="123"/>
                    </a:cubicBezTo>
                    <a:close/>
                    <a:moveTo>
                      <a:pt x="275" y="5"/>
                    </a:moveTo>
                    <a:cubicBezTo>
                      <a:pt x="277" y="27"/>
                      <a:pt x="282" y="48"/>
                      <a:pt x="291" y="69"/>
                    </a:cubicBezTo>
                    <a:cubicBezTo>
                      <a:pt x="264" y="62"/>
                      <a:pt x="200" y="53"/>
                      <a:pt x="178" y="50"/>
                    </a:cubicBezTo>
                    <a:cubicBezTo>
                      <a:pt x="216" y="27"/>
                      <a:pt x="269" y="8"/>
                      <a:pt x="275" y="5"/>
                    </a:cubicBezTo>
                    <a:close/>
                    <a:moveTo>
                      <a:pt x="171" y="54"/>
                    </a:moveTo>
                    <a:cubicBezTo>
                      <a:pt x="191" y="62"/>
                      <a:pt x="259" y="76"/>
                      <a:pt x="294" y="78"/>
                    </a:cubicBezTo>
                    <a:cubicBezTo>
                      <a:pt x="294" y="78"/>
                      <a:pt x="294" y="78"/>
                      <a:pt x="294" y="78"/>
                    </a:cubicBezTo>
                    <a:cubicBezTo>
                      <a:pt x="282" y="84"/>
                      <a:pt x="261" y="95"/>
                      <a:pt x="237" y="110"/>
                    </a:cubicBezTo>
                    <a:cubicBezTo>
                      <a:pt x="234" y="109"/>
                      <a:pt x="230" y="109"/>
                      <a:pt x="226" y="108"/>
                    </a:cubicBezTo>
                    <a:cubicBezTo>
                      <a:pt x="210" y="93"/>
                      <a:pt x="180" y="63"/>
                      <a:pt x="171" y="55"/>
                    </a:cubicBezTo>
                    <a:cubicBezTo>
                      <a:pt x="171" y="55"/>
                      <a:pt x="171" y="54"/>
                      <a:pt x="171" y="54"/>
                    </a:cubicBezTo>
                    <a:close/>
                    <a:moveTo>
                      <a:pt x="155" y="66"/>
                    </a:moveTo>
                    <a:cubicBezTo>
                      <a:pt x="158" y="63"/>
                      <a:pt x="162" y="60"/>
                      <a:pt x="166" y="57"/>
                    </a:cubicBezTo>
                    <a:cubicBezTo>
                      <a:pt x="174" y="67"/>
                      <a:pt x="191" y="89"/>
                      <a:pt x="204" y="104"/>
                    </a:cubicBezTo>
                    <a:cubicBezTo>
                      <a:pt x="184" y="101"/>
                      <a:pt x="157" y="96"/>
                      <a:pt x="140" y="89"/>
                    </a:cubicBezTo>
                    <a:cubicBezTo>
                      <a:pt x="140" y="80"/>
                      <a:pt x="149" y="71"/>
                      <a:pt x="155" y="66"/>
                    </a:cubicBezTo>
                    <a:close/>
                    <a:moveTo>
                      <a:pt x="150" y="102"/>
                    </a:moveTo>
                    <a:cubicBezTo>
                      <a:pt x="162" y="107"/>
                      <a:pt x="179" y="111"/>
                      <a:pt x="196" y="115"/>
                    </a:cubicBezTo>
                    <a:cubicBezTo>
                      <a:pt x="203" y="137"/>
                      <a:pt x="209" y="157"/>
                      <a:pt x="214" y="175"/>
                    </a:cubicBezTo>
                    <a:cubicBezTo>
                      <a:pt x="199" y="147"/>
                      <a:pt x="177" y="123"/>
                      <a:pt x="150" y="102"/>
                    </a:cubicBezTo>
                    <a:close/>
                    <a:moveTo>
                      <a:pt x="203" y="117"/>
                    </a:moveTo>
                    <a:cubicBezTo>
                      <a:pt x="235" y="124"/>
                      <a:pt x="269" y="130"/>
                      <a:pt x="288" y="133"/>
                    </a:cubicBezTo>
                    <a:cubicBezTo>
                      <a:pt x="274" y="141"/>
                      <a:pt x="241" y="160"/>
                      <a:pt x="226" y="180"/>
                    </a:cubicBezTo>
                    <a:cubicBezTo>
                      <a:pt x="218" y="150"/>
                      <a:pt x="208" y="128"/>
                      <a:pt x="203" y="117"/>
                    </a:cubicBezTo>
                    <a:close/>
                    <a:moveTo>
                      <a:pt x="227" y="309"/>
                    </a:moveTo>
                    <a:cubicBezTo>
                      <a:pt x="237" y="314"/>
                      <a:pt x="245" y="319"/>
                      <a:pt x="252" y="325"/>
                    </a:cubicBezTo>
                    <a:cubicBezTo>
                      <a:pt x="233" y="339"/>
                      <a:pt x="216" y="352"/>
                      <a:pt x="201" y="364"/>
                    </a:cubicBezTo>
                    <a:cubicBezTo>
                      <a:pt x="213" y="346"/>
                      <a:pt x="222" y="328"/>
                      <a:pt x="227" y="309"/>
                    </a:cubicBezTo>
                    <a:close/>
                    <a:moveTo>
                      <a:pt x="188" y="383"/>
                    </a:moveTo>
                    <a:cubicBezTo>
                      <a:pt x="202" y="372"/>
                      <a:pt x="222" y="358"/>
                      <a:pt x="247" y="342"/>
                    </a:cubicBezTo>
                    <a:cubicBezTo>
                      <a:pt x="223" y="372"/>
                      <a:pt x="191" y="400"/>
                      <a:pt x="152" y="424"/>
                    </a:cubicBezTo>
                    <a:cubicBezTo>
                      <a:pt x="166" y="410"/>
                      <a:pt x="178" y="397"/>
                      <a:pt x="188" y="383"/>
                    </a:cubicBezTo>
                    <a:close/>
                    <a:moveTo>
                      <a:pt x="144" y="453"/>
                    </a:moveTo>
                    <a:cubicBezTo>
                      <a:pt x="166" y="442"/>
                      <a:pt x="186" y="432"/>
                      <a:pt x="207" y="423"/>
                    </a:cubicBezTo>
                    <a:cubicBezTo>
                      <a:pt x="189" y="463"/>
                      <a:pt x="164" y="502"/>
                      <a:pt x="154" y="519"/>
                    </a:cubicBezTo>
                    <a:cubicBezTo>
                      <a:pt x="153" y="520"/>
                      <a:pt x="152" y="521"/>
                      <a:pt x="152" y="522"/>
                    </a:cubicBezTo>
                    <a:cubicBezTo>
                      <a:pt x="141" y="501"/>
                      <a:pt x="137" y="478"/>
                      <a:pt x="144" y="453"/>
                    </a:cubicBezTo>
                    <a:close/>
                    <a:moveTo>
                      <a:pt x="27" y="560"/>
                    </a:moveTo>
                    <a:cubicBezTo>
                      <a:pt x="33" y="533"/>
                      <a:pt x="60" y="500"/>
                      <a:pt x="90" y="482"/>
                    </a:cubicBezTo>
                    <a:cubicBezTo>
                      <a:pt x="90" y="482"/>
                      <a:pt x="90" y="482"/>
                      <a:pt x="90" y="482"/>
                    </a:cubicBezTo>
                    <a:cubicBezTo>
                      <a:pt x="102" y="475"/>
                      <a:pt x="114" y="469"/>
                      <a:pt x="125" y="463"/>
                    </a:cubicBezTo>
                    <a:cubicBezTo>
                      <a:pt x="125" y="464"/>
                      <a:pt x="125" y="465"/>
                      <a:pt x="124" y="467"/>
                    </a:cubicBezTo>
                    <a:cubicBezTo>
                      <a:pt x="123" y="474"/>
                      <a:pt x="122" y="480"/>
                      <a:pt x="122" y="487"/>
                    </a:cubicBezTo>
                    <a:cubicBezTo>
                      <a:pt x="123" y="503"/>
                      <a:pt x="128" y="518"/>
                      <a:pt x="137" y="532"/>
                    </a:cubicBezTo>
                    <a:cubicBezTo>
                      <a:pt x="103" y="543"/>
                      <a:pt x="64" y="554"/>
                      <a:pt x="27" y="564"/>
                    </a:cubicBezTo>
                    <a:cubicBezTo>
                      <a:pt x="27" y="563"/>
                      <a:pt x="27" y="561"/>
                      <a:pt x="27" y="560"/>
                    </a:cubicBezTo>
                    <a:close/>
                    <a:moveTo>
                      <a:pt x="27" y="571"/>
                    </a:moveTo>
                    <a:cubicBezTo>
                      <a:pt x="62" y="562"/>
                      <a:pt x="100" y="554"/>
                      <a:pt x="136" y="545"/>
                    </a:cubicBezTo>
                    <a:cubicBezTo>
                      <a:pt x="109" y="586"/>
                      <a:pt x="85" y="616"/>
                      <a:pt x="71" y="639"/>
                    </a:cubicBezTo>
                    <a:cubicBezTo>
                      <a:pt x="51" y="623"/>
                      <a:pt x="28" y="597"/>
                      <a:pt x="27" y="571"/>
                    </a:cubicBezTo>
                    <a:close/>
                    <a:moveTo>
                      <a:pt x="76" y="643"/>
                    </a:moveTo>
                    <a:cubicBezTo>
                      <a:pt x="98" y="610"/>
                      <a:pt x="125" y="580"/>
                      <a:pt x="150" y="550"/>
                    </a:cubicBezTo>
                    <a:cubicBezTo>
                      <a:pt x="156" y="558"/>
                      <a:pt x="162" y="565"/>
                      <a:pt x="169" y="571"/>
                    </a:cubicBezTo>
                    <a:cubicBezTo>
                      <a:pt x="182" y="583"/>
                      <a:pt x="196" y="592"/>
                      <a:pt x="211" y="600"/>
                    </a:cubicBezTo>
                    <a:cubicBezTo>
                      <a:pt x="168" y="616"/>
                      <a:pt x="123" y="632"/>
                      <a:pt x="81" y="646"/>
                    </a:cubicBezTo>
                    <a:cubicBezTo>
                      <a:pt x="79" y="645"/>
                      <a:pt x="78" y="644"/>
                      <a:pt x="76" y="643"/>
                    </a:cubicBezTo>
                    <a:close/>
                    <a:moveTo>
                      <a:pt x="171" y="687"/>
                    </a:moveTo>
                    <a:cubicBezTo>
                      <a:pt x="169" y="687"/>
                      <a:pt x="166" y="686"/>
                      <a:pt x="164" y="685"/>
                    </a:cubicBezTo>
                    <a:cubicBezTo>
                      <a:pt x="126" y="673"/>
                      <a:pt x="109" y="665"/>
                      <a:pt x="86" y="650"/>
                    </a:cubicBezTo>
                    <a:cubicBezTo>
                      <a:pt x="104" y="645"/>
                      <a:pt x="180" y="625"/>
                      <a:pt x="218" y="613"/>
                    </a:cubicBezTo>
                    <a:cubicBezTo>
                      <a:pt x="197" y="647"/>
                      <a:pt x="178" y="674"/>
                      <a:pt x="171" y="687"/>
                    </a:cubicBezTo>
                    <a:cubicBezTo>
                      <a:pt x="171" y="687"/>
                      <a:pt x="171" y="687"/>
                      <a:pt x="171" y="687"/>
                    </a:cubicBezTo>
                    <a:close/>
                    <a:moveTo>
                      <a:pt x="327" y="715"/>
                    </a:moveTo>
                    <a:cubicBezTo>
                      <a:pt x="297" y="711"/>
                      <a:pt x="236" y="702"/>
                      <a:pt x="196" y="693"/>
                    </a:cubicBezTo>
                    <a:cubicBezTo>
                      <a:pt x="252" y="680"/>
                      <a:pt x="289" y="674"/>
                      <a:pt x="353" y="644"/>
                    </a:cubicBezTo>
                    <a:cubicBezTo>
                      <a:pt x="342" y="675"/>
                      <a:pt x="332" y="703"/>
                      <a:pt x="327" y="715"/>
                    </a:cubicBezTo>
                    <a:close/>
                    <a:moveTo>
                      <a:pt x="185" y="690"/>
                    </a:moveTo>
                    <a:cubicBezTo>
                      <a:pt x="185" y="690"/>
                      <a:pt x="185" y="691"/>
                      <a:pt x="184" y="691"/>
                    </a:cubicBezTo>
                    <a:cubicBezTo>
                      <a:pt x="182" y="690"/>
                      <a:pt x="181" y="690"/>
                      <a:pt x="179" y="689"/>
                    </a:cubicBezTo>
                    <a:cubicBezTo>
                      <a:pt x="201" y="663"/>
                      <a:pt x="220" y="637"/>
                      <a:pt x="236" y="612"/>
                    </a:cubicBezTo>
                    <a:cubicBezTo>
                      <a:pt x="291" y="635"/>
                      <a:pt x="346" y="639"/>
                      <a:pt x="353" y="640"/>
                    </a:cubicBezTo>
                    <a:cubicBezTo>
                      <a:pt x="327" y="650"/>
                      <a:pt x="192" y="688"/>
                      <a:pt x="185" y="690"/>
                    </a:cubicBezTo>
                    <a:close/>
                    <a:moveTo>
                      <a:pt x="381" y="546"/>
                    </a:moveTo>
                    <a:cubicBezTo>
                      <a:pt x="376" y="568"/>
                      <a:pt x="366" y="603"/>
                      <a:pt x="355" y="636"/>
                    </a:cubicBezTo>
                    <a:cubicBezTo>
                      <a:pt x="319" y="630"/>
                      <a:pt x="280" y="619"/>
                      <a:pt x="245" y="602"/>
                    </a:cubicBezTo>
                    <a:cubicBezTo>
                      <a:pt x="283" y="586"/>
                      <a:pt x="361" y="551"/>
                      <a:pt x="383" y="536"/>
                    </a:cubicBezTo>
                    <a:cubicBezTo>
                      <a:pt x="383" y="540"/>
                      <a:pt x="382" y="543"/>
                      <a:pt x="381" y="546"/>
                    </a:cubicBezTo>
                    <a:close/>
                    <a:moveTo>
                      <a:pt x="384" y="530"/>
                    </a:moveTo>
                    <a:cubicBezTo>
                      <a:pt x="362" y="544"/>
                      <a:pt x="287" y="572"/>
                      <a:pt x="252" y="585"/>
                    </a:cubicBezTo>
                    <a:cubicBezTo>
                      <a:pt x="271" y="552"/>
                      <a:pt x="284" y="521"/>
                      <a:pt x="293" y="494"/>
                    </a:cubicBezTo>
                    <a:cubicBezTo>
                      <a:pt x="332" y="517"/>
                      <a:pt x="372" y="527"/>
                      <a:pt x="384" y="530"/>
                    </a:cubicBezTo>
                    <a:cubicBezTo>
                      <a:pt x="384" y="530"/>
                      <a:pt x="384" y="530"/>
                      <a:pt x="384" y="530"/>
                    </a:cubicBezTo>
                    <a:close/>
                    <a:moveTo>
                      <a:pt x="385" y="526"/>
                    </a:moveTo>
                    <a:cubicBezTo>
                      <a:pt x="355" y="518"/>
                      <a:pt x="327" y="503"/>
                      <a:pt x="302" y="487"/>
                    </a:cubicBezTo>
                    <a:cubicBezTo>
                      <a:pt x="355" y="461"/>
                      <a:pt x="389" y="436"/>
                      <a:pt x="393" y="432"/>
                    </a:cubicBezTo>
                    <a:cubicBezTo>
                      <a:pt x="393" y="466"/>
                      <a:pt x="390" y="499"/>
                      <a:pt x="385" y="526"/>
                    </a:cubicBezTo>
                    <a:close/>
                    <a:moveTo>
                      <a:pt x="300" y="369"/>
                    </a:moveTo>
                    <a:cubicBezTo>
                      <a:pt x="339" y="335"/>
                      <a:pt x="367" y="301"/>
                      <a:pt x="387" y="270"/>
                    </a:cubicBezTo>
                    <a:cubicBezTo>
                      <a:pt x="410" y="285"/>
                      <a:pt x="432" y="302"/>
                      <a:pt x="451" y="321"/>
                    </a:cubicBezTo>
                    <a:cubicBezTo>
                      <a:pt x="407" y="333"/>
                      <a:pt x="356" y="348"/>
                      <a:pt x="300" y="369"/>
                    </a:cubicBez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pic>
          <p:nvPicPr>
            <p:cNvPr id="2" name="Picture 1"/>
            <p:cNvPicPr>
              <a:picLocks noChangeAspect="1"/>
            </p:cNvPicPr>
            <p:nvPr/>
          </p:nvPicPr>
          <p:blipFill>
            <a:blip r:embed="rId4">
              <a:extLst>
                <a:ext uri="{BEBA8EAE-BF5A-486C-A8C5-ECC9F3942E4B}">
                  <a14:imgProps xmlns:a14="http://schemas.microsoft.com/office/drawing/2010/main">
                    <a14:imgLayer r:embed="rId5">
                      <a14:imgEffect>
                        <a14:brightnessContrast bright="100000" contrast="40000"/>
                      </a14:imgEffect>
                    </a14:imgLayer>
                  </a14:imgProps>
                </a:ext>
                <a:ext uri="{28A0092B-C50C-407E-A947-70E740481C1C}">
                  <a14:useLocalDpi xmlns:a14="http://schemas.microsoft.com/office/drawing/2010/main" val="0"/>
                </a:ext>
              </a:extLst>
            </a:blip>
            <a:stretch>
              <a:fillRect/>
            </a:stretch>
          </p:blipFill>
          <p:spPr>
            <a:xfrm>
              <a:off x="1822427" y="4632688"/>
              <a:ext cx="1830428" cy="464929"/>
            </a:xfrm>
            <a:prstGeom prst="rect">
              <a:avLst/>
            </a:prstGeom>
          </p:spPr>
        </p:pic>
      </p:grpSp>
      <p:sp>
        <p:nvSpPr>
          <p:cNvPr id="32" name="Rectangle 31"/>
          <p:cNvSpPr/>
          <p:nvPr/>
        </p:nvSpPr>
        <p:spPr>
          <a:xfrm>
            <a:off x="4717798" y="2333927"/>
            <a:ext cx="1901996" cy="584775"/>
          </a:xfrm>
          <a:prstGeom prst="rect">
            <a:avLst/>
          </a:prstGeom>
        </p:spPr>
        <p:txBody>
          <a:bodyPr wrap="none">
            <a:spAutoFit/>
          </a:bodyPr>
          <a:lstStyle>
            <a:defPPr>
              <a:defRPr lang="en-US"/>
            </a:defPPr>
            <a:lvl1pPr marL="0" algn="l" defTabSz="1218835" rtl="0" eaLnBrk="1" latinLnBrk="0" hangingPunct="1">
              <a:defRPr sz="2400" kern="1200">
                <a:solidFill>
                  <a:schemeClr val="tx1"/>
                </a:solidFill>
                <a:latin typeface="+mn-lt"/>
                <a:ea typeface="+mn-ea"/>
                <a:cs typeface="+mn-cs"/>
              </a:defRPr>
            </a:lvl1pPr>
            <a:lvl2pPr marL="609417" algn="l" defTabSz="1218835" rtl="0" eaLnBrk="1" latinLnBrk="0" hangingPunct="1">
              <a:defRPr sz="2400" kern="1200">
                <a:solidFill>
                  <a:schemeClr val="tx1"/>
                </a:solidFill>
                <a:latin typeface="+mn-lt"/>
                <a:ea typeface="+mn-ea"/>
                <a:cs typeface="+mn-cs"/>
              </a:defRPr>
            </a:lvl2pPr>
            <a:lvl3pPr marL="1218835" algn="l" defTabSz="1218835" rtl="0" eaLnBrk="1" latinLnBrk="0" hangingPunct="1">
              <a:defRPr sz="2400" kern="1200">
                <a:solidFill>
                  <a:schemeClr val="tx1"/>
                </a:solidFill>
                <a:latin typeface="+mn-lt"/>
                <a:ea typeface="+mn-ea"/>
                <a:cs typeface="+mn-cs"/>
              </a:defRPr>
            </a:lvl3pPr>
            <a:lvl4pPr marL="1828252" algn="l" defTabSz="1218835" rtl="0" eaLnBrk="1" latinLnBrk="0" hangingPunct="1">
              <a:defRPr sz="2400" kern="1200">
                <a:solidFill>
                  <a:schemeClr val="tx1"/>
                </a:solidFill>
                <a:latin typeface="+mn-lt"/>
                <a:ea typeface="+mn-ea"/>
                <a:cs typeface="+mn-cs"/>
              </a:defRPr>
            </a:lvl4pPr>
            <a:lvl5pPr marL="2437669" algn="l" defTabSz="1218835" rtl="0" eaLnBrk="1" latinLnBrk="0" hangingPunct="1">
              <a:defRPr sz="2400" kern="1200">
                <a:solidFill>
                  <a:schemeClr val="tx1"/>
                </a:solidFill>
                <a:latin typeface="+mn-lt"/>
                <a:ea typeface="+mn-ea"/>
                <a:cs typeface="+mn-cs"/>
              </a:defRPr>
            </a:lvl5pPr>
            <a:lvl6pPr marL="3047085" algn="l" defTabSz="1218835" rtl="0" eaLnBrk="1" latinLnBrk="0" hangingPunct="1">
              <a:defRPr sz="2400" kern="1200">
                <a:solidFill>
                  <a:schemeClr val="tx1"/>
                </a:solidFill>
                <a:latin typeface="+mn-lt"/>
                <a:ea typeface="+mn-ea"/>
                <a:cs typeface="+mn-cs"/>
              </a:defRPr>
            </a:lvl6pPr>
            <a:lvl7pPr marL="3656504" algn="l" defTabSz="1218835" rtl="0" eaLnBrk="1" latinLnBrk="0" hangingPunct="1">
              <a:defRPr sz="2400" kern="1200">
                <a:solidFill>
                  <a:schemeClr val="tx1"/>
                </a:solidFill>
                <a:latin typeface="+mn-lt"/>
                <a:ea typeface="+mn-ea"/>
                <a:cs typeface="+mn-cs"/>
              </a:defRPr>
            </a:lvl7pPr>
            <a:lvl8pPr marL="4265919" algn="l" defTabSz="1218835" rtl="0" eaLnBrk="1" latinLnBrk="0" hangingPunct="1">
              <a:defRPr sz="2400" kern="1200">
                <a:solidFill>
                  <a:schemeClr val="tx1"/>
                </a:solidFill>
                <a:latin typeface="+mn-lt"/>
                <a:ea typeface="+mn-ea"/>
                <a:cs typeface="+mn-cs"/>
              </a:defRPr>
            </a:lvl8pPr>
            <a:lvl9pPr marL="4875337" algn="l" defTabSz="1218835" rtl="0" eaLnBrk="1" latinLnBrk="0" hangingPunct="1">
              <a:defRPr sz="2400" kern="1200">
                <a:solidFill>
                  <a:schemeClr val="tx1"/>
                </a:solidFill>
                <a:latin typeface="+mn-lt"/>
                <a:ea typeface="+mn-ea"/>
                <a:cs typeface="+mn-cs"/>
              </a:defRPr>
            </a:lvl9pPr>
          </a:lstStyle>
          <a:p>
            <a:pPr defTabSz="685764" fontAlgn="base">
              <a:spcBef>
                <a:spcPct val="0"/>
              </a:spcBef>
              <a:spcAft>
                <a:spcPct val="0"/>
              </a:spcAft>
            </a:pPr>
            <a:r>
              <a:rPr lang="en-US" sz="1600" dirty="0">
                <a:gradFill>
                  <a:gsLst>
                    <a:gs pos="21429">
                      <a:srgbClr val="7FBA00"/>
                    </a:gs>
                    <a:gs pos="64000">
                      <a:srgbClr val="7FBA00"/>
                    </a:gs>
                  </a:gsLst>
                  <a:lin ang="5400000" scaled="1"/>
                </a:gradFill>
                <a:cs typeface="Segoe UI" pitchFamily="34" charset="0"/>
              </a:rPr>
              <a:t>Direct URL </a:t>
            </a:r>
            <a:r>
              <a:rPr lang="en-US" sz="1600" dirty="0" smtClean="0">
                <a:gradFill>
                  <a:gsLst>
                    <a:gs pos="21429">
                      <a:srgbClr val="7FBA00"/>
                    </a:gs>
                    <a:gs pos="64000">
                      <a:srgbClr val="7FBA00"/>
                    </a:gs>
                  </a:gsLst>
                  <a:lin ang="5400000" scaled="1"/>
                </a:gradFill>
                <a:cs typeface="Segoe UI" pitchFamily="34" charset="0"/>
              </a:rPr>
              <a:t>backup </a:t>
            </a:r>
            <a:endParaRPr lang="en-US" sz="1600" dirty="0">
              <a:gradFill>
                <a:gsLst>
                  <a:gs pos="21429">
                    <a:srgbClr val="7FBA00"/>
                  </a:gs>
                  <a:gs pos="64000">
                    <a:srgbClr val="7FBA00"/>
                  </a:gs>
                </a:gsLst>
                <a:lin ang="5400000" scaled="1"/>
              </a:gradFill>
              <a:cs typeface="Segoe UI" pitchFamily="34" charset="0"/>
            </a:endParaRPr>
          </a:p>
          <a:p>
            <a:pPr defTabSz="685764" fontAlgn="base">
              <a:spcBef>
                <a:spcPct val="0"/>
              </a:spcBef>
              <a:spcAft>
                <a:spcPct val="0"/>
              </a:spcAft>
            </a:pPr>
            <a:r>
              <a:rPr lang="en-US" sz="1600" dirty="0" smtClean="0">
                <a:gradFill>
                  <a:gsLst>
                    <a:gs pos="21429">
                      <a:srgbClr val="7FBA00"/>
                    </a:gs>
                    <a:gs pos="64000">
                      <a:srgbClr val="7FBA00"/>
                    </a:gs>
                  </a:gsLst>
                  <a:lin ang="5400000" scaled="1"/>
                </a:gradFill>
                <a:cs typeface="Segoe UI" pitchFamily="34" charset="0"/>
              </a:rPr>
              <a:t>to </a:t>
            </a:r>
            <a:r>
              <a:rPr lang="en-US" sz="1600" dirty="0">
                <a:gradFill>
                  <a:gsLst>
                    <a:gs pos="21429">
                      <a:srgbClr val="7FBA00"/>
                    </a:gs>
                    <a:gs pos="64000">
                      <a:srgbClr val="7FBA00"/>
                    </a:gs>
                  </a:gsLst>
                  <a:lin ang="5400000" scaled="1"/>
                </a:gradFill>
                <a:cs typeface="Segoe UI" pitchFamily="34" charset="0"/>
              </a:rPr>
              <a:t>Azure Storage</a:t>
            </a:r>
          </a:p>
        </p:txBody>
      </p:sp>
      <p:sp>
        <p:nvSpPr>
          <p:cNvPr id="33" name="Rectangle 32"/>
          <p:cNvSpPr/>
          <p:nvPr/>
        </p:nvSpPr>
        <p:spPr>
          <a:xfrm>
            <a:off x="8446374" y="3250178"/>
            <a:ext cx="2033861" cy="584775"/>
          </a:xfrm>
          <a:prstGeom prst="rect">
            <a:avLst/>
          </a:prstGeom>
        </p:spPr>
        <p:txBody>
          <a:bodyPr wrap="square">
            <a:spAutoFit/>
          </a:bodyPr>
          <a:lstStyle>
            <a:defPPr>
              <a:defRPr lang="en-US"/>
            </a:defPPr>
            <a:lvl1pPr marL="0" algn="l" defTabSz="1218835" rtl="0" eaLnBrk="1" latinLnBrk="0" hangingPunct="1">
              <a:defRPr sz="2400" kern="1200">
                <a:solidFill>
                  <a:schemeClr val="tx1"/>
                </a:solidFill>
                <a:latin typeface="+mn-lt"/>
                <a:ea typeface="+mn-ea"/>
                <a:cs typeface="+mn-cs"/>
              </a:defRPr>
            </a:lvl1pPr>
            <a:lvl2pPr marL="609417" algn="l" defTabSz="1218835" rtl="0" eaLnBrk="1" latinLnBrk="0" hangingPunct="1">
              <a:defRPr sz="2400" kern="1200">
                <a:solidFill>
                  <a:schemeClr val="tx1"/>
                </a:solidFill>
                <a:latin typeface="+mn-lt"/>
                <a:ea typeface="+mn-ea"/>
                <a:cs typeface="+mn-cs"/>
              </a:defRPr>
            </a:lvl2pPr>
            <a:lvl3pPr marL="1218835" algn="l" defTabSz="1218835" rtl="0" eaLnBrk="1" latinLnBrk="0" hangingPunct="1">
              <a:defRPr sz="2400" kern="1200">
                <a:solidFill>
                  <a:schemeClr val="tx1"/>
                </a:solidFill>
                <a:latin typeface="+mn-lt"/>
                <a:ea typeface="+mn-ea"/>
                <a:cs typeface="+mn-cs"/>
              </a:defRPr>
            </a:lvl3pPr>
            <a:lvl4pPr marL="1828252" algn="l" defTabSz="1218835" rtl="0" eaLnBrk="1" latinLnBrk="0" hangingPunct="1">
              <a:defRPr sz="2400" kern="1200">
                <a:solidFill>
                  <a:schemeClr val="tx1"/>
                </a:solidFill>
                <a:latin typeface="+mn-lt"/>
                <a:ea typeface="+mn-ea"/>
                <a:cs typeface="+mn-cs"/>
              </a:defRPr>
            </a:lvl4pPr>
            <a:lvl5pPr marL="2437669" algn="l" defTabSz="1218835" rtl="0" eaLnBrk="1" latinLnBrk="0" hangingPunct="1">
              <a:defRPr sz="2400" kern="1200">
                <a:solidFill>
                  <a:schemeClr val="tx1"/>
                </a:solidFill>
                <a:latin typeface="+mn-lt"/>
                <a:ea typeface="+mn-ea"/>
                <a:cs typeface="+mn-cs"/>
              </a:defRPr>
            </a:lvl5pPr>
            <a:lvl6pPr marL="3047085" algn="l" defTabSz="1218835" rtl="0" eaLnBrk="1" latinLnBrk="0" hangingPunct="1">
              <a:defRPr sz="2400" kern="1200">
                <a:solidFill>
                  <a:schemeClr val="tx1"/>
                </a:solidFill>
                <a:latin typeface="+mn-lt"/>
                <a:ea typeface="+mn-ea"/>
                <a:cs typeface="+mn-cs"/>
              </a:defRPr>
            </a:lvl6pPr>
            <a:lvl7pPr marL="3656504" algn="l" defTabSz="1218835" rtl="0" eaLnBrk="1" latinLnBrk="0" hangingPunct="1">
              <a:defRPr sz="2400" kern="1200">
                <a:solidFill>
                  <a:schemeClr val="tx1"/>
                </a:solidFill>
                <a:latin typeface="+mn-lt"/>
                <a:ea typeface="+mn-ea"/>
                <a:cs typeface="+mn-cs"/>
              </a:defRPr>
            </a:lvl7pPr>
            <a:lvl8pPr marL="4265919" algn="l" defTabSz="1218835" rtl="0" eaLnBrk="1" latinLnBrk="0" hangingPunct="1">
              <a:defRPr sz="2400" kern="1200">
                <a:solidFill>
                  <a:schemeClr val="tx1"/>
                </a:solidFill>
                <a:latin typeface="+mn-lt"/>
                <a:ea typeface="+mn-ea"/>
                <a:cs typeface="+mn-cs"/>
              </a:defRPr>
            </a:lvl8pPr>
            <a:lvl9pPr marL="4875337" algn="l" defTabSz="1218835" rtl="0" eaLnBrk="1" latinLnBrk="0" hangingPunct="1">
              <a:defRPr sz="2400" kern="1200">
                <a:solidFill>
                  <a:schemeClr val="tx1"/>
                </a:solidFill>
                <a:latin typeface="+mn-lt"/>
                <a:ea typeface="+mn-ea"/>
                <a:cs typeface="+mn-cs"/>
              </a:defRPr>
            </a:lvl9pPr>
          </a:lstStyle>
          <a:p>
            <a:pPr defTabSz="685764" fontAlgn="base">
              <a:spcBef>
                <a:spcPct val="0"/>
              </a:spcBef>
              <a:spcAft>
                <a:spcPct val="0"/>
              </a:spcAft>
            </a:pPr>
            <a:r>
              <a:rPr lang="en-US" sz="1600" dirty="0">
                <a:gradFill>
                  <a:gsLst>
                    <a:gs pos="21429">
                      <a:srgbClr val="7FBA00"/>
                    </a:gs>
                    <a:gs pos="64000">
                      <a:srgbClr val="7FBA00"/>
                    </a:gs>
                  </a:gsLst>
                  <a:lin ang="5400000" scaled="1"/>
                </a:gradFill>
                <a:cs typeface="Segoe UI" pitchFamily="34" charset="0"/>
              </a:rPr>
              <a:t>Restore in Azure Virtual Machine</a:t>
            </a:r>
          </a:p>
        </p:txBody>
      </p:sp>
      <p:pic>
        <p:nvPicPr>
          <p:cNvPr id="34" name="Picture 33"/>
          <p:cNvPicPr>
            <a:picLocks noChangeAspect="1"/>
          </p:cNvPicPr>
          <p:nvPr/>
        </p:nvPicPr>
        <p:blipFill>
          <a:blip r:embed="rId3"/>
          <a:stretch>
            <a:fillRect/>
          </a:stretch>
        </p:blipFill>
        <p:spPr>
          <a:xfrm>
            <a:off x="8863182" y="2688775"/>
            <a:ext cx="820167" cy="357891"/>
          </a:xfrm>
          <a:prstGeom prst="rect">
            <a:avLst/>
          </a:prstGeom>
        </p:spPr>
      </p:pic>
      <p:sp>
        <p:nvSpPr>
          <p:cNvPr id="36" name="Oval 35"/>
          <p:cNvSpPr/>
          <p:nvPr/>
        </p:nvSpPr>
        <p:spPr bwMode="auto">
          <a:xfrm>
            <a:off x="9226460" y="2311978"/>
            <a:ext cx="83743" cy="83743"/>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rgbClr val="EFEFEF"/>
                  </a:gs>
                  <a:gs pos="10417">
                    <a:srgbClr val="EFEFEF"/>
                  </a:gs>
                </a:gsLst>
                <a:lin ang="5400000" scaled="0"/>
              </a:gradFill>
            </a:endParaRPr>
          </a:p>
        </p:txBody>
      </p:sp>
      <p:sp>
        <p:nvSpPr>
          <p:cNvPr id="45" name="TextBox 44"/>
          <p:cNvSpPr txBox="1"/>
          <p:nvPr/>
        </p:nvSpPr>
        <p:spPr>
          <a:xfrm>
            <a:off x="274638" y="1190369"/>
            <a:ext cx="5106195" cy="533788"/>
          </a:xfrm>
          <a:prstGeom prst="rect">
            <a:avLst/>
          </a:prstGeom>
          <a:noFill/>
        </p:spPr>
        <p:txBody>
          <a:bodyPr wrap="square" lIns="182880" tIns="146304" rIns="182880" bIns="146304" rtlCol="0">
            <a:noAutofit/>
          </a:bodyPr>
          <a:lstStyle/>
          <a:p>
            <a:pPr>
              <a:lnSpc>
                <a:spcPct val="90000"/>
              </a:lnSpc>
              <a:spcBef>
                <a:spcPct val="20000"/>
              </a:spcBef>
              <a:buSzPct val="80000"/>
            </a:pPr>
            <a:r>
              <a:rPr lang="en-US" sz="3200" b="1" spc="-50" dirty="0" smtClean="0">
                <a:gradFill>
                  <a:gsLst>
                    <a:gs pos="2917">
                      <a:srgbClr val="00188F"/>
                    </a:gs>
                    <a:gs pos="30000">
                      <a:srgbClr val="00188F"/>
                    </a:gs>
                  </a:gsLst>
                  <a:lin ang="5400000" scaled="0"/>
                </a:gradFill>
                <a:latin typeface="Segoe UI Light"/>
              </a:rPr>
              <a:t>Microsoft SQL Server</a:t>
            </a:r>
            <a:endParaRPr lang="en-US" sz="3200" b="1" spc="-50" dirty="0">
              <a:gradFill>
                <a:gsLst>
                  <a:gs pos="2917">
                    <a:srgbClr val="00188F"/>
                  </a:gs>
                  <a:gs pos="30000">
                    <a:srgbClr val="00188F"/>
                  </a:gs>
                </a:gsLst>
                <a:lin ang="5400000" scaled="0"/>
              </a:gradFill>
              <a:latin typeface="Segoe UI Light"/>
            </a:endParaRPr>
          </a:p>
        </p:txBody>
      </p:sp>
      <p:sp>
        <p:nvSpPr>
          <p:cNvPr id="49" name="TextBox 48"/>
          <p:cNvSpPr txBox="1"/>
          <p:nvPr/>
        </p:nvSpPr>
        <p:spPr>
          <a:xfrm>
            <a:off x="274638" y="1760676"/>
            <a:ext cx="5024911" cy="904863"/>
          </a:xfrm>
          <a:prstGeom prst="rect">
            <a:avLst/>
          </a:prstGeom>
          <a:noFill/>
        </p:spPr>
        <p:txBody>
          <a:bodyPr wrap="square" lIns="182880" tIns="146304" rIns="182880" bIns="146304" rtlCol="0">
            <a:spAutoFit/>
          </a:bodyPr>
          <a:lstStyle/>
          <a:p>
            <a:pPr fontAlgn="base">
              <a:lnSpc>
                <a:spcPct val="90000"/>
              </a:lnSpc>
              <a:spcBef>
                <a:spcPct val="20000"/>
              </a:spcBef>
              <a:spcAft>
                <a:spcPct val="0"/>
              </a:spcAft>
              <a:buClr>
                <a:srgbClr val="0070C0"/>
              </a:buClr>
              <a:buSzPct val="100000"/>
              <a:defRPr/>
            </a:pPr>
            <a:r>
              <a:rPr lang="en-US" sz="2200" spc="-53" dirty="0">
                <a:solidFill>
                  <a:schemeClr val="bg1">
                    <a:lumMod val="50000"/>
                  </a:schemeClr>
                </a:solidFill>
                <a:ea typeface="Segoe UI" pitchFamily="34" charset="0"/>
                <a:cs typeface="Segoe UI Light" panose="020B0502040204020203" pitchFamily="34" charset="0"/>
              </a:rPr>
              <a:t>Backup and restore database </a:t>
            </a:r>
            <a:br>
              <a:rPr lang="en-US" sz="2200" spc="-53" dirty="0">
                <a:solidFill>
                  <a:schemeClr val="bg1">
                    <a:lumMod val="50000"/>
                  </a:schemeClr>
                </a:solidFill>
                <a:ea typeface="Segoe UI" pitchFamily="34" charset="0"/>
                <a:cs typeface="Segoe UI Light" panose="020B0502040204020203" pitchFamily="34" charset="0"/>
              </a:rPr>
            </a:br>
            <a:r>
              <a:rPr lang="en-US" sz="2200" spc="-53" dirty="0">
                <a:solidFill>
                  <a:schemeClr val="bg1">
                    <a:lumMod val="50000"/>
                  </a:schemeClr>
                </a:solidFill>
                <a:ea typeface="Segoe UI" pitchFamily="34" charset="0"/>
                <a:cs typeface="Segoe UI Light" panose="020B0502040204020203" pitchFamily="34" charset="0"/>
              </a:rPr>
              <a:t>to the cloud</a:t>
            </a:r>
          </a:p>
        </p:txBody>
      </p:sp>
      <p:sp>
        <p:nvSpPr>
          <p:cNvPr id="61" name="Right Triangle 60"/>
          <p:cNvSpPr/>
          <p:nvPr/>
        </p:nvSpPr>
        <p:spPr bwMode="auto">
          <a:xfrm rot="18900000">
            <a:off x="9207679" y="2372470"/>
            <a:ext cx="186640" cy="186640"/>
          </a:xfrm>
          <a:prstGeom prst="rtTriangle">
            <a:avLst/>
          </a:prstGeom>
          <a:solidFill>
            <a:srgbClr val="FFFFFF"/>
          </a:solidFill>
          <a:ln w="38100">
            <a:solidFill>
              <a:schemeClr val="accent2"/>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rgbClr val="EFEFEF"/>
                  </a:gs>
                  <a:gs pos="10417">
                    <a:srgbClr val="EFEFEF"/>
                  </a:gs>
                </a:gsLst>
                <a:lin ang="5400000" scaled="0"/>
              </a:gradFill>
            </a:endParaRPr>
          </a:p>
        </p:txBody>
      </p:sp>
      <p:grpSp>
        <p:nvGrpSpPr>
          <p:cNvPr id="12" name="Group 11"/>
          <p:cNvGrpSpPr/>
          <p:nvPr/>
        </p:nvGrpSpPr>
        <p:grpSpPr>
          <a:xfrm>
            <a:off x="4595603" y="2115974"/>
            <a:ext cx="5092997" cy="186640"/>
            <a:chOff x="4595603" y="2115974"/>
            <a:chExt cx="5092997" cy="186640"/>
          </a:xfrm>
        </p:grpSpPr>
        <p:cxnSp>
          <p:nvCxnSpPr>
            <p:cNvPr id="68" name="Straight Arrow Connector 67"/>
            <p:cNvCxnSpPr/>
            <p:nvPr/>
          </p:nvCxnSpPr>
          <p:spPr>
            <a:xfrm flipH="1">
              <a:off x="4595603" y="2209297"/>
              <a:ext cx="4845579" cy="0"/>
            </a:xfrm>
            <a:prstGeom prst="straightConnector1">
              <a:avLst/>
            </a:prstGeom>
            <a:ln w="85725" cap="rnd">
              <a:solidFill>
                <a:schemeClr val="accent2"/>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70" name="Right Triangle 69"/>
            <p:cNvSpPr/>
            <p:nvPr/>
          </p:nvSpPr>
          <p:spPr bwMode="auto">
            <a:xfrm rot="13500000">
              <a:off x="9501960" y="2115974"/>
              <a:ext cx="186640" cy="186640"/>
            </a:xfrm>
            <a:prstGeom prst="rtTriangle">
              <a:avLst/>
            </a:prstGeom>
            <a:solidFill>
              <a:srgbClr val="FFFFFF"/>
            </a:solidFill>
            <a:ln w="38100">
              <a:solidFill>
                <a:schemeClr val="accent2"/>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rgbClr val="EFEFEF"/>
                    </a:gs>
                    <a:gs pos="10417">
                      <a:srgbClr val="EFEFEF"/>
                    </a:gs>
                  </a:gsLst>
                  <a:lin ang="5400000" scaled="0"/>
                </a:gradFill>
              </a:endParaRPr>
            </a:p>
          </p:txBody>
        </p:sp>
      </p:grpSp>
      <p:grpSp>
        <p:nvGrpSpPr>
          <p:cNvPr id="11" name="Group 10"/>
          <p:cNvGrpSpPr/>
          <p:nvPr/>
        </p:nvGrpSpPr>
        <p:grpSpPr>
          <a:xfrm>
            <a:off x="4502283" y="2176483"/>
            <a:ext cx="186640" cy="1955768"/>
            <a:chOff x="4502283" y="2217427"/>
            <a:chExt cx="186640" cy="1955768"/>
          </a:xfrm>
        </p:grpSpPr>
        <p:sp>
          <p:nvSpPr>
            <p:cNvPr id="69" name="Right Triangle 68"/>
            <p:cNvSpPr/>
            <p:nvPr/>
          </p:nvSpPr>
          <p:spPr bwMode="auto">
            <a:xfrm rot="8100000">
              <a:off x="4502283" y="3986555"/>
              <a:ext cx="186640" cy="186640"/>
            </a:xfrm>
            <a:prstGeom prst="rtTriangle">
              <a:avLst/>
            </a:prstGeom>
            <a:solidFill>
              <a:srgbClr val="FFFFFF"/>
            </a:solidFill>
            <a:ln w="38100">
              <a:solidFill>
                <a:schemeClr val="accent2"/>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rgbClr val="EFEFEF"/>
                    </a:gs>
                    <a:gs pos="10417">
                      <a:srgbClr val="EFEFEF"/>
                    </a:gs>
                  </a:gsLst>
                  <a:lin ang="5400000" scaled="0"/>
                </a:gradFill>
              </a:endParaRPr>
            </a:p>
          </p:txBody>
        </p:sp>
        <p:cxnSp>
          <p:nvCxnSpPr>
            <p:cNvPr id="71" name="Straight Arrow Connector 70"/>
            <p:cNvCxnSpPr/>
            <p:nvPr/>
          </p:nvCxnSpPr>
          <p:spPr>
            <a:xfrm flipV="1">
              <a:off x="4595604" y="2217427"/>
              <a:ext cx="0" cy="1617594"/>
            </a:xfrm>
            <a:prstGeom prst="straightConnector1">
              <a:avLst/>
            </a:prstGeom>
            <a:ln w="85725" cap="rnd">
              <a:solidFill>
                <a:schemeClr val="accent2"/>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6366415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5"/>
                                        </p:tgtEl>
                                        <p:attrNameLst>
                                          <p:attrName>style.visibility</p:attrName>
                                        </p:attrNameLst>
                                      </p:cBhvr>
                                      <p:to>
                                        <p:strVal val="visible"/>
                                      </p:to>
                                    </p:set>
                                    <p:animEffect transition="in" filter="fade">
                                      <p:cBhvr>
                                        <p:cTn id="10" dur="600"/>
                                        <p:tgtEl>
                                          <p:spTgt spid="45"/>
                                        </p:tgtEl>
                                      </p:cBhvr>
                                    </p:animEffect>
                                  </p:childTnLst>
                                </p:cTn>
                              </p:par>
                              <p:par>
                                <p:cTn id="11" presetID="35" presetClass="path" presetSubtype="0" decel="100000" fill="hold" grpId="1" nodeType="withEffect">
                                  <p:stCondLst>
                                    <p:cond delay="0"/>
                                  </p:stCondLst>
                                  <p:childTnLst>
                                    <p:animMotion origin="layout" path="M -0.05553 0.00023 L -2.55297E-7 0.00023 " pathEditMode="relative" rAng="0" ptsTypes="AA">
                                      <p:cBhvr>
                                        <p:cTn id="12" dur="800" fill="hold"/>
                                        <p:tgtEl>
                                          <p:spTgt spid="45"/>
                                        </p:tgtEl>
                                        <p:attrNameLst>
                                          <p:attrName>ppt_x</p:attrName>
                                          <p:attrName>ppt_y</p:attrName>
                                        </p:attrNameLst>
                                      </p:cBhvr>
                                      <p:rCtr x="2770" y="0"/>
                                    </p:animMotion>
                                  </p:childTnLst>
                                </p:cTn>
                              </p:par>
                            </p:childTnLst>
                          </p:cTn>
                        </p:par>
                        <p:par>
                          <p:cTn id="13" fill="hold">
                            <p:stCondLst>
                              <p:cond delay="800"/>
                            </p:stCondLst>
                            <p:childTnLst>
                              <p:par>
                                <p:cTn id="14" presetID="22" presetClass="entr" presetSubtype="4" fill="hold" nodeType="after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wipe(down)">
                                      <p:cBhvr>
                                        <p:cTn id="16" dur="500"/>
                                        <p:tgtEl>
                                          <p:spTgt spid="11"/>
                                        </p:tgtEl>
                                      </p:cBhvr>
                                    </p:animEffect>
                                  </p:childTnLst>
                                </p:cTn>
                              </p:par>
                            </p:childTnLst>
                          </p:cTn>
                        </p:par>
                        <p:par>
                          <p:cTn id="17" fill="hold">
                            <p:stCondLst>
                              <p:cond delay="1300"/>
                            </p:stCondLst>
                            <p:childTnLst>
                              <p:par>
                                <p:cTn id="18" presetID="22" presetClass="entr" presetSubtype="8" fill="hold" nodeType="after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wipe(left)">
                                      <p:cBhvr>
                                        <p:cTn id="20" dur="500"/>
                                        <p:tgtEl>
                                          <p:spTgt spid="12"/>
                                        </p:tgtEl>
                                      </p:cBhvr>
                                    </p:animEffect>
                                  </p:childTnLst>
                                </p:cTn>
                              </p:par>
                            </p:childTnLst>
                          </p:cTn>
                        </p:par>
                        <p:par>
                          <p:cTn id="21" fill="hold">
                            <p:stCondLst>
                              <p:cond delay="1800"/>
                            </p:stCondLst>
                            <p:childTnLst>
                              <p:par>
                                <p:cTn id="22" presetID="10" presetClass="entr" presetSubtype="0" fill="hold" grpId="0" nodeType="afterEffect">
                                  <p:stCondLst>
                                    <p:cond delay="0"/>
                                  </p:stCondLst>
                                  <p:childTnLst>
                                    <p:set>
                                      <p:cBhvr>
                                        <p:cTn id="23" dur="1" fill="hold">
                                          <p:stCondLst>
                                            <p:cond delay="0"/>
                                          </p:stCondLst>
                                        </p:cTn>
                                        <p:tgtEl>
                                          <p:spTgt spid="49"/>
                                        </p:tgtEl>
                                        <p:attrNameLst>
                                          <p:attrName>style.visibility</p:attrName>
                                        </p:attrNameLst>
                                      </p:cBhvr>
                                      <p:to>
                                        <p:strVal val="visible"/>
                                      </p:to>
                                    </p:set>
                                    <p:animEffect transition="in" filter="fade">
                                      <p:cBhvr>
                                        <p:cTn id="24" dur="500"/>
                                        <p:tgtEl>
                                          <p:spTgt spid="49"/>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2"/>
                                        </p:tgtEl>
                                        <p:attrNameLst>
                                          <p:attrName>style.visibility</p:attrName>
                                        </p:attrNameLst>
                                      </p:cBhvr>
                                      <p:to>
                                        <p:strVal val="visible"/>
                                      </p:to>
                                    </p:set>
                                    <p:animEffect transition="in" filter="fade">
                                      <p:cBhvr>
                                        <p:cTn id="27" dur="500"/>
                                        <p:tgtEl>
                                          <p:spTgt spid="32"/>
                                        </p:tgtEl>
                                      </p:cBhvr>
                                    </p:animEffect>
                                  </p:childTnLst>
                                </p:cTn>
                              </p:par>
                            </p:childTnLst>
                          </p:cTn>
                        </p:par>
                        <p:par>
                          <p:cTn id="28" fill="hold">
                            <p:stCondLst>
                              <p:cond delay="2300"/>
                            </p:stCondLst>
                            <p:childTnLst>
                              <p:par>
                                <p:cTn id="29" presetID="22" presetClass="entr" presetSubtype="1" fill="hold" grpId="0" nodeType="afterEffect">
                                  <p:stCondLst>
                                    <p:cond delay="0"/>
                                  </p:stCondLst>
                                  <p:childTnLst>
                                    <p:set>
                                      <p:cBhvr>
                                        <p:cTn id="30" dur="1" fill="hold">
                                          <p:stCondLst>
                                            <p:cond delay="0"/>
                                          </p:stCondLst>
                                        </p:cTn>
                                        <p:tgtEl>
                                          <p:spTgt spid="36"/>
                                        </p:tgtEl>
                                        <p:attrNameLst>
                                          <p:attrName>style.visibility</p:attrName>
                                        </p:attrNameLst>
                                      </p:cBhvr>
                                      <p:to>
                                        <p:strVal val="visible"/>
                                      </p:to>
                                    </p:set>
                                    <p:animEffect transition="in" filter="wipe(up)">
                                      <p:cBhvr>
                                        <p:cTn id="31" dur="200"/>
                                        <p:tgtEl>
                                          <p:spTgt spid="36"/>
                                        </p:tgtEl>
                                      </p:cBhvr>
                                    </p:animEffect>
                                  </p:childTnLst>
                                </p:cTn>
                              </p:par>
                            </p:childTnLst>
                          </p:cTn>
                        </p:par>
                        <p:par>
                          <p:cTn id="32" fill="hold">
                            <p:stCondLst>
                              <p:cond delay="2500"/>
                            </p:stCondLst>
                            <p:childTnLst>
                              <p:par>
                                <p:cTn id="33" presetID="10" presetClass="entr" presetSubtype="0" fill="hold" grpId="0" nodeType="afterEffect">
                                  <p:stCondLst>
                                    <p:cond delay="0"/>
                                  </p:stCondLst>
                                  <p:childTnLst>
                                    <p:set>
                                      <p:cBhvr>
                                        <p:cTn id="34" dur="1" fill="hold">
                                          <p:stCondLst>
                                            <p:cond delay="0"/>
                                          </p:stCondLst>
                                        </p:cTn>
                                        <p:tgtEl>
                                          <p:spTgt spid="33"/>
                                        </p:tgtEl>
                                        <p:attrNameLst>
                                          <p:attrName>style.visibility</p:attrName>
                                        </p:attrNameLst>
                                      </p:cBhvr>
                                      <p:to>
                                        <p:strVal val="visible"/>
                                      </p:to>
                                    </p:set>
                                    <p:animEffect transition="in" filter="fade">
                                      <p:cBhvr>
                                        <p:cTn id="35" dur="500"/>
                                        <p:tgtEl>
                                          <p:spTgt spid="33"/>
                                        </p:tgtEl>
                                      </p:cBhvr>
                                    </p:animEffect>
                                  </p:childTnLst>
                                </p:cTn>
                              </p:par>
                              <p:par>
                                <p:cTn id="36" presetID="10" presetClass="entr" presetSubtype="0" fill="hold" nodeType="withEffect">
                                  <p:stCondLst>
                                    <p:cond delay="0"/>
                                  </p:stCondLst>
                                  <p:childTnLst>
                                    <p:set>
                                      <p:cBhvr>
                                        <p:cTn id="37" dur="1" fill="hold">
                                          <p:stCondLst>
                                            <p:cond delay="0"/>
                                          </p:stCondLst>
                                        </p:cTn>
                                        <p:tgtEl>
                                          <p:spTgt spid="34"/>
                                        </p:tgtEl>
                                        <p:attrNameLst>
                                          <p:attrName>style.visibility</p:attrName>
                                        </p:attrNameLst>
                                      </p:cBhvr>
                                      <p:to>
                                        <p:strVal val="visible"/>
                                      </p:to>
                                    </p:set>
                                    <p:animEffect transition="in" filter="fade">
                                      <p:cBhvr>
                                        <p:cTn id="38" dur="500"/>
                                        <p:tgtEl>
                                          <p:spTgt spid="34"/>
                                        </p:tgtEl>
                                      </p:cBhvr>
                                    </p:animEffect>
                                  </p:childTnLst>
                                </p:cTn>
                              </p:par>
                            </p:childTnLst>
                          </p:cTn>
                        </p:par>
                        <p:par>
                          <p:cTn id="39" fill="hold">
                            <p:stCondLst>
                              <p:cond delay="3000"/>
                            </p:stCondLst>
                            <p:childTnLst>
                              <p:par>
                                <p:cTn id="40" presetID="10" presetClass="entr" presetSubtype="0" fill="hold" nodeType="afterEffect">
                                  <p:stCondLst>
                                    <p:cond delay="0"/>
                                  </p:stCondLst>
                                  <p:childTnLst>
                                    <p:set>
                                      <p:cBhvr>
                                        <p:cTn id="41" dur="1" fill="hold">
                                          <p:stCondLst>
                                            <p:cond delay="0"/>
                                          </p:stCondLst>
                                        </p:cTn>
                                        <p:tgtEl>
                                          <p:spTgt spid="8"/>
                                        </p:tgtEl>
                                        <p:attrNameLst>
                                          <p:attrName>style.visibility</p:attrName>
                                        </p:attrNameLst>
                                      </p:cBhvr>
                                      <p:to>
                                        <p:strVal val="visible"/>
                                      </p:to>
                                    </p:set>
                                    <p:animEffect transition="in" filter="fade">
                                      <p:cBhvr>
                                        <p:cTn id="42" dur="500"/>
                                        <p:tgtEl>
                                          <p:spTgt spid="8"/>
                                        </p:tgtEl>
                                      </p:cBhvr>
                                    </p:animEffect>
                                  </p:childTnLst>
                                </p:cTn>
                              </p:par>
                            </p:childTnLst>
                          </p:cTn>
                        </p:par>
                        <p:par>
                          <p:cTn id="43" fill="hold">
                            <p:stCondLst>
                              <p:cond delay="3500"/>
                            </p:stCondLst>
                            <p:childTnLst>
                              <p:par>
                                <p:cTn id="44" presetID="10" presetClass="entr" presetSubtype="0" fill="hold" grpId="0" nodeType="afterEffect">
                                  <p:stCondLst>
                                    <p:cond delay="0"/>
                                  </p:stCondLst>
                                  <p:childTnLst>
                                    <p:set>
                                      <p:cBhvr>
                                        <p:cTn id="45" dur="1" fill="hold">
                                          <p:stCondLst>
                                            <p:cond delay="0"/>
                                          </p:stCondLst>
                                        </p:cTn>
                                        <p:tgtEl>
                                          <p:spTgt spid="61"/>
                                        </p:tgtEl>
                                        <p:attrNameLst>
                                          <p:attrName>style.visibility</p:attrName>
                                        </p:attrNameLst>
                                      </p:cBhvr>
                                      <p:to>
                                        <p:strVal val="visible"/>
                                      </p:to>
                                    </p:set>
                                    <p:animEffect transition="in" filter="fade">
                                      <p:cBhvr>
                                        <p:cTn id="46"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3" grpId="0"/>
      <p:bldP spid="36" grpId="0" animBg="1"/>
      <p:bldP spid="45" grpId="0"/>
      <p:bldP spid="45" grpId="1"/>
      <p:bldP spid="49" grpId="0"/>
      <p:bldP spid="61"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Freeform 18"/>
          <p:cNvSpPr>
            <a:spLocks noEditPoints="1"/>
          </p:cNvSpPr>
          <p:nvPr/>
        </p:nvSpPr>
        <p:spPr bwMode="auto">
          <a:xfrm>
            <a:off x="519573" y="3543296"/>
            <a:ext cx="5698667" cy="2828008"/>
          </a:xfrm>
          <a:prstGeom prst="rect">
            <a:avLst/>
          </a:prstGeom>
          <a:solidFill>
            <a:schemeClr val="tx2"/>
          </a:solidFill>
          <a:ln>
            <a:noFill/>
          </a:ln>
        </p:spPr>
        <p:txBody>
          <a:bodyPr vert="horz" wrap="square" lIns="91440" tIns="45720" rIns="91440" bIns="45720" numCol="1" anchor="t" anchorCtr="0" compatLnSpc="1">
            <a:prstTxWarp prst="textNoShape">
              <a:avLst/>
            </a:prstTxWarp>
          </a:bodyPr>
          <a:lstStyle/>
          <a:p>
            <a:endParaRPr lang="en-US" sz="2000" dirty="0">
              <a:solidFill>
                <a:srgbClr val="FFFFFF"/>
              </a:solidFill>
            </a:endParaRPr>
          </a:p>
        </p:txBody>
      </p:sp>
      <p:sp>
        <p:nvSpPr>
          <p:cNvPr id="94" name="Rectangle 93"/>
          <p:cNvSpPr/>
          <p:nvPr/>
        </p:nvSpPr>
        <p:spPr bwMode="auto">
          <a:xfrm>
            <a:off x="9102436" y="0"/>
            <a:ext cx="2547738" cy="1678827"/>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chemeClr val="bg1"/>
                  </a:gs>
                  <a:gs pos="10417">
                    <a:schemeClr val="bg1"/>
                  </a:gs>
                </a:gsLst>
                <a:lin ang="5400000" scaled="0"/>
              </a:gradFill>
            </a:endParaRPr>
          </a:p>
        </p:txBody>
      </p:sp>
      <p:grpSp>
        <p:nvGrpSpPr>
          <p:cNvPr id="42" name="Group 41"/>
          <p:cNvGrpSpPr/>
          <p:nvPr/>
        </p:nvGrpSpPr>
        <p:grpSpPr>
          <a:xfrm>
            <a:off x="8273093" y="1054967"/>
            <a:ext cx="3888745" cy="2141391"/>
            <a:chOff x="4744649" y="1560875"/>
            <a:chExt cx="7414023" cy="4082634"/>
          </a:xfrm>
        </p:grpSpPr>
        <p:sp>
          <p:nvSpPr>
            <p:cNvPr id="43" name="Freeform 128"/>
            <p:cNvSpPr>
              <a:spLocks noChangeAspect="1"/>
            </p:cNvSpPr>
            <p:nvPr/>
          </p:nvSpPr>
          <p:spPr bwMode="black">
            <a:xfrm>
              <a:off x="4744649" y="1560875"/>
              <a:ext cx="7414023" cy="4082634"/>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tx2"/>
            </a:solidFill>
            <a:extLst/>
          </p:spPr>
          <p:txBody>
            <a:bodyPr vert="horz" wrap="square" lIns="91440" tIns="45720" rIns="91440" bIns="45720" numCol="1" anchor="t" anchorCtr="0" compatLnSpc="1">
              <a:prstTxWarp prst="textNoShape">
                <a:avLst/>
              </a:prstTxWarp>
            </a:bodyPr>
            <a:lstStyle/>
            <a:p>
              <a:endParaRPr lang="en-US"/>
            </a:p>
          </p:txBody>
        </p:sp>
        <p:sp>
          <p:nvSpPr>
            <p:cNvPr id="44" name="Freeform 79"/>
            <p:cNvSpPr>
              <a:spLocks noEditPoints="1"/>
            </p:cNvSpPr>
            <p:nvPr/>
          </p:nvSpPr>
          <p:spPr bwMode="black">
            <a:xfrm>
              <a:off x="7790054" y="2750285"/>
              <a:ext cx="1958183" cy="2579565"/>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chemeClr val="bg1"/>
            </a:solidFill>
            <a:ln>
              <a:noFill/>
            </a:ln>
          </p:spPr>
          <p:txBody>
            <a:bodyPr vert="horz" wrap="square" lIns="82305" tIns="41153" rIns="82305" bIns="41153" numCol="1" anchor="t" anchorCtr="0" compatLnSpc="1">
              <a:prstTxWarp prst="textNoShape">
                <a:avLst/>
              </a:prstTxWarp>
            </a:bodyPr>
            <a:lstStyle/>
            <a:p>
              <a:endParaRPr lang="en-US" sz="1600" dirty="0"/>
            </a:p>
          </p:txBody>
        </p:sp>
      </p:grpSp>
      <p:sp>
        <p:nvSpPr>
          <p:cNvPr id="65" name="TextBox 64"/>
          <p:cNvSpPr txBox="1"/>
          <p:nvPr/>
        </p:nvSpPr>
        <p:spPr>
          <a:xfrm>
            <a:off x="274637" y="1760676"/>
            <a:ext cx="5024911" cy="1454757"/>
          </a:xfrm>
          <a:prstGeom prst="rect">
            <a:avLst/>
          </a:prstGeom>
          <a:noFill/>
        </p:spPr>
        <p:txBody>
          <a:bodyPr wrap="square" lIns="182880" tIns="146304" rIns="182880" bIns="146304" rtlCol="0">
            <a:spAutoFit/>
          </a:bodyPr>
          <a:lstStyle/>
          <a:p>
            <a:pPr>
              <a:lnSpc>
                <a:spcPct val="90000"/>
              </a:lnSpc>
              <a:spcAft>
                <a:spcPts val="400"/>
              </a:spcAft>
            </a:pPr>
            <a:r>
              <a:rPr lang="en-US" sz="2000" spc="-50" dirty="0" smtClean="0">
                <a:solidFill>
                  <a:schemeClr val="bg1">
                    <a:lumMod val="50000"/>
                  </a:schemeClr>
                </a:solidFill>
              </a:rPr>
              <a:t>Backup datacenter data to Windows using </a:t>
            </a:r>
            <a:r>
              <a:rPr lang="en-US" sz="2000" spc="-53" dirty="0">
                <a:solidFill>
                  <a:schemeClr val="bg1">
                    <a:lumMod val="50000"/>
                  </a:schemeClr>
                </a:solidFill>
                <a:ea typeface="Segoe UI" pitchFamily="34" charset="0"/>
                <a:cs typeface="Segoe UI Light" panose="020B0502040204020203" pitchFamily="34" charset="0"/>
              </a:rPr>
              <a:t>System</a:t>
            </a:r>
            <a:r>
              <a:rPr lang="en-US" sz="2000" spc="-50" dirty="0" smtClean="0">
                <a:solidFill>
                  <a:schemeClr val="bg1">
                    <a:lumMod val="50000"/>
                  </a:schemeClr>
                </a:solidFill>
              </a:rPr>
              <a:t> Center Data Protection Manager</a:t>
            </a:r>
          </a:p>
          <a:p>
            <a:pPr>
              <a:lnSpc>
                <a:spcPct val="90000"/>
              </a:lnSpc>
              <a:spcAft>
                <a:spcPts val="400"/>
              </a:spcAft>
            </a:pPr>
            <a:r>
              <a:rPr lang="en-US" sz="2000" spc="-50" dirty="0" smtClean="0">
                <a:solidFill>
                  <a:schemeClr val="bg1">
                    <a:lumMod val="50000"/>
                  </a:schemeClr>
                </a:solidFill>
              </a:rPr>
              <a:t>Backup and recover files/folders from Windows Server 2012 SP1</a:t>
            </a:r>
            <a:endParaRPr lang="en-US" sz="2000" spc="-50" dirty="0">
              <a:solidFill>
                <a:schemeClr val="bg1">
                  <a:lumMod val="50000"/>
                </a:schemeClr>
              </a:solidFill>
            </a:endParaRPr>
          </a:p>
        </p:txBody>
      </p:sp>
      <p:sp>
        <p:nvSpPr>
          <p:cNvPr id="24" name="TextBox 23"/>
          <p:cNvSpPr txBox="1"/>
          <p:nvPr/>
        </p:nvSpPr>
        <p:spPr>
          <a:xfrm>
            <a:off x="274638" y="1190369"/>
            <a:ext cx="5106195" cy="533788"/>
          </a:xfrm>
          <a:prstGeom prst="rect">
            <a:avLst/>
          </a:prstGeom>
          <a:noFill/>
        </p:spPr>
        <p:txBody>
          <a:bodyPr wrap="square" lIns="182880" tIns="146304" rIns="182880" bIns="146304" rtlCol="0">
            <a:noAutofit/>
          </a:bodyPr>
          <a:lstStyle/>
          <a:p>
            <a:pPr>
              <a:lnSpc>
                <a:spcPct val="90000"/>
              </a:lnSpc>
              <a:spcBef>
                <a:spcPct val="20000"/>
              </a:spcBef>
              <a:buSzPct val="80000"/>
            </a:pPr>
            <a:r>
              <a:rPr lang="en-US" sz="3200" b="1" spc="-50" dirty="0" smtClean="0">
                <a:gradFill>
                  <a:gsLst>
                    <a:gs pos="2917">
                      <a:schemeClr val="tx2"/>
                    </a:gs>
                    <a:gs pos="30000">
                      <a:schemeClr val="tx2"/>
                    </a:gs>
                  </a:gsLst>
                  <a:lin ang="5400000" scaled="0"/>
                </a:gradFill>
                <a:latin typeface="+mj-lt"/>
              </a:rPr>
              <a:t>Microsoft Azure Backup</a:t>
            </a:r>
            <a:endParaRPr lang="en-US" sz="3200" b="1" spc="-50" dirty="0">
              <a:gradFill>
                <a:gsLst>
                  <a:gs pos="2917">
                    <a:schemeClr val="tx2"/>
                  </a:gs>
                  <a:gs pos="30000">
                    <a:schemeClr val="tx2"/>
                  </a:gs>
                </a:gsLst>
                <a:lin ang="5400000" scaled="0"/>
              </a:gradFill>
              <a:latin typeface="+mj-lt"/>
            </a:endParaRPr>
          </a:p>
        </p:txBody>
      </p:sp>
      <p:sp>
        <p:nvSpPr>
          <p:cNvPr id="25" name="Title 1"/>
          <p:cNvSpPr txBox="1">
            <a:spLocks/>
          </p:cNvSpPr>
          <p:nvPr/>
        </p:nvSpPr>
        <p:spPr>
          <a:xfrm>
            <a:off x="274638" y="292082"/>
            <a:ext cx="11375536" cy="946413"/>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2"/>
                    </a:gs>
                    <a:gs pos="100000">
                      <a:schemeClr val="tx2"/>
                    </a:gs>
                  </a:gsLst>
                  <a:lin ang="5400000" scaled="0"/>
                </a:gradFill>
                <a:effectLst/>
                <a:latin typeface="+mj-lt"/>
                <a:ea typeface="+mn-ea"/>
                <a:cs typeface="Arial" charset="0"/>
              </a:defRPr>
            </a:lvl1pPr>
          </a:lstStyle>
          <a:p>
            <a:r>
              <a:rPr lang="en-US" dirty="0"/>
              <a:t>Store, backup, </a:t>
            </a:r>
            <a:r>
              <a:rPr lang="en-US" dirty="0" smtClean="0"/>
              <a:t>recover your data</a:t>
            </a:r>
            <a:endParaRPr lang="en-US" dirty="0"/>
          </a:p>
        </p:txBody>
      </p:sp>
      <p:sp>
        <p:nvSpPr>
          <p:cNvPr id="7" name="Rectangle 6"/>
          <p:cNvSpPr/>
          <p:nvPr/>
        </p:nvSpPr>
        <p:spPr>
          <a:xfrm>
            <a:off x="7708725" y="4167160"/>
            <a:ext cx="4227614" cy="2055947"/>
          </a:xfrm>
          <a:prstGeom prst="rect">
            <a:avLst/>
          </a:prstGeom>
        </p:spPr>
        <p:txBody>
          <a:bodyPr wrap="square">
            <a:spAutoFit/>
          </a:bodyPr>
          <a:lstStyle/>
          <a:p>
            <a:pPr lvl="0" defTabSz="914400" fontAlgn="base">
              <a:spcBef>
                <a:spcPct val="20000"/>
              </a:spcBef>
              <a:spcAft>
                <a:spcPct val="0"/>
              </a:spcAft>
              <a:buClr>
                <a:srgbClr val="0070C0"/>
              </a:buClr>
              <a:buSzPct val="100000"/>
              <a:defRPr/>
            </a:pPr>
            <a:r>
              <a:rPr lang="en-US" sz="2200" spc="-50" dirty="0" smtClean="0">
                <a:solidFill>
                  <a:srgbClr val="00188F"/>
                </a:solidFill>
              </a:rPr>
              <a:t>Benefits</a:t>
            </a:r>
          </a:p>
          <a:p>
            <a:pPr lvl="0" defTabSz="914400" fontAlgn="base">
              <a:spcBef>
                <a:spcPct val="20000"/>
              </a:spcBef>
              <a:spcAft>
                <a:spcPct val="0"/>
              </a:spcAft>
              <a:buClr>
                <a:srgbClr val="0070C0"/>
              </a:buClr>
              <a:buSzPct val="100000"/>
              <a:defRPr/>
            </a:pPr>
            <a:r>
              <a:rPr lang="en-US" sz="2200" spc="-53" dirty="0">
                <a:solidFill>
                  <a:schemeClr val="bg1">
                    <a:lumMod val="50000"/>
                  </a:schemeClr>
                </a:solidFill>
                <a:ea typeface="Segoe UI" pitchFamily="34" charset="0"/>
                <a:cs typeface="Segoe UI Light" panose="020B0502040204020203" pitchFamily="34" charset="0"/>
              </a:rPr>
              <a:t>Reliable offsite data protection</a:t>
            </a:r>
          </a:p>
          <a:p>
            <a:pPr lvl="0" defTabSz="914400" fontAlgn="base">
              <a:spcBef>
                <a:spcPct val="20000"/>
              </a:spcBef>
              <a:spcAft>
                <a:spcPct val="0"/>
              </a:spcAft>
              <a:buClr>
                <a:srgbClr val="0070C0"/>
              </a:buClr>
              <a:buSzPct val="100000"/>
              <a:defRPr/>
            </a:pPr>
            <a:r>
              <a:rPr lang="en-US" sz="2200" spc="-53" dirty="0" smtClean="0">
                <a:solidFill>
                  <a:schemeClr val="bg1">
                    <a:lumMod val="50000"/>
                  </a:schemeClr>
                </a:solidFill>
                <a:ea typeface="Segoe UI" pitchFamily="34" charset="0"/>
                <a:cs typeface="Segoe UI Light" panose="020B0502040204020203" pitchFamily="34" charset="0"/>
              </a:rPr>
              <a:t>Simple</a:t>
            </a:r>
            <a:r>
              <a:rPr lang="en-US" sz="2200" spc="-53" dirty="0">
                <a:solidFill>
                  <a:schemeClr val="bg1">
                    <a:lumMod val="50000"/>
                  </a:schemeClr>
                </a:solidFill>
                <a:ea typeface="Segoe UI" pitchFamily="34" charset="0"/>
                <a:cs typeface="Segoe UI Light" panose="020B0502040204020203" pitchFamily="34" charset="0"/>
              </a:rPr>
              <a:t>, </a:t>
            </a:r>
            <a:r>
              <a:rPr lang="en-US" sz="2200" spc="-53" dirty="0" smtClean="0">
                <a:solidFill>
                  <a:schemeClr val="bg1">
                    <a:lumMod val="50000"/>
                  </a:schemeClr>
                </a:solidFill>
                <a:ea typeface="Segoe UI" pitchFamily="34" charset="0"/>
                <a:cs typeface="Segoe UI Light" panose="020B0502040204020203" pitchFamily="34" charset="0"/>
              </a:rPr>
              <a:t>familiar, integrated</a:t>
            </a:r>
            <a:endParaRPr lang="en-US" sz="2200" spc="-53" dirty="0">
              <a:solidFill>
                <a:schemeClr val="bg1">
                  <a:lumMod val="50000"/>
                </a:schemeClr>
              </a:solidFill>
              <a:ea typeface="Segoe UI" pitchFamily="34" charset="0"/>
              <a:cs typeface="Segoe UI Light" panose="020B0502040204020203" pitchFamily="34" charset="0"/>
            </a:endParaRPr>
          </a:p>
          <a:p>
            <a:pPr lvl="0" fontAlgn="base">
              <a:spcBef>
                <a:spcPct val="20000"/>
              </a:spcBef>
              <a:spcAft>
                <a:spcPct val="0"/>
              </a:spcAft>
              <a:buClr>
                <a:srgbClr val="0070C0"/>
              </a:buClr>
              <a:buSzPct val="100000"/>
              <a:defRPr/>
            </a:pPr>
            <a:r>
              <a:rPr lang="en-US" sz="2200" spc="-53" dirty="0">
                <a:solidFill>
                  <a:schemeClr val="bg1">
                    <a:lumMod val="50000"/>
                  </a:schemeClr>
                </a:solidFill>
                <a:ea typeface="Segoe UI" pitchFamily="34" charset="0"/>
                <a:cs typeface="Segoe UI Light" panose="020B0502040204020203" pitchFamily="34" charset="0"/>
              </a:rPr>
              <a:t>Efficient backup </a:t>
            </a:r>
            <a:r>
              <a:rPr lang="en-US" sz="2200" spc="-53" dirty="0" smtClean="0">
                <a:solidFill>
                  <a:schemeClr val="bg1">
                    <a:lumMod val="50000"/>
                  </a:schemeClr>
                </a:solidFill>
                <a:ea typeface="Segoe UI" pitchFamily="34" charset="0"/>
                <a:cs typeface="Segoe UI Light" panose="020B0502040204020203" pitchFamily="34" charset="0"/>
              </a:rPr>
              <a:t>and recovery</a:t>
            </a:r>
          </a:p>
          <a:p>
            <a:pPr lvl="0" fontAlgn="base">
              <a:spcBef>
                <a:spcPct val="20000"/>
              </a:spcBef>
              <a:spcAft>
                <a:spcPct val="0"/>
              </a:spcAft>
              <a:buClr>
                <a:srgbClr val="0070C0"/>
              </a:buClr>
              <a:buSzPct val="100000"/>
              <a:defRPr/>
            </a:pPr>
            <a:r>
              <a:rPr lang="en-US" sz="2200" spc="-53" dirty="0" smtClean="0">
                <a:solidFill>
                  <a:schemeClr val="bg1">
                    <a:lumMod val="50000"/>
                  </a:schemeClr>
                </a:solidFill>
                <a:ea typeface="Segoe UI" pitchFamily="34" charset="0"/>
                <a:cs typeface="Segoe UI Light" panose="020B0502040204020203" pitchFamily="34" charset="0"/>
              </a:rPr>
              <a:t>Easy set up</a:t>
            </a:r>
            <a:endParaRPr lang="en-US" sz="2200" spc="-53" dirty="0">
              <a:solidFill>
                <a:schemeClr val="bg1">
                  <a:lumMod val="50000"/>
                </a:schemeClr>
              </a:solidFill>
              <a:ea typeface="Segoe UI" pitchFamily="34" charset="0"/>
              <a:cs typeface="Segoe UI Light" panose="020B0502040204020203" pitchFamily="34" charset="0"/>
            </a:endParaRPr>
          </a:p>
        </p:txBody>
      </p:sp>
      <p:grpSp>
        <p:nvGrpSpPr>
          <p:cNvPr id="46" name="Group 45"/>
          <p:cNvGrpSpPr/>
          <p:nvPr/>
        </p:nvGrpSpPr>
        <p:grpSpPr>
          <a:xfrm>
            <a:off x="4410637" y="4434886"/>
            <a:ext cx="1591066" cy="694283"/>
            <a:chOff x="2868829" y="-2273840"/>
            <a:chExt cx="2011854" cy="877900"/>
          </a:xfrm>
        </p:grpSpPr>
        <p:pic>
          <p:nvPicPr>
            <p:cNvPr id="50" name="Picture 49"/>
            <p:cNvPicPr>
              <a:picLocks noChangeAspect="1"/>
            </p:cNvPicPr>
            <p:nvPr/>
          </p:nvPicPr>
          <p:blipFill>
            <a:blip r:embed="rId3"/>
            <a:stretch>
              <a:fillRect/>
            </a:stretch>
          </p:blipFill>
          <p:spPr>
            <a:xfrm>
              <a:off x="2868829" y="-2273840"/>
              <a:ext cx="2011854" cy="877900"/>
            </a:xfrm>
            <a:prstGeom prst="rect">
              <a:avLst/>
            </a:prstGeom>
          </p:spPr>
        </p:pic>
        <p:sp>
          <p:nvSpPr>
            <p:cNvPr id="51" name="Freeform 134"/>
            <p:cNvSpPr>
              <a:spLocks noEditPoints="1"/>
            </p:cNvSpPr>
            <p:nvPr/>
          </p:nvSpPr>
          <p:spPr bwMode="black">
            <a:xfrm>
              <a:off x="2927992" y="-2133419"/>
              <a:ext cx="534411" cy="577898"/>
            </a:xfrm>
            <a:custGeom>
              <a:avLst/>
              <a:gdLst>
                <a:gd name="T0" fmla="*/ 333 w 666"/>
                <a:gd name="T1" fmla="*/ 125 h 720"/>
                <a:gd name="T2" fmla="*/ 126 w 666"/>
                <a:gd name="T3" fmla="*/ 90 h 720"/>
                <a:gd name="T4" fmla="*/ 56 w 666"/>
                <a:gd name="T5" fmla="*/ 502 h 720"/>
                <a:gd name="T6" fmla="*/ 324 w 666"/>
                <a:gd name="T7" fmla="*/ 720 h 720"/>
                <a:gd name="T8" fmla="*/ 402 w 666"/>
                <a:gd name="T9" fmla="*/ 352 h 720"/>
                <a:gd name="T10" fmla="*/ 476 w 666"/>
                <a:gd name="T11" fmla="*/ 315 h 720"/>
                <a:gd name="T12" fmla="*/ 462 w 666"/>
                <a:gd name="T13" fmla="*/ 318 h 720"/>
                <a:gd name="T14" fmla="*/ 548 w 666"/>
                <a:gd name="T15" fmla="*/ 205 h 720"/>
                <a:gd name="T16" fmla="*/ 403 w 666"/>
                <a:gd name="T17" fmla="*/ 241 h 720"/>
                <a:gd name="T18" fmla="*/ 328 w 666"/>
                <a:gd name="T19" fmla="*/ 215 h 720"/>
                <a:gd name="T20" fmla="*/ 314 w 666"/>
                <a:gd name="T21" fmla="*/ 381 h 720"/>
                <a:gd name="T22" fmla="*/ 325 w 666"/>
                <a:gd name="T23" fmla="*/ 377 h 720"/>
                <a:gd name="T24" fmla="*/ 285 w 666"/>
                <a:gd name="T25" fmla="*/ 474 h 720"/>
                <a:gd name="T26" fmla="*/ 285 w 666"/>
                <a:gd name="T27" fmla="*/ 474 h 720"/>
                <a:gd name="T28" fmla="*/ 228 w 666"/>
                <a:gd name="T29" fmla="*/ 414 h 720"/>
                <a:gd name="T30" fmla="*/ 229 w 666"/>
                <a:gd name="T31" fmla="*/ 593 h 720"/>
                <a:gd name="T32" fmla="*/ 221 w 666"/>
                <a:gd name="T33" fmla="*/ 521 h 720"/>
                <a:gd name="T34" fmla="*/ 234 w 666"/>
                <a:gd name="T35" fmla="*/ 278 h 720"/>
                <a:gd name="T36" fmla="*/ 297 w 666"/>
                <a:gd name="T37" fmla="*/ 135 h 720"/>
                <a:gd name="T38" fmla="*/ 268 w 666"/>
                <a:gd name="T39" fmla="*/ 314 h 720"/>
                <a:gd name="T40" fmla="*/ 280 w 666"/>
                <a:gd name="T41" fmla="*/ 377 h 720"/>
                <a:gd name="T42" fmla="*/ 288 w 666"/>
                <a:gd name="T43" fmla="*/ 374 h 720"/>
                <a:gd name="T44" fmla="*/ 289 w 666"/>
                <a:gd name="T45" fmla="*/ 300 h 720"/>
                <a:gd name="T46" fmla="*/ 409 w 666"/>
                <a:gd name="T47" fmla="*/ 156 h 720"/>
                <a:gd name="T48" fmla="*/ 317 w 666"/>
                <a:gd name="T49" fmla="*/ 123 h 720"/>
                <a:gd name="T50" fmla="*/ 275 w 666"/>
                <a:gd name="T51" fmla="*/ 5 h 720"/>
                <a:gd name="T52" fmla="*/ 171 w 666"/>
                <a:gd name="T53" fmla="*/ 54 h 720"/>
                <a:gd name="T54" fmla="*/ 226 w 666"/>
                <a:gd name="T55" fmla="*/ 108 h 720"/>
                <a:gd name="T56" fmla="*/ 166 w 666"/>
                <a:gd name="T57" fmla="*/ 57 h 720"/>
                <a:gd name="T58" fmla="*/ 150 w 666"/>
                <a:gd name="T59" fmla="*/ 102 h 720"/>
                <a:gd name="T60" fmla="*/ 203 w 666"/>
                <a:gd name="T61" fmla="*/ 117 h 720"/>
                <a:gd name="T62" fmla="*/ 227 w 666"/>
                <a:gd name="T63" fmla="*/ 309 h 720"/>
                <a:gd name="T64" fmla="*/ 188 w 666"/>
                <a:gd name="T65" fmla="*/ 383 h 720"/>
                <a:gd name="T66" fmla="*/ 144 w 666"/>
                <a:gd name="T67" fmla="*/ 453 h 720"/>
                <a:gd name="T68" fmla="*/ 144 w 666"/>
                <a:gd name="T69" fmla="*/ 453 h 720"/>
                <a:gd name="T70" fmla="*/ 125 w 666"/>
                <a:gd name="T71" fmla="*/ 463 h 720"/>
                <a:gd name="T72" fmla="*/ 27 w 666"/>
                <a:gd name="T73" fmla="*/ 564 h 720"/>
                <a:gd name="T74" fmla="*/ 71 w 666"/>
                <a:gd name="T75" fmla="*/ 639 h 720"/>
                <a:gd name="T76" fmla="*/ 169 w 666"/>
                <a:gd name="T77" fmla="*/ 571 h 720"/>
                <a:gd name="T78" fmla="*/ 171 w 666"/>
                <a:gd name="T79" fmla="*/ 687 h 720"/>
                <a:gd name="T80" fmla="*/ 171 w 666"/>
                <a:gd name="T81" fmla="*/ 687 h 720"/>
                <a:gd name="T82" fmla="*/ 353 w 666"/>
                <a:gd name="T83" fmla="*/ 644 h 720"/>
                <a:gd name="T84" fmla="*/ 179 w 666"/>
                <a:gd name="T85" fmla="*/ 689 h 720"/>
                <a:gd name="T86" fmla="*/ 381 w 666"/>
                <a:gd name="T87" fmla="*/ 546 h 720"/>
                <a:gd name="T88" fmla="*/ 381 w 666"/>
                <a:gd name="T89" fmla="*/ 546 h 720"/>
                <a:gd name="T90" fmla="*/ 384 w 666"/>
                <a:gd name="T91" fmla="*/ 530 h 720"/>
                <a:gd name="T92" fmla="*/ 393 w 666"/>
                <a:gd name="T93" fmla="*/ 432 h 720"/>
                <a:gd name="T94" fmla="*/ 451 w 666"/>
                <a:gd name="T95" fmla="*/ 321 h 7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66" h="720">
                  <a:moveTo>
                    <a:pt x="666" y="290"/>
                  </a:moveTo>
                  <a:cubicBezTo>
                    <a:pt x="663" y="286"/>
                    <a:pt x="663" y="286"/>
                    <a:pt x="663" y="286"/>
                  </a:cubicBezTo>
                  <a:cubicBezTo>
                    <a:pt x="624" y="224"/>
                    <a:pt x="564" y="167"/>
                    <a:pt x="384" y="134"/>
                  </a:cubicBezTo>
                  <a:cubicBezTo>
                    <a:pt x="369" y="131"/>
                    <a:pt x="353" y="128"/>
                    <a:pt x="333" y="125"/>
                  </a:cubicBezTo>
                  <a:cubicBezTo>
                    <a:pt x="306" y="78"/>
                    <a:pt x="286" y="36"/>
                    <a:pt x="278" y="0"/>
                  </a:cubicBezTo>
                  <a:cubicBezTo>
                    <a:pt x="257" y="6"/>
                    <a:pt x="145" y="45"/>
                    <a:pt x="123" y="74"/>
                  </a:cubicBezTo>
                  <a:cubicBezTo>
                    <a:pt x="123" y="73"/>
                    <a:pt x="123" y="73"/>
                    <a:pt x="123" y="73"/>
                  </a:cubicBezTo>
                  <a:cubicBezTo>
                    <a:pt x="118" y="80"/>
                    <a:pt x="122" y="86"/>
                    <a:pt x="126" y="90"/>
                  </a:cubicBezTo>
                  <a:cubicBezTo>
                    <a:pt x="166" y="137"/>
                    <a:pt x="225" y="164"/>
                    <a:pt x="225" y="259"/>
                  </a:cubicBezTo>
                  <a:cubicBezTo>
                    <a:pt x="225" y="346"/>
                    <a:pt x="147" y="427"/>
                    <a:pt x="68" y="492"/>
                  </a:cubicBezTo>
                  <a:cubicBezTo>
                    <a:pt x="64" y="495"/>
                    <a:pt x="60" y="498"/>
                    <a:pt x="56" y="502"/>
                  </a:cubicBezTo>
                  <a:cubicBezTo>
                    <a:pt x="56" y="502"/>
                    <a:pt x="56" y="502"/>
                    <a:pt x="56" y="502"/>
                  </a:cubicBezTo>
                  <a:cubicBezTo>
                    <a:pt x="36" y="519"/>
                    <a:pt x="14" y="545"/>
                    <a:pt x="8" y="569"/>
                  </a:cubicBezTo>
                  <a:cubicBezTo>
                    <a:pt x="0" y="604"/>
                    <a:pt x="27" y="632"/>
                    <a:pt x="55" y="652"/>
                  </a:cubicBezTo>
                  <a:cubicBezTo>
                    <a:pt x="86" y="674"/>
                    <a:pt x="119" y="685"/>
                    <a:pt x="156" y="696"/>
                  </a:cubicBezTo>
                  <a:cubicBezTo>
                    <a:pt x="198" y="708"/>
                    <a:pt x="281" y="719"/>
                    <a:pt x="324" y="720"/>
                  </a:cubicBezTo>
                  <a:cubicBezTo>
                    <a:pt x="327" y="720"/>
                    <a:pt x="331" y="719"/>
                    <a:pt x="331" y="719"/>
                  </a:cubicBezTo>
                  <a:cubicBezTo>
                    <a:pt x="331" y="719"/>
                    <a:pt x="333" y="716"/>
                    <a:pt x="333" y="715"/>
                  </a:cubicBezTo>
                  <a:cubicBezTo>
                    <a:pt x="337" y="709"/>
                    <a:pt x="386" y="616"/>
                    <a:pt x="400" y="538"/>
                  </a:cubicBezTo>
                  <a:cubicBezTo>
                    <a:pt x="408" y="487"/>
                    <a:pt x="415" y="418"/>
                    <a:pt x="402" y="352"/>
                  </a:cubicBezTo>
                  <a:cubicBezTo>
                    <a:pt x="492" y="325"/>
                    <a:pt x="596" y="300"/>
                    <a:pt x="666" y="290"/>
                  </a:cubicBezTo>
                  <a:close/>
                  <a:moveTo>
                    <a:pt x="650" y="282"/>
                  </a:moveTo>
                  <a:cubicBezTo>
                    <a:pt x="651" y="283"/>
                    <a:pt x="653" y="284"/>
                    <a:pt x="655" y="285"/>
                  </a:cubicBezTo>
                  <a:cubicBezTo>
                    <a:pt x="633" y="287"/>
                    <a:pt x="570" y="291"/>
                    <a:pt x="476" y="315"/>
                  </a:cubicBezTo>
                  <a:cubicBezTo>
                    <a:pt x="515" y="278"/>
                    <a:pt x="535" y="255"/>
                    <a:pt x="556" y="207"/>
                  </a:cubicBezTo>
                  <a:cubicBezTo>
                    <a:pt x="602" y="232"/>
                    <a:pt x="634" y="263"/>
                    <a:pt x="650" y="282"/>
                  </a:cubicBezTo>
                  <a:close/>
                  <a:moveTo>
                    <a:pt x="462" y="318"/>
                  </a:moveTo>
                  <a:cubicBezTo>
                    <a:pt x="462" y="318"/>
                    <a:pt x="462" y="318"/>
                    <a:pt x="462" y="318"/>
                  </a:cubicBezTo>
                  <a:cubicBezTo>
                    <a:pt x="462" y="318"/>
                    <a:pt x="462" y="318"/>
                    <a:pt x="462" y="318"/>
                  </a:cubicBezTo>
                  <a:cubicBezTo>
                    <a:pt x="462" y="318"/>
                    <a:pt x="462" y="318"/>
                    <a:pt x="462" y="318"/>
                  </a:cubicBezTo>
                  <a:cubicBezTo>
                    <a:pt x="446" y="293"/>
                    <a:pt x="427" y="273"/>
                    <a:pt x="405" y="257"/>
                  </a:cubicBezTo>
                  <a:cubicBezTo>
                    <a:pt x="448" y="237"/>
                    <a:pt x="496" y="220"/>
                    <a:pt x="548" y="205"/>
                  </a:cubicBezTo>
                  <a:cubicBezTo>
                    <a:pt x="531" y="234"/>
                    <a:pt x="504" y="265"/>
                    <a:pt x="462" y="318"/>
                  </a:cubicBezTo>
                  <a:close/>
                  <a:moveTo>
                    <a:pt x="509" y="186"/>
                  </a:moveTo>
                  <a:cubicBezTo>
                    <a:pt x="520" y="190"/>
                    <a:pt x="530" y="194"/>
                    <a:pt x="540" y="199"/>
                  </a:cubicBezTo>
                  <a:cubicBezTo>
                    <a:pt x="489" y="210"/>
                    <a:pt x="444" y="225"/>
                    <a:pt x="403" y="241"/>
                  </a:cubicBezTo>
                  <a:cubicBezTo>
                    <a:pt x="419" y="211"/>
                    <a:pt x="426" y="183"/>
                    <a:pt x="427" y="160"/>
                  </a:cubicBezTo>
                  <a:cubicBezTo>
                    <a:pt x="455" y="167"/>
                    <a:pt x="482" y="175"/>
                    <a:pt x="509" y="186"/>
                  </a:cubicBezTo>
                  <a:close/>
                  <a:moveTo>
                    <a:pt x="385" y="243"/>
                  </a:moveTo>
                  <a:cubicBezTo>
                    <a:pt x="367" y="232"/>
                    <a:pt x="347" y="223"/>
                    <a:pt x="328" y="215"/>
                  </a:cubicBezTo>
                  <a:cubicBezTo>
                    <a:pt x="354" y="196"/>
                    <a:pt x="385" y="177"/>
                    <a:pt x="420" y="159"/>
                  </a:cubicBezTo>
                  <a:cubicBezTo>
                    <a:pt x="418" y="179"/>
                    <a:pt x="407" y="207"/>
                    <a:pt x="385" y="243"/>
                  </a:cubicBezTo>
                  <a:close/>
                  <a:moveTo>
                    <a:pt x="312" y="382"/>
                  </a:moveTo>
                  <a:cubicBezTo>
                    <a:pt x="312" y="382"/>
                    <a:pt x="313" y="381"/>
                    <a:pt x="314" y="381"/>
                  </a:cubicBezTo>
                  <a:cubicBezTo>
                    <a:pt x="333" y="394"/>
                    <a:pt x="376" y="419"/>
                    <a:pt x="392" y="425"/>
                  </a:cubicBezTo>
                  <a:cubicBezTo>
                    <a:pt x="371" y="440"/>
                    <a:pt x="341" y="457"/>
                    <a:pt x="299" y="475"/>
                  </a:cubicBezTo>
                  <a:cubicBezTo>
                    <a:pt x="310" y="435"/>
                    <a:pt x="313" y="402"/>
                    <a:pt x="312" y="382"/>
                  </a:cubicBezTo>
                  <a:close/>
                  <a:moveTo>
                    <a:pt x="325" y="377"/>
                  </a:moveTo>
                  <a:cubicBezTo>
                    <a:pt x="344" y="371"/>
                    <a:pt x="365" y="364"/>
                    <a:pt x="387" y="357"/>
                  </a:cubicBezTo>
                  <a:cubicBezTo>
                    <a:pt x="390" y="378"/>
                    <a:pt x="392" y="400"/>
                    <a:pt x="392" y="420"/>
                  </a:cubicBezTo>
                  <a:cubicBezTo>
                    <a:pt x="374" y="410"/>
                    <a:pt x="341" y="389"/>
                    <a:pt x="325" y="377"/>
                  </a:cubicBezTo>
                  <a:close/>
                  <a:moveTo>
                    <a:pt x="285" y="474"/>
                  </a:moveTo>
                  <a:cubicBezTo>
                    <a:pt x="265" y="457"/>
                    <a:pt x="246" y="433"/>
                    <a:pt x="239" y="410"/>
                  </a:cubicBezTo>
                  <a:cubicBezTo>
                    <a:pt x="253" y="404"/>
                    <a:pt x="268" y="398"/>
                    <a:pt x="283" y="392"/>
                  </a:cubicBezTo>
                  <a:cubicBezTo>
                    <a:pt x="288" y="390"/>
                    <a:pt x="293" y="389"/>
                    <a:pt x="298" y="387"/>
                  </a:cubicBezTo>
                  <a:cubicBezTo>
                    <a:pt x="301" y="414"/>
                    <a:pt x="295" y="444"/>
                    <a:pt x="285" y="474"/>
                  </a:cubicBezTo>
                  <a:close/>
                  <a:moveTo>
                    <a:pt x="209" y="509"/>
                  </a:moveTo>
                  <a:cubicBezTo>
                    <a:pt x="199" y="512"/>
                    <a:pt x="187" y="516"/>
                    <a:pt x="173" y="521"/>
                  </a:cubicBezTo>
                  <a:cubicBezTo>
                    <a:pt x="185" y="503"/>
                    <a:pt x="212" y="452"/>
                    <a:pt x="224" y="416"/>
                  </a:cubicBezTo>
                  <a:cubicBezTo>
                    <a:pt x="225" y="415"/>
                    <a:pt x="227" y="415"/>
                    <a:pt x="228" y="414"/>
                  </a:cubicBezTo>
                  <a:cubicBezTo>
                    <a:pt x="238" y="445"/>
                    <a:pt x="262" y="470"/>
                    <a:pt x="279" y="484"/>
                  </a:cubicBezTo>
                  <a:cubicBezTo>
                    <a:pt x="258" y="492"/>
                    <a:pt x="235" y="500"/>
                    <a:pt x="209" y="509"/>
                  </a:cubicBezTo>
                  <a:close/>
                  <a:moveTo>
                    <a:pt x="276" y="499"/>
                  </a:moveTo>
                  <a:cubicBezTo>
                    <a:pt x="263" y="532"/>
                    <a:pt x="246" y="565"/>
                    <a:pt x="229" y="593"/>
                  </a:cubicBezTo>
                  <a:cubicBezTo>
                    <a:pt x="229" y="594"/>
                    <a:pt x="229" y="594"/>
                    <a:pt x="229" y="594"/>
                  </a:cubicBezTo>
                  <a:cubicBezTo>
                    <a:pt x="220" y="589"/>
                    <a:pt x="212" y="584"/>
                    <a:pt x="205" y="578"/>
                  </a:cubicBezTo>
                  <a:cubicBezTo>
                    <a:pt x="189" y="567"/>
                    <a:pt x="174" y="553"/>
                    <a:pt x="163" y="538"/>
                  </a:cubicBezTo>
                  <a:cubicBezTo>
                    <a:pt x="183" y="533"/>
                    <a:pt x="202" y="527"/>
                    <a:pt x="221" y="521"/>
                  </a:cubicBezTo>
                  <a:cubicBezTo>
                    <a:pt x="241" y="514"/>
                    <a:pt x="259" y="507"/>
                    <a:pt x="276" y="499"/>
                  </a:cubicBezTo>
                  <a:close/>
                  <a:moveTo>
                    <a:pt x="231" y="205"/>
                  </a:moveTo>
                  <a:cubicBezTo>
                    <a:pt x="249" y="208"/>
                    <a:pt x="270" y="215"/>
                    <a:pt x="294" y="224"/>
                  </a:cubicBezTo>
                  <a:cubicBezTo>
                    <a:pt x="276" y="238"/>
                    <a:pt x="256" y="256"/>
                    <a:pt x="234" y="278"/>
                  </a:cubicBezTo>
                  <a:cubicBezTo>
                    <a:pt x="237" y="252"/>
                    <a:pt x="235" y="228"/>
                    <a:pt x="231" y="205"/>
                  </a:cubicBezTo>
                  <a:close/>
                  <a:moveTo>
                    <a:pt x="236" y="187"/>
                  </a:moveTo>
                  <a:cubicBezTo>
                    <a:pt x="251" y="170"/>
                    <a:pt x="272" y="153"/>
                    <a:pt x="297" y="135"/>
                  </a:cubicBezTo>
                  <a:cubicBezTo>
                    <a:pt x="297" y="135"/>
                    <a:pt x="297" y="135"/>
                    <a:pt x="297" y="135"/>
                  </a:cubicBezTo>
                  <a:cubicBezTo>
                    <a:pt x="305" y="158"/>
                    <a:pt x="307" y="182"/>
                    <a:pt x="305" y="207"/>
                  </a:cubicBezTo>
                  <a:cubicBezTo>
                    <a:pt x="282" y="199"/>
                    <a:pt x="258" y="193"/>
                    <a:pt x="236" y="187"/>
                  </a:cubicBezTo>
                  <a:close/>
                  <a:moveTo>
                    <a:pt x="301" y="235"/>
                  </a:moveTo>
                  <a:cubicBezTo>
                    <a:pt x="295" y="261"/>
                    <a:pt x="284" y="288"/>
                    <a:pt x="268" y="314"/>
                  </a:cubicBezTo>
                  <a:cubicBezTo>
                    <a:pt x="257" y="301"/>
                    <a:pt x="245" y="294"/>
                    <a:pt x="236" y="290"/>
                  </a:cubicBezTo>
                  <a:cubicBezTo>
                    <a:pt x="248" y="279"/>
                    <a:pt x="270" y="259"/>
                    <a:pt x="301" y="235"/>
                  </a:cubicBezTo>
                  <a:close/>
                  <a:moveTo>
                    <a:pt x="264" y="338"/>
                  </a:moveTo>
                  <a:cubicBezTo>
                    <a:pt x="274" y="351"/>
                    <a:pt x="279" y="365"/>
                    <a:pt x="280" y="377"/>
                  </a:cubicBezTo>
                  <a:cubicBezTo>
                    <a:pt x="237" y="393"/>
                    <a:pt x="203" y="407"/>
                    <a:pt x="170" y="424"/>
                  </a:cubicBezTo>
                  <a:cubicBezTo>
                    <a:pt x="210" y="396"/>
                    <a:pt x="241" y="367"/>
                    <a:pt x="264" y="338"/>
                  </a:cubicBezTo>
                  <a:close/>
                  <a:moveTo>
                    <a:pt x="288" y="374"/>
                  </a:moveTo>
                  <a:cubicBezTo>
                    <a:pt x="288" y="374"/>
                    <a:pt x="288" y="374"/>
                    <a:pt x="288" y="374"/>
                  </a:cubicBezTo>
                  <a:cubicBezTo>
                    <a:pt x="288" y="353"/>
                    <a:pt x="283" y="337"/>
                    <a:pt x="275" y="325"/>
                  </a:cubicBezTo>
                  <a:cubicBezTo>
                    <a:pt x="301" y="309"/>
                    <a:pt x="331" y="292"/>
                    <a:pt x="365" y="276"/>
                  </a:cubicBezTo>
                  <a:cubicBezTo>
                    <a:pt x="345" y="305"/>
                    <a:pt x="319" y="338"/>
                    <a:pt x="288" y="374"/>
                  </a:cubicBezTo>
                  <a:close/>
                  <a:moveTo>
                    <a:pt x="289" y="300"/>
                  </a:moveTo>
                  <a:cubicBezTo>
                    <a:pt x="302" y="277"/>
                    <a:pt x="311" y="254"/>
                    <a:pt x="315" y="232"/>
                  </a:cubicBezTo>
                  <a:cubicBezTo>
                    <a:pt x="332" y="240"/>
                    <a:pt x="349" y="248"/>
                    <a:pt x="366" y="258"/>
                  </a:cubicBezTo>
                  <a:cubicBezTo>
                    <a:pt x="338" y="272"/>
                    <a:pt x="312" y="286"/>
                    <a:pt x="289" y="300"/>
                  </a:cubicBezTo>
                  <a:close/>
                  <a:moveTo>
                    <a:pt x="409" y="156"/>
                  </a:moveTo>
                  <a:cubicBezTo>
                    <a:pt x="376" y="170"/>
                    <a:pt x="348" y="184"/>
                    <a:pt x="318" y="205"/>
                  </a:cubicBezTo>
                  <a:cubicBezTo>
                    <a:pt x="319" y="180"/>
                    <a:pt x="314" y="156"/>
                    <a:pt x="304" y="136"/>
                  </a:cubicBezTo>
                  <a:cubicBezTo>
                    <a:pt x="339" y="142"/>
                    <a:pt x="374" y="148"/>
                    <a:pt x="409" y="156"/>
                  </a:cubicBezTo>
                  <a:close/>
                  <a:moveTo>
                    <a:pt x="317" y="123"/>
                  </a:moveTo>
                  <a:cubicBezTo>
                    <a:pt x="299" y="120"/>
                    <a:pt x="278" y="117"/>
                    <a:pt x="254" y="113"/>
                  </a:cubicBezTo>
                  <a:cubicBezTo>
                    <a:pt x="271" y="104"/>
                    <a:pt x="283" y="95"/>
                    <a:pt x="296" y="83"/>
                  </a:cubicBezTo>
                  <a:cubicBezTo>
                    <a:pt x="302" y="96"/>
                    <a:pt x="309" y="109"/>
                    <a:pt x="317" y="123"/>
                  </a:cubicBezTo>
                  <a:close/>
                  <a:moveTo>
                    <a:pt x="275" y="5"/>
                  </a:moveTo>
                  <a:cubicBezTo>
                    <a:pt x="277" y="27"/>
                    <a:pt x="282" y="48"/>
                    <a:pt x="291" y="69"/>
                  </a:cubicBezTo>
                  <a:cubicBezTo>
                    <a:pt x="264" y="62"/>
                    <a:pt x="200" y="53"/>
                    <a:pt x="178" y="50"/>
                  </a:cubicBezTo>
                  <a:cubicBezTo>
                    <a:pt x="216" y="27"/>
                    <a:pt x="269" y="8"/>
                    <a:pt x="275" y="5"/>
                  </a:cubicBezTo>
                  <a:close/>
                  <a:moveTo>
                    <a:pt x="171" y="54"/>
                  </a:moveTo>
                  <a:cubicBezTo>
                    <a:pt x="191" y="62"/>
                    <a:pt x="259" y="76"/>
                    <a:pt x="294" y="78"/>
                  </a:cubicBezTo>
                  <a:cubicBezTo>
                    <a:pt x="294" y="78"/>
                    <a:pt x="294" y="78"/>
                    <a:pt x="294" y="78"/>
                  </a:cubicBezTo>
                  <a:cubicBezTo>
                    <a:pt x="282" y="84"/>
                    <a:pt x="261" y="95"/>
                    <a:pt x="237" y="110"/>
                  </a:cubicBezTo>
                  <a:cubicBezTo>
                    <a:pt x="234" y="109"/>
                    <a:pt x="230" y="109"/>
                    <a:pt x="226" y="108"/>
                  </a:cubicBezTo>
                  <a:cubicBezTo>
                    <a:pt x="210" y="93"/>
                    <a:pt x="180" y="63"/>
                    <a:pt x="171" y="55"/>
                  </a:cubicBezTo>
                  <a:cubicBezTo>
                    <a:pt x="171" y="55"/>
                    <a:pt x="171" y="54"/>
                    <a:pt x="171" y="54"/>
                  </a:cubicBezTo>
                  <a:close/>
                  <a:moveTo>
                    <a:pt x="155" y="66"/>
                  </a:moveTo>
                  <a:cubicBezTo>
                    <a:pt x="158" y="63"/>
                    <a:pt x="162" y="60"/>
                    <a:pt x="166" y="57"/>
                  </a:cubicBezTo>
                  <a:cubicBezTo>
                    <a:pt x="174" y="67"/>
                    <a:pt x="191" y="89"/>
                    <a:pt x="204" y="104"/>
                  </a:cubicBezTo>
                  <a:cubicBezTo>
                    <a:pt x="184" y="101"/>
                    <a:pt x="157" y="96"/>
                    <a:pt x="140" y="89"/>
                  </a:cubicBezTo>
                  <a:cubicBezTo>
                    <a:pt x="140" y="80"/>
                    <a:pt x="149" y="71"/>
                    <a:pt x="155" y="66"/>
                  </a:cubicBezTo>
                  <a:close/>
                  <a:moveTo>
                    <a:pt x="150" y="102"/>
                  </a:moveTo>
                  <a:cubicBezTo>
                    <a:pt x="162" y="107"/>
                    <a:pt x="179" y="111"/>
                    <a:pt x="196" y="115"/>
                  </a:cubicBezTo>
                  <a:cubicBezTo>
                    <a:pt x="203" y="137"/>
                    <a:pt x="209" y="157"/>
                    <a:pt x="214" y="175"/>
                  </a:cubicBezTo>
                  <a:cubicBezTo>
                    <a:pt x="199" y="147"/>
                    <a:pt x="177" y="123"/>
                    <a:pt x="150" y="102"/>
                  </a:cubicBezTo>
                  <a:close/>
                  <a:moveTo>
                    <a:pt x="203" y="117"/>
                  </a:moveTo>
                  <a:cubicBezTo>
                    <a:pt x="235" y="124"/>
                    <a:pt x="269" y="130"/>
                    <a:pt x="288" y="133"/>
                  </a:cubicBezTo>
                  <a:cubicBezTo>
                    <a:pt x="274" y="141"/>
                    <a:pt x="241" y="160"/>
                    <a:pt x="226" y="180"/>
                  </a:cubicBezTo>
                  <a:cubicBezTo>
                    <a:pt x="218" y="150"/>
                    <a:pt x="208" y="128"/>
                    <a:pt x="203" y="117"/>
                  </a:cubicBezTo>
                  <a:close/>
                  <a:moveTo>
                    <a:pt x="227" y="309"/>
                  </a:moveTo>
                  <a:cubicBezTo>
                    <a:pt x="237" y="314"/>
                    <a:pt x="245" y="319"/>
                    <a:pt x="252" y="325"/>
                  </a:cubicBezTo>
                  <a:cubicBezTo>
                    <a:pt x="233" y="339"/>
                    <a:pt x="216" y="352"/>
                    <a:pt x="201" y="364"/>
                  </a:cubicBezTo>
                  <a:cubicBezTo>
                    <a:pt x="213" y="346"/>
                    <a:pt x="222" y="328"/>
                    <a:pt x="227" y="309"/>
                  </a:cubicBezTo>
                  <a:close/>
                  <a:moveTo>
                    <a:pt x="188" y="383"/>
                  </a:moveTo>
                  <a:cubicBezTo>
                    <a:pt x="202" y="372"/>
                    <a:pt x="222" y="358"/>
                    <a:pt x="247" y="342"/>
                  </a:cubicBezTo>
                  <a:cubicBezTo>
                    <a:pt x="223" y="372"/>
                    <a:pt x="191" y="400"/>
                    <a:pt x="152" y="424"/>
                  </a:cubicBezTo>
                  <a:cubicBezTo>
                    <a:pt x="166" y="410"/>
                    <a:pt x="178" y="397"/>
                    <a:pt x="188" y="383"/>
                  </a:cubicBezTo>
                  <a:close/>
                  <a:moveTo>
                    <a:pt x="144" y="453"/>
                  </a:moveTo>
                  <a:cubicBezTo>
                    <a:pt x="166" y="442"/>
                    <a:pt x="186" y="432"/>
                    <a:pt x="207" y="423"/>
                  </a:cubicBezTo>
                  <a:cubicBezTo>
                    <a:pt x="189" y="463"/>
                    <a:pt x="164" y="502"/>
                    <a:pt x="154" y="519"/>
                  </a:cubicBezTo>
                  <a:cubicBezTo>
                    <a:pt x="153" y="520"/>
                    <a:pt x="152" y="521"/>
                    <a:pt x="152" y="522"/>
                  </a:cubicBezTo>
                  <a:cubicBezTo>
                    <a:pt x="141" y="501"/>
                    <a:pt x="137" y="478"/>
                    <a:pt x="144" y="453"/>
                  </a:cubicBezTo>
                  <a:close/>
                  <a:moveTo>
                    <a:pt x="27" y="560"/>
                  </a:moveTo>
                  <a:cubicBezTo>
                    <a:pt x="33" y="533"/>
                    <a:pt x="60" y="500"/>
                    <a:pt x="90" y="482"/>
                  </a:cubicBezTo>
                  <a:cubicBezTo>
                    <a:pt x="90" y="482"/>
                    <a:pt x="90" y="482"/>
                    <a:pt x="90" y="482"/>
                  </a:cubicBezTo>
                  <a:cubicBezTo>
                    <a:pt x="102" y="475"/>
                    <a:pt x="114" y="469"/>
                    <a:pt x="125" y="463"/>
                  </a:cubicBezTo>
                  <a:cubicBezTo>
                    <a:pt x="125" y="464"/>
                    <a:pt x="125" y="465"/>
                    <a:pt x="124" y="467"/>
                  </a:cubicBezTo>
                  <a:cubicBezTo>
                    <a:pt x="123" y="474"/>
                    <a:pt x="122" y="480"/>
                    <a:pt x="122" y="487"/>
                  </a:cubicBezTo>
                  <a:cubicBezTo>
                    <a:pt x="123" y="503"/>
                    <a:pt x="128" y="518"/>
                    <a:pt x="137" y="532"/>
                  </a:cubicBezTo>
                  <a:cubicBezTo>
                    <a:pt x="103" y="543"/>
                    <a:pt x="64" y="554"/>
                    <a:pt x="27" y="564"/>
                  </a:cubicBezTo>
                  <a:cubicBezTo>
                    <a:pt x="27" y="563"/>
                    <a:pt x="27" y="561"/>
                    <a:pt x="27" y="560"/>
                  </a:cubicBezTo>
                  <a:close/>
                  <a:moveTo>
                    <a:pt x="27" y="571"/>
                  </a:moveTo>
                  <a:cubicBezTo>
                    <a:pt x="62" y="562"/>
                    <a:pt x="100" y="554"/>
                    <a:pt x="136" y="545"/>
                  </a:cubicBezTo>
                  <a:cubicBezTo>
                    <a:pt x="109" y="586"/>
                    <a:pt x="85" y="616"/>
                    <a:pt x="71" y="639"/>
                  </a:cubicBezTo>
                  <a:cubicBezTo>
                    <a:pt x="51" y="623"/>
                    <a:pt x="28" y="597"/>
                    <a:pt x="27" y="571"/>
                  </a:cubicBezTo>
                  <a:close/>
                  <a:moveTo>
                    <a:pt x="76" y="643"/>
                  </a:moveTo>
                  <a:cubicBezTo>
                    <a:pt x="98" y="610"/>
                    <a:pt x="125" y="580"/>
                    <a:pt x="150" y="550"/>
                  </a:cubicBezTo>
                  <a:cubicBezTo>
                    <a:pt x="156" y="558"/>
                    <a:pt x="162" y="565"/>
                    <a:pt x="169" y="571"/>
                  </a:cubicBezTo>
                  <a:cubicBezTo>
                    <a:pt x="182" y="583"/>
                    <a:pt x="196" y="592"/>
                    <a:pt x="211" y="600"/>
                  </a:cubicBezTo>
                  <a:cubicBezTo>
                    <a:pt x="168" y="616"/>
                    <a:pt x="123" y="632"/>
                    <a:pt x="81" y="646"/>
                  </a:cubicBezTo>
                  <a:cubicBezTo>
                    <a:pt x="79" y="645"/>
                    <a:pt x="78" y="644"/>
                    <a:pt x="76" y="643"/>
                  </a:cubicBezTo>
                  <a:close/>
                  <a:moveTo>
                    <a:pt x="171" y="687"/>
                  </a:moveTo>
                  <a:cubicBezTo>
                    <a:pt x="169" y="687"/>
                    <a:pt x="166" y="686"/>
                    <a:pt x="164" y="685"/>
                  </a:cubicBezTo>
                  <a:cubicBezTo>
                    <a:pt x="126" y="673"/>
                    <a:pt x="109" y="665"/>
                    <a:pt x="86" y="650"/>
                  </a:cubicBezTo>
                  <a:cubicBezTo>
                    <a:pt x="104" y="645"/>
                    <a:pt x="180" y="625"/>
                    <a:pt x="218" y="613"/>
                  </a:cubicBezTo>
                  <a:cubicBezTo>
                    <a:pt x="197" y="647"/>
                    <a:pt x="178" y="674"/>
                    <a:pt x="171" y="687"/>
                  </a:cubicBezTo>
                  <a:cubicBezTo>
                    <a:pt x="171" y="687"/>
                    <a:pt x="171" y="687"/>
                    <a:pt x="171" y="687"/>
                  </a:cubicBezTo>
                  <a:close/>
                  <a:moveTo>
                    <a:pt x="327" y="715"/>
                  </a:moveTo>
                  <a:cubicBezTo>
                    <a:pt x="297" y="711"/>
                    <a:pt x="236" y="702"/>
                    <a:pt x="196" y="693"/>
                  </a:cubicBezTo>
                  <a:cubicBezTo>
                    <a:pt x="252" y="680"/>
                    <a:pt x="289" y="674"/>
                    <a:pt x="353" y="644"/>
                  </a:cubicBezTo>
                  <a:cubicBezTo>
                    <a:pt x="342" y="675"/>
                    <a:pt x="332" y="703"/>
                    <a:pt x="327" y="715"/>
                  </a:cubicBezTo>
                  <a:close/>
                  <a:moveTo>
                    <a:pt x="185" y="690"/>
                  </a:moveTo>
                  <a:cubicBezTo>
                    <a:pt x="185" y="690"/>
                    <a:pt x="185" y="691"/>
                    <a:pt x="184" y="691"/>
                  </a:cubicBezTo>
                  <a:cubicBezTo>
                    <a:pt x="182" y="690"/>
                    <a:pt x="181" y="690"/>
                    <a:pt x="179" y="689"/>
                  </a:cubicBezTo>
                  <a:cubicBezTo>
                    <a:pt x="201" y="663"/>
                    <a:pt x="220" y="637"/>
                    <a:pt x="236" y="612"/>
                  </a:cubicBezTo>
                  <a:cubicBezTo>
                    <a:pt x="291" y="635"/>
                    <a:pt x="346" y="639"/>
                    <a:pt x="353" y="640"/>
                  </a:cubicBezTo>
                  <a:cubicBezTo>
                    <a:pt x="327" y="650"/>
                    <a:pt x="192" y="688"/>
                    <a:pt x="185" y="690"/>
                  </a:cubicBezTo>
                  <a:close/>
                  <a:moveTo>
                    <a:pt x="381" y="546"/>
                  </a:moveTo>
                  <a:cubicBezTo>
                    <a:pt x="376" y="568"/>
                    <a:pt x="366" y="603"/>
                    <a:pt x="355" y="636"/>
                  </a:cubicBezTo>
                  <a:cubicBezTo>
                    <a:pt x="319" y="630"/>
                    <a:pt x="280" y="619"/>
                    <a:pt x="245" y="602"/>
                  </a:cubicBezTo>
                  <a:cubicBezTo>
                    <a:pt x="283" y="586"/>
                    <a:pt x="361" y="551"/>
                    <a:pt x="383" y="536"/>
                  </a:cubicBezTo>
                  <a:cubicBezTo>
                    <a:pt x="383" y="540"/>
                    <a:pt x="382" y="543"/>
                    <a:pt x="381" y="546"/>
                  </a:cubicBezTo>
                  <a:close/>
                  <a:moveTo>
                    <a:pt x="384" y="530"/>
                  </a:moveTo>
                  <a:cubicBezTo>
                    <a:pt x="362" y="544"/>
                    <a:pt x="287" y="572"/>
                    <a:pt x="252" y="585"/>
                  </a:cubicBezTo>
                  <a:cubicBezTo>
                    <a:pt x="271" y="552"/>
                    <a:pt x="284" y="521"/>
                    <a:pt x="293" y="494"/>
                  </a:cubicBezTo>
                  <a:cubicBezTo>
                    <a:pt x="332" y="517"/>
                    <a:pt x="372" y="527"/>
                    <a:pt x="384" y="530"/>
                  </a:cubicBezTo>
                  <a:cubicBezTo>
                    <a:pt x="384" y="530"/>
                    <a:pt x="384" y="530"/>
                    <a:pt x="384" y="530"/>
                  </a:cubicBezTo>
                  <a:close/>
                  <a:moveTo>
                    <a:pt x="385" y="526"/>
                  </a:moveTo>
                  <a:cubicBezTo>
                    <a:pt x="355" y="518"/>
                    <a:pt x="327" y="503"/>
                    <a:pt x="302" y="487"/>
                  </a:cubicBezTo>
                  <a:cubicBezTo>
                    <a:pt x="355" y="461"/>
                    <a:pt x="389" y="436"/>
                    <a:pt x="393" y="432"/>
                  </a:cubicBezTo>
                  <a:cubicBezTo>
                    <a:pt x="393" y="466"/>
                    <a:pt x="390" y="499"/>
                    <a:pt x="385" y="526"/>
                  </a:cubicBezTo>
                  <a:close/>
                  <a:moveTo>
                    <a:pt x="300" y="369"/>
                  </a:moveTo>
                  <a:cubicBezTo>
                    <a:pt x="339" y="335"/>
                    <a:pt x="367" y="301"/>
                    <a:pt x="387" y="270"/>
                  </a:cubicBezTo>
                  <a:cubicBezTo>
                    <a:pt x="410" y="285"/>
                    <a:pt x="432" y="302"/>
                    <a:pt x="451" y="321"/>
                  </a:cubicBezTo>
                  <a:cubicBezTo>
                    <a:pt x="407" y="333"/>
                    <a:pt x="356" y="348"/>
                    <a:pt x="300" y="369"/>
                  </a:cubicBez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a:p>
          </p:txBody>
        </p:sp>
      </p:grpSp>
      <p:pic>
        <p:nvPicPr>
          <p:cNvPr id="47" name="Picture 46"/>
          <p:cNvPicPr>
            <a:picLocks noChangeAspect="1"/>
          </p:cNvPicPr>
          <p:nvPr/>
        </p:nvPicPr>
        <p:blipFill>
          <a:blip r:embed="rId4">
            <a:extLst>
              <a:ext uri="{BEBA8EAE-BF5A-486C-A8C5-ECC9F3942E4B}">
                <a14:imgProps xmlns:a14="http://schemas.microsoft.com/office/drawing/2010/main">
                  <a14:imgLayer r:embed="rId5">
                    <a14:imgEffect>
                      <a14:brightnessContrast bright="100000" contrast="40000"/>
                    </a14:imgEffect>
                  </a14:imgLayer>
                </a14:imgProps>
              </a:ext>
              <a:ext uri="{28A0092B-C50C-407E-A947-70E740481C1C}">
                <a14:useLocalDpi xmlns:a14="http://schemas.microsoft.com/office/drawing/2010/main" val="0"/>
              </a:ext>
            </a:extLst>
          </a:blip>
          <a:stretch>
            <a:fillRect/>
          </a:stretch>
        </p:blipFill>
        <p:spPr>
          <a:xfrm>
            <a:off x="2131253" y="4549563"/>
            <a:ext cx="1830428" cy="464929"/>
          </a:xfrm>
          <a:prstGeom prst="rect">
            <a:avLst/>
          </a:prstGeom>
        </p:spPr>
      </p:pic>
      <p:sp>
        <p:nvSpPr>
          <p:cNvPr id="28" name="Rectangle 27"/>
          <p:cNvSpPr/>
          <p:nvPr/>
        </p:nvSpPr>
        <p:spPr>
          <a:xfrm>
            <a:off x="735209" y="4295735"/>
            <a:ext cx="3523028" cy="1756150"/>
          </a:xfrm>
          <a:prstGeom prst="rect">
            <a:avLst/>
          </a:prstGeom>
        </p:spPr>
        <p:txBody>
          <a:bodyPr wrap="square" lIns="93248" tIns="46623" rIns="93248" bIns="46623">
            <a:spAutoFit/>
          </a:bodyPr>
          <a:lstStyle/>
          <a:p>
            <a:r>
              <a:rPr lang="en-US" dirty="0">
                <a:ln w="12700">
                  <a:noFill/>
                </a:ln>
                <a:gradFill>
                  <a:gsLst>
                    <a:gs pos="0">
                      <a:srgbClr val="FFFFFF"/>
                    </a:gs>
                    <a:gs pos="83000">
                      <a:srgbClr val="FFFFFF"/>
                    </a:gs>
                  </a:gsLst>
                  <a:lin ang="5400000" scaled="1"/>
                </a:gradFill>
              </a:rPr>
              <a:t>Windows Server 2012</a:t>
            </a:r>
          </a:p>
          <a:p>
            <a:r>
              <a:rPr lang="en-US" dirty="0">
                <a:ln w="12700">
                  <a:noFill/>
                </a:ln>
                <a:gradFill>
                  <a:gsLst>
                    <a:gs pos="0">
                      <a:srgbClr val="FFFFFF"/>
                    </a:gs>
                    <a:gs pos="83000">
                      <a:srgbClr val="FFFFFF"/>
                    </a:gs>
                  </a:gsLst>
                  <a:lin ang="5400000" scaled="1"/>
                </a:gradFill>
              </a:rPr>
              <a:t>Windows Server 2012 </a:t>
            </a:r>
            <a:r>
              <a:rPr lang="en-US" dirty="0" smtClean="0">
                <a:ln w="12700">
                  <a:noFill/>
                </a:ln>
                <a:gradFill>
                  <a:gsLst>
                    <a:gs pos="0">
                      <a:srgbClr val="FFFFFF"/>
                    </a:gs>
                    <a:gs pos="83000">
                      <a:srgbClr val="FFFFFF"/>
                    </a:gs>
                  </a:gsLst>
                  <a:lin ang="5400000" scaled="1"/>
                </a:gradFill>
              </a:rPr>
              <a:t>Essentials</a:t>
            </a:r>
            <a:endParaRPr lang="en-US" dirty="0">
              <a:ln w="12700">
                <a:noFill/>
              </a:ln>
              <a:gradFill>
                <a:gsLst>
                  <a:gs pos="0">
                    <a:srgbClr val="FFFFFF"/>
                  </a:gs>
                  <a:gs pos="83000">
                    <a:srgbClr val="FFFFFF"/>
                  </a:gs>
                </a:gsLst>
                <a:lin ang="5400000" scaled="1"/>
              </a:gradFill>
            </a:endParaRPr>
          </a:p>
          <a:p>
            <a:r>
              <a:rPr lang="en-US" dirty="0">
                <a:ln w="12700">
                  <a:noFill/>
                </a:ln>
                <a:gradFill>
                  <a:gsLst>
                    <a:gs pos="0">
                      <a:srgbClr val="FFFFFF"/>
                    </a:gs>
                    <a:gs pos="83000">
                      <a:srgbClr val="FFFFFF"/>
                    </a:gs>
                  </a:gsLst>
                  <a:lin ang="5400000" scaled="1"/>
                </a:gradFill>
              </a:rPr>
              <a:t>Windows Server 2008 R2 (SP1</a:t>
            </a:r>
            <a:r>
              <a:rPr lang="en-US" dirty="0" smtClean="0">
                <a:ln w="12700">
                  <a:noFill/>
                </a:ln>
                <a:gradFill>
                  <a:gsLst>
                    <a:gs pos="0">
                      <a:srgbClr val="FFFFFF"/>
                    </a:gs>
                    <a:gs pos="83000">
                      <a:srgbClr val="FFFFFF"/>
                    </a:gs>
                  </a:gsLst>
                  <a:lin ang="5400000" scaled="1"/>
                </a:gradFill>
              </a:rPr>
              <a:t>)</a:t>
            </a:r>
          </a:p>
          <a:p>
            <a:endParaRPr lang="en-US" dirty="0">
              <a:ln w="12700">
                <a:noFill/>
              </a:ln>
              <a:gradFill>
                <a:gsLst>
                  <a:gs pos="0">
                    <a:srgbClr val="FFFFFF"/>
                  </a:gs>
                  <a:gs pos="83000">
                    <a:srgbClr val="FFFFFF"/>
                  </a:gs>
                </a:gsLst>
                <a:lin ang="5400000" scaled="1"/>
              </a:gradFill>
            </a:endParaRPr>
          </a:p>
          <a:p>
            <a:r>
              <a:rPr lang="en-US" dirty="0" smtClean="0">
                <a:ln w="12700">
                  <a:noFill/>
                </a:ln>
                <a:gradFill>
                  <a:gsLst>
                    <a:gs pos="0">
                      <a:srgbClr val="FFFFFF"/>
                    </a:gs>
                    <a:gs pos="83000">
                      <a:srgbClr val="FFFFFF"/>
                    </a:gs>
                  </a:gsLst>
                  <a:lin ang="5400000" scaled="1"/>
                </a:gradFill>
              </a:rPr>
              <a:t/>
            </a:r>
            <a:br>
              <a:rPr lang="en-US" dirty="0" smtClean="0">
                <a:ln w="12700">
                  <a:noFill/>
                </a:ln>
                <a:gradFill>
                  <a:gsLst>
                    <a:gs pos="0">
                      <a:srgbClr val="FFFFFF"/>
                    </a:gs>
                    <a:gs pos="83000">
                      <a:srgbClr val="FFFFFF"/>
                    </a:gs>
                  </a:gsLst>
                  <a:lin ang="5400000" scaled="1"/>
                </a:gradFill>
              </a:rPr>
            </a:br>
            <a:r>
              <a:rPr lang="en-US" dirty="0" smtClean="0">
                <a:ln w="12700">
                  <a:noFill/>
                </a:ln>
                <a:gradFill>
                  <a:gsLst>
                    <a:gs pos="0">
                      <a:srgbClr val="FFFFFF"/>
                    </a:gs>
                    <a:gs pos="83000">
                      <a:srgbClr val="FFFFFF"/>
                    </a:gs>
                  </a:gsLst>
                  <a:lin ang="5400000" scaled="1"/>
                </a:gradFill>
              </a:rPr>
              <a:t>System </a:t>
            </a:r>
            <a:r>
              <a:rPr lang="en-US" dirty="0">
                <a:ln w="12700">
                  <a:noFill/>
                </a:ln>
                <a:gradFill>
                  <a:gsLst>
                    <a:gs pos="0">
                      <a:srgbClr val="FFFFFF"/>
                    </a:gs>
                    <a:gs pos="83000">
                      <a:srgbClr val="FFFFFF"/>
                    </a:gs>
                  </a:gsLst>
                  <a:lin ang="5400000" scaled="1"/>
                </a:gradFill>
              </a:rPr>
              <a:t>Center 2012 DPM SP1</a:t>
            </a:r>
          </a:p>
        </p:txBody>
      </p:sp>
      <p:grpSp>
        <p:nvGrpSpPr>
          <p:cNvPr id="34" name="Group 33"/>
          <p:cNvGrpSpPr/>
          <p:nvPr/>
        </p:nvGrpSpPr>
        <p:grpSpPr>
          <a:xfrm>
            <a:off x="4410637" y="4503575"/>
            <a:ext cx="1591066" cy="694283"/>
            <a:chOff x="2868829" y="-1215144"/>
            <a:chExt cx="2011854" cy="877900"/>
          </a:xfrm>
        </p:grpSpPr>
        <p:pic>
          <p:nvPicPr>
            <p:cNvPr id="35" name="Picture 34"/>
            <p:cNvPicPr>
              <a:picLocks noChangeAspect="1"/>
            </p:cNvPicPr>
            <p:nvPr/>
          </p:nvPicPr>
          <p:blipFill>
            <a:blip r:embed="rId3"/>
            <a:stretch>
              <a:fillRect/>
            </a:stretch>
          </p:blipFill>
          <p:spPr>
            <a:xfrm>
              <a:off x="2868829" y="-1215144"/>
              <a:ext cx="2011854" cy="877900"/>
            </a:xfrm>
            <a:prstGeom prst="rect">
              <a:avLst/>
            </a:prstGeom>
          </p:spPr>
        </p:pic>
        <p:sp>
          <p:nvSpPr>
            <p:cNvPr id="36" name="Freeform 35"/>
            <p:cNvSpPr>
              <a:spLocks noEditPoints="1"/>
            </p:cNvSpPr>
            <p:nvPr/>
          </p:nvSpPr>
          <p:spPr bwMode="auto">
            <a:xfrm>
              <a:off x="2983907" y="-1042993"/>
              <a:ext cx="491066" cy="491064"/>
            </a:xfrm>
            <a:custGeom>
              <a:avLst/>
              <a:gdLst>
                <a:gd name="T0" fmla="*/ 908 w 2048"/>
                <a:gd name="T1" fmla="*/ 162 h 2048"/>
                <a:gd name="T2" fmla="*/ 2048 w 2048"/>
                <a:gd name="T3" fmla="*/ 0 h 2048"/>
                <a:gd name="T4" fmla="*/ 2048 w 2048"/>
                <a:gd name="T5" fmla="*/ 1008 h 2048"/>
                <a:gd name="T6" fmla="*/ 908 w 2048"/>
                <a:gd name="T7" fmla="*/ 1008 h 2048"/>
                <a:gd name="T8" fmla="*/ 908 w 2048"/>
                <a:gd name="T9" fmla="*/ 162 h 2048"/>
                <a:gd name="T10" fmla="*/ 872 w 2048"/>
                <a:gd name="T11" fmla="*/ 1008 h 2048"/>
                <a:gd name="T12" fmla="*/ 872 w 2048"/>
                <a:gd name="T13" fmla="*/ 166 h 2048"/>
                <a:gd name="T14" fmla="*/ 0 w 2048"/>
                <a:gd name="T15" fmla="*/ 287 h 2048"/>
                <a:gd name="T16" fmla="*/ 0 w 2048"/>
                <a:gd name="T17" fmla="*/ 1008 h 2048"/>
                <a:gd name="T18" fmla="*/ 872 w 2048"/>
                <a:gd name="T19" fmla="*/ 1008 h 2048"/>
                <a:gd name="T20" fmla="*/ 908 w 2048"/>
                <a:gd name="T21" fmla="*/ 1043 h 2048"/>
                <a:gd name="T22" fmla="*/ 908 w 2048"/>
                <a:gd name="T23" fmla="*/ 1890 h 2048"/>
                <a:gd name="T24" fmla="*/ 2048 w 2048"/>
                <a:gd name="T25" fmla="*/ 2048 h 2048"/>
                <a:gd name="T26" fmla="*/ 2048 w 2048"/>
                <a:gd name="T27" fmla="*/ 1043 h 2048"/>
                <a:gd name="T28" fmla="*/ 908 w 2048"/>
                <a:gd name="T29" fmla="*/ 1043 h 2048"/>
                <a:gd name="T30" fmla="*/ 872 w 2048"/>
                <a:gd name="T31" fmla="*/ 1043 h 2048"/>
                <a:gd name="T32" fmla="*/ 0 w 2048"/>
                <a:gd name="T33" fmla="*/ 1043 h 2048"/>
                <a:gd name="T34" fmla="*/ 0 w 2048"/>
                <a:gd name="T35" fmla="*/ 1764 h 2048"/>
                <a:gd name="T36" fmla="*/ 872 w 2048"/>
                <a:gd name="T37" fmla="*/ 1885 h 2048"/>
                <a:gd name="T38" fmla="*/ 872 w 2048"/>
                <a:gd name="T39" fmla="*/ 1043 h 2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048" h="2048">
                  <a:moveTo>
                    <a:pt x="908" y="162"/>
                  </a:moveTo>
                  <a:lnTo>
                    <a:pt x="2048" y="0"/>
                  </a:lnTo>
                  <a:lnTo>
                    <a:pt x="2048" y="1008"/>
                  </a:lnTo>
                  <a:lnTo>
                    <a:pt x="908" y="1008"/>
                  </a:lnTo>
                  <a:lnTo>
                    <a:pt x="908" y="162"/>
                  </a:lnTo>
                  <a:close/>
                  <a:moveTo>
                    <a:pt x="872" y="1008"/>
                  </a:moveTo>
                  <a:lnTo>
                    <a:pt x="872" y="166"/>
                  </a:lnTo>
                  <a:lnTo>
                    <a:pt x="0" y="287"/>
                  </a:lnTo>
                  <a:lnTo>
                    <a:pt x="0" y="1008"/>
                  </a:lnTo>
                  <a:lnTo>
                    <a:pt x="872" y="1008"/>
                  </a:lnTo>
                  <a:close/>
                  <a:moveTo>
                    <a:pt x="908" y="1043"/>
                  </a:moveTo>
                  <a:lnTo>
                    <a:pt x="908" y="1890"/>
                  </a:lnTo>
                  <a:lnTo>
                    <a:pt x="2048" y="2048"/>
                  </a:lnTo>
                  <a:lnTo>
                    <a:pt x="2048" y="1043"/>
                  </a:lnTo>
                  <a:lnTo>
                    <a:pt x="908" y="1043"/>
                  </a:lnTo>
                  <a:close/>
                  <a:moveTo>
                    <a:pt x="872" y="1043"/>
                  </a:moveTo>
                  <a:lnTo>
                    <a:pt x="0" y="1043"/>
                  </a:lnTo>
                  <a:lnTo>
                    <a:pt x="0" y="1764"/>
                  </a:lnTo>
                  <a:lnTo>
                    <a:pt x="872" y="1885"/>
                  </a:lnTo>
                  <a:lnTo>
                    <a:pt x="872" y="1043"/>
                  </a:ln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a:p>
          </p:txBody>
        </p:sp>
      </p:grpSp>
      <p:grpSp>
        <p:nvGrpSpPr>
          <p:cNvPr id="23" name="Group 22"/>
          <p:cNvGrpSpPr/>
          <p:nvPr/>
        </p:nvGrpSpPr>
        <p:grpSpPr>
          <a:xfrm>
            <a:off x="5364528" y="2115974"/>
            <a:ext cx="4311329" cy="186640"/>
            <a:chOff x="4693920" y="2115974"/>
            <a:chExt cx="4981938" cy="186640"/>
          </a:xfrm>
        </p:grpSpPr>
        <p:cxnSp>
          <p:nvCxnSpPr>
            <p:cNvPr id="26" name="Straight Arrow Connector 25"/>
            <p:cNvCxnSpPr/>
            <p:nvPr/>
          </p:nvCxnSpPr>
          <p:spPr>
            <a:xfrm flipH="1">
              <a:off x="4693920" y="2209297"/>
              <a:ext cx="4747261" cy="0"/>
            </a:xfrm>
            <a:prstGeom prst="straightConnector1">
              <a:avLst/>
            </a:prstGeom>
            <a:ln w="85725" cap="rnd">
              <a:solidFill>
                <a:schemeClr val="accent2"/>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27" name="Right Triangle 26"/>
            <p:cNvSpPr/>
            <p:nvPr/>
          </p:nvSpPr>
          <p:spPr bwMode="auto">
            <a:xfrm rot="13500000">
              <a:off x="9489218" y="2115974"/>
              <a:ext cx="186640" cy="186640"/>
            </a:xfrm>
            <a:prstGeom prst="rtTriangle">
              <a:avLst/>
            </a:prstGeom>
            <a:solidFill>
              <a:srgbClr val="FFFFFF"/>
            </a:solidFill>
            <a:ln w="38100">
              <a:solidFill>
                <a:schemeClr val="accent2"/>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chemeClr val="bg1"/>
                    </a:gs>
                    <a:gs pos="10417">
                      <a:schemeClr val="bg1"/>
                    </a:gs>
                  </a:gsLst>
                  <a:lin ang="5400000" scaled="0"/>
                </a:gradFill>
              </a:endParaRPr>
            </a:p>
          </p:txBody>
        </p:sp>
      </p:grpSp>
      <p:sp>
        <p:nvSpPr>
          <p:cNvPr id="29" name="Right Triangle 28"/>
          <p:cNvSpPr/>
          <p:nvPr/>
        </p:nvSpPr>
        <p:spPr bwMode="auto">
          <a:xfrm rot="8100000">
            <a:off x="5271208" y="4004798"/>
            <a:ext cx="186640" cy="186640"/>
          </a:xfrm>
          <a:prstGeom prst="rtTriangle">
            <a:avLst/>
          </a:prstGeom>
          <a:solidFill>
            <a:srgbClr val="FFFFFF"/>
          </a:solidFill>
          <a:ln w="38100">
            <a:solidFill>
              <a:schemeClr val="accent2"/>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chemeClr val="bg1"/>
                  </a:gs>
                  <a:gs pos="10417">
                    <a:schemeClr val="bg1"/>
                  </a:gs>
                </a:gsLst>
                <a:lin ang="5400000" scaled="0"/>
              </a:gradFill>
            </a:endParaRPr>
          </a:p>
        </p:txBody>
      </p:sp>
      <p:cxnSp>
        <p:nvCxnSpPr>
          <p:cNvPr id="30" name="Straight Arrow Connector 29"/>
          <p:cNvCxnSpPr/>
          <p:nvPr/>
        </p:nvCxnSpPr>
        <p:spPr>
          <a:xfrm flipV="1">
            <a:off x="5364529" y="2217427"/>
            <a:ext cx="0" cy="1617594"/>
          </a:xfrm>
          <a:prstGeom prst="straightConnector1">
            <a:avLst/>
          </a:prstGeom>
          <a:ln w="85725" cap="rnd">
            <a:solidFill>
              <a:schemeClr val="accent2"/>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2" name="Rectangle 1"/>
          <p:cNvSpPr/>
          <p:nvPr/>
        </p:nvSpPr>
        <p:spPr bwMode="auto">
          <a:xfrm>
            <a:off x="519573" y="3543296"/>
            <a:ext cx="3937853" cy="587525"/>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14099" fontAlgn="base">
              <a:lnSpc>
                <a:spcPct val="90000"/>
              </a:lnSpc>
              <a:spcBef>
                <a:spcPct val="0"/>
              </a:spcBef>
              <a:spcAft>
                <a:spcPct val="0"/>
              </a:spcAft>
            </a:pPr>
            <a:r>
              <a:rPr lang="en-US" sz="2000" dirty="0">
                <a:solidFill>
                  <a:srgbClr val="FFFFFF"/>
                </a:solidFill>
              </a:rPr>
              <a:t>Your On-Premises Datacenter</a:t>
            </a:r>
          </a:p>
        </p:txBody>
      </p:sp>
    </p:spTree>
    <p:extLst>
      <p:ext uri="{BB962C8B-B14F-4D97-AF65-F5344CB8AC3E}">
        <p14:creationId xmlns:p14="http://schemas.microsoft.com/office/powerpoint/2010/main" val="2130913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10" presetClass="exit" presetSubtype="0" fill="hold" nodeType="afterEffect">
                                  <p:stCondLst>
                                    <p:cond delay="0"/>
                                  </p:stCondLst>
                                  <p:childTnLst>
                                    <p:animEffect transition="out" filter="fade">
                                      <p:cBhvr>
                                        <p:cTn id="10" dur="500"/>
                                        <p:tgtEl>
                                          <p:spTgt spid="47"/>
                                        </p:tgtEl>
                                      </p:cBhvr>
                                    </p:animEffect>
                                    <p:set>
                                      <p:cBhvr>
                                        <p:cTn id="11" dur="1" fill="hold">
                                          <p:stCondLst>
                                            <p:cond delay="499"/>
                                          </p:stCondLst>
                                        </p:cTn>
                                        <p:tgtEl>
                                          <p:spTgt spid="47"/>
                                        </p:tgtEl>
                                        <p:attrNameLst>
                                          <p:attrName>style.visibility</p:attrName>
                                        </p:attrNameLst>
                                      </p:cBhvr>
                                      <p:to>
                                        <p:strVal val="hidden"/>
                                      </p:to>
                                    </p:set>
                                  </p:childTnLst>
                                </p:cTn>
                              </p:par>
                              <p:par>
                                <p:cTn id="12" presetID="42" presetClass="path" presetSubtype="0" decel="100000" fill="hold" nodeType="withEffect">
                                  <p:stCondLst>
                                    <p:cond delay="0"/>
                                  </p:stCondLst>
                                  <p:childTnLst>
                                    <p:animMotion origin="layout" path="M -1.22543E-7 -3.25465E-6 L -1.22543E-7 0.14367 " pathEditMode="relative" rAng="0" ptsTypes="AA">
                                      <p:cBhvr>
                                        <p:cTn id="13" dur="700" fill="hold"/>
                                        <p:tgtEl>
                                          <p:spTgt spid="46"/>
                                        </p:tgtEl>
                                        <p:attrNameLst>
                                          <p:attrName>ppt_x</p:attrName>
                                          <p:attrName>ppt_y</p:attrName>
                                        </p:attrNameLst>
                                      </p:cBhvr>
                                      <p:rCtr x="0" y="7172"/>
                                    </p:animMotion>
                                  </p:childTnLst>
                                </p:cTn>
                              </p:par>
                            </p:childTnLst>
                          </p:cTn>
                        </p:par>
                        <p:par>
                          <p:cTn id="14" fill="hold">
                            <p:stCondLst>
                              <p:cond delay="1200"/>
                            </p:stCondLst>
                            <p:childTnLst>
                              <p:par>
                                <p:cTn id="15" presetID="10" presetClass="entr" presetSubtype="0" fill="hold" nodeType="afterEffect">
                                  <p:stCondLst>
                                    <p:cond delay="0"/>
                                  </p:stCondLst>
                                  <p:childTnLst>
                                    <p:set>
                                      <p:cBhvr>
                                        <p:cTn id="16" dur="1" fill="hold">
                                          <p:stCondLst>
                                            <p:cond delay="0"/>
                                          </p:stCondLst>
                                        </p:cTn>
                                        <p:tgtEl>
                                          <p:spTgt spid="34"/>
                                        </p:tgtEl>
                                        <p:attrNameLst>
                                          <p:attrName>style.visibility</p:attrName>
                                        </p:attrNameLst>
                                      </p:cBhvr>
                                      <p:to>
                                        <p:strVal val="visible"/>
                                      </p:to>
                                    </p:set>
                                    <p:animEffect transition="in" filter="fade">
                                      <p:cBhvr>
                                        <p:cTn id="17" dur="500"/>
                                        <p:tgtEl>
                                          <p:spTgt spid="34"/>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8"/>
                                        </p:tgtEl>
                                        <p:attrNameLst>
                                          <p:attrName>style.visibility</p:attrName>
                                        </p:attrNameLst>
                                      </p:cBhvr>
                                      <p:to>
                                        <p:strVal val="visible"/>
                                      </p:to>
                                    </p:set>
                                    <p:animEffect transition="in" filter="fade">
                                      <p:cBhvr>
                                        <p:cTn id="20" dur="500"/>
                                        <p:tgtEl>
                                          <p:spTgt spid="28"/>
                                        </p:tgtEl>
                                      </p:cBhvr>
                                    </p:animEffect>
                                  </p:childTnLst>
                                </p:cTn>
                              </p:par>
                              <p:par>
                                <p:cTn id="21" presetID="10" presetClass="entr" presetSubtype="0" fill="hold" grpId="0" nodeType="withEffect">
                                  <p:stCondLst>
                                    <p:cond delay="200"/>
                                  </p:stCondLst>
                                  <p:childTnLst>
                                    <p:set>
                                      <p:cBhvr>
                                        <p:cTn id="22" dur="1" fill="hold">
                                          <p:stCondLst>
                                            <p:cond delay="0"/>
                                          </p:stCondLst>
                                        </p:cTn>
                                        <p:tgtEl>
                                          <p:spTgt spid="24"/>
                                        </p:tgtEl>
                                        <p:attrNameLst>
                                          <p:attrName>style.visibility</p:attrName>
                                        </p:attrNameLst>
                                      </p:cBhvr>
                                      <p:to>
                                        <p:strVal val="visible"/>
                                      </p:to>
                                    </p:set>
                                    <p:animEffect transition="in" filter="fade">
                                      <p:cBhvr>
                                        <p:cTn id="23" dur="600"/>
                                        <p:tgtEl>
                                          <p:spTgt spid="24"/>
                                        </p:tgtEl>
                                      </p:cBhvr>
                                    </p:animEffect>
                                  </p:childTnLst>
                                </p:cTn>
                              </p:par>
                              <p:par>
                                <p:cTn id="24" presetID="35" presetClass="path" presetSubtype="0" decel="100000" fill="hold" grpId="1" nodeType="withEffect">
                                  <p:stCondLst>
                                    <p:cond delay="0"/>
                                  </p:stCondLst>
                                  <p:childTnLst>
                                    <p:animMotion origin="layout" path="M -0.05553 0.00023 L -2.55297E-7 0.00023 " pathEditMode="relative" rAng="0" ptsTypes="AA">
                                      <p:cBhvr>
                                        <p:cTn id="25" dur="800" fill="hold"/>
                                        <p:tgtEl>
                                          <p:spTgt spid="24"/>
                                        </p:tgtEl>
                                        <p:attrNameLst>
                                          <p:attrName>ppt_x</p:attrName>
                                          <p:attrName>ppt_y</p:attrName>
                                        </p:attrNameLst>
                                      </p:cBhvr>
                                      <p:rCtr x="2770" y="0"/>
                                    </p:animMotion>
                                  </p:childTnLst>
                                </p:cTn>
                              </p:par>
                            </p:childTnLst>
                          </p:cTn>
                        </p:par>
                        <p:par>
                          <p:cTn id="26" fill="hold">
                            <p:stCondLst>
                              <p:cond delay="2000"/>
                            </p:stCondLst>
                            <p:childTnLst>
                              <p:par>
                                <p:cTn id="27" presetID="10" presetClass="entr" presetSubtype="0" fill="hold" grpId="0" nodeType="afterEffect">
                                  <p:stCondLst>
                                    <p:cond delay="0"/>
                                  </p:stCondLst>
                                  <p:childTnLst>
                                    <p:set>
                                      <p:cBhvr>
                                        <p:cTn id="28" dur="1" fill="hold">
                                          <p:stCondLst>
                                            <p:cond delay="0"/>
                                          </p:stCondLst>
                                        </p:cTn>
                                        <p:tgtEl>
                                          <p:spTgt spid="65"/>
                                        </p:tgtEl>
                                        <p:attrNameLst>
                                          <p:attrName>style.visibility</p:attrName>
                                        </p:attrNameLst>
                                      </p:cBhvr>
                                      <p:to>
                                        <p:strVal val="visible"/>
                                      </p:to>
                                    </p:set>
                                    <p:animEffect transition="in" filter="fade">
                                      <p:cBhvr>
                                        <p:cTn id="29" dur="500"/>
                                        <p:tgtEl>
                                          <p:spTgt spid="65"/>
                                        </p:tgtEl>
                                      </p:cBhvr>
                                    </p:animEffect>
                                  </p:childTnLst>
                                </p:cTn>
                              </p:par>
                            </p:childTnLst>
                          </p:cTn>
                        </p:par>
                        <p:par>
                          <p:cTn id="30" fill="hold">
                            <p:stCondLst>
                              <p:cond delay="2500"/>
                            </p:stCondLst>
                            <p:childTnLst>
                              <p:par>
                                <p:cTn id="31" presetID="10" presetClass="entr" presetSubtype="0" fill="hold" grpId="0" nodeType="afterEffect">
                                  <p:stCondLst>
                                    <p:cond delay="0"/>
                                  </p:stCondLst>
                                  <p:childTnLst>
                                    <p:set>
                                      <p:cBhvr>
                                        <p:cTn id="32" dur="1" fill="hold">
                                          <p:stCondLst>
                                            <p:cond delay="0"/>
                                          </p:stCondLst>
                                        </p:cTn>
                                        <p:tgtEl>
                                          <p:spTgt spid="7"/>
                                        </p:tgtEl>
                                        <p:attrNameLst>
                                          <p:attrName>style.visibility</p:attrName>
                                        </p:attrNameLst>
                                      </p:cBhvr>
                                      <p:to>
                                        <p:strVal val="visible"/>
                                      </p:to>
                                    </p:set>
                                    <p:animEffect transition="in" filter="fade">
                                      <p:cBhvr>
                                        <p:cTn id="3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p:bldP spid="24" grpId="0"/>
      <p:bldP spid="24" grpId="1"/>
      <p:bldP spid="7" grpId="0"/>
      <p:bldP spid="28" grpId="0"/>
      <p:bldP spid="2"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a:xfrm>
            <a:off x="11925300" y="6572250"/>
            <a:ext cx="511175" cy="125413"/>
          </a:xfrm>
          <a:prstGeom prst="rect">
            <a:avLst/>
          </a:prstGeom>
        </p:spPr>
        <p:txBody>
          <a:bodyPr>
            <a:normAutofit fontScale="25000" lnSpcReduction="20000"/>
          </a:bodyPr>
          <a:lstStyle/>
          <a:p>
            <a:pPr>
              <a:lnSpc>
                <a:spcPct val="90000"/>
              </a:lnSpc>
            </a:pPr>
            <a:fld id="{1BC86A1F-E589-44B2-A543-2EC98F5547A7}" type="slidenum">
              <a:rPr lang="en-US" smtClean="0"/>
              <a:pPr>
                <a:lnSpc>
                  <a:spcPct val="90000"/>
                </a:lnSpc>
              </a:pPr>
              <a:t>34</a:t>
            </a:fld>
            <a:endParaRPr lang="en-US" dirty="0"/>
          </a:p>
        </p:txBody>
      </p:sp>
      <p:sp>
        <p:nvSpPr>
          <p:cNvPr id="4" name="Rectangle 3"/>
          <p:cNvSpPr/>
          <p:nvPr/>
        </p:nvSpPr>
        <p:spPr bwMode="auto">
          <a:xfrm>
            <a:off x="7598187" y="0"/>
            <a:ext cx="4838288" cy="6994079"/>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146304" rIns="182880" bIns="457200" numCol="1" spcCol="0" rtlCol="0" fromWordArt="0" anchor="b" anchorCtr="0" forceAA="0" compatLnSpc="1">
            <a:prstTxWarp prst="textNoShape">
              <a:avLst/>
            </a:prstTxWarp>
            <a:noAutofit/>
          </a:bodyPr>
          <a:lstStyle/>
          <a:p>
            <a:pPr fontAlgn="base">
              <a:lnSpc>
                <a:spcPct val="90000"/>
              </a:lnSpc>
              <a:spcBef>
                <a:spcPct val="0"/>
              </a:spcBef>
              <a:spcAft>
                <a:spcPct val="0"/>
              </a:spcAft>
            </a:pPr>
            <a:endParaRPr lang="en-US" sz="3600" dirty="0">
              <a:gradFill>
                <a:gsLst>
                  <a:gs pos="0">
                    <a:schemeClr val="bg1"/>
                  </a:gs>
                  <a:gs pos="100000">
                    <a:schemeClr val="bg1"/>
                  </a:gs>
                </a:gsLst>
                <a:lin ang="5400000" scaled="1"/>
              </a:gradFill>
              <a:latin typeface="+mj-lt"/>
            </a:endParaRPr>
          </a:p>
        </p:txBody>
      </p:sp>
      <p:sp>
        <p:nvSpPr>
          <p:cNvPr id="6" name="Freeform 6"/>
          <p:cNvSpPr>
            <a:spLocks noEditPoints="1"/>
          </p:cNvSpPr>
          <p:nvPr/>
        </p:nvSpPr>
        <p:spPr bwMode="black">
          <a:xfrm>
            <a:off x="7802152" y="679269"/>
            <a:ext cx="1099372" cy="1095378"/>
          </a:xfrm>
          <a:custGeom>
            <a:avLst/>
            <a:gdLst>
              <a:gd name="T0" fmla="*/ 61 w 150"/>
              <a:gd name="T1" fmla="*/ 82 h 149"/>
              <a:gd name="T2" fmla="*/ 84 w 150"/>
              <a:gd name="T3" fmla="*/ 104 h 149"/>
              <a:gd name="T4" fmla="*/ 66 w 150"/>
              <a:gd name="T5" fmla="*/ 104 h 149"/>
              <a:gd name="T6" fmla="*/ 35 w 150"/>
              <a:gd name="T7" fmla="*/ 75 h 149"/>
              <a:gd name="T8" fmla="*/ 65 w 150"/>
              <a:gd name="T9" fmla="*/ 46 h 149"/>
              <a:gd name="T10" fmla="*/ 84 w 150"/>
              <a:gd name="T11" fmla="*/ 46 h 149"/>
              <a:gd name="T12" fmla="*/ 61 w 150"/>
              <a:gd name="T13" fmla="*/ 67 h 149"/>
              <a:gd name="T14" fmla="*/ 113 w 150"/>
              <a:gd name="T15" fmla="*/ 67 h 149"/>
              <a:gd name="T16" fmla="*/ 113 w 150"/>
              <a:gd name="T17" fmla="*/ 82 h 149"/>
              <a:gd name="T18" fmla="*/ 61 w 150"/>
              <a:gd name="T19" fmla="*/ 82 h 149"/>
              <a:gd name="T20" fmla="*/ 150 w 150"/>
              <a:gd name="T21" fmla="*/ 75 h 149"/>
              <a:gd name="T22" fmla="*/ 75 w 150"/>
              <a:gd name="T23" fmla="*/ 149 h 149"/>
              <a:gd name="T24" fmla="*/ 0 w 150"/>
              <a:gd name="T25" fmla="*/ 75 h 149"/>
              <a:gd name="T26" fmla="*/ 75 w 150"/>
              <a:gd name="T27" fmla="*/ 0 h 149"/>
              <a:gd name="T28" fmla="*/ 150 w 150"/>
              <a:gd name="T29" fmla="*/ 75 h 149"/>
              <a:gd name="T30" fmla="*/ 140 w 150"/>
              <a:gd name="T31" fmla="*/ 75 h 149"/>
              <a:gd name="T32" fmla="*/ 75 w 150"/>
              <a:gd name="T33" fmla="*/ 9 h 149"/>
              <a:gd name="T34" fmla="*/ 10 w 150"/>
              <a:gd name="T35" fmla="*/ 75 h 149"/>
              <a:gd name="T36" fmla="*/ 75 w 150"/>
              <a:gd name="T37" fmla="*/ 140 h 149"/>
              <a:gd name="T38" fmla="*/ 140 w 150"/>
              <a:gd name="T39" fmla="*/ 75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0" h="149">
                <a:moveTo>
                  <a:pt x="61" y="82"/>
                </a:moveTo>
                <a:cubicBezTo>
                  <a:pt x="84" y="104"/>
                  <a:pt x="84" y="104"/>
                  <a:pt x="84" y="104"/>
                </a:cubicBezTo>
                <a:cubicBezTo>
                  <a:pt x="66" y="104"/>
                  <a:pt x="66" y="104"/>
                  <a:pt x="66" y="104"/>
                </a:cubicBezTo>
                <a:cubicBezTo>
                  <a:pt x="35" y="75"/>
                  <a:pt x="35" y="75"/>
                  <a:pt x="35" y="75"/>
                </a:cubicBezTo>
                <a:cubicBezTo>
                  <a:pt x="65" y="46"/>
                  <a:pt x="65" y="46"/>
                  <a:pt x="65" y="46"/>
                </a:cubicBezTo>
                <a:cubicBezTo>
                  <a:pt x="84" y="46"/>
                  <a:pt x="84" y="46"/>
                  <a:pt x="84" y="46"/>
                </a:cubicBezTo>
                <a:cubicBezTo>
                  <a:pt x="61" y="67"/>
                  <a:pt x="61" y="67"/>
                  <a:pt x="61" y="67"/>
                </a:cubicBezTo>
                <a:cubicBezTo>
                  <a:pt x="113" y="67"/>
                  <a:pt x="113" y="67"/>
                  <a:pt x="113" y="67"/>
                </a:cubicBezTo>
                <a:cubicBezTo>
                  <a:pt x="113" y="82"/>
                  <a:pt x="113" y="82"/>
                  <a:pt x="113" y="82"/>
                </a:cubicBezTo>
                <a:lnTo>
                  <a:pt x="61" y="82"/>
                </a:lnTo>
                <a:close/>
                <a:moveTo>
                  <a:pt x="150" y="75"/>
                </a:moveTo>
                <a:cubicBezTo>
                  <a:pt x="150" y="116"/>
                  <a:pt x="116" y="149"/>
                  <a:pt x="75" y="149"/>
                </a:cubicBezTo>
                <a:cubicBezTo>
                  <a:pt x="34" y="149"/>
                  <a:pt x="0" y="116"/>
                  <a:pt x="0" y="75"/>
                </a:cubicBezTo>
                <a:cubicBezTo>
                  <a:pt x="0" y="33"/>
                  <a:pt x="34" y="0"/>
                  <a:pt x="75" y="0"/>
                </a:cubicBezTo>
                <a:cubicBezTo>
                  <a:pt x="116" y="0"/>
                  <a:pt x="150" y="33"/>
                  <a:pt x="150" y="75"/>
                </a:cubicBezTo>
                <a:close/>
                <a:moveTo>
                  <a:pt x="140" y="75"/>
                </a:moveTo>
                <a:cubicBezTo>
                  <a:pt x="140" y="39"/>
                  <a:pt x="111" y="9"/>
                  <a:pt x="75" y="9"/>
                </a:cubicBezTo>
                <a:cubicBezTo>
                  <a:pt x="39" y="9"/>
                  <a:pt x="10" y="39"/>
                  <a:pt x="10" y="75"/>
                </a:cubicBezTo>
                <a:cubicBezTo>
                  <a:pt x="10" y="111"/>
                  <a:pt x="39" y="140"/>
                  <a:pt x="75" y="140"/>
                </a:cubicBezTo>
                <a:cubicBezTo>
                  <a:pt x="111" y="140"/>
                  <a:pt x="140" y="111"/>
                  <a:pt x="140" y="7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2" tIns="45712" rIns="91422" bIns="45712" numCol="1" anchor="t" anchorCtr="0" compatLnSpc="1">
            <a:prstTxWarp prst="textNoShape">
              <a:avLst/>
            </a:prstTxWarp>
          </a:bodyPr>
          <a:lstStyle/>
          <a:p>
            <a:pPr defTabSz="914185"/>
            <a:endParaRPr lang="en-US" dirty="0">
              <a:solidFill>
                <a:srgbClr val="000000"/>
              </a:solidFill>
            </a:endParaRPr>
          </a:p>
        </p:txBody>
      </p:sp>
      <p:sp>
        <p:nvSpPr>
          <p:cNvPr id="7" name="Rectangle 6"/>
          <p:cNvSpPr/>
          <p:nvPr/>
        </p:nvSpPr>
        <p:spPr>
          <a:xfrm>
            <a:off x="9075739" y="4112340"/>
            <a:ext cx="3086100" cy="1421928"/>
          </a:xfrm>
          <a:prstGeom prst="rect">
            <a:avLst/>
          </a:prstGeom>
        </p:spPr>
        <p:txBody>
          <a:bodyPr wrap="square">
            <a:spAutoFit/>
          </a:bodyPr>
          <a:lstStyle/>
          <a:p>
            <a:pPr fontAlgn="base">
              <a:lnSpc>
                <a:spcPct val="90000"/>
              </a:lnSpc>
              <a:spcBef>
                <a:spcPct val="0"/>
              </a:spcBef>
              <a:spcAft>
                <a:spcPct val="0"/>
              </a:spcAft>
            </a:pPr>
            <a:r>
              <a:rPr lang="en-US" sz="3200" dirty="0" smtClean="0">
                <a:gradFill>
                  <a:gsLst>
                    <a:gs pos="0">
                      <a:schemeClr val="bg1"/>
                    </a:gs>
                    <a:gs pos="100000">
                      <a:schemeClr val="bg1"/>
                    </a:gs>
                  </a:gsLst>
                  <a:lin ang="5400000" scaled="1"/>
                </a:gradFill>
                <a:latin typeface="+mj-lt"/>
              </a:rPr>
              <a:t>Scenarios to </a:t>
            </a:r>
            <a:br>
              <a:rPr lang="en-US" sz="3200" dirty="0" smtClean="0">
                <a:gradFill>
                  <a:gsLst>
                    <a:gs pos="0">
                      <a:schemeClr val="bg1"/>
                    </a:gs>
                    <a:gs pos="100000">
                      <a:schemeClr val="bg1"/>
                    </a:gs>
                  </a:gsLst>
                  <a:lin ang="5400000" scaled="1"/>
                </a:gradFill>
                <a:latin typeface="+mj-lt"/>
              </a:rPr>
            </a:br>
            <a:r>
              <a:rPr lang="en-US" sz="3200" dirty="0" smtClean="0">
                <a:gradFill>
                  <a:gsLst>
                    <a:gs pos="0">
                      <a:schemeClr val="bg1"/>
                    </a:gs>
                    <a:gs pos="100000">
                      <a:schemeClr val="bg1"/>
                    </a:gs>
                  </a:gsLst>
                  <a:lin ang="5400000" scaled="1"/>
                </a:gradFill>
                <a:latin typeface="+mj-lt"/>
              </a:rPr>
              <a:t>get started with Microsoft Azure</a:t>
            </a:r>
            <a:endParaRPr lang="en-US" sz="3200" dirty="0">
              <a:gradFill>
                <a:gsLst>
                  <a:gs pos="0">
                    <a:schemeClr val="bg1"/>
                  </a:gs>
                  <a:gs pos="100000">
                    <a:schemeClr val="bg1"/>
                  </a:gs>
                </a:gsLst>
                <a:lin ang="5400000" scaled="1"/>
              </a:gradFill>
              <a:latin typeface="+mj-lt"/>
            </a:endParaRPr>
          </a:p>
        </p:txBody>
      </p:sp>
      <p:sp>
        <p:nvSpPr>
          <p:cNvPr id="48" name="Rectangle 47"/>
          <p:cNvSpPr/>
          <p:nvPr/>
        </p:nvSpPr>
        <p:spPr bwMode="auto">
          <a:xfrm>
            <a:off x="0" y="3853711"/>
            <a:ext cx="7106194" cy="738664"/>
          </a:xfrm>
          <a:prstGeom prst="rect">
            <a:avLst/>
          </a:prstGeom>
          <a:solidFill>
            <a:srgbClr val="00188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defTabSz="914099" fontAlgn="base">
              <a:lnSpc>
                <a:spcPct val="90000"/>
              </a:lnSpc>
              <a:spcBef>
                <a:spcPct val="0"/>
              </a:spcBef>
              <a:spcAft>
                <a:spcPct val="0"/>
              </a:spcAft>
            </a:pPr>
            <a:r>
              <a:rPr lang="en-US" sz="3200" spc="-50" dirty="0" smtClean="0">
                <a:solidFill>
                  <a:schemeClr val="bg1"/>
                </a:solidFill>
                <a:latin typeface="+mj-lt"/>
              </a:rPr>
              <a:t>Virtual datacenter</a:t>
            </a:r>
            <a:endParaRPr lang="en-US" sz="3200" spc="-50" dirty="0">
              <a:solidFill>
                <a:schemeClr val="bg1"/>
              </a:solidFill>
              <a:latin typeface="+mj-lt"/>
            </a:endParaRPr>
          </a:p>
        </p:txBody>
      </p:sp>
      <p:sp>
        <p:nvSpPr>
          <p:cNvPr id="49" name="Rectangle 48"/>
          <p:cNvSpPr/>
          <p:nvPr/>
        </p:nvSpPr>
        <p:spPr bwMode="auto">
          <a:xfrm>
            <a:off x="0" y="2377440"/>
            <a:ext cx="7106194" cy="738664"/>
          </a:xfrm>
          <a:prstGeom prst="rect">
            <a:avLst/>
          </a:prstGeom>
          <a:solidFill>
            <a:srgbClr val="00188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defTabSz="914099" fontAlgn="base">
              <a:lnSpc>
                <a:spcPct val="90000"/>
              </a:lnSpc>
              <a:spcBef>
                <a:spcPct val="0"/>
              </a:spcBef>
              <a:spcAft>
                <a:spcPct val="0"/>
              </a:spcAft>
            </a:pPr>
            <a:r>
              <a:rPr lang="en-US" sz="3200" spc="-50" dirty="0" smtClean="0">
                <a:solidFill>
                  <a:schemeClr val="bg1"/>
                </a:solidFill>
                <a:latin typeface="+mj-lt"/>
              </a:rPr>
              <a:t>Develop, test, run your apps</a:t>
            </a:r>
            <a:endParaRPr lang="en-US" sz="3200" spc="-50" dirty="0">
              <a:solidFill>
                <a:schemeClr val="bg1"/>
              </a:solidFill>
              <a:latin typeface="+mj-lt"/>
            </a:endParaRPr>
          </a:p>
        </p:txBody>
      </p:sp>
      <p:sp>
        <p:nvSpPr>
          <p:cNvPr id="52" name="Rectangle 51"/>
          <p:cNvSpPr/>
          <p:nvPr/>
        </p:nvSpPr>
        <p:spPr bwMode="auto">
          <a:xfrm>
            <a:off x="0" y="909195"/>
            <a:ext cx="7106193" cy="731520"/>
          </a:xfrm>
          <a:prstGeom prst="rect">
            <a:avLst/>
          </a:prstGeom>
          <a:solidFill>
            <a:srgbClr val="00188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defTabSz="914099" fontAlgn="base">
              <a:lnSpc>
                <a:spcPct val="90000"/>
              </a:lnSpc>
              <a:spcBef>
                <a:spcPct val="0"/>
              </a:spcBef>
              <a:spcAft>
                <a:spcPct val="0"/>
              </a:spcAft>
            </a:pPr>
            <a:r>
              <a:rPr lang="en-US" sz="3200" spc="-50" dirty="0" smtClean="0">
                <a:solidFill>
                  <a:schemeClr val="bg1"/>
                </a:solidFill>
                <a:latin typeface="+mj-lt"/>
              </a:rPr>
              <a:t>Store, backup, recover your data</a:t>
            </a:r>
            <a:endParaRPr lang="en-US" sz="3200" spc="-50" dirty="0">
              <a:solidFill>
                <a:schemeClr val="bg1"/>
              </a:solidFill>
              <a:latin typeface="+mj-lt"/>
            </a:endParaRPr>
          </a:p>
        </p:txBody>
      </p:sp>
      <p:sp>
        <p:nvSpPr>
          <p:cNvPr id="75" name="Rectangle 74"/>
          <p:cNvSpPr/>
          <p:nvPr/>
        </p:nvSpPr>
        <p:spPr bwMode="auto">
          <a:xfrm>
            <a:off x="0" y="5325970"/>
            <a:ext cx="7106194" cy="738664"/>
          </a:xfrm>
          <a:prstGeom prst="rect">
            <a:avLst/>
          </a:prstGeom>
          <a:solidFill>
            <a:srgbClr val="00188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defTabSz="914099" fontAlgn="base">
              <a:lnSpc>
                <a:spcPct val="90000"/>
              </a:lnSpc>
              <a:spcBef>
                <a:spcPct val="0"/>
              </a:spcBef>
              <a:spcAft>
                <a:spcPct val="0"/>
              </a:spcAft>
            </a:pPr>
            <a:r>
              <a:rPr lang="en-US" sz="3200" spc="-50" dirty="0" smtClean="0">
                <a:solidFill>
                  <a:schemeClr val="bg1"/>
                </a:solidFill>
                <a:latin typeface="+mj-lt"/>
              </a:rPr>
              <a:t>Reach where your datacenter can’t</a:t>
            </a:r>
            <a:endParaRPr lang="en-US" sz="3200" spc="-50" dirty="0">
              <a:solidFill>
                <a:schemeClr val="bg1"/>
              </a:solidFill>
              <a:latin typeface="+mj-lt"/>
            </a:endParaRPr>
          </a:p>
        </p:txBody>
      </p:sp>
      <p:sp>
        <p:nvSpPr>
          <p:cNvPr id="2" name="Oval 1"/>
          <p:cNvSpPr/>
          <p:nvPr/>
        </p:nvSpPr>
        <p:spPr bwMode="auto">
          <a:xfrm>
            <a:off x="7917179" y="774383"/>
            <a:ext cx="841513" cy="920390"/>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14099" fontAlgn="base">
              <a:lnSpc>
                <a:spcPct val="90000"/>
              </a:lnSpc>
              <a:spcBef>
                <a:spcPct val="0"/>
              </a:spcBef>
              <a:spcAft>
                <a:spcPct val="0"/>
              </a:spcAft>
            </a:pPr>
            <a:r>
              <a:rPr lang="en-US" sz="6000" spc="-50" dirty="0" smtClean="0">
                <a:gradFill>
                  <a:gsLst>
                    <a:gs pos="1250">
                      <a:srgbClr val="FFFFFF"/>
                    </a:gs>
                    <a:gs pos="10417">
                      <a:srgbClr val="FFFFFF"/>
                    </a:gs>
                  </a:gsLst>
                  <a:lin ang="5400000" scaled="0"/>
                </a:gradFill>
              </a:rPr>
              <a:t>1</a:t>
            </a:r>
          </a:p>
        </p:txBody>
      </p:sp>
      <p:sp>
        <p:nvSpPr>
          <p:cNvPr id="11" name="Rectangle 10"/>
          <p:cNvSpPr/>
          <p:nvPr/>
        </p:nvSpPr>
        <p:spPr bwMode="auto">
          <a:xfrm>
            <a:off x="0" y="3853711"/>
            <a:ext cx="7106194" cy="738664"/>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defTabSz="914099" fontAlgn="base">
              <a:lnSpc>
                <a:spcPct val="90000"/>
              </a:lnSpc>
              <a:spcBef>
                <a:spcPct val="0"/>
              </a:spcBef>
              <a:spcAft>
                <a:spcPct val="0"/>
              </a:spcAft>
            </a:pPr>
            <a:r>
              <a:rPr lang="en-US" sz="3200" spc="-50" dirty="0" smtClean="0">
                <a:solidFill>
                  <a:schemeClr val="bg1"/>
                </a:solidFill>
                <a:latin typeface="+mj-lt"/>
              </a:rPr>
              <a:t>Extend your infrastructure</a:t>
            </a:r>
            <a:endParaRPr lang="en-US" sz="3200" spc="-50" dirty="0">
              <a:solidFill>
                <a:schemeClr val="bg1"/>
              </a:solidFill>
              <a:latin typeface="+mj-lt"/>
            </a:endParaRPr>
          </a:p>
        </p:txBody>
      </p:sp>
      <p:sp>
        <p:nvSpPr>
          <p:cNvPr id="12" name="Rectangle 11"/>
          <p:cNvSpPr/>
          <p:nvPr/>
        </p:nvSpPr>
        <p:spPr bwMode="auto">
          <a:xfrm>
            <a:off x="-1" y="2377440"/>
            <a:ext cx="7106194" cy="738664"/>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defTabSz="914099" fontAlgn="base">
              <a:lnSpc>
                <a:spcPct val="90000"/>
              </a:lnSpc>
              <a:spcBef>
                <a:spcPct val="0"/>
              </a:spcBef>
              <a:spcAft>
                <a:spcPct val="0"/>
              </a:spcAft>
            </a:pPr>
            <a:r>
              <a:rPr lang="en-US" sz="3200" spc="-50" dirty="0" smtClean="0">
                <a:solidFill>
                  <a:schemeClr val="bg1"/>
                </a:solidFill>
                <a:latin typeface="+mj-lt"/>
              </a:rPr>
              <a:t>Develop, test, run your </a:t>
            </a:r>
            <a:r>
              <a:rPr lang="en-US" sz="3200" spc="-50" dirty="0">
                <a:solidFill>
                  <a:schemeClr val="bg1"/>
                </a:solidFill>
                <a:latin typeface="+mj-lt"/>
              </a:rPr>
              <a:t>a</a:t>
            </a:r>
            <a:r>
              <a:rPr lang="en-US" sz="3200" spc="-50" dirty="0" smtClean="0">
                <a:solidFill>
                  <a:schemeClr val="bg1"/>
                </a:solidFill>
                <a:latin typeface="+mj-lt"/>
              </a:rPr>
              <a:t>pps</a:t>
            </a:r>
            <a:endParaRPr lang="en-US" sz="3200" spc="-50" dirty="0">
              <a:solidFill>
                <a:schemeClr val="bg1"/>
              </a:solidFill>
              <a:latin typeface="+mj-lt"/>
            </a:endParaRPr>
          </a:p>
        </p:txBody>
      </p:sp>
      <p:sp>
        <p:nvSpPr>
          <p:cNvPr id="13" name="Rectangle 12"/>
          <p:cNvSpPr/>
          <p:nvPr/>
        </p:nvSpPr>
        <p:spPr bwMode="auto">
          <a:xfrm>
            <a:off x="0" y="5325970"/>
            <a:ext cx="7106194" cy="738664"/>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defTabSz="914099" fontAlgn="base">
              <a:lnSpc>
                <a:spcPct val="90000"/>
              </a:lnSpc>
              <a:spcBef>
                <a:spcPct val="0"/>
              </a:spcBef>
              <a:spcAft>
                <a:spcPct val="0"/>
              </a:spcAft>
            </a:pPr>
            <a:r>
              <a:rPr lang="en-US" sz="3200" spc="-50" dirty="0" smtClean="0">
                <a:solidFill>
                  <a:schemeClr val="bg1"/>
                </a:solidFill>
                <a:latin typeface="+mj-lt"/>
              </a:rPr>
              <a:t>Reach where your datacenter won’t</a:t>
            </a:r>
            <a:endParaRPr lang="en-US" sz="3200" spc="-50" dirty="0">
              <a:solidFill>
                <a:schemeClr val="bg1"/>
              </a:solidFill>
              <a:latin typeface="+mj-lt"/>
            </a:endParaRPr>
          </a:p>
        </p:txBody>
      </p:sp>
      <p:sp>
        <p:nvSpPr>
          <p:cNvPr id="16" name="Oval 15"/>
          <p:cNvSpPr/>
          <p:nvPr/>
        </p:nvSpPr>
        <p:spPr bwMode="auto">
          <a:xfrm>
            <a:off x="7931081" y="2305104"/>
            <a:ext cx="841513" cy="815013"/>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14099" fontAlgn="base">
              <a:lnSpc>
                <a:spcPct val="90000"/>
              </a:lnSpc>
              <a:spcBef>
                <a:spcPct val="0"/>
              </a:spcBef>
              <a:spcAft>
                <a:spcPct val="0"/>
              </a:spcAft>
            </a:pPr>
            <a:r>
              <a:rPr lang="en-US" sz="6000" spc="-50" dirty="0" smtClean="0">
                <a:gradFill>
                  <a:gsLst>
                    <a:gs pos="1250">
                      <a:srgbClr val="FFFFFF"/>
                    </a:gs>
                    <a:gs pos="10417">
                      <a:srgbClr val="FFFFFF"/>
                    </a:gs>
                  </a:gsLst>
                  <a:lin ang="5400000" scaled="0"/>
                </a:gradFill>
              </a:rPr>
              <a:t>2</a:t>
            </a:r>
          </a:p>
        </p:txBody>
      </p:sp>
      <p:sp>
        <p:nvSpPr>
          <p:cNvPr id="17" name="Rectangle 16"/>
          <p:cNvSpPr/>
          <p:nvPr/>
        </p:nvSpPr>
        <p:spPr bwMode="auto">
          <a:xfrm>
            <a:off x="0" y="905256"/>
            <a:ext cx="7106193" cy="738664"/>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defTabSz="914099" fontAlgn="base">
              <a:lnSpc>
                <a:spcPct val="90000"/>
              </a:lnSpc>
              <a:spcBef>
                <a:spcPct val="0"/>
              </a:spcBef>
              <a:spcAft>
                <a:spcPct val="0"/>
              </a:spcAft>
            </a:pPr>
            <a:r>
              <a:rPr lang="en-US" sz="3200" spc="-50" dirty="0">
                <a:solidFill>
                  <a:schemeClr val="bg1"/>
                </a:solidFill>
                <a:latin typeface="+mj-lt"/>
              </a:rPr>
              <a:t>Store, backup, </a:t>
            </a:r>
            <a:r>
              <a:rPr lang="en-US" sz="3200" spc="-50" dirty="0" smtClean="0">
                <a:solidFill>
                  <a:schemeClr val="bg1"/>
                </a:solidFill>
                <a:latin typeface="+mj-lt"/>
              </a:rPr>
              <a:t>recover your data</a:t>
            </a:r>
            <a:endParaRPr lang="en-US" sz="3200" spc="-50" dirty="0">
              <a:solidFill>
                <a:schemeClr val="bg1"/>
              </a:solidFill>
              <a:latin typeface="+mj-lt"/>
            </a:endParaRPr>
          </a:p>
        </p:txBody>
      </p:sp>
    </p:spTree>
    <p:extLst>
      <p:ext uri="{BB962C8B-B14F-4D97-AF65-F5344CB8AC3E}">
        <p14:creationId xmlns:p14="http://schemas.microsoft.com/office/powerpoint/2010/main" val="4092580036"/>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withEffect">
                                  <p:stCondLst>
                                    <p:cond delay="0"/>
                                  </p:stCondLst>
                                  <p:childTnLst>
                                    <p:animEffect transition="out" filter="fade">
                                      <p:cBhvr>
                                        <p:cTn id="6" dur="500"/>
                                        <p:tgtEl>
                                          <p:spTgt spid="2"/>
                                        </p:tgtEl>
                                      </p:cBhvr>
                                    </p:animEffect>
                                    <p:set>
                                      <p:cBhvr>
                                        <p:cTn id="7" dur="1" fill="hold">
                                          <p:stCondLst>
                                            <p:cond delay="499"/>
                                          </p:stCondLst>
                                        </p:cTn>
                                        <p:tgtEl>
                                          <p:spTgt spid="2"/>
                                        </p:tgtEl>
                                        <p:attrNameLst>
                                          <p:attrName>style.visibility</p:attrName>
                                        </p:attrNameLst>
                                      </p:cBhvr>
                                      <p:to>
                                        <p:strVal val="hidden"/>
                                      </p:to>
                                    </p:se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par>
                                <p:cTn id="11" presetID="42" presetClass="path" presetSubtype="0" accel="50000" decel="50000" fill="hold" grpId="0" nodeType="withEffect">
                                  <p:stCondLst>
                                    <p:cond delay="0"/>
                                  </p:stCondLst>
                                  <p:childTnLst>
                                    <p:animMotion origin="layout" path="M 1.32755E-7 -2.5783E-6 L 1.32755E-7 0.21471 " pathEditMode="relative" rAng="0" ptsTypes="AA">
                                      <p:cBhvr>
                                        <p:cTn id="12" dur="1000" fill="hold"/>
                                        <p:tgtEl>
                                          <p:spTgt spid="6"/>
                                        </p:tgtEl>
                                        <p:attrNameLst>
                                          <p:attrName>ppt_x</p:attrName>
                                          <p:attrName>ppt_y</p:attrName>
                                        </p:attrNameLst>
                                      </p:cBhvr>
                                      <p:rCtr x="0" y="10735"/>
                                    </p:animMotion>
                                  </p:childTnLst>
                                </p:cTn>
                              </p:par>
                              <p:par>
                                <p:cTn id="13" presetID="10" presetClass="exit" presetSubtype="0" fill="hold" grpId="0" nodeType="withEffect">
                                  <p:stCondLst>
                                    <p:cond delay="750"/>
                                  </p:stCondLst>
                                  <p:childTnLst>
                                    <p:animEffect transition="out" filter="fade">
                                      <p:cBhvr>
                                        <p:cTn id="14" dur="500"/>
                                        <p:tgtEl>
                                          <p:spTgt spid="12"/>
                                        </p:tgtEl>
                                      </p:cBhvr>
                                    </p:animEffect>
                                    <p:set>
                                      <p:cBhvr>
                                        <p:cTn id="15" dur="1" fill="hold">
                                          <p:stCondLst>
                                            <p:cond delay="499"/>
                                          </p:stCondLst>
                                        </p:cTn>
                                        <p:tgtEl>
                                          <p:spTgt spid="12"/>
                                        </p:tgtEl>
                                        <p:attrNameLst>
                                          <p:attrName>style.visibility</p:attrName>
                                        </p:attrNameLst>
                                      </p:cBhvr>
                                      <p:to>
                                        <p:strVal val="hidden"/>
                                      </p:to>
                                    </p:set>
                                  </p:childTnLst>
                                </p:cTn>
                              </p:par>
                              <p:par>
                                <p:cTn id="16" presetID="10" presetClass="entr" presetSubtype="0" fill="hold" grpId="0" nodeType="withEffect">
                                  <p:stCondLst>
                                    <p:cond delay="100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 grpId="0" animBg="1"/>
      <p:bldP spid="12" grpId="0" animBg="1"/>
      <p:bldP spid="16" grpId="0" animBg="1"/>
      <p:bldP spid="17"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 name="Group 60"/>
          <p:cNvGrpSpPr/>
          <p:nvPr/>
        </p:nvGrpSpPr>
        <p:grpSpPr>
          <a:xfrm>
            <a:off x="6330223" y="5762606"/>
            <a:ext cx="1840014" cy="448646"/>
            <a:chOff x="1606732" y="2629518"/>
            <a:chExt cx="1840014" cy="448646"/>
          </a:xfrm>
        </p:grpSpPr>
        <p:sp>
          <p:nvSpPr>
            <p:cNvPr id="62" name="Rectangle 61"/>
            <p:cNvSpPr/>
            <p:nvPr/>
          </p:nvSpPr>
          <p:spPr bwMode="auto">
            <a:xfrm>
              <a:off x="1606732" y="2629518"/>
              <a:ext cx="1840014" cy="448646"/>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chemeClr val="bg1"/>
                    </a:gs>
                    <a:gs pos="10417">
                      <a:schemeClr val="bg1"/>
                    </a:gs>
                  </a:gsLst>
                  <a:lin ang="5400000" scaled="0"/>
                </a:gradFill>
              </a:endParaRPr>
            </a:p>
          </p:txBody>
        </p:sp>
        <p:sp>
          <p:nvSpPr>
            <p:cNvPr id="63" name="Rectangle 62"/>
            <p:cNvSpPr/>
            <p:nvPr/>
          </p:nvSpPr>
          <p:spPr>
            <a:xfrm>
              <a:off x="1606732" y="2719988"/>
              <a:ext cx="1786451" cy="338554"/>
            </a:xfrm>
            <a:prstGeom prst="rect">
              <a:avLst/>
            </a:prstGeom>
          </p:spPr>
          <p:txBody>
            <a:bodyPr wrap="square">
              <a:spAutoFit/>
            </a:bodyPr>
            <a:lstStyle/>
            <a:p>
              <a:pPr defTabSz="672291">
                <a:lnSpc>
                  <a:spcPct val="80000"/>
                </a:lnSpc>
                <a:defRPr/>
              </a:pPr>
              <a:r>
                <a:rPr lang="en-US" sz="2000" kern="0" dirty="0" smtClean="0">
                  <a:gradFill>
                    <a:gsLst>
                      <a:gs pos="1250">
                        <a:srgbClr val="FFFFFF"/>
                      </a:gs>
                      <a:gs pos="48000">
                        <a:srgbClr val="FFFFFF"/>
                      </a:gs>
                    </a:gsLst>
                    <a:lin ang="5400000" scaled="0"/>
                  </a:gradFill>
                </a:rPr>
                <a:t>IT Admin</a:t>
              </a:r>
              <a:endParaRPr lang="en-US" sz="2000" kern="0" dirty="0">
                <a:gradFill>
                  <a:gsLst>
                    <a:gs pos="1250">
                      <a:srgbClr val="FFFFFF"/>
                    </a:gs>
                    <a:gs pos="48000">
                      <a:srgbClr val="FFFFFF"/>
                    </a:gs>
                  </a:gsLst>
                  <a:lin ang="5400000" scaled="0"/>
                </a:gradFill>
              </a:endParaRPr>
            </a:p>
          </p:txBody>
        </p:sp>
      </p:grpSp>
      <p:grpSp>
        <p:nvGrpSpPr>
          <p:cNvPr id="60" name="Group 59"/>
          <p:cNvGrpSpPr/>
          <p:nvPr/>
        </p:nvGrpSpPr>
        <p:grpSpPr>
          <a:xfrm>
            <a:off x="1581332" y="2629518"/>
            <a:ext cx="1840014" cy="448646"/>
            <a:chOff x="1606732" y="2629518"/>
            <a:chExt cx="1840014" cy="448646"/>
          </a:xfrm>
        </p:grpSpPr>
        <p:sp>
          <p:nvSpPr>
            <p:cNvPr id="59" name="Rectangle 58"/>
            <p:cNvSpPr/>
            <p:nvPr/>
          </p:nvSpPr>
          <p:spPr bwMode="auto">
            <a:xfrm>
              <a:off x="1606732" y="2629518"/>
              <a:ext cx="1840014" cy="448646"/>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chemeClr val="bg1"/>
                    </a:gs>
                    <a:gs pos="10417">
                      <a:schemeClr val="bg1"/>
                    </a:gs>
                  </a:gsLst>
                  <a:lin ang="5400000" scaled="0"/>
                </a:gradFill>
              </a:endParaRPr>
            </a:p>
          </p:txBody>
        </p:sp>
        <p:sp>
          <p:nvSpPr>
            <p:cNvPr id="33" name="Rectangle 32"/>
            <p:cNvSpPr/>
            <p:nvPr/>
          </p:nvSpPr>
          <p:spPr>
            <a:xfrm>
              <a:off x="1606732" y="2719988"/>
              <a:ext cx="1786451" cy="338554"/>
            </a:xfrm>
            <a:prstGeom prst="rect">
              <a:avLst/>
            </a:prstGeom>
          </p:spPr>
          <p:txBody>
            <a:bodyPr wrap="square">
              <a:spAutoFit/>
            </a:bodyPr>
            <a:lstStyle/>
            <a:p>
              <a:pPr defTabSz="672291">
                <a:lnSpc>
                  <a:spcPct val="80000"/>
                </a:lnSpc>
                <a:defRPr/>
              </a:pPr>
              <a:r>
                <a:rPr lang="en-US" sz="2000" kern="0" dirty="0" smtClean="0">
                  <a:gradFill>
                    <a:gsLst>
                      <a:gs pos="1250">
                        <a:srgbClr val="FFFFFF"/>
                      </a:gs>
                      <a:gs pos="48000">
                        <a:srgbClr val="FFFFFF"/>
                      </a:gs>
                    </a:gsLst>
                    <a:lin ang="5400000" scaled="0"/>
                  </a:gradFill>
                </a:rPr>
                <a:t>Developers</a:t>
              </a:r>
              <a:endParaRPr lang="en-US" sz="2000" kern="0" dirty="0">
                <a:gradFill>
                  <a:gsLst>
                    <a:gs pos="1250">
                      <a:srgbClr val="FFFFFF"/>
                    </a:gs>
                    <a:gs pos="48000">
                      <a:srgbClr val="FFFFFF"/>
                    </a:gs>
                  </a:gsLst>
                  <a:lin ang="5400000" scaled="0"/>
                </a:gradFill>
              </a:endParaRPr>
            </a:p>
          </p:txBody>
        </p:sp>
      </p:grpSp>
      <p:grpSp>
        <p:nvGrpSpPr>
          <p:cNvPr id="67" name="Group 66"/>
          <p:cNvGrpSpPr/>
          <p:nvPr/>
        </p:nvGrpSpPr>
        <p:grpSpPr>
          <a:xfrm>
            <a:off x="274639" y="4179009"/>
            <a:ext cx="5943602" cy="2515385"/>
            <a:chOff x="274639" y="4179009"/>
            <a:chExt cx="5943602" cy="2515385"/>
          </a:xfrm>
        </p:grpSpPr>
        <p:sp>
          <p:nvSpPr>
            <p:cNvPr id="52" name="Freeform 18"/>
            <p:cNvSpPr>
              <a:spLocks noEditPoints="1"/>
            </p:cNvSpPr>
            <p:nvPr/>
          </p:nvSpPr>
          <p:spPr bwMode="auto">
            <a:xfrm>
              <a:off x="274639" y="4179009"/>
              <a:ext cx="5943602" cy="2515385"/>
            </a:xfrm>
            <a:prstGeom prst="rect">
              <a:avLst/>
            </a:prstGeom>
            <a:solidFill>
              <a:schemeClr val="tx2"/>
            </a:solidFill>
            <a:ln>
              <a:noFill/>
            </a:ln>
          </p:spPr>
          <p:txBody>
            <a:bodyPr vert="horz" wrap="square" lIns="91440" tIns="45720" rIns="91440" bIns="45720" numCol="1" anchor="t" anchorCtr="0" compatLnSpc="1">
              <a:prstTxWarp prst="textNoShape">
                <a:avLst/>
              </a:prstTxWarp>
            </a:bodyPr>
            <a:lstStyle/>
            <a:p>
              <a:r>
                <a:rPr lang="en-US" dirty="0" smtClean="0">
                  <a:solidFill>
                    <a:schemeClr val="bg1"/>
                  </a:solidFill>
                </a:rPr>
                <a:t>Your Datacenter</a:t>
              </a:r>
              <a:endParaRPr lang="en-US" dirty="0">
                <a:solidFill>
                  <a:schemeClr val="bg1"/>
                </a:solidFill>
              </a:endParaRPr>
            </a:p>
          </p:txBody>
        </p:sp>
        <p:grpSp>
          <p:nvGrpSpPr>
            <p:cNvPr id="65" name="Group 64"/>
            <p:cNvGrpSpPr/>
            <p:nvPr/>
          </p:nvGrpSpPr>
          <p:grpSpPr>
            <a:xfrm>
              <a:off x="2794084" y="4469639"/>
              <a:ext cx="2647041" cy="2017932"/>
              <a:chOff x="2794084" y="4469639"/>
              <a:chExt cx="2647041" cy="2017932"/>
            </a:xfrm>
          </p:grpSpPr>
          <p:sp>
            <p:nvSpPr>
              <p:cNvPr id="18" name="Rounded Rectangle 17"/>
              <p:cNvSpPr/>
              <p:nvPr/>
            </p:nvSpPr>
            <p:spPr bwMode="auto">
              <a:xfrm>
                <a:off x="2794084" y="4469639"/>
                <a:ext cx="2647041" cy="2017932"/>
              </a:xfrm>
              <a:prstGeom prst="roundRect">
                <a:avLst>
                  <a:gd name="adj" fmla="val 8795"/>
                </a:avLst>
              </a:prstGeom>
              <a:pattFill prst="ltUpDiag">
                <a:fgClr>
                  <a:srgbClr val="CDCDCD"/>
                </a:fgClr>
                <a:bgClr>
                  <a:srgbClr val="FFFFFF"/>
                </a:bgClr>
              </a:pattFill>
              <a:ln w="57150">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14099" fontAlgn="base">
                  <a:lnSpc>
                    <a:spcPct val="90000"/>
                  </a:lnSpc>
                  <a:spcBef>
                    <a:spcPct val="0"/>
                  </a:spcBef>
                  <a:spcAft>
                    <a:spcPct val="0"/>
                  </a:spcAft>
                </a:pPr>
                <a:endParaRPr lang="en-US" sz="2400" spc="-50" dirty="0">
                  <a:gradFill>
                    <a:gsLst>
                      <a:gs pos="36283">
                        <a:schemeClr val="tx1"/>
                      </a:gs>
                      <a:gs pos="28000">
                        <a:schemeClr val="tx1"/>
                      </a:gs>
                    </a:gsLst>
                    <a:lin ang="5400000" scaled="0"/>
                  </a:gradFill>
                </a:endParaRPr>
              </a:p>
            </p:txBody>
          </p:sp>
          <p:grpSp>
            <p:nvGrpSpPr>
              <p:cNvPr id="15" name="Group 14"/>
              <p:cNvGrpSpPr/>
              <p:nvPr/>
            </p:nvGrpSpPr>
            <p:grpSpPr>
              <a:xfrm>
                <a:off x="3128392" y="4694779"/>
                <a:ext cx="2030576" cy="1573112"/>
                <a:chOff x="3180644" y="4680514"/>
                <a:chExt cx="2030576" cy="1573112"/>
              </a:xfrm>
            </p:grpSpPr>
            <p:sp>
              <p:nvSpPr>
                <p:cNvPr id="4" name="Freeform 5"/>
                <p:cNvSpPr>
                  <a:spLocks noEditPoints="1"/>
                </p:cNvSpPr>
                <p:nvPr/>
              </p:nvSpPr>
              <p:spPr bwMode="auto">
                <a:xfrm>
                  <a:off x="3180644" y="4680514"/>
                  <a:ext cx="942756" cy="41091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6" name="Freeform 5"/>
                <p:cNvSpPr>
                  <a:spLocks noEditPoints="1"/>
                </p:cNvSpPr>
                <p:nvPr/>
              </p:nvSpPr>
              <p:spPr bwMode="auto">
                <a:xfrm>
                  <a:off x="4268464" y="4680514"/>
                  <a:ext cx="942756" cy="41091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8" name="Freeform 5"/>
                <p:cNvSpPr>
                  <a:spLocks noEditPoints="1"/>
                </p:cNvSpPr>
                <p:nvPr/>
              </p:nvSpPr>
              <p:spPr bwMode="auto">
                <a:xfrm>
                  <a:off x="3180644" y="5275158"/>
                  <a:ext cx="942756" cy="41091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9" name="Freeform 8"/>
                <p:cNvSpPr>
                  <a:spLocks noEditPoints="1"/>
                </p:cNvSpPr>
                <p:nvPr/>
              </p:nvSpPr>
              <p:spPr bwMode="auto">
                <a:xfrm>
                  <a:off x="4268464" y="5275158"/>
                  <a:ext cx="942756" cy="41091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11" name="Freeform 5"/>
                <p:cNvSpPr>
                  <a:spLocks noEditPoints="1"/>
                </p:cNvSpPr>
                <p:nvPr/>
              </p:nvSpPr>
              <p:spPr bwMode="auto">
                <a:xfrm>
                  <a:off x="3180644" y="5842716"/>
                  <a:ext cx="942756" cy="41091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12" name="Freeform 11"/>
                <p:cNvSpPr>
                  <a:spLocks noEditPoints="1"/>
                </p:cNvSpPr>
                <p:nvPr/>
              </p:nvSpPr>
              <p:spPr bwMode="auto">
                <a:xfrm>
                  <a:off x="4268464" y="5842716"/>
                  <a:ext cx="942756" cy="41091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a:p>
              </p:txBody>
            </p:sp>
          </p:grpSp>
        </p:grpSp>
      </p:grpSp>
      <p:grpSp>
        <p:nvGrpSpPr>
          <p:cNvPr id="57" name="Group 56"/>
          <p:cNvGrpSpPr/>
          <p:nvPr/>
        </p:nvGrpSpPr>
        <p:grpSpPr>
          <a:xfrm>
            <a:off x="3195027" y="1300522"/>
            <a:ext cx="2246098" cy="2246098"/>
            <a:chOff x="3379883" y="1211263"/>
            <a:chExt cx="2246098" cy="2246098"/>
          </a:xfrm>
        </p:grpSpPr>
        <p:sp>
          <p:nvSpPr>
            <p:cNvPr id="54" name="Oval 53"/>
            <p:cNvSpPr/>
            <p:nvPr/>
          </p:nvSpPr>
          <p:spPr bwMode="auto">
            <a:xfrm>
              <a:off x="3379883" y="1211263"/>
              <a:ext cx="2246098" cy="2246098"/>
            </a:xfrm>
            <a:prstGeom prst="ellipse">
              <a:avLst/>
            </a:prstGeom>
            <a:pattFill prst="ltUpDiag">
              <a:fgClr>
                <a:srgbClr val="CDCDCD"/>
              </a:fgClr>
              <a:bgClr>
                <a:srgbClr val="FFFFFF"/>
              </a:bgClr>
            </a:pattFill>
            <a:ln w="5715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14099" fontAlgn="base">
                <a:lnSpc>
                  <a:spcPct val="90000"/>
                </a:lnSpc>
                <a:spcBef>
                  <a:spcPct val="0"/>
                </a:spcBef>
                <a:spcAft>
                  <a:spcPct val="0"/>
                </a:spcAft>
              </a:pPr>
              <a:endParaRPr lang="en-US" sz="2400" spc="-50" dirty="0">
                <a:gradFill>
                  <a:gsLst>
                    <a:gs pos="36283">
                      <a:schemeClr val="tx1"/>
                    </a:gs>
                    <a:gs pos="28000">
                      <a:schemeClr val="tx1"/>
                    </a:gs>
                  </a:gsLst>
                  <a:lin ang="5400000" scaled="0"/>
                </a:gradFill>
              </a:endParaRPr>
            </a:p>
          </p:txBody>
        </p:sp>
        <p:grpSp>
          <p:nvGrpSpPr>
            <p:cNvPr id="34" name="Group 740"/>
            <p:cNvGrpSpPr>
              <a:grpSpLocks noChangeAspect="1"/>
            </p:cNvGrpSpPr>
            <p:nvPr/>
          </p:nvGrpSpPr>
          <p:grpSpPr bwMode="auto">
            <a:xfrm>
              <a:off x="3688878" y="1636025"/>
              <a:ext cx="1628108" cy="1396574"/>
              <a:chOff x="7349" y="-2816"/>
              <a:chExt cx="661" cy="567"/>
            </a:xfrm>
            <a:solidFill>
              <a:schemeClr val="bg1">
                <a:lumMod val="50000"/>
              </a:schemeClr>
            </a:solidFill>
          </p:grpSpPr>
          <p:sp>
            <p:nvSpPr>
              <p:cNvPr id="37" name="Freeform 741"/>
              <p:cNvSpPr>
                <a:spLocks/>
              </p:cNvSpPr>
              <p:nvPr/>
            </p:nvSpPr>
            <p:spPr bwMode="auto">
              <a:xfrm>
                <a:off x="7573" y="-2676"/>
                <a:ext cx="213" cy="427"/>
              </a:xfrm>
              <a:custGeom>
                <a:avLst/>
                <a:gdLst>
                  <a:gd name="T0" fmla="*/ 73 w 90"/>
                  <a:gd name="T1" fmla="*/ 0 h 181"/>
                  <a:gd name="T2" fmla="*/ 17 w 90"/>
                  <a:gd name="T3" fmla="*/ 0 h 181"/>
                  <a:gd name="T4" fmla="*/ 0 w 90"/>
                  <a:gd name="T5" fmla="*/ 17 h 181"/>
                  <a:gd name="T6" fmla="*/ 0 w 90"/>
                  <a:gd name="T7" fmla="*/ 93 h 181"/>
                  <a:gd name="T8" fmla="*/ 17 w 90"/>
                  <a:gd name="T9" fmla="*/ 110 h 181"/>
                  <a:gd name="T10" fmla="*/ 17 w 90"/>
                  <a:gd name="T11" fmla="*/ 110 h 181"/>
                  <a:gd name="T12" fmla="*/ 17 w 90"/>
                  <a:gd name="T13" fmla="*/ 164 h 181"/>
                  <a:gd name="T14" fmla="*/ 33 w 90"/>
                  <a:gd name="T15" fmla="*/ 181 h 181"/>
                  <a:gd name="T16" fmla="*/ 57 w 90"/>
                  <a:gd name="T17" fmla="*/ 181 h 181"/>
                  <a:gd name="T18" fmla="*/ 73 w 90"/>
                  <a:gd name="T19" fmla="*/ 164 h 181"/>
                  <a:gd name="T20" fmla="*/ 73 w 90"/>
                  <a:gd name="T21" fmla="*/ 110 h 181"/>
                  <a:gd name="T22" fmla="*/ 73 w 90"/>
                  <a:gd name="T23" fmla="*/ 110 h 181"/>
                  <a:gd name="T24" fmla="*/ 90 w 90"/>
                  <a:gd name="T25" fmla="*/ 93 h 181"/>
                  <a:gd name="T26" fmla="*/ 90 w 90"/>
                  <a:gd name="T27" fmla="*/ 17 h 181"/>
                  <a:gd name="T28" fmla="*/ 73 w 90"/>
                  <a:gd name="T29" fmla="*/ 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0" h="181">
                    <a:moveTo>
                      <a:pt x="73" y="0"/>
                    </a:moveTo>
                    <a:cubicBezTo>
                      <a:pt x="17" y="0"/>
                      <a:pt x="17" y="0"/>
                      <a:pt x="17" y="0"/>
                    </a:cubicBezTo>
                    <a:cubicBezTo>
                      <a:pt x="8" y="0"/>
                      <a:pt x="0" y="8"/>
                      <a:pt x="0" y="17"/>
                    </a:cubicBezTo>
                    <a:cubicBezTo>
                      <a:pt x="0" y="93"/>
                      <a:pt x="0" y="93"/>
                      <a:pt x="0" y="93"/>
                    </a:cubicBezTo>
                    <a:cubicBezTo>
                      <a:pt x="0" y="102"/>
                      <a:pt x="8" y="110"/>
                      <a:pt x="17" y="110"/>
                    </a:cubicBezTo>
                    <a:cubicBezTo>
                      <a:pt x="17" y="110"/>
                      <a:pt x="17" y="110"/>
                      <a:pt x="17" y="110"/>
                    </a:cubicBezTo>
                    <a:cubicBezTo>
                      <a:pt x="17" y="164"/>
                      <a:pt x="17" y="164"/>
                      <a:pt x="17" y="164"/>
                    </a:cubicBezTo>
                    <a:cubicBezTo>
                      <a:pt x="17" y="173"/>
                      <a:pt x="24" y="181"/>
                      <a:pt x="33" y="181"/>
                    </a:cubicBezTo>
                    <a:cubicBezTo>
                      <a:pt x="57" y="181"/>
                      <a:pt x="57" y="181"/>
                      <a:pt x="57" y="181"/>
                    </a:cubicBezTo>
                    <a:cubicBezTo>
                      <a:pt x="66" y="181"/>
                      <a:pt x="73" y="173"/>
                      <a:pt x="73" y="164"/>
                    </a:cubicBezTo>
                    <a:cubicBezTo>
                      <a:pt x="73" y="110"/>
                      <a:pt x="73" y="110"/>
                      <a:pt x="73" y="110"/>
                    </a:cubicBezTo>
                    <a:cubicBezTo>
                      <a:pt x="73" y="110"/>
                      <a:pt x="73" y="110"/>
                      <a:pt x="73" y="110"/>
                    </a:cubicBezTo>
                    <a:cubicBezTo>
                      <a:pt x="82" y="110"/>
                      <a:pt x="90" y="102"/>
                      <a:pt x="90" y="93"/>
                    </a:cubicBezTo>
                    <a:cubicBezTo>
                      <a:pt x="90" y="17"/>
                      <a:pt x="90" y="17"/>
                      <a:pt x="90" y="17"/>
                    </a:cubicBezTo>
                    <a:cubicBezTo>
                      <a:pt x="90" y="8"/>
                      <a:pt x="82" y="0"/>
                      <a:pt x="7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a:solidFill>
                    <a:srgbClr val="FFFFFF"/>
                  </a:solidFill>
                </a:endParaRPr>
              </a:p>
            </p:txBody>
          </p:sp>
          <p:sp>
            <p:nvSpPr>
              <p:cNvPr id="40" name="Oval 742"/>
              <p:cNvSpPr>
                <a:spLocks noChangeArrowheads="1"/>
              </p:cNvSpPr>
              <p:nvPr/>
            </p:nvSpPr>
            <p:spPr bwMode="auto">
              <a:xfrm>
                <a:off x="7616" y="-2816"/>
                <a:ext cx="127" cy="1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a:solidFill>
                    <a:srgbClr val="FFFFFF"/>
                  </a:solidFill>
                </a:endParaRPr>
              </a:p>
            </p:txBody>
          </p:sp>
          <p:sp>
            <p:nvSpPr>
              <p:cNvPr id="41" name="Freeform 743"/>
              <p:cNvSpPr>
                <a:spLocks/>
              </p:cNvSpPr>
              <p:nvPr/>
            </p:nvSpPr>
            <p:spPr bwMode="auto">
              <a:xfrm>
                <a:off x="7831" y="-2660"/>
                <a:ext cx="179" cy="364"/>
              </a:xfrm>
              <a:custGeom>
                <a:avLst/>
                <a:gdLst>
                  <a:gd name="T0" fmla="*/ 62 w 76"/>
                  <a:gd name="T1" fmla="*/ 0 h 154"/>
                  <a:gd name="T2" fmla="*/ 14 w 76"/>
                  <a:gd name="T3" fmla="*/ 0 h 154"/>
                  <a:gd name="T4" fmla="*/ 0 w 76"/>
                  <a:gd name="T5" fmla="*/ 14 h 154"/>
                  <a:gd name="T6" fmla="*/ 0 w 76"/>
                  <a:gd name="T7" fmla="*/ 79 h 154"/>
                  <a:gd name="T8" fmla="*/ 14 w 76"/>
                  <a:gd name="T9" fmla="*/ 93 h 154"/>
                  <a:gd name="T10" fmla="*/ 14 w 76"/>
                  <a:gd name="T11" fmla="*/ 93 h 154"/>
                  <a:gd name="T12" fmla="*/ 14 w 76"/>
                  <a:gd name="T13" fmla="*/ 140 h 154"/>
                  <a:gd name="T14" fmla="*/ 27 w 76"/>
                  <a:gd name="T15" fmla="*/ 154 h 154"/>
                  <a:gd name="T16" fmla="*/ 48 w 76"/>
                  <a:gd name="T17" fmla="*/ 154 h 154"/>
                  <a:gd name="T18" fmla="*/ 62 w 76"/>
                  <a:gd name="T19" fmla="*/ 140 h 154"/>
                  <a:gd name="T20" fmla="*/ 62 w 76"/>
                  <a:gd name="T21" fmla="*/ 93 h 154"/>
                  <a:gd name="T22" fmla="*/ 62 w 76"/>
                  <a:gd name="T23" fmla="*/ 93 h 154"/>
                  <a:gd name="T24" fmla="*/ 76 w 76"/>
                  <a:gd name="T25" fmla="*/ 79 h 154"/>
                  <a:gd name="T26" fmla="*/ 76 w 76"/>
                  <a:gd name="T27" fmla="*/ 14 h 154"/>
                  <a:gd name="T28" fmla="*/ 62 w 76"/>
                  <a:gd name="T29"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154">
                    <a:moveTo>
                      <a:pt x="62" y="0"/>
                    </a:moveTo>
                    <a:cubicBezTo>
                      <a:pt x="14" y="0"/>
                      <a:pt x="14" y="0"/>
                      <a:pt x="14" y="0"/>
                    </a:cubicBezTo>
                    <a:cubicBezTo>
                      <a:pt x="6" y="0"/>
                      <a:pt x="0" y="6"/>
                      <a:pt x="0" y="14"/>
                    </a:cubicBezTo>
                    <a:cubicBezTo>
                      <a:pt x="0" y="79"/>
                      <a:pt x="0" y="79"/>
                      <a:pt x="0" y="79"/>
                    </a:cubicBezTo>
                    <a:cubicBezTo>
                      <a:pt x="0" y="87"/>
                      <a:pt x="6" y="93"/>
                      <a:pt x="14" y="93"/>
                    </a:cubicBezTo>
                    <a:cubicBezTo>
                      <a:pt x="14" y="93"/>
                      <a:pt x="14" y="93"/>
                      <a:pt x="14" y="93"/>
                    </a:cubicBezTo>
                    <a:cubicBezTo>
                      <a:pt x="14" y="140"/>
                      <a:pt x="14" y="140"/>
                      <a:pt x="14" y="140"/>
                    </a:cubicBezTo>
                    <a:cubicBezTo>
                      <a:pt x="14" y="148"/>
                      <a:pt x="20" y="154"/>
                      <a:pt x="27" y="154"/>
                    </a:cubicBezTo>
                    <a:cubicBezTo>
                      <a:pt x="48" y="154"/>
                      <a:pt x="48" y="154"/>
                      <a:pt x="48" y="154"/>
                    </a:cubicBezTo>
                    <a:cubicBezTo>
                      <a:pt x="56" y="154"/>
                      <a:pt x="62" y="148"/>
                      <a:pt x="62" y="140"/>
                    </a:cubicBezTo>
                    <a:cubicBezTo>
                      <a:pt x="62" y="93"/>
                      <a:pt x="62" y="93"/>
                      <a:pt x="62" y="93"/>
                    </a:cubicBezTo>
                    <a:cubicBezTo>
                      <a:pt x="62" y="93"/>
                      <a:pt x="62" y="93"/>
                      <a:pt x="62" y="93"/>
                    </a:cubicBezTo>
                    <a:cubicBezTo>
                      <a:pt x="70" y="93"/>
                      <a:pt x="76" y="87"/>
                      <a:pt x="76" y="79"/>
                    </a:cubicBezTo>
                    <a:cubicBezTo>
                      <a:pt x="76" y="14"/>
                      <a:pt x="76" y="14"/>
                      <a:pt x="76" y="14"/>
                    </a:cubicBezTo>
                    <a:cubicBezTo>
                      <a:pt x="76" y="6"/>
                      <a:pt x="70" y="0"/>
                      <a:pt x="6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a:solidFill>
                    <a:srgbClr val="FFFFFF"/>
                  </a:solidFill>
                </a:endParaRPr>
              </a:p>
            </p:txBody>
          </p:sp>
          <p:sp>
            <p:nvSpPr>
              <p:cNvPr id="42" name="Oval 744"/>
              <p:cNvSpPr>
                <a:spLocks noChangeArrowheads="1"/>
              </p:cNvSpPr>
              <p:nvPr/>
            </p:nvSpPr>
            <p:spPr bwMode="auto">
              <a:xfrm>
                <a:off x="7866" y="-2780"/>
                <a:ext cx="109" cy="10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a:solidFill>
                    <a:srgbClr val="FFFFFF"/>
                  </a:solidFill>
                </a:endParaRPr>
              </a:p>
            </p:txBody>
          </p:sp>
          <p:sp>
            <p:nvSpPr>
              <p:cNvPr id="43" name="Freeform 745"/>
              <p:cNvSpPr>
                <a:spLocks/>
              </p:cNvSpPr>
              <p:nvPr/>
            </p:nvSpPr>
            <p:spPr bwMode="auto">
              <a:xfrm>
                <a:off x="7349" y="-2660"/>
                <a:ext cx="179" cy="364"/>
              </a:xfrm>
              <a:custGeom>
                <a:avLst/>
                <a:gdLst>
                  <a:gd name="T0" fmla="*/ 62 w 76"/>
                  <a:gd name="T1" fmla="*/ 0 h 154"/>
                  <a:gd name="T2" fmla="*/ 14 w 76"/>
                  <a:gd name="T3" fmla="*/ 0 h 154"/>
                  <a:gd name="T4" fmla="*/ 0 w 76"/>
                  <a:gd name="T5" fmla="*/ 14 h 154"/>
                  <a:gd name="T6" fmla="*/ 0 w 76"/>
                  <a:gd name="T7" fmla="*/ 79 h 154"/>
                  <a:gd name="T8" fmla="*/ 14 w 76"/>
                  <a:gd name="T9" fmla="*/ 93 h 154"/>
                  <a:gd name="T10" fmla="*/ 14 w 76"/>
                  <a:gd name="T11" fmla="*/ 93 h 154"/>
                  <a:gd name="T12" fmla="*/ 14 w 76"/>
                  <a:gd name="T13" fmla="*/ 140 h 154"/>
                  <a:gd name="T14" fmla="*/ 28 w 76"/>
                  <a:gd name="T15" fmla="*/ 154 h 154"/>
                  <a:gd name="T16" fmla="*/ 49 w 76"/>
                  <a:gd name="T17" fmla="*/ 154 h 154"/>
                  <a:gd name="T18" fmla="*/ 62 w 76"/>
                  <a:gd name="T19" fmla="*/ 140 h 154"/>
                  <a:gd name="T20" fmla="*/ 62 w 76"/>
                  <a:gd name="T21" fmla="*/ 93 h 154"/>
                  <a:gd name="T22" fmla="*/ 62 w 76"/>
                  <a:gd name="T23" fmla="*/ 93 h 154"/>
                  <a:gd name="T24" fmla="*/ 76 w 76"/>
                  <a:gd name="T25" fmla="*/ 79 h 154"/>
                  <a:gd name="T26" fmla="*/ 76 w 76"/>
                  <a:gd name="T27" fmla="*/ 14 h 154"/>
                  <a:gd name="T28" fmla="*/ 62 w 76"/>
                  <a:gd name="T29"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154">
                    <a:moveTo>
                      <a:pt x="62" y="0"/>
                    </a:moveTo>
                    <a:cubicBezTo>
                      <a:pt x="14" y="0"/>
                      <a:pt x="14" y="0"/>
                      <a:pt x="14" y="0"/>
                    </a:cubicBezTo>
                    <a:cubicBezTo>
                      <a:pt x="6" y="0"/>
                      <a:pt x="0" y="6"/>
                      <a:pt x="0" y="14"/>
                    </a:cubicBezTo>
                    <a:cubicBezTo>
                      <a:pt x="0" y="79"/>
                      <a:pt x="0" y="79"/>
                      <a:pt x="0" y="79"/>
                    </a:cubicBezTo>
                    <a:cubicBezTo>
                      <a:pt x="0" y="87"/>
                      <a:pt x="6" y="93"/>
                      <a:pt x="14" y="93"/>
                    </a:cubicBezTo>
                    <a:cubicBezTo>
                      <a:pt x="14" y="93"/>
                      <a:pt x="14" y="93"/>
                      <a:pt x="14" y="93"/>
                    </a:cubicBezTo>
                    <a:cubicBezTo>
                      <a:pt x="14" y="140"/>
                      <a:pt x="14" y="140"/>
                      <a:pt x="14" y="140"/>
                    </a:cubicBezTo>
                    <a:cubicBezTo>
                      <a:pt x="14" y="148"/>
                      <a:pt x="20" y="154"/>
                      <a:pt x="28" y="154"/>
                    </a:cubicBezTo>
                    <a:cubicBezTo>
                      <a:pt x="49" y="154"/>
                      <a:pt x="49" y="154"/>
                      <a:pt x="49" y="154"/>
                    </a:cubicBezTo>
                    <a:cubicBezTo>
                      <a:pt x="56" y="154"/>
                      <a:pt x="62" y="148"/>
                      <a:pt x="62" y="140"/>
                    </a:cubicBezTo>
                    <a:cubicBezTo>
                      <a:pt x="62" y="93"/>
                      <a:pt x="62" y="93"/>
                      <a:pt x="62" y="93"/>
                    </a:cubicBezTo>
                    <a:cubicBezTo>
                      <a:pt x="62" y="93"/>
                      <a:pt x="62" y="93"/>
                      <a:pt x="62" y="93"/>
                    </a:cubicBezTo>
                    <a:cubicBezTo>
                      <a:pt x="70" y="93"/>
                      <a:pt x="76" y="87"/>
                      <a:pt x="76" y="79"/>
                    </a:cubicBezTo>
                    <a:cubicBezTo>
                      <a:pt x="76" y="14"/>
                      <a:pt x="76" y="14"/>
                      <a:pt x="76" y="14"/>
                    </a:cubicBezTo>
                    <a:cubicBezTo>
                      <a:pt x="76" y="6"/>
                      <a:pt x="70" y="0"/>
                      <a:pt x="6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a:solidFill>
                    <a:srgbClr val="FFFFFF"/>
                  </a:solidFill>
                </a:endParaRPr>
              </a:p>
            </p:txBody>
          </p:sp>
          <p:sp>
            <p:nvSpPr>
              <p:cNvPr id="44" name="Oval 746"/>
              <p:cNvSpPr>
                <a:spLocks noChangeArrowheads="1"/>
              </p:cNvSpPr>
              <p:nvPr/>
            </p:nvSpPr>
            <p:spPr bwMode="auto">
              <a:xfrm>
                <a:off x="7384" y="-2780"/>
                <a:ext cx="109" cy="10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a:solidFill>
                    <a:srgbClr val="FFFFFF"/>
                  </a:solidFill>
                </a:endParaRPr>
              </a:p>
            </p:txBody>
          </p:sp>
        </p:grpSp>
      </p:grpSp>
      <p:sp>
        <p:nvSpPr>
          <p:cNvPr id="48" name="TextBox 47"/>
          <p:cNvSpPr txBox="1"/>
          <p:nvPr/>
        </p:nvSpPr>
        <p:spPr>
          <a:xfrm>
            <a:off x="842392" y="5428339"/>
            <a:ext cx="2017267" cy="849463"/>
          </a:xfrm>
          <a:prstGeom prst="rect">
            <a:avLst/>
          </a:prstGeom>
          <a:noFill/>
        </p:spPr>
        <p:txBody>
          <a:bodyPr wrap="square" lIns="0" tIns="146304" rIns="0" bIns="146304" rtlCol="0">
            <a:spAutoFit/>
          </a:bodyPr>
          <a:lstStyle>
            <a:defPPr>
              <a:defRPr lang="en-US"/>
            </a:defPPr>
            <a:lvl1pPr algn="ctr">
              <a:lnSpc>
                <a:spcPct val="90000"/>
              </a:lnSpc>
              <a:defRPr sz="2400" b="1" spc="-50">
                <a:gradFill>
                  <a:gsLst>
                    <a:gs pos="2917">
                      <a:schemeClr val="tx1"/>
                    </a:gs>
                    <a:gs pos="30000">
                      <a:schemeClr val="tx1"/>
                    </a:gs>
                  </a:gsLst>
                  <a:lin ang="5400000" scaled="0"/>
                </a:gradFill>
                <a:latin typeface="+mj-lt"/>
              </a:defRPr>
            </a:lvl1pPr>
          </a:lstStyle>
          <a:p>
            <a:pPr algn="l"/>
            <a:r>
              <a:rPr lang="en-US" sz="2000" b="0" dirty="0">
                <a:gradFill>
                  <a:gsLst>
                    <a:gs pos="69027">
                      <a:srgbClr val="FFFFFF"/>
                    </a:gs>
                    <a:gs pos="56000">
                      <a:srgbClr val="FFFFFF"/>
                    </a:gs>
                  </a:gsLst>
                  <a:lin ang="5400000" scaled="0"/>
                </a:gradFill>
                <a:latin typeface="+mn-lt"/>
              </a:rPr>
              <a:t>VMs in </a:t>
            </a:r>
            <a:r>
              <a:rPr lang="en-US" sz="2000" b="0" dirty="0" smtClean="0">
                <a:gradFill>
                  <a:gsLst>
                    <a:gs pos="69027">
                      <a:srgbClr val="FFFFFF"/>
                    </a:gs>
                    <a:gs pos="56000">
                      <a:srgbClr val="FFFFFF"/>
                    </a:gs>
                  </a:gsLst>
                  <a:lin ang="5400000" scaled="0"/>
                </a:gradFill>
                <a:latin typeface="+mn-lt"/>
              </a:rPr>
              <a:t>test/</a:t>
            </a:r>
            <a:r>
              <a:rPr lang="en-US" sz="2000" b="0" dirty="0" err="1">
                <a:gradFill>
                  <a:gsLst>
                    <a:gs pos="69027">
                      <a:srgbClr val="FFFFFF"/>
                    </a:gs>
                    <a:gs pos="56000">
                      <a:srgbClr val="FFFFFF"/>
                    </a:gs>
                  </a:gsLst>
                  <a:lin ang="5400000" scaled="0"/>
                </a:gradFill>
                <a:latin typeface="+mn-lt"/>
              </a:rPr>
              <a:t>d</a:t>
            </a:r>
            <a:r>
              <a:rPr lang="en-US" sz="2000" b="0" dirty="0" err="1" smtClean="0">
                <a:gradFill>
                  <a:gsLst>
                    <a:gs pos="69027">
                      <a:srgbClr val="FFFFFF"/>
                    </a:gs>
                    <a:gs pos="56000">
                      <a:srgbClr val="FFFFFF"/>
                    </a:gs>
                  </a:gsLst>
                  <a:lin ang="5400000" scaled="0"/>
                </a:gradFill>
                <a:latin typeface="+mn-lt"/>
              </a:rPr>
              <a:t>ev</a:t>
            </a:r>
            <a:r>
              <a:rPr lang="en-US" sz="2000" b="0" dirty="0" smtClean="0">
                <a:gradFill>
                  <a:gsLst>
                    <a:gs pos="69027">
                      <a:srgbClr val="FFFFFF"/>
                    </a:gs>
                    <a:gs pos="56000">
                      <a:srgbClr val="FFFFFF"/>
                    </a:gs>
                  </a:gsLst>
                  <a:lin ang="5400000" scaled="0"/>
                </a:gradFill>
                <a:latin typeface="+mn-lt"/>
              </a:rPr>
              <a:t> </a:t>
            </a:r>
            <a:r>
              <a:rPr lang="en-US" sz="2000" b="0" dirty="0">
                <a:gradFill>
                  <a:gsLst>
                    <a:gs pos="69027">
                      <a:srgbClr val="FFFFFF"/>
                    </a:gs>
                    <a:gs pos="56000">
                      <a:srgbClr val="FFFFFF"/>
                    </a:gs>
                  </a:gsLst>
                  <a:lin ang="5400000" scaled="0"/>
                </a:gradFill>
                <a:latin typeface="+mn-lt"/>
              </a:rPr>
              <a:t>environment</a:t>
            </a:r>
          </a:p>
        </p:txBody>
      </p:sp>
      <p:sp>
        <p:nvSpPr>
          <p:cNvPr id="2" name="Title 1"/>
          <p:cNvSpPr>
            <a:spLocks noGrp="1"/>
          </p:cNvSpPr>
          <p:nvPr>
            <p:ph type="title"/>
          </p:nvPr>
        </p:nvSpPr>
        <p:spPr/>
        <p:txBody>
          <a:bodyPr/>
          <a:lstStyle/>
          <a:p>
            <a:r>
              <a:rPr lang="en-US" dirty="0" smtClean="0"/>
              <a:t>Develop, test, run your </a:t>
            </a:r>
            <a:r>
              <a:rPr lang="en-US" dirty="0"/>
              <a:t>a</a:t>
            </a:r>
            <a:r>
              <a:rPr lang="en-US" dirty="0" smtClean="0"/>
              <a:t>pps</a:t>
            </a:r>
            <a:endParaRPr lang="en-US" dirty="0"/>
          </a:p>
        </p:txBody>
      </p:sp>
      <p:sp>
        <p:nvSpPr>
          <p:cNvPr id="36" name="TextBox 35"/>
          <p:cNvSpPr txBox="1"/>
          <p:nvPr/>
        </p:nvSpPr>
        <p:spPr>
          <a:xfrm>
            <a:off x="6507184" y="5093365"/>
            <a:ext cx="1244123" cy="461665"/>
          </a:xfrm>
          <a:prstGeom prst="rect">
            <a:avLst/>
          </a:prstGeom>
          <a:noFill/>
        </p:spPr>
        <p:txBody>
          <a:bodyPr wrap="none" lIns="182880" tIns="146304" rIns="182880" bIns="146304" rtlCol="0">
            <a:spAutoFit/>
          </a:bodyPr>
          <a:lstStyle/>
          <a:p>
            <a:pPr>
              <a:lnSpc>
                <a:spcPct val="90000"/>
              </a:lnSpc>
            </a:pPr>
            <a:r>
              <a:rPr lang="en-US" sz="1200" spc="-50" dirty="0" smtClean="0">
                <a:gradFill>
                  <a:gsLst>
                    <a:gs pos="2917">
                      <a:schemeClr val="tx1"/>
                    </a:gs>
                    <a:gs pos="30000">
                      <a:schemeClr val="tx1"/>
                    </a:gs>
                  </a:gsLst>
                  <a:lin ang="5400000" scaled="0"/>
                </a:gradFill>
              </a:rPr>
              <a:t>Provision VMs</a:t>
            </a:r>
          </a:p>
        </p:txBody>
      </p:sp>
      <p:sp>
        <p:nvSpPr>
          <p:cNvPr id="39" name="TextBox 38"/>
          <p:cNvSpPr txBox="1"/>
          <p:nvPr/>
        </p:nvSpPr>
        <p:spPr>
          <a:xfrm>
            <a:off x="1942100" y="3052849"/>
            <a:ext cx="917559" cy="461665"/>
          </a:xfrm>
          <a:prstGeom prst="rect">
            <a:avLst/>
          </a:prstGeom>
          <a:noFill/>
        </p:spPr>
        <p:txBody>
          <a:bodyPr wrap="none" lIns="182880" tIns="146304" rIns="182880" bIns="146304" rtlCol="0">
            <a:spAutoFit/>
          </a:bodyPr>
          <a:lstStyle/>
          <a:p>
            <a:pPr>
              <a:lnSpc>
                <a:spcPct val="90000"/>
              </a:lnSpc>
            </a:pPr>
            <a:r>
              <a:rPr lang="en-US" sz="1200" spc="-50" dirty="0" smtClean="0">
                <a:gradFill>
                  <a:gsLst>
                    <a:gs pos="2917">
                      <a:schemeClr val="tx1"/>
                    </a:gs>
                    <a:gs pos="30000">
                      <a:schemeClr val="tx1"/>
                    </a:gs>
                  </a:gsLst>
                  <a:lin ang="5400000" scaled="0"/>
                </a:gradFill>
              </a:rPr>
              <a:t>Use VMs</a:t>
            </a:r>
          </a:p>
        </p:txBody>
      </p:sp>
      <p:cxnSp>
        <p:nvCxnSpPr>
          <p:cNvPr id="47" name="Straight Connector 46"/>
          <p:cNvCxnSpPr/>
          <p:nvPr/>
        </p:nvCxnSpPr>
        <p:spPr>
          <a:xfrm>
            <a:off x="842392" y="6224835"/>
            <a:ext cx="1693440" cy="0"/>
          </a:xfrm>
          <a:prstGeom prst="line">
            <a:avLst/>
          </a:prstGeom>
          <a:ln w="47625" cap="rnd">
            <a:solidFill>
              <a:schemeClr val="accent2"/>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49" name="Oval 48"/>
          <p:cNvSpPr/>
          <p:nvPr/>
        </p:nvSpPr>
        <p:spPr bwMode="auto">
          <a:xfrm>
            <a:off x="2562027" y="6062436"/>
            <a:ext cx="297632" cy="297632"/>
          </a:xfrm>
          <a:prstGeom prst="ellipse">
            <a:avLst/>
          </a:prstGeom>
          <a:solidFill>
            <a:srgbClr val="8CC6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5" tIns="62161" rIns="124325" bIns="62161" numCol="1" rtlCol="0" anchor="ctr" anchorCtr="0" compatLnSpc="1">
            <a:prstTxWarp prst="textNoShape">
              <a:avLst/>
            </a:prstTxWarp>
          </a:bodyPr>
          <a:lstStyle/>
          <a:p>
            <a:pPr algn="ctr" defTabSz="1242782" fontAlgn="base">
              <a:spcBef>
                <a:spcPct val="0"/>
              </a:spcBef>
              <a:spcAft>
                <a:spcPct val="0"/>
              </a:spcAft>
            </a:pPr>
            <a:endParaRPr lang="en-US" sz="2990" dirty="0">
              <a:gradFill>
                <a:gsLst>
                  <a:gs pos="0">
                    <a:srgbClr val="FFFFFF"/>
                  </a:gs>
                  <a:gs pos="100000">
                    <a:srgbClr val="FFFFFF"/>
                  </a:gs>
                </a:gsLst>
                <a:lin ang="5400000" scaled="0"/>
              </a:gradFill>
            </a:endParaRPr>
          </a:p>
        </p:txBody>
      </p:sp>
      <p:cxnSp>
        <p:nvCxnSpPr>
          <p:cNvPr id="50" name="Straight Arrow Connector 49"/>
          <p:cNvCxnSpPr/>
          <p:nvPr/>
        </p:nvCxnSpPr>
        <p:spPr>
          <a:xfrm flipV="1">
            <a:off x="2794084" y="3083025"/>
            <a:ext cx="0" cy="1052677"/>
          </a:xfrm>
          <a:prstGeom prst="straightConnector1">
            <a:avLst/>
          </a:prstGeom>
          <a:ln w="63500" cap="rnd">
            <a:solidFill>
              <a:schemeClr val="tx2"/>
            </a:solidFill>
            <a:prstDash val="sysDot"/>
            <a:headEnd type="triangle"/>
            <a:tailEnd type="non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6332508" y="5494879"/>
            <a:ext cx="1371600" cy="0"/>
          </a:xfrm>
          <a:prstGeom prst="straightConnector1">
            <a:avLst/>
          </a:prstGeom>
          <a:ln w="63500" cap="rnd">
            <a:solidFill>
              <a:schemeClr val="tx2"/>
            </a:solidFill>
            <a:prstDash val="sysDot"/>
            <a:headEnd type="triangle"/>
            <a:tailEnd type="none"/>
          </a:ln>
        </p:spPr>
        <p:style>
          <a:lnRef idx="1">
            <a:schemeClr val="accent1"/>
          </a:lnRef>
          <a:fillRef idx="0">
            <a:schemeClr val="accent1"/>
          </a:fillRef>
          <a:effectRef idx="0">
            <a:schemeClr val="accent1"/>
          </a:effectRef>
          <a:fontRef idx="minor">
            <a:schemeClr val="tx1"/>
          </a:fontRef>
        </p:style>
      </p:cxnSp>
      <p:grpSp>
        <p:nvGrpSpPr>
          <p:cNvPr id="66" name="Group 65"/>
          <p:cNvGrpSpPr/>
          <p:nvPr/>
        </p:nvGrpSpPr>
        <p:grpSpPr>
          <a:xfrm>
            <a:off x="7833814" y="4291883"/>
            <a:ext cx="2246098" cy="2246098"/>
            <a:chOff x="7833814" y="4291883"/>
            <a:chExt cx="2246098" cy="2246098"/>
          </a:xfrm>
        </p:grpSpPr>
        <p:sp>
          <p:nvSpPr>
            <p:cNvPr id="55" name="Oval 54"/>
            <p:cNvSpPr/>
            <p:nvPr/>
          </p:nvSpPr>
          <p:spPr bwMode="auto">
            <a:xfrm>
              <a:off x="7833814" y="4291883"/>
              <a:ext cx="2246098" cy="2246098"/>
            </a:xfrm>
            <a:prstGeom prst="ellipse">
              <a:avLst/>
            </a:prstGeom>
            <a:pattFill prst="ltUpDiag">
              <a:fgClr>
                <a:srgbClr val="CDCDCD"/>
              </a:fgClr>
              <a:bgClr>
                <a:srgbClr val="FFFFFF"/>
              </a:bgClr>
            </a:pattFill>
            <a:ln w="5715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14099" fontAlgn="base">
                <a:lnSpc>
                  <a:spcPct val="90000"/>
                </a:lnSpc>
                <a:spcBef>
                  <a:spcPct val="0"/>
                </a:spcBef>
                <a:spcAft>
                  <a:spcPct val="0"/>
                </a:spcAft>
              </a:pPr>
              <a:endParaRPr lang="en-US" sz="2400" spc="-50" dirty="0">
                <a:gradFill>
                  <a:gsLst>
                    <a:gs pos="36283">
                      <a:schemeClr val="tx1"/>
                    </a:gs>
                    <a:gs pos="28000">
                      <a:schemeClr val="tx1"/>
                    </a:gs>
                  </a:gsLst>
                  <a:lin ang="5400000" scaled="0"/>
                </a:gradFill>
              </a:endParaRPr>
            </a:p>
          </p:txBody>
        </p:sp>
        <p:grpSp>
          <p:nvGrpSpPr>
            <p:cNvPr id="3" name="Group 2"/>
            <p:cNvGrpSpPr/>
            <p:nvPr/>
          </p:nvGrpSpPr>
          <p:grpSpPr>
            <a:xfrm>
              <a:off x="8658828" y="4582427"/>
              <a:ext cx="596070" cy="1665010"/>
              <a:chOff x="8164721" y="700282"/>
              <a:chExt cx="151053" cy="421938"/>
            </a:xfrm>
          </p:grpSpPr>
          <p:sp>
            <p:nvSpPr>
              <p:cNvPr id="45" name="Freeform 745"/>
              <p:cNvSpPr>
                <a:spLocks/>
              </p:cNvSpPr>
              <p:nvPr/>
            </p:nvSpPr>
            <p:spPr bwMode="auto">
              <a:xfrm>
                <a:off x="8164721" y="815049"/>
                <a:ext cx="151053" cy="307171"/>
              </a:xfrm>
              <a:custGeom>
                <a:avLst/>
                <a:gdLst>
                  <a:gd name="T0" fmla="*/ 62 w 76"/>
                  <a:gd name="T1" fmla="*/ 0 h 154"/>
                  <a:gd name="T2" fmla="*/ 14 w 76"/>
                  <a:gd name="T3" fmla="*/ 0 h 154"/>
                  <a:gd name="T4" fmla="*/ 0 w 76"/>
                  <a:gd name="T5" fmla="*/ 14 h 154"/>
                  <a:gd name="T6" fmla="*/ 0 w 76"/>
                  <a:gd name="T7" fmla="*/ 79 h 154"/>
                  <a:gd name="T8" fmla="*/ 14 w 76"/>
                  <a:gd name="T9" fmla="*/ 93 h 154"/>
                  <a:gd name="T10" fmla="*/ 14 w 76"/>
                  <a:gd name="T11" fmla="*/ 93 h 154"/>
                  <a:gd name="T12" fmla="*/ 14 w 76"/>
                  <a:gd name="T13" fmla="*/ 140 h 154"/>
                  <a:gd name="T14" fmla="*/ 28 w 76"/>
                  <a:gd name="T15" fmla="*/ 154 h 154"/>
                  <a:gd name="T16" fmla="*/ 49 w 76"/>
                  <a:gd name="T17" fmla="*/ 154 h 154"/>
                  <a:gd name="T18" fmla="*/ 62 w 76"/>
                  <a:gd name="T19" fmla="*/ 140 h 154"/>
                  <a:gd name="T20" fmla="*/ 62 w 76"/>
                  <a:gd name="T21" fmla="*/ 93 h 154"/>
                  <a:gd name="T22" fmla="*/ 62 w 76"/>
                  <a:gd name="T23" fmla="*/ 93 h 154"/>
                  <a:gd name="T24" fmla="*/ 76 w 76"/>
                  <a:gd name="T25" fmla="*/ 79 h 154"/>
                  <a:gd name="T26" fmla="*/ 76 w 76"/>
                  <a:gd name="T27" fmla="*/ 14 h 154"/>
                  <a:gd name="T28" fmla="*/ 62 w 76"/>
                  <a:gd name="T29"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154">
                    <a:moveTo>
                      <a:pt x="62" y="0"/>
                    </a:moveTo>
                    <a:cubicBezTo>
                      <a:pt x="14" y="0"/>
                      <a:pt x="14" y="0"/>
                      <a:pt x="14" y="0"/>
                    </a:cubicBezTo>
                    <a:cubicBezTo>
                      <a:pt x="6" y="0"/>
                      <a:pt x="0" y="6"/>
                      <a:pt x="0" y="14"/>
                    </a:cubicBezTo>
                    <a:cubicBezTo>
                      <a:pt x="0" y="79"/>
                      <a:pt x="0" y="79"/>
                      <a:pt x="0" y="79"/>
                    </a:cubicBezTo>
                    <a:cubicBezTo>
                      <a:pt x="0" y="87"/>
                      <a:pt x="6" y="93"/>
                      <a:pt x="14" y="93"/>
                    </a:cubicBezTo>
                    <a:cubicBezTo>
                      <a:pt x="14" y="93"/>
                      <a:pt x="14" y="93"/>
                      <a:pt x="14" y="93"/>
                    </a:cubicBezTo>
                    <a:cubicBezTo>
                      <a:pt x="14" y="140"/>
                      <a:pt x="14" y="140"/>
                      <a:pt x="14" y="140"/>
                    </a:cubicBezTo>
                    <a:cubicBezTo>
                      <a:pt x="14" y="148"/>
                      <a:pt x="20" y="154"/>
                      <a:pt x="28" y="154"/>
                    </a:cubicBezTo>
                    <a:cubicBezTo>
                      <a:pt x="49" y="154"/>
                      <a:pt x="49" y="154"/>
                      <a:pt x="49" y="154"/>
                    </a:cubicBezTo>
                    <a:cubicBezTo>
                      <a:pt x="56" y="154"/>
                      <a:pt x="62" y="148"/>
                      <a:pt x="62" y="140"/>
                    </a:cubicBezTo>
                    <a:cubicBezTo>
                      <a:pt x="62" y="93"/>
                      <a:pt x="62" y="93"/>
                      <a:pt x="62" y="93"/>
                    </a:cubicBezTo>
                    <a:cubicBezTo>
                      <a:pt x="62" y="93"/>
                      <a:pt x="62" y="93"/>
                      <a:pt x="62" y="93"/>
                    </a:cubicBezTo>
                    <a:cubicBezTo>
                      <a:pt x="70" y="93"/>
                      <a:pt x="76" y="87"/>
                      <a:pt x="76" y="79"/>
                    </a:cubicBezTo>
                    <a:cubicBezTo>
                      <a:pt x="76" y="14"/>
                      <a:pt x="76" y="14"/>
                      <a:pt x="76" y="14"/>
                    </a:cubicBezTo>
                    <a:cubicBezTo>
                      <a:pt x="76" y="6"/>
                      <a:pt x="70" y="0"/>
                      <a:pt x="62" y="0"/>
                    </a:cubicBez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Oval 746"/>
              <p:cNvSpPr>
                <a:spLocks noChangeArrowheads="1"/>
              </p:cNvSpPr>
              <p:nvPr/>
            </p:nvSpPr>
            <p:spPr bwMode="auto">
              <a:xfrm>
                <a:off x="8194257" y="700282"/>
                <a:ext cx="91982" cy="91138"/>
              </a:xfrm>
              <a:prstGeom prst="ellipse">
                <a:avLst/>
              </a:pr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53" name="TextBox 52"/>
          <p:cNvSpPr txBox="1"/>
          <p:nvPr/>
        </p:nvSpPr>
        <p:spPr>
          <a:xfrm>
            <a:off x="6730204" y="1981677"/>
            <a:ext cx="5584870" cy="2208131"/>
          </a:xfrm>
          <a:prstGeom prst="rect">
            <a:avLst/>
          </a:prstGeom>
          <a:noFill/>
        </p:spPr>
        <p:txBody>
          <a:bodyPr wrap="square" lIns="179285" tIns="143428" rIns="179285" bIns="143428"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0000"/>
              </a:lnSpc>
              <a:spcAft>
                <a:spcPts val="400"/>
              </a:spcAft>
            </a:pPr>
            <a:r>
              <a:rPr lang="en-US" sz="2000" spc="-49" dirty="0">
                <a:gradFill>
                  <a:gsLst>
                    <a:gs pos="2917">
                      <a:schemeClr val="tx1"/>
                    </a:gs>
                    <a:gs pos="30000">
                      <a:schemeClr val="tx1"/>
                    </a:gs>
                  </a:gsLst>
                  <a:lin ang="5400000" scaled="0"/>
                </a:gradFill>
              </a:rPr>
              <a:t>Limited hardware </a:t>
            </a:r>
            <a:r>
              <a:rPr lang="en-US" sz="2000" spc="-49" dirty="0" smtClean="0">
                <a:gradFill>
                  <a:gsLst>
                    <a:gs pos="2917">
                      <a:schemeClr val="tx1"/>
                    </a:gs>
                    <a:gs pos="30000">
                      <a:schemeClr val="tx1"/>
                    </a:gs>
                  </a:gsLst>
                  <a:lin ang="5400000" scaled="0"/>
                </a:gradFill>
              </a:rPr>
              <a:t>budget</a:t>
            </a:r>
          </a:p>
          <a:p>
            <a:pPr>
              <a:lnSpc>
                <a:spcPct val="90000"/>
              </a:lnSpc>
              <a:spcAft>
                <a:spcPts val="400"/>
              </a:spcAft>
            </a:pPr>
            <a:r>
              <a:rPr lang="en-US" sz="2000" spc="-49" dirty="0" smtClean="0">
                <a:gradFill>
                  <a:gsLst>
                    <a:gs pos="2917">
                      <a:schemeClr val="tx1"/>
                    </a:gs>
                    <a:gs pos="30000">
                      <a:schemeClr val="tx1"/>
                    </a:gs>
                  </a:gsLst>
                  <a:lin ang="5400000" scaled="0"/>
                </a:gradFill>
              </a:rPr>
              <a:t>Limited software licensing</a:t>
            </a:r>
          </a:p>
          <a:p>
            <a:pPr>
              <a:lnSpc>
                <a:spcPct val="90000"/>
              </a:lnSpc>
              <a:spcAft>
                <a:spcPts val="400"/>
              </a:spcAft>
            </a:pPr>
            <a:r>
              <a:rPr lang="en-US" sz="2000" spc="-49" dirty="0">
                <a:gradFill>
                  <a:gsLst>
                    <a:gs pos="2917">
                      <a:schemeClr val="tx1"/>
                    </a:gs>
                    <a:gs pos="30000">
                      <a:schemeClr val="tx1"/>
                    </a:gs>
                  </a:gsLst>
                  <a:lin ang="5400000" scaled="0"/>
                </a:gradFill>
              </a:rPr>
              <a:t>Resource contention </a:t>
            </a:r>
            <a:r>
              <a:rPr lang="en-US" sz="2000" spc="-49" dirty="0" smtClean="0">
                <a:gradFill>
                  <a:gsLst>
                    <a:gs pos="2917">
                      <a:schemeClr val="tx1"/>
                    </a:gs>
                    <a:gs pos="30000">
                      <a:schemeClr val="tx1"/>
                    </a:gs>
                  </a:gsLst>
                  <a:lin ang="5400000" scaled="0"/>
                </a:gradFill>
              </a:rPr>
              <a:t>with VMs</a:t>
            </a:r>
            <a:endParaRPr lang="en-US" sz="2000" spc="-49" dirty="0">
              <a:gradFill>
                <a:gsLst>
                  <a:gs pos="2917">
                    <a:schemeClr val="tx1"/>
                  </a:gs>
                  <a:gs pos="30000">
                    <a:schemeClr val="tx1"/>
                  </a:gs>
                </a:gsLst>
                <a:lin ang="5400000" scaled="0"/>
              </a:gradFill>
            </a:endParaRPr>
          </a:p>
          <a:p>
            <a:pPr>
              <a:lnSpc>
                <a:spcPct val="90000"/>
              </a:lnSpc>
              <a:spcAft>
                <a:spcPts val="400"/>
              </a:spcAft>
            </a:pPr>
            <a:r>
              <a:rPr lang="en-US" sz="2000" spc="-49" dirty="0" smtClean="0">
                <a:gradFill>
                  <a:gsLst>
                    <a:gs pos="2917">
                      <a:schemeClr val="tx1"/>
                    </a:gs>
                    <a:gs pos="30000">
                      <a:schemeClr val="tx1"/>
                    </a:gs>
                  </a:gsLst>
                  <a:lin ang="5400000" scaled="0"/>
                </a:gradFill>
              </a:rPr>
              <a:t>Compromised developer agility</a:t>
            </a:r>
          </a:p>
          <a:p>
            <a:pPr>
              <a:lnSpc>
                <a:spcPct val="90000"/>
              </a:lnSpc>
              <a:spcAft>
                <a:spcPts val="400"/>
              </a:spcAft>
            </a:pPr>
            <a:r>
              <a:rPr lang="en-US" sz="2000" spc="-49" dirty="0" smtClean="0">
                <a:gradFill>
                  <a:gsLst>
                    <a:gs pos="2917">
                      <a:schemeClr val="tx1"/>
                    </a:gs>
                    <a:gs pos="30000">
                      <a:schemeClr val="tx1"/>
                    </a:gs>
                  </a:gsLst>
                  <a:lin ang="5400000" scaled="0"/>
                </a:gradFill>
              </a:rPr>
              <a:t>Realistic </a:t>
            </a:r>
            <a:r>
              <a:rPr lang="en-US" sz="2000" spc="-49" dirty="0">
                <a:gradFill>
                  <a:gsLst>
                    <a:gs pos="2917">
                      <a:schemeClr val="tx1"/>
                    </a:gs>
                    <a:gs pos="30000">
                      <a:schemeClr val="tx1"/>
                    </a:gs>
                  </a:gsLst>
                  <a:lin ang="5400000" scaled="0"/>
                </a:gradFill>
              </a:rPr>
              <a:t>scale tests often </a:t>
            </a:r>
            <a:r>
              <a:rPr lang="en-US" sz="2000" spc="-49" dirty="0" smtClean="0">
                <a:gradFill>
                  <a:gsLst>
                    <a:gs pos="2917">
                      <a:schemeClr val="tx1"/>
                    </a:gs>
                    <a:gs pos="30000">
                      <a:schemeClr val="tx1"/>
                    </a:gs>
                  </a:gsLst>
                  <a:lin ang="5400000" scaled="0"/>
                </a:gradFill>
              </a:rPr>
              <a:t>challenging</a:t>
            </a:r>
          </a:p>
          <a:p>
            <a:pPr>
              <a:lnSpc>
                <a:spcPct val="90000"/>
              </a:lnSpc>
              <a:spcAft>
                <a:spcPts val="400"/>
              </a:spcAft>
            </a:pPr>
            <a:endParaRPr lang="en-US" sz="2000" spc="-49" dirty="0">
              <a:gradFill>
                <a:gsLst>
                  <a:gs pos="2917">
                    <a:schemeClr val="tx1"/>
                  </a:gs>
                  <a:gs pos="30000">
                    <a:schemeClr val="tx1"/>
                  </a:gs>
                </a:gsLst>
                <a:lin ang="5400000" scaled="0"/>
              </a:gradFill>
            </a:endParaRPr>
          </a:p>
        </p:txBody>
      </p:sp>
      <p:sp>
        <p:nvSpPr>
          <p:cNvPr id="56" name="TextBox 55"/>
          <p:cNvSpPr txBox="1"/>
          <p:nvPr/>
        </p:nvSpPr>
        <p:spPr>
          <a:xfrm>
            <a:off x="6686483" y="1579101"/>
            <a:ext cx="6217636" cy="533788"/>
          </a:xfrm>
          <a:prstGeom prst="rect">
            <a:avLst/>
          </a:prstGeom>
          <a:noFill/>
        </p:spPr>
        <p:txBody>
          <a:bodyPr wrap="square" lIns="182880" tIns="146304" rIns="182880" bIns="146304" rtlCol="0">
            <a:noAutofit/>
          </a:bodyPr>
          <a:lstStyle/>
          <a:p>
            <a:pPr>
              <a:lnSpc>
                <a:spcPct val="90000"/>
              </a:lnSpc>
              <a:spcBef>
                <a:spcPct val="20000"/>
              </a:spcBef>
              <a:buSzPct val="80000"/>
            </a:pPr>
            <a:r>
              <a:rPr lang="en-US" sz="2400" b="1" spc="-50" dirty="0" smtClean="0">
                <a:gradFill>
                  <a:gsLst>
                    <a:gs pos="2917">
                      <a:schemeClr val="tx2"/>
                    </a:gs>
                    <a:gs pos="30000">
                      <a:schemeClr val="tx2"/>
                    </a:gs>
                  </a:gsLst>
                  <a:lin ang="5400000" scaled="0"/>
                </a:gradFill>
                <a:latin typeface="+mj-lt"/>
              </a:rPr>
              <a:t>Test and development on-premises</a:t>
            </a:r>
            <a:endParaRPr lang="en-US" sz="2400" b="1" spc="-50" dirty="0">
              <a:gradFill>
                <a:gsLst>
                  <a:gs pos="2917">
                    <a:schemeClr val="tx2"/>
                  </a:gs>
                  <a:gs pos="30000">
                    <a:schemeClr val="tx2"/>
                  </a:gs>
                </a:gsLst>
                <a:lin ang="5400000" scaled="0"/>
              </a:gradFill>
              <a:latin typeface="+mj-lt"/>
            </a:endParaRPr>
          </a:p>
        </p:txBody>
      </p:sp>
    </p:spTree>
    <p:extLst>
      <p:ext uri="{BB962C8B-B14F-4D97-AF65-F5344CB8AC3E}">
        <p14:creationId xmlns:p14="http://schemas.microsoft.com/office/powerpoint/2010/main" val="409486645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57"/>
                                        </p:tgtEl>
                                        <p:attrNameLst>
                                          <p:attrName>style.visibility</p:attrName>
                                        </p:attrNameLst>
                                      </p:cBhvr>
                                      <p:to>
                                        <p:strVal val="visible"/>
                                      </p:to>
                                    </p:set>
                                    <p:anim calcmode="lin" valueType="num">
                                      <p:cBhvr>
                                        <p:cTn id="7" dur="250" fill="hold"/>
                                        <p:tgtEl>
                                          <p:spTgt spid="57"/>
                                        </p:tgtEl>
                                        <p:attrNameLst>
                                          <p:attrName>ppt_w</p:attrName>
                                        </p:attrNameLst>
                                      </p:cBhvr>
                                      <p:tavLst>
                                        <p:tav tm="0">
                                          <p:val>
                                            <p:fltVal val="0"/>
                                          </p:val>
                                        </p:tav>
                                        <p:tav tm="100000">
                                          <p:val>
                                            <p:strVal val="#ppt_w"/>
                                          </p:val>
                                        </p:tav>
                                      </p:tavLst>
                                    </p:anim>
                                    <p:anim calcmode="lin" valueType="num">
                                      <p:cBhvr>
                                        <p:cTn id="8" dur="250" fill="hold"/>
                                        <p:tgtEl>
                                          <p:spTgt spid="57"/>
                                        </p:tgtEl>
                                        <p:attrNameLst>
                                          <p:attrName>ppt_h</p:attrName>
                                        </p:attrNameLst>
                                      </p:cBhvr>
                                      <p:tavLst>
                                        <p:tav tm="0">
                                          <p:val>
                                            <p:fltVal val="0"/>
                                          </p:val>
                                        </p:tav>
                                        <p:tav tm="100000">
                                          <p:val>
                                            <p:strVal val="#ppt_h"/>
                                          </p:val>
                                        </p:tav>
                                      </p:tavLst>
                                    </p:anim>
                                    <p:animEffect transition="in" filter="fade">
                                      <p:cBhvr>
                                        <p:cTn id="9" dur="250"/>
                                        <p:tgtEl>
                                          <p:spTgt spid="57"/>
                                        </p:tgtEl>
                                      </p:cBhvr>
                                    </p:animEffect>
                                  </p:childTnLst>
                                </p:cTn>
                              </p:par>
                              <p:par>
                                <p:cTn id="10" presetID="6" presetClass="emph" presetSubtype="0" decel="100000" fill="hold" nodeType="withEffect">
                                  <p:stCondLst>
                                    <p:cond delay="200"/>
                                  </p:stCondLst>
                                  <p:childTnLst>
                                    <p:animScale>
                                      <p:cBhvr>
                                        <p:cTn id="11" dur="250" fill="hold"/>
                                        <p:tgtEl>
                                          <p:spTgt spid="57"/>
                                        </p:tgtEl>
                                      </p:cBhvr>
                                      <p:by x="110000" y="110000"/>
                                    </p:animScale>
                                  </p:childTnLst>
                                </p:cTn>
                              </p:par>
                              <p:par>
                                <p:cTn id="12" presetID="6" presetClass="emph" presetSubtype="0" decel="100000" fill="hold" nodeType="withEffect">
                                  <p:stCondLst>
                                    <p:cond delay="300"/>
                                  </p:stCondLst>
                                  <p:childTnLst>
                                    <p:animScale>
                                      <p:cBhvr>
                                        <p:cTn id="13" dur="250" fill="hold"/>
                                        <p:tgtEl>
                                          <p:spTgt spid="57"/>
                                        </p:tgtEl>
                                      </p:cBhvr>
                                      <p:by x="91000" y="91000"/>
                                    </p:animScale>
                                  </p:childTnLst>
                                </p:cTn>
                              </p:par>
                              <p:par>
                                <p:cTn id="14" presetID="10" presetClass="entr" presetSubtype="0" fill="hold" nodeType="withEffect">
                                  <p:stCondLst>
                                    <p:cond delay="300"/>
                                  </p:stCondLst>
                                  <p:childTnLst>
                                    <p:set>
                                      <p:cBhvr>
                                        <p:cTn id="15" dur="1" fill="hold">
                                          <p:stCondLst>
                                            <p:cond delay="0"/>
                                          </p:stCondLst>
                                        </p:cTn>
                                        <p:tgtEl>
                                          <p:spTgt spid="60"/>
                                        </p:tgtEl>
                                        <p:attrNameLst>
                                          <p:attrName>style.visibility</p:attrName>
                                        </p:attrNameLst>
                                      </p:cBhvr>
                                      <p:to>
                                        <p:strVal val="visible"/>
                                      </p:to>
                                    </p:set>
                                    <p:animEffect transition="in" filter="fade">
                                      <p:cBhvr>
                                        <p:cTn id="16" dur="600"/>
                                        <p:tgtEl>
                                          <p:spTgt spid="60"/>
                                        </p:tgtEl>
                                      </p:cBhvr>
                                    </p:animEffect>
                                  </p:childTnLst>
                                </p:cTn>
                              </p:par>
                              <p:par>
                                <p:cTn id="17" presetID="35" presetClass="path" presetSubtype="0" decel="100000" fill="hold" nodeType="withEffect">
                                  <p:stCondLst>
                                    <p:cond delay="100"/>
                                  </p:stCondLst>
                                  <p:childTnLst>
                                    <p:animMotion origin="layout" path="M 0.08769 -0.0009 L 3.28057E-6 0.00023 " pathEditMode="relative" rAng="0" ptsTypes="AA">
                                      <p:cBhvr>
                                        <p:cTn id="18" dur="800" fill="hold"/>
                                        <p:tgtEl>
                                          <p:spTgt spid="60"/>
                                        </p:tgtEl>
                                        <p:attrNameLst>
                                          <p:attrName>ppt_x</p:attrName>
                                          <p:attrName>ppt_y</p:attrName>
                                        </p:attrNameLst>
                                      </p:cBhvr>
                                      <p:rCtr x="-4391" y="45"/>
                                    </p:animMotion>
                                  </p:childTnLst>
                                </p:cTn>
                              </p:par>
                            </p:childTnLst>
                          </p:cTn>
                        </p:par>
                        <p:par>
                          <p:cTn id="19" fill="hold">
                            <p:stCondLst>
                              <p:cond delay="900"/>
                            </p:stCondLst>
                            <p:childTnLst>
                              <p:par>
                                <p:cTn id="20" presetID="53" presetClass="entr" presetSubtype="16" fill="hold" nodeType="afterEffect">
                                  <p:stCondLst>
                                    <p:cond delay="0"/>
                                  </p:stCondLst>
                                  <p:childTnLst>
                                    <p:set>
                                      <p:cBhvr>
                                        <p:cTn id="21" dur="1" fill="hold">
                                          <p:stCondLst>
                                            <p:cond delay="0"/>
                                          </p:stCondLst>
                                        </p:cTn>
                                        <p:tgtEl>
                                          <p:spTgt spid="66"/>
                                        </p:tgtEl>
                                        <p:attrNameLst>
                                          <p:attrName>style.visibility</p:attrName>
                                        </p:attrNameLst>
                                      </p:cBhvr>
                                      <p:to>
                                        <p:strVal val="visible"/>
                                      </p:to>
                                    </p:set>
                                    <p:anim calcmode="lin" valueType="num">
                                      <p:cBhvr>
                                        <p:cTn id="22" dur="250" fill="hold"/>
                                        <p:tgtEl>
                                          <p:spTgt spid="66"/>
                                        </p:tgtEl>
                                        <p:attrNameLst>
                                          <p:attrName>ppt_w</p:attrName>
                                        </p:attrNameLst>
                                      </p:cBhvr>
                                      <p:tavLst>
                                        <p:tav tm="0">
                                          <p:val>
                                            <p:fltVal val="0"/>
                                          </p:val>
                                        </p:tav>
                                        <p:tav tm="100000">
                                          <p:val>
                                            <p:strVal val="#ppt_w"/>
                                          </p:val>
                                        </p:tav>
                                      </p:tavLst>
                                    </p:anim>
                                    <p:anim calcmode="lin" valueType="num">
                                      <p:cBhvr>
                                        <p:cTn id="23" dur="250" fill="hold"/>
                                        <p:tgtEl>
                                          <p:spTgt spid="66"/>
                                        </p:tgtEl>
                                        <p:attrNameLst>
                                          <p:attrName>ppt_h</p:attrName>
                                        </p:attrNameLst>
                                      </p:cBhvr>
                                      <p:tavLst>
                                        <p:tav tm="0">
                                          <p:val>
                                            <p:fltVal val="0"/>
                                          </p:val>
                                        </p:tav>
                                        <p:tav tm="100000">
                                          <p:val>
                                            <p:strVal val="#ppt_h"/>
                                          </p:val>
                                        </p:tav>
                                      </p:tavLst>
                                    </p:anim>
                                    <p:animEffect transition="in" filter="fade">
                                      <p:cBhvr>
                                        <p:cTn id="24" dur="250"/>
                                        <p:tgtEl>
                                          <p:spTgt spid="66"/>
                                        </p:tgtEl>
                                      </p:cBhvr>
                                    </p:animEffect>
                                  </p:childTnLst>
                                </p:cTn>
                              </p:par>
                              <p:par>
                                <p:cTn id="25" presetID="6" presetClass="emph" presetSubtype="0" decel="100000" fill="hold" nodeType="withEffect">
                                  <p:stCondLst>
                                    <p:cond delay="200"/>
                                  </p:stCondLst>
                                  <p:childTnLst>
                                    <p:animScale>
                                      <p:cBhvr>
                                        <p:cTn id="26" dur="250" fill="hold"/>
                                        <p:tgtEl>
                                          <p:spTgt spid="66"/>
                                        </p:tgtEl>
                                      </p:cBhvr>
                                      <p:by x="110000" y="110000"/>
                                    </p:animScale>
                                  </p:childTnLst>
                                </p:cTn>
                              </p:par>
                              <p:par>
                                <p:cTn id="27" presetID="6" presetClass="emph" presetSubtype="0" decel="100000" fill="hold" nodeType="withEffect">
                                  <p:stCondLst>
                                    <p:cond delay="300"/>
                                  </p:stCondLst>
                                  <p:childTnLst>
                                    <p:animScale>
                                      <p:cBhvr>
                                        <p:cTn id="28" dur="250" fill="hold"/>
                                        <p:tgtEl>
                                          <p:spTgt spid="66"/>
                                        </p:tgtEl>
                                      </p:cBhvr>
                                      <p:by x="91000" y="91000"/>
                                    </p:animScale>
                                  </p:childTnLst>
                                </p:cTn>
                              </p:par>
                              <p:par>
                                <p:cTn id="29" presetID="10" presetClass="entr" presetSubtype="0" fill="hold" nodeType="withEffect">
                                  <p:stCondLst>
                                    <p:cond delay="300"/>
                                  </p:stCondLst>
                                  <p:childTnLst>
                                    <p:set>
                                      <p:cBhvr>
                                        <p:cTn id="30" dur="1" fill="hold">
                                          <p:stCondLst>
                                            <p:cond delay="0"/>
                                          </p:stCondLst>
                                        </p:cTn>
                                        <p:tgtEl>
                                          <p:spTgt spid="61"/>
                                        </p:tgtEl>
                                        <p:attrNameLst>
                                          <p:attrName>style.visibility</p:attrName>
                                        </p:attrNameLst>
                                      </p:cBhvr>
                                      <p:to>
                                        <p:strVal val="visible"/>
                                      </p:to>
                                    </p:set>
                                    <p:animEffect transition="in" filter="fade">
                                      <p:cBhvr>
                                        <p:cTn id="31" dur="600"/>
                                        <p:tgtEl>
                                          <p:spTgt spid="61"/>
                                        </p:tgtEl>
                                      </p:cBhvr>
                                    </p:animEffect>
                                  </p:childTnLst>
                                </p:cTn>
                              </p:par>
                              <p:par>
                                <p:cTn id="32" presetID="35" presetClass="path" presetSubtype="0" decel="100000" fill="hold" nodeType="withEffect">
                                  <p:stCondLst>
                                    <p:cond delay="100"/>
                                  </p:stCondLst>
                                  <p:childTnLst>
                                    <p:animMotion origin="layout" path="M 0.08769 -0.0009 L 3.28057E-6 0.00023 " pathEditMode="relative" rAng="0" ptsTypes="AA">
                                      <p:cBhvr>
                                        <p:cTn id="33" dur="800" fill="hold"/>
                                        <p:tgtEl>
                                          <p:spTgt spid="61"/>
                                        </p:tgtEl>
                                        <p:attrNameLst>
                                          <p:attrName>ppt_x</p:attrName>
                                          <p:attrName>ppt_y</p:attrName>
                                        </p:attrNameLst>
                                      </p:cBhvr>
                                      <p:rCtr x="-4391" y="45"/>
                                    </p:animMotion>
                                  </p:childTnLst>
                                </p:cTn>
                              </p:par>
                            </p:childTnLst>
                          </p:cTn>
                        </p:par>
                        <p:par>
                          <p:cTn id="34" fill="hold">
                            <p:stCondLst>
                              <p:cond delay="1800"/>
                            </p:stCondLst>
                            <p:childTnLst>
                              <p:par>
                                <p:cTn id="35" presetID="53" presetClass="entr" presetSubtype="16" fill="hold" nodeType="afterEffect">
                                  <p:stCondLst>
                                    <p:cond delay="0"/>
                                  </p:stCondLst>
                                  <p:childTnLst>
                                    <p:set>
                                      <p:cBhvr>
                                        <p:cTn id="36" dur="1" fill="hold">
                                          <p:stCondLst>
                                            <p:cond delay="0"/>
                                          </p:stCondLst>
                                        </p:cTn>
                                        <p:tgtEl>
                                          <p:spTgt spid="67"/>
                                        </p:tgtEl>
                                        <p:attrNameLst>
                                          <p:attrName>style.visibility</p:attrName>
                                        </p:attrNameLst>
                                      </p:cBhvr>
                                      <p:to>
                                        <p:strVal val="visible"/>
                                      </p:to>
                                    </p:set>
                                    <p:anim calcmode="lin" valueType="num">
                                      <p:cBhvr>
                                        <p:cTn id="37" dur="250" fill="hold"/>
                                        <p:tgtEl>
                                          <p:spTgt spid="67"/>
                                        </p:tgtEl>
                                        <p:attrNameLst>
                                          <p:attrName>ppt_w</p:attrName>
                                        </p:attrNameLst>
                                      </p:cBhvr>
                                      <p:tavLst>
                                        <p:tav tm="0">
                                          <p:val>
                                            <p:fltVal val="0"/>
                                          </p:val>
                                        </p:tav>
                                        <p:tav tm="100000">
                                          <p:val>
                                            <p:strVal val="#ppt_w"/>
                                          </p:val>
                                        </p:tav>
                                      </p:tavLst>
                                    </p:anim>
                                    <p:anim calcmode="lin" valueType="num">
                                      <p:cBhvr>
                                        <p:cTn id="38" dur="250" fill="hold"/>
                                        <p:tgtEl>
                                          <p:spTgt spid="67"/>
                                        </p:tgtEl>
                                        <p:attrNameLst>
                                          <p:attrName>ppt_h</p:attrName>
                                        </p:attrNameLst>
                                      </p:cBhvr>
                                      <p:tavLst>
                                        <p:tav tm="0">
                                          <p:val>
                                            <p:fltVal val="0"/>
                                          </p:val>
                                        </p:tav>
                                        <p:tav tm="100000">
                                          <p:val>
                                            <p:strVal val="#ppt_h"/>
                                          </p:val>
                                        </p:tav>
                                      </p:tavLst>
                                    </p:anim>
                                    <p:animEffect transition="in" filter="fade">
                                      <p:cBhvr>
                                        <p:cTn id="39" dur="250"/>
                                        <p:tgtEl>
                                          <p:spTgt spid="67"/>
                                        </p:tgtEl>
                                      </p:cBhvr>
                                    </p:animEffect>
                                  </p:childTnLst>
                                </p:cTn>
                              </p:par>
                              <p:par>
                                <p:cTn id="40" presetID="6" presetClass="emph" presetSubtype="0" decel="100000" fill="hold" nodeType="withEffect">
                                  <p:stCondLst>
                                    <p:cond delay="200"/>
                                  </p:stCondLst>
                                  <p:childTnLst>
                                    <p:animScale>
                                      <p:cBhvr>
                                        <p:cTn id="41" dur="250" fill="hold"/>
                                        <p:tgtEl>
                                          <p:spTgt spid="67"/>
                                        </p:tgtEl>
                                      </p:cBhvr>
                                      <p:by x="110000" y="110000"/>
                                    </p:animScale>
                                  </p:childTnLst>
                                </p:cTn>
                              </p:par>
                              <p:par>
                                <p:cTn id="42" presetID="6" presetClass="emph" presetSubtype="0" decel="100000" fill="hold" nodeType="withEffect">
                                  <p:stCondLst>
                                    <p:cond delay="300"/>
                                  </p:stCondLst>
                                  <p:childTnLst>
                                    <p:animScale>
                                      <p:cBhvr>
                                        <p:cTn id="43" dur="250" fill="hold"/>
                                        <p:tgtEl>
                                          <p:spTgt spid="67"/>
                                        </p:tgtEl>
                                      </p:cBhvr>
                                      <p:by x="91000" y="91000"/>
                                    </p:animScale>
                                  </p:childTnLst>
                                </p:cTn>
                              </p:par>
                              <p:par>
                                <p:cTn id="44" presetID="22" presetClass="entr" presetSubtype="2" fill="hold" nodeType="withEffect">
                                  <p:stCondLst>
                                    <p:cond delay="300"/>
                                  </p:stCondLst>
                                  <p:childTnLst>
                                    <p:set>
                                      <p:cBhvr>
                                        <p:cTn id="45" dur="1" fill="hold">
                                          <p:stCondLst>
                                            <p:cond delay="0"/>
                                          </p:stCondLst>
                                        </p:cTn>
                                        <p:tgtEl>
                                          <p:spTgt spid="47"/>
                                        </p:tgtEl>
                                        <p:attrNameLst>
                                          <p:attrName>style.visibility</p:attrName>
                                        </p:attrNameLst>
                                      </p:cBhvr>
                                      <p:to>
                                        <p:strVal val="visible"/>
                                      </p:to>
                                    </p:set>
                                    <p:animEffect transition="in" filter="wipe(right)">
                                      <p:cBhvr>
                                        <p:cTn id="46" dur="750"/>
                                        <p:tgtEl>
                                          <p:spTgt spid="47"/>
                                        </p:tgtEl>
                                      </p:cBhvr>
                                    </p:animEffect>
                                  </p:childTnLst>
                                </p:cTn>
                              </p:par>
                              <p:par>
                                <p:cTn id="47" presetID="10" presetClass="entr" presetSubtype="0" fill="hold" grpId="0" nodeType="withEffect">
                                  <p:stCondLst>
                                    <p:cond delay="300"/>
                                  </p:stCondLst>
                                  <p:childTnLst>
                                    <p:set>
                                      <p:cBhvr>
                                        <p:cTn id="48" dur="1" fill="hold">
                                          <p:stCondLst>
                                            <p:cond delay="0"/>
                                          </p:stCondLst>
                                        </p:cTn>
                                        <p:tgtEl>
                                          <p:spTgt spid="48"/>
                                        </p:tgtEl>
                                        <p:attrNameLst>
                                          <p:attrName>style.visibility</p:attrName>
                                        </p:attrNameLst>
                                      </p:cBhvr>
                                      <p:to>
                                        <p:strVal val="visible"/>
                                      </p:to>
                                    </p:set>
                                    <p:animEffect transition="in" filter="fade">
                                      <p:cBhvr>
                                        <p:cTn id="49" dur="600"/>
                                        <p:tgtEl>
                                          <p:spTgt spid="48"/>
                                        </p:tgtEl>
                                      </p:cBhvr>
                                    </p:animEffect>
                                  </p:childTnLst>
                                </p:cTn>
                              </p:par>
                              <p:par>
                                <p:cTn id="50" presetID="35" presetClass="path" presetSubtype="0" decel="100000" fill="hold" grpId="1" nodeType="withEffect">
                                  <p:stCondLst>
                                    <p:cond delay="100"/>
                                  </p:stCondLst>
                                  <p:childTnLst>
                                    <p:animMotion origin="layout" path="M -0.05552 0.00023 L -2.67807E-6 0.00023 " pathEditMode="relative" rAng="0" ptsTypes="AA">
                                      <p:cBhvr>
                                        <p:cTn id="51" dur="800" fill="hold"/>
                                        <p:tgtEl>
                                          <p:spTgt spid="48"/>
                                        </p:tgtEl>
                                        <p:attrNameLst>
                                          <p:attrName>ppt_x</p:attrName>
                                          <p:attrName>ppt_y</p:attrName>
                                        </p:attrNameLst>
                                      </p:cBhvr>
                                      <p:rCtr x="2770" y="0"/>
                                    </p:animMotion>
                                  </p:childTnLst>
                                </p:cTn>
                              </p:par>
                              <p:par>
                                <p:cTn id="52" presetID="10" presetClass="entr" presetSubtype="0" fill="hold" grpId="0" nodeType="withEffect">
                                  <p:stCondLst>
                                    <p:cond delay="250"/>
                                  </p:stCondLst>
                                  <p:childTnLst>
                                    <p:set>
                                      <p:cBhvr>
                                        <p:cTn id="53" dur="1" fill="hold">
                                          <p:stCondLst>
                                            <p:cond delay="0"/>
                                          </p:stCondLst>
                                        </p:cTn>
                                        <p:tgtEl>
                                          <p:spTgt spid="49"/>
                                        </p:tgtEl>
                                        <p:attrNameLst>
                                          <p:attrName>style.visibility</p:attrName>
                                        </p:attrNameLst>
                                      </p:cBhvr>
                                      <p:to>
                                        <p:strVal val="visible"/>
                                      </p:to>
                                    </p:set>
                                    <p:animEffect transition="in" filter="fade">
                                      <p:cBhvr>
                                        <p:cTn id="54" dur="500"/>
                                        <p:tgtEl>
                                          <p:spTgt spid="49"/>
                                        </p:tgtEl>
                                      </p:cBhvr>
                                    </p:animEffect>
                                  </p:childTnLst>
                                </p:cTn>
                              </p:par>
                            </p:childTnLst>
                          </p:cTn>
                        </p:par>
                        <p:par>
                          <p:cTn id="55" fill="hold">
                            <p:stCondLst>
                              <p:cond delay="2850"/>
                            </p:stCondLst>
                            <p:childTnLst>
                              <p:par>
                                <p:cTn id="56" presetID="22" presetClass="entr" presetSubtype="1" fill="hold" nodeType="afterEffect">
                                  <p:stCondLst>
                                    <p:cond delay="0"/>
                                  </p:stCondLst>
                                  <p:childTnLst>
                                    <p:set>
                                      <p:cBhvr>
                                        <p:cTn id="57" dur="1" fill="hold">
                                          <p:stCondLst>
                                            <p:cond delay="0"/>
                                          </p:stCondLst>
                                        </p:cTn>
                                        <p:tgtEl>
                                          <p:spTgt spid="50"/>
                                        </p:tgtEl>
                                        <p:attrNameLst>
                                          <p:attrName>style.visibility</p:attrName>
                                        </p:attrNameLst>
                                      </p:cBhvr>
                                      <p:to>
                                        <p:strVal val="visible"/>
                                      </p:to>
                                    </p:set>
                                    <p:animEffect transition="in" filter="wipe(up)">
                                      <p:cBhvr>
                                        <p:cTn id="58" dur="500"/>
                                        <p:tgtEl>
                                          <p:spTgt spid="50"/>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39"/>
                                        </p:tgtEl>
                                        <p:attrNameLst>
                                          <p:attrName>style.visibility</p:attrName>
                                        </p:attrNameLst>
                                      </p:cBhvr>
                                      <p:to>
                                        <p:strVal val="visible"/>
                                      </p:to>
                                    </p:set>
                                    <p:animEffect transition="in" filter="fade">
                                      <p:cBhvr>
                                        <p:cTn id="61" dur="500"/>
                                        <p:tgtEl>
                                          <p:spTgt spid="39"/>
                                        </p:tgtEl>
                                      </p:cBhvr>
                                    </p:animEffect>
                                  </p:childTnLst>
                                </p:cTn>
                              </p:par>
                              <p:par>
                                <p:cTn id="62" presetID="22" presetClass="entr" presetSubtype="2" fill="hold" nodeType="withEffect">
                                  <p:stCondLst>
                                    <p:cond delay="0"/>
                                  </p:stCondLst>
                                  <p:childTnLst>
                                    <p:set>
                                      <p:cBhvr>
                                        <p:cTn id="63" dur="1" fill="hold">
                                          <p:stCondLst>
                                            <p:cond delay="0"/>
                                          </p:stCondLst>
                                        </p:cTn>
                                        <p:tgtEl>
                                          <p:spTgt spid="51"/>
                                        </p:tgtEl>
                                        <p:attrNameLst>
                                          <p:attrName>style.visibility</p:attrName>
                                        </p:attrNameLst>
                                      </p:cBhvr>
                                      <p:to>
                                        <p:strVal val="visible"/>
                                      </p:to>
                                    </p:set>
                                    <p:animEffect transition="in" filter="wipe(right)">
                                      <p:cBhvr>
                                        <p:cTn id="64" dur="500"/>
                                        <p:tgtEl>
                                          <p:spTgt spid="51"/>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36"/>
                                        </p:tgtEl>
                                        <p:attrNameLst>
                                          <p:attrName>style.visibility</p:attrName>
                                        </p:attrNameLst>
                                      </p:cBhvr>
                                      <p:to>
                                        <p:strVal val="visible"/>
                                      </p:to>
                                    </p:set>
                                    <p:animEffect transition="in" filter="fade">
                                      <p:cBhvr>
                                        <p:cTn id="67" dur="500"/>
                                        <p:tgtEl>
                                          <p:spTgt spid="36"/>
                                        </p:tgtEl>
                                      </p:cBhvr>
                                    </p:animEffect>
                                  </p:childTnLst>
                                </p:cTn>
                              </p:par>
                              <p:par>
                                <p:cTn id="68" presetID="10" presetClass="entr" presetSubtype="0" fill="hold" grpId="0" nodeType="withEffect">
                                  <p:stCondLst>
                                    <p:cond delay="300"/>
                                  </p:stCondLst>
                                  <p:childTnLst>
                                    <p:set>
                                      <p:cBhvr>
                                        <p:cTn id="69" dur="1" fill="hold">
                                          <p:stCondLst>
                                            <p:cond delay="0"/>
                                          </p:stCondLst>
                                        </p:cTn>
                                        <p:tgtEl>
                                          <p:spTgt spid="56"/>
                                        </p:tgtEl>
                                        <p:attrNameLst>
                                          <p:attrName>style.visibility</p:attrName>
                                        </p:attrNameLst>
                                      </p:cBhvr>
                                      <p:to>
                                        <p:strVal val="visible"/>
                                      </p:to>
                                    </p:set>
                                    <p:animEffect transition="in" filter="fade">
                                      <p:cBhvr>
                                        <p:cTn id="70" dur="600"/>
                                        <p:tgtEl>
                                          <p:spTgt spid="56"/>
                                        </p:tgtEl>
                                      </p:cBhvr>
                                    </p:animEffect>
                                  </p:childTnLst>
                                </p:cTn>
                              </p:par>
                              <p:par>
                                <p:cTn id="71" presetID="35" presetClass="path" presetSubtype="0" decel="100000" fill="hold" grpId="1" nodeType="withEffect">
                                  <p:stCondLst>
                                    <p:cond delay="100"/>
                                  </p:stCondLst>
                                  <p:childTnLst>
                                    <p:animMotion origin="layout" path="M -0.05552 0.00022 L -3.65586E-6 0.00022 " pathEditMode="relative" rAng="0" ptsTypes="AA">
                                      <p:cBhvr>
                                        <p:cTn id="72" dur="800" fill="hold"/>
                                        <p:tgtEl>
                                          <p:spTgt spid="56"/>
                                        </p:tgtEl>
                                        <p:attrNameLst>
                                          <p:attrName>ppt_x</p:attrName>
                                          <p:attrName>ppt_y</p:attrName>
                                        </p:attrNameLst>
                                      </p:cBhvr>
                                      <p:rCtr x="2770" y="0"/>
                                    </p:animMotion>
                                  </p:childTnLst>
                                </p:cTn>
                              </p:par>
                            </p:childTnLst>
                          </p:cTn>
                        </p:par>
                        <p:par>
                          <p:cTn id="73" fill="hold">
                            <p:stCondLst>
                              <p:cond delay="3750"/>
                            </p:stCondLst>
                            <p:childTnLst>
                              <p:par>
                                <p:cTn id="74" presetID="10" presetClass="entr" presetSubtype="0" fill="hold" grpId="0" nodeType="afterEffect">
                                  <p:stCondLst>
                                    <p:cond delay="0"/>
                                  </p:stCondLst>
                                  <p:childTnLst>
                                    <p:set>
                                      <p:cBhvr>
                                        <p:cTn id="75" dur="1" fill="hold">
                                          <p:stCondLst>
                                            <p:cond delay="0"/>
                                          </p:stCondLst>
                                        </p:cTn>
                                        <p:tgtEl>
                                          <p:spTgt spid="53"/>
                                        </p:tgtEl>
                                        <p:attrNameLst>
                                          <p:attrName>style.visibility</p:attrName>
                                        </p:attrNameLst>
                                      </p:cBhvr>
                                      <p:to>
                                        <p:strVal val="visible"/>
                                      </p:to>
                                    </p:set>
                                    <p:animEffect transition="in" filter="fade">
                                      <p:cBhvr>
                                        <p:cTn id="76"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48" grpId="1"/>
      <p:bldP spid="36" grpId="0"/>
      <p:bldP spid="39" grpId="0"/>
      <p:bldP spid="49" grpId="0" animBg="1"/>
      <p:bldP spid="53" grpId="0"/>
      <p:bldP spid="56" grpId="0"/>
      <p:bldP spid="56" grpId="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3" name="Group 62"/>
          <p:cNvGrpSpPr/>
          <p:nvPr/>
        </p:nvGrpSpPr>
        <p:grpSpPr>
          <a:xfrm>
            <a:off x="1581332" y="2629518"/>
            <a:ext cx="1840014" cy="448646"/>
            <a:chOff x="1606732" y="2629518"/>
            <a:chExt cx="1840014" cy="448646"/>
          </a:xfrm>
        </p:grpSpPr>
        <p:sp>
          <p:nvSpPr>
            <p:cNvPr id="64" name="Rectangle 63"/>
            <p:cNvSpPr/>
            <p:nvPr/>
          </p:nvSpPr>
          <p:spPr bwMode="auto">
            <a:xfrm>
              <a:off x="1606732" y="2629518"/>
              <a:ext cx="1840014" cy="448646"/>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chemeClr val="bg1"/>
                    </a:gs>
                    <a:gs pos="10417">
                      <a:schemeClr val="bg1"/>
                    </a:gs>
                  </a:gsLst>
                  <a:lin ang="5400000" scaled="0"/>
                </a:gradFill>
              </a:endParaRPr>
            </a:p>
          </p:txBody>
        </p:sp>
        <p:sp>
          <p:nvSpPr>
            <p:cNvPr id="65" name="Rectangle 64"/>
            <p:cNvSpPr/>
            <p:nvPr/>
          </p:nvSpPr>
          <p:spPr>
            <a:xfrm>
              <a:off x="1606732" y="2719988"/>
              <a:ext cx="1786451" cy="338554"/>
            </a:xfrm>
            <a:prstGeom prst="rect">
              <a:avLst/>
            </a:prstGeom>
          </p:spPr>
          <p:txBody>
            <a:bodyPr wrap="square">
              <a:spAutoFit/>
            </a:bodyPr>
            <a:lstStyle/>
            <a:p>
              <a:pPr defTabSz="672291">
                <a:lnSpc>
                  <a:spcPct val="80000"/>
                </a:lnSpc>
                <a:defRPr/>
              </a:pPr>
              <a:r>
                <a:rPr lang="en-US" sz="2000" kern="0" dirty="0" smtClean="0">
                  <a:gradFill>
                    <a:gsLst>
                      <a:gs pos="1250">
                        <a:srgbClr val="FFFFFF"/>
                      </a:gs>
                      <a:gs pos="48000">
                        <a:srgbClr val="FFFFFF"/>
                      </a:gs>
                    </a:gsLst>
                    <a:lin ang="5400000" scaled="0"/>
                  </a:gradFill>
                </a:rPr>
                <a:t>Developers</a:t>
              </a:r>
              <a:endParaRPr lang="en-US" sz="2000" kern="0" dirty="0">
                <a:gradFill>
                  <a:gsLst>
                    <a:gs pos="1250">
                      <a:srgbClr val="FFFFFF"/>
                    </a:gs>
                    <a:gs pos="48000">
                      <a:srgbClr val="FFFFFF"/>
                    </a:gs>
                  </a:gsLst>
                  <a:lin ang="5400000" scaled="0"/>
                </a:gradFill>
              </a:endParaRPr>
            </a:p>
          </p:txBody>
        </p:sp>
      </p:grpSp>
      <p:grpSp>
        <p:nvGrpSpPr>
          <p:cNvPr id="70" name="Group 69"/>
          <p:cNvGrpSpPr/>
          <p:nvPr/>
        </p:nvGrpSpPr>
        <p:grpSpPr>
          <a:xfrm>
            <a:off x="6330223" y="5762606"/>
            <a:ext cx="1840014" cy="448646"/>
            <a:chOff x="1606732" y="2629518"/>
            <a:chExt cx="1840014" cy="448646"/>
          </a:xfrm>
        </p:grpSpPr>
        <p:sp>
          <p:nvSpPr>
            <p:cNvPr id="71" name="Rectangle 70"/>
            <p:cNvSpPr/>
            <p:nvPr/>
          </p:nvSpPr>
          <p:spPr bwMode="auto">
            <a:xfrm>
              <a:off x="1606732" y="2629518"/>
              <a:ext cx="1840014" cy="448646"/>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chemeClr val="bg1"/>
                    </a:gs>
                    <a:gs pos="10417">
                      <a:schemeClr val="bg1"/>
                    </a:gs>
                  </a:gsLst>
                  <a:lin ang="5400000" scaled="0"/>
                </a:gradFill>
              </a:endParaRPr>
            </a:p>
          </p:txBody>
        </p:sp>
        <p:sp>
          <p:nvSpPr>
            <p:cNvPr id="72" name="Rectangle 71"/>
            <p:cNvSpPr/>
            <p:nvPr/>
          </p:nvSpPr>
          <p:spPr>
            <a:xfrm>
              <a:off x="1606732" y="2719988"/>
              <a:ext cx="1786451" cy="338554"/>
            </a:xfrm>
            <a:prstGeom prst="rect">
              <a:avLst/>
            </a:prstGeom>
          </p:spPr>
          <p:txBody>
            <a:bodyPr wrap="square">
              <a:spAutoFit/>
            </a:bodyPr>
            <a:lstStyle/>
            <a:p>
              <a:pPr defTabSz="672291">
                <a:lnSpc>
                  <a:spcPct val="80000"/>
                </a:lnSpc>
                <a:defRPr/>
              </a:pPr>
              <a:r>
                <a:rPr lang="en-US" sz="2000" kern="0" dirty="0" smtClean="0">
                  <a:gradFill>
                    <a:gsLst>
                      <a:gs pos="1250">
                        <a:srgbClr val="FFFFFF"/>
                      </a:gs>
                      <a:gs pos="48000">
                        <a:srgbClr val="FFFFFF"/>
                      </a:gs>
                    </a:gsLst>
                    <a:lin ang="5400000" scaled="0"/>
                  </a:gradFill>
                </a:rPr>
                <a:t>IT Admin</a:t>
              </a:r>
              <a:endParaRPr lang="en-US" sz="2000" kern="0" dirty="0">
                <a:gradFill>
                  <a:gsLst>
                    <a:gs pos="1250">
                      <a:srgbClr val="FFFFFF"/>
                    </a:gs>
                    <a:gs pos="48000">
                      <a:srgbClr val="FFFFFF"/>
                    </a:gs>
                  </a:gsLst>
                  <a:lin ang="5400000" scaled="0"/>
                </a:gradFill>
              </a:endParaRPr>
            </a:p>
          </p:txBody>
        </p:sp>
      </p:grpSp>
      <p:sp>
        <p:nvSpPr>
          <p:cNvPr id="2" name="Title 1"/>
          <p:cNvSpPr>
            <a:spLocks noGrp="1"/>
          </p:cNvSpPr>
          <p:nvPr>
            <p:ph type="title"/>
          </p:nvPr>
        </p:nvSpPr>
        <p:spPr>
          <a:xfrm>
            <a:off x="274638" y="292082"/>
            <a:ext cx="11375536" cy="932563"/>
          </a:xfrm>
        </p:spPr>
        <p:txBody>
          <a:bodyPr/>
          <a:lstStyle/>
          <a:p>
            <a:r>
              <a:rPr lang="en-US" dirty="0" smtClean="0"/>
              <a:t>Develop, test, run your </a:t>
            </a:r>
            <a:r>
              <a:rPr lang="en-US" dirty="0"/>
              <a:t>a</a:t>
            </a:r>
            <a:r>
              <a:rPr lang="en-US" dirty="0" smtClean="0"/>
              <a:t>pps</a:t>
            </a:r>
            <a:endParaRPr lang="en-US" dirty="0"/>
          </a:p>
        </p:txBody>
      </p:sp>
      <p:sp>
        <p:nvSpPr>
          <p:cNvPr id="40" name="TextBox 39"/>
          <p:cNvSpPr txBox="1"/>
          <p:nvPr/>
        </p:nvSpPr>
        <p:spPr>
          <a:xfrm>
            <a:off x="516373" y="4231497"/>
            <a:ext cx="5626001" cy="2213939"/>
          </a:xfrm>
          <a:prstGeom prst="rect">
            <a:avLst/>
          </a:prstGeom>
          <a:noFill/>
        </p:spPr>
        <p:txBody>
          <a:bodyPr wrap="square" lIns="182880" tIns="146304" rIns="182880" bIns="146304" rtlCol="0">
            <a:spAutoFit/>
          </a:bodyPr>
          <a:lstStyle/>
          <a:p>
            <a:pPr defTabSz="914400">
              <a:lnSpc>
                <a:spcPct val="90000"/>
              </a:lnSpc>
              <a:spcAft>
                <a:spcPts val="400"/>
              </a:spcAft>
            </a:pPr>
            <a:r>
              <a:rPr lang="en-US" sz="2000" spc="-49" dirty="0">
                <a:gradFill>
                  <a:gsLst>
                    <a:gs pos="2917">
                      <a:schemeClr val="tx1"/>
                    </a:gs>
                    <a:gs pos="30000">
                      <a:schemeClr val="tx1"/>
                    </a:gs>
                  </a:gsLst>
                  <a:lin ang="5400000" scaled="0"/>
                </a:gradFill>
              </a:rPr>
              <a:t>Cost effective (pay for what you use)</a:t>
            </a:r>
          </a:p>
          <a:p>
            <a:pPr defTabSz="914400">
              <a:lnSpc>
                <a:spcPct val="90000"/>
              </a:lnSpc>
              <a:spcAft>
                <a:spcPts val="400"/>
              </a:spcAft>
            </a:pPr>
            <a:r>
              <a:rPr lang="en-US" sz="2000" spc="-49" dirty="0">
                <a:gradFill>
                  <a:gsLst>
                    <a:gs pos="2917">
                      <a:schemeClr val="tx1"/>
                    </a:gs>
                    <a:gs pos="30000">
                      <a:schemeClr val="tx1"/>
                    </a:gs>
                  </a:gsLst>
                  <a:lin ang="5400000" scaled="0"/>
                </a:gradFill>
              </a:rPr>
              <a:t>Improved developer agility with platform services</a:t>
            </a:r>
          </a:p>
          <a:p>
            <a:pPr defTabSz="914400">
              <a:lnSpc>
                <a:spcPct val="90000"/>
              </a:lnSpc>
              <a:spcAft>
                <a:spcPts val="400"/>
              </a:spcAft>
            </a:pPr>
            <a:r>
              <a:rPr lang="en-US" sz="2000" spc="-49" dirty="0">
                <a:gradFill>
                  <a:gsLst>
                    <a:gs pos="2917">
                      <a:schemeClr val="tx1"/>
                    </a:gs>
                    <a:gs pos="30000">
                      <a:schemeClr val="tx1"/>
                    </a:gs>
                  </a:gsLst>
                  <a:lin ang="5400000" scaled="0"/>
                </a:gradFill>
              </a:rPr>
              <a:t>Ready to use gallery of images</a:t>
            </a:r>
          </a:p>
          <a:p>
            <a:pPr defTabSz="914400">
              <a:lnSpc>
                <a:spcPct val="90000"/>
              </a:lnSpc>
              <a:spcAft>
                <a:spcPts val="400"/>
              </a:spcAft>
            </a:pPr>
            <a:r>
              <a:rPr lang="en-US" sz="2000" spc="-49" dirty="0">
                <a:gradFill>
                  <a:gsLst>
                    <a:gs pos="2917">
                      <a:schemeClr val="tx1"/>
                    </a:gs>
                    <a:gs pos="30000">
                      <a:schemeClr val="tx1"/>
                    </a:gs>
                  </a:gsLst>
                  <a:lin ang="5400000" scaled="0"/>
                </a:gradFill>
              </a:rPr>
              <a:t>Ship tested in realistic scale scenarios</a:t>
            </a:r>
          </a:p>
          <a:p>
            <a:pPr defTabSz="914400">
              <a:lnSpc>
                <a:spcPct val="90000"/>
              </a:lnSpc>
              <a:spcAft>
                <a:spcPts val="400"/>
              </a:spcAft>
            </a:pPr>
            <a:r>
              <a:rPr lang="en-US" sz="2000" spc="-49" dirty="0">
                <a:gradFill>
                  <a:gsLst>
                    <a:gs pos="2917">
                      <a:schemeClr val="tx1"/>
                    </a:gs>
                    <a:gs pos="30000">
                      <a:schemeClr val="tx1"/>
                    </a:gs>
                  </a:gsLst>
                  <a:lin ang="5400000" scaled="0"/>
                </a:gradFill>
              </a:rPr>
              <a:t>Use existing development tools &amp; languages</a:t>
            </a:r>
          </a:p>
          <a:p>
            <a:pPr defTabSz="914400">
              <a:lnSpc>
                <a:spcPct val="90000"/>
              </a:lnSpc>
              <a:spcAft>
                <a:spcPts val="400"/>
              </a:spcAft>
            </a:pPr>
            <a:r>
              <a:rPr lang="en-US" sz="2000" spc="-49" dirty="0">
                <a:gradFill>
                  <a:gsLst>
                    <a:gs pos="2917">
                      <a:schemeClr val="tx1"/>
                    </a:gs>
                    <a:gs pos="30000">
                      <a:schemeClr val="tx1"/>
                    </a:gs>
                  </a:gsLst>
                  <a:lin ang="5400000" scaled="0"/>
                </a:gradFill>
              </a:rPr>
              <a:t>Access on-premise resources if necessary</a:t>
            </a:r>
          </a:p>
        </p:txBody>
      </p:sp>
      <p:sp>
        <p:nvSpPr>
          <p:cNvPr id="41" name="TextBox 40"/>
          <p:cNvSpPr txBox="1"/>
          <p:nvPr/>
        </p:nvSpPr>
        <p:spPr>
          <a:xfrm>
            <a:off x="492083" y="3781401"/>
            <a:ext cx="6217636" cy="533788"/>
          </a:xfrm>
          <a:prstGeom prst="rect">
            <a:avLst/>
          </a:prstGeom>
          <a:noFill/>
        </p:spPr>
        <p:txBody>
          <a:bodyPr wrap="square" lIns="182880" tIns="146304" rIns="182880" bIns="146304" rtlCol="0">
            <a:noAutofit/>
          </a:bodyPr>
          <a:lstStyle/>
          <a:p>
            <a:pPr>
              <a:lnSpc>
                <a:spcPct val="90000"/>
              </a:lnSpc>
              <a:spcBef>
                <a:spcPct val="20000"/>
              </a:spcBef>
              <a:buSzPct val="80000"/>
            </a:pPr>
            <a:r>
              <a:rPr lang="en-US" sz="2400" b="1" spc="-50" dirty="0">
                <a:gradFill>
                  <a:gsLst>
                    <a:gs pos="2917">
                      <a:schemeClr val="tx2"/>
                    </a:gs>
                    <a:gs pos="30000">
                      <a:schemeClr val="tx2"/>
                    </a:gs>
                  </a:gsLst>
                  <a:lin ang="5400000" scaled="0"/>
                </a:gradFill>
                <a:latin typeface="+mj-lt"/>
              </a:rPr>
              <a:t>Test </a:t>
            </a:r>
            <a:r>
              <a:rPr lang="en-US" sz="2400" b="1" spc="-50" dirty="0" smtClean="0">
                <a:gradFill>
                  <a:gsLst>
                    <a:gs pos="2917">
                      <a:schemeClr val="tx2"/>
                    </a:gs>
                    <a:gs pos="30000">
                      <a:schemeClr val="tx2"/>
                    </a:gs>
                  </a:gsLst>
                  <a:lin ang="5400000" scaled="0"/>
                </a:gradFill>
                <a:latin typeface="+mj-lt"/>
              </a:rPr>
              <a:t>and </a:t>
            </a:r>
            <a:r>
              <a:rPr lang="en-US" sz="2400" b="1" spc="-50" dirty="0">
                <a:gradFill>
                  <a:gsLst>
                    <a:gs pos="2917">
                      <a:schemeClr val="tx2"/>
                    </a:gs>
                    <a:gs pos="30000">
                      <a:schemeClr val="tx2"/>
                    </a:gs>
                  </a:gsLst>
                  <a:lin ang="5400000" scaled="0"/>
                </a:gradFill>
                <a:latin typeface="+mj-lt"/>
              </a:rPr>
              <a:t>development using </a:t>
            </a:r>
            <a:r>
              <a:rPr lang="en-US" sz="2400" b="1" spc="-50" dirty="0" smtClean="0">
                <a:gradFill>
                  <a:gsLst>
                    <a:gs pos="2917">
                      <a:schemeClr val="tx2"/>
                    </a:gs>
                    <a:gs pos="30000">
                      <a:schemeClr val="tx2"/>
                    </a:gs>
                  </a:gsLst>
                  <a:lin ang="5400000" scaled="0"/>
                </a:gradFill>
                <a:latin typeface="+mj-lt"/>
              </a:rPr>
              <a:t>Microsoft Azure</a:t>
            </a:r>
            <a:endParaRPr lang="en-US" sz="2400" b="1" spc="-50" dirty="0">
              <a:gradFill>
                <a:gsLst>
                  <a:gs pos="2917">
                    <a:schemeClr val="tx2"/>
                  </a:gs>
                  <a:gs pos="30000">
                    <a:schemeClr val="tx2"/>
                  </a:gs>
                </a:gsLst>
                <a:lin ang="5400000" scaled="0"/>
              </a:gradFill>
              <a:latin typeface="+mj-lt"/>
            </a:endParaRPr>
          </a:p>
        </p:txBody>
      </p:sp>
      <p:grpSp>
        <p:nvGrpSpPr>
          <p:cNvPr id="15" name="Group 14"/>
          <p:cNvGrpSpPr/>
          <p:nvPr/>
        </p:nvGrpSpPr>
        <p:grpSpPr>
          <a:xfrm>
            <a:off x="6597001" y="703802"/>
            <a:ext cx="5578218" cy="3071723"/>
            <a:chOff x="6597001" y="703802"/>
            <a:chExt cx="5578218" cy="3071723"/>
          </a:xfrm>
        </p:grpSpPr>
        <p:sp>
          <p:nvSpPr>
            <p:cNvPr id="42" name="Freeform 128"/>
            <p:cNvSpPr>
              <a:spLocks noChangeAspect="1"/>
            </p:cNvSpPr>
            <p:nvPr/>
          </p:nvSpPr>
          <p:spPr bwMode="black">
            <a:xfrm>
              <a:off x="6597001" y="703802"/>
              <a:ext cx="5578218" cy="3071723"/>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tx2"/>
            </a:solidFill>
            <a:extLst/>
          </p:spPr>
          <p:txBody>
            <a:bodyPr vert="horz" wrap="square" lIns="91440" tIns="45720" rIns="91440" bIns="45720" numCol="1" anchor="t" anchorCtr="0" compatLnSpc="1">
              <a:prstTxWarp prst="textNoShape">
                <a:avLst/>
              </a:prstTxWarp>
            </a:bodyPr>
            <a:lstStyle/>
            <a:p>
              <a:endParaRPr lang="en-US"/>
            </a:p>
          </p:txBody>
        </p:sp>
        <p:sp>
          <p:nvSpPr>
            <p:cNvPr id="43" name="Rounded Rectangle 42"/>
            <p:cNvSpPr/>
            <p:nvPr/>
          </p:nvSpPr>
          <p:spPr bwMode="auto">
            <a:xfrm>
              <a:off x="7951763" y="1542492"/>
              <a:ext cx="3626069" cy="2017932"/>
            </a:xfrm>
            <a:prstGeom prst="roundRect">
              <a:avLst>
                <a:gd name="adj" fmla="val 8795"/>
              </a:avLst>
            </a:prstGeom>
            <a:pattFill prst="ltUpDiag">
              <a:fgClr>
                <a:srgbClr val="CDCDCD"/>
              </a:fgClr>
              <a:bgClr>
                <a:srgbClr val="FFFFFF"/>
              </a:bgClr>
            </a:pattFill>
            <a:ln w="57150">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14099" fontAlgn="base">
                <a:lnSpc>
                  <a:spcPct val="90000"/>
                </a:lnSpc>
                <a:spcBef>
                  <a:spcPct val="0"/>
                </a:spcBef>
                <a:spcAft>
                  <a:spcPct val="0"/>
                </a:spcAft>
              </a:pPr>
              <a:endParaRPr lang="en-US" sz="2400" spc="-50" dirty="0">
                <a:gradFill>
                  <a:gsLst>
                    <a:gs pos="36283">
                      <a:schemeClr val="tx1"/>
                    </a:gs>
                    <a:gs pos="28000">
                      <a:schemeClr val="tx1"/>
                    </a:gs>
                  </a:gsLst>
                  <a:lin ang="5400000" scaled="0"/>
                </a:gradFill>
              </a:endParaRPr>
            </a:p>
          </p:txBody>
        </p:sp>
        <p:grpSp>
          <p:nvGrpSpPr>
            <p:cNvPr id="44" name="Group 43"/>
            <p:cNvGrpSpPr/>
            <p:nvPr/>
          </p:nvGrpSpPr>
          <p:grpSpPr>
            <a:xfrm>
              <a:off x="8242758" y="1767632"/>
              <a:ext cx="3087733" cy="1573112"/>
              <a:chOff x="2658144" y="4680514"/>
              <a:chExt cx="3087733" cy="1573112"/>
            </a:xfrm>
          </p:grpSpPr>
          <p:sp>
            <p:nvSpPr>
              <p:cNvPr id="45" name="Freeform 5"/>
              <p:cNvSpPr>
                <a:spLocks noEditPoints="1"/>
              </p:cNvSpPr>
              <p:nvPr/>
            </p:nvSpPr>
            <p:spPr bwMode="auto">
              <a:xfrm>
                <a:off x="2658144" y="4680514"/>
                <a:ext cx="942756" cy="41091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46" name="Freeform 45"/>
              <p:cNvSpPr>
                <a:spLocks noEditPoints="1"/>
              </p:cNvSpPr>
              <p:nvPr/>
            </p:nvSpPr>
            <p:spPr bwMode="auto">
              <a:xfrm>
                <a:off x="3745964" y="4680514"/>
                <a:ext cx="942756" cy="41091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47" name="Freeform 46"/>
              <p:cNvSpPr>
                <a:spLocks noEditPoints="1"/>
              </p:cNvSpPr>
              <p:nvPr/>
            </p:nvSpPr>
            <p:spPr bwMode="auto">
              <a:xfrm>
                <a:off x="4803121" y="4680514"/>
                <a:ext cx="942756" cy="41091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48" name="Freeform 5"/>
              <p:cNvSpPr>
                <a:spLocks noEditPoints="1"/>
              </p:cNvSpPr>
              <p:nvPr/>
            </p:nvSpPr>
            <p:spPr bwMode="auto">
              <a:xfrm>
                <a:off x="2658144" y="5275158"/>
                <a:ext cx="942756" cy="41091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49" name="Freeform 48"/>
              <p:cNvSpPr>
                <a:spLocks noEditPoints="1"/>
              </p:cNvSpPr>
              <p:nvPr/>
            </p:nvSpPr>
            <p:spPr bwMode="auto">
              <a:xfrm>
                <a:off x="3745964" y="5275158"/>
                <a:ext cx="942756" cy="41091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50" name="Freeform 49"/>
              <p:cNvSpPr>
                <a:spLocks noEditPoints="1"/>
              </p:cNvSpPr>
              <p:nvPr/>
            </p:nvSpPr>
            <p:spPr bwMode="auto">
              <a:xfrm>
                <a:off x="4803121" y="5275158"/>
                <a:ext cx="942756" cy="41091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51" name="Freeform 5"/>
              <p:cNvSpPr>
                <a:spLocks noEditPoints="1"/>
              </p:cNvSpPr>
              <p:nvPr/>
            </p:nvSpPr>
            <p:spPr bwMode="auto">
              <a:xfrm>
                <a:off x="2658144" y="5842716"/>
                <a:ext cx="942756" cy="41091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52" name="Freeform 51"/>
              <p:cNvSpPr>
                <a:spLocks noEditPoints="1"/>
              </p:cNvSpPr>
              <p:nvPr/>
            </p:nvSpPr>
            <p:spPr bwMode="auto">
              <a:xfrm>
                <a:off x="3745964" y="5842716"/>
                <a:ext cx="942756" cy="41091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53" name="Freeform 52"/>
              <p:cNvSpPr>
                <a:spLocks noEditPoints="1"/>
              </p:cNvSpPr>
              <p:nvPr/>
            </p:nvSpPr>
            <p:spPr bwMode="auto">
              <a:xfrm>
                <a:off x="4803121" y="5842716"/>
                <a:ext cx="942756" cy="41091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a:p>
            </p:txBody>
          </p:sp>
        </p:grpSp>
      </p:grpSp>
      <p:grpSp>
        <p:nvGrpSpPr>
          <p:cNvPr id="54" name="Group 53"/>
          <p:cNvGrpSpPr/>
          <p:nvPr/>
        </p:nvGrpSpPr>
        <p:grpSpPr>
          <a:xfrm>
            <a:off x="3195027" y="1300522"/>
            <a:ext cx="2246098" cy="2246098"/>
            <a:chOff x="3379883" y="1211263"/>
            <a:chExt cx="2246098" cy="2246098"/>
          </a:xfrm>
        </p:grpSpPr>
        <p:sp>
          <p:nvSpPr>
            <p:cNvPr id="55" name="Oval 54"/>
            <p:cNvSpPr/>
            <p:nvPr/>
          </p:nvSpPr>
          <p:spPr bwMode="auto">
            <a:xfrm>
              <a:off x="3379883" y="1211263"/>
              <a:ext cx="2246098" cy="2246098"/>
            </a:xfrm>
            <a:prstGeom prst="ellipse">
              <a:avLst/>
            </a:prstGeom>
            <a:pattFill prst="ltUpDiag">
              <a:fgClr>
                <a:srgbClr val="CDCDCD"/>
              </a:fgClr>
              <a:bgClr>
                <a:srgbClr val="FFFFFF"/>
              </a:bgClr>
            </a:pattFill>
            <a:ln w="5715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14099" fontAlgn="base">
                <a:lnSpc>
                  <a:spcPct val="90000"/>
                </a:lnSpc>
                <a:spcBef>
                  <a:spcPct val="0"/>
                </a:spcBef>
                <a:spcAft>
                  <a:spcPct val="0"/>
                </a:spcAft>
              </a:pPr>
              <a:endParaRPr lang="en-US" sz="2400" spc="-50" dirty="0">
                <a:gradFill>
                  <a:gsLst>
                    <a:gs pos="36283">
                      <a:schemeClr val="tx1"/>
                    </a:gs>
                    <a:gs pos="28000">
                      <a:schemeClr val="tx1"/>
                    </a:gs>
                  </a:gsLst>
                  <a:lin ang="5400000" scaled="0"/>
                </a:gradFill>
              </a:endParaRPr>
            </a:p>
          </p:txBody>
        </p:sp>
        <p:grpSp>
          <p:nvGrpSpPr>
            <p:cNvPr id="56" name="Group 740"/>
            <p:cNvGrpSpPr>
              <a:grpSpLocks noChangeAspect="1"/>
            </p:cNvGrpSpPr>
            <p:nvPr/>
          </p:nvGrpSpPr>
          <p:grpSpPr bwMode="auto">
            <a:xfrm>
              <a:off x="3688878" y="1636025"/>
              <a:ext cx="1628108" cy="1396574"/>
              <a:chOff x="7349" y="-2816"/>
              <a:chExt cx="661" cy="567"/>
            </a:xfrm>
            <a:solidFill>
              <a:schemeClr val="bg1">
                <a:lumMod val="50000"/>
              </a:schemeClr>
            </a:solidFill>
          </p:grpSpPr>
          <p:sp>
            <p:nvSpPr>
              <p:cNvPr id="57" name="Freeform 741"/>
              <p:cNvSpPr>
                <a:spLocks/>
              </p:cNvSpPr>
              <p:nvPr/>
            </p:nvSpPr>
            <p:spPr bwMode="auto">
              <a:xfrm>
                <a:off x="7573" y="-2676"/>
                <a:ext cx="213" cy="427"/>
              </a:xfrm>
              <a:custGeom>
                <a:avLst/>
                <a:gdLst>
                  <a:gd name="T0" fmla="*/ 73 w 90"/>
                  <a:gd name="T1" fmla="*/ 0 h 181"/>
                  <a:gd name="T2" fmla="*/ 17 w 90"/>
                  <a:gd name="T3" fmla="*/ 0 h 181"/>
                  <a:gd name="T4" fmla="*/ 0 w 90"/>
                  <a:gd name="T5" fmla="*/ 17 h 181"/>
                  <a:gd name="T6" fmla="*/ 0 w 90"/>
                  <a:gd name="T7" fmla="*/ 93 h 181"/>
                  <a:gd name="T8" fmla="*/ 17 w 90"/>
                  <a:gd name="T9" fmla="*/ 110 h 181"/>
                  <a:gd name="T10" fmla="*/ 17 w 90"/>
                  <a:gd name="T11" fmla="*/ 110 h 181"/>
                  <a:gd name="T12" fmla="*/ 17 w 90"/>
                  <a:gd name="T13" fmla="*/ 164 h 181"/>
                  <a:gd name="T14" fmla="*/ 33 w 90"/>
                  <a:gd name="T15" fmla="*/ 181 h 181"/>
                  <a:gd name="T16" fmla="*/ 57 w 90"/>
                  <a:gd name="T17" fmla="*/ 181 h 181"/>
                  <a:gd name="T18" fmla="*/ 73 w 90"/>
                  <a:gd name="T19" fmla="*/ 164 h 181"/>
                  <a:gd name="T20" fmla="*/ 73 w 90"/>
                  <a:gd name="T21" fmla="*/ 110 h 181"/>
                  <a:gd name="T22" fmla="*/ 73 w 90"/>
                  <a:gd name="T23" fmla="*/ 110 h 181"/>
                  <a:gd name="T24" fmla="*/ 90 w 90"/>
                  <a:gd name="T25" fmla="*/ 93 h 181"/>
                  <a:gd name="T26" fmla="*/ 90 w 90"/>
                  <a:gd name="T27" fmla="*/ 17 h 181"/>
                  <a:gd name="T28" fmla="*/ 73 w 90"/>
                  <a:gd name="T29" fmla="*/ 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0" h="181">
                    <a:moveTo>
                      <a:pt x="73" y="0"/>
                    </a:moveTo>
                    <a:cubicBezTo>
                      <a:pt x="17" y="0"/>
                      <a:pt x="17" y="0"/>
                      <a:pt x="17" y="0"/>
                    </a:cubicBezTo>
                    <a:cubicBezTo>
                      <a:pt x="8" y="0"/>
                      <a:pt x="0" y="8"/>
                      <a:pt x="0" y="17"/>
                    </a:cubicBezTo>
                    <a:cubicBezTo>
                      <a:pt x="0" y="93"/>
                      <a:pt x="0" y="93"/>
                      <a:pt x="0" y="93"/>
                    </a:cubicBezTo>
                    <a:cubicBezTo>
                      <a:pt x="0" y="102"/>
                      <a:pt x="8" y="110"/>
                      <a:pt x="17" y="110"/>
                    </a:cubicBezTo>
                    <a:cubicBezTo>
                      <a:pt x="17" y="110"/>
                      <a:pt x="17" y="110"/>
                      <a:pt x="17" y="110"/>
                    </a:cubicBezTo>
                    <a:cubicBezTo>
                      <a:pt x="17" y="164"/>
                      <a:pt x="17" y="164"/>
                      <a:pt x="17" y="164"/>
                    </a:cubicBezTo>
                    <a:cubicBezTo>
                      <a:pt x="17" y="173"/>
                      <a:pt x="24" y="181"/>
                      <a:pt x="33" y="181"/>
                    </a:cubicBezTo>
                    <a:cubicBezTo>
                      <a:pt x="57" y="181"/>
                      <a:pt x="57" y="181"/>
                      <a:pt x="57" y="181"/>
                    </a:cubicBezTo>
                    <a:cubicBezTo>
                      <a:pt x="66" y="181"/>
                      <a:pt x="73" y="173"/>
                      <a:pt x="73" y="164"/>
                    </a:cubicBezTo>
                    <a:cubicBezTo>
                      <a:pt x="73" y="110"/>
                      <a:pt x="73" y="110"/>
                      <a:pt x="73" y="110"/>
                    </a:cubicBezTo>
                    <a:cubicBezTo>
                      <a:pt x="73" y="110"/>
                      <a:pt x="73" y="110"/>
                      <a:pt x="73" y="110"/>
                    </a:cubicBezTo>
                    <a:cubicBezTo>
                      <a:pt x="82" y="110"/>
                      <a:pt x="90" y="102"/>
                      <a:pt x="90" y="93"/>
                    </a:cubicBezTo>
                    <a:cubicBezTo>
                      <a:pt x="90" y="17"/>
                      <a:pt x="90" y="17"/>
                      <a:pt x="90" y="17"/>
                    </a:cubicBezTo>
                    <a:cubicBezTo>
                      <a:pt x="90" y="8"/>
                      <a:pt x="82" y="0"/>
                      <a:pt x="7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a:solidFill>
                    <a:srgbClr val="FFFFFF"/>
                  </a:solidFill>
                </a:endParaRPr>
              </a:p>
            </p:txBody>
          </p:sp>
          <p:sp>
            <p:nvSpPr>
              <p:cNvPr id="58" name="Oval 742"/>
              <p:cNvSpPr>
                <a:spLocks noChangeArrowheads="1"/>
              </p:cNvSpPr>
              <p:nvPr/>
            </p:nvSpPr>
            <p:spPr bwMode="auto">
              <a:xfrm>
                <a:off x="7616" y="-2816"/>
                <a:ext cx="127" cy="1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a:solidFill>
                    <a:srgbClr val="FFFFFF"/>
                  </a:solidFill>
                </a:endParaRPr>
              </a:p>
            </p:txBody>
          </p:sp>
          <p:sp>
            <p:nvSpPr>
              <p:cNvPr id="59" name="Freeform 743"/>
              <p:cNvSpPr>
                <a:spLocks/>
              </p:cNvSpPr>
              <p:nvPr/>
            </p:nvSpPr>
            <p:spPr bwMode="auto">
              <a:xfrm>
                <a:off x="7831" y="-2660"/>
                <a:ext cx="179" cy="364"/>
              </a:xfrm>
              <a:custGeom>
                <a:avLst/>
                <a:gdLst>
                  <a:gd name="T0" fmla="*/ 62 w 76"/>
                  <a:gd name="T1" fmla="*/ 0 h 154"/>
                  <a:gd name="T2" fmla="*/ 14 w 76"/>
                  <a:gd name="T3" fmla="*/ 0 h 154"/>
                  <a:gd name="T4" fmla="*/ 0 w 76"/>
                  <a:gd name="T5" fmla="*/ 14 h 154"/>
                  <a:gd name="T6" fmla="*/ 0 w 76"/>
                  <a:gd name="T7" fmla="*/ 79 h 154"/>
                  <a:gd name="T8" fmla="*/ 14 w 76"/>
                  <a:gd name="T9" fmla="*/ 93 h 154"/>
                  <a:gd name="T10" fmla="*/ 14 w 76"/>
                  <a:gd name="T11" fmla="*/ 93 h 154"/>
                  <a:gd name="T12" fmla="*/ 14 w 76"/>
                  <a:gd name="T13" fmla="*/ 140 h 154"/>
                  <a:gd name="T14" fmla="*/ 27 w 76"/>
                  <a:gd name="T15" fmla="*/ 154 h 154"/>
                  <a:gd name="T16" fmla="*/ 48 w 76"/>
                  <a:gd name="T17" fmla="*/ 154 h 154"/>
                  <a:gd name="T18" fmla="*/ 62 w 76"/>
                  <a:gd name="T19" fmla="*/ 140 h 154"/>
                  <a:gd name="T20" fmla="*/ 62 w 76"/>
                  <a:gd name="T21" fmla="*/ 93 h 154"/>
                  <a:gd name="T22" fmla="*/ 62 w 76"/>
                  <a:gd name="T23" fmla="*/ 93 h 154"/>
                  <a:gd name="T24" fmla="*/ 76 w 76"/>
                  <a:gd name="T25" fmla="*/ 79 h 154"/>
                  <a:gd name="T26" fmla="*/ 76 w 76"/>
                  <a:gd name="T27" fmla="*/ 14 h 154"/>
                  <a:gd name="T28" fmla="*/ 62 w 76"/>
                  <a:gd name="T29"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154">
                    <a:moveTo>
                      <a:pt x="62" y="0"/>
                    </a:moveTo>
                    <a:cubicBezTo>
                      <a:pt x="14" y="0"/>
                      <a:pt x="14" y="0"/>
                      <a:pt x="14" y="0"/>
                    </a:cubicBezTo>
                    <a:cubicBezTo>
                      <a:pt x="6" y="0"/>
                      <a:pt x="0" y="6"/>
                      <a:pt x="0" y="14"/>
                    </a:cubicBezTo>
                    <a:cubicBezTo>
                      <a:pt x="0" y="79"/>
                      <a:pt x="0" y="79"/>
                      <a:pt x="0" y="79"/>
                    </a:cubicBezTo>
                    <a:cubicBezTo>
                      <a:pt x="0" y="87"/>
                      <a:pt x="6" y="93"/>
                      <a:pt x="14" y="93"/>
                    </a:cubicBezTo>
                    <a:cubicBezTo>
                      <a:pt x="14" y="93"/>
                      <a:pt x="14" y="93"/>
                      <a:pt x="14" y="93"/>
                    </a:cubicBezTo>
                    <a:cubicBezTo>
                      <a:pt x="14" y="140"/>
                      <a:pt x="14" y="140"/>
                      <a:pt x="14" y="140"/>
                    </a:cubicBezTo>
                    <a:cubicBezTo>
                      <a:pt x="14" y="148"/>
                      <a:pt x="20" y="154"/>
                      <a:pt x="27" y="154"/>
                    </a:cubicBezTo>
                    <a:cubicBezTo>
                      <a:pt x="48" y="154"/>
                      <a:pt x="48" y="154"/>
                      <a:pt x="48" y="154"/>
                    </a:cubicBezTo>
                    <a:cubicBezTo>
                      <a:pt x="56" y="154"/>
                      <a:pt x="62" y="148"/>
                      <a:pt x="62" y="140"/>
                    </a:cubicBezTo>
                    <a:cubicBezTo>
                      <a:pt x="62" y="93"/>
                      <a:pt x="62" y="93"/>
                      <a:pt x="62" y="93"/>
                    </a:cubicBezTo>
                    <a:cubicBezTo>
                      <a:pt x="62" y="93"/>
                      <a:pt x="62" y="93"/>
                      <a:pt x="62" y="93"/>
                    </a:cubicBezTo>
                    <a:cubicBezTo>
                      <a:pt x="70" y="93"/>
                      <a:pt x="76" y="87"/>
                      <a:pt x="76" y="79"/>
                    </a:cubicBezTo>
                    <a:cubicBezTo>
                      <a:pt x="76" y="14"/>
                      <a:pt x="76" y="14"/>
                      <a:pt x="76" y="14"/>
                    </a:cubicBezTo>
                    <a:cubicBezTo>
                      <a:pt x="76" y="6"/>
                      <a:pt x="70" y="0"/>
                      <a:pt x="6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a:solidFill>
                    <a:srgbClr val="FFFFFF"/>
                  </a:solidFill>
                </a:endParaRPr>
              </a:p>
            </p:txBody>
          </p:sp>
          <p:sp>
            <p:nvSpPr>
              <p:cNvPr id="60" name="Oval 744"/>
              <p:cNvSpPr>
                <a:spLocks noChangeArrowheads="1"/>
              </p:cNvSpPr>
              <p:nvPr/>
            </p:nvSpPr>
            <p:spPr bwMode="auto">
              <a:xfrm>
                <a:off x="7866" y="-2780"/>
                <a:ext cx="109" cy="10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a:solidFill>
                    <a:srgbClr val="FFFFFF"/>
                  </a:solidFill>
                </a:endParaRPr>
              </a:p>
            </p:txBody>
          </p:sp>
          <p:sp>
            <p:nvSpPr>
              <p:cNvPr id="61" name="Freeform 745"/>
              <p:cNvSpPr>
                <a:spLocks/>
              </p:cNvSpPr>
              <p:nvPr/>
            </p:nvSpPr>
            <p:spPr bwMode="auto">
              <a:xfrm>
                <a:off x="7349" y="-2660"/>
                <a:ext cx="179" cy="364"/>
              </a:xfrm>
              <a:custGeom>
                <a:avLst/>
                <a:gdLst>
                  <a:gd name="T0" fmla="*/ 62 w 76"/>
                  <a:gd name="T1" fmla="*/ 0 h 154"/>
                  <a:gd name="T2" fmla="*/ 14 w 76"/>
                  <a:gd name="T3" fmla="*/ 0 h 154"/>
                  <a:gd name="T4" fmla="*/ 0 w 76"/>
                  <a:gd name="T5" fmla="*/ 14 h 154"/>
                  <a:gd name="T6" fmla="*/ 0 w 76"/>
                  <a:gd name="T7" fmla="*/ 79 h 154"/>
                  <a:gd name="T8" fmla="*/ 14 w 76"/>
                  <a:gd name="T9" fmla="*/ 93 h 154"/>
                  <a:gd name="T10" fmla="*/ 14 w 76"/>
                  <a:gd name="T11" fmla="*/ 93 h 154"/>
                  <a:gd name="T12" fmla="*/ 14 w 76"/>
                  <a:gd name="T13" fmla="*/ 140 h 154"/>
                  <a:gd name="T14" fmla="*/ 28 w 76"/>
                  <a:gd name="T15" fmla="*/ 154 h 154"/>
                  <a:gd name="T16" fmla="*/ 49 w 76"/>
                  <a:gd name="T17" fmla="*/ 154 h 154"/>
                  <a:gd name="T18" fmla="*/ 62 w 76"/>
                  <a:gd name="T19" fmla="*/ 140 h 154"/>
                  <a:gd name="T20" fmla="*/ 62 w 76"/>
                  <a:gd name="T21" fmla="*/ 93 h 154"/>
                  <a:gd name="T22" fmla="*/ 62 w 76"/>
                  <a:gd name="T23" fmla="*/ 93 h 154"/>
                  <a:gd name="T24" fmla="*/ 76 w 76"/>
                  <a:gd name="T25" fmla="*/ 79 h 154"/>
                  <a:gd name="T26" fmla="*/ 76 w 76"/>
                  <a:gd name="T27" fmla="*/ 14 h 154"/>
                  <a:gd name="T28" fmla="*/ 62 w 76"/>
                  <a:gd name="T29"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154">
                    <a:moveTo>
                      <a:pt x="62" y="0"/>
                    </a:moveTo>
                    <a:cubicBezTo>
                      <a:pt x="14" y="0"/>
                      <a:pt x="14" y="0"/>
                      <a:pt x="14" y="0"/>
                    </a:cubicBezTo>
                    <a:cubicBezTo>
                      <a:pt x="6" y="0"/>
                      <a:pt x="0" y="6"/>
                      <a:pt x="0" y="14"/>
                    </a:cubicBezTo>
                    <a:cubicBezTo>
                      <a:pt x="0" y="79"/>
                      <a:pt x="0" y="79"/>
                      <a:pt x="0" y="79"/>
                    </a:cubicBezTo>
                    <a:cubicBezTo>
                      <a:pt x="0" y="87"/>
                      <a:pt x="6" y="93"/>
                      <a:pt x="14" y="93"/>
                    </a:cubicBezTo>
                    <a:cubicBezTo>
                      <a:pt x="14" y="93"/>
                      <a:pt x="14" y="93"/>
                      <a:pt x="14" y="93"/>
                    </a:cubicBezTo>
                    <a:cubicBezTo>
                      <a:pt x="14" y="140"/>
                      <a:pt x="14" y="140"/>
                      <a:pt x="14" y="140"/>
                    </a:cubicBezTo>
                    <a:cubicBezTo>
                      <a:pt x="14" y="148"/>
                      <a:pt x="20" y="154"/>
                      <a:pt x="28" y="154"/>
                    </a:cubicBezTo>
                    <a:cubicBezTo>
                      <a:pt x="49" y="154"/>
                      <a:pt x="49" y="154"/>
                      <a:pt x="49" y="154"/>
                    </a:cubicBezTo>
                    <a:cubicBezTo>
                      <a:pt x="56" y="154"/>
                      <a:pt x="62" y="148"/>
                      <a:pt x="62" y="140"/>
                    </a:cubicBezTo>
                    <a:cubicBezTo>
                      <a:pt x="62" y="93"/>
                      <a:pt x="62" y="93"/>
                      <a:pt x="62" y="93"/>
                    </a:cubicBezTo>
                    <a:cubicBezTo>
                      <a:pt x="62" y="93"/>
                      <a:pt x="62" y="93"/>
                      <a:pt x="62" y="93"/>
                    </a:cubicBezTo>
                    <a:cubicBezTo>
                      <a:pt x="70" y="93"/>
                      <a:pt x="76" y="87"/>
                      <a:pt x="76" y="79"/>
                    </a:cubicBezTo>
                    <a:cubicBezTo>
                      <a:pt x="76" y="14"/>
                      <a:pt x="76" y="14"/>
                      <a:pt x="76" y="14"/>
                    </a:cubicBezTo>
                    <a:cubicBezTo>
                      <a:pt x="76" y="6"/>
                      <a:pt x="70" y="0"/>
                      <a:pt x="6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a:solidFill>
                    <a:srgbClr val="FFFFFF"/>
                  </a:solidFill>
                </a:endParaRPr>
              </a:p>
            </p:txBody>
          </p:sp>
          <p:sp>
            <p:nvSpPr>
              <p:cNvPr id="62" name="Oval 746"/>
              <p:cNvSpPr>
                <a:spLocks noChangeArrowheads="1"/>
              </p:cNvSpPr>
              <p:nvPr/>
            </p:nvSpPr>
            <p:spPr bwMode="auto">
              <a:xfrm>
                <a:off x="7384" y="-2780"/>
                <a:ext cx="109" cy="10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a:solidFill>
                    <a:srgbClr val="FFFFFF"/>
                  </a:solidFill>
                </a:endParaRPr>
              </a:p>
            </p:txBody>
          </p:sp>
        </p:grpSp>
      </p:grpSp>
      <p:sp>
        <p:nvSpPr>
          <p:cNvPr id="66" name="Oval 65"/>
          <p:cNvSpPr/>
          <p:nvPr/>
        </p:nvSpPr>
        <p:spPr bwMode="auto">
          <a:xfrm>
            <a:off x="7833814" y="4291883"/>
            <a:ext cx="2246098" cy="2246098"/>
          </a:xfrm>
          <a:prstGeom prst="ellipse">
            <a:avLst/>
          </a:prstGeom>
          <a:pattFill prst="ltUpDiag">
            <a:fgClr>
              <a:srgbClr val="CDCDCD"/>
            </a:fgClr>
            <a:bgClr>
              <a:srgbClr val="FFFFFF"/>
            </a:bgClr>
          </a:pattFill>
          <a:ln w="5715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14099" fontAlgn="base">
              <a:lnSpc>
                <a:spcPct val="90000"/>
              </a:lnSpc>
              <a:spcBef>
                <a:spcPct val="0"/>
              </a:spcBef>
              <a:spcAft>
                <a:spcPct val="0"/>
              </a:spcAft>
            </a:pPr>
            <a:endParaRPr lang="en-US" sz="2400" spc="-50" dirty="0">
              <a:gradFill>
                <a:gsLst>
                  <a:gs pos="36283">
                    <a:schemeClr val="tx1"/>
                  </a:gs>
                  <a:gs pos="28000">
                    <a:schemeClr val="tx1"/>
                  </a:gs>
                </a:gsLst>
                <a:lin ang="5400000" scaled="0"/>
              </a:gradFill>
            </a:endParaRPr>
          </a:p>
        </p:txBody>
      </p:sp>
      <p:grpSp>
        <p:nvGrpSpPr>
          <p:cNvPr id="67" name="Group 66"/>
          <p:cNvGrpSpPr/>
          <p:nvPr/>
        </p:nvGrpSpPr>
        <p:grpSpPr>
          <a:xfrm>
            <a:off x="8658828" y="4582427"/>
            <a:ext cx="596070" cy="1665010"/>
            <a:chOff x="8164721" y="700282"/>
            <a:chExt cx="151053" cy="421938"/>
          </a:xfrm>
        </p:grpSpPr>
        <p:sp>
          <p:nvSpPr>
            <p:cNvPr id="68" name="Freeform 745"/>
            <p:cNvSpPr>
              <a:spLocks/>
            </p:cNvSpPr>
            <p:nvPr/>
          </p:nvSpPr>
          <p:spPr bwMode="auto">
            <a:xfrm>
              <a:off x="8164721" y="815049"/>
              <a:ext cx="151053" cy="307171"/>
            </a:xfrm>
            <a:custGeom>
              <a:avLst/>
              <a:gdLst>
                <a:gd name="T0" fmla="*/ 62 w 76"/>
                <a:gd name="T1" fmla="*/ 0 h 154"/>
                <a:gd name="T2" fmla="*/ 14 w 76"/>
                <a:gd name="T3" fmla="*/ 0 h 154"/>
                <a:gd name="T4" fmla="*/ 0 w 76"/>
                <a:gd name="T5" fmla="*/ 14 h 154"/>
                <a:gd name="T6" fmla="*/ 0 w 76"/>
                <a:gd name="T7" fmla="*/ 79 h 154"/>
                <a:gd name="T8" fmla="*/ 14 w 76"/>
                <a:gd name="T9" fmla="*/ 93 h 154"/>
                <a:gd name="T10" fmla="*/ 14 w 76"/>
                <a:gd name="T11" fmla="*/ 93 h 154"/>
                <a:gd name="T12" fmla="*/ 14 w 76"/>
                <a:gd name="T13" fmla="*/ 140 h 154"/>
                <a:gd name="T14" fmla="*/ 28 w 76"/>
                <a:gd name="T15" fmla="*/ 154 h 154"/>
                <a:gd name="T16" fmla="*/ 49 w 76"/>
                <a:gd name="T17" fmla="*/ 154 h 154"/>
                <a:gd name="T18" fmla="*/ 62 w 76"/>
                <a:gd name="T19" fmla="*/ 140 h 154"/>
                <a:gd name="T20" fmla="*/ 62 w 76"/>
                <a:gd name="T21" fmla="*/ 93 h 154"/>
                <a:gd name="T22" fmla="*/ 62 w 76"/>
                <a:gd name="T23" fmla="*/ 93 h 154"/>
                <a:gd name="T24" fmla="*/ 76 w 76"/>
                <a:gd name="T25" fmla="*/ 79 h 154"/>
                <a:gd name="T26" fmla="*/ 76 w 76"/>
                <a:gd name="T27" fmla="*/ 14 h 154"/>
                <a:gd name="T28" fmla="*/ 62 w 76"/>
                <a:gd name="T29"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154">
                  <a:moveTo>
                    <a:pt x="62" y="0"/>
                  </a:moveTo>
                  <a:cubicBezTo>
                    <a:pt x="14" y="0"/>
                    <a:pt x="14" y="0"/>
                    <a:pt x="14" y="0"/>
                  </a:cubicBezTo>
                  <a:cubicBezTo>
                    <a:pt x="6" y="0"/>
                    <a:pt x="0" y="6"/>
                    <a:pt x="0" y="14"/>
                  </a:cubicBezTo>
                  <a:cubicBezTo>
                    <a:pt x="0" y="79"/>
                    <a:pt x="0" y="79"/>
                    <a:pt x="0" y="79"/>
                  </a:cubicBezTo>
                  <a:cubicBezTo>
                    <a:pt x="0" y="87"/>
                    <a:pt x="6" y="93"/>
                    <a:pt x="14" y="93"/>
                  </a:cubicBezTo>
                  <a:cubicBezTo>
                    <a:pt x="14" y="93"/>
                    <a:pt x="14" y="93"/>
                    <a:pt x="14" y="93"/>
                  </a:cubicBezTo>
                  <a:cubicBezTo>
                    <a:pt x="14" y="140"/>
                    <a:pt x="14" y="140"/>
                    <a:pt x="14" y="140"/>
                  </a:cubicBezTo>
                  <a:cubicBezTo>
                    <a:pt x="14" y="148"/>
                    <a:pt x="20" y="154"/>
                    <a:pt x="28" y="154"/>
                  </a:cubicBezTo>
                  <a:cubicBezTo>
                    <a:pt x="49" y="154"/>
                    <a:pt x="49" y="154"/>
                    <a:pt x="49" y="154"/>
                  </a:cubicBezTo>
                  <a:cubicBezTo>
                    <a:pt x="56" y="154"/>
                    <a:pt x="62" y="148"/>
                    <a:pt x="62" y="140"/>
                  </a:cubicBezTo>
                  <a:cubicBezTo>
                    <a:pt x="62" y="93"/>
                    <a:pt x="62" y="93"/>
                    <a:pt x="62" y="93"/>
                  </a:cubicBezTo>
                  <a:cubicBezTo>
                    <a:pt x="62" y="93"/>
                    <a:pt x="62" y="93"/>
                    <a:pt x="62" y="93"/>
                  </a:cubicBezTo>
                  <a:cubicBezTo>
                    <a:pt x="70" y="93"/>
                    <a:pt x="76" y="87"/>
                    <a:pt x="76" y="79"/>
                  </a:cubicBezTo>
                  <a:cubicBezTo>
                    <a:pt x="76" y="14"/>
                    <a:pt x="76" y="14"/>
                    <a:pt x="76" y="14"/>
                  </a:cubicBezTo>
                  <a:cubicBezTo>
                    <a:pt x="76" y="6"/>
                    <a:pt x="70" y="0"/>
                    <a:pt x="62" y="0"/>
                  </a:cubicBez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Oval 746"/>
            <p:cNvSpPr>
              <a:spLocks noChangeArrowheads="1"/>
            </p:cNvSpPr>
            <p:nvPr/>
          </p:nvSpPr>
          <p:spPr bwMode="auto">
            <a:xfrm>
              <a:off x="8194257" y="700282"/>
              <a:ext cx="91982" cy="91138"/>
            </a:xfrm>
            <a:prstGeom prst="ellipse">
              <a:avLst/>
            </a:pr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73" name="TextBox 72"/>
          <p:cNvSpPr txBox="1"/>
          <p:nvPr/>
        </p:nvSpPr>
        <p:spPr>
          <a:xfrm>
            <a:off x="10073957" y="4097118"/>
            <a:ext cx="1733039" cy="461665"/>
          </a:xfrm>
          <a:prstGeom prst="rect">
            <a:avLst/>
          </a:prstGeom>
          <a:noFill/>
        </p:spPr>
        <p:txBody>
          <a:bodyPr wrap="none" lIns="182880" tIns="146304" rIns="182880" bIns="146304" rtlCol="0">
            <a:spAutoFit/>
          </a:bodyPr>
          <a:lstStyle/>
          <a:p>
            <a:pPr>
              <a:lnSpc>
                <a:spcPct val="90000"/>
              </a:lnSpc>
            </a:pPr>
            <a:r>
              <a:rPr lang="en-US" sz="1200" spc="-50" dirty="0" smtClean="0">
                <a:gradFill>
                  <a:gsLst>
                    <a:gs pos="2917">
                      <a:schemeClr val="tx1"/>
                    </a:gs>
                    <a:gs pos="30000">
                      <a:schemeClr val="tx1"/>
                    </a:gs>
                  </a:gsLst>
                  <a:lin ang="5400000" scaled="0"/>
                </a:gradFill>
              </a:rPr>
              <a:t>Manage environment</a:t>
            </a:r>
          </a:p>
        </p:txBody>
      </p:sp>
      <p:sp>
        <p:nvSpPr>
          <p:cNvPr id="74" name="TextBox 73"/>
          <p:cNvSpPr txBox="1"/>
          <p:nvPr/>
        </p:nvSpPr>
        <p:spPr>
          <a:xfrm>
            <a:off x="5243490" y="2737285"/>
            <a:ext cx="914254" cy="461665"/>
          </a:xfrm>
          <a:prstGeom prst="rect">
            <a:avLst/>
          </a:prstGeom>
          <a:noFill/>
        </p:spPr>
        <p:txBody>
          <a:bodyPr wrap="square" lIns="182880" tIns="146304" rIns="182880" bIns="146304" rtlCol="0">
            <a:spAutoFit/>
          </a:bodyPr>
          <a:lstStyle/>
          <a:p>
            <a:pPr>
              <a:lnSpc>
                <a:spcPct val="90000"/>
              </a:lnSpc>
            </a:pPr>
            <a:r>
              <a:rPr lang="en-US" sz="1200" spc="-50" dirty="0" smtClean="0">
                <a:gradFill>
                  <a:gsLst>
                    <a:gs pos="2917">
                      <a:schemeClr val="tx1"/>
                    </a:gs>
                    <a:gs pos="30000">
                      <a:schemeClr val="tx1"/>
                    </a:gs>
                  </a:gsLst>
                  <a:lin ang="5400000" scaled="0"/>
                </a:gradFill>
              </a:rPr>
              <a:t>Use VMs</a:t>
            </a:r>
          </a:p>
        </p:txBody>
      </p:sp>
      <p:cxnSp>
        <p:nvCxnSpPr>
          <p:cNvPr id="75" name="Straight Arrow Connector 74"/>
          <p:cNvCxnSpPr/>
          <p:nvPr/>
        </p:nvCxnSpPr>
        <p:spPr>
          <a:xfrm flipH="1">
            <a:off x="5281613" y="3178211"/>
            <a:ext cx="1092874" cy="0"/>
          </a:xfrm>
          <a:prstGeom prst="straightConnector1">
            <a:avLst/>
          </a:prstGeom>
          <a:ln w="63500" cap="rnd">
            <a:solidFill>
              <a:schemeClr val="tx2"/>
            </a:solidFill>
            <a:prstDash val="sysDot"/>
            <a:headEnd type="triangle"/>
            <a:tailEnd type="none"/>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p:nvPr/>
        </p:nvCxnSpPr>
        <p:spPr>
          <a:xfrm>
            <a:off x="10076934" y="3848788"/>
            <a:ext cx="0" cy="1005840"/>
          </a:xfrm>
          <a:prstGeom prst="straightConnector1">
            <a:avLst/>
          </a:prstGeom>
          <a:ln w="63500" cap="rnd">
            <a:solidFill>
              <a:schemeClr val="tx2"/>
            </a:solidFill>
            <a:prstDash val="sysDot"/>
            <a:headEnd type="triangle"/>
            <a:tailEnd type="none"/>
          </a:ln>
        </p:spPr>
        <p:style>
          <a:lnRef idx="1">
            <a:schemeClr val="accent1"/>
          </a:lnRef>
          <a:fillRef idx="0">
            <a:schemeClr val="accent1"/>
          </a:fillRef>
          <a:effectRef idx="0">
            <a:schemeClr val="accent1"/>
          </a:effectRef>
          <a:fontRef idx="minor">
            <a:schemeClr val="tx1"/>
          </a:fontRef>
        </p:style>
      </p:cxnSp>
      <p:sp>
        <p:nvSpPr>
          <p:cNvPr id="77" name="TextBox 76"/>
          <p:cNvSpPr txBox="1"/>
          <p:nvPr/>
        </p:nvSpPr>
        <p:spPr>
          <a:xfrm>
            <a:off x="5241621" y="3186432"/>
            <a:ext cx="1244123" cy="461665"/>
          </a:xfrm>
          <a:prstGeom prst="rect">
            <a:avLst/>
          </a:prstGeom>
          <a:noFill/>
        </p:spPr>
        <p:txBody>
          <a:bodyPr wrap="none" lIns="182880" tIns="146304" rIns="182880" bIns="146304" rtlCol="0">
            <a:spAutoFit/>
          </a:bodyPr>
          <a:lstStyle/>
          <a:p>
            <a:pPr>
              <a:lnSpc>
                <a:spcPct val="90000"/>
              </a:lnSpc>
            </a:pPr>
            <a:r>
              <a:rPr lang="en-US" sz="1200" spc="-50" dirty="0" smtClean="0">
                <a:gradFill>
                  <a:gsLst>
                    <a:gs pos="2917">
                      <a:schemeClr val="tx1"/>
                    </a:gs>
                    <a:gs pos="30000">
                      <a:schemeClr val="tx1"/>
                    </a:gs>
                  </a:gsLst>
                  <a:lin ang="5400000" scaled="0"/>
                </a:gradFill>
              </a:rPr>
              <a:t>Provision VMs</a:t>
            </a:r>
          </a:p>
        </p:txBody>
      </p:sp>
    </p:spTree>
    <p:extLst>
      <p:ext uri="{BB962C8B-B14F-4D97-AF65-F5344CB8AC3E}">
        <p14:creationId xmlns:p14="http://schemas.microsoft.com/office/powerpoint/2010/main" val="31691950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75"/>
                                        </p:tgtEl>
                                        <p:attrNameLst>
                                          <p:attrName>style.visibility</p:attrName>
                                        </p:attrNameLst>
                                      </p:cBhvr>
                                      <p:to>
                                        <p:strVal val="visible"/>
                                      </p:to>
                                    </p:set>
                                    <p:animEffect transition="in" filter="wipe(left)">
                                      <p:cBhvr>
                                        <p:cTn id="7" dur="500"/>
                                        <p:tgtEl>
                                          <p:spTgt spid="75"/>
                                        </p:tgtEl>
                                      </p:cBhvr>
                                    </p:animEffect>
                                  </p:childTnLst>
                                </p:cTn>
                              </p:par>
                              <p:par>
                                <p:cTn id="8" presetID="22" presetClass="entr" presetSubtype="4" fill="hold" nodeType="withEffect">
                                  <p:stCondLst>
                                    <p:cond delay="0"/>
                                  </p:stCondLst>
                                  <p:childTnLst>
                                    <p:set>
                                      <p:cBhvr>
                                        <p:cTn id="9" dur="1" fill="hold">
                                          <p:stCondLst>
                                            <p:cond delay="0"/>
                                          </p:stCondLst>
                                        </p:cTn>
                                        <p:tgtEl>
                                          <p:spTgt spid="76"/>
                                        </p:tgtEl>
                                        <p:attrNameLst>
                                          <p:attrName>style.visibility</p:attrName>
                                        </p:attrNameLst>
                                      </p:cBhvr>
                                      <p:to>
                                        <p:strVal val="visible"/>
                                      </p:to>
                                    </p:set>
                                    <p:animEffect transition="in" filter="wipe(down)">
                                      <p:cBhvr>
                                        <p:cTn id="10" dur="500"/>
                                        <p:tgtEl>
                                          <p:spTgt spid="76"/>
                                        </p:tgtEl>
                                      </p:cBhvr>
                                    </p:animEffect>
                                  </p:childTnLst>
                                </p:cTn>
                              </p:par>
                              <p:par>
                                <p:cTn id="11" presetID="10" presetClass="entr" presetSubtype="0" fill="hold" grpId="0" nodeType="withEffect">
                                  <p:stCondLst>
                                    <p:cond delay="250"/>
                                  </p:stCondLst>
                                  <p:childTnLst>
                                    <p:set>
                                      <p:cBhvr>
                                        <p:cTn id="12" dur="1" fill="hold">
                                          <p:stCondLst>
                                            <p:cond delay="0"/>
                                          </p:stCondLst>
                                        </p:cTn>
                                        <p:tgtEl>
                                          <p:spTgt spid="73"/>
                                        </p:tgtEl>
                                        <p:attrNameLst>
                                          <p:attrName>style.visibility</p:attrName>
                                        </p:attrNameLst>
                                      </p:cBhvr>
                                      <p:to>
                                        <p:strVal val="visible"/>
                                      </p:to>
                                    </p:set>
                                    <p:animEffect transition="in" filter="fade">
                                      <p:cBhvr>
                                        <p:cTn id="13" dur="500"/>
                                        <p:tgtEl>
                                          <p:spTgt spid="73"/>
                                        </p:tgtEl>
                                      </p:cBhvr>
                                    </p:animEffect>
                                  </p:childTnLst>
                                </p:cTn>
                              </p:par>
                              <p:par>
                                <p:cTn id="14" presetID="10" presetClass="entr" presetSubtype="0" fill="hold" grpId="0" nodeType="withEffect">
                                  <p:stCondLst>
                                    <p:cond delay="250"/>
                                  </p:stCondLst>
                                  <p:childTnLst>
                                    <p:set>
                                      <p:cBhvr>
                                        <p:cTn id="15" dur="1" fill="hold">
                                          <p:stCondLst>
                                            <p:cond delay="0"/>
                                          </p:stCondLst>
                                        </p:cTn>
                                        <p:tgtEl>
                                          <p:spTgt spid="74"/>
                                        </p:tgtEl>
                                        <p:attrNameLst>
                                          <p:attrName>style.visibility</p:attrName>
                                        </p:attrNameLst>
                                      </p:cBhvr>
                                      <p:to>
                                        <p:strVal val="visible"/>
                                      </p:to>
                                    </p:set>
                                    <p:animEffect transition="in" filter="fade">
                                      <p:cBhvr>
                                        <p:cTn id="16" dur="500"/>
                                        <p:tgtEl>
                                          <p:spTgt spid="74"/>
                                        </p:tgtEl>
                                      </p:cBhvr>
                                    </p:animEffect>
                                  </p:childTnLst>
                                </p:cTn>
                              </p:par>
                            </p:childTnLst>
                          </p:cTn>
                        </p:par>
                        <p:par>
                          <p:cTn id="17" fill="hold">
                            <p:stCondLst>
                              <p:cond delay="750"/>
                            </p:stCondLst>
                            <p:childTnLst>
                              <p:par>
                                <p:cTn id="18" presetID="53" presetClass="entr" presetSubtype="16" fill="hold" nodeType="afterEffect">
                                  <p:stCondLst>
                                    <p:cond delay="0"/>
                                  </p:stCondLst>
                                  <p:childTnLst>
                                    <p:set>
                                      <p:cBhvr>
                                        <p:cTn id="19" dur="1" fill="hold">
                                          <p:stCondLst>
                                            <p:cond delay="0"/>
                                          </p:stCondLst>
                                        </p:cTn>
                                        <p:tgtEl>
                                          <p:spTgt spid="15"/>
                                        </p:tgtEl>
                                        <p:attrNameLst>
                                          <p:attrName>style.visibility</p:attrName>
                                        </p:attrNameLst>
                                      </p:cBhvr>
                                      <p:to>
                                        <p:strVal val="visible"/>
                                      </p:to>
                                    </p:set>
                                    <p:anim calcmode="lin" valueType="num">
                                      <p:cBhvr>
                                        <p:cTn id="20" dur="250" fill="hold"/>
                                        <p:tgtEl>
                                          <p:spTgt spid="15"/>
                                        </p:tgtEl>
                                        <p:attrNameLst>
                                          <p:attrName>ppt_w</p:attrName>
                                        </p:attrNameLst>
                                      </p:cBhvr>
                                      <p:tavLst>
                                        <p:tav tm="0">
                                          <p:val>
                                            <p:fltVal val="0"/>
                                          </p:val>
                                        </p:tav>
                                        <p:tav tm="100000">
                                          <p:val>
                                            <p:strVal val="#ppt_w"/>
                                          </p:val>
                                        </p:tav>
                                      </p:tavLst>
                                    </p:anim>
                                    <p:anim calcmode="lin" valueType="num">
                                      <p:cBhvr>
                                        <p:cTn id="21" dur="250" fill="hold"/>
                                        <p:tgtEl>
                                          <p:spTgt spid="15"/>
                                        </p:tgtEl>
                                        <p:attrNameLst>
                                          <p:attrName>ppt_h</p:attrName>
                                        </p:attrNameLst>
                                      </p:cBhvr>
                                      <p:tavLst>
                                        <p:tav tm="0">
                                          <p:val>
                                            <p:fltVal val="0"/>
                                          </p:val>
                                        </p:tav>
                                        <p:tav tm="100000">
                                          <p:val>
                                            <p:strVal val="#ppt_h"/>
                                          </p:val>
                                        </p:tav>
                                      </p:tavLst>
                                    </p:anim>
                                    <p:animEffect transition="in" filter="fade">
                                      <p:cBhvr>
                                        <p:cTn id="22" dur="250"/>
                                        <p:tgtEl>
                                          <p:spTgt spid="15"/>
                                        </p:tgtEl>
                                      </p:cBhvr>
                                    </p:animEffect>
                                  </p:childTnLst>
                                </p:cTn>
                              </p:par>
                              <p:par>
                                <p:cTn id="23" presetID="6" presetClass="emph" presetSubtype="0" decel="100000" fill="hold" nodeType="withEffect">
                                  <p:stCondLst>
                                    <p:cond delay="200"/>
                                  </p:stCondLst>
                                  <p:childTnLst>
                                    <p:animScale>
                                      <p:cBhvr>
                                        <p:cTn id="24" dur="250" fill="hold"/>
                                        <p:tgtEl>
                                          <p:spTgt spid="15"/>
                                        </p:tgtEl>
                                      </p:cBhvr>
                                      <p:by x="110000" y="110000"/>
                                    </p:animScale>
                                  </p:childTnLst>
                                </p:cTn>
                              </p:par>
                              <p:par>
                                <p:cTn id="25" presetID="6" presetClass="emph" presetSubtype="0" decel="100000" fill="hold" nodeType="withEffect">
                                  <p:stCondLst>
                                    <p:cond delay="300"/>
                                  </p:stCondLst>
                                  <p:childTnLst>
                                    <p:animScale>
                                      <p:cBhvr>
                                        <p:cTn id="26" dur="250" fill="hold"/>
                                        <p:tgtEl>
                                          <p:spTgt spid="15"/>
                                        </p:tgtEl>
                                      </p:cBhvr>
                                      <p:by x="91000" y="91000"/>
                                    </p:animScale>
                                  </p:childTnLst>
                                </p:cTn>
                              </p:par>
                              <p:par>
                                <p:cTn id="27" presetID="10" presetClass="entr" presetSubtype="0" fill="hold" grpId="0" nodeType="withEffect">
                                  <p:stCondLst>
                                    <p:cond delay="300"/>
                                  </p:stCondLst>
                                  <p:childTnLst>
                                    <p:set>
                                      <p:cBhvr>
                                        <p:cTn id="28" dur="1" fill="hold">
                                          <p:stCondLst>
                                            <p:cond delay="0"/>
                                          </p:stCondLst>
                                        </p:cTn>
                                        <p:tgtEl>
                                          <p:spTgt spid="41"/>
                                        </p:tgtEl>
                                        <p:attrNameLst>
                                          <p:attrName>style.visibility</p:attrName>
                                        </p:attrNameLst>
                                      </p:cBhvr>
                                      <p:to>
                                        <p:strVal val="visible"/>
                                      </p:to>
                                    </p:set>
                                    <p:animEffect transition="in" filter="fade">
                                      <p:cBhvr>
                                        <p:cTn id="29" dur="600"/>
                                        <p:tgtEl>
                                          <p:spTgt spid="41"/>
                                        </p:tgtEl>
                                      </p:cBhvr>
                                    </p:animEffect>
                                  </p:childTnLst>
                                </p:cTn>
                              </p:par>
                              <p:par>
                                <p:cTn id="30" presetID="35" presetClass="path" presetSubtype="0" decel="100000" fill="hold" grpId="1" nodeType="withEffect">
                                  <p:stCondLst>
                                    <p:cond delay="100"/>
                                  </p:stCondLst>
                                  <p:childTnLst>
                                    <p:animMotion origin="layout" path="M -0.05552 0.00022 L -3.65586E-6 0.00022 " pathEditMode="relative" rAng="0" ptsTypes="AA">
                                      <p:cBhvr>
                                        <p:cTn id="31" dur="800" fill="hold"/>
                                        <p:tgtEl>
                                          <p:spTgt spid="41"/>
                                        </p:tgtEl>
                                        <p:attrNameLst>
                                          <p:attrName>ppt_x</p:attrName>
                                          <p:attrName>ppt_y</p:attrName>
                                        </p:attrNameLst>
                                      </p:cBhvr>
                                      <p:rCtr x="2770" y="0"/>
                                    </p:animMotion>
                                  </p:childTnLst>
                                </p:cTn>
                              </p:par>
                              <p:par>
                                <p:cTn id="32" presetID="10" presetClass="entr" presetSubtype="0" fill="hold" grpId="0" nodeType="withEffect">
                                  <p:stCondLst>
                                    <p:cond delay="750"/>
                                  </p:stCondLst>
                                  <p:childTnLst>
                                    <p:set>
                                      <p:cBhvr>
                                        <p:cTn id="33" dur="1" fill="hold">
                                          <p:stCondLst>
                                            <p:cond delay="0"/>
                                          </p:stCondLst>
                                        </p:cTn>
                                        <p:tgtEl>
                                          <p:spTgt spid="40"/>
                                        </p:tgtEl>
                                        <p:attrNameLst>
                                          <p:attrName>style.visibility</p:attrName>
                                        </p:attrNameLst>
                                      </p:cBhvr>
                                      <p:to>
                                        <p:strVal val="visible"/>
                                      </p:to>
                                    </p:set>
                                    <p:animEffect transition="in" filter="fade">
                                      <p:cBhvr>
                                        <p:cTn id="34" dur="500"/>
                                        <p:tgtEl>
                                          <p:spTgt spid="40"/>
                                        </p:tgtEl>
                                      </p:cBhvr>
                                    </p:animEffect>
                                  </p:childTnLst>
                                </p:cTn>
                              </p:par>
                              <p:par>
                                <p:cTn id="35" presetID="10" presetClass="entr" presetSubtype="0" fill="hold" grpId="0" nodeType="withEffect">
                                  <p:stCondLst>
                                    <p:cond delay="250"/>
                                  </p:stCondLst>
                                  <p:childTnLst>
                                    <p:set>
                                      <p:cBhvr>
                                        <p:cTn id="36" dur="1" fill="hold">
                                          <p:stCondLst>
                                            <p:cond delay="0"/>
                                          </p:stCondLst>
                                        </p:cTn>
                                        <p:tgtEl>
                                          <p:spTgt spid="77"/>
                                        </p:tgtEl>
                                        <p:attrNameLst>
                                          <p:attrName>style.visibility</p:attrName>
                                        </p:attrNameLst>
                                      </p:cBhvr>
                                      <p:to>
                                        <p:strVal val="visible"/>
                                      </p:to>
                                    </p:set>
                                    <p:animEffect transition="in" filter="fade">
                                      <p:cBhvr>
                                        <p:cTn id="37" dur="500"/>
                                        <p:tgtEl>
                                          <p:spTgt spid="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41" grpId="0"/>
      <p:bldP spid="41" grpId="1"/>
      <p:bldP spid="73" grpId="0"/>
      <p:bldP spid="74" grpId="0"/>
      <p:bldP spid="77"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Freeform 128"/>
          <p:cNvSpPr>
            <a:spLocks noChangeAspect="1"/>
          </p:cNvSpPr>
          <p:nvPr/>
        </p:nvSpPr>
        <p:spPr bwMode="black">
          <a:xfrm>
            <a:off x="6597001" y="703802"/>
            <a:ext cx="5578218" cy="3071723"/>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tx2"/>
          </a:solidFill>
          <a:extLst/>
        </p:spPr>
        <p:txBody>
          <a:bodyPr vert="horz" wrap="square" lIns="91440" tIns="45720" rIns="91440" bIns="45720" numCol="1" anchor="t" anchorCtr="0" compatLnSpc="1">
            <a:prstTxWarp prst="textNoShape">
              <a:avLst/>
            </a:prstTxWarp>
          </a:bodyPr>
          <a:lstStyle/>
          <a:p>
            <a:endParaRPr lang="en-US"/>
          </a:p>
        </p:txBody>
      </p:sp>
      <p:sp>
        <p:nvSpPr>
          <p:cNvPr id="69" name="Rectangle 68"/>
          <p:cNvSpPr/>
          <p:nvPr/>
        </p:nvSpPr>
        <p:spPr bwMode="auto">
          <a:xfrm>
            <a:off x="274638" y="4179009"/>
            <a:ext cx="5943603" cy="2515385"/>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14099" fontAlgn="base">
              <a:lnSpc>
                <a:spcPct val="90000"/>
              </a:lnSpc>
              <a:spcBef>
                <a:spcPct val="0"/>
              </a:spcBef>
              <a:spcAft>
                <a:spcPct val="0"/>
              </a:spcAft>
            </a:pPr>
            <a:r>
              <a:rPr lang="en-US" sz="2000" spc="-50" dirty="0" smtClean="0">
                <a:gradFill>
                  <a:gsLst>
                    <a:gs pos="1250">
                      <a:schemeClr val="bg1"/>
                    </a:gs>
                    <a:gs pos="10417">
                      <a:schemeClr val="bg1"/>
                    </a:gs>
                  </a:gsLst>
                  <a:lin ang="5400000" scaled="0"/>
                </a:gradFill>
              </a:rPr>
              <a:t>Your Datacenter,</a:t>
            </a:r>
          </a:p>
          <a:p>
            <a:pPr defTabSz="914099" fontAlgn="base">
              <a:lnSpc>
                <a:spcPct val="90000"/>
              </a:lnSpc>
              <a:spcBef>
                <a:spcPct val="0"/>
              </a:spcBef>
              <a:spcAft>
                <a:spcPct val="0"/>
              </a:spcAft>
            </a:pPr>
            <a:r>
              <a:rPr lang="en-US" sz="2000" spc="-50" dirty="0" smtClean="0">
                <a:gradFill>
                  <a:gsLst>
                    <a:gs pos="1250">
                      <a:schemeClr val="bg1"/>
                    </a:gs>
                    <a:gs pos="10417">
                      <a:schemeClr val="bg1"/>
                    </a:gs>
                  </a:gsLst>
                  <a:lin ang="5400000" scaled="0"/>
                </a:gradFill>
              </a:rPr>
              <a:t>or Your </a:t>
            </a:r>
            <a:r>
              <a:rPr lang="en-US" sz="2000" spc="-50" dirty="0" err="1" smtClean="0">
                <a:gradFill>
                  <a:gsLst>
                    <a:gs pos="1250">
                      <a:schemeClr val="bg1"/>
                    </a:gs>
                    <a:gs pos="10417">
                      <a:schemeClr val="bg1"/>
                    </a:gs>
                  </a:gsLst>
                  <a:lin ang="5400000" scaled="0"/>
                </a:gradFill>
              </a:rPr>
              <a:t>Hoster</a:t>
            </a:r>
            <a:endParaRPr lang="en-US" sz="2000" spc="-50" dirty="0" smtClean="0">
              <a:gradFill>
                <a:gsLst>
                  <a:gs pos="1250">
                    <a:schemeClr val="bg1"/>
                  </a:gs>
                  <a:gs pos="10417">
                    <a:schemeClr val="bg1"/>
                  </a:gs>
                </a:gsLst>
                <a:lin ang="5400000" scaled="0"/>
              </a:gradFill>
            </a:endParaRPr>
          </a:p>
        </p:txBody>
      </p:sp>
      <p:sp>
        <p:nvSpPr>
          <p:cNvPr id="32" name="Rounded Rectangle 31"/>
          <p:cNvSpPr/>
          <p:nvPr/>
        </p:nvSpPr>
        <p:spPr bwMode="auto">
          <a:xfrm>
            <a:off x="7951763" y="1542492"/>
            <a:ext cx="3626069" cy="2017932"/>
          </a:xfrm>
          <a:prstGeom prst="roundRect">
            <a:avLst>
              <a:gd name="adj" fmla="val 8795"/>
            </a:avLst>
          </a:prstGeom>
          <a:pattFill prst="ltUpDiag">
            <a:fgClr>
              <a:srgbClr val="CDCDCD"/>
            </a:fgClr>
            <a:bgClr>
              <a:srgbClr val="FFFFFF"/>
            </a:bgClr>
          </a:pattFill>
          <a:ln w="57150">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14099" fontAlgn="base">
              <a:lnSpc>
                <a:spcPct val="90000"/>
              </a:lnSpc>
              <a:spcBef>
                <a:spcPct val="0"/>
              </a:spcBef>
              <a:spcAft>
                <a:spcPct val="0"/>
              </a:spcAft>
            </a:pPr>
            <a:endParaRPr lang="en-US" sz="2400" spc="-50" dirty="0">
              <a:gradFill>
                <a:gsLst>
                  <a:gs pos="36283">
                    <a:schemeClr val="tx1"/>
                  </a:gs>
                  <a:gs pos="28000">
                    <a:schemeClr val="tx1"/>
                  </a:gs>
                </a:gsLst>
                <a:lin ang="5400000" scaled="0"/>
              </a:gradFill>
            </a:endParaRPr>
          </a:p>
        </p:txBody>
      </p:sp>
      <p:sp>
        <p:nvSpPr>
          <p:cNvPr id="47" name="Rounded Rectangle 46"/>
          <p:cNvSpPr/>
          <p:nvPr/>
        </p:nvSpPr>
        <p:spPr bwMode="auto">
          <a:xfrm>
            <a:off x="2314897" y="4469639"/>
            <a:ext cx="3626069" cy="2017932"/>
          </a:xfrm>
          <a:prstGeom prst="roundRect">
            <a:avLst>
              <a:gd name="adj" fmla="val 8795"/>
            </a:avLst>
          </a:prstGeom>
          <a:pattFill prst="ltUpDiag">
            <a:fgClr>
              <a:srgbClr val="CDCDCD"/>
            </a:fgClr>
            <a:bgClr>
              <a:srgbClr val="FFFFFF"/>
            </a:bgClr>
          </a:pattFill>
          <a:ln w="57150">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14099" fontAlgn="base">
              <a:lnSpc>
                <a:spcPct val="90000"/>
              </a:lnSpc>
              <a:spcBef>
                <a:spcPct val="0"/>
              </a:spcBef>
              <a:spcAft>
                <a:spcPct val="0"/>
              </a:spcAft>
            </a:pPr>
            <a:endParaRPr lang="en-US" sz="2400" spc="-50" dirty="0">
              <a:gradFill>
                <a:gsLst>
                  <a:gs pos="36283">
                    <a:schemeClr val="tx1"/>
                  </a:gs>
                  <a:gs pos="28000">
                    <a:schemeClr val="tx1"/>
                  </a:gs>
                </a:gsLst>
                <a:lin ang="5400000" scaled="0"/>
              </a:gradFill>
            </a:endParaRPr>
          </a:p>
        </p:txBody>
      </p:sp>
      <p:sp>
        <p:nvSpPr>
          <p:cNvPr id="2" name="Title 1"/>
          <p:cNvSpPr>
            <a:spLocks noGrp="1"/>
          </p:cNvSpPr>
          <p:nvPr>
            <p:ph type="title"/>
          </p:nvPr>
        </p:nvSpPr>
        <p:spPr>
          <a:xfrm>
            <a:off x="274638" y="292082"/>
            <a:ext cx="11375536" cy="932563"/>
          </a:xfrm>
        </p:spPr>
        <p:txBody>
          <a:bodyPr/>
          <a:lstStyle/>
          <a:p>
            <a:r>
              <a:rPr lang="en-US" dirty="0" smtClean="0"/>
              <a:t>Develop, test, run your apps</a:t>
            </a:r>
            <a:endParaRPr lang="en-US" dirty="0"/>
          </a:p>
        </p:txBody>
      </p:sp>
      <p:sp>
        <p:nvSpPr>
          <p:cNvPr id="27" name="Rectangle 26"/>
          <p:cNvSpPr/>
          <p:nvPr/>
        </p:nvSpPr>
        <p:spPr>
          <a:xfrm>
            <a:off x="5693625" y="1542492"/>
            <a:ext cx="2113074" cy="437043"/>
          </a:xfrm>
          <a:prstGeom prst="rect">
            <a:avLst/>
          </a:prstGeom>
        </p:spPr>
        <p:txBody>
          <a:bodyPr wrap="square">
            <a:spAutoFit/>
          </a:bodyPr>
          <a:lstStyle/>
          <a:p>
            <a:pPr defTabSz="672291">
              <a:lnSpc>
                <a:spcPct val="80000"/>
              </a:lnSpc>
              <a:defRPr/>
            </a:pPr>
            <a:r>
              <a:rPr lang="en-US" sz="1400" kern="0" dirty="0" smtClean="0">
                <a:gradFill>
                  <a:gsLst>
                    <a:gs pos="2917">
                      <a:schemeClr val="tx2"/>
                    </a:gs>
                    <a:gs pos="30000">
                      <a:schemeClr val="tx2"/>
                    </a:gs>
                  </a:gsLst>
                  <a:lin ang="5400000" scaled="0"/>
                </a:gradFill>
              </a:rPr>
              <a:t>Start VMs and app development in Azure</a:t>
            </a:r>
            <a:endParaRPr lang="en-US" sz="1400" kern="0" dirty="0">
              <a:gradFill>
                <a:gsLst>
                  <a:gs pos="2917">
                    <a:schemeClr val="tx2"/>
                  </a:gs>
                  <a:gs pos="30000">
                    <a:schemeClr val="tx2"/>
                  </a:gs>
                </a:gsLst>
                <a:lin ang="5400000" scaled="0"/>
              </a:gradFill>
            </a:endParaRPr>
          </a:p>
        </p:txBody>
      </p:sp>
      <p:sp>
        <p:nvSpPr>
          <p:cNvPr id="33" name="TextBox 32"/>
          <p:cNvSpPr txBox="1"/>
          <p:nvPr/>
        </p:nvSpPr>
        <p:spPr>
          <a:xfrm>
            <a:off x="7678653" y="4551253"/>
            <a:ext cx="4690448" cy="1689693"/>
          </a:xfrm>
          <a:prstGeom prst="rect">
            <a:avLst/>
          </a:prstGeom>
          <a:noFill/>
        </p:spPr>
        <p:txBody>
          <a:bodyPr wrap="square" lIns="182880" tIns="146304" rIns="182880" bIns="146304" rtlCol="0">
            <a:spAutoFit/>
          </a:bodyPr>
          <a:lstStyle/>
          <a:p>
            <a:pPr defTabSz="914099" fontAlgn="base">
              <a:lnSpc>
                <a:spcPct val="90000"/>
              </a:lnSpc>
              <a:spcBef>
                <a:spcPct val="0"/>
              </a:spcBef>
              <a:spcAft>
                <a:spcPts val="1800"/>
              </a:spcAft>
            </a:pPr>
            <a:r>
              <a:rPr lang="en-US" sz="3600" spc="-50" dirty="0">
                <a:gradFill>
                  <a:gsLst>
                    <a:gs pos="2917">
                      <a:schemeClr val="tx2"/>
                    </a:gs>
                    <a:gs pos="30000">
                      <a:schemeClr val="tx2"/>
                    </a:gs>
                  </a:gsLst>
                  <a:lin ang="5400000" scaled="0"/>
                </a:gradFill>
                <a:latin typeface="+mj-lt"/>
              </a:rPr>
              <a:t>Easy VM </a:t>
            </a:r>
            <a:r>
              <a:rPr lang="en-US" sz="3600" spc="-50" dirty="0" smtClean="0">
                <a:gradFill>
                  <a:gsLst>
                    <a:gs pos="2917">
                      <a:schemeClr val="tx2"/>
                    </a:gs>
                    <a:gs pos="30000">
                      <a:schemeClr val="tx2"/>
                    </a:gs>
                  </a:gsLst>
                  <a:lin ang="5400000" scaled="0"/>
                </a:gradFill>
                <a:latin typeface="+mj-lt"/>
              </a:rPr>
              <a:t>portability</a:t>
            </a:r>
            <a:endParaRPr lang="en-US" sz="3600" spc="-50" dirty="0" smtClean="0">
              <a:gradFill>
                <a:gsLst>
                  <a:gs pos="36283">
                    <a:schemeClr val="tx1"/>
                  </a:gs>
                  <a:gs pos="0">
                    <a:schemeClr val="tx1"/>
                  </a:gs>
                </a:gsLst>
                <a:lin ang="5400000" scaled="0"/>
              </a:gradFill>
              <a:latin typeface="+mj-lt"/>
            </a:endParaRPr>
          </a:p>
          <a:p>
            <a:pPr defTabSz="914099" fontAlgn="base">
              <a:lnSpc>
                <a:spcPct val="90000"/>
              </a:lnSpc>
              <a:spcBef>
                <a:spcPct val="0"/>
              </a:spcBef>
              <a:spcAft>
                <a:spcPct val="0"/>
              </a:spcAft>
            </a:pPr>
            <a:r>
              <a:rPr lang="en-US" sz="2400" spc="-50" dirty="0" smtClean="0">
                <a:gradFill>
                  <a:gsLst>
                    <a:gs pos="36283">
                      <a:schemeClr val="tx1"/>
                    </a:gs>
                    <a:gs pos="0">
                      <a:schemeClr val="tx1"/>
                    </a:gs>
                  </a:gsLst>
                  <a:lin ang="5400000" scaled="0"/>
                </a:gradFill>
              </a:rPr>
              <a:t>If it runs on Hyper-V, it runs </a:t>
            </a:r>
            <a:br>
              <a:rPr lang="en-US" sz="2400" spc="-50" dirty="0" smtClean="0">
                <a:gradFill>
                  <a:gsLst>
                    <a:gs pos="36283">
                      <a:schemeClr val="tx1"/>
                    </a:gs>
                    <a:gs pos="0">
                      <a:schemeClr val="tx1"/>
                    </a:gs>
                  </a:gsLst>
                  <a:lin ang="5400000" scaled="0"/>
                </a:gradFill>
              </a:rPr>
            </a:br>
            <a:r>
              <a:rPr lang="en-US" sz="2400" spc="-50" dirty="0" smtClean="0">
                <a:gradFill>
                  <a:gsLst>
                    <a:gs pos="36283">
                      <a:schemeClr val="tx1"/>
                    </a:gs>
                    <a:gs pos="0">
                      <a:schemeClr val="tx1"/>
                    </a:gs>
                  </a:gsLst>
                  <a:lin ang="5400000" scaled="0"/>
                </a:gradFill>
              </a:rPr>
              <a:t>in Microsoft Azure</a:t>
            </a:r>
            <a:endParaRPr lang="en-US" sz="2400" spc="-50" dirty="0">
              <a:gradFill>
                <a:gsLst>
                  <a:gs pos="36283">
                    <a:schemeClr val="tx1"/>
                  </a:gs>
                  <a:gs pos="0">
                    <a:schemeClr val="tx1"/>
                  </a:gs>
                </a:gsLst>
                <a:lin ang="5400000" scaled="0"/>
              </a:gradFill>
            </a:endParaRPr>
          </a:p>
        </p:txBody>
      </p:sp>
      <p:sp>
        <p:nvSpPr>
          <p:cNvPr id="35" name="Freeform 5"/>
          <p:cNvSpPr>
            <a:spLocks noEditPoints="1"/>
          </p:cNvSpPr>
          <p:nvPr/>
        </p:nvSpPr>
        <p:spPr bwMode="auto">
          <a:xfrm>
            <a:off x="8242758" y="1767632"/>
            <a:ext cx="942756" cy="41091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36" name="Freeform 35"/>
          <p:cNvSpPr>
            <a:spLocks noEditPoints="1"/>
          </p:cNvSpPr>
          <p:nvPr/>
        </p:nvSpPr>
        <p:spPr bwMode="auto">
          <a:xfrm>
            <a:off x="9330578" y="1767632"/>
            <a:ext cx="942756" cy="41091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37" name="Freeform 36"/>
          <p:cNvSpPr>
            <a:spLocks noEditPoints="1"/>
          </p:cNvSpPr>
          <p:nvPr/>
        </p:nvSpPr>
        <p:spPr bwMode="auto">
          <a:xfrm>
            <a:off x="10387735" y="1767632"/>
            <a:ext cx="942756" cy="41091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38" name="Freeform 5"/>
          <p:cNvSpPr>
            <a:spLocks noEditPoints="1"/>
          </p:cNvSpPr>
          <p:nvPr/>
        </p:nvSpPr>
        <p:spPr bwMode="auto">
          <a:xfrm>
            <a:off x="8242758" y="2362276"/>
            <a:ext cx="942756" cy="41091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39" name="Freeform 38"/>
          <p:cNvSpPr>
            <a:spLocks noEditPoints="1"/>
          </p:cNvSpPr>
          <p:nvPr/>
        </p:nvSpPr>
        <p:spPr bwMode="auto">
          <a:xfrm>
            <a:off x="9330578" y="2362276"/>
            <a:ext cx="942756" cy="41091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40" name="Freeform 39"/>
          <p:cNvSpPr>
            <a:spLocks noEditPoints="1"/>
          </p:cNvSpPr>
          <p:nvPr/>
        </p:nvSpPr>
        <p:spPr bwMode="auto">
          <a:xfrm>
            <a:off x="10387735" y="2362276"/>
            <a:ext cx="942756" cy="41091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41" name="Freeform 5"/>
          <p:cNvSpPr>
            <a:spLocks noEditPoints="1"/>
          </p:cNvSpPr>
          <p:nvPr/>
        </p:nvSpPr>
        <p:spPr bwMode="auto">
          <a:xfrm>
            <a:off x="8242758" y="2929834"/>
            <a:ext cx="942756" cy="41091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42" name="Freeform 41"/>
          <p:cNvSpPr>
            <a:spLocks noEditPoints="1"/>
          </p:cNvSpPr>
          <p:nvPr/>
        </p:nvSpPr>
        <p:spPr bwMode="auto">
          <a:xfrm>
            <a:off x="9330578" y="2929834"/>
            <a:ext cx="942756" cy="41091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43" name="Freeform 42"/>
          <p:cNvSpPr>
            <a:spLocks noEditPoints="1"/>
          </p:cNvSpPr>
          <p:nvPr/>
        </p:nvSpPr>
        <p:spPr bwMode="auto">
          <a:xfrm>
            <a:off x="10387735" y="2929834"/>
            <a:ext cx="942756" cy="41091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49" name="Freeform 5"/>
          <p:cNvSpPr>
            <a:spLocks noEditPoints="1"/>
          </p:cNvSpPr>
          <p:nvPr/>
        </p:nvSpPr>
        <p:spPr bwMode="auto">
          <a:xfrm>
            <a:off x="2605892" y="4694779"/>
            <a:ext cx="942756" cy="41091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50" name="Freeform 49"/>
          <p:cNvSpPr>
            <a:spLocks noEditPoints="1"/>
          </p:cNvSpPr>
          <p:nvPr/>
        </p:nvSpPr>
        <p:spPr bwMode="auto">
          <a:xfrm>
            <a:off x="3693712" y="4694779"/>
            <a:ext cx="942756" cy="41091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51" name="Freeform 50"/>
          <p:cNvSpPr>
            <a:spLocks noEditPoints="1"/>
          </p:cNvSpPr>
          <p:nvPr/>
        </p:nvSpPr>
        <p:spPr bwMode="auto">
          <a:xfrm>
            <a:off x="4750869" y="4694779"/>
            <a:ext cx="942756" cy="41091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52" name="Freeform 5"/>
          <p:cNvSpPr>
            <a:spLocks noEditPoints="1"/>
          </p:cNvSpPr>
          <p:nvPr/>
        </p:nvSpPr>
        <p:spPr bwMode="auto">
          <a:xfrm>
            <a:off x="2605892" y="5289423"/>
            <a:ext cx="942756" cy="41091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53" name="Freeform 52"/>
          <p:cNvSpPr>
            <a:spLocks noEditPoints="1"/>
          </p:cNvSpPr>
          <p:nvPr/>
        </p:nvSpPr>
        <p:spPr bwMode="auto">
          <a:xfrm>
            <a:off x="3693712" y="5289423"/>
            <a:ext cx="942756" cy="41091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54" name="Freeform 53"/>
          <p:cNvSpPr>
            <a:spLocks noEditPoints="1"/>
          </p:cNvSpPr>
          <p:nvPr/>
        </p:nvSpPr>
        <p:spPr bwMode="auto">
          <a:xfrm>
            <a:off x="4750869" y="5289423"/>
            <a:ext cx="942756" cy="41091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55" name="Freeform 5"/>
          <p:cNvSpPr>
            <a:spLocks noEditPoints="1"/>
          </p:cNvSpPr>
          <p:nvPr/>
        </p:nvSpPr>
        <p:spPr bwMode="auto">
          <a:xfrm>
            <a:off x="2605892" y="5856981"/>
            <a:ext cx="942756" cy="41091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56" name="Freeform 55"/>
          <p:cNvSpPr>
            <a:spLocks noEditPoints="1"/>
          </p:cNvSpPr>
          <p:nvPr/>
        </p:nvSpPr>
        <p:spPr bwMode="auto">
          <a:xfrm>
            <a:off x="3693712" y="5856981"/>
            <a:ext cx="942756" cy="41091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57" name="Freeform 56"/>
          <p:cNvSpPr>
            <a:spLocks noEditPoints="1"/>
          </p:cNvSpPr>
          <p:nvPr/>
        </p:nvSpPr>
        <p:spPr bwMode="auto">
          <a:xfrm>
            <a:off x="4750869" y="5856981"/>
            <a:ext cx="942756" cy="41091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14" name="Rectangle 13"/>
          <p:cNvSpPr/>
          <p:nvPr/>
        </p:nvSpPr>
        <p:spPr>
          <a:xfrm>
            <a:off x="620510" y="5696182"/>
            <a:ext cx="1533899" cy="732508"/>
          </a:xfrm>
          <a:prstGeom prst="rect">
            <a:avLst/>
          </a:prstGeom>
        </p:spPr>
        <p:txBody>
          <a:bodyPr wrap="square">
            <a:spAutoFit/>
          </a:bodyPr>
          <a:lstStyle/>
          <a:p>
            <a:pPr algn="r" defTabSz="672291">
              <a:lnSpc>
                <a:spcPct val="80000"/>
              </a:lnSpc>
              <a:defRPr/>
            </a:pPr>
            <a:endParaRPr lang="en-US" sz="1300" kern="0" dirty="0">
              <a:gradFill>
                <a:gsLst>
                  <a:gs pos="2917">
                    <a:srgbClr val="FFFFFF"/>
                  </a:gs>
                  <a:gs pos="30000">
                    <a:srgbClr val="FFFFFF"/>
                  </a:gs>
                </a:gsLst>
                <a:lin ang="5400000" scaled="0"/>
              </a:gradFill>
            </a:endParaRPr>
          </a:p>
          <a:p>
            <a:pPr algn="r" defTabSz="672291">
              <a:lnSpc>
                <a:spcPct val="80000"/>
              </a:lnSpc>
              <a:defRPr/>
            </a:pPr>
            <a:endParaRPr lang="en-US" sz="1300" kern="0" dirty="0" smtClean="0">
              <a:gradFill>
                <a:gsLst>
                  <a:gs pos="2917">
                    <a:srgbClr val="FFFFFF"/>
                  </a:gs>
                  <a:gs pos="30000">
                    <a:srgbClr val="FFFFFF"/>
                  </a:gs>
                </a:gsLst>
                <a:lin ang="5400000" scaled="0"/>
              </a:gradFill>
            </a:endParaRPr>
          </a:p>
          <a:p>
            <a:pPr algn="r" defTabSz="672291">
              <a:lnSpc>
                <a:spcPct val="80000"/>
              </a:lnSpc>
              <a:defRPr/>
            </a:pPr>
            <a:r>
              <a:rPr lang="en-US" sz="1300" kern="0" dirty="0" smtClean="0">
                <a:gradFill>
                  <a:gsLst>
                    <a:gs pos="2917">
                      <a:srgbClr val="FFFFFF"/>
                    </a:gs>
                    <a:gs pos="30000">
                      <a:srgbClr val="FFFFFF"/>
                    </a:gs>
                  </a:gsLst>
                  <a:lin ang="5400000" scaled="0"/>
                </a:gradFill>
              </a:rPr>
              <a:t> Production environment</a:t>
            </a:r>
            <a:endParaRPr lang="en-US" sz="1300" kern="0" dirty="0">
              <a:gradFill>
                <a:gsLst>
                  <a:gs pos="2917">
                    <a:srgbClr val="FFFFFF"/>
                  </a:gs>
                  <a:gs pos="30000">
                    <a:srgbClr val="FFFFFF"/>
                  </a:gs>
                </a:gsLst>
                <a:lin ang="5400000" scaled="0"/>
              </a:gradFill>
            </a:endParaRPr>
          </a:p>
        </p:txBody>
      </p:sp>
      <p:sp>
        <p:nvSpPr>
          <p:cNvPr id="29" name="TextBox 28"/>
          <p:cNvSpPr txBox="1"/>
          <p:nvPr/>
        </p:nvSpPr>
        <p:spPr>
          <a:xfrm>
            <a:off x="295447" y="1727105"/>
            <a:ext cx="3890530" cy="1270342"/>
          </a:xfrm>
          <a:prstGeom prst="rect">
            <a:avLst/>
          </a:prstGeom>
          <a:noFill/>
        </p:spPr>
        <p:txBody>
          <a:bodyPr wrap="square" lIns="182880" tIns="146304" rIns="182880" bIns="146304" rtlCol="0">
            <a:noAutofit/>
          </a:bodyPr>
          <a:lstStyle/>
          <a:p>
            <a:pPr>
              <a:lnSpc>
                <a:spcPct val="90000"/>
              </a:lnSpc>
              <a:spcBef>
                <a:spcPct val="20000"/>
              </a:spcBef>
              <a:buSzPct val="80000"/>
            </a:pPr>
            <a:r>
              <a:rPr lang="en-US" sz="3600" spc="-50" dirty="0">
                <a:gradFill>
                  <a:gsLst>
                    <a:gs pos="2917">
                      <a:schemeClr val="tx2"/>
                    </a:gs>
                    <a:gs pos="30000">
                      <a:schemeClr val="tx2"/>
                    </a:gs>
                  </a:gsLst>
                  <a:lin ang="5400000" scaled="0"/>
                </a:gradFill>
                <a:latin typeface="+mj-lt"/>
              </a:rPr>
              <a:t>Deploy </a:t>
            </a:r>
            <a:r>
              <a:rPr lang="en-US" sz="3600" spc="-50" dirty="0" smtClean="0">
                <a:gradFill>
                  <a:gsLst>
                    <a:gs pos="2917">
                      <a:schemeClr val="tx2"/>
                    </a:gs>
                    <a:gs pos="30000">
                      <a:schemeClr val="tx2"/>
                    </a:gs>
                  </a:gsLst>
                  <a:lin ang="5400000" scaled="0"/>
                </a:gradFill>
                <a:latin typeface="+mj-lt"/>
              </a:rPr>
              <a:t>anywhere </a:t>
            </a:r>
            <a:r>
              <a:rPr lang="en-US" sz="3600" spc="-50" dirty="0">
                <a:gradFill>
                  <a:gsLst>
                    <a:gs pos="2917">
                      <a:schemeClr val="tx2"/>
                    </a:gs>
                    <a:gs pos="30000">
                      <a:schemeClr val="tx2"/>
                    </a:gs>
                  </a:gsLst>
                  <a:lin ang="5400000" scaled="0"/>
                </a:gradFill>
                <a:latin typeface="+mj-lt"/>
              </a:rPr>
              <a:t>with </a:t>
            </a:r>
            <a:r>
              <a:rPr lang="en-US" sz="3600" spc="-50" dirty="0" smtClean="0">
                <a:gradFill>
                  <a:gsLst>
                    <a:gs pos="2917">
                      <a:schemeClr val="tx2"/>
                    </a:gs>
                    <a:gs pos="30000">
                      <a:schemeClr val="tx2"/>
                    </a:gs>
                  </a:gsLst>
                  <a:lin ang="5400000" scaled="0"/>
                </a:gradFill>
                <a:latin typeface="+mj-lt"/>
              </a:rPr>
              <a:t>no lock-in</a:t>
            </a:r>
            <a:endParaRPr lang="en-US" sz="3600" spc="-50" dirty="0">
              <a:gradFill>
                <a:gsLst>
                  <a:gs pos="2917">
                    <a:schemeClr val="tx2"/>
                  </a:gs>
                  <a:gs pos="30000">
                    <a:schemeClr val="tx2"/>
                  </a:gs>
                </a:gsLst>
                <a:lin ang="5400000" scaled="0"/>
              </a:gradFill>
              <a:latin typeface="+mj-lt"/>
            </a:endParaRPr>
          </a:p>
        </p:txBody>
      </p:sp>
    </p:spTree>
    <p:extLst>
      <p:ext uri="{BB962C8B-B14F-4D97-AF65-F5344CB8AC3E}">
        <p14:creationId xmlns:p14="http://schemas.microsoft.com/office/powerpoint/2010/main" val="143636946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69"/>
                                        </p:tgtEl>
                                        <p:attrNameLst>
                                          <p:attrName>style.visibility</p:attrName>
                                        </p:attrNameLst>
                                      </p:cBhvr>
                                      <p:to>
                                        <p:strVal val="visible"/>
                                      </p:to>
                                    </p:set>
                                    <p:anim calcmode="lin" valueType="num">
                                      <p:cBhvr additive="base">
                                        <p:cTn id="7" dur="500" fill="hold"/>
                                        <p:tgtEl>
                                          <p:spTgt spid="69"/>
                                        </p:tgtEl>
                                        <p:attrNameLst>
                                          <p:attrName>ppt_x</p:attrName>
                                        </p:attrNameLst>
                                      </p:cBhvr>
                                      <p:tavLst>
                                        <p:tav tm="0">
                                          <p:val>
                                            <p:strVal val="0-#ppt_w/2"/>
                                          </p:val>
                                        </p:tav>
                                        <p:tav tm="100000">
                                          <p:val>
                                            <p:strVal val="#ppt_x"/>
                                          </p:val>
                                        </p:tav>
                                      </p:tavLst>
                                    </p:anim>
                                    <p:anim calcmode="lin" valueType="num">
                                      <p:cBhvr additive="base">
                                        <p:cTn id="8" dur="500" fill="hold"/>
                                        <p:tgtEl>
                                          <p:spTgt spid="69"/>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53" presetClass="entr" presetSubtype="16" fill="hold" grpId="0" nodeType="afterEffect">
                                  <p:stCondLst>
                                    <p:cond delay="0"/>
                                  </p:stCondLst>
                                  <p:childTnLst>
                                    <p:set>
                                      <p:cBhvr>
                                        <p:cTn id="11" dur="1" fill="hold">
                                          <p:stCondLst>
                                            <p:cond delay="0"/>
                                          </p:stCondLst>
                                        </p:cTn>
                                        <p:tgtEl>
                                          <p:spTgt spid="47"/>
                                        </p:tgtEl>
                                        <p:attrNameLst>
                                          <p:attrName>style.visibility</p:attrName>
                                        </p:attrNameLst>
                                      </p:cBhvr>
                                      <p:to>
                                        <p:strVal val="visible"/>
                                      </p:to>
                                    </p:set>
                                    <p:anim calcmode="lin" valueType="num">
                                      <p:cBhvr>
                                        <p:cTn id="12" dur="250" fill="hold"/>
                                        <p:tgtEl>
                                          <p:spTgt spid="47"/>
                                        </p:tgtEl>
                                        <p:attrNameLst>
                                          <p:attrName>ppt_w</p:attrName>
                                        </p:attrNameLst>
                                      </p:cBhvr>
                                      <p:tavLst>
                                        <p:tav tm="0">
                                          <p:val>
                                            <p:fltVal val="0"/>
                                          </p:val>
                                        </p:tav>
                                        <p:tav tm="100000">
                                          <p:val>
                                            <p:strVal val="#ppt_w"/>
                                          </p:val>
                                        </p:tav>
                                      </p:tavLst>
                                    </p:anim>
                                    <p:anim calcmode="lin" valueType="num">
                                      <p:cBhvr>
                                        <p:cTn id="13" dur="250" fill="hold"/>
                                        <p:tgtEl>
                                          <p:spTgt spid="47"/>
                                        </p:tgtEl>
                                        <p:attrNameLst>
                                          <p:attrName>ppt_h</p:attrName>
                                        </p:attrNameLst>
                                      </p:cBhvr>
                                      <p:tavLst>
                                        <p:tav tm="0">
                                          <p:val>
                                            <p:fltVal val="0"/>
                                          </p:val>
                                        </p:tav>
                                        <p:tav tm="100000">
                                          <p:val>
                                            <p:strVal val="#ppt_h"/>
                                          </p:val>
                                        </p:tav>
                                      </p:tavLst>
                                    </p:anim>
                                    <p:animEffect transition="in" filter="fade">
                                      <p:cBhvr>
                                        <p:cTn id="14" dur="250"/>
                                        <p:tgtEl>
                                          <p:spTgt spid="47"/>
                                        </p:tgtEl>
                                      </p:cBhvr>
                                    </p:animEffect>
                                  </p:childTnLst>
                                </p:cTn>
                              </p:par>
                              <p:par>
                                <p:cTn id="15" presetID="6" presetClass="emph" presetSubtype="0" decel="100000" fill="hold" grpId="1" nodeType="withEffect">
                                  <p:stCondLst>
                                    <p:cond delay="200"/>
                                  </p:stCondLst>
                                  <p:childTnLst>
                                    <p:animScale>
                                      <p:cBhvr>
                                        <p:cTn id="16" dur="250" fill="hold"/>
                                        <p:tgtEl>
                                          <p:spTgt spid="47"/>
                                        </p:tgtEl>
                                      </p:cBhvr>
                                      <p:by x="110000" y="110000"/>
                                    </p:animScale>
                                  </p:childTnLst>
                                </p:cTn>
                              </p:par>
                              <p:par>
                                <p:cTn id="17" presetID="6" presetClass="emph" presetSubtype="0" decel="100000" fill="hold" grpId="2" nodeType="withEffect">
                                  <p:stCondLst>
                                    <p:cond delay="300"/>
                                  </p:stCondLst>
                                  <p:childTnLst>
                                    <p:animScale>
                                      <p:cBhvr>
                                        <p:cTn id="18" dur="250" fill="hold"/>
                                        <p:tgtEl>
                                          <p:spTgt spid="47"/>
                                        </p:tgtEl>
                                      </p:cBhvr>
                                      <p:by x="91000" y="91000"/>
                                    </p:animScale>
                                  </p:childTnLst>
                                </p:cTn>
                              </p:par>
                              <p:par>
                                <p:cTn id="19" presetID="10" presetClass="entr" presetSubtype="0" fill="hold" grpId="0" nodeType="withEffect">
                                  <p:stCondLst>
                                    <p:cond delay="300"/>
                                  </p:stCondLst>
                                  <p:childTnLst>
                                    <p:set>
                                      <p:cBhvr>
                                        <p:cTn id="20" dur="1" fill="hold">
                                          <p:stCondLst>
                                            <p:cond delay="0"/>
                                          </p:stCondLst>
                                        </p:cTn>
                                        <p:tgtEl>
                                          <p:spTgt spid="33"/>
                                        </p:tgtEl>
                                        <p:attrNameLst>
                                          <p:attrName>style.visibility</p:attrName>
                                        </p:attrNameLst>
                                      </p:cBhvr>
                                      <p:to>
                                        <p:strVal val="visible"/>
                                      </p:to>
                                    </p:set>
                                    <p:animEffect transition="in" filter="fade">
                                      <p:cBhvr>
                                        <p:cTn id="21" dur="600"/>
                                        <p:tgtEl>
                                          <p:spTgt spid="33"/>
                                        </p:tgtEl>
                                      </p:cBhvr>
                                    </p:animEffect>
                                  </p:childTnLst>
                                </p:cTn>
                              </p:par>
                              <p:par>
                                <p:cTn id="22" presetID="35" presetClass="path" presetSubtype="0" decel="100000" fill="hold" grpId="1" nodeType="withEffect">
                                  <p:stCondLst>
                                    <p:cond delay="100"/>
                                  </p:stCondLst>
                                  <p:childTnLst>
                                    <p:animMotion origin="layout" path="M -0.05552 0.00022 L -3.95966E-6 0.00022 " pathEditMode="relative" rAng="0" ptsTypes="AA">
                                      <p:cBhvr>
                                        <p:cTn id="23" dur="800" spd="-100000" fill="hold"/>
                                        <p:tgtEl>
                                          <p:spTgt spid="33"/>
                                        </p:tgtEl>
                                        <p:attrNameLst>
                                          <p:attrName>ppt_x</p:attrName>
                                          <p:attrName>ppt_y</p:attrName>
                                        </p:attrNameLst>
                                      </p:cBhvr>
                                      <p:rCtr x="2770" y="0"/>
                                    </p:animMotion>
                                  </p:childTnLst>
                                </p:cTn>
                              </p:par>
                              <p:par>
                                <p:cTn id="24" presetID="10" presetClass="entr" presetSubtype="0" fill="hold" grpId="0" nodeType="withEffect">
                                  <p:stCondLst>
                                    <p:cond delay="100"/>
                                  </p:stCondLst>
                                  <p:childTnLst>
                                    <p:set>
                                      <p:cBhvr>
                                        <p:cTn id="25" dur="1" fill="hold">
                                          <p:stCondLst>
                                            <p:cond delay="0"/>
                                          </p:stCondLst>
                                        </p:cTn>
                                        <p:tgtEl>
                                          <p:spTgt spid="14"/>
                                        </p:tgtEl>
                                        <p:attrNameLst>
                                          <p:attrName>style.visibility</p:attrName>
                                        </p:attrNameLst>
                                      </p:cBhvr>
                                      <p:to>
                                        <p:strVal val="visible"/>
                                      </p:to>
                                    </p:set>
                                    <p:animEffect transition="in" filter="fade">
                                      <p:cBhvr>
                                        <p:cTn id="26" dur="500"/>
                                        <p:tgtEl>
                                          <p:spTgt spid="14"/>
                                        </p:tgtEl>
                                      </p:cBhvr>
                                    </p:animEffect>
                                  </p:childTnLst>
                                </p:cTn>
                              </p:par>
                            </p:childTnLst>
                          </p:cTn>
                        </p:par>
                        <p:par>
                          <p:cTn id="27" fill="hold">
                            <p:stCondLst>
                              <p:cond delay="1400"/>
                            </p:stCondLst>
                            <p:childTnLst>
                              <p:par>
                                <p:cTn id="28" presetID="10" presetClass="entr" presetSubtype="0" fill="hold" grpId="0" nodeType="afterEffect">
                                  <p:stCondLst>
                                    <p:cond delay="0"/>
                                  </p:stCondLst>
                                  <p:childTnLst>
                                    <p:set>
                                      <p:cBhvr>
                                        <p:cTn id="29" dur="1" fill="hold">
                                          <p:stCondLst>
                                            <p:cond delay="0"/>
                                          </p:stCondLst>
                                        </p:cTn>
                                        <p:tgtEl>
                                          <p:spTgt spid="49"/>
                                        </p:tgtEl>
                                        <p:attrNameLst>
                                          <p:attrName>style.visibility</p:attrName>
                                        </p:attrNameLst>
                                      </p:cBhvr>
                                      <p:to>
                                        <p:strVal val="visible"/>
                                      </p:to>
                                    </p:set>
                                    <p:animEffect transition="in" filter="fade">
                                      <p:cBhvr>
                                        <p:cTn id="30" dur="500"/>
                                        <p:tgtEl>
                                          <p:spTgt spid="49"/>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50"/>
                                        </p:tgtEl>
                                        <p:attrNameLst>
                                          <p:attrName>style.visibility</p:attrName>
                                        </p:attrNameLst>
                                      </p:cBhvr>
                                      <p:to>
                                        <p:strVal val="visible"/>
                                      </p:to>
                                    </p:set>
                                    <p:animEffect transition="in" filter="fade">
                                      <p:cBhvr>
                                        <p:cTn id="33" dur="500"/>
                                        <p:tgtEl>
                                          <p:spTgt spid="50"/>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51"/>
                                        </p:tgtEl>
                                        <p:attrNameLst>
                                          <p:attrName>style.visibility</p:attrName>
                                        </p:attrNameLst>
                                      </p:cBhvr>
                                      <p:to>
                                        <p:strVal val="visible"/>
                                      </p:to>
                                    </p:set>
                                    <p:animEffect transition="in" filter="fade">
                                      <p:cBhvr>
                                        <p:cTn id="36" dur="500"/>
                                        <p:tgtEl>
                                          <p:spTgt spid="51"/>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52"/>
                                        </p:tgtEl>
                                        <p:attrNameLst>
                                          <p:attrName>style.visibility</p:attrName>
                                        </p:attrNameLst>
                                      </p:cBhvr>
                                      <p:to>
                                        <p:strVal val="visible"/>
                                      </p:to>
                                    </p:set>
                                    <p:animEffect transition="in" filter="fade">
                                      <p:cBhvr>
                                        <p:cTn id="39" dur="500"/>
                                        <p:tgtEl>
                                          <p:spTgt spid="52"/>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53"/>
                                        </p:tgtEl>
                                        <p:attrNameLst>
                                          <p:attrName>style.visibility</p:attrName>
                                        </p:attrNameLst>
                                      </p:cBhvr>
                                      <p:to>
                                        <p:strVal val="visible"/>
                                      </p:to>
                                    </p:set>
                                    <p:animEffect transition="in" filter="fade">
                                      <p:cBhvr>
                                        <p:cTn id="42" dur="500"/>
                                        <p:tgtEl>
                                          <p:spTgt spid="53"/>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54"/>
                                        </p:tgtEl>
                                        <p:attrNameLst>
                                          <p:attrName>style.visibility</p:attrName>
                                        </p:attrNameLst>
                                      </p:cBhvr>
                                      <p:to>
                                        <p:strVal val="visible"/>
                                      </p:to>
                                    </p:set>
                                    <p:animEffect transition="in" filter="fade">
                                      <p:cBhvr>
                                        <p:cTn id="45" dur="500"/>
                                        <p:tgtEl>
                                          <p:spTgt spid="54"/>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55"/>
                                        </p:tgtEl>
                                        <p:attrNameLst>
                                          <p:attrName>style.visibility</p:attrName>
                                        </p:attrNameLst>
                                      </p:cBhvr>
                                      <p:to>
                                        <p:strVal val="visible"/>
                                      </p:to>
                                    </p:set>
                                    <p:animEffect transition="in" filter="fade">
                                      <p:cBhvr>
                                        <p:cTn id="48" dur="500"/>
                                        <p:tgtEl>
                                          <p:spTgt spid="55"/>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56"/>
                                        </p:tgtEl>
                                        <p:attrNameLst>
                                          <p:attrName>style.visibility</p:attrName>
                                        </p:attrNameLst>
                                      </p:cBhvr>
                                      <p:to>
                                        <p:strVal val="visible"/>
                                      </p:to>
                                    </p:set>
                                    <p:animEffect transition="in" filter="fade">
                                      <p:cBhvr>
                                        <p:cTn id="51" dur="500"/>
                                        <p:tgtEl>
                                          <p:spTgt spid="56"/>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57"/>
                                        </p:tgtEl>
                                        <p:attrNameLst>
                                          <p:attrName>style.visibility</p:attrName>
                                        </p:attrNameLst>
                                      </p:cBhvr>
                                      <p:to>
                                        <p:strVal val="visible"/>
                                      </p:to>
                                    </p:set>
                                    <p:animEffect transition="in" filter="fade">
                                      <p:cBhvr>
                                        <p:cTn id="54" dur="500"/>
                                        <p:tgtEl>
                                          <p:spTgt spid="57"/>
                                        </p:tgtEl>
                                      </p:cBhvr>
                                    </p:animEffect>
                                  </p:childTnLst>
                                </p:cTn>
                              </p:par>
                              <p:par>
                                <p:cTn id="55" presetID="50" presetClass="path" presetSubtype="0" accel="50000" decel="50000" fill="hold" grpId="1" nodeType="withEffect">
                                  <p:stCondLst>
                                    <p:cond delay="0"/>
                                  </p:stCondLst>
                                  <p:childTnLst>
                                    <p:animMotion origin="layout" path="M 0.00012 -0.00091 L 0.14015 -0.00091 C 0.20309 -0.00091 0.2807 -0.07036 0.2807 -0.12665 L 0.2807 -0.25216 " pathEditMode="relative" rAng="0" ptsTypes="AAAA">
                                      <p:cBhvr>
                                        <p:cTn id="56" dur="1500" fill="hold"/>
                                        <p:tgtEl>
                                          <p:spTgt spid="51"/>
                                        </p:tgtEl>
                                        <p:attrNameLst>
                                          <p:attrName>ppt_x</p:attrName>
                                          <p:attrName>ppt_y</p:attrName>
                                        </p:attrNameLst>
                                      </p:cBhvr>
                                      <p:rCtr x="14029" y="-12574"/>
                                    </p:animMotion>
                                  </p:childTnLst>
                                </p:cTn>
                              </p:par>
                              <p:par>
                                <p:cTn id="57" presetID="50" presetClass="path" presetSubtype="0" accel="50000" decel="50000" fill="hold" grpId="0" nodeType="withEffect">
                                  <p:stCondLst>
                                    <p:cond delay="0"/>
                                  </p:stCondLst>
                                  <p:childTnLst>
                                    <p:animMotion origin="layout" path="M -3.7733E-6 -2.38311E-6 L -0.13952 -2.38311E-6 C -0.20245 -2.38311E-6 -0.28082 0.06945 -0.28082 0.12642 L -0.28082 0.25329 " pathEditMode="relative" rAng="0" ptsTypes="AAAA">
                                      <p:cBhvr>
                                        <p:cTn id="58" dur="1500" fill="hold"/>
                                        <p:tgtEl>
                                          <p:spTgt spid="41"/>
                                        </p:tgtEl>
                                        <p:attrNameLst>
                                          <p:attrName>ppt_x</p:attrName>
                                          <p:attrName>ppt_y</p:attrName>
                                        </p:attrNameLst>
                                      </p:cBhvr>
                                      <p:rCtr x="-14041" y="12665"/>
                                    </p:animMotion>
                                  </p:childTnLst>
                                </p:cTn>
                              </p:par>
                              <p:par>
                                <p:cTn id="59" presetID="10" presetClass="entr" presetSubtype="0" fill="hold" grpId="0" nodeType="withEffect">
                                  <p:stCondLst>
                                    <p:cond delay="300"/>
                                  </p:stCondLst>
                                  <p:childTnLst>
                                    <p:set>
                                      <p:cBhvr>
                                        <p:cTn id="60" dur="1" fill="hold">
                                          <p:stCondLst>
                                            <p:cond delay="0"/>
                                          </p:stCondLst>
                                        </p:cTn>
                                        <p:tgtEl>
                                          <p:spTgt spid="29"/>
                                        </p:tgtEl>
                                        <p:attrNameLst>
                                          <p:attrName>style.visibility</p:attrName>
                                        </p:attrNameLst>
                                      </p:cBhvr>
                                      <p:to>
                                        <p:strVal val="visible"/>
                                      </p:to>
                                    </p:set>
                                    <p:animEffect transition="in" filter="fade">
                                      <p:cBhvr>
                                        <p:cTn id="61" dur="600"/>
                                        <p:tgtEl>
                                          <p:spTgt spid="29"/>
                                        </p:tgtEl>
                                      </p:cBhvr>
                                    </p:animEffect>
                                  </p:childTnLst>
                                </p:cTn>
                              </p:par>
                              <p:par>
                                <p:cTn id="62" presetID="35" presetClass="path" presetSubtype="0" decel="100000" fill="hold" grpId="1" nodeType="withEffect">
                                  <p:stCondLst>
                                    <p:cond delay="100"/>
                                  </p:stCondLst>
                                  <p:childTnLst>
                                    <p:animMotion origin="layout" path="M -0.05552 0.00023 L -2.33087E-6 0.00023 " pathEditMode="relative" rAng="0" ptsTypes="AA">
                                      <p:cBhvr>
                                        <p:cTn id="63" dur="800" fill="hold"/>
                                        <p:tgtEl>
                                          <p:spTgt spid="29"/>
                                        </p:tgtEl>
                                        <p:attrNameLst>
                                          <p:attrName>ppt_x</p:attrName>
                                          <p:attrName>ppt_y</p:attrName>
                                        </p:attrNameLst>
                                      </p:cBhvr>
                                      <p:rCtr x="277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animBg="1"/>
      <p:bldP spid="47" grpId="0" animBg="1"/>
      <p:bldP spid="47" grpId="1" animBg="1"/>
      <p:bldP spid="47" grpId="2" animBg="1"/>
      <p:bldP spid="33" grpId="0"/>
      <p:bldP spid="33" grpId="1"/>
      <p:bldP spid="41" grpId="0" animBg="1"/>
      <p:bldP spid="49" grpId="0" animBg="1"/>
      <p:bldP spid="50" grpId="0" animBg="1"/>
      <p:bldP spid="51" grpId="0" animBg="1"/>
      <p:bldP spid="51" grpId="1" animBg="1"/>
      <p:bldP spid="52" grpId="0" animBg="1"/>
      <p:bldP spid="53" grpId="0" animBg="1"/>
      <p:bldP spid="54" grpId="0" animBg="1"/>
      <p:bldP spid="55" grpId="0" animBg="1"/>
      <p:bldP spid="56" grpId="0" animBg="1"/>
      <p:bldP spid="57" grpId="0" animBg="1"/>
      <p:bldP spid="14" grpId="0"/>
      <p:bldP spid="29" grpId="0"/>
      <p:bldP spid="29" grpId="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4122739" y="2673758"/>
            <a:ext cx="3963406" cy="4133126"/>
            <a:chOff x="4122739" y="2673758"/>
            <a:chExt cx="3963406" cy="4133126"/>
          </a:xfrm>
        </p:grpSpPr>
        <p:sp>
          <p:nvSpPr>
            <p:cNvPr id="19" name="Rectangle 18"/>
            <p:cNvSpPr/>
            <p:nvPr/>
          </p:nvSpPr>
          <p:spPr bwMode="auto">
            <a:xfrm>
              <a:off x="4122739" y="3176678"/>
              <a:ext cx="3963406" cy="3630206"/>
            </a:xfrm>
            <a:prstGeom prst="rect">
              <a:avLst/>
            </a:prstGeom>
            <a:solidFill>
              <a:schemeClr val="tx1">
                <a:lumMod val="20000"/>
                <a:lumOff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37160" rIns="91440" bIns="146304" numCol="1" spcCol="0" rtlCol="0" fromWordArt="0" anchor="t" anchorCtr="0" forceAA="0" compatLnSpc="1">
              <a:prstTxWarp prst="textNoShape">
                <a:avLst/>
              </a:prstTxWarp>
              <a:noAutofit/>
            </a:bodyPr>
            <a:lstStyle/>
            <a:p>
              <a:pPr defTabSz="914099" fontAlgn="base">
                <a:lnSpc>
                  <a:spcPct val="95000"/>
                </a:lnSpc>
                <a:spcBef>
                  <a:spcPct val="0"/>
                </a:spcBef>
                <a:spcAft>
                  <a:spcPts val="1200"/>
                </a:spcAft>
              </a:pPr>
              <a:r>
                <a:rPr lang="en-US" sz="2000" spc="-50" dirty="0" smtClean="0">
                  <a:gradFill>
                    <a:gsLst>
                      <a:gs pos="1250">
                        <a:schemeClr val="bg1">
                          <a:lumMod val="25000"/>
                        </a:schemeClr>
                      </a:gs>
                      <a:gs pos="10417">
                        <a:schemeClr val="bg1">
                          <a:lumMod val="25000"/>
                        </a:schemeClr>
                      </a:gs>
                    </a:gsLst>
                    <a:lin ang="5400000" scaled="0"/>
                  </a:gradFill>
                  <a:cs typeface="Segoe UI Light" pitchFamily="34" charset="0"/>
                </a:rPr>
                <a:t>Move from SharePoint 2007 </a:t>
              </a:r>
              <a:br>
                <a:rPr lang="en-US" sz="2000" spc="-50" dirty="0" smtClean="0">
                  <a:gradFill>
                    <a:gsLst>
                      <a:gs pos="1250">
                        <a:schemeClr val="bg1">
                          <a:lumMod val="25000"/>
                        </a:schemeClr>
                      </a:gs>
                      <a:gs pos="10417">
                        <a:schemeClr val="bg1">
                          <a:lumMod val="25000"/>
                        </a:schemeClr>
                      </a:gs>
                    </a:gsLst>
                    <a:lin ang="5400000" scaled="0"/>
                  </a:gradFill>
                  <a:cs typeface="Segoe UI Light" pitchFamily="34" charset="0"/>
                </a:rPr>
              </a:br>
              <a:r>
                <a:rPr lang="en-US" sz="2000" spc="-50" dirty="0" smtClean="0">
                  <a:gradFill>
                    <a:gsLst>
                      <a:gs pos="1250">
                        <a:schemeClr val="bg1">
                          <a:lumMod val="25000"/>
                        </a:schemeClr>
                      </a:gs>
                      <a:gs pos="10417">
                        <a:schemeClr val="bg1">
                          <a:lumMod val="25000"/>
                        </a:schemeClr>
                      </a:gs>
                    </a:gsLst>
                    <a:lin ang="5400000" scaled="0"/>
                  </a:gradFill>
                  <a:cs typeface="Segoe UI Light" pitchFamily="34" charset="0"/>
                </a:rPr>
                <a:t>to </a:t>
              </a:r>
              <a:r>
                <a:rPr lang="en-US" sz="2000" spc="-50" dirty="0">
                  <a:gradFill>
                    <a:gsLst>
                      <a:gs pos="1250">
                        <a:schemeClr val="bg1">
                          <a:lumMod val="25000"/>
                        </a:schemeClr>
                      </a:gs>
                      <a:gs pos="10417">
                        <a:schemeClr val="bg1">
                          <a:lumMod val="25000"/>
                        </a:schemeClr>
                      </a:gs>
                    </a:gsLst>
                    <a:lin ang="5400000" scaled="0"/>
                  </a:gradFill>
                  <a:cs typeface="Segoe UI Light" pitchFamily="34" charset="0"/>
                </a:rPr>
                <a:t>SharePoint </a:t>
              </a:r>
              <a:r>
                <a:rPr lang="en-US" sz="2000" spc="-50" dirty="0" smtClean="0">
                  <a:gradFill>
                    <a:gsLst>
                      <a:gs pos="1250">
                        <a:schemeClr val="bg1">
                          <a:lumMod val="25000"/>
                        </a:schemeClr>
                      </a:gs>
                      <a:gs pos="10417">
                        <a:schemeClr val="bg1">
                          <a:lumMod val="25000"/>
                        </a:schemeClr>
                      </a:gs>
                    </a:gsLst>
                    <a:lin ang="5400000" scaled="0"/>
                  </a:gradFill>
                  <a:cs typeface="Segoe UI Light" pitchFamily="34" charset="0"/>
                </a:rPr>
                <a:t>2013 </a:t>
              </a:r>
              <a:r>
                <a:rPr lang="en-US" sz="2000" spc="-50" dirty="0">
                  <a:gradFill>
                    <a:gsLst>
                      <a:gs pos="1250">
                        <a:schemeClr val="bg1">
                          <a:lumMod val="25000"/>
                        </a:schemeClr>
                      </a:gs>
                      <a:gs pos="10417">
                        <a:schemeClr val="bg1">
                          <a:lumMod val="25000"/>
                        </a:schemeClr>
                      </a:gs>
                    </a:gsLst>
                    <a:lin ang="5400000" scaled="0"/>
                  </a:gradFill>
                  <a:cs typeface="Segoe UI Light" pitchFamily="34" charset="0"/>
                </a:rPr>
                <a:t>across </a:t>
              </a:r>
              <a:r>
                <a:rPr lang="en-US" sz="2000" spc="-50" dirty="0" smtClean="0">
                  <a:gradFill>
                    <a:gsLst>
                      <a:gs pos="1250">
                        <a:schemeClr val="bg1">
                          <a:lumMod val="25000"/>
                        </a:schemeClr>
                      </a:gs>
                      <a:gs pos="10417">
                        <a:schemeClr val="bg1">
                          <a:lumMod val="25000"/>
                        </a:schemeClr>
                      </a:gs>
                    </a:gsLst>
                    <a:lin ang="5400000" scaled="0"/>
                  </a:gradFill>
                  <a:cs typeface="Segoe UI Light" pitchFamily="34" charset="0"/>
                </a:rPr>
                <a:t/>
              </a:r>
              <a:br>
                <a:rPr lang="en-US" sz="2000" spc="-50" dirty="0" smtClean="0">
                  <a:gradFill>
                    <a:gsLst>
                      <a:gs pos="1250">
                        <a:schemeClr val="bg1">
                          <a:lumMod val="25000"/>
                        </a:schemeClr>
                      </a:gs>
                      <a:gs pos="10417">
                        <a:schemeClr val="bg1">
                          <a:lumMod val="25000"/>
                        </a:schemeClr>
                      </a:gs>
                    </a:gsLst>
                    <a:lin ang="5400000" scaled="0"/>
                  </a:gradFill>
                  <a:cs typeface="Segoe UI Light" pitchFamily="34" charset="0"/>
                </a:rPr>
              </a:br>
              <a:r>
                <a:rPr lang="en-US" sz="2000" spc="-50" dirty="0" smtClean="0">
                  <a:gradFill>
                    <a:gsLst>
                      <a:gs pos="1250">
                        <a:schemeClr val="bg1">
                          <a:lumMod val="25000"/>
                        </a:schemeClr>
                      </a:gs>
                      <a:gs pos="10417">
                        <a:schemeClr val="bg1">
                          <a:lumMod val="25000"/>
                        </a:schemeClr>
                      </a:gs>
                    </a:gsLst>
                    <a:lin ang="5400000" scaled="0"/>
                  </a:gradFill>
                  <a:cs typeface="Segoe UI Light" pitchFamily="34" charset="0"/>
                </a:rPr>
                <a:t>18 </a:t>
              </a:r>
              <a:r>
                <a:rPr lang="en-US" sz="2000" spc="-50" dirty="0">
                  <a:gradFill>
                    <a:gsLst>
                      <a:gs pos="1250">
                        <a:schemeClr val="bg1">
                          <a:lumMod val="25000"/>
                        </a:schemeClr>
                      </a:gs>
                      <a:gs pos="10417">
                        <a:schemeClr val="bg1">
                          <a:lumMod val="25000"/>
                        </a:schemeClr>
                      </a:gs>
                    </a:gsLst>
                    <a:lin ang="5400000" scaled="0"/>
                  </a:gradFill>
                  <a:cs typeface="Segoe UI Light" pitchFamily="34" charset="0"/>
                </a:rPr>
                <a:t>different business units, </a:t>
              </a:r>
              <a:r>
                <a:rPr lang="en-US" sz="2000" spc="-50" dirty="0" smtClean="0">
                  <a:gradFill>
                    <a:gsLst>
                      <a:gs pos="1250">
                        <a:schemeClr val="bg1">
                          <a:lumMod val="25000"/>
                        </a:schemeClr>
                      </a:gs>
                      <a:gs pos="10417">
                        <a:schemeClr val="bg1">
                          <a:lumMod val="25000"/>
                        </a:schemeClr>
                      </a:gs>
                    </a:gsLst>
                    <a:lin ang="5400000" scaled="0"/>
                  </a:gradFill>
                  <a:cs typeface="Segoe UI Light" pitchFamily="34" charset="0"/>
                </a:rPr>
                <a:t/>
              </a:r>
              <a:br>
                <a:rPr lang="en-US" sz="2000" spc="-50" dirty="0" smtClean="0">
                  <a:gradFill>
                    <a:gsLst>
                      <a:gs pos="1250">
                        <a:schemeClr val="bg1">
                          <a:lumMod val="25000"/>
                        </a:schemeClr>
                      </a:gs>
                      <a:gs pos="10417">
                        <a:schemeClr val="bg1">
                          <a:lumMod val="25000"/>
                        </a:schemeClr>
                      </a:gs>
                    </a:gsLst>
                    <a:lin ang="5400000" scaled="0"/>
                  </a:gradFill>
                  <a:cs typeface="Segoe UI Light" pitchFamily="34" charset="0"/>
                </a:rPr>
              </a:br>
              <a:r>
                <a:rPr lang="en-US" sz="2000" spc="-50" dirty="0" smtClean="0">
                  <a:gradFill>
                    <a:gsLst>
                      <a:gs pos="1250">
                        <a:schemeClr val="bg1">
                          <a:lumMod val="25000"/>
                        </a:schemeClr>
                      </a:gs>
                      <a:gs pos="10417">
                        <a:schemeClr val="bg1">
                          <a:lumMod val="25000"/>
                        </a:schemeClr>
                      </a:gs>
                    </a:gsLst>
                    <a:lin ang="5400000" scaled="0"/>
                  </a:gradFill>
                  <a:cs typeface="Segoe UI Light" pitchFamily="34" charset="0"/>
                </a:rPr>
                <a:t>spread </a:t>
              </a:r>
              <a:r>
                <a:rPr lang="en-US" sz="2000" spc="-50" dirty="0">
                  <a:gradFill>
                    <a:gsLst>
                      <a:gs pos="1250">
                        <a:schemeClr val="bg1">
                          <a:lumMod val="25000"/>
                        </a:schemeClr>
                      </a:gs>
                      <a:gs pos="10417">
                        <a:schemeClr val="bg1">
                          <a:lumMod val="25000"/>
                        </a:schemeClr>
                      </a:gs>
                    </a:gsLst>
                    <a:lin ang="5400000" scaled="0"/>
                  </a:gradFill>
                  <a:cs typeface="Segoe UI Light" pitchFamily="34" charset="0"/>
                </a:rPr>
                <a:t>across </a:t>
              </a:r>
              <a:r>
                <a:rPr lang="en-US" sz="2000" spc="-50" dirty="0" smtClean="0">
                  <a:gradFill>
                    <a:gsLst>
                      <a:gs pos="1250">
                        <a:schemeClr val="bg1">
                          <a:lumMod val="25000"/>
                        </a:schemeClr>
                      </a:gs>
                      <a:gs pos="10417">
                        <a:schemeClr val="bg1">
                          <a:lumMod val="25000"/>
                        </a:schemeClr>
                      </a:gs>
                    </a:gsLst>
                    <a:lin ang="5400000" scaled="0"/>
                  </a:gradFill>
                  <a:cs typeface="Segoe UI Light" pitchFamily="34" charset="0"/>
                </a:rPr>
                <a:t>12 countries</a:t>
              </a:r>
            </a:p>
            <a:p>
              <a:pPr defTabSz="914099" fontAlgn="base">
                <a:lnSpc>
                  <a:spcPct val="95000"/>
                </a:lnSpc>
                <a:spcBef>
                  <a:spcPct val="0"/>
                </a:spcBef>
                <a:spcAft>
                  <a:spcPct val="0"/>
                </a:spcAft>
              </a:pPr>
              <a:r>
                <a:rPr lang="en-US" sz="2000" spc="-50" dirty="0" smtClean="0">
                  <a:gradFill>
                    <a:gsLst>
                      <a:gs pos="1250">
                        <a:schemeClr val="bg1">
                          <a:lumMod val="25000"/>
                        </a:schemeClr>
                      </a:gs>
                      <a:gs pos="10417">
                        <a:schemeClr val="bg1">
                          <a:lumMod val="25000"/>
                        </a:schemeClr>
                      </a:gs>
                    </a:gsLst>
                    <a:lin ang="5400000" scaled="0"/>
                  </a:gradFill>
                  <a:cs typeface="Segoe UI Light" pitchFamily="34" charset="0"/>
                </a:rPr>
                <a:t>Quickly create a large SharePoint farm for Dev/test within time </a:t>
              </a:r>
              <a:br>
                <a:rPr lang="en-US" sz="2000" spc="-50" dirty="0" smtClean="0">
                  <a:gradFill>
                    <a:gsLst>
                      <a:gs pos="1250">
                        <a:schemeClr val="bg1">
                          <a:lumMod val="25000"/>
                        </a:schemeClr>
                      </a:gs>
                      <a:gs pos="10417">
                        <a:schemeClr val="bg1">
                          <a:lumMod val="25000"/>
                        </a:schemeClr>
                      </a:gs>
                    </a:gsLst>
                    <a:lin ang="5400000" scaled="0"/>
                  </a:gradFill>
                  <a:cs typeface="Segoe UI Light" pitchFamily="34" charset="0"/>
                </a:rPr>
              </a:br>
              <a:r>
                <a:rPr lang="en-US" sz="2000" spc="-50" dirty="0" smtClean="0">
                  <a:gradFill>
                    <a:gsLst>
                      <a:gs pos="1250">
                        <a:schemeClr val="bg1">
                          <a:lumMod val="25000"/>
                        </a:schemeClr>
                      </a:gs>
                      <a:gs pos="10417">
                        <a:schemeClr val="bg1">
                          <a:lumMod val="25000"/>
                        </a:schemeClr>
                      </a:gs>
                    </a:gsLst>
                    <a:lin ang="5400000" scaled="0"/>
                  </a:gradFill>
                  <a:cs typeface="Segoe UI Light" pitchFamily="34" charset="0"/>
                </a:rPr>
                <a:t>and </a:t>
              </a:r>
              <a:r>
                <a:rPr lang="en-US" sz="2000" spc="-50" dirty="0">
                  <a:gradFill>
                    <a:gsLst>
                      <a:gs pos="1250">
                        <a:schemeClr val="bg1">
                          <a:lumMod val="25000"/>
                        </a:schemeClr>
                      </a:gs>
                      <a:gs pos="10417">
                        <a:schemeClr val="bg1">
                          <a:lumMod val="25000"/>
                        </a:schemeClr>
                      </a:gs>
                    </a:gsLst>
                    <a:lin ang="5400000" scaled="0"/>
                  </a:gradFill>
                  <a:cs typeface="Segoe UI Light" pitchFamily="34" charset="0"/>
                </a:rPr>
                <a:t>cost </a:t>
              </a:r>
              <a:r>
                <a:rPr lang="en-US" sz="2000" spc="-50" dirty="0" smtClean="0">
                  <a:gradFill>
                    <a:gsLst>
                      <a:gs pos="1250">
                        <a:schemeClr val="bg1">
                          <a:lumMod val="25000"/>
                        </a:schemeClr>
                      </a:gs>
                      <a:gs pos="10417">
                        <a:schemeClr val="bg1">
                          <a:lumMod val="25000"/>
                        </a:schemeClr>
                      </a:gs>
                    </a:gsLst>
                    <a:lin ang="5400000" scaled="0"/>
                  </a:gradFill>
                  <a:cs typeface="Segoe UI Light" pitchFamily="34" charset="0"/>
                </a:rPr>
                <a:t>limits</a:t>
              </a:r>
              <a:endParaRPr lang="en-US" sz="2000" spc="-50" dirty="0">
                <a:gradFill>
                  <a:gsLst>
                    <a:gs pos="1250">
                      <a:schemeClr val="bg1">
                        <a:lumMod val="25000"/>
                      </a:schemeClr>
                    </a:gs>
                    <a:gs pos="10417">
                      <a:schemeClr val="bg1">
                        <a:lumMod val="25000"/>
                      </a:schemeClr>
                    </a:gs>
                  </a:gsLst>
                  <a:lin ang="5400000" scaled="0"/>
                </a:gradFill>
                <a:cs typeface="Segoe UI Light" pitchFamily="34" charset="0"/>
              </a:endParaRPr>
            </a:p>
            <a:p>
              <a:pPr marL="292100" indent="-292100" defTabSz="914099" fontAlgn="base">
                <a:lnSpc>
                  <a:spcPct val="90000"/>
                </a:lnSpc>
                <a:spcBef>
                  <a:spcPct val="0"/>
                </a:spcBef>
                <a:spcAft>
                  <a:spcPct val="0"/>
                </a:spcAft>
                <a:buFont typeface="Arial" panose="020B0604020202020204" pitchFamily="34" charset="0"/>
                <a:buChar char="•"/>
              </a:pPr>
              <a:endParaRPr lang="en-US" sz="2000" spc="-50" dirty="0">
                <a:gradFill>
                  <a:gsLst>
                    <a:gs pos="1250">
                      <a:schemeClr val="bg1">
                        <a:lumMod val="25000"/>
                      </a:schemeClr>
                    </a:gs>
                    <a:gs pos="10417">
                      <a:schemeClr val="bg1">
                        <a:lumMod val="25000"/>
                      </a:schemeClr>
                    </a:gs>
                  </a:gsLst>
                  <a:lin ang="5400000" scaled="0"/>
                </a:gradFill>
                <a:latin typeface="+mj-lt"/>
              </a:endParaRPr>
            </a:p>
            <a:p>
              <a:pPr marL="292100" indent="-292100" defTabSz="914099" fontAlgn="base">
                <a:lnSpc>
                  <a:spcPct val="90000"/>
                </a:lnSpc>
                <a:spcBef>
                  <a:spcPct val="0"/>
                </a:spcBef>
                <a:spcAft>
                  <a:spcPct val="0"/>
                </a:spcAft>
                <a:buFont typeface="Arial" panose="020B0604020202020204" pitchFamily="34" charset="0"/>
                <a:buChar char="•"/>
              </a:pPr>
              <a:endParaRPr lang="en-US" sz="2000" spc="-50" dirty="0">
                <a:gradFill>
                  <a:gsLst>
                    <a:gs pos="1250">
                      <a:schemeClr val="bg1">
                        <a:lumMod val="25000"/>
                      </a:schemeClr>
                    </a:gs>
                    <a:gs pos="10417">
                      <a:schemeClr val="bg1">
                        <a:lumMod val="25000"/>
                      </a:schemeClr>
                    </a:gs>
                  </a:gsLst>
                  <a:lin ang="5400000" scaled="0"/>
                </a:gradFill>
                <a:latin typeface="+mj-lt"/>
              </a:endParaRPr>
            </a:p>
          </p:txBody>
        </p:sp>
        <p:sp>
          <p:nvSpPr>
            <p:cNvPr id="31" name="Rectangle 30"/>
            <p:cNvSpPr/>
            <p:nvPr/>
          </p:nvSpPr>
          <p:spPr bwMode="auto">
            <a:xfrm>
              <a:off x="4122739" y="2673758"/>
              <a:ext cx="3963406" cy="502920"/>
            </a:xfrm>
            <a:prstGeom prst="rect">
              <a:avLst/>
            </a:prstGeom>
            <a:solidFill>
              <a:schemeClr val="tx1">
                <a:lumMod val="40000"/>
                <a:lumOff val="60000"/>
              </a:schemeClr>
            </a:solidFill>
            <a:ln w="22225" cap="sq">
              <a:no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0" rIns="182880" bIns="0" numCol="1" spcCol="0" rtlCol="0" fromWordArt="0" anchor="ctr" anchorCtr="0" forceAA="0" compatLnSpc="1">
              <a:prstTxWarp prst="textNoShape">
                <a:avLst/>
              </a:prstTxWarp>
              <a:noAutofit/>
            </a:bodyPr>
            <a:lstStyle/>
            <a:p>
              <a:pPr defTabSz="914099" fontAlgn="base">
                <a:lnSpc>
                  <a:spcPct val="90000"/>
                </a:lnSpc>
                <a:spcBef>
                  <a:spcPct val="0"/>
                </a:spcBef>
                <a:spcAft>
                  <a:spcPct val="0"/>
                </a:spcAft>
              </a:pPr>
              <a:r>
                <a:rPr lang="en-US" sz="2400" b="1" spc="-50" dirty="0" smtClean="0">
                  <a:gradFill>
                    <a:gsLst>
                      <a:gs pos="36283">
                        <a:schemeClr val="tx2"/>
                      </a:gs>
                      <a:gs pos="28000">
                        <a:schemeClr val="tx2"/>
                      </a:gs>
                    </a:gsLst>
                    <a:lin ang="5400000" scaled="0"/>
                  </a:gradFill>
                  <a:latin typeface="+mj-lt"/>
                </a:rPr>
                <a:t>Challenges</a:t>
              </a:r>
              <a:endParaRPr lang="en-US" sz="2000" spc="-50" dirty="0" smtClean="0">
                <a:gradFill>
                  <a:gsLst>
                    <a:gs pos="36283">
                      <a:schemeClr val="bg1">
                        <a:lumMod val="25000"/>
                      </a:schemeClr>
                    </a:gs>
                    <a:gs pos="28000">
                      <a:schemeClr val="bg1">
                        <a:lumMod val="25000"/>
                      </a:schemeClr>
                    </a:gs>
                  </a:gsLst>
                  <a:lin ang="5400000" scaled="0"/>
                </a:gradFill>
              </a:endParaRPr>
            </a:p>
          </p:txBody>
        </p:sp>
      </p:grpSp>
      <p:grpSp>
        <p:nvGrpSpPr>
          <p:cNvPr id="6" name="Group 5"/>
          <p:cNvGrpSpPr/>
          <p:nvPr/>
        </p:nvGrpSpPr>
        <p:grpSpPr>
          <a:xfrm>
            <a:off x="8198433" y="2673758"/>
            <a:ext cx="3963406" cy="4138206"/>
            <a:chOff x="8198433" y="2673758"/>
            <a:chExt cx="3963406" cy="4138206"/>
          </a:xfrm>
          <a:solidFill>
            <a:schemeClr val="bg2">
              <a:lumMod val="20000"/>
              <a:lumOff val="80000"/>
            </a:schemeClr>
          </a:solidFill>
        </p:grpSpPr>
        <p:sp>
          <p:nvSpPr>
            <p:cNvPr id="21" name="Rectangle 20"/>
            <p:cNvSpPr/>
            <p:nvPr/>
          </p:nvSpPr>
          <p:spPr bwMode="auto">
            <a:xfrm>
              <a:off x="8198433" y="3176678"/>
              <a:ext cx="3963406" cy="3635286"/>
            </a:xfrm>
            <a:prstGeom prst="rect">
              <a:avLst/>
            </a:prstGeom>
            <a:solidFill>
              <a:schemeClr val="tx1">
                <a:lumMod val="20000"/>
                <a:lumOff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37160" rIns="91440" bIns="146304" numCol="1" spcCol="0" rtlCol="0" fromWordArt="0" anchor="t" anchorCtr="0" forceAA="0" compatLnSpc="1">
              <a:prstTxWarp prst="textNoShape">
                <a:avLst/>
              </a:prstTxWarp>
              <a:noAutofit/>
            </a:bodyPr>
            <a:lstStyle/>
            <a:p>
              <a:pPr defTabSz="914099" fontAlgn="base">
                <a:lnSpc>
                  <a:spcPct val="95000"/>
                </a:lnSpc>
                <a:spcBef>
                  <a:spcPct val="0"/>
                </a:spcBef>
                <a:spcAft>
                  <a:spcPts val="800"/>
                </a:spcAft>
              </a:pPr>
              <a:r>
                <a:rPr lang="en-US" spc="-50" dirty="0">
                  <a:gradFill>
                    <a:gsLst>
                      <a:gs pos="1250">
                        <a:schemeClr val="bg1">
                          <a:lumMod val="25000"/>
                        </a:schemeClr>
                      </a:gs>
                      <a:gs pos="10417">
                        <a:schemeClr val="bg1">
                          <a:lumMod val="25000"/>
                        </a:schemeClr>
                      </a:gs>
                    </a:gsLst>
                    <a:lin ang="5400000" scaled="0"/>
                  </a:gradFill>
                </a:rPr>
                <a:t>Limitless </a:t>
              </a:r>
              <a:r>
                <a:rPr lang="en-US" spc="-50" dirty="0" smtClean="0">
                  <a:gradFill>
                    <a:gsLst>
                      <a:gs pos="1250">
                        <a:schemeClr val="bg1">
                          <a:lumMod val="25000"/>
                        </a:schemeClr>
                      </a:gs>
                      <a:gs pos="10417">
                        <a:schemeClr val="bg1">
                          <a:lumMod val="25000"/>
                        </a:schemeClr>
                      </a:gs>
                    </a:gsLst>
                    <a:lin ang="5400000" scaled="0"/>
                  </a:gradFill>
                </a:rPr>
                <a:t>resources for </a:t>
              </a:r>
              <a:r>
                <a:rPr lang="en-US" spc="-50" dirty="0" err="1">
                  <a:gradFill>
                    <a:gsLst>
                      <a:gs pos="1250">
                        <a:schemeClr val="bg1">
                          <a:lumMod val="25000"/>
                        </a:schemeClr>
                      </a:gs>
                      <a:gs pos="10417">
                        <a:schemeClr val="bg1">
                          <a:lumMod val="25000"/>
                        </a:schemeClr>
                      </a:gs>
                    </a:gsLst>
                    <a:lin ang="5400000" scaled="0"/>
                  </a:gradFill>
                </a:rPr>
                <a:t>Dev</a:t>
              </a:r>
              <a:r>
                <a:rPr lang="en-US" spc="-50" dirty="0">
                  <a:gradFill>
                    <a:gsLst>
                      <a:gs pos="1250">
                        <a:schemeClr val="bg1">
                          <a:lumMod val="25000"/>
                        </a:schemeClr>
                      </a:gs>
                      <a:gs pos="10417">
                        <a:schemeClr val="bg1">
                          <a:lumMod val="25000"/>
                        </a:schemeClr>
                      </a:gs>
                    </a:gsLst>
                    <a:lin ang="5400000" scaled="0"/>
                  </a:gradFill>
                </a:rPr>
                <a:t>/Test</a:t>
              </a:r>
            </a:p>
            <a:p>
              <a:pPr defTabSz="914099" fontAlgn="base">
                <a:lnSpc>
                  <a:spcPct val="95000"/>
                </a:lnSpc>
                <a:spcBef>
                  <a:spcPct val="0"/>
                </a:spcBef>
                <a:spcAft>
                  <a:spcPts val="800"/>
                </a:spcAft>
              </a:pPr>
              <a:r>
                <a:rPr lang="en-US" spc="-50" dirty="0" smtClean="0">
                  <a:gradFill>
                    <a:gsLst>
                      <a:gs pos="1250">
                        <a:schemeClr val="bg1">
                          <a:lumMod val="25000"/>
                        </a:schemeClr>
                      </a:gs>
                      <a:gs pos="10417">
                        <a:schemeClr val="bg1">
                          <a:lumMod val="25000"/>
                        </a:schemeClr>
                      </a:gs>
                    </a:gsLst>
                    <a:lin ang="5400000" scaled="0"/>
                  </a:gradFill>
                  <a:latin typeface="Segoe UI Semibold" panose="020B0702040204020203" pitchFamily="34" charset="0"/>
                  <a:cs typeface="Segoe UI Semibold" panose="020B0702040204020203" pitchFamily="34" charset="0"/>
                </a:rPr>
                <a:t>Speed: </a:t>
              </a:r>
              <a:r>
                <a:rPr lang="en-US" spc="-50" dirty="0" smtClean="0">
                  <a:gradFill>
                    <a:gsLst>
                      <a:gs pos="1250">
                        <a:schemeClr val="bg1">
                          <a:lumMod val="25000"/>
                        </a:schemeClr>
                      </a:gs>
                      <a:gs pos="10417">
                        <a:schemeClr val="bg1">
                          <a:lumMod val="25000"/>
                        </a:schemeClr>
                      </a:gs>
                    </a:gsLst>
                    <a:lin ang="5400000" scaled="0"/>
                  </a:gradFill>
                </a:rPr>
                <a:t>Build a SharePoint </a:t>
              </a:r>
              <a:r>
                <a:rPr lang="en-US" spc="-50" dirty="0">
                  <a:gradFill>
                    <a:gsLst>
                      <a:gs pos="1250">
                        <a:schemeClr val="bg1">
                          <a:lumMod val="25000"/>
                        </a:schemeClr>
                      </a:gs>
                      <a:gs pos="10417">
                        <a:schemeClr val="bg1">
                          <a:lumMod val="25000"/>
                        </a:schemeClr>
                      </a:gs>
                    </a:gsLst>
                    <a:lin ang="5400000" scaled="0"/>
                  </a:gradFill>
                </a:rPr>
                <a:t>farm </a:t>
              </a:r>
              <a:r>
                <a:rPr lang="en-US" spc="-50" dirty="0" smtClean="0">
                  <a:gradFill>
                    <a:gsLst>
                      <a:gs pos="1250">
                        <a:schemeClr val="bg1">
                          <a:lumMod val="25000"/>
                        </a:schemeClr>
                      </a:gs>
                      <a:gs pos="10417">
                        <a:schemeClr val="bg1">
                          <a:lumMod val="25000"/>
                        </a:schemeClr>
                      </a:gs>
                    </a:gsLst>
                    <a:lin ang="5400000" scaled="0"/>
                  </a:gradFill>
                </a:rPr>
                <a:t/>
              </a:r>
              <a:br>
                <a:rPr lang="en-US" spc="-50" dirty="0" smtClean="0">
                  <a:gradFill>
                    <a:gsLst>
                      <a:gs pos="1250">
                        <a:schemeClr val="bg1">
                          <a:lumMod val="25000"/>
                        </a:schemeClr>
                      </a:gs>
                      <a:gs pos="10417">
                        <a:schemeClr val="bg1">
                          <a:lumMod val="25000"/>
                        </a:schemeClr>
                      </a:gs>
                    </a:gsLst>
                    <a:lin ang="5400000" scaled="0"/>
                  </a:gradFill>
                </a:rPr>
              </a:br>
              <a:r>
                <a:rPr lang="en-US" spc="-50" dirty="0" smtClean="0">
                  <a:gradFill>
                    <a:gsLst>
                      <a:gs pos="1250">
                        <a:schemeClr val="bg1">
                          <a:lumMod val="25000"/>
                        </a:schemeClr>
                      </a:gs>
                      <a:gs pos="10417">
                        <a:schemeClr val="bg1">
                          <a:lumMod val="25000"/>
                        </a:schemeClr>
                      </a:gs>
                    </a:gsLst>
                    <a:lin ang="5400000" scaled="0"/>
                  </a:gradFill>
                </a:rPr>
                <a:t>in days not </a:t>
              </a:r>
              <a:r>
                <a:rPr lang="en-US" spc="-50" dirty="0">
                  <a:gradFill>
                    <a:gsLst>
                      <a:gs pos="1250">
                        <a:schemeClr val="bg1">
                          <a:lumMod val="25000"/>
                        </a:schemeClr>
                      </a:gs>
                      <a:gs pos="10417">
                        <a:schemeClr val="bg1">
                          <a:lumMod val="25000"/>
                        </a:schemeClr>
                      </a:gs>
                    </a:gsLst>
                    <a:lin ang="5400000" scaled="0"/>
                  </a:gradFill>
                </a:rPr>
                <a:t>weeks</a:t>
              </a:r>
            </a:p>
            <a:p>
              <a:pPr defTabSz="914099" fontAlgn="base">
                <a:lnSpc>
                  <a:spcPct val="95000"/>
                </a:lnSpc>
                <a:spcBef>
                  <a:spcPct val="0"/>
                </a:spcBef>
                <a:spcAft>
                  <a:spcPts val="800"/>
                </a:spcAft>
              </a:pPr>
              <a:r>
                <a:rPr lang="en-US" spc="-50" dirty="0" smtClean="0">
                  <a:gradFill>
                    <a:gsLst>
                      <a:gs pos="1250">
                        <a:schemeClr val="bg1">
                          <a:lumMod val="25000"/>
                        </a:schemeClr>
                      </a:gs>
                      <a:gs pos="10417">
                        <a:schemeClr val="bg1">
                          <a:lumMod val="25000"/>
                        </a:schemeClr>
                      </a:gs>
                    </a:gsLst>
                    <a:lin ang="5400000" scaled="0"/>
                  </a:gradFill>
                </a:rPr>
                <a:t>Low </a:t>
              </a:r>
              <a:r>
                <a:rPr lang="en-US" spc="-50" dirty="0">
                  <a:gradFill>
                    <a:gsLst>
                      <a:gs pos="1250">
                        <a:schemeClr val="bg1">
                          <a:lumMod val="25000"/>
                        </a:schemeClr>
                      </a:gs>
                      <a:gs pos="10417">
                        <a:schemeClr val="bg1">
                          <a:lumMod val="25000"/>
                        </a:schemeClr>
                      </a:gs>
                    </a:gsLst>
                    <a:lin ang="5400000" scaled="0"/>
                  </a:gradFill>
                </a:rPr>
                <a:t>cost, scale up </a:t>
              </a:r>
              <a:r>
                <a:rPr lang="en-US" spc="-50" dirty="0" smtClean="0">
                  <a:gradFill>
                    <a:gsLst>
                      <a:gs pos="1250">
                        <a:schemeClr val="bg1">
                          <a:lumMod val="25000"/>
                        </a:schemeClr>
                      </a:gs>
                      <a:gs pos="10417">
                        <a:schemeClr val="bg1">
                          <a:lumMod val="25000"/>
                        </a:schemeClr>
                      </a:gs>
                    </a:gsLst>
                    <a:lin ang="5400000" scaled="0"/>
                  </a:gradFill>
                </a:rPr>
                <a:t>and </a:t>
              </a:r>
              <a:r>
                <a:rPr lang="en-US" spc="-50" dirty="0">
                  <a:gradFill>
                    <a:gsLst>
                      <a:gs pos="1250">
                        <a:schemeClr val="bg1">
                          <a:lumMod val="25000"/>
                        </a:schemeClr>
                      </a:gs>
                      <a:gs pos="10417">
                        <a:schemeClr val="bg1">
                          <a:lumMod val="25000"/>
                        </a:schemeClr>
                      </a:gs>
                    </a:gsLst>
                    <a:lin ang="5400000" scaled="0"/>
                  </a:gradFill>
                </a:rPr>
                <a:t>down </a:t>
              </a:r>
              <a:r>
                <a:rPr lang="en-US" spc="-50" dirty="0" smtClean="0">
                  <a:gradFill>
                    <a:gsLst>
                      <a:gs pos="1250">
                        <a:schemeClr val="bg1">
                          <a:lumMod val="25000"/>
                        </a:schemeClr>
                      </a:gs>
                      <a:gs pos="10417">
                        <a:schemeClr val="bg1">
                          <a:lumMod val="25000"/>
                        </a:schemeClr>
                      </a:gs>
                    </a:gsLst>
                    <a:lin ang="5400000" scaled="0"/>
                  </a:gradFill>
                </a:rPr>
                <a:t/>
              </a:r>
              <a:br>
                <a:rPr lang="en-US" spc="-50" dirty="0" smtClean="0">
                  <a:gradFill>
                    <a:gsLst>
                      <a:gs pos="1250">
                        <a:schemeClr val="bg1">
                          <a:lumMod val="25000"/>
                        </a:schemeClr>
                      </a:gs>
                      <a:gs pos="10417">
                        <a:schemeClr val="bg1">
                          <a:lumMod val="25000"/>
                        </a:schemeClr>
                      </a:gs>
                    </a:gsLst>
                    <a:lin ang="5400000" scaled="0"/>
                  </a:gradFill>
                </a:rPr>
              </a:br>
              <a:r>
                <a:rPr lang="en-US" spc="-50" dirty="0" smtClean="0">
                  <a:gradFill>
                    <a:gsLst>
                      <a:gs pos="1250">
                        <a:schemeClr val="bg1">
                          <a:lumMod val="25000"/>
                        </a:schemeClr>
                      </a:gs>
                      <a:gs pos="10417">
                        <a:schemeClr val="bg1">
                          <a:lumMod val="25000"/>
                        </a:schemeClr>
                      </a:gs>
                    </a:gsLst>
                    <a:lin ang="5400000" scaled="0"/>
                  </a:gradFill>
                </a:rPr>
                <a:t>as </a:t>
              </a:r>
              <a:r>
                <a:rPr lang="en-US" spc="-50" dirty="0">
                  <a:gradFill>
                    <a:gsLst>
                      <a:gs pos="1250">
                        <a:schemeClr val="bg1">
                          <a:lumMod val="25000"/>
                        </a:schemeClr>
                      </a:gs>
                      <a:gs pos="10417">
                        <a:schemeClr val="bg1">
                          <a:lumMod val="25000"/>
                        </a:schemeClr>
                      </a:gs>
                    </a:gsLst>
                    <a:lin ang="5400000" scaled="0"/>
                  </a:gradFill>
                </a:rPr>
                <a:t>needed </a:t>
              </a:r>
              <a:endParaRPr lang="en-US" spc="-50" dirty="0" smtClean="0">
                <a:gradFill>
                  <a:gsLst>
                    <a:gs pos="1250">
                      <a:schemeClr val="bg1">
                        <a:lumMod val="25000"/>
                      </a:schemeClr>
                    </a:gs>
                    <a:gs pos="10417">
                      <a:schemeClr val="bg1">
                        <a:lumMod val="25000"/>
                      </a:schemeClr>
                    </a:gs>
                  </a:gsLst>
                  <a:lin ang="5400000" scaled="0"/>
                </a:gradFill>
              </a:endParaRPr>
            </a:p>
            <a:p>
              <a:pPr defTabSz="914099" fontAlgn="base">
                <a:lnSpc>
                  <a:spcPct val="95000"/>
                </a:lnSpc>
                <a:spcBef>
                  <a:spcPct val="0"/>
                </a:spcBef>
                <a:spcAft>
                  <a:spcPts val="800"/>
                </a:spcAft>
              </a:pPr>
              <a:r>
                <a:rPr lang="en-US" spc="-50" dirty="0">
                  <a:gradFill>
                    <a:gsLst>
                      <a:gs pos="1250">
                        <a:schemeClr val="bg1">
                          <a:lumMod val="25000"/>
                        </a:schemeClr>
                      </a:gs>
                      <a:gs pos="10417">
                        <a:schemeClr val="bg1">
                          <a:lumMod val="25000"/>
                        </a:schemeClr>
                      </a:gs>
                    </a:gsLst>
                    <a:lin ang="5400000" scaled="0"/>
                  </a:gradFill>
                </a:rPr>
                <a:t>F</a:t>
              </a:r>
              <a:r>
                <a:rPr lang="en-US" spc="-50" dirty="0" smtClean="0">
                  <a:gradFill>
                    <a:gsLst>
                      <a:gs pos="1250">
                        <a:schemeClr val="bg1">
                          <a:lumMod val="25000"/>
                        </a:schemeClr>
                      </a:gs>
                      <a:gs pos="10417">
                        <a:schemeClr val="bg1">
                          <a:lumMod val="25000"/>
                        </a:schemeClr>
                      </a:gs>
                    </a:gsLst>
                    <a:lin ang="5400000" scaled="0"/>
                  </a:gradFill>
                </a:rPr>
                <a:t>amiliar tools and automation </a:t>
              </a:r>
              <a:br>
                <a:rPr lang="en-US" spc="-50" dirty="0" smtClean="0">
                  <a:gradFill>
                    <a:gsLst>
                      <a:gs pos="1250">
                        <a:schemeClr val="bg1">
                          <a:lumMod val="25000"/>
                        </a:schemeClr>
                      </a:gs>
                      <a:gs pos="10417">
                        <a:schemeClr val="bg1">
                          <a:lumMod val="25000"/>
                        </a:schemeClr>
                      </a:gs>
                    </a:gsLst>
                    <a:lin ang="5400000" scaled="0"/>
                  </a:gradFill>
                </a:rPr>
              </a:br>
              <a:r>
                <a:rPr lang="en-US" spc="-50" dirty="0" smtClean="0">
                  <a:gradFill>
                    <a:gsLst>
                      <a:gs pos="1250">
                        <a:schemeClr val="bg1">
                          <a:lumMod val="25000"/>
                        </a:schemeClr>
                      </a:gs>
                      <a:gs pos="10417">
                        <a:schemeClr val="bg1">
                          <a:lumMod val="25000"/>
                        </a:schemeClr>
                      </a:gs>
                    </a:gsLst>
                    <a:lin ang="5400000" scaled="0"/>
                  </a:gradFill>
                </a:rPr>
                <a:t>via PowerShell</a:t>
              </a:r>
            </a:p>
            <a:p>
              <a:pPr defTabSz="914099" fontAlgn="base">
                <a:lnSpc>
                  <a:spcPct val="95000"/>
                </a:lnSpc>
                <a:spcBef>
                  <a:spcPct val="0"/>
                </a:spcBef>
                <a:spcAft>
                  <a:spcPts val="800"/>
                </a:spcAft>
              </a:pPr>
              <a:r>
                <a:rPr lang="en-US" spc="-50" dirty="0" smtClean="0">
                  <a:gradFill>
                    <a:gsLst>
                      <a:gs pos="1250">
                        <a:schemeClr val="bg1">
                          <a:lumMod val="25000"/>
                        </a:schemeClr>
                      </a:gs>
                      <a:gs pos="10417">
                        <a:schemeClr val="bg1">
                          <a:lumMod val="25000"/>
                        </a:schemeClr>
                      </a:gs>
                    </a:gsLst>
                    <a:lin ang="5400000" scaled="0"/>
                  </a:gradFill>
                  <a:latin typeface="Segoe UI Semibold" panose="020B0702040204020203" pitchFamily="34" charset="0"/>
                  <a:cs typeface="Segoe UI Semibold" panose="020B0702040204020203" pitchFamily="34" charset="0"/>
                </a:rPr>
                <a:t>Portability</a:t>
              </a:r>
              <a:r>
                <a:rPr lang="en-US" spc="-50" dirty="0">
                  <a:gradFill>
                    <a:gsLst>
                      <a:gs pos="1250">
                        <a:schemeClr val="bg1">
                          <a:lumMod val="25000"/>
                        </a:schemeClr>
                      </a:gs>
                      <a:gs pos="10417">
                        <a:schemeClr val="bg1">
                          <a:lumMod val="25000"/>
                        </a:schemeClr>
                      </a:gs>
                    </a:gsLst>
                    <a:lin ang="5400000" scaled="0"/>
                  </a:gradFill>
                  <a:latin typeface="Segoe UI Semibold" panose="020B0702040204020203" pitchFamily="34" charset="0"/>
                  <a:cs typeface="Segoe UI Semibold" panose="020B0702040204020203" pitchFamily="34" charset="0"/>
                </a:rPr>
                <a:t>: </a:t>
              </a:r>
              <a:r>
                <a:rPr lang="en-US" spc="-50" dirty="0" smtClean="0">
                  <a:gradFill>
                    <a:gsLst>
                      <a:gs pos="1250">
                        <a:schemeClr val="bg1">
                          <a:lumMod val="25000"/>
                        </a:schemeClr>
                      </a:gs>
                      <a:gs pos="10417">
                        <a:schemeClr val="bg1">
                          <a:lumMod val="25000"/>
                        </a:schemeClr>
                      </a:gs>
                    </a:gsLst>
                    <a:lin ang="5400000" scaled="0"/>
                  </a:gradFill>
                </a:rPr>
                <a:t>On-premises or </a:t>
              </a:r>
              <a:r>
                <a:rPr lang="en-US" spc="-50" dirty="0">
                  <a:gradFill>
                    <a:gsLst>
                      <a:gs pos="1250">
                        <a:schemeClr val="bg1">
                          <a:lumMod val="25000"/>
                        </a:schemeClr>
                      </a:gs>
                      <a:gs pos="10417">
                        <a:schemeClr val="bg1">
                          <a:lumMod val="25000"/>
                        </a:schemeClr>
                      </a:gs>
                    </a:gsLst>
                    <a:lin ang="5400000" scaled="0"/>
                  </a:gradFill>
                </a:rPr>
                <a:t>at </a:t>
              </a:r>
              <a:r>
                <a:rPr lang="en-US" spc="-50" dirty="0" smtClean="0">
                  <a:gradFill>
                    <a:gsLst>
                      <a:gs pos="1250">
                        <a:schemeClr val="bg1">
                          <a:lumMod val="25000"/>
                        </a:schemeClr>
                      </a:gs>
                      <a:gs pos="10417">
                        <a:schemeClr val="bg1">
                          <a:lumMod val="25000"/>
                        </a:schemeClr>
                      </a:gs>
                    </a:gsLst>
                    <a:lin ang="5400000" scaled="0"/>
                  </a:gradFill>
                </a:rPr>
                <a:t/>
              </a:r>
              <a:br>
                <a:rPr lang="en-US" spc="-50" dirty="0" smtClean="0">
                  <a:gradFill>
                    <a:gsLst>
                      <a:gs pos="1250">
                        <a:schemeClr val="bg1">
                          <a:lumMod val="25000"/>
                        </a:schemeClr>
                      </a:gs>
                      <a:gs pos="10417">
                        <a:schemeClr val="bg1">
                          <a:lumMod val="25000"/>
                        </a:schemeClr>
                      </a:gs>
                    </a:gsLst>
                    <a:lin ang="5400000" scaled="0"/>
                  </a:gradFill>
                </a:rPr>
              </a:br>
              <a:r>
                <a:rPr lang="en-US" spc="-50" dirty="0" err="1" smtClean="0">
                  <a:gradFill>
                    <a:gsLst>
                      <a:gs pos="1250">
                        <a:schemeClr val="bg1">
                          <a:lumMod val="25000"/>
                        </a:schemeClr>
                      </a:gs>
                      <a:gs pos="10417">
                        <a:schemeClr val="bg1">
                          <a:lumMod val="25000"/>
                        </a:schemeClr>
                      </a:gs>
                    </a:gsLst>
                    <a:lin ang="5400000" scaled="0"/>
                  </a:gradFill>
                </a:rPr>
                <a:t>Hoster</a:t>
              </a:r>
              <a:r>
                <a:rPr lang="en-US" spc="-50" dirty="0">
                  <a:gradFill>
                    <a:gsLst>
                      <a:gs pos="1250">
                        <a:schemeClr val="bg1">
                          <a:lumMod val="25000"/>
                        </a:schemeClr>
                      </a:gs>
                      <a:gs pos="10417">
                        <a:schemeClr val="bg1">
                          <a:lumMod val="25000"/>
                        </a:schemeClr>
                      </a:gs>
                    </a:gsLst>
                    <a:lin ang="5400000" scaled="0"/>
                  </a:gradFill>
                </a:rPr>
                <a:t> </a:t>
              </a:r>
              <a:r>
                <a:rPr lang="en-US" spc="-50" dirty="0" smtClean="0">
                  <a:gradFill>
                    <a:gsLst>
                      <a:gs pos="1250">
                        <a:schemeClr val="bg1">
                          <a:lumMod val="25000"/>
                        </a:schemeClr>
                      </a:gs>
                      <a:gs pos="10417">
                        <a:schemeClr val="bg1">
                          <a:lumMod val="25000"/>
                        </a:schemeClr>
                      </a:gs>
                    </a:gsLst>
                    <a:lin ang="5400000" scaled="0"/>
                  </a:gradFill>
                </a:rPr>
                <a:t>as </a:t>
              </a:r>
              <a:r>
                <a:rPr lang="en-US" spc="-50" dirty="0">
                  <a:gradFill>
                    <a:gsLst>
                      <a:gs pos="1250">
                        <a:schemeClr val="bg1">
                          <a:lumMod val="25000"/>
                        </a:schemeClr>
                      </a:gs>
                      <a:gs pos="10417">
                        <a:schemeClr val="bg1">
                          <a:lumMod val="25000"/>
                        </a:schemeClr>
                      </a:gs>
                    </a:gsLst>
                    <a:lin ang="5400000" scaled="0"/>
                  </a:gradFill>
                </a:rPr>
                <a:t>needed</a:t>
              </a:r>
            </a:p>
            <a:p>
              <a:pPr defTabSz="914099" fontAlgn="base">
                <a:spcBef>
                  <a:spcPct val="0"/>
                </a:spcBef>
                <a:spcAft>
                  <a:spcPts val="900"/>
                </a:spcAft>
              </a:pPr>
              <a:endParaRPr lang="en-US" spc="-50" dirty="0">
                <a:gradFill>
                  <a:gsLst>
                    <a:gs pos="1250">
                      <a:schemeClr val="bg1">
                        <a:lumMod val="25000"/>
                      </a:schemeClr>
                    </a:gs>
                    <a:gs pos="10417">
                      <a:schemeClr val="bg1">
                        <a:lumMod val="25000"/>
                      </a:schemeClr>
                    </a:gs>
                  </a:gsLst>
                  <a:lin ang="5400000" scaled="0"/>
                </a:gradFill>
                <a:latin typeface="+mj-lt"/>
              </a:endParaRPr>
            </a:p>
          </p:txBody>
        </p:sp>
        <p:sp>
          <p:nvSpPr>
            <p:cNvPr id="32" name="Rectangle 31"/>
            <p:cNvSpPr/>
            <p:nvPr/>
          </p:nvSpPr>
          <p:spPr bwMode="auto">
            <a:xfrm>
              <a:off x="8198433" y="2673758"/>
              <a:ext cx="3963406" cy="502920"/>
            </a:xfrm>
            <a:prstGeom prst="rect">
              <a:avLst/>
            </a:prstGeom>
            <a:solidFill>
              <a:schemeClr val="tx1">
                <a:lumMod val="40000"/>
                <a:lumOff val="60000"/>
              </a:schemeClr>
            </a:solidFill>
            <a:ln w="22225" cap="sq">
              <a:no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0" rIns="182880" bIns="0" numCol="1" spcCol="0" rtlCol="0" fromWordArt="0" anchor="ctr" anchorCtr="0" forceAA="0" compatLnSpc="1">
              <a:prstTxWarp prst="textNoShape">
                <a:avLst/>
              </a:prstTxWarp>
              <a:noAutofit/>
            </a:bodyPr>
            <a:lstStyle/>
            <a:p>
              <a:pPr defTabSz="914099" fontAlgn="base">
                <a:lnSpc>
                  <a:spcPct val="90000"/>
                </a:lnSpc>
                <a:spcBef>
                  <a:spcPct val="0"/>
                </a:spcBef>
                <a:spcAft>
                  <a:spcPct val="0"/>
                </a:spcAft>
              </a:pPr>
              <a:r>
                <a:rPr lang="en-US" sz="2400" b="1" spc="-50" dirty="0" smtClean="0">
                  <a:gradFill>
                    <a:gsLst>
                      <a:gs pos="36283">
                        <a:schemeClr val="tx2"/>
                      </a:gs>
                      <a:gs pos="28000">
                        <a:schemeClr val="tx2"/>
                      </a:gs>
                    </a:gsLst>
                    <a:lin ang="5400000" scaled="0"/>
                  </a:gradFill>
                  <a:latin typeface="+mj-lt"/>
                </a:rPr>
                <a:t>Benefits</a:t>
              </a:r>
              <a:endParaRPr lang="en-US" sz="2000" spc="-50" dirty="0" smtClean="0">
                <a:gradFill>
                  <a:gsLst>
                    <a:gs pos="36283">
                      <a:schemeClr val="bg1">
                        <a:lumMod val="25000"/>
                      </a:schemeClr>
                    </a:gs>
                    <a:gs pos="28000">
                      <a:schemeClr val="bg1">
                        <a:lumMod val="25000"/>
                      </a:schemeClr>
                    </a:gs>
                  </a:gsLst>
                  <a:lin ang="5400000" scaled="0"/>
                </a:gradFill>
              </a:endParaRPr>
            </a:p>
          </p:txBody>
        </p:sp>
      </p:grpSp>
      <p:sp>
        <p:nvSpPr>
          <p:cNvPr id="14" name="Rectangle 13"/>
          <p:cNvSpPr/>
          <p:nvPr/>
        </p:nvSpPr>
        <p:spPr bwMode="auto">
          <a:xfrm>
            <a:off x="4122738" y="334963"/>
            <a:ext cx="8039100" cy="2234619"/>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91440" bIns="146304" numCol="1" spcCol="0" rtlCol="0" fromWordArt="0" anchor="t" anchorCtr="0" forceAA="0" compatLnSpc="1">
            <a:prstTxWarp prst="textNoShape">
              <a:avLst/>
            </a:prstTxWarp>
            <a:noAutofit/>
          </a:bodyPr>
          <a:lstStyle/>
          <a:p>
            <a:pPr defTabSz="914099" fontAlgn="base">
              <a:lnSpc>
                <a:spcPct val="90000"/>
              </a:lnSpc>
              <a:spcBef>
                <a:spcPct val="0"/>
              </a:spcBef>
              <a:spcAft>
                <a:spcPct val="0"/>
              </a:spcAft>
            </a:pPr>
            <a:endParaRPr lang="en-US" sz="2400" spc="-50" dirty="0" smtClean="0">
              <a:gradFill>
                <a:gsLst>
                  <a:gs pos="1250">
                    <a:srgbClr val="FFFFFF"/>
                  </a:gs>
                  <a:gs pos="10417">
                    <a:srgbClr val="FFFFFF"/>
                  </a:gs>
                </a:gsLst>
                <a:lin ang="5400000" scaled="0"/>
              </a:gradFill>
              <a:latin typeface="+mj-lt"/>
            </a:endParaRPr>
          </a:p>
          <a:p>
            <a:pPr defTabSz="914099" fontAlgn="base">
              <a:lnSpc>
                <a:spcPct val="90000"/>
              </a:lnSpc>
              <a:spcBef>
                <a:spcPct val="0"/>
              </a:spcBef>
              <a:spcAft>
                <a:spcPct val="0"/>
              </a:spcAft>
            </a:pPr>
            <a:r>
              <a:rPr lang="en-US" sz="2500" spc="-60" dirty="0" smtClean="0">
                <a:gradFill>
                  <a:gsLst>
                    <a:gs pos="1250">
                      <a:srgbClr val="FFFFFF"/>
                    </a:gs>
                    <a:gs pos="10417">
                      <a:srgbClr val="FFFFFF"/>
                    </a:gs>
                  </a:gsLst>
                  <a:lin ang="5400000" scaled="0"/>
                </a:gradFill>
                <a:latin typeface="+mj-lt"/>
              </a:rPr>
              <a:t>“We </a:t>
            </a:r>
            <a:r>
              <a:rPr lang="en-US" sz="2500" spc="-60" dirty="0">
                <a:gradFill>
                  <a:gsLst>
                    <a:gs pos="1250">
                      <a:srgbClr val="FFFFFF"/>
                    </a:gs>
                    <a:gs pos="10417">
                      <a:srgbClr val="FFFFFF"/>
                    </a:gs>
                  </a:gsLst>
                  <a:lin ang="5400000" scaled="0"/>
                </a:gradFill>
                <a:latin typeface="+mj-lt"/>
              </a:rPr>
              <a:t>needed to take a new approach and </a:t>
            </a:r>
            <a:r>
              <a:rPr lang="en-US" sz="2500" spc="-60" dirty="0" smtClean="0">
                <a:gradFill>
                  <a:gsLst>
                    <a:gs pos="1250">
                      <a:srgbClr val="FFFFFF"/>
                    </a:gs>
                    <a:gs pos="10417">
                      <a:srgbClr val="FFFFFF"/>
                    </a:gs>
                  </a:gsLst>
                  <a:lin ang="5400000" scaled="0"/>
                </a:gradFill>
                <a:latin typeface="+mj-lt"/>
              </a:rPr>
              <a:t>Microsoft Azure </a:t>
            </a:r>
            <a:r>
              <a:rPr lang="en-US" sz="2500" spc="-60" dirty="0">
                <a:gradFill>
                  <a:gsLst>
                    <a:gs pos="1250">
                      <a:srgbClr val="FFFFFF"/>
                    </a:gs>
                    <a:gs pos="10417">
                      <a:srgbClr val="FFFFFF"/>
                    </a:gs>
                  </a:gsLst>
                  <a:lin ang="5400000" scaled="0"/>
                </a:gradFill>
                <a:latin typeface="+mj-lt"/>
              </a:rPr>
              <a:t>Virtual Machines provided the </a:t>
            </a:r>
            <a:r>
              <a:rPr lang="en-US" sz="2500" spc="-60" dirty="0" smtClean="0">
                <a:gradFill>
                  <a:gsLst>
                    <a:gs pos="1250">
                      <a:srgbClr val="FFFFFF"/>
                    </a:gs>
                    <a:gs pos="10417">
                      <a:srgbClr val="FFFFFF"/>
                    </a:gs>
                  </a:gsLst>
                  <a:lin ang="5400000" scaled="0"/>
                </a:gradFill>
                <a:latin typeface="+mj-lt"/>
              </a:rPr>
              <a:t>right solution </a:t>
            </a:r>
            <a:r>
              <a:rPr lang="en-US" sz="2500" spc="-60" dirty="0">
                <a:gradFill>
                  <a:gsLst>
                    <a:gs pos="1250">
                      <a:srgbClr val="FFFFFF"/>
                    </a:gs>
                    <a:gs pos="10417">
                      <a:srgbClr val="FFFFFF"/>
                    </a:gs>
                  </a:gsLst>
                  <a:lin ang="5400000" scaled="0"/>
                </a:gradFill>
                <a:latin typeface="+mj-lt"/>
              </a:rPr>
              <a:t>for our business</a:t>
            </a:r>
            <a:r>
              <a:rPr lang="en-US" sz="2500" spc="-60" dirty="0" smtClean="0">
                <a:gradFill>
                  <a:gsLst>
                    <a:gs pos="1250">
                      <a:srgbClr val="FFFFFF"/>
                    </a:gs>
                    <a:gs pos="10417">
                      <a:srgbClr val="FFFFFF"/>
                    </a:gs>
                  </a:gsLst>
                  <a:lin ang="5400000" scaled="0"/>
                </a:gradFill>
                <a:latin typeface="+mj-lt"/>
              </a:rPr>
              <a:t>.”</a:t>
            </a:r>
            <a:endParaRPr lang="en-US" sz="2500" spc="-60" dirty="0">
              <a:gradFill>
                <a:gsLst>
                  <a:gs pos="1250">
                    <a:srgbClr val="FFFFFF"/>
                  </a:gs>
                  <a:gs pos="10417">
                    <a:srgbClr val="FFFFFF"/>
                  </a:gs>
                </a:gsLst>
                <a:lin ang="5400000" scaled="0"/>
              </a:gradFill>
              <a:latin typeface="+mj-lt"/>
            </a:endParaRPr>
          </a:p>
          <a:p>
            <a:pPr defTabSz="914099" fontAlgn="base">
              <a:lnSpc>
                <a:spcPct val="90000"/>
              </a:lnSpc>
              <a:spcBef>
                <a:spcPct val="0"/>
              </a:spcBef>
              <a:spcAft>
                <a:spcPct val="0"/>
              </a:spcAft>
            </a:pPr>
            <a:endParaRPr lang="en-US" sz="1100" spc="-50" dirty="0" smtClean="0">
              <a:gradFill>
                <a:gsLst>
                  <a:gs pos="1250">
                    <a:srgbClr val="FFFFFF"/>
                  </a:gs>
                  <a:gs pos="10417">
                    <a:srgbClr val="FFFFFF"/>
                  </a:gs>
                </a:gsLst>
                <a:lin ang="5400000" scaled="0"/>
              </a:gradFill>
              <a:latin typeface="+mj-lt"/>
            </a:endParaRPr>
          </a:p>
          <a:p>
            <a:pPr defTabSz="914099" fontAlgn="base">
              <a:lnSpc>
                <a:spcPct val="90000"/>
              </a:lnSpc>
              <a:spcBef>
                <a:spcPct val="0"/>
              </a:spcBef>
              <a:spcAft>
                <a:spcPct val="0"/>
              </a:spcAft>
            </a:pPr>
            <a:r>
              <a:rPr lang="en-US" sz="2000" spc="-50" dirty="0" smtClean="0">
                <a:gradFill>
                  <a:gsLst>
                    <a:gs pos="1250">
                      <a:srgbClr val="FFFFFF"/>
                    </a:gs>
                    <a:gs pos="10417">
                      <a:srgbClr val="FFFFFF"/>
                    </a:gs>
                  </a:gsLst>
                  <a:lin ang="5400000" scaled="0"/>
                </a:gradFill>
              </a:rPr>
              <a:t>– </a:t>
            </a:r>
            <a:r>
              <a:rPr lang="en-US" sz="2000" spc="-50" dirty="0">
                <a:gradFill>
                  <a:gsLst>
                    <a:gs pos="1250">
                      <a:srgbClr val="FFFFFF"/>
                    </a:gs>
                    <a:gs pos="10417">
                      <a:srgbClr val="FFFFFF"/>
                    </a:gs>
                  </a:gsLst>
                  <a:lin ang="5400000" scaled="0"/>
                </a:gradFill>
              </a:rPr>
              <a:t>Andreas </a:t>
            </a:r>
            <a:r>
              <a:rPr lang="en-US" sz="2000" spc="-50" dirty="0" err="1" smtClean="0">
                <a:gradFill>
                  <a:gsLst>
                    <a:gs pos="1250">
                      <a:srgbClr val="FFFFFF"/>
                    </a:gs>
                    <a:gs pos="10417">
                      <a:srgbClr val="FFFFFF"/>
                    </a:gs>
                  </a:gsLst>
                  <a:lin ang="5400000" scaled="0"/>
                </a:gradFill>
              </a:rPr>
              <a:t>Hogberg</a:t>
            </a:r>
            <a:r>
              <a:rPr lang="en-US" sz="2000" spc="-50" dirty="0" smtClean="0">
                <a:gradFill>
                  <a:gsLst>
                    <a:gs pos="1250">
                      <a:srgbClr val="FFFFFF"/>
                    </a:gs>
                    <a:gs pos="10417">
                      <a:srgbClr val="FFFFFF"/>
                    </a:gs>
                  </a:gsLst>
                  <a:lin ang="5400000" scaled="0"/>
                </a:gradFill>
              </a:rPr>
              <a:t>,</a:t>
            </a:r>
            <a:r>
              <a:rPr lang="en-US" sz="2000" spc="-50" dirty="0">
                <a:gradFill>
                  <a:gsLst>
                    <a:gs pos="1250">
                      <a:srgbClr val="FFFFFF"/>
                    </a:gs>
                    <a:gs pos="10417">
                      <a:srgbClr val="FFFFFF"/>
                    </a:gs>
                  </a:gsLst>
                  <a:lin ang="5400000" scaled="0"/>
                </a:gradFill>
              </a:rPr>
              <a:t> </a:t>
            </a:r>
            <a:r>
              <a:rPr lang="en-US" sz="2000" spc="-50" dirty="0" smtClean="0">
                <a:gradFill>
                  <a:gsLst>
                    <a:gs pos="1250">
                      <a:srgbClr val="FFFFFF"/>
                    </a:gs>
                    <a:gs pos="10417">
                      <a:srgbClr val="FFFFFF"/>
                    </a:gs>
                  </a:gsLst>
                  <a:lin ang="5400000" scaled="0"/>
                </a:gradFill>
              </a:rPr>
              <a:t>Telenor</a:t>
            </a:r>
            <a:endParaRPr lang="en-US" sz="2000" spc="-50" dirty="0">
              <a:gradFill>
                <a:gsLst>
                  <a:gs pos="1250">
                    <a:srgbClr val="FFFFFF"/>
                  </a:gs>
                  <a:gs pos="10417">
                    <a:srgbClr val="FFFFFF"/>
                  </a:gs>
                </a:gsLst>
                <a:lin ang="5400000" scaled="0"/>
              </a:gradFill>
            </a:endParaRPr>
          </a:p>
        </p:txBody>
      </p:sp>
      <p:sp>
        <p:nvSpPr>
          <p:cNvPr id="2" name="Rectangle 1"/>
          <p:cNvSpPr/>
          <p:nvPr/>
        </p:nvSpPr>
        <p:spPr bwMode="auto">
          <a:xfrm>
            <a:off x="289718" y="288663"/>
            <a:ext cx="3314700" cy="2636556"/>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chemeClr val="bg1"/>
                  </a:gs>
                  <a:gs pos="10417">
                    <a:schemeClr val="bg1"/>
                  </a:gs>
                </a:gsLst>
                <a:lin ang="5400000" scaled="0"/>
              </a:gradFill>
            </a:endParaRPr>
          </a:p>
        </p:txBody>
      </p:sp>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0457" y="758597"/>
            <a:ext cx="2769726" cy="1240176"/>
          </a:xfrm>
          <a:prstGeom prst="rect">
            <a:avLst/>
          </a:prstGeom>
        </p:spPr>
      </p:pic>
      <p:sp>
        <p:nvSpPr>
          <p:cNvPr id="3" name="Rectangle 2"/>
          <p:cNvSpPr/>
          <p:nvPr/>
        </p:nvSpPr>
        <p:spPr bwMode="auto">
          <a:xfrm>
            <a:off x="3894137" y="334963"/>
            <a:ext cx="228601" cy="2234619"/>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chemeClr val="bg1"/>
                  </a:gs>
                  <a:gs pos="10417">
                    <a:schemeClr val="bg1"/>
                  </a:gs>
                </a:gsLst>
                <a:lin ang="5400000" scaled="0"/>
              </a:gradFill>
            </a:endParaRPr>
          </a:p>
        </p:txBody>
      </p:sp>
      <p:sp>
        <p:nvSpPr>
          <p:cNvPr id="16" name="Rectangle 15"/>
          <p:cNvSpPr/>
          <p:nvPr/>
        </p:nvSpPr>
        <p:spPr bwMode="auto">
          <a:xfrm>
            <a:off x="4122738" y="2569583"/>
            <a:ext cx="8039100" cy="98557"/>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chemeClr val="bg1"/>
                  </a:gs>
                  <a:gs pos="10417">
                    <a:schemeClr val="bg1"/>
                  </a:gs>
                </a:gsLst>
                <a:lin ang="5400000" scaled="0"/>
              </a:gradFill>
            </a:endParaRPr>
          </a:p>
        </p:txBody>
      </p:sp>
      <p:sp>
        <p:nvSpPr>
          <p:cNvPr id="18" name="Rectangle 17"/>
          <p:cNvSpPr/>
          <p:nvPr/>
        </p:nvSpPr>
        <p:spPr bwMode="auto">
          <a:xfrm>
            <a:off x="4122738" y="0"/>
            <a:ext cx="8039100" cy="334963"/>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chemeClr val="bg1"/>
                  </a:gs>
                  <a:gs pos="10417">
                    <a:schemeClr val="bg1"/>
                  </a:gs>
                </a:gsLst>
                <a:lin ang="5400000" scaled="0"/>
              </a:gradFill>
            </a:endParaRPr>
          </a:p>
        </p:txBody>
      </p:sp>
      <p:pic>
        <p:nvPicPr>
          <p:cNvPr id="22" name="Picture 21"/>
          <p:cNvPicPr/>
          <p:nvPr/>
        </p:nvPicPr>
        <p:blipFill>
          <a:blip r:embed="rId4" cstate="screen">
            <a:extLst>
              <a:ext uri="{28A0092B-C50C-407E-A947-70E740481C1C}">
                <a14:useLocalDpi xmlns:a14="http://schemas.microsoft.com/office/drawing/2010/main" val="0"/>
              </a:ext>
            </a:extLst>
          </a:blip>
          <a:stretch>
            <a:fillRect/>
          </a:stretch>
        </p:blipFill>
        <p:spPr>
          <a:xfrm>
            <a:off x="152957" y="2682162"/>
            <a:ext cx="3880377" cy="2513460"/>
          </a:xfrm>
          <a:prstGeom prst="rect">
            <a:avLst/>
          </a:prstGeom>
          <a:ln w="6350">
            <a:solidFill>
              <a:schemeClr val="bg1">
                <a:lumMod val="75000"/>
              </a:schemeClr>
            </a:solidFill>
          </a:ln>
        </p:spPr>
      </p:pic>
    </p:spTree>
    <p:extLst>
      <p:ext uri="{BB962C8B-B14F-4D97-AF65-F5344CB8AC3E}">
        <p14:creationId xmlns:p14="http://schemas.microsoft.com/office/powerpoint/2010/main" val="1603582406"/>
      </p:ext>
    </p:extLst>
  </p:cSld>
  <p:clrMapOvr>
    <a:masterClrMapping/>
  </p:clrMapOvr>
  <mc:AlternateContent xmlns:mc="http://schemas.openxmlformats.org/markup-compatibility/2006" xmlns:p14="http://schemas.microsoft.com/office/powerpoint/2010/main">
    <mc:Choice Requires="p14">
      <p:transition spd="slow" p14:dur="1350">
        <p:push dir="u"/>
      </p:transition>
    </mc:Choice>
    <mc:Fallback xmlns="">
      <p:transition spd="slow">
        <p:push dir="u"/>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a:xfrm>
            <a:off x="11925300" y="6572250"/>
            <a:ext cx="511175" cy="125413"/>
          </a:xfrm>
          <a:prstGeom prst="rect">
            <a:avLst/>
          </a:prstGeom>
        </p:spPr>
        <p:txBody>
          <a:bodyPr>
            <a:normAutofit fontScale="25000" lnSpcReduction="20000"/>
          </a:bodyPr>
          <a:lstStyle/>
          <a:p>
            <a:pPr>
              <a:lnSpc>
                <a:spcPct val="90000"/>
              </a:lnSpc>
            </a:pPr>
            <a:fld id="{1BC86A1F-E589-44B2-A543-2EC98F5547A7}" type="slidenum">
              <a:rPr lang="en-US" smtClean="0"/>
              <a:pPr>
                <a:lnSpc>
                  <a:spcPct val="90000"/>
                </a:lnSpc>
              </a:pPr>
              <a:t>39</a:t>
            </a:fld>
            <a:endParaRPr lang="en-US" dirty="0"/>
          </a:p>
        </p:txBody>
      </p:sp>
      <p:sp>
        <p:nvSpPr>
          <p:cNvPr id="4" name="Rectangle 3"/>
          <p:cNvSpPr/>
          <p:nvPr/>
        </p:nvSpPr>
        <p:spPr bwMode="auto">
          <a:xfrm>
            <a:off x="7598187" y="0"/>
            <a:ext cx="4838288" cy="6994079"/>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146304" rIns="182880" bIns="457200" numCol="1" spcCol="0" rtlCol="0" fromWordArt="0" anchor="b" anchorCtr="0" forceAA="0" compatLnSpc="1">
            <a:prstTxWarp prst="textNoShape">
              <a:avLst/>
            </a:prstTxWarp>
            <a:noAutofit/>
          </a:bodyPr>
          <a:lstStyle/>
          <a:p>
            <a:pPr fontAlgn="base">
              <a:lnSpc>
                <a:spcPct val="90000"/>
              </a:lnSpc>
              <a:spcBef>
                <a:spcPct val="0"/>
              </a:spcBef>
              <a:spcAft>
                <a:spcPct val="0"/>
              </a:spcAft>
            </a:pPr>
            <a:endParaRPr lang="en-US" sz="3600" dirty="0">
              <a:gradFill>
                <a:gsLst>
                  <a:gs pos="0">
                    <a:schemeClr val="bg1"/>
                  </a:gs>
                  <a:gs pos="100000">
                    <a:schemeClr val="bg1"/>
                  </a:gs>
                </a:gsLst>
                <a:lin ang="5400000" scaled="1"/>
              </a:gradFill>
              <a:latin typeface="+mj-lt"/>
            </a:endParaRPr>
          </a:p>
        </p:txBody>
      </p:sp>
      <p:sp>
        <p:nvSpPr>
          <p:cNvPr id="6" name="Freeform 6"/>
          <p:cNvSpPr>
            <a:spLocks noEditPoints="1"/>
          </p:cNvSpPr>
          <p:nvPr/>
        </p:nvSpPr>
        <p:spPr bwMode="black">
          <a:xfrm>
            <a:off x="7802152" y="2151527"/>
            <a:ext cx="1099372" cy="1095378"/>
          </a:xfrm>
          <a:custGeom>
            <a:avLst/>
            <a:gdLst>
              <a:gd name="T0" fmla="*/ 61 w 150"/>
              <a:gd name="T1" fmla="*/ 82 h 149"/>
              <a:gd name="T2" fmla="*/ 84 w 150"/>
              <a:gd name="T3" fmla="*/ 104 h 149"/>
              <a:gd name="T4" fmla="*/ 66 w 150"/>
              <a:gd name="T5" fmla="*/ 104 h 149"/>
              <a:gd name="T6" fmla="*/ 35 w 150"/>
              <a:gd name="T7" fmla="*/ 75 h 149"/>
              <a:gd name="T8" fmla="*/ 65 w 150"/>
              <a:gd name="T9" fmla="*/ 46 h 149"/>
              <a:gd name="T10" fmla="*/ 84 w 150"/>
              <a:gd name="T11" fmla="*/ 46 h 149"/>
              <a:gd name="T12" fmla="*/ 61 w 150"/>
              <a:gd name="T13" fmla="*/ 67 h 149"/>
              <a:gd name="T14" fmla="*/ 113 w 150"/>
              <a:gd name="T15" fmla="*/ 67 h 149"/>
              <a:gd name="T16" fmla="*/ 113 w 150"/>
              <a:gd name="T17" fmla="*/ 82 h 149"/>
              <a:gd name="T18" fmla="*/ 61 w 150"/>
              <a:gd name="T19" fmla="*/ 82 h 149"/>
              <a:gd name="T20" fmla="*/ 150 w 150"/>
              <a:gd name="T21" fmla="*/ 75 h 149"/>
              <a:gd name="T22" fmla="*/ 75 w 150"/>
              <a:gd name="T23" fmla="*/ 149 h 149"/>
              <a:gd name="T24" fmla="*/ 0 w 150"/>
              <a:gd name="T25" fmla="*/ 75 h 149"/>
              <a:gd name="T26" fmla="*/ 75 w 150"/>
              <a:gd name="T27" fmla="*/ 0 h 149"/>
              <a:gd name="T28" fmla="*/ 150 w 150"/>
              <a:gd name="T29" fmla="*/ 75 h 149"/>
              <a:gd name="T30" fmla="*/ 140 w 150"/>
              <a:gd name="T31" fmla="*/ 75 h 149"/>
              <a:gd name="T32" fmla="*/ 75 w 150"/>
              <a:gd name="T33" fmla="*/ 9 h 149"/>
              <a:gd name="T34" fmla="*/ 10 w 150"/>
              <a:gd name="T35" fmla="*/ 75 h 149"/>
              <a:gd name="T36" fmla="*/ 75 w 150"/>
              <a:gd name="T37" fmla="*/ 140 h 149"/>
              <a:gd name="T38" fmla="*/ 140 w 150"/>
              <a:gd name="T39" fmla="*/ 75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0" h="149">
                <a:moveTo>
                  <a:pt x="61" y="82"/>
                </a:moveTo>
                <a:cubicBezTo>
                  <a:pt x="84" y="104"/>
                  <a:pt x="84" y="104"/>
                  <a:pt x="84" y="104"/>
                </a:cubicBezTo>
                <a:cubicBezTo>
                  <a:pt x="66" y="104"/>
                  <a:pt x="66" y="104"/>
                  <a:pt x="66" y="104"/>
                </a:cubicBezTo>
                <a:cubicBezTo>
                  <a:pt x="35" y="75"/>
                  <a:pt x="35" y="75"/>
                  <a:pt x="35" y="75"/>
                </a:cubicBezTo>
                <a:cubicBezTo>
                  <a:pt x="65" y="46"/>
                  <a:pt x="65" y="46"/>
                  <a:pt x="65" y="46"/>
                </a:cubicBezTo>
                <a:cubicBezTo>
                  <a:pt x="84" y="46"/>
                  <a:pt x="84" y="46"/>
                  <a:pt x="84" y="46"/>
                </a:cubicBezTo>
                <a:cubicBezTo>
                  <a:pt x="61" y="67"/>
                  <a:pt x="61" y="67"/>
                  <a:pt x="61" y="67"/>
                </a:cubicBezTo>
                <a:cubicBezTo>
                  <a:pt x="113" y="67"/>
                  <a:pt x="113" y="67"/>
                  <a:pt x="113" y="67"/>
                </a:cubicBezTo>
                <a:cubicBezTo>
                  <a:pt x="113" y="82"/>
                  <a:pt x="113" y="82"/>
                  <a:pt x="113" y="82"/>
                </a:cubicBezTo>
                <a:lnTo>
                  <a:pt x="61" y="82"/>
                </a:lnTo>
                <a:close/>
                <a:moveTo>
                  <a:pt x="150" y="75"/>
                </a:moveTo>
                <a:cubicBezTo>
                  <a:pt x="150" y="116"/>
                  <a:pt x="116" y="149"/>
                  <a:pt x="75" y="149"/>
                </a:cubicBezTo>
                <a:cubicBezTo>
                  <a:pt x="34" y="149"/>
                  <a:pt x="0" y="116"/>
                  <a:pt x="0" y="75"/>
                </a:cubicBezTo>
                <a:cubicBezTo>
                  <a:pt x="0" y="33"/>
                  <a:pt x="34" y="0"/>
                  <a:pt x="75" y="0"/>
                </a:cubicBezTo>
                <a:cubicBezTo>
                  <a:pt x="116" y="0"/>
                  <a:pt x="150" y="33"/>
                  <a:pt x="150" y="75"/>
                </a:cubicBezTo>
                <a:close/>
                <a:moveTo>
                  <a:pt x="140" y="75"/>
                </a:moveTo>
                <a:cubicBezTo>
                  <a:pt x="140" y="39"/>
                  <a:pt x="111" y="9"/>
                  <a:pt x="75" y="9"/>
                </a:cubicBezTo>
                <a:cubicBezTo>
                  <a:pt x="39" y="9"/>
                  <a:pt x="10" y="39"/>
                  <a:pt x="10" y="75"/>
                </a:cubicBezTo>
                <a:cubicBezTo>
                  <a:pt x="10" y="111"/>
                  <a:pt x="39" y="140"/>
                  <a:pt x="75" y="140"/>
                </a:cubicBezTo>
                <a:cubicBezTo>
                  <a:pt x="111" y="140"/>
                  <a:pt x="140" y="111"/>
                  <a:pt x="140" y="7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2" tIns="45712" rIns="91422" bIns="45712" numCol="1" anchor="t" anchorCtr="0" compatLnSpc="1">
            <a:prstTxWarp prst="textNoShape">
              <a:avLst/>
            </a:prstTxWarp>
          </a:bodyPr>
          <a:lstStyle/>
          <a:p>
            <a:pPr defTabSz="914185"/>
            <a:endParaRPr lang="en-US" dirty="0">
              <a:solidFill>
                <a:srgbClr val="000000"/>
              </a:solidFill>
            </a:endParaRPr>
          </a:p>
        </p:txBody>
      </p:sp>
      <p:sp>
        <p:nvSpPr>
          <p:cNvPr id="48" name="Rectangle 47"/>
          <p:cNvSpPr/>
          <p:nvPr/>
        </p:nvSpPr>
        <p:spPr bwMode="auto">
          <a:xfrm>
            <a:off x="0" y="3853711"/>
            <a:ext cx="7106194" cy="738664"/>
          </a:xfrm>
          <a:prstGeom prst="rect">
            <a:avLst/>
          </a:prstGeom>
          <a:solidFill>
            <a:srgbClr val="00188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defTabSz="914099" fontAlgn="base">
              <a:lnSpc>
                <a:spcPct val="90000"/>
              </a:lnSpc>
              <a:spcBef>
                <a:spcPct val="0"/>
              </a:spcBef>
              <a:spcAft>
                <a:spcPct val="0"/>
              </a:spcAft>
            </a:pPr>
            <a:r>
              <a:rPr lang="en-US" sz="3200" spc="-50" dirty="0" smtClean="0">
                <a:solidFill>
                  <a:schemeClr val="bg1"/>
                </a:solidFill>
                <a:latin typeface="+mj-lt"/>
              </a:rPr>
              <a:t>Extend your infrastructure</a:t>
            </a:r>
            <a:endParaRPr lang="en-US" sz="3200" spc="-50" dirty="0">
              <a:solidFill>
                <a:schemeClr val="bg1"/>
              </a:solidFill>
              <a:latin typeface="+mj-lt"/>
            </a:endParaRPr>
          </a:p>
        </p:txBody>
      </p:sp>
      <p:sp>
        <p:nvSpPr>
          <p:cNvPr id="49" name="Rectangle 48"/>
          <p:cNvSpPr/>
          <p:nvPr/>
        </p:nvSpPr>
        <p:spPr bwMode="auto">
          <a:xfrm>
            <a:off x="0" y="2359151"/>
            <a:ext cx="7106194" cy="738664"/>
          </a:xfrm>
          <a:prstGeom prst="rect">
            <a:avLst/>
          </a:prstGeom>
          <a:solidFill>
            <a:srgbClr val="00188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defTabSz="914099" fontAlgn="base">
              <a:lnSpc>
                <a:spcPct val="90000"/>
              </a:lnSpc>
              <a:spcBef>
                <a:spcPct val="0"/>
              </a:spcBef>
              <a:spcAft>
                <a:spcPct val="0"/>
              </a:spcAft>
            </a:pPr>
            <a:r>
              <a:rPr lang="en-US" sz="3200" spc="-50" dirty="0" smtClean="0">
                <a:solidFill>
                  <a:schemeClr val="bg1"/>
                </a:solidFill>
                <a:latin typeface="+mj-lt"/>
              </a:rPr>
              <a:t>Develop, test, run your apps</a:t>
            </a:r>
            <a:endParaRPr lang="en-US" sz="3200" spc="-50" dirty="0">
              <a:solidFill>
                <a:schemeClr val="bg1"/>
              </a:solidFill>
              <a:latin typeface="+mj-lt"/>
            </a:endParaRPr>
          </a:p>
        </p:txBody>
      </p:sp>
      <p:sp>
        <p:nvSpPr>
          <p:cNvPr id="52" name="Rectangle 51"/>
          <p:cNvSpPr/>
          <p:nvPr/>
        </p:nvSpPr>
        <p:spPr bwMode="auto">
          <a:xfrm>
            <a:off x="0" y="909195"/>
            <a:ext cx="7106193" cy="738664"/>
          </a:xfrm>
          <a:prstGeom prst="rect">
            <a:avLst/>
          </a:prstGeom>
          <a:solidFill>
            <a:srgbClr val="00188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defTabSz="914099" fontAlgn="base">
              <a:lnSpc>
                <a:spcPct val="90000"/>
              </a:lnSpc>
              <a:spcBef>
                <a:spcPct val="0"/>
              </a:spcBef>
              <a:spcAft>
                <a:spcPct val="0"/>
              </a:spcAft>
            </a:pPr>
            <a:r>
              <a:rPr lang="en-US" sz="3200" spc="-50" dirty="0" smtClean="0">
                <a:solidFill>
                  <a:schemeClr val="bg1"/>
                </a:solidFill>
                <a:latin typeface="+mj-lt"/>
              </a:rPr>
              <a:t>Store, backup, recover</a:t>
            </a:r>
            <a:endParaRPr lang="en-US" sz="3200" spc="-50" dirty="0">
              <a:solidFill>
                <a:schemeClr val="bg1"/>
              </a:solidFill>
              <a:latin typeface="+mj-lt"/>
            </a:endParaRPr>
          </a:p>
        </p:txBody>
      </p:sp>
      <p:sp>
        <p:nvSpPr>
          <p:cNvPr id="75" name="Rectangle 74"/>
          <p:cNvSpPr/>
          <p:nvPr/>
        </p:nvSpPr>
        <p:spPr bwMode="auto">
          <a:xfrm>
            <a:off x="0" y="5325970"/>
            <a:ext cx="7106194" cy="738664"/>
          </a:xfrm>
          <a:prstGeom prst="rect">
            <a:avLst/>
          </a:prstGeom>
          <a:solidFill>
            <a:srgbClr val="00188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defTabSz="914099" fontAlgn="base">
              <a:lnSpc>
                <a:spcPct val="90000"/>
              </a:lnSpc>
              <a:spcBef>
                <a:spcPct val="0"/>
              </a:spcBef>
              <a:spcAft>
                <a:spcPct val="0"/>
              </a:spcAft>
            </a:pPr>
            <a:r>
              <a:rPr lang="en-US" sz="3200" spc="-50" dirty="0" smtClean="0">
                <a:solidFill>
                  <a:schemeClr val="bg1"/>
                </a:solidFill>
                <a:latin typeface="+mj-lt"/>
              </a:rPr>
              <a:t>Reach where your datacenter can’t</a:t>
            </a:r>
            <a:endParaRPr lang="en-US" sz="3200" spc="-50" dirty="0">
              <a:solidFill>
                <a:schemeClr val="bg1"/>
              </a:solidFill>
              <a:latin typeface="+mj-lt"/>
            </a:endParaRPr>
          </a:p>
        </p:txBody>
      </p:sp>
      <p:sp>
        <p:nvSpPr>
          <p:cNvPr id="2" name="Oval 1"/>
          <p:cNvSpPr/>
          <p:nvPr/>
        </p:nvSpPr>
        <p:spPr bwMode="auto">
          <a:xfrm>
            <a:off x="7917179" y="2246641"/>
            <a:ext cx="841513" cy="920390"/>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14099" fontAlgn="base">
              <a:lnSpc>
                <a:spcPct val="90000"/>
              </a:lnSpc>
              <a:spcBef>
                <a:spcPct val="0"/>
              </a:spcBef>
              <a:spcAft>
                <a:spcPct val="0"/>
              </a:spcAft>
            </a:pPr>
            <a:r>
              <a:rPr lang="en-US" sz="6000" spc="-50" dirty="0" smtClean="0">
                <a:gradFill>
                  <a:gsLst>
                    <a:gs pos="1250">
                      <a:srgbClr val="FFFFFF"/>
                    </a:gs>
                    <a:gs pos="10417">
                      <a:srgbClr val="FFFFFF"/>
                    </a:gs>
                  </a:gsLst>
                  <a:lin ang="5400000" scaled="0"/>
                </a:gradFill>
              </a:rPr>
              <a:t>2</a:t>
            </a:r>
          </a:p>
        </p:txBody>
      </p:sp>
      <p:sp>
        <p:nvSpPr>
          <p:cNvPr id="11" name="Rectangle 10"/>
          <p:cNvSpPr/>
          <p:nvPr/>
        </p:nvSpPr>
        <p:spPr bwMode="auto">
          <a:xfrm>
            <a:off x="0" y="3853711"/>
            <a:ext cx="7106194" cy="738664"/>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defTabSz="914099" fontAlgn="base">
              <a:lnSpc>
                <a:spcPct val="90000"/>
              </a:lnSpc>
              <a:spcBef>
                <a:spcPct val="0"/>
              </a:spcBef>
              <a:spcAft>
                <a:spcPct val="0"/>
              </a:spcAft>
            </a:pPr>
            <a:r>
              <a:rPr lang="en-US" sz="3200" spc="-50" dirty="0" smtClean="0">
                <a:solidFill>
                  <a:schemeClr val="bg1"/>
                </a:solidFill>
                <a:latin typeface="+mj-lt"/>
              </a:rPr>
              <a:t>Extend your infrastructure</a:t>
            </a:r>
            <a:endParaRPr lang="en-US" sz="3200" spc="-50" dirty="0">
              <a:solidFill>
                <a:schemeClr val="bg1"/>
              </a:solidFill>
              <a:latin typeface="+mj-lt"/>
            </a:endParaRPr>
          </a:p>
        </p:txBody>
      </p:sp>
      <p:sp>
        <p:nvSpPr>
          <p:cNvPr id="12" name="Rectangle 11"/>
          <p:cNvSpPr/>
          <p:nvPr/>
        </p:nvSpPr>
        <p:spPr bwMode="auto">
          <a:xfrm>
            <a:off x="0" y="2355138"/>
            <a:ext cx="7106194" cy="738664"/>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defTabSz="914099" fontAlgn="base">
              <a:lnSpc>
                <a:spcPct val="90000"/>
              </a:lnSpc>
              <a:spcBef>
                <a:spcPct val="0"/>
              </a:spcBef>
              <a:spcAft>
                <a:spcPct val="0"/>
              </a:spcAft>
            </a:pPr>
            <a:r>
              <a:rPr lang="en-US" sz="3200" spc="-50" dirty="0" smtClean="0">
                <a:solidFill>
                  <a:schemeClr val="bg1"/>
                </a:solidFill>
                <a:latin typeface="+mj-lt"/>
              </a:rPr>
              <a:t>Develop, test, run your </a:t>
            </a:r>
            <a:r>
              <a:rPr lang="en-US" sz="3200" spc="-50" dirty="0">
                <a:solidFill>
                  <a:schemeClr val="bg1"/>
                </a:solidFill>
                <a:latin typeface="+mj-lt"/>
              </a:rPr>
              <a:t>a</a:t>
            </a:r>
            <a:r>
              <a:rPr lang="en-US" sz="3200" spc="-50" dirty="0" smtClean="0">
                <a:solidFill>
                  <a:schemeClr val="bg1"/>
                </a:solidFill>
                <a:latin typeface="+mj-lt"/>
              </a:rPr>
              <a:t>pps</a:t>
            </a:r>
            <a:endParaRPr lang="en-US" sz="3200" spc="-50" dirty="0">
              <a:solidFill>
                <a:schemeClr val="bg1"/>
              </a:solidFill>
              <a:latin typeface="+mj-lt"/>
            </a:endParaRPr>
          </a:p>
        </p:txBody>
      </p:sp>
      <p:sp>
        <p:nvSpPr>
          <p:cNvPr id="13" name="Rectangle 12"/>
          <p:cNvSpPr/>
          <p:nvPr/>
        </p:nvSpPr>
        <p:spPr bwMode="auto">
          <a:xfrm>
            <a:off x="0" y="5325970"/>
            <a:ext cx="7106194" cy="738664"/>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defTabSz="914099" fontAlgn="base">
              <a:lnSpc>
                <a:spcPct val="90000"/>
              </a:lnSpc>
              <a:spcBef>
                <a:spcPct val="0"/>
              </a:spcBef>
              <a:spcAft>
                <a:spcPct val="0"/>
              </a:spcAft>
            </a:pPr>
            <a:r>
              <a:rPr lang="en-US" sz="3200" spc="-50" dirty="0" smtClean="0">
                <a:solidFill>
                  <a:schemeClr val="bg1"/>
                </a:solidFill>
                <a:latin typeface="+mj-lt"/>
              </a:rPr>
              <a:t>Reach where your datacenter won’t</a:t>
            </a:r>
            <a:endParaRPr lang="en-US" sz="3200" spc="-50" dirty="0">
              <a:solidFill>
                <a:schemeClr val="bg1"/>
              </a:solidFill>
              <a:latin typeface="+mj-lt"/>
            </a:endParaRPr>
          </a:p>
        </p:txBody>
      </p:sp>
      <p:sp>
        <p:nvSpPr>
          <p:cNvPr id="16" name="Oval 15"/>
          <p:cNvSpPr/>
          <p:nvPr/>
        </p:nvSpPr>
        <p:spPr bwMode="auto">
          <a:xfrm>
            <a:off x="7931081" y="3802762"/>
            <a:ext cx="841513" cy="815013"/>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14099" fontAlgn="base">
              <a:lnSpc>
                <a:spcPct val="90000"/>
              </a:lnSpc>
              <a:spcBef>
                <a:spcPct val="0"/>
              </a:spcBef>
              <a:spcAft>
                <a:spcPct val="0"/>
              </a:spcAft>
            </a:pPr>
            <a:r>
              <a:rPr lang="en-US" sz="6000" spc="-50" dirty="0" smtClean="0">
                <a:gradFill>
                  <a:gsLst>
                    <a:gs pos="1250">
                      <a:srgbClr val="FFFFFF"/>
                    </a:gs>
                    <a:gs pos="10417">
                      <a:srgbClr val="FFFFFF"/>
                    </a:gs>
                  </a:gsLst>
                  <a:lin ang="5400000" scaled="0"/>
                </a:gradFill>
              </a:rPr>
              <a:t>3</a:t>
            </a:r>
          </a:p>
        </p:txBody>
      </p:sp>
      <p:sp>
        <p:nvSpPr>
          <p:cNvPr id="17" name="Rectangle 16"/>
          <p:cNvSpPr/>
          <p:nvPr/>
        </p:nvSpPr>
        <p:spPr bwMode="auto">
          <a:xfrm>
            <a:off x="0" y="909195"/>
            <a:ext cx="7106193" cy="738664"/>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defTabSz="914099" fontAlgn="base">
              <a:lnSpc>
                <a:spcPct val="90000"/>
              </a:lnSpc>
              <a:spcBef>
                <a:spcPct val="0"/>
              </a:spcBef>
              <a:spcAft>
                <a:spcPct val="0"/>
              </a:spcAft>
            </a:pPr>
            <a:r>
              <a:rPr lang="en-US" sz="3200" spc="-50" dirty="0">
                <a:solidFill>
                  <a:schemeClr val="bg1"/>
                </a:solidFill>
                <a:latin typeface="+mj-lt"/>
              </a:rPr>
              <a:t>Store, backup, </a:t>
            </a:r>
            <a:r>
              <a:rPr lang="en-US" sz="3200" spc="-50" dirty="0" smtClean="0">
                <a:solidFill>
                  <a:schemeClr val="bg1"/>
                </a:solidFill>
                <a:latin typeface="+mj-lt"/>
              </a:rPr>
              <a:t>recover your data</a:t>
            </a:r>
            <a:endParaRPr lang="en-US" sz="3200" spc="-50" dirty="0">
              <a:solidFill>
                <a:schemeClr val="bg1"/>
              </a:solidFill>
              <a:latin typeface="+mj-lt"/>
            </a:endParaRPr>
          </a:p>
        </p:txBody>
      </p:sp>
      <p:sp>
        <p:nvSpPr>
          <p:cNvPr id="18" name="Rectangle 17"/>
          <p:cNvSpPr/>
          <p:nvPr/>
        </p:nvSpPr>
        <p:spPr>
          <a:xfrm>
            <a:off x="9075739" y="4112340"/>
            <a:ext cx="3086100" cy="1421928"/>
          </a:xfrm>
          <a:prstGeom prst="rect">
            <a:avLst/>
          </a:prstGeom>
        </p:spPr>
        <p:txBody>
          <a:bodyPr wrap="square">
            <a:spAutoFit/>
          </a:bodyPr>
          <a:lstStyle/>
          <a:p>
            <a:pPr fontAlgn="base">
              <a:lnSpc>
                <a:spcPct val="90000"/>
              </a:lnSpc>
              <a:spcBef>
                <a:spcPct val="0"/>
              </a:spcBef>
              <a:spcAft>
                <a:spcPct val="0"/>
              </a:spcAft>
            </a:pPr>
            <a:r>
              <a:rPr lang="en-US" sz="3200" dirty="0" smtClean="0">
                <a:gradFill>
                  <a:gsLst>
                    <a:gs pos="0">
                      <a:schemeClr val="bg1"/>
                    </a:gs>
                    <a:gs pos="100000">
                      <a:schemeClr val="bg1"/>
                    </a:gs>
                  </a:gsLst>
                  <a:lin ang="5400000" scaled="1"/>
                </a:gradFill>
                <a:latin typeface="+mj-lt"/>
              </a:rPr>
              <a:t>Scenarios to </a:t>
            </a:r>
            <a:br>
              <a:rPr lang="en-US" sz="3200" dirty="0" smtClean="0">
                <a:gradFill>
                  <a:gsLst>
                    <a:gs pos="0">
                      <a:schemeClr val="bg1"/>
                    </a:gs>
                    <a:gs pos="100000">
                      <a:schemeClr val="bg1"/>
                    </a:gs>
                  </a:gsLst>
                  <a:lin ang="5400000" scaled="1"/>
                </a:gradFill>
                <a:latin typeface="+mj-lt"/>
              </a:rPr>
            </a:br>
            <a:r>
              <a:rPr lang="en-US" sz="3200" dirty="0" smtClean="0">
                <a:gradFill>
                  <a:gsLst>
                    <a:gs pos="0">
                      <a:schemeClr val="bg1"/>
                    </a:gs>
                    <a:gs pos="100000">
                      <a:schemeClr val="bg1"/>
                    </a:gs>
                  </a:gsLst>
                  <a:lin ang="5400000" scaled="1"/>
                </a:gradFill>
                <a:latin typeface="+mj-lt"/>
              </a:rPr>
              <a:t>get started with Microsoft Azure</a:t>
            </a:r>
            <a:endParaRPr lang="en-US" sz="3200" dirty="0">
              <a:gradFill>
                <a:gsLst>
                  <a:gs pos="0">
                    <a:schemeClr val="bg1"/>
                  </a:gs>
                  <a:gs pos="100000">
                    <a:schemeClr val="bg1"/>
                  </a:gs>
                </a:gsLst>
                <a:lin ang="5400000" scaled="1"/>
              </a:gradFill>
              <a:latin typeface="+mj-lt"/>
            </a:endParaRPr>
          </a:p>
        </p:txBody>
      </p:sp>
    </p:spTree>
    <p:extLst>
      <p:ext uri="{BB962C8B-B14F-4D97-AF65-F5344CB8AC3E}">
        <p14:creationId xmlns:p14="http://schemas.microsoft.com/office/powerpoint/2010/main" val="1349128716"/>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withEffect">
                                  <p:stCondLst>
                                    <p:cond delay="0"/>
                                  </p:stCondLst>
                                  <p:childTnLst>
                                    <p:animEffect transition="out" filter="fade">
                                      <p:cBhvr>
                                        <p:cTn id="6" dur="500"/>
                                        <p:tgtEl>
                                          <p:spTgt spid="2"/>
                                        </p:tgtEl>
                                      </p:cBhvr>
                                    </p:animEffect>
                                    <p:set>
                                      <p:cBhvr>
                                        <p:cTn id="7" dur="1" fill="hold">
                                          <p:stCondLst>
                                            <p:cond delay="499"/>
                                          </p:stCondLst>
                                        </p:cTn>
                                        <p:tgtEl>
                                          <p:spTgt spid="2"/>
                                        </p:tgtEl>
                                        <p:attrNameLst>
                                          <p:attrName>style.visibility</p:attrName>
                                        </p:attrNameLst>
                                      </p:cBhvr>
                                      <p:to>
                                        <p:strVal val="hidden"/>
                                      </p:to>
                                    </p:se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42" presetClass="path" presetSubtype="0" accel="50000" decel="50000" fill="hold" grpId="0" nodeType="withEffect">
                                  <p:stCondLst>
                                    <p:cond delay="0"/>
                                  </p:stCondLst>
                                  <p:childTnLst>
                                    <p:animMotion origin="layout" path="M 1.32755E-7 2.50567E-6 L 1.32755E-7 0.2147 " pathEditMode="relative" rAng="0" ptsTypes="AA">
                                      <p:cBhvr>
                                        <p:cTn id="12" dur="1000" fill="hold"/>
                                        <p:tgtEl>
                                          <p:spTgt spid="6"/>
                                        </p:tgtEl>
                                        <p:attrNameLst>
                                          <p:attrName>ppt_x</p:attrName>
                                          <p:attrName>ppt_y</p:attrName>
                                        </p:attrNameLst>
                                      </p:cBhvr>
                                      <p:rCtr x="0" y="10735"/>
                                    </p:animMotion>
                                  </p:childTnLst>
                                </p:cTn>
                              </p:par>
                              <p:par>
                                <p:cTn id="13" presetID="10" presetClass="entr" presetSubtype="0" fill="hold" grpId="0" nodeType="withEffect">
                                  <p:stCondLst>
                                    <p:cond delay="100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par>
                                <p:cTn id="16" presetID="10" presetClass="exit" presetSubtype="0" fill="hold" grpId="0" nodeType="withEffect">
                                  <p:stCondLst>
                                    <p:cond delay="750"/>
                                  </p:stCondLst>
                                  <p:childTnLst>
                                    <p:animEffect transition="out" filter="fade">
                                      <p:cBhvr>
                                        <p:cTn id="17" dur="500"/>
                                        <p:tgtEl>
                                          <p:spTgt spid="11"/>
                                        </p:tgtEl>
                                      </p:cBhvr>
                                    </p:animEffect>
                                    <p:set>
                                      <p:cBhvr>
                                        <p:cTn id="18" dur="1" fill="hold">
                                          <p:stCondLst>
                                            <p:cond delay="49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 grpId="0" animBg="1"/>
      <p:bldP spid="11" grpId="0" animBg="1"/>
      <p:bldP spid="12" grpId="0" animBg="1"/>
      <p:bldP spid="16"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5" name="Straight Arrow Connector 64"/>
          <p:cNvCxnSpPr/>
          <p:nvPr/>
        </p:nvCxnSpPr>
        <p:spPr>
          <a:xfrm flipV="1">
            <a:off x="6600497" y="2658140"/>
            <a:ext cx="10872" cy="2470179"/>
          </a:xfrm>
          <a:prstGeom prst="straightConnector1">
            <a:avLst/>
          </a:prstGeom>
          <a:ln w="44450" cap="sq">
            <a:solidFill>
              <a:schemeClr val="accent1"/>
            </a:solidFill>
            <a:prstDash val="solid"/>
            <a:headEnd type="none" w="med" len="lg"/>
            <a:tailEnd type="triangle" w="lg" len="lg"/>
          </a:ln>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p:nvPr/>
        </p:nvCxnSpPr>
        <p:spPr>
          <a:xfrm flipH="1" flipV="1">
            <a:off x="5569389" y="5147041"/>
            <a:ext cx="1031108" cy="11854"/>
          </a:xfrm>
          <a:prstGeom prst="straightConnector1">
            <a:avLst/>
          </a:prstGeom>
          <a:ln w="44450" cap="sq">
            <a:solidFill>
              <a:schemeClr val="accent1"/>
            </a:solidFill>
            <a:prstDash val="solid"/>
            <a:headEnd type="none" w="med" len="lg"/>
            <a:tailEnd type="triangle" w="lg" len="lg"/>
          </a:ln>
        </p:spPr>
        <p:style>
          <a:lnRef idx="1">
            <a:schemeClr val="accent1"/>
          </a:lnRef>
          <a:fillRef idx="0">
            <a:schemeClr val="accent1"/>
          </a:fillRef>
          <a:effectRef idx="0">
            <a:schemeClr val="accent1"/>
          </a:effectRef>
          <a:fontRef idx="minor">
            <a:schemeClr val="tx1"/>
          </a:fontRef>
        </p:style>
      </p:cxnSp>
      <p:sp>
        <p:nvSpPr>
          <p:cNvPr id="74" name="Freeform 128"/>
          <p:cNvSpPr>
            <a:spLocks noChangeAspect="1"/>
          </p:cNvSpPr>
          <p:nvPr/>
        </p:nvSpPr>
        <p:spPr bwMode="black">
          <a:xfrm>
            <a:off x="5372269" y="1267905"/>
            <a:ext cx="2478200" cy="1368994"/>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accent1"/>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chemeClr val="bg1"/>
                  </a:gs>
                  <a:gs pos="10417">
                    <a:schemeClr val="bg1"/>
                  </a:gs>
                </a:gsLst>
                <a:lin ang="5400000" scaled="0"/>
              </a:gradFill>
            </a:endParaRPr>
          </a:p>
        </p:txBody>
      </p:sp>
      <p:sp>
        <p:nvSpPr>
          <p:cNvPr id="70" name="Title 69"/>
          <p:cNvSpPr>
            <a:spLocks noGrp="1"/>
          </p:cNvSpPr>
          <p:nvPr>
            <p:ph type="title"/>
          </p:nvPr>
        </p:nvSpPr>
        <p:spPr>
          <a:xfrm>
            <a:off x="274638" y="292082"/>
            <a:ext cx="11375536" cy="849463"/>
          </a:xfrm>
        </p:spPr>
        <p:txBody>
          <a:bodyPr>
            <a:normAutofit/>
          </a:bodyPr>
          <a:lstStyle/>
          <a:p>
            <a:r>
              <a:rPr lang="en-US" sz="4800" dirty="0"/>
              <a:t>Cloud </a:t>
            </a:r>
            <a:r>
              <a:rPr lang="en-US" sz="4800" dirty="0" smtClean="0"/>
              <a:t>innovation presents challenges for </a:t>
            </a:r>
            <a:r>
              <a:rPr lang="en-US" sz="4800" dirty="0"/>
              <a:t>IT</a:t>
            </a:r>
          </a:p>
        </p:txBody>
      </p:sp>
      <p:grpSp>
        <p:nvGrpSpPr>
          <p:cNvPr id="26" name="Group 25"/>
          <p:cNvGrpSpPr/>
          <p:nvPr/>
        </p:nvGrpSpPr>
        <p:grpSpPr>
          <a:xfrm>
            <a:off x="568538" y="3563888"/>
            <a:ext cx="1031380" cy="2745500"/>
            <a:chOff x="529660" y="3577613"/>
            <a:chExt cx="1058335" cy="2817255"/>
          </a:xfrm>
        </p:grpSpPr>
        <p:sp>
          <p:nvSpPr>
            <p:cNvPr id="14" name="Freeform 741"/>
            <p:cNvSpPr>
              <a:spLocks/>
            </p:cNvSpPr>
            <p:nvPr/>
          </p:nvSpPr>
          <p:spPr bwMode="auto">
            <a:xfrm>
              <a:off x="529660" y="4273233"/>
              <a:ext cx="1058335" cy="2121635"/>
            </a:xfrm>
            <a:custGeom>
              <a:avLst/>
              <a:gdLst>
                <a:gd name="T0" fmla="*/ 73 w 90"/>
                <a:gd name="T1" fmla="*/ 0 h 181"/>
                <a:gd name="T2" fmla="*/ 17 w 90"/>
                <a:gd name="T3" fmla="*/ 0 h 181"/>
                <a:gd name="T4" fmla="*/ 0 w 90"/>
                <a:gd name="T5" fmla="*/ 17 h 181"/>
                <a:gd name="T6" fmla="*/ 0 w 90"/>
                <a:gd name="T7" fmla="*/ 93 h 181"/>
                <a:gd name="T8" fmla="*/ 17 w 90"/>
                <a:gd name="T9" fmla="*/ 110 h 181"/>
                <a:gd name="T10" fmla="*/ 17 w 90"/>
                <a:gd name="T11" fmla="*/ 110 h 181"/>
                <a:gd name="T12" fmla="*/ 17 w 90"/>
                <a:gd name="T13" fmla="*/ 164 h 181"/>
                <a:gd name="T14" fmla="*/ 33 w 90"/>
                <a:gd name="T15" fmla="*/ 181 h 181"/>
                <a:gd name="T16" fmla="*/ 57 w 90"/>
                <a:gd name="T17" fmla="*/ 181 h 181"/>
                <a:gd name="T18" fmla="*/ 73 w 90"/>
                <a:gd name="T19" fmla="*/ 164 h 181"/>
                <a:gd name="T20" fmla="*/ 73 w 90"/>
                <a:gd name="T21" fmla="*/ 110 h 181"/>
                <a:gd name="T22" fmla="*/ 73 w 90"/>
                <a:gd name="T23" fmla="*/ 110 h 181"/>
                <a:gd name="T24" fmla="*/ 90 w 90"/>
                <a:gd name="T25" fmla="*/ 93 h 181"/>
                <a:gd name="T26" fmla="*/ 90 w 90"/>
                <a:gd name="T27" fmla="*/ 17 h 181"/>
                <a:gd name="T28" fmla="*/ 73 w 90"/>
                <a:gd name="T29" fmla="*/ 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0" h="181">
                  <a:moveTo>
                    <a:pt x="73" y="0"/>
                  </a:moveTo>
                  <a:cubicBezTo>
                    <a:pt x="17" y="0"/>
                    <a:pt x="17" y="0"/>
                    <a:pt x="17" y="0"/>
                  </a:cubicBezTo>
                  <a:cubicBezTo>
                    <a:pt x="8" y="0"/>
                    <a:pt x="0" y="8"/>
                    <a:pt x="0" y="17"/>
                  </a:cubicBezTo>
                  <a:cubicBezTo>
                    <a:pt x="0" y="93"/>
                    <a:pt x="0" y="93"/>
                    <a:pt x="0" y="93"/>
                  </a:cubicBezTo>
                  <a:cubicBezTo>
                    <a:pt x="0" y="102"/>
                    <a:pt x="8" y="110"/>
                    <a:pt x="17" y="110"/>
                  </a:cubicBezTo>
                  <a:cubicBezTo>
                    <a:pt x="17" y="110"/>
                    <a:pt x="17" y="110"/>
                    <a:pt x="17" y="110"/>
                  </a:cubicBezTo>
                  <a:cubicBezTo>
                    <a:pt x="17" y="164"/>
                    <a:pt x="17" y="164"/>
                    <a:pt x="17" y="164"/>
                  </a:cubicBezTo>
                  <a:cubicBezTo>
                    <a:pt x="17" y="173"/>
                    <a:pt x="24" y="181"/>
                    <a:pt x="33" y="181"/>
                  </a:cubicBezTo>
                  <a:cubicBezTo>
                    <a:pt x="57" y="181"/>
                    <a:pt x="57" y="181"/>
                    <a:pt x="57" y="181"/>
                  </a:cubicBezTo>
                  <a:cubicBezTo>
                    <a:pt x="66" y="181"/>
                    <a:pt x="73" y="173"/>
                    <a:pt x="73" y="164"/>
                  </a:cubicBezTo>
                  <a:cubicBezTo>
                    <a:pt x="73" y="110"/>
                    <a:pt x="73" y="110"/>
                    <a:pt x="73" y="110"/>
                  </a:cubicBezTo>
                  <a:cubicBezTo>
                    <a:pt x="73" y="110"/>
                    <a:pt x="73" y="110"/>
                    <a:pt x="73" y="110"/>
                  </a:cubicBezTo>
                  <a:cubicBezTo>
                    <a:pt x="82" y="110"/>
                    <a:pt x="90" y="102"/>
                    <a:pt x="90" y="93"/>
                  </a:cubicBezTo>
                  <a:cubicBezTo>
                    <a:pt x="90" y="17"/>
                    <a:pt x="90" y="17"/>
                    <a:pt x="90" y="17"/>
                  </a:cubicBezTo>
                  <a:cubicBezTo>
                    <a:pt x="90" y="8"/>
                    <a:pt x="82" y="0"/>
                    <a:pt x="73" y="0"/>
                  </a:cubicBezTo>
                  <a:close/>
                </a:path>
              </a:pathLst>
            </a:custGeom>
            <a:solidFill>
              <a:schemeClr val="accent1"/>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a:gradFill>
                  <a:gsLst>
                    <a:gs pos="1250">
                      <a:schemeClr val="bg1"/>
                    </a:gs>
                    <a:gs pos="10417">
                      <a:schemeClr val="bg1"/>
                    </a:gs>
                  </a:gsLst>
                  <a:lin ang="5400000" scaled="0"/>
                </a:gradFill>
              </a:endParaRPr>
            </a:p>
          </p:txBody>
        </p:sp>
        <p:sp>
          <p:nvSpPr>
            <p:cNvPr id="15" name="Oval 742"/>
            <p:cNvSpPr>
              <a:spLocks noChangeArrowheads="1"/>
            </p:cNvSpPr>
            <p:nvPr/>
          </p:nvSpPr>
          <p:spPr bwMode="auto">
            <a:xfrm>
              <a:off x="743315" y="3577613"/>
              <a:ext cx="631026" cy="635994"/>
            </a:xfrm>
            <a:prstGeom prst="ellipse">
              <a:avLst/>
            </a:prstGeom>
            <a:solidFill>
              <a:schemeClr val="accent1"/>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a:gradFill>
                  <a:gsLst>
                    <a:gs pos="1250">
                      <a:schemeClr val="bg1"/>
                    </a:gs>
                    <a:gs pos="10417">
                      <a:schemeClr val="bg1"/>
                    </a:gs>
                  </a:gsLst>
                  <a:lin ang="5400000" scaled="0"/>
                </a:gradFill>
              </a:endParaRPr>
            </a:p>
          </p:txBody>
        </p:sp>
      </p:grpSp>
      <p:sp>
        <p:nvSpPr>
          <p:cNvPr id="30" name="Freeform 5"/>
          <p:cNvSpPr>
            <a:spLocks noEditPoints="1"/>
          </p:cNvSpPr>
          <p:nvPr/>
        </p:nvSpPr>
        <p:spPr bwMode="black">
          <a:xfrm flipH="1">
            <a:off x="2292496" y="1637026"/>
            <a:ext cx="3269180" cy="5033963"/>
          </a:xfrm>
          <a:custGeom>
            <a:avLst/>
            <a:gdLst>
              <a:gd name="T0" fmla="*/ 89 w 226"/>
              <a:gd name="T1" fmla="*/ 124 h 348"/>
              <a:gd name="T2" fmla="*/ 118 w 226"/>
              <a:gd name="T3" fmla="*/ 113 h 348"/>
              <a:gd name="T4" fmla="*/ 150 w 226"/>
              <a:gd name="T5" fmla="*/ 124 h 348"/>
              <a:gd name="T6" fmla="*/ 150 w 226"/>
              <a:gd name="T7" fmla="*/ 145 h 348"/>
              <a:gd name="T8" fmla="*/ 226 w 226"/>
              <a:gd name="T9" fmla="*/ 348 h 348"/>
              <a:gd name="T10" fmla="*/ 89 w 226"/>
              <a:gd name="T11" fmla="*/ 0 h 348"/>
              <a:gd name="T12" fmla="*/ 118 w 226"/>
              <a:gd name="T13" fmla="*/ 100 h 348"/>
              <a:gd name="T14" fmla="*/ 150 w 226"/>
              <a:gd name="T15" fmla="*/ 68 h 348"/>
              <a:gd name="T16" fmla="*/ 150 w 226"/>
              <a:gd name="T17" fmla="*/ 55 h 348"/>
              <a:gd name="T18" fmla="*/ 118 w 226"/>
              <a:gd name="T19" fmla="*/ 23 h 348"/>
              <a:gd name="T20" fmla="*/ 150 w 226"/>
              <a:gd name="T21" fmla="*/ 55 h 348"/>
              <a:gd name="T22" fmla="*/ 166 w 226"/>
              <a:gd name="T23" fmla="*/ 280 h 348"/>
              <a:gd name="T24" fmla="*/ 197 w 226"/>
              <a:gd name="T25" fmla="*/ 249 h 348"/>
              <a:gd name="T26" fmla="*/ 197 w 226"/>
              <a:gd name="T27" fmla="*/ 235 h 348"/>
              <a:gd name="T28" fmla="*/ 166 w 226"/>
              <a:gd name="T29" fmla="*/ 204 h 348"/>
              <a:gd name="T30" fmla="*/ 197 w 226"/>
              <a:gd name="T31" fmla="*/ 235 h 348"/>
              <a:gd name="T32" fmla="*/ 166 w 226"/>
              <a:gd name="T33" fmla="*/ 190 h 348"/>
              <a:gd name="T34" fmla="*/ 197 w 226"/>
              <a:gd name="T35" fmla="*/ 158 h 348"/>
              <a:gd name="T36" fmla="*/ 197 w 226"/>
              <a:gd name="T37" fmla="*/ 145 h 348"/>
              <a:gd name="T38" fmla="*/ 166 w 226"/>
              <a:gd name="T39" fmla="*/ 113 h 348"/>
              <a:gd name="T40" fmla="*/ 197 w 226"/>
              <a:gd name="T41" fmla="*/ 145 h 348"/>
              <a:gd name="T42" fmla="*/ 166 w 226"/>
              <a:gd name="T43" fmla="*/ 100 h 348"/>
              <a:gd name="T44" fmla="*/ 197 w 226"/>
              <a:gd name="T45" fmla="*/ 68 h 348"/>
              <a:gd name="T46" fmla="*/ 197 w 226"/>
              <a:gd name="T47" fmla="*/ 55 h 348"/>
              <a:gd name="T48" fmla="*/ 166 w 226"/>
              <a:gd name="T49" fmla="*/ 23 h 348"/>
              <a:gd name="T50" fmla="*/ 197 w 226"/>
              <a:gd name="T51" fmla="*/ 55 h 348"/>
              <a:gd name="T52" fmla="*/ 0 w 226"/>
              <a:gd name="T53" fmla="*/ 348 h 348"/>
              <a:gd name="T54" fmla="*/ 137 w 226"/>
              <a:gd name="T55" fmla="*/ 137 h 348"/>
              <a:gd name="T56" fmla="*/ 60 w 226"/>
              <a:gd name="T57" fmla="*/ 326 h 348"/>
              <a:gd name="T58" fmla="*/ 29 w 226"/>
              <a:gd name="T59" fmla="*/ 294 h 348"/>
              <a:gd name="T60" fmla="*/ 60 w 226"/>
              <a:gd name="T61" fmla="*/ 326 h 348"/>
              <a:gd name="T62" fmla="*/ 29 w 226"/>
              <a:gd name="T63" fmla="*/ 280 h 348"/>
              <a:gd name="T64" fmla="*/ 60 w 226"/>
              <a:gd name="T65" fmla="*/ 249 h 348"/>
              <a:gd name="T66" fmla="*/ 60 w 226"/>
              <a:gd name="T67" fmla="*/ 235 h 348"/>
              <a:gd name="T68" fmla="*/ 29 w 226"/>
              <a:gd name="T69" fmla="*/ 204 h 348"/>
              <a:gd name="T70" fmla="*/ 60 w 226"/>
              <a:gd name="T71" fmla="*/ 235 h 348"/>
              <a:gd name="T72" fmla="*/ 29 w 226"/>
              <a:gd name="T73" fmla="*/ 190 h 348"/>
              <a:gd name="T74" fmla="*/ 60 w 226"/>
              <a:gd name="T75" fmla="*/ 158 h 348"/>
              <a:gd name="T76" fmla="*/ 108 w 226"/>
              <a:gd name="T77" fmla="*/ 326 h 348"/>
              <a:gd name="T78" fmla="*/ 76 w 226"/>
              <a:gd name="T79" fmla="*/ 294 h 348"/>
              <a:gd name="T80" fmla="*/ 108 w 226"/>
              <a:gd name="T81" fmla="*/ 326 h 348"/>
              <a:gd name="T82" fmla="*/ 76 w 226"/>
              <a:gd name="T83" fmla="*/ 280 h 348"/>
              <a:gd name="T84" fmla="*/ 108 w 226"/>
              <a:gd name="T85" fmla="*/ 249 h 348"/>
              <a:gd name="T86" fmla="*/ 108 w 226"/>
              <a:gd name="T87" fmla="*/ 235 h 348"/>
              <a:gd name="T88" fmla="*/ 76 w 226"/>
              <a:gd name="T89" fmla="*/ 204 h 348"/>
              <a:gd name="T90" fmla="*/ 108 w 226"/>
              <a:gd name="T91" fmla="*/ 235 h 348"/>
              <a:gd name="T92" fmla="*/ 76 w 226"/>
              <a:gd name="T93" fmla="*/ 190 h 348"/>
              <a:gd name="T94" fmla="*/ 108 w 226"/>
              <a:gd name="T95" fmla="*/ 158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6" h="348">
                <a:moveTo>
                  <a:pt x="89" y="0"/>
                </a:moveTo>
                <a:lnTo>
                  <a:pt x="89" y="124"/>
                </a:lnTo>
                <a:lnTo>
                  <a:pt x="118" y="124"/>
                </a:lnTo>
                <a:lnTo>
                  <a:pt x="118" y="113"/>
                </a:lnTo>
                <a:lnTo>
                  <a:pt x="150" y="113"/>
                </a:lnTo>
                <a:lnTo>
                  <a:pt x="150" y="124"/>
                </a:lnTo>
                <a:lnTo>
                  <a:pt x="150" y="137"/>
                </a:lnTo>
                <a:lnTo>
                  <a:pt x="150" y="145"/>
                </a:lnTo>
                <a:lnTo>
                  <a:pt x="150" y="348"/>
                </a:lnTo>
                <a:lnTo>
                  <a:pt x="226" y="348"/>
                </a:lnTo>
                <a:lnTo>
                  <a:pt x="226" y="0"/>
                </a:lnTo>
                <a:lnTo>
                  <a:pt x="89" y="0"/>
                </a:lnTo>
                <a:close/>
                <a:moveTo>
                  <a:pt x="150" y="100"/>
                </a:moveTo>
                <a:lnTo>
                  <a:pt x="118" y="100"/>
                </a:lnTo>
                <a:lnTo>
                  <a:pt x="118" y="68"/>
                </a:lnTo>
                <a:lnTo>
                  <a:pt x="150" y="68"/>
                </a:lnTo>
                <a:lnTo>
                  <a:pt x="150" y="100"/>
                </a:lnTo>
                <a:close/>
                <a:moveTo>
                  <a:pt x="150" y="55"/>
                </a:moveTo>
                <a:lnTo>
                  <a:pt x="118" y="55"/>
                </a:lnTo>
                <a:lnTo>
                  <a:pt x="118" y="23"/>
                </a:lnTo>
                <a:lnTo>
                  <a:pt x="150" y="23"/>
                </a:lnTo>
                <a:lnTo>
                  <a:pt x="150" y="55"/>
                </a:lnTo>
                <a:close/>
                <a:moveTo>
                  <a:pt x="197" y="280"/>
                </a:moveTo>
                <a:lnTo>
                  <a:pt x="166" y="280"/>
                </a:lnTo>
                <a:lnTo>
                  <a:pt x="166" y="249"/>
                </a:lnTo>
                <a:lnTo>
                  <a:pt x="197" y="249"/>
                </a:lnTo>
                <a:lnTo>
                  <a:pt x="197" y="280"/>
                </a:lnTo>
                <a:close/>
                <a:moveTo>
                  <a:pt x="197" y="235"/>
                </a:moveTo>
                <a:lnTo>
                  <a:pt x="166" y="235"/>
                </a:lnTo>
                <a:lnTo>
                  <a:pt x="166" y="204"/>
                </a:lnTo>
                <a:lnTo>
                  <a:pt x="197" y="204"/>
                </a:lnTo>
                <a:lnTo>
                  <a:pt x="197" y="235"/>
                </a:lnTo>
                <a:close/>
                <a:moveTo>
                  <a:pt x="197" y="190"/>
                </a:moveTo>
                <a:lnTo>
                  <a:pt x="166" y="190"/>
                </a:lnTo>
                <a:lnTo>
                  <a:pt x="166" y="158"/>
                </a:lnTo>
                <a:lnTo>
                  <a:pt x="197" y="158"/>
                </a:lnTo>
                <a:lnTo>
                  <a:pt x="197" y="190"/>
                </a:lnTo>
                <a:close/>
                <a:moveTo>
                  <a:pt x="197" y="145"/>
                </a:moveTo>
                <a:lnTo>
                  <a:pt x="166" y="145"/>
                </a:lnTo>
                <a:lnTo>
                  <a:pt x="166" y="113"/>
                </a:lnTo>
                <a:lnTo>
                  <a:pt x="197" y="113"/>
                </a:lnTo>
                <a:lnTo>
                  <a:pt x="197" y="145"/>
                </a:lnTo>
                <a:close/>
                <a:moveTo>
                  <a:pt x="197" y="100"/>
                </a:moveTo>
                <a:lnTo>
                  <a:pt x="166" y="100"/>
                </a:lnTo>
                <a:lnTo>
                  <a:pt x="166" y="68"/>
                </a:lnTo>
                <a:lnTo>
                  <a:pt x="197" y="68"/>
                </a:lnTo>
                <a:lnTo>
                  <a:pt x="197" y="100"/>
                </a:lnTo>
                <a:close/>
                <a:moveTo>
                  <a:pt x="197" y="55"/>
                </a:moveTo>
                <a:lnTo>
                  <a:pt x="166" y="55"/>
                </a:lnTo>
                <a:lnTo>
                  <a:pt x="166" y="23"/>
                </a:lnTo>
                <a:lnTo>
                  <a:pt x="197" y="23"/>
                </a:lnTo>
                <a:lnTo>
                  <a:pt x="197" y="55"/>
                </a:lnTo>
                <a:close/>
                <a:moveTo>
                  <a:pt x="0" y="137"/>
                </a:moveTo>
                <a:lnTo>
                  <a:pt x="0" y="348"/>
                </a:lnTo>
                <a:lnTo>
                  <a:pt x="137" y="348"/>
                </a:lnTo>
                <a:lnTo>
                  <a:pt x="137" y="137"/>
                </a:lnTo>
                <a:lnTo>
                  <a:pt x="0" y="137"/>
                </a:lnTo>
                <a:close/>
                <a:moveTo>
                  <a:pt x="60" y="326"/>
                </a:moveTo>
                <a:lnTo>
                  <a:pt x="29" y="326"/>
                </a:lnTo>
                <a:lnTo>
                  <a:pt x="29" y="294"/>
                </a:lnTo>
                <a:lnTo>
                  <a:pt x="60" y="294"/>
                </a:lnTo>
                <a:lnTo>
                  <a:pt x="60" y="326"/>
                </a:lnTo>
                <a:close/>
                <a:moveTo>
                  <a:pt x="60" y="280"/>
                </a:moveTo>
                <a:lnTo>
                  <a:pt x="29" y="280"/>
                </a:lnTo>
                <a:lnTo>
                  <a:pt x="29" y="249"/>
                </a:lnTo>
                <a:lnTo>
                  <a:pt x="60" y="249"/>
                </a:lnTo>
                <a:lnTo>
                  <a:pt x="60" y="280"/>
                </a:lnTo>
                <a:close/>
                <a:moveTo>
                  <a:pt x="60" y="235"/>
                </a:moveTo>
                <a:lnTo>
                  <a:pt x="29" y="235"/>
                </a:lnTo>
                <a:lnTo>
                  <a:pt x="29" y="204"/>
                </a:lnTo>
                <a:lnTo>
                  <a:pt x="60" y="204"/>
                </a:lnTo>
                <a:lnTo>
                  <a:pt x="60" y="235"/>
                </a:lnTo>
                <a:close/>
                <a:moveTo>
                  <a:pt x="60" y="190"/>
                </a:moveTo>
                <a:lnTo>
                  <a:pt x="29" y="190"/>
                </a:lnTo>
                <a:lnTo>
                  <a:pt x="29" y="158"/>
                </a:lnTo>
                <a:lnTo>
                  <a:pt x="60" y="158"/>
                </a:lnTo>
                <a:lnTo>
                  <a:pt x="60" y="190"/>
                </a:lnTo>
                <a:close/>
                <a:moveTo>
                  <a:pt x="108" y="326"/>
                </a:moveTo>
                <a:lnTo>
                  <a:pt x="76" y="326"/>
                </a:lnTo>
                <a:lnTo>
                  <a:pt x="76" y="294"/>
                </a:lnTo>
                <a:lnTo>
                  <a:pt x="108" y="294"/>
                </a:lnTo>
                <a:lnTo>
                  <a:pt x="108" y="326"/>
                </a:lnTo>
                <a:close/>
                <a:moveTo>
                  <a:pt x="108" y="280"/>
                </a:moveTo>
                <a:lnTo>
                  <a:pt x="76" y="280"/>
                </a:lnTo>
                <a:lnTo>
                  <a:pt x="76" y="249"/>
                </a:lnTo>
                <a:lnTo>
                  <a:pt x="108" y="249"/>
                </a:lnTo>
                <a:lnTo>
                  <a:pt x="108" y="280"/>
                </a:lnTo>
                <a:close/>
                <a:moveTo>
                  <a:pt x="108" y="235"/>
                </a:moveTo>
                <a:lnTo>
                  <a:pt x="76" y="235"/>
                </a:lnTo>
                <a:lnTo>
                  <a:pt x="76" y="204"/>
                </a:lnTo>
                <a:lnTo>
                  <a:pt x="108" y="204"/>
                </a:lnTo>
                <a:lnTo>
                  <a:pt x="108" y="235"/>
                </a:lnTo>
                <a:close/>
                <a:moveTo>
                  <a:pt x="108" y="190"/>
                </a:moveTo>
                <a:lnTo>
                  <a:pt x="76" y="190"/>
                </a:lnTo>
                <a:lnTo>
                  <a:pt x="76" y="158"/>
                </a:lnTo>
                <a:lnTo>
                  <a:pt x="108" y="158"/>
                </a:lnTo>
                <a:lnTo>
                  <a:pt x="108" y="190"/>
                </a:lnTo>
                <a:close/>
              </a:path>
            </a:pathLst>
          </a:custGeom>
          <a:solidFill>
            <a:schemeClr val="accent1"/>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a:gradFill>
                <a:gsLst>
                  <a:gs pos="1250">
                    <a:schemeClr val="bg1"/>
                  </a:gs>
                  <a:gs pos="10417">
                    <a:schemeClr val="bg1"/>
                  </a:gs>
                </a:gsLst>
                <a:lin ang="5400000" scaled="0"/>
              </a:gradFill>
            </a:endParaRPr>
          </a:p>
        </p:txBody>
      </p:sp>
      <p:grpSp>
        <p:nvGrpSpPr>
          <p:cNvPr id="4" name="Group 3"/>
          <p:cNvGrpSpPr/>
          <p:nvPr/>
        </p:nvGrpSpPr>
        <p:grpSpPr>
          <a:xfrm>
            <a:off x="587051" y="1998626"/>
            <a:ext cx="1000167" cy="1469125"/>
            <a:chOff x="587051" y="1998626"/>
            <a:chExt cx="1000167" cy="1469125"/>
          </a:xfrm>
        </p:grpSpPr>
        <p:grpSp>
          <p:nvGrpSpPr>
            <p:cNvPr id="13" name="Group 12"/>
            <p:cNvGrpSpPr/>
            <p:nvPr/>
          </p:nvGrpSpPr>
          <p:grpSpPr>
            <a:xfrm>
              <a:off x="587051" y="1998626"/>
              <a:ext cx="1000167" cy="1469125"/>
              <a:chOff x="1239558" y="656538"/>
              <a:chExt cx="1599453" cy="2349405"/>
            </a:xfrm>
          </p:grpSpPr>
          <p:sp>
            <p:nvSpPr>
              <p:cNvPr id="8" name="Freeform 5"/>
              <p:cNvSpPr>
                <a:spLocks/>
              </p:cNvSpPr>
              <p:nvPr/>
            </p:nvSpPr>
            <p:spPr bwMode="auto">
              <a:xfrm>
                <a:off x="1781007" y="2629402"/>
                <a:ext cx="507220" cy="90241"/>
              </a:xfrm>
              <a:custGeom>
                <a:avLst/>
                <a:gdLst>
                  <a:gd name="T0" fmla="*/ 326 w 326"/>
                  <a:gd name="T1" fmla="*/ 28 h 58"/>
                  <a:gd name="T2" fmla="*/ 326 w 326"/>
                  <a:gd name="T3" fmla="*/ 34 h 58"/>
                  <a:gd name="T4" fmla="*/ 326 w 326"/>
                  <a:gd name="T5" fmla="*/ 36 h 58"/>
                  <a:gd name="T6" fmla="*/ 326 w 326"/>
                  <a:gd name="T7" fmla="*/ 40 h 58"/>
                  <a:gd name="T8" fmla="*/ 320 w 326"/>
                  <a:gd name="T9" fmla="*/ 52 h 58"/>
                  <a:gd name="T10" fmla="*/ 310 w 326"/>
                  <a:gd name="T11" fmla="*/ 58 h 58"/>
                  <a:gd name="T12" fmla="*/ 278 w 326"/>
                  <a:gd name="T13" fmla="*/ 58 h 58"/>
                  <a:gd name="T14" fmla="*/ 244 w 326"/>
                  <a:gd name="T15" fmla="*/ 58 h 58"/>
                  <a:gd name="T16" fmla="*/ 210 w 326"/>
                  <a:gd name="T17" fmla="*/ 58 h 58"/>
                  <a:gd name="T18" fmla="*/ 182 w 326"/>
                  <a:gd name="T19" fmla="*/ 58 h 58"/>
                  <a:gd name="T20" fmla="*/ 158 w 326"/>
                  <a:gd name="T21" fmla="*/ 58 h 58"/>
                  <a:gd name="T22" fmla="*/ 134 w 326"/>
                  <a:gd name="T23" fmla="*/ 58 h 58"/>
                  <a:gd name="T24" fmla="*/ 114 w 326"/>
                  <a:gd name="T25" fmla="*/ 58 h 58"/>
                  <a:gd name="T26" fmla="*/ 96 w 326"/>
                  <a:gd name="T27" fmla="*/ 58 h 58"/>
                  <a:gd name="T28" fmla="*/ 82 w 326"/>
                  <a:gd name="T29" fmla="*/ 58 h 58"/>
                  <a:gd name="T30" fmla="*/ 64 w 326"/>
                  <a:gd name="T31" fmla="*/ 58 h 58"/>
                  <a:gd name="T32" fmla="*/ 44 w 326"/>
                  <a:gd name="T33" fmla="*/ 58 h 58"/>
                  <a:gd name="T34" fmla="*/ 34 w 326"/>
                  <a:gd name="T35" fmla="*/ 58 h 58"/>
                  <a:gd name="T36" fmla="*/ 26 w 326"/>
                  <a:gd name="T37" fmla="*/ 58 h 58"/>
                  <a:gd name="T38" fmla="*/ 22 w 326"/>
                  <a:gd name="T39" fmla="*/ 58 h 58"/>
                  <a:gd name="T40" fmla="*/ 22 w 326"/>
                  <a:gd name="T41" fmla="*/ 58 h 58"/>
                  <a:gd name="T42" fmla="*/ 10 w 326"/>
                  <a:gd name="T43" fmla="*/ 54 h 58"/>
                  <a:gd name="T44" fmla="*/ 2 w 326"/>
                  <a:gd name="T45" fmla="*/ 46 h 58"/>
                  <a:gd name="T46" fmla="*/ 0 w 326"/>
                  <a:gd name="T47" fmla="*/ 34 h 58"/>
                  <a:gd name="T48" fmla="*/ 0 w 326"/>
                  <a:gd name="T49" fmla="*/ 30 h 58"/>
                  <a:gd name="T50" fmla="*/ 0 w 326"/>
                  <a:gd name="T51" fmla="*/ 26 h 58"/>
                  <a:gd name="T52" fmla="*/ 0 w 326"/>
                  <a:gd name="T53" fmla="*/ 24 h 58"/>
                  <a:gd name="T54" fmla="*/ 4 w 326"/>
                  <a:gd name="T55" fmla="*/ 10 h 58"/>
                  <a:gd name="T56" fmla="*/ 14 w 326"/>
                  <a:gd name="T57" fmla="*/ 2 h 58"/>
                  <a:gd name="T58" fmla="*/ 18 w 326"/>
                  <a:gd name="T59" fmla="*/ 0 h 58"/>
                  <a:gd name="T60" fmla="*/ 48 w 326"/>
                  <a:gd name="T61" fmla="*/ 0 h 58"/>
                  <a:gd name="T62" fmla="*/ 84 w 326"/>
                  <a:gd name="T63" fmla="*/ 0 h 58"/>
                  <a:gd name="T64" fmla="*/ 116 w 326"/>
                  <a:gd name="T65" fmla="*/ 0 h 58"/>
                  <a:gd name="T66" fmla="*/ 144 w 326"/>
                  <a:gd name="T67" fmla="*/ 0 h 58"/>
                  <a:gd name="T68" fmla="*/ 170 w 326"/>
                  <a:gd name="T69" fmla="*/ 0 h 58"/>
                  <a:gd name="T70" fmla="*/ 192 w 326"/>
                  <a:gd name="T71" fmla="*/ 0 h 58"/>
                  <a:gd name="T72" fmla="*/ 212 w 326"/>
                  <a:gd name="T73" fmla="*/ 0 h 58"/>
                  <a:gd name="T74" fmla="*/ 230 w 326"/>
                  <a:gd name="T75" fmla="*/ 0 h 58"/>
                  <a:gd name="T76" fmla="*/ 246 w 326"/>
                  <a:gd name="T77" fmla="*/ 0 h 58"/>
                  <a:gd name="T78" fmla="*/ 262 w 326"/>
                  <a:gd name="T79" fmla="*/ 0 h 58"/>
                  <a:gd name="T80" fmla="*/ 280 w 326"/>
                  <a:gd name="T81" fmla="*/ 0 h 58"/>
                  <a:gd name="T82" fmla="*/ 294 w 326"/>
                  <a:gd name="T83" fmla="*/ 0 h 58"/>
                  <a:gd name="T84" fmla="*/ 302 w 326"/>
                  <a:gd name="T85" fmla="*/ 0 h 58"/>
                  <a:gd name="T86" fmla="*/ 304 w 326"/>
                  <a:gd name="T87" fmla="*/ 0 h 58"/>
                  <a:gd name="T88" fmla="*/ 304 w 326"/>
                  <a:gd name="T89" fmla="*/ 0 h 58"/>
                  <a:gd name="T90" fmla="*/ 312 w 326"/>
                  <a:gd name="T91" fmla="*/ 2 h 58"/>
                  <a:gd name="T92" fmla="*/ 320 w 326"/>
                  <a:gd name="T93" fmla="*/ 8 h 58"/>
                  <a:gd name="T94" fmla="*/ 326 w 326"/>
                  <a:gd name="T95" fmla="*/ 2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6" h="58">
                    <a:moveTo>
                      <a:pt x="326" y="24"/>
                    </a:moveTo>
                    <a:lnTo>
                      <a:pt x="326" y="26"/>
                    </a:lnTo>
                    <a:lnTo>
                      <a:pt x="326" y="28"/>
                    </a:lnTo>
                    <a:lnTo>
                      <a:pt x="326" y="30"/>
                    </a:lnTo>
                    <a:lnTo>
                      <a:pt x="326" y="32"/>
                    </a:lnTo>
                    <a:lnTo>
                      <a:pt x="326" y="34"/>
                    </a:lnTo>
                    <a:lnTo>
                      <a:pt x="326" y="34"/>
                    </a:lnTo>
                    <a:lnTo>
                      <a:pt x="326" y="36"/>
                    </a:lnTo>
                    <a:lnTo>
                      <a:pt x="326" y="36"/>
                    </a:lnTo>
                    <a:lnTo>
                      <a:pt x="326" y="36"/>
                    </a:lnTo>
                    <a:lnTo>
                      <a:pt x="326" y="36"/>
                    </a:lnTo>
                    <a:lnTo>
                      <a:pt x="326" y="40"/>
                    </a:lnTo>
                    <a:lnTo>
                      <a:pt x="324" y="46"/>
                    </a:lnTo>
                    <a:lnTo>
                      <a:pt x="322" y="48"/>
                    </a:lnTo>
                    <a:lnTo>
                      <a:pt x="320" y="52"/>
                    </a:lnTo>
                    <a:lnTo>
                      <a:pt x="318" y="54"/>
                    </a:lnTo>
                    <a:lnTo>
                      <a:pt x="314" y="56"/>
                    </a:lnTo>
                    <a:lnTo>
                      <a:pt x="310" y="58"/>
                    </a:lnTo>
                    <a:lnTo>
                      <a:pt x="304" y="58"/>
                    </a:lnTo>
                    <a:lnTo>
                      <a:pt x="292" y="58"/>
                    </a:lnTo>
                    <a:lnTo>
                      <a:pt x="278" y="58"/>
                    </a:lnTo>
                    <a:lnTo>
                      <a:pt x="266" y="58"/>
                    </a:lnTo>
                    <a:lnTo>
                      <a:pt x="254" y="58"/>
                    </a:lnTo>
                    <a:lnTo>
                      <a:pt x="244" y="58"/>
                    </a:lnTo>
                    <a:lnTo>
                      <a:pt x="232" y="58"/>
                    </a:lnTo>
                    <a:lnTo>
                      <a:pt x="222" y="58"/>
                    </a:lnTo>
                    <a:lnTo>
                      <a:pt x="210" y="58"/>
                    </a:lnTo>
                    <a:lnTo>
                      <a:pt x="202" y="58"/>
                    </a:lnTo>
                    <a:lnTo>
                      <a:pt x="192" y="58"/>
                    </a:lnTo>
                    <a:lnTo>
                      <a:pt x="182" y="58"/>
                    </a:lnTo>
                    <a:lnTo>
                      <a:pt x="174" y="58"/>
                    </a:lnTo>
                    <a:lnTo>
                      <a:pt x="166" y="58"/>
                    </a:lnTo>
                    <a:lnTo>
                      <a:pt x="158" y="58"/>
                    </a:lnTo>
                    <a:lnTo>
                      <a:pt x="150" y="58"/>
                    </a:lnTo>
                    <a:lnTo>
                      <a:pt x="142" y="58"/>
                    </a:lnTo>
                    <a:lnTo>
                      <a:pt x="134" y="58"/>
                    </a:lnTo>
                    <a:lnTo>
                      <a:pt x="128" y="58"/>
                    </a:lnTo>
                    <a:lnTo>
                      <a:pt x="120" y="58"/>
                    </a:lnTo>
                    <a:lnTo>
                      <a:pt x="114" y="58"/>
                    </a:lnTo>
                    <a:lnTo>
                      <a:pt x="108" y="58"/>
                    </a:lnTo>
                    <a:lnTo>
                      <a:pt x="102" y="58"/>
                    </a:lnTo>
                    <a:lnTo>
                      <a:pt x="96" y="58"/>
                    </a:lnTo>
                    <a:lnTo>
                      <a:pt x="90" y="58"/>
                    </a:lnTo>
                    <a:lnTo>
                      <a:pt x="86" y="58"/>
                    </a:lnTo>
                    <a:lnTo>
                      <a:pt x="82" y="58"/>
                    </a:lnTo>
                    <a:lnTo>
                      <a:pt x="76" y="58"/>
                    </a:lnTo>
                    <a:lnTo>
                      <a:pt x="72" y="58"/>
                    </a:lnTo>
                    <a:lnTo>
                      <a:pt x="64" y="58"/>
                    </a:lnTo>
                    <a:lnTo>
                      <a:pt x="58" y="58"/>
                    </a:lnTo>
                    <a:lnTo>
                      <a:pt x="50" y="58"/>
                    </a:lnTo>
                    <a:lnTo>
                      <a:pt x="44" y="58"/>
                    </a:lnTo>
                    <a:lnTo>
                      <a:pt x="40" y="58"/>
                    </a:lnTo>
                    <a:lnTo>
                      <a:pt x="36" y="58"/>
                    </a:lnTo>
                    <a:lnTo>
                      <a:pt x="34" y="58"/>
                    </a:lnTo>
                    <a:lnTo>
                      <a:pt x="30" y="58"/>
                    </a:lnTo>
                    <a:lnTo>
                      <a:pt x="28" y="58"/>
                    </a:lnTo>
                    <a:lnTo>
                      <a:pt x="26" y="58"/>
                    </a:lnTo>
                    <a:lnTo>
                      <a:pt x="24" y="58"/>
                    </a:lnTo>
                    <a:lnTo>
                      <a:pt x="24" y="58"/>
                    </a:lnTo>
                    <a:lnTo>
                      <a:pt x="22" y="58"/>
                    </a:lnTo>
                    <a:lnTo>
                      <a:pt x="22" y="58"/>
                    </a:lnTo>
                    <a:lnTo>
                      <a:pt x="22" y="58"/>
                    </a:lnTo>
                    <a:lnTo>
                      <a:pt x="22" y="58"/>
                    </a:lnTo>
                    <a:lnTo>
                      <a:pt x="16" y="58"/>
                    </a:lnTo>
                    <a:lnTo>
                      <a:pt x="14" y="56"/>
                    </a:lnTo>
                    <a:lnTo>
                      <a:pt x="10" y="54"/>
                    </a:lnTo>
                    <a:lnTo>
                      <a:pt x="6" y="52"/>
                    </a:lnTo>
                    <a:lnTo>
                      <a:pt x="4" y="48"/>
                    </a:lnTo>
                    <a:lnTo>
                      <a:pt x="2" y="46"/>
                    </a:lnTo>
                    <a:lnTo>
                      <a:pt x="0" y="40"/>
                    </a:lnTo>
                    <a:lnTo>
                      <a:pt x="0" y="36"/>
                    </a:lnTo>
                    <a:lnTo>
                      <a:pt x="0" y="34"/>
                    </a:lnTo>
                    <a:lnTo>
                      <a:pt x="0" y="32"/>
                    </a:lnTo>
                    <a:lnTo>
                      <a:pt x="0" y="32"/>
                    </a:lnTo>
                    <a:lnTo>
                      <a:pt x="0" y="30"/>
                    </a:lnTo>
                    <a:lnTo>
                      <a:pt x="0" y="28"/>
                    </a:lnTo>
                    <a:lnTo>
                      <a:pt x="0" y="26"/>
                    </a:lnTo>
                    <a:lnTo>
                      <a:pt x="0" y="26"/>
                    </a:lnTo>
                    <a:lnTo>
                      <a:pt x="0" y="24"/>
                    </a:lnTo>
                    <a:lnTo>
                      <a:pt x="0" y="24"/>
                    </a:lnTo>
                    <a:lnTo>
                      <a:pt x="0" y="24"/>
                    </a:lnTo>
                    <a:lnTo>
                      <a:pt x="0" y="20"/>
                    </a:lnTo>
                    <a:lnTo>
                      <a:pt x="2" y="16"/>
                    </a:lnTo>
                    <a:lnTo>
                      <a:pt x="4" y="10"/>
                    </a:lnTo>
                    <a:lnTo>
                      <a:pt x="6" y="8"/>
                    </a:lnTo>
                    <a:lnTo>
                      <a:pt x="10" y="4"/>
                    </a:lnTo>
                    <a:lnTo>
                      <a:pt x="14" y="2"/>
                    </a:lnTo>
                    <a:lnTo>
                      <a:pt x="14" y="2"/>
                    </a:lnTo>
                    <a:lnTo>
                      <a:pt x="16" y="0"/>
                    </a:lnTo>
                    <a:lnTo>
                      <a:pt x="18" y="0"/>
                    </a:lnTo>
                    <a:lnTo>
                      <a:pt x="22" y="0"/>
                    </a:lnTo>
                    <a:lnTo>
                      <a:pt x="34" y="0"/>
                    </a:lnTo>
                    <a:lnTo>
                      <a:pt x="48" y="0"/>
                    </a:lnTo>
                    <a:lnTo>
                      <a:pt x="60" y="0"/>
                    </a:lnTo>
                    <a:lnTo>
                      <a:pt x="72" y="0"/>
                    </a:lnTo>
                    <a:lnTo>
                      <a:pt x="84" y="0"/>
                    </a:lnTo>
                    <a:lnTo>
                      <a:pt x="94" y="0"/>
                    </a:lnTo>
                    <a:lnTo>
                      <a:pt x="106" y="0"/>
                    </a:lnTo>
                    <a:lnTo>
                      <a:pt x="116" y="0"/>
                    </a:lnTo>
                    <a:lnTo>
                      <a:pt x="126" y="0"/>
                    </a:lnTo>
                    <a:lnTo>
                      <a:pt x="134" y="0"/>
                    </a:lnTo>
                    <a:lnTo>
                      <a:pt x="144" y="0"/>
                    </a:lnTo>
                    <a:lnTo>
                      <a:pt x="154" y="0"/>
                    </a:lnTo>
                    <a:lnTo>
                      <a:pt x="162" y="0"/>
                    </a:lnTo>
                    <a:lnTo>
                      <a:pt x="170" y="0"/>
                    </a:lnTo>
                    <a:lnTo>
                      <a:pt x="178" y="0"/>
                    </a:lnTo>
                    <a:lnTo>
                      <a:pt x="184" y="0"/>
                    </a:lnTo>
                    <a:lnTo>
                      <a:pt x="192" y="0"/>
                    </a:lnTo>
                    <a:lnTo>
                      <a:pt x="200" y="0"/>
                    </a:lnTo>
                    <a:lnTo>
                      <a:pt x="206" y="0"/>
                    </a:lnTo>
                    <a:lnTo>
                      <a:pt x="212" y="0"/>
                    </a:lnTo>
                    <a:lnTo>
                      <a:pt x="218" y="0"/>
                    </a:lnTo>
                    <a:lnTo>
                      <a:pt x="224" y="0"/>
                    </a:lnTo>
                    <a:lnTo>
                      <a:pt x="230" y="0"/>
                    </a:lnTo>
                    <a:lnTo>
                      <a:pt x="236" y="0"/>
                    </a:lnTo>
                    <a:lnTo>
                      <a:pt x="240" y="0"/>
                    </a:lnTo>
                    <a:lnTo>
                      <a:pt x="246" y="0"/>
                    </a:lnTo>
                    <a:lnTo>
                      <a:pt x="250" y="0"/>
                    </a:lnTo>
                    <a:lnTo>
                      <a:pt x="254" y="0"/>
                    </a:lnTo>
                    <a:lnTo>
                      <a:pt x="262" y="0"/>
                    </a:lnTo>
                    <a:lnTo>
                      <a:pt x="270" y="0"/>
                    </a:lnTo>
                    <a:lnTo>
                      <a:pt x="276" y="0"/>
                    </a:lnTo>
                    <a:lnTo>
                      <a:pt x="280" y="0"/>
                    </a:lnTo>
                    <a:lnTo>
                      <a:pt x="286" y="0"/>
                    </a:lnTo>
                    <a:lnTo>
                      <a:pt x="290" y="0"/>
                    </a:lnTo>
                    <a:lnTo>
                      <a:pt x="294" y="0"/>
                    </a:lnTo>
                    <a:lnTo>
                      <a:pt x="296" y="0"/>
                    </a:lnTo>
                    <a:lnTo>
                      <a:pt x="300" y="0"/>
                    </a:lnTo>
                    <a:lnTo>
                      <a:pt x="302" y="0"/>
                    </a:lnTo>
                    <a:lnTo>
                      <a:pt x="302" y="0"/>
                    </a:lnTo>
                    <a:lnTo>
                      <a:pt x="302" y="0"/>
                    </a:lnTo>
                    <a:lnTo>
                      <a:pt x="304" y="0"/>
                    </a:lnTo>
                    <a:lnTo>
                      <a:pt x="304" y="0"/>
                    </a:lnTo>
                    <a:lnTo>
                      <a:pt x="304" y="0"/>
                    </a:lnTo>
                    <a:lnTo>
                      <a:pt x="304" y="0"/>
                    </a:lnTo>
                    <a:lnTo>
                      <a:pt x="308" y="0"/>
                    </a:lnTo>
                    <a:lnTo>
                      <a:pt x="310" y="0"/>
                    </a:lnTo>
                    <a:lnTo>
                      <a:pt x="312" y="2"/>
                    </a:lnTo>
                    <a:lnTo>
                      <a:pt x="314" y="2"/>
                    </a:lnTo>
                    <a:lnTo>
                      <a:pt x="318" y="4"/>
                    </a:lnTo>
                    <a:lnTo>
                      <a:pt x="320" y="8"/>
                    </a:lnTo>
                    <a:lnTo>
                      <a:pt x="322" y="10"/>
                    </a:lnTo>
                    <a:lnTo>
                      <a:pt x="324" y="16"/>
                    </a:lnTo>
                    <a:lnTo>
                      <a:pt x="326" y="20"/>
                    </a:lnTo>
                    <a:lnTo>
                      <a:pt x="326" y="24"/>
                    </a:lnTo>
                    <a:lnTo>
                      <a:pt x="326" y="24"/>
                    </a:lnTo>
                    <a:close/>
                  </a:path>
                </a:pathLst>
              </a:custGeom>
              <a:solidFill>
                <a:schemeClr val="accent1"/>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a:gradFill>
                    <a:gsLst>
                      <a:gs pos="1250">
                        <a:schemeClr val="bg1"/>
                      </a:gs>
                      <a:gs pos="10417">
                        <a:schemeClr val="bg1"/>
                      </a:gs>
                    </a:gsLst>
                    <a:lin ang="5400000" scaled="0"/>
                  </a:gradFill>
                </a:endParaRPr>
              </a:p>
            </p:txBody>
          </p:sp>
          <p:sp>
            <p:nvSpPr>
              <p:cNvPr id="9" name="Freeform 6"/>
              <p:cNvSpPr>
                <a:spLocks/>
              </p:cNvSpPr>
              <p:nvPr/>
            </p:nvSpPr>
            <p:spPr bwMode="auto">
              <a:xfrm>
                <a:off x="1781007" y="2501830"/>
                <a:ext cx="507220" cy="90241"/>
              </a:xfrm>
              <a:custGeom>
                <a:avLst/>
                <a:gdLst>
                  <a:gd name="T0" fmla="*/ 326 w 326"/>
                  <a:gd name="T1" fmla="*/ 24 h 58"/>
                  <a:gd name="T2" fmla="*/ 326 w 326"/>
                  <a:gd name="T3" fmla="*/ 30 h 58"/>
                  <a:gd name="T4" fmla="*/ 326 w 326"/>
                  <a:gd name="T5" fmla="*/ 32 h 58"/>
                  <a:gd name="T6" fmla="*/ 326 w 326"/>
                  <a:gd name="T7" fmla="*/ 38 h 58"/>
                  <a:gd name="T8" fmla="*/ 320 w 326"/>
                  <a:gd name="T9" fmla="*/ 50 h 58"/>
                  <a:gd name="T10" fmla="*/ 312 w 326"/>
                  <a:gd name="T11" fmla="*/ 56 h 58"/>
                  <a:gd name="T12" fmla="*/ 304 w 326"/>
                  <a:gd name="T13" fmla="*/ 58 h 58"/>
                  <a:gd name="T14" fmla="*/ 266 w 326"/>
                  <a:gd name="T15" fmla="*/ 58 h 58"/>
                  <a:gd name="T16" fmla="*/ 232 w 326"/>
                  <a:gd name="T17" fmla="*/ 58 h 58"/>
                  <a:gd name="T18" fmla="*/ 202 w 326"/>
                  <a:gd name="T19" fmla="*/ 58 h 58"/>
                  <a:gd name="T20" fmla="*/ 174 w 326"/>
                  <a:gd name="T21" fmla="*/ 58 h 58"/>
                  <a:gd name="T22" fmla="*/ 150 w 326"/>
                  <a:gd name="T23" fmla="*/ 58 h 58"/>
                  <a:gd name="T24" fmla="*/ 128 w 326"/>
                  <a:gd name="T25" fmla="*/ 58 h 58"/>
                  <a:gd name="T26" fmla="*/ 108 w 326"/>
                  <a:gd name="T27" fmla="*/ 58 h 58"/>
                  <a:gd name="T28" fmla="*/ 90 w 326"/>
                  <a:gd name="T29" fmla="*/ 58 h 58"/>
                  <a:gd name="T30" fmla="*/ 76 w 326"/>
                  <a:gd name="T31" fmla="*/ 58 h 58"/>
                  <a:gd name="T32" fmla="*/ 58 w 326"/>
                  <a:gd name="T33" fmla="*/ 58 h 58"/>
                  <a:gd name="T34" fmla="*/ 40 w 326"/>
                  <a:gd name="T35" fmla="*/ 58 h 58"/>
                  <a:gd name="T36" fmla="*/ 30 w 326"/>
                  <a:gd name="T37" fmla="*/ 58 h 58"/>
                  <a:gd name="T38" fmla="*/ 24 w 326"/>
                  <a:gd name="T39" fmla="*/ 58 h 58"/>
                  <a:gd name="T40" fmla="*/ 22 w 326"/>
                  <a:gd name="T41" fmla="*/ 58 h 58"/>
                  <a:gd name="T42" fmla="*/ 18 w 326"/>
                  <a:gd name="T43" fmla="*/ 56 h 58"/>
                  <a:gd name="T44" fmla="*/ 14 w 326"/>
                  <a:gd name="T45" fmla="*/ 54 h 58"/>
                  <a:gd name="T46" fmla="*/ 4 w 326"/>
                  <a:gd name="T47" fmla="*/ 46 h 58"/>
                  <a:gd name="T48" fmla="*/ 0 w 326"/>
                  <a:gd name="T49" fmla="*/ 32 h 58"/>
                  <a:gd name="T50" fmla="*/ 0 w 326"/>
                  <a:gd name="T51" fmla="*/ 26 h 58"/>
                  <a:gd name="T52" fmla="*/ 0 w 326"/>
                  <a:gd name="T53" fmla="*/ 22 h 58"/>
                  <a:gd name="T54" fmla="*/ 0 w 326"/>
                  <a:gd name="T55" fmla="*/ 20 h 58"/>
                  <a:gd name="T56" fmla="*/ 2 w 326"/>
                  <a:gd name="T57" fmla="*/ 12 h 58"/>
                  <a:gd name="T58" fmla="*/ 10 w 326"/>
                  <a:gd name="T59" fmla="*/ 4 h 58"/>
                  <a:gd name="T60" fmla="*/ 22 w 326"/>
                  <a:gd name="T61" fmla="*/ 0 h 58"/>
                  <a:gd name="T62" fmla="*/ 60 w 326"/>
                  <a:gd name="T63" fmla="*/ 0 h 58"/>
                  <a:gd name="T64" fmla="*/ 94 w 326"/>
                  <a:gd name="T65" fmla="*/ 0 h 58"/>
                  <a:gd name="T66" fmla="*/ 126 w 326"/>
                  <a:gd name="T67" fmla="*/ 0 h 58"/>
                  <a:gd name="T68" fmla="*/ 154 w 326"/>
                  <a:gd name="T69" fmla="*/ 0 h 58"/>
                  <a:gd name="T70" fmla="*/ 178 w 326"/>
                  <a:gd name="T71" fmla="*/ 0 h 58"/>
                  <a:gd name="T72" fmla="*/ 200 w 326"/>
                  <a:gd name="T73" fmla="*/ 0 h 58"/>
                  <a:gd name="T74" fmla="*/ 218 w 326"/>
                  <a:gd name="T75" fmla="*/ 0 h 58"/>
                  <a:gd name="T76" fmla="*/ 236 w 326"/>
                  <a:gd name="T77" fmla="*/ 0 h 58"/>
                  <a:gd name="T78" fmla="*/ 250 w 326"/>
                  <a:gd name="T79" fmla="*/ 0 h 58"/>
                  <a:gd name="T80" fmla="*/ 270 w 326"/>
                  <a:gd name="T81" fmla="*/ 0 h 58"/>
                  <a:gd name="T82" fmla="*/ 286 w 326"/>
                  <a:gd name="T83" fmla="*/ 0 h 58"/>
                  <a:gd name="T84" fmla="*/ 296 w 326"/>
                  <a:gd name="T85" fmla="*/ 0 h 58"/>
                  <a:gd name="T86" fmla="*/ 302 w 326"/>
                  <a:gd name="T87" fmla="*/ 0 h 58"/>
                  <a:gd name="T88" fmla="*/ 304 w 326"/>
                  <a:gd name="T89" fmla="*/ 0 h 58"/>
                  <a:gd name="T90" fmla="*/ 310 w 326"/>
                  <a:gd name="T91" fmla="*/ 0 h 58"/>
                  <a:gd name="T92" fmla="*/ 320 w 326"/>
                  <a:gd name="T93" fmla="*/ 6 h 58"/>
                  <a:gd name="T94" fmla="*/ 326 w 326"/>
                  <a:gd name="T95" fmla="*/ 16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6" h="58">
                    <a:moveTo>
                      <a:pt x="326" y="20"/>
                    </a:moveTo>
                    <a:lnTo>
                      <a:pt x="326" y="22"/>
                    </a:lnTo>
                    <a:lnTo>
                      <a:pt x="326" y="24"/>
                    </a:lnTo>
                    <a:lnTo>
                      <a:pt x="326" y="26"/>
                    </a:lnTo>
                    <a:lnTo>
                      <a:pt x="326" y="28"/>
                    </a:lnTo>
                    <a:lnTo>
                      <a:pt x="326" y="30"/>
                    </a:lnTo>
                    <a:lnTo>
                      <a:pt x="326" y="32"/>
                    </a:lnTo>
                    <a:lnTo>
                      <a:pt x="326" y="32"/>
                    </a:lnTo>
                    <a:lnTo>
                      <a:pt x="326" y="32"/>
                    </a:lnTo>
                    <a:lnTo>
                      <a:pt x="326" y="32"/>
                    </a:lnTo>
                    <a:lnTo>
                      <a:pt x="326" y="32"/>
                    </a:lnTo>
                    <a:lnTo>
                      <a:pt x="326" y="38"/>
                    </a:lnTo>
                    <a:lnTo>
                      <a:pt x="324" y="42"/>
                    </a:lnTo>
                    <a:lnTo>
                      <a:pt x="322" y="46"/>
                    </a:lnTo>
                    <a:lnTo>
                      <a:pt x="320" y="50"/>
                    </a:lnTo>
                    <a:lnTo>
                      <a:pt x="318" y="52"/>
                    </a:lnTo>
                    <a:lnTo>
                      <a:pt x="314" y="54"/>
                    </a:lnTo>
                    <a:lnTo>
                      <a:pt x="312" y="56"/>
                    </a:lnTo>
                    <a:lnTo>
                      <a:pt x="310" y="56"/>
                    </a:lnTo>
                    <a:lnTo>
                      <a:pt x="308" y="56"/>
                    </a:lnTo>
                    <a:lnTo>
                      <a:pt x="304" y="58"/>
                    </a:lnTo>
                    <a:lnTo>
                      <a:pt x="292" y="58"/>
                    </a:lnTo>
                    <a:lnTo>
                      <a:pt x="278" y="58"/>
                    </a:lnTo>
                    <a:lnTo>
                      <a:pt x="266" y="58"/>
                    </a:lnTo>
                    <a:lnTo>
                      <a:pt x="254" y="58"/>
                    </a:lnTo>
                    <a:lnTo>
                      <a:pt x="244" y="58"/>
                    </a:lnTo>
                    <a:lnTo>
                      <a:pt x="232" y="58"/>
                    </a:lnTo>
                    <a:lnTo>
                      <a:pt x="222" y="58"/>
                    </a:lnTo>
                    <a:lnTo>
                      <a:pt x="210" y="58"/>
                    </a:lnTo>
                    <a:lnTo>
                      <a:pt x="202" y="58"/>
                    </a:lnTo>
                    <a:lnTo>
                      <a:pt x="192" y="58"/>
                    </a:lnTo>
                    <a:lnTo>
                      <a:pt x="182" y="58"/>
                    </a:lnTo>
                    <a:lnTo>
                      <a:pt x="174" y="58"/>
                    </a:lnTo>
                    <a:lnTo>
                      <a:pt x="166" y="58"/>
                    </a:lnTo>
                    <a:lnTo>
                      <a:pt x="158" y="58"/>
                    </a:lnTo>
                    <a:lnTo>
                      <a:pt x="150" y="58"/>
                    </a:lnTo>
                    <a:lnTo>
                      <a:pt x="142" y="58"/>
                    </a:lnTo>
                    <a:lnTo>
                      <a:pt x="134" y="58"/>
                    </a:lnTo>
                    <a:lnTo>
                      <a:pt x="128" y="58"/>
                    </a:lnTo>
                    <a:lnTo>
                      <a:pt x="120" y="58"/>
                    </a:lnTo>
                    <a:lnTo>
                      <a:pt x="114" y="58"/>
                    </a:lnTo>
                    <a:lnTo>
                      <a:pt x="108" y="58"/>
                    </a:lnTo>
                    <a:lnTo>
                      <a:pt x="102" y="58"/>
                    </a:lnTo>
                    <a:lnTo>
                      <a:pt x="96" y="58"/>
                    </a:lnTo>
                    <a:lnTo>
                      <a:pt x="90" y="58"/>
                    </a:lnTo>
                    <a:lnTo>
                      <a:pt x="86" y="58"/>
                    </a:lnTo>
                    <a:lnTo>
                      <a:pt x="82" y="58"/>
                    </a:lnTo>
                    <a:lnTo>
                      <a:pt x="76" y="58"/>
                    </a:lnTo>
                    <a:lnTo>
                      <a:pt x="72" y="58"/>
                    </a:lnTo>
                    <a:lnTo>
                      <a:pt x="64" y="58"/>
                    </a:lnTo>
                    <a:lnTo>
                      <a:pt x="58" y="58"/>
                    </a:lnTo>
                    <a:lnTo>
                      <a:pt x="50" y="58"/>
                    </a:lnTo>
                    <a:lnTo>
                      <a:pt x="44" y="58"/>
                    </a:lnTo>
                    <a:lnTo>
                      <a:pt x="40" y="58"/>
                    </a:lnTo>
                    <a:lnTo>
                      <a:pt x="36" y="58"/>
                    </a:lnTo>
                    <a:lnTo>
                      <a:pt x="34" y="58"/>
                    </a:lnTo>
                    <a:lnTo>
                      <a:pt x="30" y="58"/>
                    </a:lnTo>
                    <a:lnTo>
                      <a:pt x="28" y="58"/>
                    </a:lnTo>
                    <a:lnTo>
                      <a:pt x="26" y="58"/>
                    </a:lnTo>
                    <a:lnTo>
                      <a:pt x="24" y="58"/>
                    </a:lnTo>
                    <a:lnTo>
                      <a:pt x="24" y="58"/>
                    </a:lnTo>
                    <a:lnTo>
                      <a:pt x="22" y="58"/>
                    </a:lnTo>
                    <a:lnTo>
                      <a:pt x="22" y="58"/>
                    </a:lnTo>
                    <a:lnTo>
                      <a:pt x="22" y="58"/>
                    </a:lnTo>
                    <a:lnTo>
                      <a:pt x="22" y="58"/>
                    </a:lnTo>
                    <a:lnTo>
                      <a:pt x="18" y="56"/>
                    </a:lnTo>
                    <a:lnTo>
                      <a:pt x="16" y="56"/>
                    </a:lnTo>
                    <a:lnTo>
                      <a:pt x="14" y="56"/>
                    </a:lnTo>
                    <a:lnTo>
                      <a:pt x="14" y="54"/>
                    </a:lnTo>
                    <a:lnTo>
                      <a:pt x="10" y="52"/>
                    </a:lnTo>
                    <a:lnTo>
                      <a:pt x="6" y="50"/>
                    </a:lnTo>
                    <a:lnTo>
                      <a:pt x="4" y="46"/>
                    </a:lnTo>
                    <a:lnTo>
                      <a:pt x="2" y="42"/>
                    </a:lnTo>
                    <a:lnTo>
                      <a:pt x="0" y="38"/>
                    </a:lnTo>
                    <a:lnTo>
                      <a:pt x="0" y="32"/>
                    </a:lnTo>
                    <a:lnTo>
                      <a:pt x="0" y="30"/>
                    </a:lnTo>
                    <a:lnTo>
                      <a:pt x="0" y="28"/>
                    </a:lnTo>
                    <a:lnTo>
                      <a:pt x="0" y="26"/>
                    </a:lnTo>
                    <a:lnTo>
                      <a:pt x="0" y="26"/>
                    </a:lnTo>
                    <a:lnTo>
                      <a:pt x="0" y="24"/>
                    </a:lnTo>
                    <a:lnTo>
                      <a:pt x="0" y="22"/>
                    </a:lnTo>
                    <a:lnTo>
                      <a:pt x="0" y="20"/>
                    </a:lnTo>
                    <a:lnTo>
                      <a:pt x="0" y="20"/>
                    </a:lnTo>
                    <a:lnTo>
                      <a:pt x="0" y="20"/>
                    </a:lnTo>
                    <a:lnTo>
                      <a:pt x="0" y="20"/>
                    </a:lnTo>
                    <a:lnTo>
                      <a:pt x="0" y="16"/>
                    </a:lnTo>
                    <a:lnTo>
                      <a:pt x="2" y="12"/>
                    </a:lnTo>
                    <a:lnTo>
                      <a:pt x="4" y="8"/>
                    </a:lnTo>
                    <a:lnTo>
                      <a:pt x="6" y="6"/>
                    </a:lnTo>
                    <a:lnTo>
                      <a:pt x="10" y="4"/>
                    </a:lnTo>
                    <a:lnTo>
                      <a:pt x="14" y="2"/>
                    </a:lnTo>
                    <a:lnTo>
                      <a:pt x="16" y="0"/>
                    </a:lnTo>
                    <a:lnTo>
                      <a:pt x="22" y="0"/>
                    </a:lnTo>
                    <a:lnTo>
                      <a:pt x="34" y="0"/>
                    </a:lnTo>
                    <a:lnTo>
                      <a:pt x="48" y="0"/>
                    </a:lnTo>
                    <a:lnTo>
                      <a:pt x="60" y="0"/>
                    </a:lnTo>
                    <a:lnTo>
                      <a:pt x="72" y="0"/>
                    </a:lnTo>
                    <a:lnTo>
                      <a:pt x="84" y="0"/>
                    </a:lnTo>
                    <a:lnTo>
                      <a:pt x="94" y="0"/>
                    </a:lnTo>
                    <a:lnTo>
                      <a:pt x="106" y="0"/>
                    </a:lnTo>
                    <a:lnTo>
                      <a:pt x="116" y="0"/>
                    </a:lnTo>
                    <a:lnTo>
                      <a:pt x="126" y="0"/>
                    </a:lnTo>
                    <a:lnTo>
                      <a:pt x="134" y="0"/>
                    </a:lnTo>
                    <a:lnTo>
                      <a:pt x="144" y="0"/>
                    </a:lnTo>
                    <a:lnTo>
                      <a:pt x="154" y="0"/>
                    </a:lnTo>
                    <a:lnTo>
                      <a:pt x="162" y="0"/>
                    </a:lnTo>
                    <a:lnTo>
                      <a:pt x="170" y="0"/>
                    </a:lnTo>
                    <a:lnTo>
                      <a:pt x="178" y="0"/>
                    </a:lnTo>
                    <a:lnTo>
                      <a:pt x="184" y="0"/>
                    </a:lnTo>
                    <a:lnTo>
                      <a:pt x="192" y="0"/>
                    </a:lnTo>
                    <a:lnTo>
                      <a:pt x="200" y="0"/>
                    </a:lnTo>
                    <a:lnTo>
                      <a:pt x="206" y="0"/>
                    </a:lnTo>
                    <a:lnTo>
                      <a:pt x="212" y="0"/>
                    </a:lnTo>
                    <a:lnTo>
                      <a:pt x="218" y="0"/>
                    </a:lnTo>
                    <a:lnTo>
                      <a:pt x="224" y="0"/>
                    </a:lnTo>
                    <a:lnTo>
                      <a:pt x="230" y="0"/>
                    </a:lnTo>
                    <a:lnTo>
                      <a:pt x="236" y="0"/>
                    </a:lnTo>
                    <a:lnTo>
                      <a:pt x="240" y="0"/>
                    </a:lnTo>
                    <a:lnTo>
                      <a:pt x="246" y="0"/>
                    </a:lnTo>
                    <a:lnTo>
                      <a:pt x="250" y="0"/>
                    </a:lnTo>
                    <a:lnTo>
                      <a:pt x="254" y="0"/>
                    </a:lnTo>
                    <a:lnTo>
                      <a:pt x="262" y="0"/>
                    </a:lnTo>
                    <a:lnTo>
                      <a:pt x="270" y="0"/>
                    </a:lnTo>
                    <a:lnTo>
                      <a:pt x="276" y="0"/>
                    </a:lnTo>
                    <a:lnTo>
                      <a:pt x="280" y="0"/>
                    </a:lnTo>
                    <a:lnTo>
                      <a:pt x="286" y="0"/>
                    </a:lnTo>
                    <a:lnTo>
                      <a:pt x="290" y="0"/>
                    </a:lnTo>
                    <a:lnTo>
                      <a:pt x="294" y="0"/>
                    </a:lnTo>
                    <a:lnTo>
                      <a:pt x="296" y="0"/>
                    </a:lnTo>
                    <a:lnTo>
                      <a:pt x="300" y="0"/>
                    </a:lnTo>
                    <a:lnTo>
                      <a:pt x="302" y="0"/>
                    </a:lnTo>
                    <a:lnTo>
                      <a:pt x="302" y="0"/>
                    </a:lnTo>
                    <a:lnTo>
                      <a:pt x="302" y="0"/>
                    </a:lnTo>
                    <a:lnTo>
                      <a:pt x="304" y="0"/>
                    </a:lnTo>
                    <a:lnTo>
                      <a:pt x="304" y="0"/>
                    </a:lnTo>
                    <a:lnTo>
                      <a:pt x="304" y="0"/>
                    </a:lnTo>
                    <a:lnTo>
                      <a:pt x="304" y="0"/>
                    </a:lnTo>
                    <a:lnTo>
                      <a:pt x="310" y="0"/>
                    </a:lnTo>
                    <a:lnTo>
                      <a:pt x="314" y="2"/>
                    </a:lnTo>
                    <a:lnTo>
                      <a:pt x="318" y="4"/>
                    </a:lnTo>
                    <a:lnTo>
                      <a:pt x="320" y="6"/>
                    </a:lnTo>
                    <a:lnTo>
                      <a:pt x="322" y="8"/>
                    </a:lnTo>
                    <a:lnTo>
                      <a:pt x="324" y="12"/>
                    </a:lnTo>
                    <a:lnTo>
                      <a:pt x="326" y="16"/>
                    </a:lnTo>
                    <a:lnTo>
                      <a:pt x="326" y="20"/>
                    </a:lnTo>
                    <a:lnTo>
                      <a:pt x="326" y="20"/>
                    </a:lnTo>
                    <a:close/>
                  </a:path>
                </a:pathLst>
              </a:custGeom>
              <a:solidFill>
                <a:schemeClr val="accent1"/>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a:gradFill>
                    <a:gsLst>
                      <a:gs pos="1250">
                        <a:schemeClr val="bg1"/>
                      </a:gs>
                      <a:gs pos="10417">
                        <a:schemeClr val="bg1"/>
                      </a:gs>
                    </a:gsLst>
                    <a:lin ang="5400000" scaled="0"/>
                  </a:gradFill>
                </a:endParaRPr>
              </a:p>
            </p:txBody>
          </p:sp>
          <p:sp>
            <p:nvSpPr>
              <p:cNvPr id="10" name="Freeform 7"/>
              <p:cNvSpPr>
                <a:spLocks/>
              </p:cNvSpPr>
              <p:nvPr/>
            </p:nvSpPr>
            <p:spPr bwMode="auto">
              <a:xfrm>
                <a:off x="1871249" y="2897031"/>
                <a:ext cx="332960" cy="108912"/>
              </a:xfrm>
              <a:custGeom>
                <a:avLst/>
                <a:gdLst>
                  <a:gd name="T0" fmla="*/ 10 w 214"/>
                  <a:gd name="T1" fmla="*/ 0 h 70"/>
                  <a:gd name="T2" fmla="*/ 28 w 214"/>
                  <a:gd name="T3" fmla="*/ 0 h 70"/>
                  <a:gd name="T4" fmla="*/ 46 w 214"/>
                  <a:gd name="T5" fmla="*/ 0 h 70"/>
                  <a:gd name="T6" fmla="*/ 62 w 214"/>
                  <a:gd name="T7" fmla="*/ 0 h 70"/>
                  <a:gd name="T8" fmla="*/ 78 w 214"/>
                  <a:gd name="T9" fmla="*/ 0 h 70"/>
                  <a:gd name="T10" fmla="*/ 92 w 214"/>
                  <a:gd name="T11" fmla="*/ 0 h 70"/>
                  <a:gd name="T12" fmla="*/ 106 w 214"/>
                  <a:gd name="T13" fmla="*/ 0 h 70"/>
                  <a:gd name="T14" fmla="*/ 118 w 214"/>
                  <a:gd name="T15" fmla="*/ 0 h 70"/>
                  <a:gd name="T16" fmla="*/ 134 w 214"/>
                  <a:gd name="T17" fmla="*/ 0 h 70"/>
                  <a:gd name="T18" fmla="*/ 152 w 214"/>
                  <a:gd name="T19" fmla="*/ 0 h 70"/>
                  <a:gd name="T20" fmla="*/ 170 w 214"/>
                  <a:gd name="T21" fmla="*/ 0 h 70"/>
                  <a:gd name="T22" fmla="*/ 182 w 214"/>
                  <a:gd name="T23" fmla="*/ 0 h 70"/>
                  <a:gd name="T24" fmla="*/ 192 w 214"/>
                  <a:gd name="T25" fmla="*/ 0 h 70"/>
                  <a:gd name="T26" fmla="*/ 200 w 214"/>
                  <a:gd name="T27" fmla="*/ 0 h 70"/>
                  <a:gd name="T28" fmla="*/ 204 w 214"/>
                  <a:gd name="T29" fmla="*/ 0 h 70"/>
                  <a:gd name="T30" fmla="*/ 210 w 214"/>
                  <a:gd name="T31" fmla="*/ 0 h 70"/>
                  <a:gd name="T32" fmla="*/ 212 w 214"/>
                  <a:gd name="T33" fmla="*/ 0 h 70"/>
                  <a:gd name="T34" fmla="*/ 214 w 214"/>
                  <a:gd name="T35" fmla="*/ 0 h 70"/>
                  <a:gd name="T36" fmla="*/ 214 w 214"/>
                  <a:gd name="T37" fmla="*/ 0 h 70"/>
                  <a:gd name="T38" fmla="*/ 214 w 214"/>
                  <a:gd name="T39" fmla="*/ 8 h 70"/>
                  <a:gd name="T40" fmla="*/ 212 w 214"/>
                  <a:gd name="T41" fmla="*/ 14 h 70"/>
                  <a:gd name="T42" fmla="*/ 208 w 214"/>
                  <a:gd name="T43" fmla="*/ 22 h 70"/>
                  <a:gd name="T44" fmla="*/ 204 w 214"/>
                  <a:gd name="T45" fmla="*/ 28 h 70"/>
                  <a:gd name="T46" fmla="*/ 198 w 214"/>
                  <a:gd name="T47" fmla="*/ 34 h 70"/>
                  <a:gd name="T48" fmla="*/ 186 w 214"/>
                  <a:gd name="T49" fmla="*/ 46 h 70"/>
                  <a:gd name="T50" fmla="*/ 172 w 214"/>
                  <a:gd name="T51" fmla="*/ 54 h 70"/>
                  <a:gd name="T52" fmla="*/ 152 w 214"/>
                  <a:gd name="T53" fmla="*/ 62 h 70"/>
                  <a:gd name="T54" fmla="*/ 134 w 214"/>
                  <a:gd name="T55" fmla="*/ 68 h 70"/>
                  <a:gd name="T56" fmla="*/ 116 w 214"/>
                  <a:gd name="T57" fmla="*/ 70 h 70"/>
                  <a:gd name="T58" fmla="*/ 98 w 214"/>
                  <a:gd name="T59" fmla="*/ 70 h 70"/>
                  <a:gd name="T60" fmla="*/ 78 w 214"/>
                  <a:gd name="T61" fmla="*/ 68 h 70"/>
                  <a:gd name="T62" fmla="*/ 60 w 214"/>
                  <a:gd name="T63" fmla="*/ 62 h 70"/>
                  <a:gd name="T64" fmla="*/ 42 w 214"/>
                  <a:gd name="T65" fmla="*/ 54 h 70"/>
                  <a:gd name="T66" fmla="*/ 28 w 214"/>
                  <a:gd name="T67" fmla="*/ 46 h 70"/>
                  <a:gd name="T68" fmla="*/ 14 w 214"/>
                  <a:gd name="T69" fmla="*/ 34 h 70"/>
                  <a:gd name="T70" fmla="*/ 10 w 214"/>
                  <a:gd name="T71" fmla="*/ 28 h 70"/>
                  <a:gd name="T72" fmla="*/ 4 w 214"/>
                  <a:gd name="T73" fmla="*/ 22 h 70"/>
                  <a:gd name="T74" fmla="*/ 2 w 214"/>
                  <a:gd name="T75" fmla="*/ 14 h 70"/>
                  <a:gd name="T76" fmla="*/ 0 w 214"/>
                  <a:gd name="T77" fmla="*/ 8 h 70"/>
                  <a:gd name="T78" fmla="*/ 0 w 214"/>
                  <a:gd name="T79"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14" h="70">
                    <a:moveTo>
                      <a:pt x="0" y="0"/>
                    </a:moveTo>
                    <a:lnTo>
                      <a:pt x="10" y="0"/>
                    </a:lnTo>
                    <a:lnTo>
                      <a:pt x="20" y="0"/>
                    </a:lnTo>
                    <a:lnTo>
                      <a:pt x="28" y="0"/>
                    </a:lnTo>
                    <a:lnTo>
                      <a:pt x="38" y="0"/>
                    </a:lnTo>
                    <a:lnTo>
                      <a:pt x="46" y="0"/>
                    </a:lnTo>
                    <a:lnTo>
                      <a:pt x="54" y="0"/>
                    </a:lnTo>
                    <a:lnTo>
                      <a:pt x="62" y="0"/>
                    </a:lnTo>
                    <a:lnTo>
                      <a:pt x="70" y="0"/>
                    </a:lnTo>
                    <a:lnTo>
                      <a:pt x="78" y="0"/>
                    </a:lnTo>
                    <a:lnTo>
                      <a:pt x="86" y="0"/>
                    </a:lnTo>
                    <a:lnTo>
                      <a:pt x="92" y="0"/>
                    </a:lnTo>
                    <a:lnTo>
                      <a:pt x="100" y="0"/>
                    </a:lnTo>
                    <a:lnTo>
                      <a:pt x="106" y="0"/>
                    </a:lnTo>
                    <a:lnTo>
                      <a:pt x="112" y="0"/>
                    </a:lnTo>
                    <a:lnTo>
                      <a:pt x="118" y="0"/>
                    </a:lnTo>
                    <a:lnTo>
                      <a:pt x="124" y="0"/>
                    </a:lnTo>
                    <a:lnTo>
                      <a:pt x="134" y="0"/>
                    </a:lnTo>
                    <a:lnTo>
                      <a:pt x="144" y="0"/>
                    </a:lnTo>
                    <a:lnTo>
                      <a:pt x="152" y="0"/>
                    </a:lnTo>
                    <a:lnTo>
                      <a:pt x="162" y="0"/>
                    </a:lnTo>
                    <a:lnTo>
                      <a:pt x="170" y="0"/>
                    </a:lnTo>
                    <a:lnTo>
                      <a:pt x="176" y="0"/>
                    </a:lnTo>
                    <a:lnTo>
                      <a:pt x="182" y="0"/>
                    </a:lnTo>
                    <a:lnTo>
                      <a:pt x="188" y="0"/>
                    </a:lnTo>
                    <a:lnTo>
                      <a:pt x="192" y="0"/>
                    </a:lnTo>
                    <a:lnTo>
                      <a:pt x="196" y="0"/>
                    </a:lnTo>
                    <a:lnTo>
                      <a:pt x="200" y="0"/>
                    </a:lnTo>
                    <a:lnTo>
                      <a:pt x="202" y="0"/>
                    </a:lnTo>
                    <a:lnTo>
                      <a:pt x="204" y="0"/>
                    </a:lnTo>
                    <a:lnTo>
                      <a:pt x="208" y="0"/>
                    </a:lnTo>
                    <a:lnTo>
                      <a:pt x="210" y="0"/>
                    </a:lnTo>
                    <a:lnTo>
                      <a:pt x="210" y="0"/>
                    </a:lnTo>
                    <a:lnTo>
                      <a:pt x="212" y="0"/>
                    </a:lnTo>
                    <a:lnTo>
                      <a:pt x="212" y="0"/>
                    </a:lnTo>
                    <a:lnTo>
                      <a:pt x="214" y="0"/>
                    </a:lnTo>
                    <a:lnTo>
                      <a:pt x="214" y="0"/>
                    </a:lnTo>
                    <a:lnTo>
                      <a:pt x="214" y="0"/>
                    </a:lnTo>
                    <a:lnTo>
                      <a:pt x="214" y="4"/>
                    </a:lnTo>
                    <a:lnTo>
                      <a:pt x="214" y="8"/>
                    </a:lnTo>
                    <a:lnTo>
                      <a:pt x="212" y="12"/>
                    </a:lnTo>
                    <a:lnTo>
                      <a:pt x="212" y="14"/>
                    </a:lnTo>
                    <a:lnTo>
                      <a:pt x="210" y="18"/>
                    </a:lnTo>
                    <a:lnTo>
                      <a:pt x="208" y="22"/>
                    </a:lnTo>
                    <a:lnTo>
                      <a:pt x="206" y="26"/>
                    </a:lnTo>
                    <a:lnTo>
                      <a:pt x="204" y="28"/>
                    </a:lnTo>
                    <a:lnTo>
                      <a:pt x="202" y="32"/>
                    </a:lnTo>
                    <a:lnTo>
                      <a:pt x="198" y="34"/>
                    </a:lnTo>
                    <a:lnTo>
                      <a:pt x="194" y="40"/>
                    </a:lnTo>
                    <a:lnTo>
                      <a:pt x="186" y="46"/>
                    </a:lnTo>
                    <a:lnTo>
                      <a:pt x="178" y="50"/>
                    </a:lnTo>
                    <a:lnTo>
                      <a:pt x="172" y="54"/>
                    </a:lnTo>
                    <a:lnTo>
                      <a:pt x="162" y="58"/>
                    </a:lnTo>
                    <a:lnTo>
                      <a:pt x="152" y="62"/>
                    </a:lnTo>
                    <a:lnTo>
                      <a:pt x="144" y="64"/>
                    </a:lnTo>
                    <a:lnTo>
                      <a:pt x="134" y="68"/>
                    </a:lnTo>
                    <a:lnTo>
                      <a:pt x="124" y="68"/>
                    </a:lnTo>
                    <a:lnTo>
                      <a:pt x="116" y="70"/>
                    </a:lnTo>
                    <a:lnTo>
                      <a:pt x="106" y="70"/>
                    </a:lnTo>
                    <a:lnTo>
                      <a:pt x="98" y="70"/>
                    </a:lnTo>
                    <a:lnTo>
                      <a:pt x="88" y="68"/>
                    </a:lnTo>
                    <a:lnTo>
                      <a:pt x="78" y="68"/>
                    </a:lnTo>
                    <a:lnTo>
                      <a:pt x="70" y="64"/>
                    </a:lnTo>
                    <a:lnTo>
                      <a:pt x="60" y="62"/>
                    </a:lnTo>
                    <a:lnTo>
                      <a:pt x="52" y="58"/>
                    </a:lnTo>
                    <a:lnTo>
                      <a:pt x="42" y="54"/>
                    </a:lnTo>
                    <a:lnTo>
                      <a:pt x="34" y="50"/>
                    </a:lnTo>
                    <a:lnTo>
                      <a:pt x="28" y="46"/>
                    </a:lnTo>
                    <a:lnTo>
                      <a:pt x="20" y="40"/>
                    </a:lnTo>
                    <a:lnTo>
                      <a:pt x="14" y="34"/>
                    </a:lnTo>
                    <a:lnTo>
                      <a:pt x="12" y="32"/>
                    </a:lnTo>
                    <a:lnTo>
                      <a:pt x="10" y="28"/>
                    </a:lnTo>
                    <a:lnTo>
                      <a:pt x="6" y="26"/>
                    </a:lnTo>
                    <a:lnTo>
                      <a:pt x="4" y="22"/>
                    </a:lnTo>
                    <a:lnTo>
                      <a:pt x="4" y="18"/>
                    </a:lnTo>
                    <a:lnTo>
                      <a:pt x="2" y="14"/>
                    </a:lnTo>
                    <a:lnTo>
                      <a:pt x="2" y="12"/>
                    </a:lnTo>
                    <a:lnTo>
                      <a:pt x="0" y="8"/>
                    </a:lnTo>
                    <a:lnTo>
                      <a:pt x="0" y="4"/>
                    </a:lnTo>
                    <a:lnTo>
                      <a:pt x="0" y="0"/>
                    </a:lnTo>
                    <a:lnTo>
                      <a:pt x="0" y="0"/>
                    </a:lnTo>
                    <a:close/>
                  </a:path>
                </a:pathLst>
              </a:custGeom>
              <a:solidFill>
                <a:schemeClr val="accent1"/>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a:gradFill>
                    <a:gsLst>
                      <a:gs pos="1250">
                        <a:schemeClr val="bg1"/>
                      </a:gs>
                      <a:gs pos="10417">
                        <a:schemeClr val="bg1"/>
                      </a:gs>
                    </a:gsLst>
                    <a:lin ang="5400000" scaled="0"/>
                  </a:gradFill>
                </a:endParaRPr>
              </a:p>
            </p:txBody>
          </p:sp>
          <p:sp>
            <p:nvSpPr>
              <p:cNvPr id="11" name="Freeform 8"/>
              <p:cNvSpPr>
                <a:spLocks noEditPoints="1"/>
              </p:cNvSpPr>
              <p:nvPr/>
            </p:nvSpPr>
            <p:spPr bwMode="auto">
              <a:xfrm>
                <a:off x="1239558" y="656538"/>
                <a:ext cx="1599453" cy="1798606"/>
              </a:xfrm>
              <a:custGeom>
                <a:avLst/>
                <a:gdLst>
                  <a:gd name="T0" fmla="*/ 422 w 1028"/>
                  <a:gd name="T1" fmla="*/ 8 h 1156"/>
                  <a:gd name="T2" fmla="*/ 326 w 1028"/>
                  <a:gd name="T3" fmla="*/ 36 h 1156"/>
                  <a:gd name="T4" fmla="*/ 236 w 1028"/>
                  <a:gd name="T5" fmla="*/ 80 h 1156"/>
                  <a:gd name="T6" fmla="*/ 102 w 1028"/>
                  <a:gd name="T7" fmla="*/ 206 h 1156"/>
                  <a:gd name="T8" fmla="*/ 50 w 1028"/>
                  <a:gd name="T9" fmla="*/ 290 h 1156"/>
                  <a:gd name="T10" fmla="*/ 16 w 1028"/>
                  <a:gd name="T11" fmla="*/ 384 h 1156"/>
                  <a:gd name="T12" fmla="*/ 0 w 1028"/>
                  <a:gd name="T13" fmla="*/ 484 h 1156"/>
                  <a:gd name="T14" fmla="*/ 8 w 1028"/>
                  <a:gd name="T15" fmla="*/ 608 h 1156"/>
                  <a:gd name="T16" fmla="*/ 48 w 1028"/>
                  <a:gd name="T17" fmla="*/ 730 h 1156"/>
                  <a:gd name="T18" fmla="*/ 118 w 1028"/>
                  <a:gd name="T19" fmla="*/ 840 h 1156"/>
                  <a:gd name="T20" fmla="*/ 212 w 1028"/>
                  <a:gd name="T21" fmla="*/ 928 h 1156"/>
                  <a:gd name="T22" fmla="*/ 252 w 1028"/>
                  <a:gd name="T23" fmla="*/ 962 h 1156"/>
                  <a:gd name="T24" fmla="*/ 280 w 1028"/>
                  <a:gd name="T25" fmla="*/ 1018 h 1156"/>
                  <a:gd name="T26" fmla="*/ 318 w 1028"/>
                  <a:gd name="T27" fmla="*/ 1092 h 1156"/>
                  <a:gd name="T28" fmla="*/ 356 w 1028"/>
                  <a:gd name="T29" fmla="*/ 1128 h 1156"/>
                  <a:gd name="T30" fmla="*/ 434 w 1028"/>
                  <a:gd name="T31" fmla="*/ 1154 h 1156"/>
                  <a:gd name="T32" fmla="*/ 556 w 1028"/>
                  <a:gd name="T33" fmla="*/ 1156 h 1156"/>
                  <a:gd name="T34" fmla="*/ 652 w 1028"/>
                  <a:gd name="T35" fmla="*/ 1136 h 1156"/>
                  <a:gd name="T36" fmla="*/ 702 w 1028"/>
                  <a:gd name="T37" fmla="*/ 1098 h 1156"/>
                  <a:gd name="T38" fmla="*/ 744 w 1028"/>
                  <a:gd name="T39" fmla="*/ 1030 h 1156"/>
                  <a:gd name="T40" fmla="*/ 774 w 1028"/>
                  <a:gd name="T41" fmla="*/ 962 h 1156"/>
                  <a:gd name="T42" fmla="*/ 806 w 1028"/>
                  <a:gd name="T43" fmla="*/ 934 h 1156"/>
                  <a:gd name="T44" fmla="*/ 900 w 1028"/>
                  <a:gd name="T45" fmla="*/ 848 h 1156"/>
                  <a:gd name="T46" fmla="*/ 970 w 1028"/>
                  <a:gd name="T47" fmla="*/ 744 h 1156"/>
                  <a:gd name="T48" fmla="*/ 1014 w 1028"/>
                  <a:gd name="T49" fmla="*/ 624 h 1156"/>
                  <a:gd name="T50" fmla="*/ 1026 w 1028"/>
                  <a:gd name="T51" fmla="*/ 498 h 1156"/>
                  <a:gd name="T52" fmla="*/ 1014 w 1028"/>
                  <a:gd name="T53" fmla="*/ 396 h 1156"/>
                  <a:gd name="T54" fmla="*/ 982 w 1028"/>
                  <a:gd name="T55" fmla="*/ 300 h 1156"/>
                  <a:gd name="T56" fmla="*/ 932 w 1028"/>
                  <a:gd name="T57" fmla="*/ 216 h 1156"/>
                  <a:gd name="T58" fmla="*/ 800 w 1028"/>
                  <a:gd name="T59" fmla="*/ 88 h 1156"/>
                  <a:gd name="T60" fmla="*/ 712 w 1028"/>
                  <a:gd name="T61" fmla="*/ 40 h 1156"/>
                  <a:gd name="T62" fmla="*/ 616 w 1028"/>
                  <a:gd name="T63" fmla="*/ 10 h 1156"/>
                  <a:gd name="T64" fmla="*/ 514 w 1028"/>
                  <a:gd name="T65" fmla="*/ 0 h 1156"/>
                  <a:gd name="T66" fmla="*/ 516 w 1028"/>
                  <a:gd name="T67" fmla="*/ 1074 h 1156"/>
                  <a:gd name="T68" fmla="*/ 510 w 1028"/>
                  <a:gd name="T69" fmla="*/ 1074 h 1156"/>
                  <a:gd name="T70" fmla="*/ 422 w 1028"/>
                  <a:gd name="T71" fmla="*/ 1070 h 1156"/>
                  <a:gd name="T72" fmla="*/ 396 w 1028"/>
                  <a:gd name="T73" fmla="*/ 1058 h 1156"/>
                  <a:gd name="T74" fmla="*/ 360 w 1028"/>
                  <a:gd name="T75" fmla="*/ 1006 h 1156"/>
                  <a:gd name="T76" fmla="*/ 322 w 1028"/>
                  <a:gd name="T77" fmla="*/ 920 h 1156"/>
                  <a:gd name="T78" fmla="*/ 280 w 1028"/>
                  <a:gd name="T79" fmla="*/ 876 h 1156"/>
                  <a:gd name="T80" fmla="*/ 196 w 1028"/>
                  <a:gd name="T81" fmla="*/ 808 h 1156"/>
                  <a:gd name="T82" fmla="*/ 134 w 1028"/>
                  <a:gd name="T83" fmla="*/ 722 h 1156"/>
                  <a:gd name="T84" fmla="*/ 96 w 1028"/>
                  <a:gd name="T85" fmla="*/ 620 h 1156"/>
                  <a:gd name="T86" fmla="*/ 82 w 1028"/>
                  <a:gd name="T87" fmla="*/ 510 h 1156"/>
                  <a:gd name="T88" fmla="*/ 90 w 1028"/>
                  <a:gd name="T89" fmla="*/ 424 h 1156"/>
                  <a:gd name="T90" fmla="*/ 124 w 1028"/>
                  <a:gd name="T91" fmla="*/ 322 h 1156"/>
                  <a:gd name="T92" fmla="*/ 224 w 1028"/>
                  <a:gd name="T93" fmla="*/ 190 h 1156"/>
                  <a:gd name="T94" fmla="*/ 364 w 1028"/>
                  <a:gd name="T95" fmla="*/ 104 h 1156"/>
                  <a:gd name="T96" fmla="*/ 448 w 1028"/>
                  <a:gd name="T97" fmla="*/ 82 h 1156"/>
                  <a:gd name="T98" fmla="*/ 534 w 1028"/>
                  <a:gd name="T99" fmla="*/ 78 h 1156"/>
                  <a:gd name="T100" fmla="*/ 620 w 1028"/>
                  <a:gd name="T101" fmla="*/ 92 h 1156"/>
                  <a:gd name="T102" fmla="*/ 736 w 1028"/>
                  <a:gd name="T103" fmla="*/ 140 h 1156"/>
                  <a:gd name="T104" fmla="*/ 858 w 1028"/>
                  <a:gd name="T105" fmla="*/ 252 h 1156"/>
                  <a:gd name="T106" fmla="*/ 926 w 1028"/>
                  <a:gd name="T107" fmla="*/ 382 h 1156"/>
                  <a:gd name="T108" fmla="*/ 942 w 1028"/>
                  <a:gd name="T109" fmla="*/ 466 h 1156"/>
                  <a:gd name="T110" fmla="*/ 940 w 1028"/>
                  <a:gd name="T111" fmla="*/ 564 h 1156"/>
                  <a:gd name="T112" fmla="*/ 916 w 1028"/>
                  <a:gd name="T113" fmla="*/ 670 h 1156"/>
                  <a:gd name="T114" fmla="*/ 864 w 1028"/>
                  <a:gd name="T115" fmla="*/ 764 h 1156"/>
                  <a:gd name="T116" fmla="*/ 792 w 1028"/>
                  <a:gd name="T117" fmla="*/ 844 h 1156"/>
                  <a:gd name="T118" fmla="*/ 736 w 1028"/>
                  <a:gd name="T119" fmla="*/ 884 h 1156"/>
                  <a:gd name="T120" fmla="*/ 694 w 1028"/>
                  <a:gd name="T121" fmla="*/ 944 h 1156"/>
                  <a:gd name="T122" fmla="*/ 644 w 1028"/>
                  <a:gd name="T123" fmla="*/ 1040 h 1156"/>
                  <a:gd name="T124" fmla="*/ 598 w 1028"/>
                  <a:gd name="T125" fmla="*/ 1068 h 1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28" h="1156">
                    <a:moveTo>
                      <a:pt x="514" y="0"/>
                    </a:moveTo>
                    <a:lnTo>
                      <a:pt x="500" y="0"/>
                    </a:lnTo>
                    <a:lnTo>
                      <a:pt x="486" y="0"/>
                    </a:lnTo>
                    <a:lnTo>
                      <a:pt x="474" y="0"/>
                    </a:lnTo>
                    <a:lnTo>
                      <a:pt x="460" y="2"/>
                    </a:lnTo>
                    <a:lnTo>
                      <a:pt x="448" y="4"/>
                    </a:lnTo>
                    <a:lnTo>
                      <a:pt x="434" y="6"/>
                    </a:lnTo>
                    <a:lnTo>
                      <a:pt x="422" y="8"/>
                    </a:lnTo>
                    <a:lnTo>
                      <a:pt x="410" y="10"/>
                    </a:lnTo>
                    <a:lnTo>
                      <a:pt x="398" y="14"/>
                    </a:lnTo>
                    <a:lnTo>
                      <a:pt x="386" y="16"/>
                    </a:lnTo>
                    <a:lnTo>
                      <a:pt x="372" y="20"/>
                    </a:lnTo>
                    <a:lnTo>
                      <a:pt x="362" y="24"/>
                    </a:lnTo>
                    <a:lnTo>
                      <a:pt x="348" y="26"/>
                    </a:lnTo>
                    <a:lnTo>
                      <a:pt x="338" y="30"/>
                    </a:lnTo>
                    <a:lnTo>
                      <a:pt x="326" y="36"/>
                    </a:lnTo>
                    <a:lnTo>
                      <a:pt x="314" y="40"/>
                    </a:lnTo>
                    <a:lnTo>
                      <a:pt x="302" y="46"/>
                    </a:lnTo>
                    <a:lnTo>
                      <a:pt x="290" y="50"/>
                    </a:lnTo>
                    <a:lnTo>
                      <a:pt x="280" y="56"/>
                    </a:lnTo>
                    <a:lnTo>
                      <a:pt x="268" y="62"/>
                    </a:lnTo>
                    <a:lnTo>
                      <a:pt x="258" y="68"/>
                    </a:lnTo>
                    <a:lnTo>
                      <a:pt x="246" y="74"/>
                    </a:lnTo>
                    <a:lnTo>
                      <a:pt x="236" y="80"/>
                    </a:lnTo>
                    <a:lnTo>
                      <a:pt x="226" y="88"/>
                    </a:lnTo>
                    <a:lnTo>
                      <a:pt x="206" y="102"/>
                    </a:lnTo>
                    <a:lnTo>
                      <a:pt x="188" y="118"/>
                    </a:lnTo>
                    <a:lnTo>
                      <a:pt x="168" y="134"/>
                    </a:lnTo>
                    <a:lnTo>
                      <a:pt x="150" y="150"/>
                    </a:lnTo>
                    <a:lnTo>
                      <a:pt x="134" y="168"/>
                    </a:lnTo>
                    <a:lnTo>
                      <a:pt x="118" y="186"/>
                    </a:lnTo>
                    <a:lnTo>
                      <a:pt x="102" y="206"/>
                    </a:lnTo>
                    <a:lnTo>
                      <a:pt x="94" y="216"/>
                    </a:lnTo>
                    <a:lnTo>
                      <a:pt x="88" y="226"/>
                    </a:lnTo>
                    <a:lnTo>
                      <a:pt x="80" y="236"/>
                    </a:lnTo>
                    <a:lnTo>
                      <a:pt x="74" y="246"/>
                    </a:lnTo>
                    <a:lnTo>
                      <a:pt x="68" y="258"/>
                    </a:lnTo>
                    <a:lnTo>
                      <a:pt x="62" y="268"/>
                    </a:lnTo>
                    <a:lnTo>
                      <a:pt x="56" y="278"/>
                    </a:lnTo>
                    <a:lnTo>
                      <a:pt x="50" y="290"/>
                    </a:lnTo>
                    <a:lnTo>
                      <a:pt x="46" y="300"/>
                    </a:lnTo>
                    <a:lnTo>
                      <a:pt x="40" y="312"/>
                    </a:lnTo>
                    <a:lnTo>
                      <a:pt x="36" y="324"/>
                    </a:lnTo>
                    <a:lnTo>
                      <a:pt x="30" y="336"/>
                    </a:lnTo>
                    <a:lnTo>
                      <a:pt x="26" y="348"/>
                    </a:lnTo>
                    <a:lnTo>
                      <a:pt x="24" y="360"/>
                    </a:lnTo>
                    <a:lnTo>
                      <a:pt x="20" y="372"/>
                    </a:lnTo>
                    <a:lnTo>
                      <a:pt x="16" y="384"/>
                    </a:lnTo>
                    <a:lnTo>
                      <a:pt x="12" y="396"/>
                    </a:lnTo>
                    <a:lnTo>
                      <a:pt x="10" y="408"/>
                    </a:lnTo>
                    <a:lnTo>
                      <a:pt x="8" y="420"/>
                    </a:lnTo>
                    <a:lnTo>
                      <a:pt x="6" y="434"/>
                    </a:lnTo>
                    <a:lnTo>
                      <a:pt x="4" y="446"/>
                    </a:lnTo>
                    <a:lnTo>
                      <a:pt x="2" y="458"/>
                    </a:lnTo>
                    <a:lnTo>
                      <a:pt x="0" y="472"/>
                    </a:lnTo>
                    <a:lnTo>
                      <a:pt x="0" y="484"/>
                    </a:lnTo>
                    <a:lnTo>
                      <a:pt x="0" y="498"/>
                    </a:lnTo>
                    <a:lnTo>
                      <a:pt x="0" y="510"/>
                    </a:lnTo>
                    <a:lnTo>
                      <a:pt x="0" y="528"/>
                    </a:lnTo>
                    <a:lnTo>
                      <a:pt x="0" y="544"/>
                    </a:lnTo>
                    <a:lnTo>
                      <a:pt x="2" y="560"/>
                    </a:lnTo>
                    <a:lnTo>
                      <a:pt x="4" y="576"/>
                    </a:lnTo>
                    <a:lnTo>
                      <a:pt x="6" y="592"/>
                    </a:lnTo>
                    <a:lnTo>
                      <a:pt x="8" y="608"/>
                    </a:lnTo>
                    <a:lnTo>
                      <a:pt x="12" y="624"/>
                    </a:lnTo>
                    <a:lnTo>
                      <a:pt x="16" y="640"/>
                    </a:lnTo>
                    <a:lnTo>
                      <a:pt x="20" y="654"/>
                    </a:lnTo>
                    <a:lnTo>
                      <a:pt x="24" y="670"/>
                    </a:lnTo>
                    <a:lnTo>
                      <a:pt x="30" y="686"/>
                    </a:lnTo>
                    <a:lnTo>
                      <a:pt x="36" y="700"/>
                    </a:lnTo>
                    <a:lnTo>
                      <a:pt x="42" y="716"/>
                    </a:lnTo>
                    <a:lnTo>
                      <a:pt x="48" y="730"/>
                    </a:lnTo>
                    <a:lnTo>
                      <a:pt x="56" y="746"/>
                    </a:lnTo>
                    <a:lnTo>
                      <a:pt x="64" y="760"/>
                    </a:lnTo>
                    <a:lnTo>
                      <a:pt x="72" y="772"/>
                    </a:lnTo>
                    <a:lnTo>
                      <a:pt x="80" y="786"/>
                    </a:lnTo>
                    <a:lnTo>
                      <a:pt x="88" y="800"/>
                    </a:lnTo>
                    <a:lnTo>
                      <a:pt x="98" y="814"/>
                    </a:lnTo>
                    <a:lnTo>
                      <a:pt x="108" y="826"/>
                    </a:lnTo>
                    <a:lnTo>
                      <a:pt x="118" y="840"/>
                    </a:lnTo>
                    <a:lnTo>
                      <a:pt x="128" y="850"/>
                    </a:lnTo>
                    <a:lnTo>
                      <a:pt x="138" y="864"/>
                    </a:lnTo>
                    <a:lnTo>
                      <a:pt x="150" y="874"/>
                    </a:lnTo>
                    <a:lnTo>
                      <a:pt x="162" y="886"/>
                    </a:lnTo>
                    <a:lnTo>
                      <a:pt x="172" y="896"/>
                    </a:lnTo>
                    <a:lnTo>
                      <a:pt x="186" y="908"/>
                    </a:lnTo>
                    <a:lnTo>
                      <a:pt x="198" y="918"/>
                    </a:lnTo>
                    <a:lnTo>
                      <a:pt x="212" y="928"/>
                    </a:lnTo>
                    <a:lnTo>
                      <a:pt x="224" y="938"/>
                    </a:lnTo>
                    <a:lnTo>
                      <a:pt x="238" y="946"/>
                    </a:lnTo>
                    <a:lnTo>
                      <a:pt x="240" y="948"/>
                    </a:lnTo>
                    <a:lnTo>
                      <a:pt x="242" y="950"/>
                    </a:lnTo>
                    <a:lnTo>
                      <a:pt x="244" y="952"/>
                    </a:lnTo>
                    <a:lnTo>
                      <a:pt x="248" y="956"/>
                    </a:lnTo>
                    <a:lnTo>
                      <a:pt x="250" y="958"/>
                    </a:lnTo>
                    <a:lnTo>
                      <a:pt x="252" y="962"/>
                    </a:lnTo>
                    <a:lnTo>
                      <a:pt x="254" y="964"/>
                    </a:lnTo>
                    <a:lnTo>
                      <a:pt x="256" y="970"/>
                    </a:lnTo>
                    <a:lnTo>
                      <a:pt x="260" y="974"/>
                    </a:lnTo>
                    <a:lnTo>
                      <a:pt x="262" y="978"/>
                    </a:lnTo>
                    <a:lnTo>
                      <a:pt x="266" y="988"/>
                    </a:lnTo>
                    <a:lnTo>
                      <a:pt x="270" y="998"/>
                    </a:lnTo>
                    <a:lnTo>
                      <a:pt x="276" y="1008"/>
                    </a:lnTo>
                    <a:lnTo>
                      <a:pt x="280" y="1018"/>
                    </a:lnTo>
                    <a:lnTo>
                      <a:pt x="286" y="1032"/>
                    </a:lnTo>
                    <a:lnTo>
                      <a:pt x="290" y="1042"/>
                    </a:lnTo>
                    <a:lnTo>
                      <a:pt x="296" y="1056"/>
                    </a:lnTo>
                    <a:lnTo>
                      <a:pt x="302" y="1068"/>
                    </a:lnTo>
                    <a:lnTo>
                      <a:pt x="306" y="1074"/>
                    </a:lnTo>
                    <a:lnTo>
                      <a:pt x="310" y="1080"/>
                    </a:lnTo>
                    <a:lnTo>
                      <a:pt x="314" y="1086"/>
                    </a:lnTo>
                    <a:lnTo>
                      <a:pt x="318" y="1092"/>
                    </a:lnTo>
                    <a:lnTo>
                      <a:pt x="324" y="1098"/>
                    </a:lnTo>
                    <a:lnTo>
                      <a:pt x="328" y="1102"/>
                    </a:lnTo>
                    <a:lnTo>
                      <a:pt x="334" y="1108"/>
                    </a:lnTo>
                    <a:lnTo>
                      <a:pt x="338" y="1112"/>
                    </a:lnTo>
                    <a:lnTo>
                      <a:pt x="342" y="1116"/>
                    </a:lnTo>
                    <a:lnTo>
                      <a:pt x="346" y="1120"/>
                    </a:lnTo>
                    <a:lnTo>
                      <a:pt x="352" y="1124"/>
                    </a:lnTo>
                    <a:lnTo>
                      <a:pt x="356" y="1128"/>
                    </a:lnTo>
                    <a:lnTo>
                      <a:pt x="362" y="1130"/>
                    </a:lnTo>
                    <a:lnTo>
                      <a:pt x="366" y="1134"/>
                    </a:lnTo>
                    <a:lnTo>
                      <a:pt x="376" y="1138"/>
                    </a:lnTo>
                    <a:lnTo>
                      <a:pt x="388" y="1142"/>
                    </a:lnTo>
                    <a:lnTo>
                      <a:pt x="398" y="1146"/>
                    </a:lnTo>
                    <a:lnTo>
                      <a:pt x="410" y="1150"/>
                    </a:lnTo>
                    <a:lnTo>
                      <a:pt x="422" y="1152"/>
                    </a:lnTo>
                    <a:lnTo>
                      <a:pt x="434" y="1154"/>
                    </a:lnTo>
                    <a:lnTo>
                      <a:pt x="448" y="1154"/>
                    </a:lnTo>
                    <a:lnTo>
                      <a:pt x="460" y="1156"/>
                    </a:lnTo>
                    <a:lnTo>
                      <a:pt x="474" y="1156"/>
                    </a:lnTo>
                    <a:lnTo>
                      <a:pt x="486" y="1156"/>
                    </a:lnTo>
                    <a:lnTo>
                      <a:pt x="514" y="1156"/>
                    </a:lnTo>
                    <a:lnTo>
                      <a:pt x="528" y="1156"/>
                    </a:lnTo>
                    <a:lnTo>
                      <a:pt x="542" y="1156"/>
                    </a:lnTo>
                    <a:lnTo>
                      <a:pt x="556" y="1156"/>
                    </a:lnTo>
                    <a:lnTo>
                      <a:pt x="570" y="1156"/>
                    </a:lnTo>
                    <a:lnTo>
                      <a:pt x="584" y="1154"/>
                    </a:lnTo>
                    <a:lnTo>
                      <a:pt x="596" y="1152"/>
                    </a:lnTo>
                    <a:lnTo>
                      <a:pt x="608" y="1150"/>
                    </a:lnTo>
                    <a:lnTo>
                      <a:pt x="622" y="1148"/>
                    </a:lnTo>
                    <a:lnTo>
                      <a:pt x="632" y="1144"/>
                    </a:lnTo>
                    <a:lnTo>
                      <a:pt x="644" y="1142"/>
                    </a:lnTo>
                    <a:lnTo>
                      <a:pt x="652" y="1136"/>
                    </a:lnTo>
                    <a:lnTo>
                      <a:pt x="664" y="1132"/>
                    </a:lnTo>
                    <a:lnTo>
                      <a:pt x="672" y="1126"/>
                    </a:lnTo>
                    <a:lnTo>
                      <a:pt x="682" y="1118"/>
                    </a:lnTo>
                    <a:lnTo>
                      <a:pt x="686" y="1116"/>
                    </a:lnTo>
                    <a:lnTo>
                      <a:pt x="690" y="1110"/>
                    </a:lnTo>
                    <a:lnTo>
                      <a:pt x="694" y="1108"/>
                    </a:lnTo>
                    <a:lnTo>
                      <a:pt x="698" y="1102"/>
                    </a:lnTo>
                    <a:lnTo>
                      <a:pt x="702" y="1098"/>
                    </a:lnTo>
                    <a:lnTo>
                      <a:pt x="708" y="1092"/>
                    </a:lnTo>
                    <a:lnTo>
                      <a:pt x="712" y="1086"/>
                    </a:lnTo>
                    <a:lnTo>
                      <a:pt x="716" y="1080"/>
                    </a:lnTo>
                    <a:lnTo>
                      <a:pt x="722" y="1074"/>
                    </a:lnTo>
                    <a:lnTo>
                      <a:pt x="724" y="1068"/>
                    </a:lnTo>
                    <a:lnTo>
                      <a:pt x="732" y="1054"/>
                    </a:lnTo>
                    <a:lnTo>
                      <a:pt x="738" y="1042"/>
                    </a:lnTo>
                    <a:lnTo>
                      <a:pt x="744" y="1030"/>
                    </a:lnTo>
                    <a:lnTo>
                      <a:pt x="750" y="1016"/>
                    </a:lnTo>
                    <a:lnTo>
                      <a:pt x="756" y="1004"/>
                    </a:lnTo>
                    <a:lnTo>
                      <a:pt x="760" y="992"/>
                    </a:lnTo>
                    <a:lnTo>
                      <a:pt x="764" y="984"/>
                    </a:lnTo>
                    <a:lnTo>
                      <a:pt x="768" y="974"/>
                    </a:lnTo>
                    <a:lnTo>
                      <a:pt x="770" y="970"/>
                    </a:lnTo>
                    <a:lnTo>
                      <a:pt x="772" y="964"/>
                    </a:lnTo>
                    <a:lnTo>
                      <a:pt x="774" y="962"/>
                    </a:lnTo>
                    <a:lnTo>
                      <a:pt x="776" y="958"/>
                    </a:lnTo>
                    <a:lnTo>
                      <a:pt x="778" y="954"/>
                    </a:lnTo>
                    <a:lnTo>
                      <a:pt x="782" y="952"/>
                    </a:lnTo>
                    <a:lnTo>
                      <a:pt x="784" y="948"/>
                    </a:lnTo>
                    <a:lnTo>
                      <a:pt x="786" y="946"/>
                    </a:lnTo>
                    <a:lnTo>
                      <a:pt x="790" y="944"/>
                    </a:lnTo>
                    <a:lnTo>
                      <a:pt x="792" y="942"/>
                    </a:lnTo>
                    <a:lnTo>
                      <a:pt x="806" y="934"/>
                    </a:lnTo>
                    <a:lnTo>
                      <a:pt x="820" y="924"/>
                    </a:lnTo>
                    <a:lnTo>
                      <a:pt x="832" y="914"/>
                    </a:lnTo>
                    <a:lnTo>
                      <a:pt x="844" y="904"/>
                    </a:lnTo>
                    <a:lnTo>
                      <a:pt x="856" y="892"/>
                    </a:lnTo>
                    <a:lnTo>
                      <a:pt x="868" y="882"/>
                    </a:lnTo>
                    <a:lnTo>
                      <a:pt x="878" y="870"/>
                    </a:lnTo>
                    <a:lnTo>
                      <a:pt x="890" y="860"/>
                    </a:lnTo>
                    <a:lnTo>
                      <a:pt x="900" y="848"/>
                    </a:lnTo>
                    <a:lnTo>
                      <a:pt x="910" y="836"/>
                    </a:lnTo>
                    <a:lnTo>
                      <a:pt x="920" y="822"/>
                    </a:lnTo>
                    <a:lnTo>
                      <a:pt x="930" y="810"/>
                    </a:lnTo>
                    <a:lnTo>
                      <a:pt x="940" y="798"/>
                    </a:lnTo>
                    <a:lnTo>
                      <a:pt x="948" y="784"/>
                    </a:lnTo>
                    <a:lnTo>
                      <a:pt x="956" y="770"/>
                    </a:lnTo>
                    <a:lnTo>
                      <a:pt x="964" y="756"/>
                    </a:lnTo>
                    <a:lnTo>
                      <a:pt x="970" y="744"/>
                    </a:lnTo>
                    <a:lnTo>
                      <a:pt x="978" y="728"/>
                    </a:lnTo>
                    <a:lnTo>
                      <a:pt x="984" y="714"/>
                    </a:lnTo>
                    <a:lnTo>
                      <a:pt x="990" y="700"/>
                    </a:lnTo>
                    <a:lnTo>
                      <a:pt x="996" y="684"/>
                    </a:lnTo>
                    <a:lnTo>
                      <a:pt x="1002" y="670"/>
                    </a:lnTo>
                    <a:lnTo>
                      <a:pt x="1006" y="654"/>
                    </a:lnTo>
                    <a:lnTo>
                      <a:pt x="1010" y="638"/>
                    </a:lnTo>
                    <a:lnTo>
                      <a:pt x="1014" y="624"/>
                    </a:lnTo>
                    <a:lnTo>
                      <a:pt x="1018" y="608"/>
                    </a:lnTo>
                    <a:lnTo>
                      <a:pt x="1020" y="592"/>
                    </a:lnTo>
                    <a:lnTo>
                      <a:pt x="1022" y="576"/>
                    </a:lnTo>
                    <a:lnTo>
                      <a:pt x="1024" y="560"/>
                    </a:lnTo>
                    <a:lnTo>
                      <a:pt x="1026" y="544"/>
                    </a:lnTo>
                    <a:lnTo>
                      <a:pt x="1026" y="526"/>
                    </a:lnTo>
                    <a:lnTo>
                      <a:pt x="1028" y="510"/>
                    </a:lnTo>
                    <a:lnTo>
                      <a:pt x="1026" y="498"/>
                    </a:lnTo>
                    <a:lnTo>
                      <a:pt x="1026" y="484"/>
                    </a:lnTo>
                    <a:lnTo>
                      <a:pt x="1026" y="472"/>
                    </a:lnTo>
                    <a:lnTo>
                      <a:pt x="1024" y="458"/>
                    </a:lnTo>
                    <a:lnTo>
                      <a:pt x="1022" y="446"/>
                    </a:lnTo>
                    <a:lnTo>
                      <a:pt x="1020" y="434"/>
                    </a:lnTo>
                    <a:lnTo>
                      <a:pt x="1018" y="420"/>
                    </a:lnTo>
                    <a:lnTo>
                      <a:pt x="1016" y="408"/>
                    </a:lnTo>
                    <a:lnTo>
                      <a:pt x="1014" y="396"/>
                    </a:lnTo>
                    <a:lnTo>
                      <a:pt x="1012" y="384"/>
                    </a:lnTo>
                    <a:lnTo>
                      <a:pt x="1008" y="372"/>
                    </a:lnTo>
                    <a:lnTo>
                      <a:pt x="1004" y="360"/>
                    </a:lnTo>
                    <a:lnTo>
                      <a:pt x="1000" y="348"/>
                    </a:lnTo>
                    <a:lnTo>
                      <a:pt x="996" y="336"/>
                    </a:lnTo>
                    <a:lnTo>
                      <a:pt x="990" y="324"/>
                    </a:lnTo>
                    <a:lnTo>
                      <a:pt x="986" y="312"/>
                    </a:lnTo>
                    <a:lnTo>
                      <a:pt x="982" y="300"/>
                    </a:lnTo>
                    <a:lnTo>
                      <a:pt x="976" y="290"/>
                    </a:lnTo>
                    <a:lnTo>
                      <a:pt x="970" y="278"/>
                    </a:lnTo>
                    <a:lnTo>
                      <a:pt x="964" y="268"/>
                    </a:lnTo>
                    <a:lnTo>
                      <a:pt x="960" y="258"/>
                    </a:lnTo>
                    <a:lnTo>
                      <a:pt x="952" y="246"/>
                    </a:lnTo>
                    <a:lnTo>
                      <a:pt x="946" y="236"/>
                    </a:lnTo>
                    <a:lnTo>
                      <a:pt x="940" y="226"/>
                    </a:lnTo>
                    <a:lnTo>
                      <a:pt x="932" y="216"/>
                    </a:lnTo>
                    <a:lnTo>
                      <a:pt x="924" y="206"/>
                    </a:lnTo>
                    <a:lnTo>
                      <a:pt x="910" y="186"/>
                    </a:lnTo>
                    <a:lnTo>
                      <a:pt x="892" y="168"/>
                    </a:lnTo>
                    <a:lnTo>
                      <a:pt x="876" y="150"/>
                    </a:lnTo>
                    <a:lnTo>
                      <a:pt x="858" y="134"/>
                    </a:lnTo>
                    <a:lnTo>
                      <a:pt x="840" y="118"/>
                    </a:lnTo>
                    <a:lnTo>
                      <a:pt x="820" y="102"/>
                    </a:lnTo>
                    <a:lnTo>
                      <a:pt x="800" y="88"/>
                    </a:lnTo>
                    <a:lnTo>
                      <a:pt x="790" y="80"/>
                    </a:lnTo>
                    <a:lnTo>
                      <a:pt x="780" y="74"/>
                    </a:lnTo>
                    <a:lnTo>
                      <a:pt x="768" y="68"/>
                    </a:lnTo>
                    <a:lnTo>
                      <a:pt x="758" y="62"/>
                    </a:lnTo>
                    <a:lnTo>
                      <a:pt x="748" y="56"/>
                    </a:lnTo>
                    <a:lnTo>
                      <a:pt x="736" y="50"/>
                    </a:lnTo>
                    <a:lnTo>
                      <a:pt x="724" y="46"/>
                    </a:lnTo>
                    <a:lnTo>
                      <a:pt x="712" y="40"/>
                    </a:lnTo>
                    <a:lnTo>
                      <a:pt x="700" y="36"/>
                    </a:lnTo>
                    <a:lnTo>
                      <a:pt x="690" y="30"/>
                    </a:lnTo>
                    <a:lnTo>
                      <a:pt x="678" y="26"/>
                    </a:lnTo>
                    <a:lnTo>
                      <a:pt x="666" y="24"/>
                    </a:lnTo>
                    <a:lnTo>
                      <a:pt x="654" y="20"/>
                    </a:lnTo>
                    <a:lnTo>
                      <a:pt x="642" y="16"/>
                    </a:lnTo>
                    <a:lnTo>
                      <a:pt x="628" y="12"/>
                    </a:lnTo>
                    <a:lnTo>
                      <a:pt x="616" y="10"/>
                    </a:lnTo>
                    <a:lnTo>
                      <a:pt x="604" y="8"/>
                    </a:lnTo>
                    <a:lnTo>
                      <a:pt x="590" y="6"/>
                    </a:lnTo>
                    <a:lnTo>
                      <a:pt x="578" y="4"/>
                    </a:lnTo>
                    <a:lnTo>
                      <a:pt x="566" y="2"/>
                    </a:lnTo>
                    <a:lnTo>
                      <a:pt x="552" y="0"/>
                    </a:lnTo>
                    <a:lnTo>
                      <a:pt x="538" y="0"/>
                    </a:lnTo>
                    <a:lnTo>
                      <a:pt x="526" y="0"/>
                    </a:lnTo>
                    <a:lnTo>
                      <a:pt x="514" y="0"/>
                    </a:lnTo>
                    <a:lnTo>
                      <a:pt x="514" y="0"/>
                    </a:lnTo>
                    <a:lnTo>
                      <a:pt x="514" y="0"/>
                    </a:lnTo>
                    <a:close/>
                    <a:moveTo>
                      <a:pt x="530" y="1074"/>
                    </a:moveTo>
                    <a:lnTo>
                      <a:pt x="528" y="1074"/>
                    </a:lnTo>
                    <a:lnTo>
                      <a:pt x="526" y="1074"/>
                    </a:lnTo>
                    <a:lnTo>
                      <a:pt x="522" y="1074"/>
                    </a:lnTo>
                    <a:lnTo>
                      <a:pt x="518" y="1074"/>
                    </a:lnTo>
                    <a:lnTo>
                      <a:pt x="516" y="1074"/>
                    </a:lnTo>
                    <a:lnTo>
                      <a:pt x="514" y="1074"/>
                    </a:lnTo>
                    <a:lnTo>
                      <a:pt x="512" y="1074"/>
                    </a:lnTo>
                    <a:lnTo>
                      <a:pt x="512" y="1074"/>
                    </a:lnTo>
                    <a:lnTo>
                      <a:pt x="510" y="1074"/>
                    </a:lnTo>
                    <a:lnTo>
                      <a:pt x="510" y="1074"/>
                    </a:lnTo>
                    <a:lnTo>
                      <a:pt x="510" y="1074"/>
                    </a:lnTo>
                    <a:lnTo>
                      <a:pt x="510" y="1074"/>
                    </a:lnTo>
                    <a:lnTo>
                      <a:pt x="510" y="1074"/>
                    </a:lnTo>
                    <a:lnTo>
                      <a:pt x="510" y="1074"/>
                    </a:lnTo>
                    <a:lnTo>
                      <a:pt x="530" y="1074"/>
                    </a:lnTo>
                    <a:close/>
                    <a:moveTo>
                      <a:pt x="448" y="1074"/>
                    </a:moveTo>
                    <a:lnTo>
                      <a:pt x="442" y="1072"/>
                    </a:lnTo>
                    <a:lnTo>
                      <a:pt x="436" y="1072"/>
                    </a:lnTo>
                    <a:lnTo>
                      <a:pt x="432" y="1072"/>
                    </a:lnTo>
                    <a:lnTo>
                      <a:pt x="426" y="1070"/>
                    </a:lnTo>
                    <a:lnTo>
                      <a:pt x="422" y="1070"/>
                    </a:lnTo>
                    <a:lnTo>
                      <a:pt x="418" y="1068"/>
                    </a:lnTo>
                    <a:lnTo>
                      <a:pt x="414" y="1068"/>
                    </a:lnTo>
                    <a:lnTo>
                      <a:pt x="410" y="1066"/>
                    </a:lnTo>
                    <a:lnTo>
                      <a:pt x="406" y="1064"/>
                    </a:lnTo>
                    <a:lnTo>
                      <a:pt x="404" y="1062"/>
                    </a:lnTo>
                    <a:lnTo>
                      <a:pt x="400" y="1060"/>
                    </a:lnTo>
                    <a:lnTo>
                      <a:pt x="398" y="1060"/>
                    </a:lnTo>
                    <a:lnTo>
                      <a:pt x="396" y="1058"/>
                    </a:lnTo>
                    <a:lnTo>
                      <a:pt x="394" y="1054"/>
                    </a:lnTo>
                    <a:lnTo>
                      <a:pt x="392" y="1052"/>
                    </a:lnTo>
                    <a:lnTo>
                      <a:pt x="390" y="1050"/>
                    </a:lnTo>
                    <a:lnTo>
                      <a:pt x="384" y="1040"/>
                    </a:lnTo>
                    <a:lnTo>
                      <a:pt x="376" y="1034"/>
                    </a:lnTo>
                    <a:lnTo>
                      <a:pt x="370" y="1024"/>
                    </a:lnTo>
                    <a:lnTo>
                      <a:pt x="364" y="1014"/>
                    </a:lnTo>
                    <a:lnTo>
                      <a:pt x="360" y="1006"/>
                    </a:lnTo>
                    <a:lnTo>
                      <a:pt x="356" y="996"/>
                    </a:lnTo>
                    <a:lnTo>
                      <a:pt x="352" y="986"/>
                    </a:lnTo>
                    <a:lnTo>
                      <a:pt x="350" y="976"/>
                    </a:lnTo>
                    <a:lnTo>
                      <a:pt x="342" y="962"/>
                    </a:lnTo>
                    <a:lnTo>
                      <a:pt x="338" y="948"/>
                    </a:lnTo>
                    <a:lnTo>
                      <a:pt x="330" y="934"/>
                    </a:lnTo>
                    <a:lnTo>
                      <a:pt x="326" y="928"/>
                    </a:lnTo>
                    <a:lnTo>
                      <a:pt x="322" y="920"/>
                    </a:lnTo>
                    <a:lnTo>
                      <a:pt x="318" y="916"/>
                    </a:lnTo>
                    <a:lnTo>
                      <a:pt x="314" y="908"/>
                    </a:lnTo>
                    <a:lnTo>
                      <a:pt x="308" y="902"/>
                    </a:lnTo>
                    <a:lnTo>
                      <a:pt x="304" y="896"/>
                    </a:lnTo>
                    <a:lnTo>
                      <a:pt x="298" y="892"/>
                    </a:lnTo>
                    <a:lnTo>
                      <a:pt x="292" y="886"/>
                    </a:lnTo>
                    <a:lnTo>
                      <a:pt x="286" y="882"/>
                    </a:lnTo>
                    <a:lnTo>
                      <a:pt x="280" y="876"/>
                    </a:lnTo>
                    <a:lnTo>
                      <a:pt x="268" y="868"/>
                    </a:lnTo>
                    <a:lnTo>
                      <a:pt x="256" y="862"/>
                    </a:lnTo>
                    <a:lnTo>
                      <a:pt x="246" y="852"/>
                    </a:lnTo>
                    <a:lnTo>
                      <a:pt x="236" y="844"/>
                    </a:lnTo>
                    <a:lnTo>
                      <a:pt x="224" y="836"/>
                    </a:lnTo>
                    <a:lnTo>
                      <a:pt x="216" y="826"/>
                    </a:lnTo>
                    <a:lnTo>
                      <a:pt x="206" y="818"/>
                    </a:lnTo>
                    <a:lnTo>
                      <a:pt x="196" y="808"/>
                    </a:lnTo>
                    <a:lnTo>
                      <a:pt x="188" y="798"/>
                    </a:lnTo>
                    <a:lnTo>
                      <a:pt x="178" y="788"/>
                    </a:lnTo>
                    <a:lnTo>
                      <a:pt x="170" y="776"/>
                    </a:lnTo>
                    <a:lnTo>
                      <a:pt x="162" y="766"/>
                    </a:lnTo>
                    <a:lnTo>
                      <a:pt x="154" y="756"/>
                    </a:lnTo>
                    <a:lnTo>
                      <a:pt x="148" y="744"/>
                    </a:lnTo>
                    <a:lnTo>
                      <a:pt x="142" y="732"/>
                    </a:lnTo>
                    <a:lnTo>
                      <a:pt x="134" y="722"/>
                    </a:lnTo>
                    <a:lnTo>
                      <a:pt x="128" y="710"/>
                    </a:lnTo>
                    <a:lnTo>
                      <a:pt x="122" y="698"/>
                    </a:lnTo>
                    <a:lnTo>
                      <a:pt x="118" y="684"/>
                    </a:lnTo>
                    <a:lnTo>
                      <a:pt x="112" y="672"/>
                    </a:lnTo>
                    <a:lnTo>
                      <a:pt x="108" y="660"/>
                    </a:lnTo>
                    <a:lnTo>
                      <a:pt x="102" y="648"/>
                    </a:lnTo>
                    <a:lnTo>
                      <a:pt x="98" y="634"/>
                    </a:lnTo>
                    <a:lnTo>
                      <a:pt x="96" y="620"/>
                    </a:lnTo>
                    <a:lnTo>
                      <a:pt x="92" y="606"/>
                    </a:lnTo>
                    <a:lnTo>
                      <a:pt x="90" y="594"/>
                    </a:lnTo>
                    <a:lnTo>
                      <a:pt x="88" y="580"/>
                    </a:lnTo>
                    <a:lnTo>
                      <a:pt x="86" y="566"/>
                    </a:lnTo>
                    <a:lnTo>
                      <a:pt x="84" y="552"/>
                    </a:lnTo>
                    <a:lnTo>
                      <a:pt x="82" y="538"/>
                    </a:lnTo>
                    <a:lnTo>
                      <a:pt x="82" y="524"/>
                    </a:lnTo>
                    <a:lnTo>
                      <a:pt x="82" y="510"/>
                    </a:lnTo>
                    <a:lnTo>
                      <a:pt x="82" y="500"/>
                    </a:lnTo>
                    <a:lnTo>
                      <a:pt x="82" y="488"/>
                    </a:lnTo>
                    <a:lnTo>
                      <a:pt x="84" y="478"/>
                    </a:lnTo>
                    <a:lnTo>
                      <a:pt x="84" y="466"/>
                    </a:lnTo>
                    <a:lnTo>
                      <a:pt x="86" y="456"/>
                    </a:lnTo>
                    <a:lnTo>
                      <a:pt x="86" y="444"/>
                    </a:lnTo>
                    <a:lnTo>
                      <a:pt x="88" y="434"/>
                    </a:lnTo>
                    <a:lnTo>
                      <a:pt x="90" y="424"/>
                    </a:lnTo>
                    <a:lnTo>
                      <a:pt x="94" y="412"/>
                    </a:lnTo>
                    <a:lnTo>
                      <a:pt x="96" y="402"/>
                    </a:lnTo>
                    <a:lnTo>
                      <a:pt x="98" y="392"/>
                    </a:lnTo>
                    <a:lnTo>
                      <a:pt x="100" y="382"/>
                    </a:lnTo>
                    <a:lnTo>
                      <a:pt x="104" y="372"/>
                    </a:lnTo>
                    <a:lnTo>
                      <a:pt x="108" y="362"/>
                    </a:lnTo>
                    <a:lnTo>
                      <a:pt x="116" y="342"/>
                    </a:lnTo>
                    <a:lnTo>
                      <a:pt x="124" y="322"/>
                    </a:lnTo>
                    <a:lnTo>
                      <a:pt x="134" y="304"/>
                    </a:lnTo>
                    <a:lnTo>
                      <a:pt x="144" y="286"/>
                    </a:lnTo>
                    <a:lnTo>
                      <a:pt x="156" y="268"/>
                    </a:lnTo>
                    <a:lnTo>
                      <a:pt x="168" y="252"/>
                    </a:lnTo>
                    <a:lnTo>
                      <a:pt x="180" y="236"/>
                    </a:lnTo>
                    <a:lnTo>
                      <a:pt x="194" y="220"/>
                    </a:lnTo>
                    <a:lnTo>
                      <a:pt x="208" y="204"/>
                    </a:lnTo>
                    <a:lnTo>
                      <a:pt x="224" y="190"/>
                    </a:lnTo>
                    <a:lnTo>
                      <a:pt x="240" y="176"/>
                    </a:lnTo>
                    <a:lnTo>
                      <a:pt x="256" y="164"/>
                    </a:lnTo>
                    <a:lnTo>
                      <a:pt x="272" y="152"/>
                    </a:lnTo>
                    <a:lnTo>
                      <a:pt x="290" y="140"/>
                    </a:lnTo>
                    <a:lnTo>
                      <a:pt x="308" y="130"/>
                    </a:lnTo>
                    <a:lnTo>
                      <a:pt x="326" y="120"/>
                    </a:lnTo>
                    <a:lnTo>
                      <a:pt x="346" y="112"/>
                    </a:lnTo>
                    <a:lnTo>
                      <a:pt x="364" y="104"/>
                    </a:lnTo>
                    <a:lnTo>
                      <a:pt x="376" y="100"/>
                    </a:lnTo>
                    <a:lnTo>
                      <a:pt x="386" y="96"/>
                    </a:lnTo>
                    <a:lnTo>
                      <a:pt x="396" y="94"/>
                    </a:lnTo>
                    <a:lnTo>
                      <a:pt x="406" y="92"/>
                    </a:lnTo>
                    <a:lnTo>
                      <a:pt x="416" y="90"/>
                    </a:lnTo>
                    <a:lnTo>
                      <a:pt x="426" y="86"/>
                    </a:lnTo>
                    <a:lnTo>
                      <a:pt x="436" y="84"/>
                    </a:lnTo>
                    <a:lnTo>
                      <a:pt x="448" y="82"/>
                    </a:lnTo>
                    <a:lnTo>
                      <a:pt x="458" y="82"/>
                    </a:lnTo>
                    <a:lnTo>
                      <a:pt x="470" y="80"/>
                    </a:lnTo>
                    <a:lnTo>
                      <a:pt x="480" y="78"/>
                    </a:lnTo>
                    <a:lnTo>
                      <a:pt x="492" y="78"/>
                    </a:lnTo>
                    <a:lnTo>
                      <a:pt x="502" y="78"/>
                    </a:lnTo>
                    <a:lnTo>
                      <a:pt x="514" y="78"/>
                    </a:lnTo>
                    <a:lnTo>
                      <a:pt x="526" y="78"/>
                    </a:lnTo>
                    <a:lnTo>
                      <a:pt x="534" y="78"/>
                    </a:lnTo>
                    <a:lnTo>
                      <a:pt x="546" y="80"/>
                    </a:lnTo>
                    <a:lnTo>
                      <a:pt x="556" y="80"/>
                    </a:lnTo>
                    <a:lnTo>
                      <a:pt x="568" y="82"/>
                    </a:lnTo>
                    <a:lnTo>
                      <a:pt x="578" y="82"/>
                    </a:lnTo>
                    <a:lnTo>
                      <a:pt x="590" y="84"/>
                    </a:lnTo>
                    <a:lnTo>
                      <a:pt x="600" y="86"/>
                    </a:lnTo>
                    <a:lnTo>
                      <a:pt x="610" y="90"/>
                    </a:lnTo>
                    <a:lnTo>
                      <a:pt x="620" y="92"/>
                    </a:lnTo>
                    <a:lnTo>
                      <a:pt x="630" y="94"/>
                    </a:lnTo>
                    <a:lnTo>
                      <a:pt x="642" y="96"/>
                    </a:lnTo>
                    <a:lnTo>
                      <a:pt x="650" y="100"/>
                    </a:lnTo>
                    <a:lnTo>
                      <a:pt x="662" y="104"/>
                    </a:lnTo>
                    <a:lnTo>
                      <a:pt x="680" y="112"/>
                    </a:lnTo>
                    <a:lnTo>
                      <a:pt x="700" y="120"/>
                    </a:lnTo>
                    <a:lnTo>
                      <a:pt x="718" y="130"/>
                    </a:lnTo>
                    <a:lnTo>
                      <a:pt x="736" y="140"/>
                    </a:lnTo>
                    <a:lnTo>
                      <a:pt x="754" y="152"/>
                    </a:lnTo>
                    <a:lnTo>
                      <a:pt x="772" y="164"/>
                    </a:lnTo>
                    <a:lnTo>
                      <a:pt x="788" y="176"/>
                    </a:lnTo>
                    <a:lnTo>
                      <a:pt x="802" y="190"/>
                    </a:lnTo>
                    <a:lnTo>
                      <a:pt x="818" y="204"/>
                    </a:lnTo>
                    <a:lnTo>
                      <a:pt x="832" y="220"/>
                    </a:lnTo>
                    <a:lnTo>
                      <a:pt x="846" y="236"/>
                    </a:lnTo>
                    <a:lnTo>
                      <a:pt x="858" y="252"/>
                    </a:lnTo>
                    <a:lnTo>
                      <a:pt x="870" y="268"/>
                    </a:lnTo>
                    <a:lnTo>
                      <a:pt x="882" y="286"/>
                    </a:lnTo>
                    <a:lnTo>
                      <a:pt x="892" y="304"/>
                    </a:lnTo>
                    <a:lnTo>
                      <a:pt x="902" y="322"/>
                    </a:lnTo>
                    <a:lnTo>
                      <a:pt x="910" y="342"/>
                    </a:lnTo>
                    <a:lnTo>
                      <a:pt x="918" y="362"/>
                    </a:lnTo>
                    <a:lnTo>
                      <a:pt x="922" y="372"/>
                    </a:lnTo>
                    <a:lnTo>
                      <a:pt x="926" y="382"/>
                    </a:lnTo>
                    <a:lnTo>
                      <a:pt x="928" y="392"/>
                    </a:lnTo>
                    <a:lnTo>
                      <a:pt x="932" y="402"/>
                    </a:lnTo>
                    <a:lnTo>
                      <a:pt x="934" y="412"/>
                    </a:lnTo>
                    <a:lnTo>
                      <a:pt x="936" y="422"/>
                    </a:lnTo>
                    <a:lnTo>
                      <a:pt x="938" y="434"/>
                    </a:lnTo>
                    <a:lnTo>
                      <a:pt x="940" y="444"/>
                    </a:lnTo>
                    <a:lnTo>
                      <a:pt x="940" y="456"/>
                    </a:lnTo>
                    <a:lnTo>
                      <a:pt x="942" y="466"/>
                    </a:lnTo>
                    <a:lnTo>
                      <a:pt x="942" y="478"/>
                    </a:lnTo>
                    <a:lnTo>
                      <a:pt x="944" y="488"/>
                    </a:lnTo>
                    <a:lnTo>
                      <a:pt x="944" y="500"/>
                    </a:lnTo>
                    <a:lnTo>
                      <a:pt x="944" y="510"/>
                    </a:lnTo>
                    <a:lnTo>
                      <a:pt x="944" y="524"/>
                    </a:lnTo>
                    <a:lnTo>
                      <a:pt x="944" y="538"/>
                    </a:lnTo>
                    <a:lnTo>
                      <a:pt x="942" y="552"/>
                    </a:lnTo>
                    <a:lnTo>
                      <a:pt x="940" y="564"/>
                    </a:lnTo>
                    <a:lnTo>
                      <a:pt x="940" y="578"/>
                    </a:lnTo>
                    <a:lnTo>
                      <a:pt x="938" y="592"/>
                    </a:lnTo>
                    <a:lnTo>
                      <a:pt x="934" y="604"/>
                    </a:lnTo>
                    <a:lnTo>
                      <a:pt x="932" y="618"/>
                    </a:lnTo>
                    <a:lnTo>
                      <a:pt x="928" y="630"/>
                    </a:lnTo>
                    <a:lnTo>
                      <a:pt x="924" y="644"/>
                    </a:lnTo>
                    <a:lnTo>
                      <a:pt x="920" y="656"/>
                    </a:lnTo>
                    <a:lnTo>
                      <a:pt x="916" y="670"/>
                    </a:lnTo>
                    <a:lnTo>
                      <a:pt x="910" y="682"/>
                    </a:lnTo>
                    <a:lnTo>
                      <a:pt x="904" y="694"/>
                    </a:lnTo>
                    <a:lnTo>
                      <a:pt x="898" y="706"/>
                    </a:lnTo>
                    <a:lnTo>
                      <a:pt x="892" y="718"/>
                    </a:lnTo>
                    <a:lnTo>
                      <a:pt x="886" y="730"/>
                    </a:lnTo>
                    <a:lnTo>
                      <a:pt x="878" y="742"/>
                    </a:lnTo>
                    <a:lnTo>
                      <a:pt x="872" y="752"/>
                    </a:lnTo>
                    <a:lnTo>
                      <a:pt x="864" y="764"/>
                    </a:lnTo>
                    <a:lnTo>
                      <a:pt x="856" y="774"/>
                    </a:lnTo>
                    <a:lnTo>
                      <a:pt x="848" y="784"/>
                    </a:lnTo>
                    <a:lnTo>
                      <a:pt x="840" y="794"/>
                    </a:lnTo>
                    <a:lnTo>
                      <a:pt x="830" y="806"/>
                    </a:lnTo>
                    <a:lnTo>
                      <a:pt x="820" y="816"/>
                    </a:lnTo>
                    <a:lnTo>
                      <a:pt x="812" y="824"/>
                    </a:lnTo>
                    <a:lnTo>
                      <a:pt x="802" y="834"/>
                    </a:lnTo>
                    <a:lnTo>
                      <a:pt x="792" y="844"/>
                    </a:lnTo>
                    <a:lnTo>
                      <a:pt x="780" y="852"/>
                    </a:lnTo>
                    <a:lnTo>
                      <a:pt x="770" y="860"/>
                    </a:lnTo>
                    <a:lnTo>
                      <a:pt x="758" y="868"/>
                    </a:lnTo>
                    <a:lnTo>
                      <a:pt x="748" y="876"/>
                    </a:lnTo>
                    <a:lnTo>
                      <a:pt x="748" y="876"/>
                    </a:lnTo>
                    <a:lnTo>
                      <a:pt x="748" y="876"/>
                    </a:lnTo>
                    <a:lnTo>
                      <a:pt x="742" y="880"/>
                    </a:lnTo>
                    <a:lnTo>
                      <a:pt x="736" y="884"/>
                    </a:lnTo>
                    <a:lnTo>
                      <a:pt x="730" y="890"/>
                    </a:lnTo>
                    <a:lnTo>
                      <a:pt x="726" y="894"/>
                    </a:lnTo>
                    <a:lnTo>
                      <a:pt x="722" y="900"/>
                    </a:lnTo>
                    <a:lnTo>
                      <a:pt x="716" y="906"/>
                    </a:lnTo>
                    <a:lnTo>
                      <a:pt x="712" y="912"/>
                    </a:lnTo>
                    <a:lnTo>
                      <a:pt x="708" y="916"/>
                    </a:lnTo>
                    <a:lnTo>
                      <a:pt x="700" y="930"/>
                    </a:lnTo>
                    <a:lnTo>
                      <a:pt x="694" y="944"/>
                    </a:lnTo>
                    <a:lnTo>
                      <a:pt x="688" y="958"/>
                    </a:lnTo>
                    <a:lnTo>
                      <a:pt x="682" y="970"/>
                    </a:lnTo>
                    <a:lnTo>
                      <a:pt x="672" y="992"/>
                    </a:lnTo>
                    <a:lnTo>
                      <a:pt x="668" y="1002"/>
                    </a:lnTo>
                    <a:lnTo>
                      <a:pt x="662" y="1012"/>
                    </a:lnTo>
                    <a:lnTo>
                      <a:pt x="656" y="1022"/>
                    </a:lnTo>
                    <a:lnTo>
                      <a:pt x="650" y="1032"/>
                    </a:lnTo>
                    <a:lnTo>
                      <a:pt x="644" y="1040"/>
                    </a:lnTo>
                    <a:lnTo>
                      <a:pt x="636" y="1050"/>
                    </a:lnTo>
                    <a:lnTo>
                      <a:pt x="632" y="1054"/>
                    </a:lnTo>
                    <a:lnTo>
                      <a:pt x="628" y="1058"/>
                    </a:lnTo>
                    <a:lnTo>
                      <a:pt x="624" y="1060"/>
                    </a:lnTo>
                    <a:lnTo>
                      <a:pt x="618" y="1062"/>
                    </a:lnTo>
                    <a:lnTo>
                      <a:pt x="612" y="1064"/>
                    </a:lnTo>
                    <a:lnTo>
                      <a:pt x="606" y="1066"/>
                    </a:lnTo>
                    <a:lnTo>
                      <a:pt x="598" y="1068"/>
                    </a:lnTo>
                    <a:lnTo>
                      <a:pt x="592" y="1070"/>
                    </a:lnTo>
                    <a:lnTo>
                      <a:pt x="448" y="1074"/>
                    </a:lnTo>
                    <a:close/>
                  </a:path>
                </a:pathLst>
              </a:custGeom>
              <a:solidFill>
                <a:schemeClr val="accent1"/>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a:gradFill>
                    <a:gsLst>
                      <a:gs pos="1250">
                        <a:schemeClr val="bg1"/>
                      </a:gs>
                      <a:gs pos="10417">
                        <a:schemeClr val="bg1"/>
                      </a:gs>
                    </a:gsLst>
                    <a:lin ang="5400000" scaled="0"/>
                  </a:gradFill>
                </a:endParaRPr>
              </a:p>
            </p:txBody>
          </p:sp>
          <p:sp>
            <p:nvSpPr>
              <p:cNvPr id="12" name="Freeform 12"/>
              <p:cNvSpPr>
                <a:spLocks/>
              </p:cNvSpPr>
              <p:nvPr/>
            </p:nvSpPr>
            <p:spPr bwMode="auto">
              <a:xfrm>
                <a:off x="1781007" y="2763222"/>
                <a:ext cx="507220" cy="90241"/>
              </a:xfrm>
              <a:custGeom>
                <a:avLst/>
                <a:gdLst>
                  <a:gd name="T0" fmla="*/ 326 w 326"/>
                  <a:gd name="T1" fmla="*/ 26 h 58"/>
                  <a:gd name="T2" fmla="*/ 326 w 326"/>
                  <a:gd name="T3" fmla="*/ 32 h 58"/>
                  <a:gd name="T4" fmla="*/ 326 w 326"/>
                  <a:gd name="T5" fmla="*/ 38 h 58"/>
                  <a:gd name="T6" fmla="*/ 326 w 326"/>
                  <a:gd name="T7" fmla="*/ 38 h 58"/>
                  <a:gd name="T8" fmla="*/ 322 w 326"/>
                  <a:gd name="T9" fmla="*/ 50 h 58"/>
                  <a:gd name="T10" fmla="*/ 314 w 326"/>
                  <a:gd name="T11" fmla="*/ 56 h 58"/>
                  <a:gd name="T12" fmla="*/ 292 w 326"/>
                  <a:gd name="T13" fmla="*/ 58 h 58"/>
                  <a:gd name="T14" fmla="*/ 254 w 326"/>
                  <a:gd name="T15" fmla="*/ 58 h 58"/>
                  <a:gd name="T16" fmla="*/ 222 w 326"/>
                  <a:gd name="T17" fmla="*/ 58 h 58"/>
                  <a:gd name="T18" fmla="*/ 192 w 326"/>
                  <a:gd name="T19" fmla="*/ 58 h 58"/>
                  <a:gd name="T20" fmla="*/ 166 w 326"/>
                  <a:gd name="T21" fmla="*/ 58 h 58"/>
                  <a:gd name="T22" fmla="*/ 142 w 326"/>
                  <a:gd name="T23" fmla="*/ 58 h 58"/>
                  <a:gd name="T24" fmla="*/ 120 w 326"/>
                  <a:gd name="T25" fmla="*/ 58 h 58"/>
                  <a:gd name="T26" fmla="*/ 102 w 326"/>
                  <a:gd name="T27" fmla="*/ 58 h 58"/>
                  <a:gd name="T28" fmla="*/ 86 w 326"/>
                  <a:gd name="T29" fmla="*/ 58 h 58"/>
                  <a:gd name="T30" fmla="*/ 72 w 326"/>
                  <a:gd name="T31" fmla="*/ 58 h 58"/>
                  <a:gd name="T32" fmla="*/ 50 w 326"/>
                  <a:gd name="T33" fmla="*/ 58 h 58"/>
                  <a:gd name="T34" fmla="*/ 36 w 326"/>
                  <a:gd name="T35" fmla="*/ 58 h 58"/>
                  <a:gd name="T36" fmla="*/ 28 w 326"/>
                  <a:gd name="T37" fmla="*/ 58 h 58"/>
                  <a:gd name="T38" fmla="*/ 24 w 326"/>
                  <a:gd name="T39" fmla="*/ 58 h 58"/>
                  <a:gd name="T40" fmla="*/ 22 w 326"/>
                  <a:gd name="T41" fmla="*/ 58 h 58"/>
                  <a:gd name="T42" fmla="*/ 14 w 326"/>
                  <a:gd name="T43" fmla="*/ 56 h 58"/>
                  <a:gd name="T44" fmla="*/ 4 w 326"/>
                  <a:gd name="T45" fmla="*/ 50 h 58"/>
                  <a:gd name="T46" fmla="*/ 0 w 326"/>
                  <a:gd name="T47" fmla="*/ 38 h 58"/>
                  <a:gd name="T48" fmla="*/ 0 w 326"/>
                  <a:gd name="T49" fmla="*/ 30 h 58"/>
                  <a:gd name="T50" fmla="*/ 0 w 326"/>
                  <a:gd name="T51" fmla="*/ 26 h 58"/>
                  <a:gd name="T52" fmla="*/ 0 w 326"/>
                  <a:gd name="T53" fmla="*/ 22 h 58"/>
                  <a:gd name="T54" fmla="*/ 0 w 326"/>
                  <a:gd name="T55" fmla="*/ 18 h 58"/>
                  <a:gd name="T56" fmla="*/ 6 w 326"/>
                  <a:gd name="T57" fmla="*/ 6 h 58"/>
                  <a:gd name="T58" fmla="*/ 16 w 326"/>
                  <a:gd name="T59" fmla="*/ 2 h 58"/>
                  <a:gd name="T60" fmla="*/ 48 w 326"/>
                  <a:gd name="T61" fmla="*/ 0 h 58"/>
                  <a:gd name="T62" fmla="*/ 84 w 326"/>
                  <a:gd name="T63" fmla="*/ 0 h 58"/>
                  <a:gd name="T64" fmla="*/ 116 w 326"/>
                  <a:gd name="T65" fmla="*/ 0 h 58"/>
                  <a:gd name="T66" fmla="*/ 144 w 326"/>
                  <a:gd name="T67" fmla="*/ 0 h 58"/>
                  <a:gd name="T68" fmla="*/ 170 w 326"/>
                  <a:gd name="T69" fmla="*/ 0 h 58"/>
                  <a:gd name="T70" fmla="*/ 192 w 326"/>
                  <a:gd name="T71" fmla="*/ 0 h 58"/>
                  <a:gd name="T72" fmla="*/ 212 w 326"/>
                  <a:gd name="T73" fmla="*/ 0 h 58"/>
                  <a:gd name="T74" fmla="*/ 230 w 326"/>
                  <a:gd name="T75" fmla="*/ 0 h 58"/>
                  <a:gd name="T76" fmla="*/ 246 w 326"/>
                  <a:gd name="T77" fmla="*/ 0 h 58"/>
                  <a:gd name="T78" fmla="*/ 262 w 326"/>
                  <a:gd name="T79" fmla="*/ 0 h 58"/>
                  <a:gd name="T80" fmla="*/ 280 w 326"/>
                  <a:gd name="T81" fmla="*/ 0 h 58"/>
                  <a:gd name="T82" fmla="*/ 294 w 326"/>
                  <a:gd name="T83" fmla="*/ 0 h 58"/>
                  <a:gd name="T84" fmla="*/ 302 w 326"/>
                  <a:gd name="T85" fmla="*/ 0 h 58"/>
                  <a:gd name="T86" fmla="*/ 304 w 326"/>
                  <a:gd name="T87" fmla="*/ 0 h 58"/>
                  <a:gd name="T88" fmla="*/ 304 w 326"/>
                  <a:gd name="T89" fmla="*/ 0 h 58"/>
                  <a:gd name="T90" fmla="*/ 318 w 326"/>
                  <a:gd name="T91" fmla="*/ 4 h 58"/>
                  <a:gd name="T92" fmla="*/ 324 w 326"/>
                  <a:gd name="T93" fmla="*/ 14 h 58"/>
                  <a:gd name="T94" fmla="*/ 326 w 326"/>
                  <a:gd name="T95" fmla="*/ 2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6" h="58">
                    <a:moveTo>
                      <a:pt x="326" y="22"/>
                    </a:moveTo>
                    <a:lnTo>
                      <a:pt x="326" y="24"/>
                    </a:lnTo>
                    <a:lnTo>
                      <a:pt x="326" y="26"/>
                    </a:lnTo>
                    <a:lnTo>
                      <a:pt x="326" y="28"/>
                    </a:lnTo>
                    <a:lnTo>
                      <a:pt x="326" y="30"/>
                    </a:lnTo>
                    <a:lnTo>
                      <a:pt x="326" y="32"/>
                    </a:lnTo>
                    <a:lnTo>
                      <a:pt x="326" y="34"/>
                    </a:lnTo>
                    <a:lnTo>
                      <a:pt x="326" y="36"/>
                    </a:lnTo>
                    <a:lnTo>
                      <a:pt x="326" y="38"/>
                    </a:lnTo>
                    <a:lnTo>
                      <a:pt x="326" y="38"/>
                    </a:lnTo>
                    <a:lnTo>
                      <a:pt x="326" y="38"/>
                    </a:lnTo>
                    <a:lnTo>
                      <a:pt x="326" y="38"/>
                    </a:lnTo>
                    <a:lnTo>
                      <a:pt x="326" y="42"/>
                    </a:lnTo>
                    <a:lnTo>
                      <a:pt x="324" y="46"/>
                    </a:lnTo>
                    <a:lnTo>
                      <a:pt x="322" y="50"/>
                    </a:lnTo>
                    <a:lnTo>
                      <a:pt x="320" y="52"/>
                    </a:lnTo>
                    <a:lnTo>
                      <a:pt x="318" y="54"/>
                    </a:lnTo>
                    <a:lnTo>
                      <a:pt x="314" y="56"/>
                    </a:lnTo>
                    <a:lnTo>
                      <a:pt x="310" y="58"/>
                    </a:lnTo>
                    <a:lnTo>
                      <a:pt x="304" y="58"/>
                    </a:lnTo>
                    <a:lnTo>
                      <a:pt x="292" y="58"/>
                    </a:lnTo>
                    <a:lnTo>
                      <a:pt x="278" y="58"/>
                    </a:lnTo>
                    <a:lnTo>
                      <a:pt x="266" y="58"/>
                    </a:lnTo>
                    <a:lnTo>
                      <a:pt x="254" y="58"/>
                    </a:lnTo>
                    <a:lnTo>
                      <a:pt x="244" y="58"/>
                    </a:lnTo>
                    <a:lnTo>
                      <a:pt x="232" y="58"/>
                    </a:lnTo>
                    <a:lnTo>
                      <a:pt x="222" y="58"/>
                    </a:lnTo>
                    <a:lnTo>
                      <a:pt x="210" y="58"/>
                    </a:lnTo>
                    <a:lnTo>
                      <a:pt x="202" y="58"/>
                    </a:lnTo>
                    <a:lnTo>
                      <a:pt x="192" y="58"/>
                    </a:lnTo>
                    <a:lnTo>
                      <a:pt x="182" y="58"/>
                    </a:lnTo>
                    <a:lnTo>
                      <a:pt x="174" y="58"/>
                    </a:lnTo>
                    <a:lnTo>
                      <a:pt x="166" y="58"/>
                    </a:lnTo>
                    <a:lnTo>
                      <a:pt x="158" y="58"/>
                    </a:lnTo>
                    <a:lnTo>
                      <a:pt x="150" y="58"/>
                    </a:lnTo>
                    <a:lnTo>
                      <a:pt x="142" y="58"/>
                    </a:lnTo>
                    <a:lnTo>
                      <a:pt x="134" y="58"/>
                    </a:lnTo>
                    <a:lnTo>
                      <a:pt x="128" y="58"/>
                    </a:lnTo>
                    <a:lnTo>
                      <a:pt x="120" y="58"/>
                    </a:lnTo>
                    <a:lnTo>
                      <a:pt x="114" y="58"/>
                    </a:lnTo>
                    <a:lnTo>
                      <a:pt x="108" y="58"/>
                    </a:lnTo>
                    <a:lnTo>
                      <a:pt x="102" y="58"/>
                    </a:lnTo>
                    <a:lnTo>
                      <a:pt x="96" y="58"/>
                    </a:lnTo>
                    <a:lnTo>
                      <a:pt x="90" y="58"/>
                    </a:lnTo>
                    <a:lnTo>
                      <a:pt x="86" y="58"/>
                    </a:lnTo>
                    <a:lnTo>
                      <a:pt x="82" y="58"/>
                    </a:lnTo>
                    <a:lnTo>
                      <a:pt x="76" y="58"/>
                    </a:lnTo>
                    <a:lnTo>
                      <a:pt x="72" y="58"/>
                    </a:lnTo>
                    <a:lnTo>
                      <a:pt x="64" y="58"/>
                    </a:lnTo>
                    <a:lnTo>
                      <a:pt x="58" y="58"/>
                    </a:lnTo>
                    <a:lnTo>
                      <a:pt x="50" y="58"/>
                    </a:lnTo>
                    <a:lnTo>
                      <a:pt x="44" y="58"/>
                    </a:lnTo>
                    <a:lnTo>
                      <a:pt x="40" y="58"/>
                    </a:lnTo>
                    <a:lnTo>
                      <a:pt x="36" y="58"/>
                    </a:lnTo>
                    <a:lnTo>
                      <a:pt x="34" y="58"/>
                    </a:lnTo>
                    <a:lnTo>
                      <a:pt x="30" y="58"/>
                    </a:lnTo>
                    <a:lnTo>
                      <a:pt x="28" y="58"/>
                    </a:lnTo>
                    <a:lnTo>
                      <a:pt x="26" y="58"/>
                    </a:lnTo>
                    <a:lnTo>
                      <a:pt x="24" y="58"/>
                    </a:lnTo>
                    <a:lnTo>
                      <a:pt x="24" y="58"/>
                    </a:lnTo>
                    <a:lnTo>
                      <a:pt x="22" y="58"/>
                    </a:lnTo>
                    <a:lnTo>
                      <a:pt x="22" y="58"/>
                    </a:lnTo>
                    <a:lnTo>
                      <a:pt x="22" y="58"/>
                    </a:lnTo>
                    <a:lnTo>
                      <a:pt x="22" y="58"/>
                    </a:lnTo>
                    <a:lnTo>
                      <a:pt x="16" y="58"/>
                    </a:lnTo>
                    <a:lnTo>
                      <a:pt x="14" y="56"/>
                    </a:lnTo>
                    <a:lnTo>
                      <a:pt x="10" y="54"/>
                    </a:lnTo>
                    <a:lnTo>
                      <a:pt x="6" y="52"/>
                    </a:lnTo>
                    <a:lnTo>
                      <a:pt x="4" y="50"/>
                    </a:lnTo>
                    <a:lnTo>
                      <a:pt x="2" y="46"/>
                    </a:lnTo>
                    <a:lnTo>
                      <a:pt x="0" y="42"/>
                    </a:lnTo>
                    <a:lnTo>
                      <a:pt x="0" y="38"/>
                    </a:lnTo>
                    <a:lnTo>
                      <a:pt x="0" y="36"/>
                    </a:lnTo>
                    <a:lnTo>
                      <a:pt x="0" y="32"/>
                    </a:lnTo>
                    <a:lnTo>
                      <a:pt x="0" y="30"/>
                    </a:lnTo>
                    <a:lnTo>
                      <a:pt x="0" y="28"/>
                    </a:lnTo>
                    <a:lnTo>
                      <a:pt x="0" y="26"/>
                    </a:lnTo>
                    <a:lnTo>
                      <a:pt x="0" y="26"/>
                    </a:lnTo>
                    <a:lnTo>
                      <a:pt x="0" y="24"/>
                    </a:lnTo>
                    <a:lnTo>
                      <a:pt x="0" y="22"/>
                    </a:lnTo>
                    <a:lnTo>
                      <a:pt x="0" y="22"/>
                    </a:lnTo>
                    <a:lnTo>
                      <a:pt x="0" y="22"/>
                    </a:lnTo>
                    <a:lnTo>
                      <a:pt x="0" y="22"/>
                    </a:lnTo>
                    <a:lnTo>
                      <a:pt x="0" y="18"/>
                    </a:lnTo>
                    <a:lnTo>
                      <a:pt x="2" y="14"/>
                    </a:lnTo>
                    <a:lnTo>
                      <a:pt x="4" y="10"/>
                    </a:lnTo>
                    <a:lnTo>
                      <a:pt x="6" y="6"/>
                    </a:lnTo>
                    <a:lnTo>
                      <a:pt x="10" y="4"/>
                    </a:lnTo>
                    <a:lnTo>
                      <a:pt x="14" y="2"/>
                    </a:lnTo>
                    <a:lnTo>
                      <a:pt x="16" y="2"/>
                    </a:lnTo>
                    <a:lnTo>
                      <a:pt x="22" y="0"/>
                    </a:lnTo>
                    <a:lnTo>
                      <a:pt x="34" y="0"/>
                    </a:lnTo>
                    <a:lnTo>
                      <a:pt x="48" y="0"/>
                    </a:lnTo>
                    <a:lnTo>
                      <a:pt x="60" y="0"/>
                    </a:lnTo>
                    <a:lnTo>
                      <a:pt x="72" y="0"/>
                    </a:lnTo>
                    <a:lnTo>
                      <a:pt x="84" y="0"/>
                    </a:lnTo>
                    <a:lnTo>
                      <a:pt x="94" y="0"/>
                    </a:lnTo>
                    <a:lnTo>
                      <a:pt x="106" y="0"/>
                    </a:lnTo>
                    <a:lnTo>
                      <a:pt x="116" y="0"/>
                    </a:lnTo>
                    <a:lnTo>
                      <a:pt x="126" y="0"/>
                    </a:lnTo>
                    <a:lnTo>
                      <a:pt x="134" y="0"/>
                    </a:lnTo>
                    <a:lnTo>
                      <a:pt x="144" y="0"/>
                    </a:lnTo>
                    <a:lnTo>
                      <a:pt x="154" y="0"/>
                    </a:lnTo>
                    <a:lnTo>
                      <a:pt x="162" y="0"/>
                    </a:lnTo>
                    <a:lnTo>
                      <a:pt x="170" y="0"/>
                    </a:lnTo>
                    <a:lnTo>
                      <a:pt x="178" y="0"/>
                    </a:lnTo>
                    <a:lnTo>
                      <a:pt x="184" y="0"/>
                    </a:lnTo>
                    <a:lnTo>
                      <a:pt x="192" y="0"/>
                    </a:lnTo>
                    <a:lnTo>
                      <a:pt x="200" y="0"/>
                    </a:lnTo>
                    <a:lnTo>
                      <a:pt x="206" y="0"/>
                    </a:lnTo>
                    <a:lnTo>
                      <a:pt x="212" y="0"/>
                    </a:lnTo>
                    <a:lnTo>
                      <a:pt x="218" y="0"/>
                    </a:lnTo>
                    <a:lnTo>
                      <a:pt x="224" y="0"/>
                    </a:lnTo>
                    <a:lnTo>
                      <a:pt x="230" y="0"/>
                    </a:lnTo>
                    <a:lnTo>
                      <a:pt x="236" y="0"/>
                    </a:lnTo>
                    <a:lnTo>
                      <a:pt x="240" y="0"/>
                    </a:lnTo>
                    <a:lnTo>
                      <a:pt x="246" y="0"/>
                    </a:lnTo>
                    <a:lnTo>
                      <a:pt x="250" y="0"/>
                    </a:lnTo>
                    <a:lnTo>
                      <a:pt x="254" y="0"/>
                    </a:lnTo>
                    <a:lnTo>
                      <a:pt x="262" y="0"/>
                    </a:lnTo>
                    <a:lnTo>
                      <a:pt x="270" y="0"/>
                    </a:lnTo>
                    <a:lnTo>
                      <a:pt x="276" y="0"/>
                    </a:lnTo>
                    <a:lnTo>
                      <a:pt x="280" y="0"/>
                    </a:lnTo>
                    <a:lnTo>
                      <a:pt x="286" y="0"/>
                    </a:lnTo>
                    <a:lnTo>
                      <a:pt x="290" y="0"/>
                    </a:lnTo>
                    <a:lnTo>
                      <a:pt x="294" y="0"/>
                    </a:lnTo>
                    <a:lnTo>
                      <a:pt x="296" y="0"/>
                    </a:lnTo>
                    <a:lnTo>
                      <a:pt x="300" y="0"/>
                    </a:lnTo>
                    <a:lnTo>
                      <a:pt x="302" y="0"/>
                    </a:lnTo>
                    <a:lnTo>
                      <a:pt x="302" y="0"/>
                    </a:lnTo>
                    <a:lnTo>
                      <a:pt x="302" y="0"/>
                    </a:lnTo>
                    <a:lnTo>
                      <a:pt x="304" y="0"/>
                    </a:lnTo>
                    <a:lnTo>
                      <a:pt x="304" y="0"/>
                    </a:lnTo>
                    <a:lnTo>
                      <a:pt x="304" y="0"/>
                    </a:lnTo>
                    <a:lnTo>
                      <a:pt x="304" y="0"/>
                    </a:lnTo>
                    <a:lnTo>
                      <a:pt x="310" y="2"/>
                    </a:lnTo>
                    <a:lnTo>
                      <a:pt x="314" y="2"/>
                    </a:lnTo>
                    <a:lnTo>
                      <a:pt x="318" y="4"/>
                    </a:lnTo>
                    <a:lnTo>
                      <a:pt x="320" y="6"/>
                    </a:lnTo>
                    <a:lnTo>
                      <a:pt x="322" y="10"/>
                    </a:lnTo>
                    <a:lnTo>
                      <a:pt x="324" y="14"/>
                    </a:lnTo>
                    <a:lnTo>
                      <a:pt x="326" y="18"/>
                    </a:lnTo>
                    <a:lnTo>
                      <a:pt x="326" y="22"/>
                    </a:lnTo>
                    <a:lnTo>
                      <a:pt x="326" y="22"/>
                    </a:lnTo>
                    <a:close/>
                  </a:path>
                </a:pathLst>
              </a:custGeom>
              <a:solidFill>
                <a:schemeClr val="accent1"/>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a:gradFill>
                    <a:gsLst>
                      <a:gs pos="1250">
                        <a:schemeClr val="bg1"/>
                      </a:gs>
                      <a:gs pos="10417">
                        <a:schemeClr val="bg1"/>
                      </a:gs>
                    </a:gsLst>
                    <a:lin ang="5400000" scaled="0"/>
                  </a:gradFill>
                </a:endParaRPr>
              </a:p>
            </p:txBody>
          </p:sp>
        </p:grpSp>
        <p:sp>
          <p:nvSpPr>
            <p:cNvPr id="47" name="Freeform 26"/>
            <p:cNvSpPr>
              <a:spLocks noEditPoints="1"/>
            </p:cNvSpPr>
            <p:nvPr/>
          </p:nvSpPr>
          <p:spPr bwMode="auto">
            <a:xfrm>
              <a:off x="873032" y="2125586"/>
              <a:ext cx="447768" cy="663228"/>
            </a:xfrm>
            <a:custGeom>
              <a:avLst/>
              <a:gdLst>
                <a:gd name="T0" fmla="*/ 540 w 540"/>
                <a:gd name="T1" fmla="*/ 520 h 800"/>
                <a:gd name="T2" fmla="*/ 540 w 540"/>
                <a:gd name="T3" fmla="*/ 331 h 800"/>
                <a:gd name="T4" fmla="*/ 482 w 540"/>
                <a:gd name="T5" fmla="*/ 328 h 800"/>
                <a:gd name="T6" fmla="*/ 482 w 540"/>
                <a:gd name="T7" fmla="*/ 212 h 800"/>
                <a:gd name="T8" fmla="*/ 482 w 540"/>
                <a:gd name="T9" fmla="*/ 212 h 800"/>
                <a:gd name="T10" fmla="*/ 270 w 540"/>
                <a:gd name="T11" fmla="*/ 0 h 800"/>
                <a:gd name="T12" fmla="*/ 58 w 540"/>
                <a:gd name="T13" fmla="*/ 212 h 800"/>
                <a:gd name="T14" fmla="*/ 58 w 540"/>
                <a:gd name="T15" fmla="*/ 212 h 800"/>
                <a:gd name="T16" fmla="*/ 58 w 540"/>
                <a:gd name="T17" fmla="*/ 328 h 800"/>
                <a:gd name="T18" fmla="*/ 0 w 540"/>
                <a:gd name="T19" fmla="*/ 331 h 800"/>
                <a:gd name="T20" fmla="*/ 0 w 540"/>
                <a:gd name="T21" fmla="*/ 520 h 800"/>
                <a:gd name="T22" fmla="*/ 0 w 540"/>
                <a:gd name="T23" fmla="*/ 520 h 800"/>
                <a:gd name="T24" fmla="*/ 0 w 540"/>
                <a:gd name="T25" fmla="*/ 594 h 800"/>
                <a:gd name="T26" fmla="*/ 0 w 540"/>
                <a:gd name="T27" fmla="*/ 594 h 800"/>
                <a:gd name="T28" fmla="*/ 0 w 540"/>
                <a:gd name="T29" fmla="*/ 783 h 800"/>
                <a:gd name="T30" fmla="*/ 270 w 540"/>
                <a:gd name="T31" fmla="*/ 800 h 800"/>
                <a:gd name="T32" fmla="*/ 270 w 540"/>
                <a:gd name="T33" fmla="*/ 800 h 800"/>
                <a:gd name="T34" fmla="*/ 270 w 540"/>
                <a:gd name="T35" fmla="*/ 800 h 800"/>
                <a:gd name="T36" fmla="*/ 540 w 540"/>
                <a:gd name="T37" fmla="*/ 783 h 800"/>
                <a:gd name="T38" fmla="*/ 540 w 540"/>
                <a:gd name="T39" fmla="*/ 594 h 800"/>
                <a:gd name="T40" fmla="*/ 540 w 540"/>
                <a:gd name="T41" fmla="*/ 594 h 800"/>
                <a:gd name="T42" fmla="*/ 540 w 540"/>
                <a:gd name="T43" fmla="*/ 520 h 800"/>
                <a:gd name="T44" fmla="*/ 270 w 540"/>
                <a:gd name="T45" fmla="*/ 314 h 800"/>
                <a:gd name="T46" fmla="*/ 270 w 540"/>
                <a:gd name="T47" fmla="*/ 314 h 800"/>
                <a:gd name="T48" fmla="*/ 122 w 540"/>
                <a:gd name="T49" fmla="*/ 324 h 800"/>
                <a:gd name="T50" fmla="*/ 122 w 540"/>
                <a:gd name="T51" fmla="*/ 212 h 800"/>
                <a:gd name="T52" fmla="*/ 122 w 540"/>
                <a:gd name="T53" fmla="*/ 212 h 800"/>
                <a:gd name="T54" fmla="*/ 270 w 540"/>
                <a:gd name="T55" fmla="*/ 64 h 800"/>
                <a:gd name="T56" fmla="*/ 418 w 540"/>
                <a:gd name="T57" fmla="*/ 212 h 800"/>
                <a:gd name="T58" fmla="*/ 418 w 540"/>
                <a:gd name="T59" fmla="*/ 212 h 800"/>
                <a:gd name="T60" fmla="*/ 418 w 540"/>
                <a:gd name="T61" fmla="*/ 324 h 800"/>
                <a:gd name="T62" fmla="*/ 270 w 540"/>
                <a:gd name="T63" fmla="*/ 314 h 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40" h="800">
                  <a:moveTo>
                    <a:pt x="540" y="520"/>
                  </a:moveTo>
                  <a:cubicBezTo>
                    <a:pt x="540" y="331"/>
                    <a:pt x="540" y="331"/>
                    <a:pt x="540" y="331"/>
                  </a:cubicBezTo>
                  <a:cubicBezTo>
                    <a:pt x="482" y="328"/>
                    <a:pt x="482" y="328"/>
                    <a:pt x="482" y="328"/>
                  </a:cubicBezTo>
                  <a:cubicBezTo>
                    <a:pt x="482" y="212"/>
                    <a:pt x="482" y="212"/>
                    <a:pt x="482" y="212"/>
                  </a:cubicBezTo>
                  <a:cubicBezTo>
                    <a:pt x="482" y="212"/>
                    <a:pt x="482" y="212"/>
                    <a:pt x="482" y="212"/>
                  </a:cubicBezTo>
                  <a:cubicBezTo>
                    <a:pt x="482" y="95"/>
                    <a:pt x="387" y="0"/>
                    <a:pt x="270" y="0"/>
                  </a:cubicBezTo>
                  <a:cubicBezTo>
                    <a:pt x="153" y="0"/>
                    <a:pt x="58" y="95"/>
                    <a:pt x="58" y="212"/>
                  </a:cubicBezTo>
                  <a:cubicBezTo>
                    <a:pt x="58" y="212"/>
                    <a:pt x="58" y="212"/>
                    <a:pt x="58" y="212"/>
                  </a:cubicBezTo>
                  <a:cubicBezTo>
                    <a:pt x="58" y="328"/>
                    <a:pt x="58" y="328"/>
                    <a:pt x="58" y="328"/>
                  </a:cubicBezTo>
                  <a:cubicBezTo>
                    <a:pt x="0" y="331"/>
                    <a:pt x="0" y="331"/>
                    <a:pt x="0" y="331"/>
                  </a:cubicBezTo>
                  <a:cubicBezTo>
                    <a:pt x="0" y="520"/>
                    <a:pt x="0" y="520"/>
                    <a:pt x="0" y="520"/>
                  </a:cubicBezTo>
                  <a:cubicBezTo>
                    <a:pt x="0" y="520"/>
                    <a:pt x="0" y="520"/>
                    <a:pt x="0" y="520"/>
                  </a:cubicBezTo>
                  <a:cubicBezTo>
                    <a:pt x="0" y="594"/>
                    <a:pt x="0" y="594"/>
                    <a:pt x="0" y="594"/>
                  </a:cubicBezTo>
                  <a:cubicBezTo>
                    <a:pt x="0" y="594"/>
                    <a:pt x="0" y="594"/>
                    <a:pt x="0" y="594"/>
                  </a:cubicBezTo>
                  <a:cubicBezTo>
                    <a:pt x="0" y="783"/>
                    <a:pt x="0" y="783"/>
                    <a:pt x="0" y="783"/>
                  </a:cubicBezTo>
                  <a:cubicBezTo>
                    <a:pt x="270" y="800"/>
                    <a:pt x="270" y="800"/>
                    <a:pt x="270" y="800"/>
                  </a:cubicBezTo>
                  <a:cubicBezTo>
                    <a:pt x="270" y="800"/>
                    <a:pt x="270" y="800"/>
                    <a:pt x="270" y="800"/>
                  </a:cubicBezTo>
                  <a:cubicBezTo>
                    <a:pt x="270" y="800"/>
                    <a:pt x="270" y="800"/>
                    <a:pt x="270" y="800"/>
                  </a:cubicBezTo>
                  <a:cubicBezTo>
                    <a:pt x="540" y="783"/>
                    <a:pt x="540" y="783"/>
                    <a:pt x="540" y="783"/>
                  </a:cubicBezTo>
                  <a:cubicBezTo>
                    <a:pt x="540" y="594"/>
                    <a:pt x="540" y="594"/>
                    <a:pt x="540" y="594"/>
                  </a:cubicBezTo>
                  <a:cubicBezTo>
                    <a:pt x="540" y="594"/>
                    <a:pt x="540" y="594"/>
                    <a:pt x="540" y="594"/>
                  </a:cubicBezTo>
                  <a:cubicBezTo>
                    <a:pt x="540" y="520"/>
                    <a:pt x="540" y="520"/>
                    <a:pt x="540" y="520"/>
                  </a:cubicBezTo>
                  <a:close/>
                  <a:moveTo>
                    <a:pt x="270" y="314"/>
                  </a:moveTo>
                  <a:cubicBezTo>
                    <a:pt x="270" y="314"/>
                    <a:pt x="270" y="314"/>
                    <a:pt x="270" y="314"/>
                  </a:cubicBezTo>
                  <a:cubicBezTo>
                    <a:pt x="122" y="324"/>
                    <a:pt x="122" y="324"/>
                    <a:pt x="122" y="324"/>
                  </a:cubicBezTo>
                  <a:cubicBezTo>
                    <a:pt x="122" y="212"/>
                    <a:pt x="122" y="212"/>
                    <a:pt x="122" y="212"/>
                  </a:cubicBezTo>
                  <a:cubicBezTo>
                    <a:pt x="122" y="212"/>
                    <a:pt x="122" y="212"/>
                    <a:pt x="122" y="212"/>
                  </a:cubicBezTo>
                  <a:cubicBezTo>
                    <a:pt x="122" y="130"/>
                    <a:pt x="189" y="64"/>
                    <a:pt x="270" y="64"/>
                  </a:cubicBezTo>
                  <a:cubicBezTo>
                    <a:pt x="351" y="64"/>
                    <a:pt x="418" y="130"/>
                    <a:pt x="418" y="212"/>
                  </a:cubicBezTo>
                  <a:cubicBezTo>
                    <a:pt x="418" y="212"/>
                    <a:pt x="418" y="212"/>
                    <a:pt x="418" y="212"/>
                  </a:cubicBezTo>
                  <a:cubicBezTo>
                    <a:pt x="418" y="324"/>
                    <a:pt x="418" y="324"/>
                    <a:pt x="418" y="324"/>
                  </a:cubicBezTo>
                  <a:cubicBezTo>
                    <a:pt x="270" y="314"/>
                    <a:pt x="270" y="314"/>
                    <a:pt x="270" y="314"/>
                  </a:cubicBezTo>
                  <a:close/>
                </a:path>
              </a:pathLst>
            </a:cu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a:gradFill>
                  <a:gsLst>
                    <a:gs pos="1250">
                      <a:schemeClr val="bg1"/>
                    </a:gs>
                    <a:gs pos="10417">
                      <a:schemeClr val="bg1"/>
                    </a:gs>
                  </a:gsLst>
                  <a:lin ang="5400000" scaled="0"/>
                </a:gradFill>
              </a:endParaRPr>
            </a:p>
          </p:txBody>
        </p:sp>
      </p:grpSp>
      <p:grpSp>
        <p:nvGrpSpPr>
          <p:cNvPr id="7" name="Group 6"/>
          <p:cNvGrpSpPr/>
          <p:nvPr/>
        </p:nvGrpSpPr>
        <p:grpSpPr>
          <a:xfrm>
            <a:off x="8255001" y="4907664"/>
            <a:ext cx="4190508" cy="1464701"/>
            <a:chOff x="8255001" y="4907664"/>
            <a:chExt cx="4190508" cy="1464701"/>
          </a:xfrm>
        </p:grpSpPr>
        <p:sp>
          <p:nvSpPr>
            <p:cNvPr id="37" name="Rectangle 36"/>
            <p:cNvSpPr/>
            <p:nvPr/>
          </p:nvSpPr>
          <p:spPr bwMode="auto">
            <a:xfrm>
              <a:off x="8255001" y="4907664"/>
              <a:ext cx="4190508" cy="1464701"/>
            </a:xfrm>
            <a:prstGeom prst="rect">
              <a:avLst/>
            </a:prstGeom>
            <a:solidFill>
              <a:schemeClr val="bg1">
                <a:lumMod val="10000"/>
                <a:alpha val="94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0" tIns="146304" rIns="0" bIns="146304" numCol="1" spcCol="0" rtlCol="0" fromWordArt="0" anchor="ctr" anchorCtr="0" forceAA="0" compatLnSpc="1">
              <a:prstTxWarp prst="textNoShape">
                <a:avLst/>
              </a:prstTxWarp>
              <a:noAutofit/>
            </a:bodyPr>
            <a:lstStyle/>
            <a:p>
              <a:pPr marL="0" lvl="1" defTabSz="914099" fontAlgn="base">
                <a:lnSpc>
                  <a:spcPct val="90000"/>
                </a:lnSpc>
                <a:spcBef>
                  <a:spcPct val="0"/>
                </a:spcBef>
                <a:spcAft>
                  <a:spcPct val="0"/>
                </a:spcAft>
              </a:pPr>
              <a:r>
                <a:rPr lang="en-US" sz="2400" spc="-50" dirty="0">
                  <a:gradFill>
                    <a:gsLst>
                      <a:gs pos="1250">
                        <a:schemeClr val="bg1"/>
                      </a:gs>
                      <a:gs pos="10417">
                        <a:schemeClr val="bg1"/>
                      </a:gs>
                    </a:gsLst>
                    <a:lin ang="5400000" scaled="0"/>
                  </a:gradFill>
                  <a:latin typeface="+mj-lt"/>
                </a:rPr>
                <a:t>What about </a:t>
              </a:r>
              <a:r>
                <a:rPr lang="en-US" sz="2400" spc="-50" dirty="0" smtClean="0">
                  <a:gradFill>
                    <a:gsLst>
                      <a:gs pos="1250">
                        <a:schemeClr val="bg1"/>
                      </a:gs>
                      <a:gs pos="10417">
                        <a:schemeClr val="bg1"/>
                      </a:gs>
                    </a:gsLst>
                    <a:lin ang="5400000" scaled="0"/>
                  </a:gradFill>
                  <a:latin typeface="+mj-lt"/>
                </a:rPr>
                <a:t>security </a:t>
              </a:r>
              <a:br>
                <a:rPr lang="en-US" sz="2400" spc="-50" dirty="0" smtClean="0">
                  <a:gradFill>
                    <a:gsLst>
                      <a:gs pos="1250">
                        <a:schemeClr val="bg1"/>
                      </a:gs>
                      <a:gs pos="10417">
                        <a:schemeClr val="bg1"/>
                      </a:gs>
                    </a:gsLst>
                    <a:lin ang="5400000" scaled="0"/>
                  </a:gradFill>
                  <a:latin typeface="+mj-lt"/>
                </a:rPr>
              </a:br>
              <a:r>
                <a:rPr lang="en-US" sz="2400" spc="-50" dirty="0" smtClean="0">
                  <a:gradFill>
                    <a:gsLst>
                      <a:gs pos="1250">
                        <a:schemeClr val="bg1"/>
                      </a:gs>
                      <a:gs pos="10417">
                        <a:schemeClr val="bg1"/>
                      </a:gs>
                    </a:gsLst>
                    <a:lin ang="5400000" scaled="0"/>
                  </a:gradFill>
                  <a:latin typeface="+mj-lt"/>
                </a:rPr>
                <a:t>and </a:t>
              </a:r>
              <a:r>
                <a:rPr lang="en-US" sz="2400" spc="-50" dirty="0">
                  <a:gradFill>
                    <a:gsLst>
                      <a:gs pos="1250">
                        <a:schemeClr val="bg1"/>
                      </a:gs>
                      <a:gs pos="10417">
                        <a:schemeClr val="bg1"/>
                      </a:gs>
                    </a:gsLst>
                    <a:lin ang="5400000" scaled="0"/>
                  </a:gradFill>
                  <a:latin typeface="+mj-lt"/>
                </a:rPr>
                <a:t>compliance?</a:t>
              </a:r>
            </a:p>
          </p:txBody>
        </p:sp>
        <p:sp>
          <p:nvSpPr>
            <p:cNvPr id="80" name="Freeform 164"/>
            <p:cNvSpPr>
              <a:spLocks noEditPoints="1"/>
            </p:cNvSpPr>
            <p:nvPr/>
          </p:nvSpPr>
          <p:spPr bwMode="black">
            <a:xfrm>
              <a:off x="8516938" y="5254558"/>
              <a:ext cx="541720" cy="751046"/>
            </a:xfrm>
            <a:custGeom>
              <a:avLst/>
              <a:gdLst>
                <a:gd name="T0" fmla="*/ 221 w 288"/>
                <a:gd name="T1" fmla="*/ 373 h 399"/>
                <a:gd name="T2" fmla="*/ 194 w 288"/>
                <a:gd name="T3" fmla="*/ 350 h 399"/>
                <a:gd name="T4" fmla="*/ 137 w 288"/>
                <a:gd name="T5" fmla="*/ 150 h 399"/>
                <a:gd name="T6" fmla="*/ 165 w 288"/>
                <a:gd name="T7" fmla="*/ 398 h 399"/>
                <a:gd name="T8" fmla="*/ 94 w 288"/>
                <a:gd name="T9" fmla="*/ 325 h 399"/>
                <a:gd name="T10" fmla="*/ 192 w 288"/>
                <a:gd name="T11" fmla="*/ 269 h 399"/>
                <a:gd name="T12" fmla="*/ 223 w 288"/>
                <a:gd name="T13" fmla="*/ 371 h 399"/>
                <a:gd name="T14" fmla="*/ 135 w 288"/>
                <a:gd name="T15" fmla="*/ 170 h 399"/>
                <a:gd name="T16" fmla="*/ 179 w 288"/>
                <a:gd name="T17" fmla="*/ 395 h 399"/>
                <a:gd name="T18" fmla="*/ 135 w 288"/>
                <a:gd name="T19" fmla="*/ 324 h 399"/>
                <a:gd name="T20" fmla="*/ 154 w 288"/>
                <a:gd name="T21" fmla="*/ 308 h 399"/>
                <a:gd name="T22" fmla="*/ 208 w 288"/>
                <a:gd name="T23" fmla="*/ 382 h 399"/>
                <a:gd name="T24" fmla="*/ 85 w 288"/>
                <a:gd name="T25" fmla="*/ 380 h 399"/>
                <a:gd name="T26" fmla="*/ 143 w 288"/>
                <a:gd name="T27" fmla="*/ 82 h 399"/>
                <a:gd name="T28" fmla="*/ 228 w 288"/>
                <a:gd name="T29" fmla="*/ 288 h 399"/>
                <a:gd name="T30" fmla="*/ 253 w 288"/>
                <a:gd name="T31" fmla="*/ 340 h 399"/>
                <a:gd name="T32" fmla="*/ 247 w 288"/>
                <a:gd name="T33" fmla="*/ 233 h 399"/>
                <a:gd name="T34" fmla="*/ 20 w 288"/>
                <a:gd name="T35" fmla="*/ 263 h 399"/>
                <a:gd name="T36" fmla="*/ 85 w 288"/>
                <a:gd name="T37" fmla="*/ 380 h 399"/>
                <a:gd name="T38" fmla="*/ 219 w 288"/>
                <a:gd name="T39" fmla="*/ 242 h 399"/>
                <a:gd name="T40" fmla="*/ 56 w 288"/>
                <a:gd name="T41" fmla="*/ 305 h 399"/>
                <a:gd name="T42" fmla="*/ 129 w 288"/>
                <a:gd name="T43" fmla="*/ 397 h 399"/>
                <a:gd name="T44" fmla="*/ 137 w 288"/>
                <a:gd name="T45" fmla="*/ 115 h 399"/>
                <a:gd name="T46" fmla="*/ 210 w 288"/>
                <a:gd name="T47" fmla="*/ 334 h 399"/>
                <a:gd name="T48" fmla="*/ 239 w 288"/>
                <a:gd name="T49" fmla="*/ 357 h 399"/>
                <a:gd name="T50" fmla="*/ 0 w 288"/>
                <a:gd name="T51" fmla="*/ 202 h 399"/>
                <a:gd name="T52" fmla="*/ 144 w 288"/>
                <a:gd name="T53" fmla="*/ 51 h 399"/>
                <a:gd name="T54" fmla="*/ 252 w 288"/>
                <a:gd name="T55" fmla="*/ 298 h 399"/>
                <a:gd name="T56" fmla="*/ 266 w 288"/>
                <a:gd name="T57" fmla="*/ 320 h 399"/>
                <a:gd name="T58" fmla="*/ 277 w 288"/>
                <a:gd name="T59" fmla="*/ 221 h 399"/>
                <a:gd name="T60" fmla="*/ 3 w 288"/>
                <a:gd name="T61" fmla="*/ 162 h 399"/>
                <a:gd name="T62" fmla="*/ 0 w 288"/>
                <a:gd name="T63" fmla="*/ 202 h 399"/>
                <a:gd name="T64" fmla="*/ 145 w 288"/>
                <a:gd name="T65" fmla="*/ 0 h 399"/>
                <a:gd name="T66" fmla="*/ 144 w 288"/>
                <a:gd name="T67" fmla="*/ 18 h 399"/>
                <a:gd name="T68" fmla="*/ 142 w 288"/>
                <a:gd name="T69" fmla="*/ 308 h 399"/>
                <a:gd name="T70" fmla="*/ 137 w 288"/>
                <a:gd name="T71" fmla="*/ 201 h 399"/>
                <a:gd name="T72" fmla="*/ 130 w 288"/>
                <a:gd name="T73" fmla="*/ 208 h 399"/>
                <a:gd name="T74" fmla="*/ 142 w 288"/>
                <a:gd name="T75" fmla="*/ 308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8" h="399">
                  <a:moveTo>
                    <a:pt x="223" y="371"/>
                  </a:moveTo>
                  <a:cubicBezTo>
                    <a:pt x="221" y="373"/>
                    <a:pt x="221" y="373"/>
                    <a:pt x="221" y="373"/>
                  </a:cubicBezTo>
                  <a:cubicBezTo>
                    <a:pt x="220" y="374"/>
                    <a:pt x="218" y="375"/>
                    <a:pt x="217" y="376"/>
                  </a:cubicBezTo>
                  <a:cubicBezTo>
                    <a:pt x="215" y="374"/>
                    <a:pt x="205" y="366"/>
                    <a:pt x="194" y="350"/>
                  </a:cubicBezTo>
                  <a:cubicBezTo>
                    <a:pt x="181" y="332"/>
                    <a:pt x="177" y="299"/>
                    <a:pt x="180" y="268"/>
                  </a:cubicBezTo>
                  <a:cubicBezTo>
                    <a:pt x="186" y="212"/>
                    <a:pt x="180" y="148"/>
                    <a:pt x="137" y="150"/>
                  </a:cubicBezTo>
                  <a:cubicBezTo>
                    <a:pt x="90" y="152"/>
                    <a:pt x="69" y="245"/>
                    <a:pt x="106" y="319"/>
                  </a:cubicBezTo>
                  <a:cubicBezTo>
                    <a:pt x="125" y="357"/>
                    <a:pt x="150" y="384"/>
                    <a:pt x="165" y="398"/>
                  </a:cubicBezTo>
                  <a:cubicBezTo>
                    <a:pt x="161" y="398"/>
                    <a:pt x="157" y="399"/>
                    <a:pt x="153" y="399"/>
                  </a:cubicBezTo>
                  <a:cubicBezTo>
                    <a:pt x="137" y="384"/>
                    <a:pt x="115" y="364"/>
                    <a:pt x="94" y="325"/>
                  </a:cubicBezTo>
                  <a:cubicBezTo>
                    <a:pt x="46" y="236"/>
                    <a:pt x="82" y="134"/>
                    <a:pt x="137" y="134"/>
                  </a:cubicBezTo>
                  <a:cubicBezTo>
                    <a:pt x="195" y="134"/>
                    <a:pt x="201" y="201"/>
                    <a:pt x="192" y="269"/>
                  </a:cubicBezTo>
                  <a:cubicBezTo>
                    <a:pt x="188" y="301"/>
                    <a:pt x="191" y="329"/>
                    <a:pt x="202" y="346"/>
                  </a:cubicBezTo>
                  <a:cubicBezTo>
                    <a:pt x="213" y="363"/>
                    <a:pt x="224" y="370"/>
                    <a:pt x="223" y="371"/>
                  </a:cubicBezTo>
                  <a:close/>
                  <a:moveTo>
                    <a:pt x="166" y="306"/>
                  </a:moveTo>
                  <a:cubicBezTo>
                    <a:pt x="163" y="275"/>
                    <a:pt x="185" y="172"/>
                    <a:pt x="135" y="170"/>
                  </a:cubicBezTo>
                  <a:cubicBezTo>
                    <a:pt x="104" y="169"/>
                    <a:pt x="77" y="248"/>
                    <a:pt x="125" y="329"/>
                  </a:cubicBezTo>
                  <a:cubicBezTo>
                    <a:pt x="143" y="361"/>
                    <a:pt x="166" y="383"/>
                    <a:pt x="179" y="395"/>
                  </a:cubicBezTo>
                  <a:cubicBezTo>
                    <a:pt x="182" y="394"/>
                    <a:pt x="185" y="393"/>
                    <a:pt x="188" y="392"/>
                  </a:cubicBezTo>
                  <a:cubicBezTo>
                    <a:pt x="177" y="381"/>
                    <a:pt x="153" y="358"/>
                    <a:pt x="135" y="324"/>
                  </a:cubicBezTo>
                  <a:cubicBezTo>
                    <a:pt x="101" y="266"/>
                    <a:pt x="110" y="186"/>
                    <a:pt x="135" y="186"/>
                  </a:cubicBezTo>
                  <a:cubicBezTo>
                    <a:pt x="168" y="186"/>
                    <a:pt x="149" y="268"/>
                    <a:pt x="154" y="308"/>
                  </a:cubicBezTo>
                  <a:cubicBezTo>
                    <a:pt x="160" y="352"/>
                    <a:pt x="187" y="377"/>
                    <a:pt x="200" y="386"/>
                  </a:cubicBezTo>
                  <a:cubicBezTo>
                    <a:pt x="203" y="385"/>
                    <a:pt x="205" y="384"/>
                    <a:pt x="208" y="382"/>
                  </a:cubicBezTo>
                  <a:cubicBezTo>
                    <a:pt x="199" y="375"/>
                    <a:pt x="170" y="350"/>
                    <a:pt x="166" y="306"/>
                  </a:cubicBezTo>
                  <a:close/>
                  <a:moveTo>
                    <a:pt x="85" y="380"/>
                  </a:moveTo>
                  <a:cubicBezTo>
                    <a:pt x="65" y="357"/>
                    <a:pt x="36" y="313"/>
                    <a:pt x="31" y="261"/>
                  </a:cubicBezTo>
                  <a:cubicBezTo>
                    <a:pt x="25" y="164"/>
                    <a:pt x="66" y="82"/>
                    <a:pt x="143" y="82"/>
                  </a:cubicBezTo>
                  <a:cubicBezTo>
                    <a:pt x="213" y="82"/>
                    <a:pt x="241" y="157"/>
                    <a:pt x="235" y="231"/>
                  </a:cubicBezTo>
                  <a:cubicBezTo>
                    <a:pt x="234" y="251"/>
                    <a:pt x="228" y="269"/>
                    <a:pt x="228" y="288"/>
                  </a:cubicBezTo>
                  <a:cubicBezTo>
                    <a:pt x="227" y="320"/>
                    <a:pt x="236" y="334"/>
                    <a:pt x="248" y="347"/>
                  </a:cubicBezTo>
                  <a:cubicBezTo>
                    <a:pt x="250" y="345"/>
                    <a:pt x="251" y="343"/>
                    <a:pt x="253" y="340"/>
                  </a:cubicBezTo>
                  <a:cubicBezTo>
                    <a:pt x="246" y="330"/>
                    <a:pt x="237" y="313"/>
                    <a:pt x="238" y="289"/>
                  </a:cubicBezTo>
                  <a:cubicBezTo>
                    <a:pt x="239" y="273"/>
                    <a:pt x="243" y="254"/>
                    <a:pt x="247" y="233"/>
                  </a:cubicBezTo>
                  <a:cubicBezTo>
                    <a:pt x="257" y="169"/>
                    <a:pt x="233" y="66"/>
                    <a:pt x="143" y="65"/>
                  </a:cubicBezTo>
                  <a:cubicBezTo>
                    <a:pt x="77" y="64"/>
                    <a:pt x="7" y="129"/>
                    <a:pt x="20" y="263"/>
                  </a:cubicBezTo>
                  <a:cubicBezTo>
                    <a:pt x="24" y="299"/>
                    <a:pt x="39" y="330"/>
                    <a:pt x="54" y="354"/>
                  </a:cubicBezTo>
                  <a:cubicBezTo>
                    <a:pt x="64" y="365"/>
                    <a:pt x="74" y="373"/>
                    <a:pt x="85" y="380"/>
                  </a:cubicBezTo>
                  <a:close/>
                  <a:moveTo>
                    <a:pt x="219" y="331"/>
                  </a:moveTo>
                  <a:cubicBezTo>
                    <a:pt x="211" y="309"/>
                    <a:pt x="212" y="277"/>
                    <a:pt x="219" y="242"/>
                  </a:cubicBezTo>
                  <a:cubicBezTo>
                    <a:pt x="228" y="183"/>
                    <a:pt x="216" y="99"/>
                    <a:pt x="137" y="99"/>
                  </a:cubicBezTo>
                  <a:cubicBezTo>
                    <a:pt x="73" y="99"/>
                    <a:pt x="16" y="198"/>
                    <a:pt x="56" y="305"/>
                  </a:cubicBezTo>
                  <a:cubicBezTo>
                    <a:pt x="72" y="346"/>
                    <a:pt x="96" y="376"/>
                    <a:pt x="113" y="393"/>
                  </a:cubicBezTo>
                  <a:cubicBezTo>
                    <a:pt x="118" y="395"/>
                    <a:pt x="123" y="396"/>
                    <a:pt x="129" y="397"/>
                  </a:cubicBezTo>
                  <a:cubicBezTo>
                    <a:pt x="113" y="382"/>
                    <a:pt x="84" y="348"/>
                    <a:pt x="67" y="300"/>
                  </a:cubicBezTo>
                  <a:cubicBezTo>
                    <a:pt x="37" y="213"/>
                    <a:pt x="79" y="116"/>
                    <a:pt x="137" y="115"/>
                  </a:cubicBezTo>
                  <a:cubicBezTo>
                    <a:pt x="189" y="114"/>
                    <a:pt x="216" y="168"/>
                    <a:pt x="208" y="239"/>
                  </a:cubicBezTo>
                  <a:cubicBezTo>
                    <a:pt x="201" y="274"/>
                    <a:pt x="200" y="310"/>
                    <a:pt x="210" y="334"/>
                  </a:cubicBezTo>
                  <a:cubicBezTo>
                    <a:pt x="217" y="351"/>
                    <a:pt x="228" y="359"/>
                    <a:pt x="233" y="363"/>
                  </a:cubicBezTo>
                  <a:cubicBezTo>
                    <a:pt x="235" y="361"/>
                    <a:pt x="237" y="359"/>
                    <a:pt x="239" y="357"/>
                  </a:cubicBezTo>
                  <a:cubicBezTo>
                    <a:pt x="235" y="354"/>
                    <a:pt x="225" y="347"/>
                    <a:pt x="219" y="331"/>
                  </a:cubicBezTo>
                  <a:close/>
                  <a:moveTo>
                    <a:pt x="0" y="202"/>
                  </a:moveTo>
                  <a:cubicBezTo>
                    <a:pt x="0" y="217"/>
                    <a:pt x="1" y="231"/>
                    <a:pt x="4" y="245"/>
                  </a:cubicBezTo>
                  <a:cubicBezTo>
                    <a:pt x="6" y="146"/>
                    <a:pt x="40" y="49"/>
                    <a:pt x="144" y="51"/>
                  </a:cubicBezTo>
                  <a:cubicBezTo>
                    <a:pt x="230" y="51"/>
                    <a:pt x="271" y="143"/>
                    <a:pt x="262" y="219"/>
                  </a:cubicBezTo>
                  <a:cubicBezTo>
                    <a:pt x="259" y="248"/>
                    <a:pt x="252" y="276"/>
                    <a:pt x="252" y="298"/>
                  </a:cubicBezTo>
                  <a:cubicBezTo>
                    <a:pt x="252" y="315"/>
                    <a:pt x="258" y="326"/>
                    <a:pt x="260" y="330"/>
                  </a:cubicBezTo>
                  <a:cubicBezTo>
                    <a:pt x="262" y="327"/>
                    <a:pt x="264" y="323"/>
                    <a:pt x="266" y="320"/>
                  </a:cubicBezTo>
                  <a:cubicBezTo>
                    <a:pt x="263" y="314"/>
                    <a:pt x="261" y="308"/>
                    <a:pt x="262" y="298"/>
                  </a:cubicBezTo>
                  <a:cubicBezTo>
                    <a:pt x="262" y="279"/>
                    <a:pt x="272" y="252"/>
                    <a:pt x="277" y="221"/>
                  </a:cubicBezTo>
                  <a:cubicBezTo>
                    <a:pt x="288" y="144"/>
                    <a:pt x="247" y="31"/>
                    <a:pt x="144" y="31"/>
                  </a:cubicBezTo>
                  <a:cubicBezTo>
                    <a:pt x="62" y="32"/>
                    <a:pt x="18" y="92"/>
                    <a:pt x="3" y="162"/>
                  </a:cubicBezTo>
                  <a:cubicBezTo>
                    <a:pt x="1" y="175"/>
                    <a:pt x="0" y="188"/>
                    <a:pt x="0" y="201"/>
                  </a:cubicBezTo>
                  <a:cubicBezTo>
                    <a:pt x="0" y="201"/>
                    <a:pt x="0" y="202"/>
                    <a:pt x="0" y="202"/>
                  </a:cubicBezTo>
                  <a:close/>
                  <a:moveTo>
                    <a:pt x="262" y="75"/>
                  </a:moveTo>
                  <a:cubicBezTo>
                    <a:pt x="244" y="44"/>
                    <a:pt x="206" y="0"/>
                    <a:pt x="145" y="0"/>
                  </a:cubicBezTo>
                  <a:cubicBezTo>
                    <a:pt x="108" y="0"/>
                    <a:pt x="80" y="18"/>
                    <a:pt x="58" y="40"/>
                  </a:cubicBezTo>
                  <a:cubicBezTo>
                    <a:pt x="60" y="39"/>
                    <a:pt x="91" y="18"/>
                    <a:pt x="144" y="18"/>
                  </a:cubicBezTo>
                  <a:cubicBezTo>
                    <a:pt x="220" y="18"/>
                    <a:pt x="262" y="75"/>
                    <a:pt x="262" y="75"/>
                  </a:cubicBezTo>
                  <a:close/>
                  <a:moveTo>
                    <a:pt x="142" y="308"/>
                  </a:moveTo>
                  <a:cubicBezTo>
                    <a:pt x="140" y="294"/>
                    <a:pt x="141" y="277"/>
                    <a:pt x="142" y="260"/>
                  </a:cubicBezTo>
                  <a:cubicBezTo>
                    <a:pt x="143" y="238"/>
                    <a:pt x="144" y="209"/>
                    <a:pt x="137" y="201"/>
                  </a:cubicBezTo>
                  <a:cubicBezTo>
                    <a:pt x="137" y="201"/>
                    <a:pt x="137" y="201"/>
                    <a:pt x="135" y="201"/>
                  </a:cubicBezTo>
                  <a:cubicBezTo>
                    <a:pt x="135" y="201"/>
                    <a:pt x="132" y="202"/>
                    <a:pt x="130" y="208"/>
                  </a:cubicBezTo>
                  <a:cubicBezTo>
                    <a:pt x="122" y="227"/>
                    <a:pt x="122" y="271"/>
                    <a:pt x="141" y="308"/>
                  </a:cubicBezTo>
                  <a:cubicBezTo>
                    <a:pt x="141" y="309"/>
                    <a:pt x="142" y="309"/>
                    <a:pt x="142" y="30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305" tIns="41153" rIns="82305" bIns="41153" numCol="1" anchor="t" anchorCtr="0" compatLnSpc="1">
              <a:prstTxWarp prst="textNoShape">
                <a:avLst/>
              </a:prstTxWarp>
            </a:bodyPr>
            <a:lstStyle/>
            <a:p>
              <a:endParaRPr lang="en-US" sz="1600"/>
            </a:p>
          </p:txBody>
        </p:sp>
      </p:grpSp>
      <p:grpSp>
        <p:nvGrpSpPr>
          <p:cNvPr id="98" name="Group 97"/>
          <p:cNvGrpSpPr/>
          <p:nvPr/>
        </p:nvGrpSpPr>
        <p:grpSpPr>
          <a:xfrm>
            <a:off x="4262822" y="5808710"/>
            <a:ext cx="618056" cy="618056"/>
            <a:chOff x="4202820" y="3792680"/>
            <a:chExt cx="707142" cy="707142"/>
          </a:xfrm>
        </p:grpSpPr>
        <p:sp>
          <p:nvSpPr>
            <p:cNvPr id="99" name="Oval 98"/>
            <p:cNvSpPr/>
            <p:nvPr/>
          </p:nvSpPr>
          <p:spPr bwMode="auto">
            <a:xfrm>
              <a:off x="4202820" y="3792680"/>
              <a:ext cx="707142" cy="707142"/>
            </a:xfrm>
            <a:prstGeom prst="ellipse">
              <a:avLst/>
            </a:prstGeom>
            <a:solidFill>
              <a:srgbClr val="FFFFFF"/>
            </a:solidFill>
            <a:ln w="41275">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chemeClr val="bg1"/>
                    </a:gs>
                    <a:gs pos="10417">
                      <a:schemeClr val="bg1"/>
                    </a:gs>
                  </a:gsLst>
                  <a:lin ang="5400000" scaled="0"/>
                </a:gradFill>
              </a:endParaRPr>
            </a:p>
          </p:txBody>
        </p:sp>
        <p:grpSp>
          <p:nvGrpSpPr>
            <p:cNvPr id="100" name="Group 4"/>
            <p:cNvGrpSpPr>
              <a:grpSpLocks noChangeAspect="1"/>
            </p:cNvGrpSpPr>
            <p:nvPr/>
          </p:nvGrpSpPr>
          <p:grpSpPr bwMode="auto">
            <a:xfrm>
              <a:off x="4316523" y="3845687"/>
              <a:ext cx="475810" cy="560998"/>
              <a:chOff x="3230" y="1393"/>
              <a:chExt cx="1374" cy="1620"/>
            </a:xfrm>
          </p:grpSpPr>
          <p:sp>
            <p:nvSpPr>
              <p:cNvPr id="101" name="AutoShape 3"/>
              <p:cNvSpPr>
                <a:spLocks noChangeAspect="1" noChangeArrowheads="1" noTextEdit="1"/>
              </p:cNvSpPr>
              <p:nvPr/>
            </p:nvSpPr>
            <p:spPr bwMode="auto">
              <a:xfrm>
                <a:off x="3230" y="1393"/>
                <a:ext cx="1374" cy="16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Freeform 5"/>
              <p:cNvSpPr>
                <a:spLocks/>
              </p:cNvSpPr>
              <p:nvPr/>
            </p:nvSpPr>
            <p:spPr bwMode="auto">
              <a:xfrm>
                <a:off x="3230" y="1393"/>
                <a:ext cx="1374" cy="1620"/>
              </a:xfrm>
              <a:custGeom>
                <a:avLst/>
                <a:gdLst>
                  <a:gd name="T0" fmla="*/ 132 w 1374"/>
                  <a:gd name="T1" fmla="*/ 1220 h 1620"/>
                  <a:gd name="T2" fmla="*/ 50 w 1374"/>
                  <a:gd name="T3" fmla="*/ 1240 h 1620"/>
                  <a:gd name="T4" fmla="*/ 10 w 1374"/>
                  <a:gd name="T5" fmla="*/ 1298 h 1620"/>
                  <a:gd name="T6" fmla="*/ 10 w 1374"/>
                  <a:gd name="T7" fmla="*/ 1420 h 1620"/>
                  <a:gd name="T8" fmla="*/ 4 w 1374"/>
                  <a:gd name="T9" fmla="*/ 1494 h 1620"/>
                  <a:gd name="T10" fmla="*/ 72 w 1374"/>
                  <a:gd name="T11" fmla="*/ 1530 h 1620"/>
                  <a:gd name="T12" fmla="*/ 408 w 1374"/>
                  <a:gd name="T13" fmla="*/ 1612 h 1620"/>
                  <a:gd name="T14" fmla="*/ 488 w 1374"/>
                  <a:gd name="T15" fmla="*/ 1584 h 1620"/>
                  <a:gd name="T16" fmla="*/ 666 w 1374"/>
                  <a:gd name="T17" fmla="*/ 1536 h 1620"/>
                  <a:gd name="T18" fmla="*/ 872 w 1374"/>
                  <a:gd name="T19" fmla="*/ 1548 h 1620"/>
                  <a:gd name="T20" fmla="*/ 932 w 1374"/>
                  <a:gd name="T21" fmla="*/ 1598 h 1620"/>
                  <a:gd name="T22" fmla="*/ 1008 w 1374"/>
                  <a:gd name="T23" fmla="*/ 1620 h 1620"/>
                  <a:gd name="T24" fmla="*/ 1088 w 1374"/>
                  <a:gd name="T25" fmla="*/ 1596 h 1620"/>
                  <a:gd name="T26" fmla="*/ 1268 w 1374"/>
                  <a:gd name="T27" fmla="*/ 1474 h 1620"/>
                  <a:gd name="T28" fmla="*/ 1360 w 1374"/>
                  <a:gd name="T29" fmla="*/ 1414 h 1620"/>
                  <a:gd name="T30" fmla="*/ 1360 w 1374"/>
                  <a:gd name="T31" fmla="*/ 1352 h 1620"/>
                  <a:gd name="T32" fmla="*/ 1274 w 1374"/>
                  <a:gd name="T33" fmla="*/ 1280 h 1620"/>
                  <a:gd name="T34" fmla="*/ 1234 w 1374"/>
                  <a:gd name="T35" fmla="*/ 1208 h 1620"/>
                  <a:gd name="T36" fmla="*/ 1270 w 1374"/>
                  <a:gd name="T37" fmla="*/ 1326 h 1620"/>
                  <a:gd name="T38" fmla="*/ 1354 w 1374"/>
                  <a:gd name="T39" fmla="*/ 1386 h 1620"/>
                  <a:gd name="T40" fmla="*/ 1232 w 1374"/>
                  <a:gd name="T41" fmla="*/ 1458 h 1620"/>
                  <a:gd name="T42" fmla="*/ 1092 w 1374"/>
                  <a:gd name="T43" fmla="*/ 1544 h 1620"/>
                  <a:gd name="T44" fmla="*/ 1042 w 1374"/>
                  <a:gd name="T45" fmla="*/ 1570 h 1620"/>
                  <a:gd name="T46" fmla="*/ 976 w 1374"/>
                  <a:gd name="T47" fmla="*/ 1564 h 1620"/>
                  <a:gd name="T48" fmla="*/ 938 w 1374"/>
                  <a:gd name="T49" fmla="*/ 1508 h 1620"/>
                  <a:gd name="T50" fmla="*/ 940 w 1374"/>
                  <a:gd name="T51" fmla="*/ 1432 h 1620"/>
                  <a:gd name="T52" fmla="*/ 934 w 1374"/>
                  <a:gd name="T53" fmla="*/ 1180 h 1620"/>
                  <a:gd name="T54" fmla="*/ 964 w 1374"/>
                  <a:gd name="T55" fmla="*/ 1152 h 1620"/>
                  <a:gd name="T56" fmla="*/ 1000 w 1374"/>
                  <a:gd name="T57" fmla="*/ 1196 h 1620"/>
                  <a:gd name="T58" fmla="*/ 1054 w 1374"/>
                  <a:gd name="T59" fmla="*/ 1240 h 1620"/>
                  <a:gd name="T60" fmla="*/ 1120 w 1374"/>
                  <a:gd name="T61" fmla="*/ 1230 h 1620"/>
                  <a:gd name="T62" fmla="*/ 1198 w 1374"/>
                  <a:gd name="T63" fmla="*/ 1164 h 1620"/>
                  <a:gd name="T64" fmla="*/ 1236 w 1374"/>
                  <a:gd name="T65" fmla="*/ 1072 h 1620"/>
                  <a:gd name="T66" fmla="*/ 1196 w 1374"/>
                  <a:gd name="T67" fmla="*/ 860 h 1620"/>
                  <a:gd name="T68" fmla="*/ 1094 w 1374"/>
                  <a:gd name="T69" fmla="*/ 690 h 1620"/>
                  <a:gd name="T70" fmla="*/ 1012 w 1374"/>
                  <a:gd name="T71" fmla="*/ 576 h 1620"/>
                  <a:gd name="T72" fmla="*/ 956 w 1374"/>
                  <a:gd name="T73" fmla="*/ 426 h 1620"/>
                  <a:gd name="T74" fmla="*/ 940 w 1374"/>
                  <a:gd name="T75" fmla="*/ 254 h 1620"/>
                  <a:gd name="T76" fmla="*/ 882 w 1374"/>
                  <a:gd name="T77" fmla="*/ 98 h 1620"/>
                  <a:gd name="T78" fmla="*/ 746 w 1374"/>
                  <a:gd name="T79" fmla="*/ 12 h 1620"/>
                  <a:gd name="T80" fmla="*/ 614 w 1374"/>
                  <a:gd name="T81" fmla="*/ 4 h 1620"/>
                  <a:gd name="T82" fmla="*/ 514 w 1374"/>
                  <a:gd name="T83" fmla="*/ 50 h 1620"/>
                  <a:gd name="T84" fmla="*/ 456 w 1374"/>
                  <a:gd name="T85" fmla="*/ 144 h 1620"/>
                  <a:gd name="T86" fmla="*/ 446 w 1374"/>
                  <a:gd name="T87" fmla="*/ 374 h 1620"/>
                  <a:gd name="T88" fmla="*/ 452 w 1374"/>
                  <a:gd name="T89" fmla="*/ 526 h 1620"/>
                  <a:gd name="T90" fmla="*/ 390 w 1374"/>
                  <a:gd name="T91" fmla="*/ 650 h 1620"/>
                  <a:gd name="T92" fmla="*/ 316 w 1374"/>
                  <a:gd name="T93" fmla="*/ 748 h 1620"/>
                  <a:gd name="T94" fmla="*/ 232 w 1374"/>
                  <a:gd name="T95" fmla="*/ 940 h 1620"/>
                  <a:gd name="T96" fmla="*/ 184 w 1374"/>
                  <a:gd name="T97" fmla="*/ 1078 h 1620"/>
                  <a:gd name="T98" fmla="*/ 224 w 1374"/>
                  <a:gd name="T99" fmla="*/ 1112 h 1620"/>
                  <a:gd name="T100" fmla="*/ 298 w 1374"/>
                  <a:gd name="T101" fmla="*/ 1158 h 1620"/>
                  <a:gd name="T102" fmla="*/ 480 w 1374"/>
                  <a:gd name="T103" fmla="*/ 1430 h 1620"/>
                  <a:gd name="T104" fmla="*/ 494 w 1374"/>
                  <a:gd name="T105" fmla="*/ 1518 h 1620"/>
                  <a:gd name="T106" fmla="*/ 438 w 1374"/>
                  <a:gd name="T107" fmla="*/ 1570 h 1620"/>
                  <a:gd name="T108" fmla="*/ 336 w 1374"/>
                  <a:gd name="T109" fmla="*/ 1564 h 1620"/>
                  <a:gd name="T110" fmla="*/ 60 w 1374"/>
                  <a:gd name="T111" fmla="*/ 1498 h 1620"/>
                  <a:gd name="T112" fmla="*/ 32 w 1374"/>
                  <a:gd name="T113" fmla="*/ 1456 h 1620"/>
                  <a:gd name="T114" fmla="*/ 52 w 1374"/>
                  <a:gd name="T115" fmla="*/ 1378 h 1620"/>
                  <a:gd name="T116" fmla="*/ 26 w 1374"/>
                  <a:gd name="T117" fmla="*/ 1294 h 1620"/>
                  <a:gd name="T118" fmla="*/ 52 w 1374"/>
                  <a:gd name="T119" fmla="*/ 1260 h 1620"/>
                  <a:gd name="T120" fmla="*/ 130 w 1374"/>
                  <a:gd name="T121" fmla="*/ 1252 h 1620"/>
                  <a:gd name="T122" fmla="*/ 174 w 1374"/>
                  <a:gd name="T123" fmla="*/ 1188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74" h="1620">
                    <a:moveTo>
                      <a:pt x="174" y="1170"/>
                    </a:moveTo>
                    <a:lnTo>
                      <a:pt x="174" y="1170"/>
                    </a:lnTo>
                    <a:lnTo>
                      <a:pt x="166" y="1186"/>
                    </a:lnTo>
                    <a:lnTo>
                      <a:pt x="156" y="1200"/>
                    </a:lnTo>
                    <a:lnTo>
                      <a:pt x="144" y="1210"/>
                    </a:lnTo>
                    <a:lnTo>
                      <a:pt x="132" y="1220"/>
                    </a:lnTo>
                    <a:lnTo>
                      <a:pt x="118" y="1226"/>
                    </a:lnTo>
                    <a:lnTo>
                      <a:pt x="104" y="1232"/>
                    </a:lnTo>
                    <a:lnTo>
                      <a:pt x="88" y="1236"/>
                    </a:lnTo>
                    <a:lnTo>
                      <a:pt x="72" y="1238"/>
                    </a:lnTo>
                    <a:lnTo>
                      <a:pt x="72" y="1238"/>
                    </a:lnTo>
                    <a:lnTo>
                      <a:pt x="50" y="1240"/>
                    </a:lnTo>
                    <a:lnTo>
                      <a:pt x="34" y="1242"/>
                    </a:lnTo>
                    <a:lnTo>
                      <a:pt x="22" y="1248"/>
                    </a:lnTo>
                    <a:lnTo>
                      <a:pt x="14" y="1256"/>
                    </a:lnTo>
                    <a:lnTo>
                      <a:pt x="10" y="1266"/>
                    </a:lnTo>
                    <a:lnTo>
                      <a:pt x="8" y="1280"/>
                    </a:lnTo>
                    <a:lnTo>
                      <a:pt x="10" y="1298"/>
                    </a:lnTo>
                    <a:lnTo>
                      <a:pt x="12" y="1318"/>
                    </a:lnTo>
                    <a:lnTo>
                      <a:pt x="12" y="1318"/>
                    </a:lnTo>
                    <a:lnTo>
                      <a:pt x="16" y="1344"/>
                    </a:lnTo>
                    <a:lnTo>
                      <a:pt x="18" y="1370"/>
                    </a:lnTo>
                    <a:lnTo>
                      <a:pt x="16" y="1396"/>
                    </a:lnTo>
                    <a:lnTo>
                      <a:pt x="10" y="1420"/>
                    </a:lnTo>
                    <a:lnTo>
                      <a:pt x="10" y="1420"/>
                    </a:lnTo>
                    <a:lnTo>
                      <a:pt x="4" y="1444"/>
                    </a:lnTo>
                    <a:lnTo>
                      <a:pt x="0" y="1464"/>
                    </a:lnTo>
                    <a:lnTo>
                      <a:pt x="0" y="1480"/>
                    </a:lnTo>
                    <a:lnTo>
                      <a:pt x="2" y="1488"/>
                    </a:lnTo>
                    <a:lnTo>
                      <a:pt x="4" y="1494"/>
                    </a:lnTo>
                    <a:lnTo>
                      <a:pt x="8" y="1500"/>
                    </a:lnTo>
                    <a:lnTo>
                      <a:pt x="14" y="1506"/>
                    </a:lnTo>
                    <a:lnTo>
                      <a:pt x="28" y="1514"/>
                    </a:lnTo>
                    <a:lnTo>
                      <a:pt x="46" y="1522"/>
                    </a:lnTo>
                    <a:lnTo>
                      <a:pt x="72" y="1530"/>
                    </a:lnTo>
                    <a:lnTo>
                      <a:pt x="72" y="1530"/>
                    </a:lnTo>
                    <a:lnTo>
                      <a:pt x="214" y="1566"/>
                    </a:lnTo>
                    <a:lnTo>
                      <a:pt x="356" y="1606"/>
                    </a:lnTo>
                    <a:lnTo>
                      <a:pt x="356" y="1606"/>
                    </a:lnTo>
                    <a:lnTo>
                      <a:pt x="374" y="1610"/>
                    </a:lnTo>
                    <a:lnTo>
                      <a:pt x="392" y="1612"/>
                    </a:lnTo>
                    <a:lnTo>
                      <a:pt x="408" y="1612"/>
                    </a:lnTo>
                    <a:lnTo>
                      <a:pt x="424" y="1610"/>
                    </a:lnTo>
                    <a:lnTo>
                      <a:pt x="440" y="1608"/>
                    </a:lnTo>
                    <a:lnTo>
                      <a:pt x="456" y="1602"/>
                    </a:lnTo>
                    <a:lnTo>
                      <a:pt x="472" y="1594"/>
                    </a:lnTo>
                    <a:lnTo>
                      <a:pt x="488" y="1584"/>
                    </a:lnTo>
                    <a:lnTo>
                      <a:pt x="488" y="1584"/>
                    </a:lnTo>
                    <a:lnTo>
                      <a:pt x="516" y="1570"/>
                    </a:lnTo>
                    <a:lnTo>
                      <a:pt x="546" y="1556"/>
                    </a:lnTo>
                    <a:lnTo>
                      <a:pt x="578" y="1546"/>
                    </a:lnTo>
                    <a:lnTo>
                      <a:pt x="610" y="1540"/>
                    </a:lnTo>
                    <a:lnTo>
                      <a:pt x="610" y="1540"/>
                    </a:lnTo>
                    <a:lnTo>
                      <a:pt x="666" y="1536"/>
                    </a:lnTo>
                    <a:lnTo>
                      <a:pt x="724" y="1534"/>
                    </a:lnTo>
                    <a:lnTo>
                      <a:pt x="780" y="1536"/>
                    </a:lnTo>
                    <a:lnTo>
                      <a:pt x="838" y="1538"/>
                    </a:lnTo>
                    <a:lnTo>
                      <a:pt x="838" y="1538"/>
                    </a:lnTo>
                    <a:lnTo>
                      <a:pt x="854" y="1540"/>
                    </a:lnTo>
                    <a:lnTo>
                      <a:pt x="872" y="1548"/>
                    </a:lnTo>
                    <a:lnTo>
                      <a:pt x="888" y="1558"/>
                    </a:lnTo>
                    <a:lnTo>
                      <a:pt x="900" y="1570"/>
                    </a:lnTo>
                    <a:lnTo>
                      <a:pt x="900" y="1570"/>
                    </a:lnTo>
                    <a:lnTo>
                      <a:pt x="910" y="1580"/>
                    </a:lnTo>
                    <a:lnTo>
                      <a:pt x="920" y="1590"/>
                    </a:lnTo>
                    <a:lnTo>
                      <a:pt x="932" y="1598"/>
                    </a:lnTo>
                    <a:lnTo>
                      <a:pt x="944" y="1604"/>
                    </a:lnTo>
                    <a:lnTo>
                      <a:pt x="956" y="1610"/>
                    </a:lnTo>
                    <a:lnTo>
                      <a:pt x="968" y="1614"/>
                    </a:lnTo>
                    <a:lnTo>
                      <a:pt x="982" y="1616"/>
                    </a:lnTo>
                    <a:lnTo>
                      <a:pt x="996" y="1618"/>
                    </a:lnTo>
                    <a:lnTo>
                      <a:pt x="1008" y="1620"/>
                    </a:lnTo>
                    <a:lnTo>
                      <a:pt x="1022" y="1618"/>
                    </a:lnTo>
                    <a:lnTo>
                      <a:pt x="1036" y="1616"/>
                    </a:lnTo>
                    <a:lnTo>
                      <a:pt x="1048" y="1614"/>
                    </a:lnTo>
                    <a:lnTo>
                      <a:pt x="1062" y="1608"/>
                    </a:lnTo>
                    <a:lnTo>
                      <a:pt x="1074" y="1602"/>
                    </a:lnTo>
                    <a:lnTo>
                      <a:pt x="1088" y="1596"/>
                    </a:lnTo>
                    <a:lnTo>
                      <a:pt x="1100" y="1588"/>
                    </a:lnTo>
                    <a:lnTo>
                      <a:pt x="1100" y="1588"/>
                    </a:lnTo>
                    <a:lnTo>
                      <a:pt x="1140" y="1558"/>
                    </a:lnTo>
                    <a:lnTo>
                      <a:pt x="1182" y="1528"/>
                    </a:lnTo>
                    <a:lnTo>
                      <a:pt x="1268" y="1474"/>
                    </a:lnTo>
                    <a:lnTo>
                      <a:pt x="1268" y="1474"/>
                    </a:lnTo>
                    <a:lnTo>
                      <a:pt x="1288" y="1462"/>
                    </a:lnTo>
                    <a:lnTo>
                      <a:pt x="1310" y="1450"/>
                    </a:lnTo>
                    <a:lnTo>
                      <a:pt x="1330" y="1438"/>
                    </a:lnTo>
                    <a:lnTo>
                      <a:pt x="1350" y="1424"/>
                    </a:lnTo>
                    <a:lnTo>
                      <a:pt x="1350" y="1424"/>
                    </a:lnTo>
                    <a:lnTo>
                      <a:pt x="1360" y="1414"/>
                    </a:lnTo>
                    <a:lnTo>
                      <a:pt x="1368" y="1404"/>
                    </a:lnTo>
                    <a:lnTo>
                      <a:pt x="1374" y="1392"/>
                    </a:lnTo>
                    <a:lnTo>
                      <a:pt x="1374" y="1382"/>
                    </a:lnTo>
                    <a:lnTo>
                      <a:pt x="1374" y="1370"/>
                    </a:lnTo>
                    <a:lnTo>
                      <a:pt x="1368" y="1360"/>
                    </a:lnTo>
                    <a:lnTo>
                      <a:pt x="1360" y="1352"/>
                    </a:lnTo>
                    <a:lnTo>
                      <a:pt x="1348" y="1344"/>
                    </a:lnTo>
                    <a:lnTo>
                      <a:pt x="1348" y="1344"/>
                    </a:lnTo>
                    <a:lnTo>
                      <a:pt x="1326" y="1330"/>
                    </a:lnTo>
                    <a:lnTo>
                      <a:pt x="1306" y="1316"/>
                    </a:lnTo>
                    <a:lnTo>
                      <a:pt x="1288" y="1298"/>
                    </a:lnTo>
                    <a:lnTo>
                      <a:pt x="1274" y="1280"/>
                    </a:lnTo>
                    <a:lnTo>
                      <a:pt x="1260" y="1260"/>
                    </a:lnTo>
                    <a:lnTo>
                      <a:pt x="1252" y="1236"/>
                    </a:lnTo>
                    <a:lnTo>
                      <a:pt x="1244" y="1210"/>
                    </a:lnTo>
                    <a:lnTo>
                      <a:pt x="1242" y="1182"/>
                    </a:lnTo>
                    <a:lnTo>
                      <a:pt x="1242" y="1182"/>
                    </a:lnTo>
                    <a:lnTo>
                      <a:pt x="1234" y="1208"/>
                    </a:lnTo>
                    <a:lnTo>
                      <a:pt x="1230" y="1232"/>
                    </a:lnTo>
                    <a:lnTo>
                      <a:pt x="1232" y="1256"/>
                    </a:lnTo>
                    <a:lnTo>
                      <a:pt x="1236" y="1276"/>
                    </a:lnTo>
                    <a:lnTo>
                      <a:pt x="1244" y="1296"/>
                    </a:lnTo>
                    <a:lnTo>
                      <a:pt x="1254" y="1312"/>
                    </a:lnTo>
                    <a:lnTo>
                      <a:pt x="1270" y="1326"/>
                    </a:lnTo>
                    <a:lnTo>
                      <a:pt x="1286" y="1336"/>
                    </a:lnTo>
                    <a:lnTo>
                      <a:pt x="1286" y="1336"/>
                    </a:lnTo>
                    <a:lnTo>
                      <a:pt x="1304" y="1348"/>
                    </a:lnTo>
                    <a:lnTo>
                      <a:pt x="1320" y="1360"/>
                    </a:lnTo>
                    <a:lnTo>
                      <a:pt x="1354" y="1386"/>
                    </a:lnTo>
                    <a:lnTo>
                      <a:pt x="1354" y="1386"/>
                    </a:lnTo>
                    <a:lnTo>
                      <a:pt x="1320" y="1416"/>
                    </a:lnTo>
                    <a:lnTo>
                      <a:pt x="1302" y="1428"/>
                    </a:lnTo>
                    <a:lnTo>
                      <a:pt x="1292" y="1434"/>
                    </a:lnTo>
                    <a:lnTo>
                      <a:pt x="1282" y="1438"/>
                    </a:lnTo>
                    <a:lnTo>
                      <a:pt x="1282" y="1438"/>
                    </a:lnTo>
                    <a:lnTo>
                      <a:pt x="1232" y="1458"/>
                    </a:lnTo>
                    <a:lnTo>
                      <a:pt x="1206" y="1470"/>
                    </a:lnTo>
                    <a:lnTo>
                      <a:pt x="1182" y="1482"/>
                    </a:lnTo>
                    <a:lnTo>
                      <a:pt x="1158" y="1496"/>
                    </a:lnTo>
                    <a:lnTo>
                      <a:pt x="1136" y="1510"/>
                    </a:lnTo>
                    <a:lnTo>
                      <a:pt x="1114" y="1526"/>
                    </a:lnTo>
                    <a:lnTo>
                      <a:pt x="1092" y="1544"/>
                    </a:lnTo>
                    <a:lnTo>
                      <a:pt x="1092" y="1544"/>
                    </a:lnTo>
                    <a:lnTo>
                      <a:pt x="1082" y="1552"/>
                    </a:lnTo>
                    <a:lnTo>
                      <a:pt x="1068" y="1560"/>
                    </a:lnTo>
                    <a:lnTo>
                      <a:pt x="1068" y="1560"/>
                    </a:lnTo>
                    <a:lnTo>
                      <a:pt x="1056" y="1566"/>
                    </a:lnTo>
                    <a:lnTo>
                      <a:pt x="1042" y="1570"/>
                    </a:lnTo>
                    <a:lnTo>
                      <a:pt x="1030" y="1574"/>
                    </a:lnTo>
                    <a:lnTo>
                      <a:pt x="1018" y="1574"/>
                    </a:lnTo>
                    <a:lnTo>
                      <a:pt x="1006" y="1574"/>
                    </a:lnTo>
                    <a:lnTo>
                      <a:pt x="996" y="1572"/>
                    </a:lnTo>
                    <a:lnTo>
                      <a:pt x="986" y="1570"/>
                    </a:lnTo>
                    <a:lnTo>
                      <a:pt x="976" y="1564"/>
                    </a:lnTo>
                    <a:lnTo>
                      <a:pt x="966" y="1558"/>
                    </a:lnTo>
                    <a:lnTo>
                      <a:pt x="960" y="1550"/>
                    </a:lnTo>
                    <a:lnTo>
                      <a:pt x="952" y="1542"/>
                    </a:lnTo>
                    <a:lnTo>
                      <a:pt x="946" y="1532"/>
                    </a:lnTo>
                    <a:lnTo>
                      <a:pt x="942" y="1520"/>
                    </a:lnTo>
                    <a:lnTo>
                      <a:pt x="938" y="1508"/>
                    </a:lnTo>
                    <a:lnTo>
                      <a:pt x="936" y="1494"/>
                    </a:lnTo>
                    <a:lnTo>
                      <a:pt x="936" y="1480"/>
                    </a:lnTo>
                    <a:lnTo>
                      <a:pt x="936" y="1480"/>
                    </a:lnTo>
                    <a:lnTo>
                      <a:pt x="938" y="1456"/>
                    </a:lnTo>
                    <a:lnTo>
                      <a:pt x="940" y="1432"/>
                    </a:lnTo>
                    <a:lnTo>
                      <a:pt x="940" y="1432"/>
                    </a:lnTo>
                    <a:lnTo>
                      <a:pt x="932" y="1266"/>
                    </a:lnTo>
                    <a:lnTo>
                      <a:pt x="932" y="1266"/>
                    </a:lnTo>
                    <a:lnTo>
                      <a:pt x="932" y="1222"/>
                    </a:lnTo>
                    <a:lnTo>
                      <a:pt x="932" y="1200"/>
                    </a:lnTo>
                    <a:lnTo>
                      <a:pt x="934" y="1180"/>
                    </a:lnTo>
                    <a:lnTo>
                      <a:pt x="934" y="1180"/>
                    </a:lnTo>
                    <a:lnTo>
                      <a:pt x="936" y="1170"/>
                    </a:lnTo>
                    <a:lnTo>
                      <a:pt x="942" y="1162"/>
                    </a:lnTo>
                    <a:lnTo>
                      <a:pt x="950" y="1154"/>
                    </a:lnTo>
                    <a:lnTo>
                      <a:pt x="958" y="1152"/>
                    </a:lnTo>
                    <a:lnTo>
                      <a:pt x="958" y="1152"/>
                    </a:lnTo>
                    <a:lnTo>
                      <a:pt x="964" y="1152"/>
                    </a:lnTo>
                    <a:lnTo>
                      <a:pt x="972" y="1158"/>
                    </a:lnTo>
                    <a:lnTo>
                      <a:pt x="988" y="1172"/>
                    </a:lnTo>
                    <a:lnTo>
                      <a:pt x="988" y="1172"/>
                    </a:lnTo>
                    <a:lnTo>
                      <a:pt x="994" y="1184"/>
                    </a:lnTo>
                    <a:lnTo>
                      <a:pt x="1000" y="1196"/>
                    </a:lnTo>
                    <a:lnTo>
                      <a:pt x="1000" y="1196"/>
                    </a:lnTo>
                    <a:lnTo>
                      <a:pt x="1008" y="1208"/>
                    </a:lnTo>
                    <a:lnTo>
                      <a:pt x="1014" y="1218"/>
                    </a:lnTo>
                    <a:lnTo>
                      <a:pt x="1022" y="1226"/>
                    </a:lnTo>
                    <a:lnTo>
                      <a:pt x="1032" y="1232"/>
                    </a:lnTo>
                    <a:lnTo>
                      <a:pt x="1042" y="1236"/>
                    </a:lnTo>
                    <a:lnTo>
                      <a:pt x="1054" y="1240"/>
                    </a:lnTo>
                    <a:lnTo>
                      <a:pt x="1066" y="1242"/>
                    </a:lnTo>
                    <a:lnTo>
                      <a:pt x="1078" y="1242"/>
                    </a:lnTo>
                    <a:lnTo>
                      <a:pt x="1078" y="1242"/>
                    </a:lnTo>
                    <a:lnTo>
                      <a:pt x="1092" y="1240"/>
                    </a:lnTo>
                    <a:lnTo>
                      <a:pt x="1106" y="1236"/>
                    </a:lnTo>
                    <a:lnTo>
                      <a:pt x="1120" y="1230"/>
                    </a:lnTo>
                    <a:lnTo>
                      <a:pt x="1134" y="1222"/>
                    </a:lnTo>
                    <a:lnTo>
                      <a:pt x="1148" y="1214"/>
                    </a:lnTo>
                    <a:lnTo>
                      <a:pt x="1162" y="1204"/>
                    </a:lnTo>
                    <a:lnTo>
                      <a:pt x="1176" y="1192"/>
                    </a:lnTo>
                    <a:lnTo>
                      <a:pt x="1188" y="1178"/>
                    </a:lnTo>
                    <a:lnTo>
                      <a:pt x="1198" y="1164"/>
                    </a:lnTo>
                    <a:lnTo>
                      <a:pt x="1208" y="1150"/>
                    </a:lnTo>
                    <a:lnTo>
                      <a:pt x="1218" y="1134"/>
                    </a:lnTo>
                    <a:lnTo>
                      <a:pt x="1224" y="1120"/>
                    </a:lnTo>
                    <a:lnTo>
                      <a:pt x="1230" y="1104"/>
                    </a:lnTo>
                    <a:lnTo>
                      <a:pt x="1234" y="1088"/>
                    </a:lnTo>
                    <a:lnTo>
                      <a:pt x="1236" y="1072"/>
                    </a:lnTo>
                    <a:lnTo>
                      <a:pt x="1236" y="1056"/>
                    </a:lnTo>
                    <a:lnTo>
                      <a:pt x="1236" y="1056"/>
                    </a:lnTo>
                    <a:lnTo>
                      <a:pt x="1232" y="1006"/>
                    </a:lnTo>
                    <a:lnTo>
                      <a:pt x="1224" y="956"/>
                    </a:lnTo>
                    <a:lnTo>
                      <a:pt x="1212" y="908"/>
                    </a:lnTo>
                    <a:lnTo>
                      <a:pt x="1196" y="860"/>
                    </a:lnTo>
                    <a:lnTo>
                      <a:pt x="1176" y="814"/>
                    </a:lnTo>
                    <a:lnTo>
                      <a:pt x="1152" y="772"/>
                    </a:lnTo>
                    <a:lnTo>
                      <a:pt x="1140" y="750"/>
                    </a:lnTo>
                    <a:lnTo>
                      <a:pt x="1126" y="730"/>
                    </a:lnTo>
                    <a:lnTo>
                      <a:pt x="1110" y="710"/>
                    </a:lnTo>
                    <a:lnTo>
                      <a:pt x="1094" y="690"/>
                    </a:lnTo>
                    <a:lnTo>
                      <a:pt x="1094" y="690"/>
                    </a:lnTo>
                    <a:lnTo>
                      <a:pt x="1074" y="668"/>
                    </a:lnTo>
                    <a:lnTo>
                      <a:pt x="1056" y="646"/>
                    </a:lnTo>
                    <a:lnTo>
                      <a:pt x="1040" y="622"/>
                    </a:lnTo>
                    <a:lnTo>
                      <a:pt x="1024" y="600"/>
                    </a:lnTo>
                    <a:lnTo>
                      <a:pt x="1012" y="576"/>
                    </a:lnTo>
                    <a:lnTo>
                      <a:pt x="998" y="552"/>
                    </a:lnTo>
                    <a:lnTo>
                      <a:pt x="988" y="528"/>
                    </a:lnTo>
                    <a:lnTo>
                      <a:pt x="978" y="502"/>
                    </a:lnTo>
                    <a:lnTo>
                      <a:pt x="968" y="478"/>
                    </a:lnTo>
                    <a:lnTo>
                      <a:pt x="962" y="452"/>
                    </a:lnTo>
                    <a:lnTo>
                      <a:pt x="956" y="426"/>
                    </a:lnTo>
                    <a:lnTo>
                      <a:pt x="950" y="398"/>
                    </a:lnTo>
                    <a:lnTo>
                      <a:pt x="946" y="370"/>
                    </a:lnTo>
                    <a:lnTo>
                      <a:pt x="944" y="344"/>
                    </a:lnTo>
                    <a:lnTo>
                      <a:pt x="942" y="286"/>
                    </a:lnTo>
                    <a:lnTo>
                      <a:pt x="942" y="286"/>
                    </a:lnTo>
                    <a:lnTo>
                      <a:pt x="940" y="254"/>
                    </a:lnTo>
                    <a:lnTo>
                      <a:pt x="938" y="224"/>
                    </a:lnTo>
                    <a:lnTo>
                      <a:pt x="930" y="196"/>
                    </a:lnTo>
                    <a:lnTo>
                      <a:pt x="922" y="168"/>
                    </a:lnTo>
                    <a:lnTo>
                      <a:pt x="910" y="144"/>
                    </a:lnTo>
                    <a:lnTo>
                      <a:pt x="898" y="120"/>
                    </a:lnTo>
                    <a:lnTo>
                      <a:pt x="882" y="98"/>
                    </a:lnTo>
                    <a:lnTo>
                      <a:pt x="864" y="78"/>
                    </a:lnTo>
                    <a:lnTo>
                      <a:pt x="844" y="60"/>
                    </a:lnTo>
                    <a:lnTo>
                      <a:pt x="822" y="46"/>
                    </a:lnTo>
                    <a:lnTo>
                      <a:pt x="798" y="32"/>
                    </a:lnTo>
                    <a:lnTo>
                      <a:pt x="772" y="20"/>
                    </a:lnTo>
                    <a:lnTo>
                      <a:pt x="746" y="12"/>
                    </a:lnTo>
                    <a:lnTo>
                      <a:pt x="718" y="6"/>
                    </a:lnTo>
                    <a:lnTo>
                      <a:pt x="686" y="2"/>
                    </a:lnTo>
                    <a:lnTo>
                      <a:pt x="656" y="0"/>
                    </a:lnTo>
                    <a:lnTo>
                      <a:pt x="656" y="0"/>
                    </a:lnTo>
                    <a:lnTo>
                      <a:pt x="634" y="2"/>
                    </a:lnTo>
                    <a:lnTo>
                      <a:pt x="614" y="4"/>
                    </a:lnTo>
                    <a:lnTo>
                      <a:pt x="596" y="8"/>
                    </a:lnTo>
                    <a:lnTo>
                      <a:pt x="578" y="14"/>
                    </a:lnTo>
                    <a:lnTo>
                      <a:pt x="560" y="20"/>
                    </a:lnTo>
                    <a:lnTo>
                      <a:pt x="544" y="30"/>
                    </a:lnTo>
                    <a:lnTo>
                      <a:pt x="528" y="40"/>
                    </a:lnTo>
                    <a:lnTo>
                      <a:pt x="514" y="50"/>
                    </a:lnTo>
                    <a:lnTo>
                      <a:pt x="500" y="62"/>
                    </a:lnTo>
                    <a:lnTo>
                      <a:pt x="488" y="76"/>
                    </a:lnTo>
                    <a:lnTo>
                      <a:pt x="478" y="92"/>
                    </a:lnTo>
                    <a:lnTo>
                      <a:pt x="470" y="108"/>
                    </a:lnTo>
                    <a:lnTo>
                      <a:pt x="462" y="124"/>
                    </a:lnTo>
                    <a:lnTo>
                      <a:pt x="456" y="144"/>
                    </a:lnTo>
                    <a:lnTo>
                      <a:pt x="452" y="162"/>
                    </a:lnTo>
                    <a:lnTo>
                      <a:pt x="450" y="182"/>
                    </a:lnTo>
                    <a:lnTo>
                      <a:pt x="450" y="182"/>
                    </a:lnTo>
                    <a:lnTo>
                      <a:pt x="446" y="246"/>
                    </a:lnTo>
                    <a:lnTo>
                      <a:pt x="444" y="310"/>
                    </a:lnTo>
                    <a:lnTo>
                      <a:pt x="446" y="374"/>
                    </a:lnTo>
                    <a:lnTo>
                      <a:pt x="448" y="406"/>
                    </a:lnTo>
                    <a:lnTo>
                      <a:pt x="452" y="438"/>
                    </a:lnTo>
                    <a:lnTo>
                      <a:pt x="452" y="438"/>
                    </a:lnTo>
                    <a:lnTo>
                      <a:pt x="456" y="468"/>
                    </a:lnTo>
                    <a:lnTo>
                      <a:pt x="456" y="498"/>
                    </a:lnTo>
                    <a:lnTo>
                      <a:pt x="452" y="526"/>
                    </a:lnTo>
                    <a:lnTo>
                      <a:pt x="444" y="552"/>
                    </a:lnTo>
                    <a:lnTo>
                      <a:pt x="434" y="578"/>
                    </a:lnTo>
                    <a:lnTo>
                      <a:pt x="422" y="604"/>
                    </a:lnTo>
                    <a:lnTo>
                      <a:pt x="406" y="628"/>
                    </a:lnTo>
                    <a:lnTo>
                      <a:pt x="390" y="650"/>
                    </a:lnTo>
                    <a:lnTo>
                      <a:pt x="390" y="650"/>
                    </a:lnTo>
                    <a:lnTo>
                      <a:pt x="378" y="666"/>
                    </a:lnTo>
                    <a:lnTo>
                      <a:pt x="364" y="682"/>
                    </a:lnTo>
                    <a:lnTo>
                      <a:pt x="364" y="682"/>
                    </a:lnTo>
                    <a:lnTo>
                      <a:pt x="348" y="704"/>
                    </a:lnTo>
                    <a:lnTo>
                      <a:pt x="332" y="726"/>
                    </a:lnTo>
                    <a:lnTo>
                      <a:pt x="316" y="748"/>
                    </a:lnTo>
                    <a:lnTo>
                      <a:pt x="304" y="772"/>
                    </a:lnTo>
                    <a:lnTo>
                      <a:pt x="280" y="820"/>
                    </a:lnTo>
                    <a:lnTo>
                      <a:pt x="262" y="870"/>
                    </a:lnTo>
                    <a:lnTo>
                      <a:pt x="262" y="870"/>
                    </a:lnTo>
                    <a:lnTo>
                      <a:pt x="248" y="906"/>
                    </a:lnTo>
                    <a:lnTo>
                      <a:pt x="232" y="940"/>
                    </a:lnTo>
                    <a:lnTo>
                      <a:pt x="200" y="1008"/>
                    </a:lnTo>
                    <a:lnTo>
                      <a:pt x="200" y="1008"/>
                    </a:lnTo>
                    <a:lnTo>
                      <a:pt x="190" y="1036"/>
                    </a:lnTo>
                    <a:lnTo>
                      <a:pt x="186" y="1050"/>
                    </a:lnTo>
                    <a:lnTo>
                      <a:pt x="184" y="1064"/>
                    </a:lnTo>
                    <a:lnTo>
                      <a:pt x="184" y="1078"/>
                    </a:lnTo>
                    <a:lnTo>
                      <a:pt x="184" y="1092"/>
                    </a:lnTo>
                    <a:lnTo>
                      <a:pt x="186" y="1108"/>
                    </a:lnTo>
                    <a:lnTo>
                      <a:pt x="190" y="1122"/>
                    </a:lnTo>
                    <a:lnTo>
                      <a:pt x="190" y="1122"/>
                    </a:lnTo>
                    <a:lnTo>
                      <a:pt x="208" y="1116"/>
                    </a:lnTo>
                    <a:lnTo>
                      <a:pt x="224" y="1112"/>
                    </a:lnTo>
                    <a:lnTo>
                      <a:pt x="240" y="1114"/>
                    </a:lnTo>
                    <a:lnTo>
                      <a:pt x="254" y="1118"/>
                    </a:lnTo>
                    <a:lnTo>
                      <a:pt x="266" y="1124"/>
                    </a:lnTo>
                    <a:lnTo>
                      <a:pt x="278" y="1134"/>
                    </a:lnTo>
                    <a:lnTo>
                      <a:pt x="290" y="1146"/>
                    </a:lnTo>
                    <a:lnTo>
                      <a:pt x="298" y="1158"/>
                    </a:lnTo>
                    <a:lnTo>
                      <a:pt x="298" y="1158"/>
                    </a:lnTo>
                    <a:lnTo>
                      <a:pt x="344" y="1220"/>
                    </a:lnTo>
                    <a:lnTo>
                      <a:pt x="386" y="1284"/>
                    </a:lnTo>
                    <a:lnTo>
                      <a:pt x="472" y="1412"/>
                    </a:lnTo>
                    <a:lnTo>
                      <a:pt x="472" y="1412"/>
                    </a:lnTo>
                    <a:lnTo>
                      <a:pt x="480" y="1430"/>
                    </a:lnTo>
                    <a:lnTo>
                      <a:pt x="486" y="1448"/>
                    </a:lnTo>
                    <a:lnTo>
                      <a:pt x="490" y="1468"/>
                    </a:lnTo>
                    <a:lnTo>
                      <a:pt x="494" y="1488"/>
                    </a:lnTo>
                    <a:lnTo>
                      <a:pt x="494" y="1488"/>
                    </a:lnTo>
                    <a:lnTo>
                      <a:pt x="494" y="1504"/>
                    </a:lnTo>
                    <a:lnTo>
                      <a:pt x="494" y="1518"/>
                    </a:lnTo>
                    <a:lnTo>
                      <a:pt x="490" y="1532"/>
                    </a:lnTo>
                    <a:lnTo>
                      <a:pt x="484" y="1542"/>
                    </a:lnTo>
                    <a:lnTo>
                      <a:pt x="476" y="1552"/>
                    </a:lnTo>
                    <a:lnTo>
                      <a:pt x="464" y="1560"/>
                    </a:lnTo>
                    <a:lnTo>
                      <a:pt x="452" y="1566"/>
                    </a:lnTo>
                    <a:lnTo>
                      <a:pt x="438" y="1570"/>
                    </a:lnTo>
                    <a:lnTo>
                      <a:pt x="438" y="1570"/>
                    </a:lnTo>
                    <a:lnTo>
                      <a:pt x="412" y="1572"/>
                    </a:lnTo>
                    <a:lnTo>
                      <a:pt x="386" y="1572"/>
                    </a:lnTo>
                    <a:lnTo>
                      <a:pt x="360" y="1568"/>
                    </a:lnTo>
                    <a:lnTo>
                      <a:pt x="336" y="1564"/>
                    </a:lnTo>
                    <a:lnTo>
                      <a:pt x="336" y="1564"/>
                    </a:lnTo>
                    <a:lnTo>
                      <a:pt x="276" y="1550"/>
                    </a:lnTo>
                    <a:lnTo>
                      <a:pt x="216" y="1536"/>
                    </a:lnTo>
                    <a:lnTo>
                      <a:pt x="98" y="1506"/>
                    </a:lnTo>
                    <a:lnTo>
                      <a:pt x="98" y="1506"/>
                    </a:lnTo>
                    <a:lnTo>
                      <a:pt x="72" y="1500"/>
                    </a:lnTo>
                    <a:lnTo>
                      <a:pt x="60" y="1498"/>
                    </a:lnTo>
                    <a:lnTo>
                      <a:pt x="50" y="1492"/>
                    </a:lnTo>
                    <a:lnTo>
                      <a:pt x="50" y="1492"/>
                    </a:lnTo>
                    <a:lnTo>
                      <a:pt x="42" y="1484"/>
                    </a:lnTo>
                    <a:lnTo>
                      <a:pt x="36" y="1472"/>
                    </a:lnTo>
                    <a:lnTo>
                      <a:pt x="32" y="1460"/>
                    </a:lnTo>
                    <a:lnTo>
                      <a:pt x="32" y="1456"/>
                    </a:lnTo>
                    <a:lnTo>
                      <a:pt x="32" y="1452"/>
                    </a:lnTo>
                    <a:lnTo>
                      <a:pt x="32" y="1452"/>
                    </a:lnTo>
                    <a:lnTo>
                      <a:pt x="42" y="1434"/>
                    </a:lnTo>
                    <a:lnTo>
                      <a:pt x="48" y="1416"/>
                    </a:lnTo>
                    <a:lnTo>
                      <a:pt x="52" y="1396"/>
                    </a:lnTo>
                    <a:lnTo>
                      <a:pt x="52" y="1378"/>
                    </a:lnTo>
                    <a:lnTo>
                      <a:pt x="50" y="1360"/>
                    </a:lnTo>
                    <a:lnTo>
                      <a:pt x="46" y="1342"/>
                    </a:lnTo>
                    <a:lnTo>
                      <a:pt x="40" y="1324"/>
                    </a:lnTo>
                    <a:lnTo>
                      <a:pt x="30" y="1304"/>
                    </a:lnTo>
                    <a:lnTo>
                      <a:pt x="30" y="1304"/>
                    </a:lnTo>
                    <a:lnTo>
                      <a:pt x="26" y="1294"/>
                    </a:lnTo>
                    <a:lnTo>
                      <a:pt x="24" y="1286"/>
                    </a:lnTo>
                    <a:lnTo>
                      <a:pt x="26" y="1278"/>
                    </a:lnTo>
                    <a:lnTo>
                      <a:pt x="28" y="1272"/>
                    </a:lnTo>
                    <a:lnTo>
                      <a:pt x="34" y="1266"/>
                    </a:lnTo>
                    <a:lnTo>
                      <a:pt x="42" y="1262"/>
                    </a:lnTo>
                    <a:lnTo>
                      <a:pt x="52" y="1260"/>
                    </a:lnTo>
                    <a:lnTo>
                      <a:pt x="64" y="1258"/>
                    </a:lnTo>
                    <a:lnTo>
                      <a:pt x="64" y="1258"/>
                    </a:lnTo>
                    <a:lnTo>
                      <a:pt x="88" y="1258"/>
                    </a:lnTo>
                    <a:lnTo>
                      <a:pt x="114" y="1256"/>
                    </a:lnTo>
                    <a:lnTo>
                      <a:pt x="114" y="1256"/>
                    </a:lnTo>
                    <a:lnTo>
                      <a:pt x="130" y="1252"/>
                    </a:lnTo>
                    <a:lnTo>
                      <a:pt x="142" y="1246"/>
                    </a:lnTo>
                    <a:lnTo>
                      <a:pt x="154" y="1238"/>
                    </a:lnTo>
                    <a:lnTo>
                      <a:pt x="162" y="1230"/>
                    </a:lnTo>
                    <a:lnTo>
                      <a:pt x="168" y="1218"/>
                    </a:lnTo>
                    <a:lnTo>
                      <a:pt x="172" y="1204"/>
                    </a:lnTo>
                    <a:lnTo>
                      <a:pt x="174" y="1188"/>
                    </a:lnTo>
                    <a:lnTo>
                      <a:pt x="174" y="1170"/>
                    </a:lnTo>
                    <a:lnTo>
                      <a:pt x="174" y="117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 name="Freeform 6"/>
              <p:cNvSpPr>
                <a:spLocks noEditPoints="1"/>
              </p:cNvSpPr>
              <p:nvPr/>
            </p:nvSpPr>
            <p:spPr bwMode="auto">
              <a:xfrm>
                <a:off x="3230" y="1393"/>
                <a:ext cx="1374" cy="1620"/>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a:gradFill>
                    <a:gsLst>
                      <a:gs pos="1250">
                        <a:schemeClr val="bg1"/>
                      </a:gs>
                      <a:gs pos="10417">
                        <a:schemeClr val="bg1"/>
                      </a:gs>
                    </a:gsLst>
                    <a:lin ang="5400000" scaled="0"/>
                  </a:gradFill>
                </a:endParaRPr>
              </a:p>
            </p:txBody>
          </p:sp>
          <p:sp>
            <p:nvSpPr>
              <p:cNvPr id="104" name="Freeform 7"/>
              <p:cNvSpPr>
                <a:spLocks/>
              </p:cNvSpPr>
              <p:nvPr/>
            </p:nvSpPr>
            <p:spPr bwMode="auto">
              <a:xfrm>
                <a:off x="3504" y="1627"/>
                <a:ext cx="732" cy="1284"/>
              </a:xfrm>
              <a:custGeom>
                <a:avLst/>
                <a:gdLst>
                  <a:gd name="T0" fmla="*/ 280 w 732"/>
                  <a:gd name="T1" fmla="*/ 374 h 1284"/>
                  <a:gd name="T2" fmla="*/ 334 w 732"/>
                  <a:gd name="T3" fmla="*/ 396 h 1284"/>
                  <a:gd name="T4" fmla="*/ 508 w 732"/>
                  <a:gd name="T5" fmla="*/ 276 h 1284"/>
                  <a:gd name="T6" fmla="*/ 374 w 732"/>
                  <a:gd name="T7" fmla="*/ 330 h 1284"/>
                  <a:gd name="T8" fmla="*/ 308 w 732"/>
                  <a:gd name="T9" fmla="*/ 332 h 1284"/>
                  <a:gd name="T10" fmla="*/ 306 w 732"/>
                  <a:gd name="T11" fmla="*/ 304 h 1284"/>
                  <a:gd name="T12" fmla="*/ 518 w 732"/>
                  <a:gd name="T13" fmla="*/ 232 h 1284"/>
                  <a:gd name="T14" fmla="*/ 468 w 732"/>
                  <a:gd name="T15" fmla="*/ 240 h 1284"/>
                  <a:gd name="T16" fmla="*/ 320 w 732"/>
                  <a:gd name="T17" fmla="*/ 280 h 1284"/>
                  <a:gd name="T18" fmla="*/ 240 w 732"/>
                  <a:gd name="T19" fmla="*/ 242 h 1284"/>
                  <a:gd name="T20" fmla="*/ 230 w 732"/>
                  <a:gd name="T21" fmla="*/ 194 h 1284"/>
                  <a:gd name="T22" fmla="*/ 286 w 732"/>
                  <a:gd name="T23" fmla="*/ 140 h 1284"/>
                  <a:gd name="T24" fmla="*/ 290 w 732"/>
                  <a:gd name="T25" fmla="*/ 84 h 1284"/>
                  <a:gd name="T26" fmla="*/ 258 w 732"/>
                  <a:gd name="T27" fmla="*/ 58 h 1284"/>
                  <a:gd name="T28" fmla="*/ 236 w 732"/>
                  <a:gd name="T29" fmla="*/ 94 h 1284"/>
                  <a:gd name="T30" fmla="*/ 254 w 732"/>
                  <a:gd name="T31" fmla="*/ 152 h 1284"/>
                  <a:gd name="T32" fmla="*/ 226 w 732"/>
                  <a:gd name="T33" fmla="*/ 142 h 1284"/>
                  <a:gd name="T34" fmla="*/ 218 w 732"/>
                  <a:gd name="T35" fmla="*/ 80 h 1284"/>
                  <a:gd name="T36" fmla="*/ 258 w 732"/>
                  <a:gd name="T37" fmla="*/ 10 h 1284"/>
                  <a:gd name="T38" fmla="*/ 304 w 732"/>
                  <a:gd name="T39" fmla="*/ 38 h 1284"/>
                  <a:gd name="T40" fmla="*/ 378 w 732"/>
                  <a:gd name="T41" fmla="*/ 124 h 1284"/>
                  <a:gd name="T42" fmla="*/ 434 w 732"/>
                  <a:gd name="T43" fmla="*/ 6 h 1284"/>
                  <a:gd name="T44" fmla="*/ 496 w 732"/>
                  <a:gd name="T45" fmla="*/ 4 h 1284"/>
                  <a:gd name="T46" fmla="*/ 550 w 732"/>
                  <a:gd name="T47" fmla="*/ 104 h 1284"/>
                  <a:gd name="T48" fmla="*/ 534 w 732"/>
                  <a:gd name="T49" fmla="*/ 154 h 1284"/>
                  <a:gd name="T50" fmla="*/ 516 w 732"/>
                  <a:gd name="T51" fmla="*/ 106 h 1284"/>
                  <a:gd name="T52" fmla="*/ 476 w 732"/>
                  <a:gd name="T53" fmla="*/ 56 h 1284"/>
                  <a:gd name="T54" fmla="*/ 436 w 732"/>
                  <a:gd name="T55" fmla="*/ 74 h 1284"/>
                  <a:gd name="T56" fmla="*/ 422 w 732"/>
                  <a:gd name="T57" fmla="*/ 128 h 1284"/>
                  <a:gd name="T58" fmla="*/ 494 w 732"/>
                  <a:gd name="T59" fmla="*/ 172 h 1284"/>
                  <a:gd name="T60" fmla="*/ 542 w 732"/>
                  <a:gd name="T61" fmla="*/ 198 h 1284"/>
                  <a:gd name="T62" fmla="*/ 538 w 732"/>
                  <a:gd name="T63" fmla="*/ 248 h 1284"/>
                  <a:gd name="T64" fmla="*/ 558 w 732"/>
                  <a:gd name="T65" fmla="*/ 340 h 1284"/>
                  <a:gd name="T66" fmla="*/ 596 w 732"/>
                  <a:gd name="T67" fmla="*/ 418 h 1284"/>
                  <a:gd name="T68" fmla="*/ 698 w 732"/>
                  <a:gd name="T69" fmla="*/ 670 h 1284"/>
                  <a:gd name="T70" fmla="*/ 706 w 732"/>
                  <a:gd name="T71" fmla="*/ 788 h 1284"/>
                  <a:gd name="T72" fmla="*/ 696 w 732"/>
                  <a:gd name="T73" fmla="*/ 878 h 1284"/>
                  <a:gd name="T74" fmla="*/ 638 w 732"/>
                  <a:gd name="T75" fmla="*/ 948 h 1284"/>
                  <a:gd name="T76" fmla="*/ 638 w 732"/>
                  <a:gd name="T77" fmla="*/ 1122 h 1284"/>
                  <a:gd name="T78" fmla="*/ 612 w 732"/>
                  <a:gd name="T79" fmla="*/ 1278 h 1284"/>
                  <a:gd name="T80" fmla="*/ 612 w 732"/>
                  <a:gd name="T81" fmla="*/ 1212 h 1284"/>
                  <a:gd name="T82" fmla="*/ 618 w 732"/>
                  <a:gd name="T83" fmla="*/ 1110 h 1284"/>
                  <a:gd name="T84" fmla="*/ 538 w 732"/>
                  <a:gd name="T85" fmla="*/ 1170 h 1284"/>
                  <a:gd name="T86" fmla="*/ 418 w 732"/>
                  <a:gd name="T87" fmla="*/ 1212 h 1284"/>
                  <a:gd name="T88" fmla="*/ 250 w 732"/>
                  <a:gd name="T89" fmla="*/ 1178 h 1284"/>
                  <a:gd name="T90" fmla="*/ 280 w 732"/>
                  <a:gd name="T91" fmla="*/ 1256 h 1284"/>
                  <a:gd name="T92" fmla="*/ 232 w 732"/>
                  <a:gd name="T93" fmla="*/ 1134 h 1284"/>
                  <a:gd name="T94" fmla="*/ 254 w 732"/>
                  <a:gd name="T95" fmla="*/ 1076 h 1284"/>
                  <a:gd name="T96" fmla="*/ 52 w 732"/>
                  <a:gd name="T97" fmla="*/ 890 h 1284"/>
                  <a:gd name="T98" fmla="*/ 0 w 732"/>
                  <a:gd name="T99" fmla="*/ 796 h 1284"/>
                  <a:gd name="T100" fmla="*/ 10 w 732"/>
                  <a:gd name="T101" fmla="*/ 784 h 1284"/>
                  <a:gd name="T102" fmla="*/ 64 w 732"/>
                  <a:gd name="T103" fmla="*/ 870 h 1284"/>
                  <a:gd name="T104" fmla="*/ 76 w 732"/>
                  <a:gd name="T105" fmla="*/ 736 h 1284"/>
                  <a:gd name="T106" fmla="*/ 160 w 732"/>
                  <a:gd name="T107" fmla="*/ 538 h 1284"/>
                  <a:gd name="T108" fmla="*/ 164 w 732"/>
                  <a:gd name="T109" fmla="*/ 500 h 1284"/>
                  <a:gd name="T110" fmla="*/ 196 w 732"/>
                  <a:gd name="T111" fmla="*/ 392 h 1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32" h="1284">
                    <a:moveTo>
                      <a:pt x="230" y="312"/>
                    </a:moveTo>
                    <a:lnTo>
                      <a:pt x="230" y="312"/>
                    </a:lnTo>
                    <a:lnTo>
                      <a:pt x="254" y="344"/>
                    </a:lnTo>
                    <a:lnTo>
                      <a:pt x="266" y="360"/>
                    </a:lnTo>
                    <a:lnTo>
                      <a:pt x="280" y="374"/>
                    </a:lnTo>
                    <a:lnTo>
                      <a:pt x="280" y="374"/>
                    </a:lnTo>
                    <a:lnTo>
                      <a:pt x="294" y="384"/>
                    </a:lnTo>
                    <a:lnTo>
                      <a:pt x="308" y="392"/>
                    </a:lnTo>
                    <a:lnTo>
                      <a:pt x="324" y="396"/>
                    </a:lnTo>
                    <a:lnTo>
                      <a:pt x="330" y="396"/>
                    </a:lnTo>
                    <a:lnTo>
                      <a:pt x="334" y="396"/>
                    </a:lnTo>
                    <a:lnTo>
                      <a:pt x="334" y="396"/>
                    </a:lnTo>
                    <a:lnTo>
                      <a:pt x="380" y="370"/>
                    </a:lnTo>
                    <a:lnTo>
                      <a:pt x="424" y="344"/>
                    </a:lnTo>
                    <a:lnTo>
                      <a:pt x="512" y="288"/>
                    </a:lnTo>
                    <a:lnTo>
                      <a:pt x="512" y="288"/>
                    </a:lnTo>
                    <a:lnTo>
                      <a:pt x="508" y="276"/>
                    </a:lnTo>
                    <a:lnTo>
                      <a:pt x="508" y="276"/>
                    </a:lnTo>
                    <a:lnTo>
                      <a:pt x="488" y="280"/>
                    </a:lnTo>
                    <a:lnTo>
                      <a:pt x="468" y="286"/>
                    </a:lnTo>
                    <a:lnTo>
                      <a:pt x="468" y="286"/>
                    </a:lnTo>
                    <a:lnTo>
                      <a:pt x="422" y="310"/>
                    </a:lnTo>
                    <a:lnTo>
                      <a:pt x="398" y="320"/>
                    </a:lnTo>
                    <a:lnTo>
                      <a:pt x="374" y="330"/>
                    </a:lnTo>
                    <a:lnTo>
                      <a:pt x="374" y="330"/>
                    </a:lnTo>
                    <a:lnTo>
                      <a:pt x="360" y="334"/>
                    </a:lnTo>
                    <a:lnTo>
                      <a:pt x="348" y="336"/>
                    </a:lnTo>
                    <a:lnTo>
                      <a:pt x="334" y="338"/>
                    </a:lnTo>
                    <a:lnTo>
                      <a:pt x="322" y="336"/>
                    </a:lnTo>
                    <a:lnTo>
                      <a:pt x="308" y="332"/>
                    </a:lnTo>
                    <a:lnTo>
                      <a:pt x="296" y="326"/>
                    </a:lnTo>
                    <a:lnTo>
                      <a:pt x="284" y="314"/>
                    </a:lnTo>
                    <a:lnTo>
                      <a:pt x="272" y="300"/>
                    </a:lnTo>
                    <a:lnTo>
                      <a:pt x="272" y="300"/>
                    </a:lnTo>
                    <a:lnTo>
                      <a:pt x="290" y="302"/>
                    </a:lnTo>
                    <a:lnTo>
                      <a:pt x="306" y="304"/>
                    </a:lnTo>
                    <a:lnTo>
                      <a:pt x="340" y="300"/>
                    </a:lnTo>
                    <a:lnTo>
                      <a:pt x="372" y="294"/>
                    </a:lnTo>
                    <a:lnTo>
                      <a:pt x="402" y="284"/>
                    </a:lnTo>
                    <a:lnTo>
                      <a:pt x="432" y="272"/>
                    </a:lnTo>
                    <a:lnTo>
                      <a:pt x="460" y="260"/>
                    </a:lnTo>
                    <a:lnTo>
                      <a:pt x="518" y="232"/>
                    </a:lnTo>
                    <a:lnTo>
                      <a:pt x="518" y="232"/>
                    </a:lnTo>
                    <a:lnTo>
                      <a:pt x="518" y="226"/>
                    </a:lnTo>
                    <a:lnTo>
                      <a:pt x="514" y="210"/>
                    </a:lnTo>
                    <a:lnTo>
                      <a:pt x="514" y="210"/>
                    </a:lnTo>
                    <a:lnTo>
                      <a:pt x="492" y="226"/>
                    </a:lnTo>
                    <a:lnTo>
                      <a:pt x="468" y="240"/>
                    </a:lnTo>
                    <a:lnTo>
                      <a:pt x="444" y="252"/>
                    </a:lnTo>
                    <a:lnTo>
                      <a:pt x="420" y="260"/>
                    </a:lnTo>
                    <a:lnTo>
                      <a:pt x="396" y="266"/>
                    </a:lnTo>
                    <a:lnTo>
                      <a:pt x="370" y="272"/>
                    </a:lnTo>
                    <a:lnTo>
                      <a:pt x="320" y="280"/>
                    </a:lnTo>
                    <a:lnTo>
                      <a:pt x="320" y="280"/>
                    </a:lnTo>
                    <a:lnTo>
                      <a:pt x="302" y="280"/>
                    </a:lnTo>
                    <a:lnTo>
                      <a:pt x="288" y="276"/>
                    </a:lnTo>
                    <a:lnTo>
                      <a:pt x="274" y="270"/>
                    </a:lnTo>
                    <a:lnTo>
                      <a:pt x="262" y="262"/>
                    </a:lnTo>
                    <a:lnTo>
                      <a:pt x="252" y="254"/>
                    </a:lnTo>
                    <a:lnTo>
                      <a:pt x="240" y="242"/>
                    </a:lnTo>
                    <a:lnTo>
                      <a:pt x="220" y="222"/>
                    </a:lnTo>
                    <a:lnTo>
                      <a:pt x="220" y="222"/>
                    </a:lnTo>
                    <a:lnTo>
                      <a:pt x="220" y="220"/>
                    </a:lnTo>
                    <a:lnTo>
                      <a:pt x="220" y="216"/>
                    </a:lnTo>
                    <a:lnTo>
                      <a:pt x="224" y="206"/>
                    </a:lnTo>
                    <a:lnTo>
                      <a:pt x="230" y="194"/>
                    </a:lnTo>
                    <a:lnTo>
                      <a:pt x="236" y="184"/>
                    </a:lnTo>
                    <a:lnTo>
                      <a:pt x="236" y="184"/>
                    </a:lnTo>
                    <a:lnTo>
                      <a:pt x="248" y="172"/>
                    </a:lnTo>
                    <a:lnTo>
                      <a:pt x="260" y="162"/>
                    </a:lnTo>
                    <a:lnTo>
                      <a:pt x="286" y="140"/>
                    </a:lnTo>
                    <a:lnTo>
                      <a:pt x="286" y="140"/>
                    </a:lnTo>
                    <a:lnTo>
                      <a:pt x="296" y="126"/>
                    </a:lnTo>
                    <a:lnTo>
                      <a:pt x="300" y="120"/>
                    </a:lnTo>
                    <a:lnTo>
                      <a:pt x="300" y="112"/>
                    </a:lnTo>
                    <a:lnTo>
                      <a:pt x="300" y="112"/>
                    </a:lnTo>
                    <a:lnTo>
                      <a:pt x="296" y="98"/>
                    </a:lnTo>
                    <a:lnTo>
                      <a:pt x="290" y="84"/>
                    </a:lnTo>
                    <a:lnTo>
                      <a:pt x="284" y="70"/>
                    </a:lnTo>
                    <a:lnTo>
                      <a:pt x="276" y="58"/>
                    </a:lnTo>
                    <a:lnTo>
                      <a:pt x="276" y="58"/>
                    </a:lnTo>
                    <a:lnTo>
                      <a:pt x="272" y="56"/>
                    </a:lnTo>
                    <a:lnTo>
                      <a:pt x="268" y="56"/>
                    </a:lnTo>
                    <a:lnTo>
                      <a:pt x="258" y="58"/>
                    </a:lnTo>
                    <a:lnTo>
                      <a:pt x="248" y="60"/>
                    </a:lnTo>
                    <a:lnTo>
                      <a:pt x="244" y="62"/>
                    </a:lnTo>
                    <a:lnTo>
                      <a:pt x="242" y="64"/>
                    </a:lnTo>
                    <a:lnTo>
                      <a:pt x="242" y="64"/>
                    </a:lnTo>
                    <a:lnTo>
                      <a:pt x="238" y="80"/>
                    </a:lnTo>
                    <a:lnTo>
                      <a:pt x="236" y="94"/>
                    </a:lnTo>
                    <a:lnTo>
                      <a:pt x="234" y="110"/>
                    </a:lnTo>
                    <a:lnTo>
                      <a:pt x="236" y="124"/>
                    </a:lnTo>
                    <a:lnTo>
                      <a:pt x="236" y="124"/>
                    </a:lnTo>
                    <a:lnTo>
                      <a:pt x="238" y="132"/>
                    </a:lnTo>
                    <a:lnTo>
                      <a:pt x="242" y="138"/>
                    </a:lnTo>
                    <a:lnTo>
                      <a:pt x="254" y="152"/>
                    </a:lnTo>
                    <a:lnTo>
                      <a:pt x="254" y="152"/>
                    </a:lnTo>
                    <a:lnTo>
                      <a:pt x="248" y="156"/>
                    </a:lnTo>
                    <a:lnTo>
                      <a:pt x="246" y="158"/>
                    </a:lnTo>
                    <a:lnTo>
                      <a:pt x="246" y="158"/>
                    </a:lnTo>
                    <a:lnTo>
                      <a:pt x="234" y="150"/>
                    </a:lnTo>
                    <a:lnTo>
                      <a:pt x="226" y="142"/>
                    </a:lnTo>
                    <a:lnTo>
                      <a:pt x="220" y="134"/>
                    </a:lnTo>
                    <a:lnTo>
                      <a:pt x="216" y="122"/>
                    </a:lnTo>
                    <a:lnTo>
                      <a:pt x="214" y="112"/>
                    </a:lnTo>
                    <a:lnTo>
                      <a:pt x="214" y="102"/>
                    </a:lnTo>
                    <a:lnTo>
                      <a:pt x="218" y="80"/>
                    </a:lnTo>
                    <a:lnTo>
                      <a:pt x="218" y="80"/>
                    </a:lnTo>
                    <a:lnTo>
                      <a:pt x="222" y="62"/>
                    </a:lnTo>
                    <a:lnTo>
                      <a:pt x="232" y="44"/>
                    </a:lnTo>
                    <a:lnTo>
                      <a:pt x="244" y="26"/>
                    </a:lnTo>
                    <a:lnTo>
                      <a:pt x="256" y="10"/>
                    </a:lnTo>
                    <a:lnTo>
                      <a:pt x="256" y="10"/>
                    </a:lnTo>
                    <a:lnTo>
                      <a:pt x="258" y="10"/>
                    </a:lnTo>
                    <a:lnTo>
                      <a:pt x="264" y="12"/>
                    </a:lnTo>
                    <a:lnTo>
                      <a:pt x="278" y="18"/>
                    </a:lnTo>
                    <a:lnTo>
                      <a:pt x="294" y="26"/>
                    </a:lnTo>
                    <a:lnTo>
                      <a:pt x="300" y="32"/>
                    </a:lnTo>
                    <a:lnTo>
                      <a:pt x="304" y="38"/>
                    </a:lnTo>
                    <a:lnTo>
                      <a:pt x="304" y="38"/>
                    </a:lnTo>
                    <a:lnTo>
                      <a:pt x="312" y="56"/>
                    </a:lnTo>
                    <a:lnTo>
                      <a:pt x="318" y="76"/>
                    </a:lnTo>
                    <a:lnTo>
                      <a:pt x="328" y="120"/>
                    </a:lnTo>
                    <a:lnTo>
                      <a:pt x="328" y="120"/>
                    </a:lnTo>
                    <a:lnTo>
                      <a:pt x="378" y="124"/>
                    </a:lnTo>
                    <a:lnTo>
                      <a:pt x="378" y="124"/>
                    </a:lnTo>
                    <a:lnTo>
                      <a:pt x="400" y="68"/>
                    </a:lnTo>
                    <a:lnTo>
                      <a:pt x="412" y="40"/>
                    </a:lnTo>
                    <a:lnTo>
                      <a:pt x="426" y="14"/>
                    </a:lnTo>
                    <a:lnTo>
                      <a:pt x="426" y="14"/>
                    </a:lnTo>
                    <a:lnTo>
                      <a:pt x="428" y="10"/>
                    </a:lnTo>
                    <a:lnTo>
                      <a:pt x="434" y="6"/>
                    </a:lnTo>
                    <a:lnTo>
                      <a:pt x="448" y="2"/>
                    </a:lnTo>
                    <a:lnTo>
                      <a:pt x="464" y="0"/>
                    </a:lnTo>
                    <a:lnTo>
                      <a:pt x="480" y="0"/>
                    </a:lnTo>
                    <a:lnTo>
                      <a:pt x="480" y="0"/>
                    </a:lnTo>
                    <a:lnTo>
                      <a:pt x="488" y="2"/>
                    </a:lnTo>
                    <a:lnTo>
                      <a:pt x="496" y="4"/>
                    </a:lnTo>
                    <a:lnTo>
                      <a:pt x="512" y="12"/>
                    </a:lnTo>
                    <a:lnTo>
                      <a:pt x="524" y="26"/>
                    </a:lnTo>
                    <a:lnTo>
                      <a:pt x="536" y="42"/>
                    </a:lnTo>
                    <a:lnTo>
                      <a:pt x="544" y="60"/>
                    </a:lnTo>
                    <a:lnTo>
                      <a:pt x="548" y="82"/>
                    </a:lnTo>
                    <a:lnTo>
                      <a:pt x="550" y="104"/>
                    </a:lnTo>
                    <a:lnTo>
                      <a:pt x="550" y="128"/>
                    </a:lnTo>
                    <a:lnTo>
                      <a:pt x="550" y="128"/>
                    </a:lnTo>
                    <a:lnTo>
                      <a:pt x="546" y="142"/>
                    </a:lnTo>
                    <a:lnTo>
                      <a:pt x="544" y="148"/>
                    </a:lnTo>
                    <a:lnTo>
                      <a:pt x="540" y="152"/>
                    </a:lnTo>
                    <a:lnTo>
                      <a:pt x="534" y="154"/>
                    </a:lnTo>
                    <a:lnTo>
                      <a:pt x="528" y="156"/>
                    </a:lnTo>
                    <a:lnTo>
                      <a:pt x="522" y="156"/>
                    </a:lnTo>
                    <a:lnTo>
                      <a:pt x="514" y="154"/>
                    </a:lnTo>
                    <a:lnTo>
                      <a:pt x="514" y="154"/>
                    </a:lnTo>
                    <a:lnTo>
                      <a:pt x="516" y="120"/>
                    </a:lnTo>
                    <a:lnTo>
                      <a:pt x="516" y="106"/>
                    </a:lnTo>
                    <a:lnTo>
                      <a:pt x="512" y="92"/>
                    </a:lnTo>
                    <a:lnTo>
                      <a:pt x="512" y="92"/>
                    </a:lnTo>
                    <a:lnTo>
                      <a:pt x="504" y="78"/>
                    </a:lnTo>
                    <a:lnTo>
                      <a:pt x="494" y="68"/>
                    </a:lnTo>
                    <a:lnTo>
                      <a:pt x="482" y="58"/>
                    </a:lnTo>
                    <a:lnTo>
                      <a:pt x="476" y="56"/>
                    </a:lnTo>
                    <a:lnTo>
                      <a:pt x="470" y="54"/>
                    </a:lnTo>
                    <a:lnTo>
                      <a:pt x="470" y="54"/>
                    </a:lnTo>
                    <a:lnTo>
                      <a:pt x="464" y="54"/>
                    </a:lnTo>
                    <a:lnTo>
                      <a:pt x="458" y="56"/>
                    </a:lnTo>
                    <a:lnTo>
                      <a:pt x="446" y="64"/>
                    </a:lnTo>
                    <a:lnTo>
                      <a:pt x="436" y="74"/>
                    </a:lnTo>
                    <a:lnTo>
                      <a:pt x="428" y="86"/>
                    </a:lnTo>
                    <a:lnTo>
                      <a:pt x="428" y="86"/>
                    </a:lnTo>
                    <a:lnTo>
                      <a:pt x="422" y="102"/>
                    </a:lnTo>
                    <a:lnTo>
                      <a:pt x="422" y="110"/>
                    </a:lnTo>
                    <a:lnTo>
                      <a:pt x="422" y="120"/>
                    </a:lnTo>
                    <a:lnTo>
                      <a:pt x="422" y="128"/>
                    </a:lnTo>
                    <a:lnTo>
                      <a:pt x="426" y="136"/>
                    </a:lnTo>
                    <a:lnTo>
                      <a:pt x="434" y="142"/>
                    </a:lnTo>
                    <a:lnTo>
                      <a:pt x="442" y="148"/>
                    </a:lnTo>
                    <a:lnTo>
                      <a:pt x="442" y="148"/>
                    </a:lnTo>
                    <a:lnTo>
                      <a:pt x="476" y="166"/>
                    </a:lnTo>
                    <a:lnTo>
                      <a:pt x="494" y="172"/>
                    </a:lnTo>
                    <a:lnTo>
                      <a:pt x="512" y="178"/>
                    </a:lnTo>
                    <a:lnTo>
                      <a:pt x="512" y="178"/>
                    </a:lnTo>
                    <a:lnTo>
                      <a:pt x="522" y="182"/>
                    </a:lnTo>
                    <a:lnTo>
                      <a:pt x="530" y="186"/>
                    </a:lnTo>
                    <a:lnTo>
                      <a:pt x="538" y="192"/>
                    </a:lnTo>
                    <a:lnTo>
                      <a:pt x="542" y="198"/>
                    </a:lnTo>
                    <a:lnTo>
                      <a:pt x="546" y="204"/>
                    </a:lnTo>
                    <a:lnTo>
                      <a:pt x="546" y="212"/>
                    </a:lnTo>
                    <a:lnTo>
                      <a:pt x="546" y="222"/>
                    </a:lnTo>
                    <a:lnTo>
                      <a:pt x="542" y="232"/>
                    </a:lnTo>
                    <a:lnTo>
                      <a:pt x="542" y="232"/>
                    </a:lnTo>
                    <a:lnTo>
                      <a:pt x="538" y="248"/>
                    </a:lnTo>
                    <a:lnTo>
                      <a:pt x="536" y="264"/>
                    </a:lnTo>
                    <a:lnTo>
                      <a:pt x="536" y="280"/>
                    </a:lnTo>
                    <a:lnTo>
                      <a:pt x="538" y="296"/>
                    </a:lnTo>
                    <a:lnTo>
                      <a:pt x="542" y="312"/>
                    </a:lnTo>
                    <a:lnTo>
                      <a:pt x="548" y="326"/>
                    </a:lnTo>
                    <a:lnTo>
                      <a:pt x="558" y="340"/>
                    </a:lnTo>
                    <a:lnTo>
                      <a:pt x="568" y="354"/>
                    </a:lnTo>
                    <a:lnTo>
                      <a:pt x="568" y="354"/>
                    </a:lnTo>
                    <a:lnTo>
                      <a:pt x="572" y="360"/>
                    </a:lnTo>
                    <a:lnTo>
                      <a:pt x="576" y="368"/>
                    </a:lnTo>
                    <a:lnTo>
                      <a:pt x="576" y="368"/>
                    </a:lnTo>
                    <a:lnTo>
                      <a:pt x="596" y="418"/>
                    </a:lnTo>
                    <a:lnTo>
                      <a:pt x="620" y="468"/>
                    </a:lnTo>
                    <a:lnTo>
                      <a:pt x="642" y="516"/>
                    </a:lnTo>
                    <a:lnTo>
                      <a:pt x="664" y="566"/>
                    </a:lnTo>
                    <a:lnTo>
                      <a:pt x="684" y="618"/>
                    </a:lnTo>
                    <a:lnTo>
                      <a:pt x="692" y="644"/>
                    </a:lnTo>
                    <a:lnTo>
                      <a:pt x="698" y="670"/>
                    </a:lnTo>
                    <a:lnTo>
                      <a:pt x="702" y="696"/>
                    </a:lnTo>
                    <a:lnTo>
                      <a:pt x="706" y="724"/>
                    </a:lnTo>
                    <a:lnTo>
                      <a:pt x="708" y="752"/>
                    </a:lnTo>
                    <a:lnTo>
                      <a:pt x="706" y="780"/>
                    </a:lnTo>
                    <a:lnTo>
                      <a:pt x="706" y="780"/>
                    </a:lnTo>
                    <a:lnTo>
                      <a:pt x="706" y="788"/>
                    </a:lnTo>
                    <a:lnTo>
                      <a:pt x="708" y="796"/>
                    </a:lnTo>
                    <a:lnTo>
                      <a:pt x="714" y="814"/>
                    </a:lnTo>
                    <a:lnTo>
                      <a:pt x="724" y="832"/>
                    </a:lnTo>
                    <a:lnTo>
                      <a:pt x="732" y="850"/>
                    </a:lnTo>
                    <a:lnTo>
                      <a:pt x="732" y="850"/>
                    </a:lnTo>
                    <a:lnTo>
                      <a:pt x="696" y="878"/>
                    </a:lnTo>
                    <a:lnTo>
                      <a:pt x="674" y="896"/>
                    </a:lnTo>
                    <a:lnTo>
                      <a:pt x="654" y="916"/>
                    </a:lnTo>
                    <a:lnTo>
                      <a:pt x="654" y="916"/>
                    </a:lnTo>
                    <a:lnTo>
                      <a:pt x="650" y="922"/>
                    </a:lnTo>
                    <a:lnTo>
                      <a:pt x="644" y="930"/>
                    </a:lnTo>
                    <a:lnTo>
                      <a:pt x="638" y="948"/>
                    </a:lnTo>
                    <a:lnTo>
                      <a:pt x="636" y="966"/>
                    </a:lnTo>
                    <a:lnTo>
                      <a:pt x="634" y="986"/>
                    </a:lnTo>
                    <a:lnTo>
                      <a:pt x="634" y="986"/>
                    </a:lnTo>
                    <a:lnTo>
                      <a:pt x="634" y="1032"/>
                    </a:lnTo>
                    <a:lnTo>
                      <a:pt x="636" y="1076"/>
                    </a:lnTo>
                    <a:lnTo>
                      <a:pt x="638" y="1122"/>
                    </a:lnTo>
                    <a:lnTo>
                      <a:pt x="640" y="1168"/>
                    </a:lnTo>
                    <a:lnTo>
                      <a:pt x="640" y="1168"/>
                    </a:lnTo>
                    <a:lnTo>
                      <a:pt x="636" y="1196"/>
                    </a:lnTo>
                    <a:lnTo>
                      <a:pt x="630" y="1224"/>
                    </a:lnTo>
                    <a:lnTo>
                      <a:pt x="622" y="1252"/>
                    </a:lnTo>
                    <a:lnTo>
                      <a:pt x="612" y="1278"/>
                    </a:lnTo>
                    <a:lnTo>
                      <a:pt x="612" y="1278"/>
                    </a:lnTo>
                    <a:lnTo>
                      <a:pt x="610" y="1268"/>
                    </a:lnTo>
                    <a:lnTo>
                      <a:pt x="608" y="1256"/>
                    </a:lnTo>
                    <a:lnTo>
                      <a:pt x="608" y="1246"/>
                    </a:lnTo>
                    <a:lnTo>
                      <a:pt x="608" y="1234"/>
                    </a:lnTo>
                    <a:lnTo>
                      <a:pt x="612" y="1212"/>
                    </a:lnTo>
                    <a:lnTo>
                      <a:pt x="618" y="1190"/>
                    </a:lnTo>
                    <a:lnTo>
                      <a:pt x="622" y="1168"/>
                    </a:lnTo>
                    <a:lnTo>
                      <a:pt x="624" y="1146"/>
                    </a:lnTo>
                    <a:lnTo>
                      <a:pt x="624" y="1134"/>
                    </a:lnTo>
                    <a:lnTo>
                      <a:pt x="622" y="1122"/>
                    </a:lnTo>
                    <a:lnTo>
                      <a:pt x="618" y="1110"/>
                    </a:lnTo>
                    <a:lnTo>
                      <a:pt x="612" y="1096"/>
                    </a:lnTo>
                    <a:lnTo>
                      <a:pt x="612" y="1096"/>
                    </a:lnTo>
                    <a:lnTo>
                      <a:pt x="596" y="1120"/>
                    </a:lnTo>
                    <a:lnTo>
                      <a:pt x="578" y="1138"/>
                    </a:lnTo>
                    <a:lnTo>
                      <a:pt x="558" y="1156"/>
                    </a:lnTo>
                    <a:lnTo>
                      <a:pt x="538" y="1170"/>
                    </a:lnTo>
                    <a:lnTo>
                      <a:pt x="516" y="1184"/>
                    </a:lnTo>
                    <a:lnTo>
                      <a:pt x="494" y="1194"/>
                    </a:lnTo>
                    <a:lnTo>
                      <a:pt x="470" y="1202"/>
                    </a:lnTo>
                    <a:lnTo>
                      <a:pt x="444" y="1208"/>
                    </a:lnTo>
                    <a:lnTo>
                      <a:pt x="444" y="1208"/>
                    </a:lnTo>
                    <a:lnTo>
                      <a:pt x="418" y="1212"/>
                    </a:lnTo>
                    <a:lnTo>
                      <a:pt x="392" y="1212"/>
                    </a:lnTo>
                    <a:lnTo>
                      <a:pt x="368" y="1210"/>
                    </a:lnTo>
                    <a:lnTo>
                      <a:pt x="344" y="1206"/>
                    </a:lnTo>
                    <a:lnTo>
                      <a:pt x="320" y="1200"/>
                    </a:lnTo>
                    <a:lnTo>
                      <a:pt x="296" y="1194"/>
                    </a:lnTo>
                    <a:lnTo>
                      <a:pt x="250" y="1178"/>
                    </a:lnTo>
                    <a:lnTo>
                      <a:pt x="250" y="1178"/>
                    </a:lnTo>
                    <a:lnTo>
                      <a:pt x="254" y="1192"/>
                    </a:lnTo>
                    <a:lnTo>
                      <a:pt x="260" y="1204"/>
                    </a:lnTo>
                    <a:lnTo>
                      <a:pt x="274" y="1230"/>
                    </a:lnTo>
                    <a:lnTo>
                      <a:pt x="278" y="1244"/>
                    </a:lnTo>
                    <a:lnTo>
                      <a:pt x="280" y="1256"/>
                    </a:lnTo>
                    <a:lnTo>
                      <a:pt x="278" y="1270"/>
                    </a:lnTo>
                    <a:lnTo>
                      <a:pt x="272" y="1284"/>
                    </a:lnTo>
                    <a:lnTo>
                      <a:pt x="272" y="1284"/>
                    </a:lnTo>
                    <a:lnTo>
                      <a:pt x="212" y="1148"/>
                    </a:lnTo>
                    <a:lnTo>
                      <a:pt x="212" y="1148"/>
                    </a:lnTo>
                    <a:lnTo>
                      <a:pt x="232" y="1134"/>
                    </a:lnTo>
                    <a:lnTo>
                      <a:pt x="246" y="1120"/>
                    </a:lnTo>
                    <a:lnTo>
                      <a:pt x="254" y="1106"/>
                    </a:lnTo>
                    <a:lnTo>
                      <a:pt x="256" y="1098"/>
                    </a:lnTo>
                    <a:lnTo>
                      <a:pt x="258" y="1090"/>
                    </a:lnTo>
                    <a:lnTo>
                      <a:pt x="256" y="1084"/>
                    </a:lnTo>
                    <a:lnTo>
                      <a:pt x="254" y="1076"/>
                    </a:lnTo>
                    <a:lnTo>
                      <a:pt x="246" y="1060"/>
                    </a:lnTo>
                    <a:lnTo>
                      <a:pt x="232" y="1044"/>
                    </a:lnTo>
                    <a:lnTo>
                      <a:pt x="214" y="1026"/>
                    </a:lnTo>
                    <a:lnTo>
                      <a:pt x="214" y="1026"/>
                    </a:lnTo>
                    <a:lnTo>
                      <a:pt x="132" y="958"/>
                    </a:lnTo>
                    <a:lnTo>
                      <a:pt x="52" y="890"/>
                    </a:lnTo>
                    <a:lnTo>
                      <a:pt x="52" y="890"/>
                    </a:lnTo>
                    <a:lnTo>
                      <a:pt x="34" y="874"/>
                    </a:lnTo>
                    <a:lnTo>
                      <a:pt x="20" y="856"/>
                    </a:lnTo>
                    <a:lnTo>
                      <a:pt x="10" y="836"/>
                    </a:lnTo>
                    <a:lnTo>
                      <a:pt x="4" y="816"/>
                    </a:lnTo>
                    <a:lnTo>
                      <a:pt x="0" y="796"/>
                    </a:lnTo>
                    <a:lnTo>
                      <a:pt x="0" y="774"/>
                    </a:lnTo>
                    <a:lnTo>
                      <a:pt x="0" y="752"/>
                    </a:lnTo>
                    <a:lnTo>
                      <a:pt x="4" y="728"/>
                    </a:lnTo>
                    <a:lnTo>
                      <a:pt x="4" y="728"/>
                    </a:lnTo>
                    <a:lnTo>
                      <a:pt x="8" y="764"/>
                    </a:lnTo>
                    <a:lnTo>
                      <a:pt x="10" y="784"/>
                    </a:lnTo>
                    <a:lnTo>
                      <a:pt x="14" y="802"/>
                    </a:lnTo>
                    <a:lnTo>
                      <a:pt x="22" y="820"/>
                    </a:lnTo>
                    <a:lnTo>
                      <a:pt x="30" y="838"/>
                    </a:lnTo>
                    <a:lnTo>
                      <a:pt x="44" y="854"/>
                    </a:lnTo>
                    <a:lnTo>
                      <a:pt x="64" y="870"/>
                    </a:lnTo>
                    <a:lnTo>
                      <a:pt x="64" y="870"/>
                    </a:lnTo>
                    <a:lnTo>
                      <a:pt x="70" y="836"/>
                    </a:lnTo>
                    <a:lnTo>
                      <a:pt x="72" y="822"/>
                    </a:lnTo>
                    <a:lnTo>
                      <a:pt x="72" y="810"/>
                    </a:lnTo>
                    <a:lnTo>
                      <a:pt x="72" y="810"/>
                    </a:lnTo>
                    <a:lnTo>
                      <a:pt x="72" y="772"/>
                    </a:lnTo>
                    <a:lnTo>
                      <a:pt x="76" y="736"/>
                    </a:lnTo>
                    <a:lnTo>
                      <a:pt x="84" y="700"/>
                    </a:lnTo>
                    <a:lnTo>
                      <a:pt x="94" y="666"/>
                    </a:lnTo>
                    <a:lnTo>
                      <a:pt x="106" y="632"/>
                    </a:lnTo>
                    <a:lnTo>
                      <a:pt x="122" y="600"/>
                    </a:lnTo>
                    <a:lnTo>
                      <a:pt x="140" y="568"/>
                    </a:lnTo>
                    <a:lnTo>
                      <a:pt x="160" y="538"/>
                    </a:lnTo>
                    <a:lnTo>
                      <a:pt x="160" y="538"/>
                    </a:lnTo>
                    <a:lnTo>
                      <a:pt x="168" y="526"/>
                    </a:lnTo>
                    <a:lnTo>
                      <a:pt x="168" y="522"/>
                    </a:lnTo>
                    <a:lnTo>
                      <a:pt x="168" y="516"/>
                    </a:lnTo>
                    <a:lnTo>
                      <a:pt x="168" y="516"/>
                    </a:lnTo>
                    <a:lnTo>
                      <a:pt x="164" y="500"/>
                    </a:lnTo>
                    <a:lnTo>
                      <a:pt x="164" y="482"/>
                    </a:lnTo>
                    <a:lnTo>
                      <a:pt x="166" y="466"/>
                    </a:lnTo>
                    <a:lnTo>
                      <a:pt x="170" y="452"/>
                    </a:lnTo>
                    <a:lnTo>
                      <a:pt x="176" y="436"/>
                    </a:lnTo>
                    <a:lnTo>
                      <a:pt x="182" y="422"/>
                    </a:lnTo>
                    <a:lnTo>
                      <a:pt x="196" y="392"/>
                    </a:lnTo>
                    <a:lnTo>
                      <a:pt x="196" y="392"/>
                    </a:lnTo>
                    <a:lnTo>
                      <a:pt x="214" y="354"/>
                    </a:lnTo>
                    <a:lnTo>
                      <a:pt x="230" y="312"/>
                    </a:lnTo>
                    <a:lnTo>
                      <a:pt x="230" y="31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Freeform 8"/>
              <p:cNvSpPr>
                <a:spLocks/>
              </p:cNvSpPr>
              <p:nvPr/>
            </p:nvSpPr>
            <p:spPr bwMode="auto">
              <a:xfrm>
                <a:off x="4238" y="2143"/>
                <a:ext cx="100" cy="330"/>
              </a:xfrm>
              <a:custGeom>
                <a:avLst/>
                <a:gdLst>
                  <a:gd name="T0" fmla="*/ 70 w 100"/>
                  <a:gd name="T1" fmla="*/ 304 h 330"/>
                  <a:gd name="T2" fmla="*/ 70 w 100"/>
                  <a:gd name="T3" fmla="*/ 304 h 330"/>
                  <a:gd name="T4" fmla="*/ 100 w 100"/>
                  <a:gd name="T5" fmla="*/ 330 h 330"/>
                  <a:gd name="T6" fmla="*/ 100 w 100"/>
                  <a:gd name="T7" fmla="*/ 330 h 330"/>
                  <a:gd name="T8" fmla="*/ 38 w 100"/>
                  <a:gd name="T9" fmla="*/ 320 h 330"/>
                  <a:gd name="T10" fmla="*/ 38 w 100"/>
                  <a:gd name="T11" fmla="*/ 320 h 330"/>
                  <a:gd name="T12" fmla="*/ 48 w 100"/>
                  <a:gd name="T13" fmla="*/ 300 h 330"/>
                  <a:gd name="T14" fmla="*/ 56 w 100"/>
                  <a:gd name="T15" fmla="*/ 278 h 330"/>
                  <a:gd name="T16" fmla="*/ 62 w 100"/>
                  <a:gd name="T17" fmla="*/ 256 h 330"/>
                  <a:gd name="T18" fmla="*/ 64 w 100"/>
                  <a:gd name="T19" fmla="*/ 236 h 330"/>
                  <a:gd name="T20" fmla="*/ 66 w 100"/>
                  <a:gd name="T21" fmla="*/ 216 h 330"/>
                  <a:gd name="T22" fmla="*/ 64 w 100"/>
                  <a:gd name="T23" fmla="*/ 194 h 330"/>
                  <a:gd name="T24" fmla="*/ 62 w 100"/>
                  <a:gd name="T25" fmla="*/ 174 h 330"/>
                  <a:gd name="T26" fmla="*/ 58 w 100"/>
                  <a:gd name="T27" fmla="*/ 154 h 330"/>
                  <a:gd name="T28" fmla="*/ 48 w 100"/>
                  <a:gd name="T29" fmla="*/ 116 h 330"/>
                  <a:gd name="T30" fmla="*/ 32 w 100"/>
                  <a:gd name="T31" fmla="*/ 76 h 330"/>
                  <a:gd name="T32" fmla="*/ 0 w 100"/>
                  <a:gd name="T33" fmla="*/ 0 h 330"/>
                  <a:gd name="T34" fmla="*/ 0 w 100"/>
                  <a:gd name="T35" fmla="*/ 0 h 330"/>
                  <a:gd name="T36" fmla="*/ 24 w 100"/>
                  <a:gd name="T37" fmla="*/ 34 h 330"/>
                  <a:gd name="T38" fmla="*/ 44 w 100"/>
                  <a:gd name="T39" fmla="*/ 68 h 330"/>
                  <a:gd name="T40" fmla="*/ 60 w 100"/>
                  <a:gd name="T41" fmla="*/ 104 h 330"/>
                  <a:gd name="T42" fmla="*/ 70 w 100"/>
                  <a:gd name="T43" fmla="*/ 142 h 330"/>
                  <a:gd name="T44" fmla="*/ 76 w 100"/>
                  <a:gd name="T45" fmla="*/ 180 h 330"/>
                  <a:gd name="T46" fmla="*/ 78 w 100"/>
                  <a:gd name="T47" fmla="*/ 220 h 330"/>
                  <a:gd name="T48" fmla="*/ 76 w 100"/>
                  <a:gd name="T49" fmla="*/ 262 h 330"/>
                  <a:gd name="T50" fmla="*/ 70 w 100"/>
                  <a:gd name="T51" fmla="*/ 304 h 330"/>
                  <a:gd name="T52" fmla="*/ 70 w 100"/>
                  <a:gd name="T53" fmla="*/ 304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0" h="330">
                    <a:moveTo>
                      <a:pt x="70" y="304"/>
                    </a:moveTo>
                    <a:lnTo>
                      <a:pt x="70" y="304"/>
                    </a:lnTo>
                    <a:lnTo>
                      <a:pt x="100" y="330"/>
                    </a:lnTo>
                    <a:lnTo>
                      <a:pt x="100" y="330"/>
                    </a:lnTo>
                    <a:lnTo>
                      <a:pt x="38" y="320"/>
                    </a:lnTo>
                    <a:lnTo>
                      <a:pt x="38" y="320"/>
                    </a:lnTo>
                    <a:lnTo>
                      <a:pt x="48" y="300"/>
                    </a:lnTo>
                    <a:lnTo>
                      <a:pt x="56" y="278"/>
                    </a:lnTo>
                    <a:lnTo>
                      <a:pt x="62" y="256"/>
                    </a:lnTo>
                    <a:lnTo>
                      <a:pt x="64" y="236"/>
                    </a:lnTo>
                    <a:lnTo>
                      <a:pt x="66" y="216"/>
                    </a:lnTo>
                    <a:lnTo>
                      <a:pt x="64" y="194"/>
                    </a:lnTo>
                    <a:lnTo>
                      <a:pt x="62" y="174"/>
                    </a:lnTo>
                    <a:lnTo>
                      <a:pt x="58" y="154"/>
                    </a:lnTo>
                    <a:lnTo>
                      <a:pt x="48" y="116"/>
                    </a:lnTo>
                    <a:lnTo>
                      <a:pt x="32" y="76"/>
                    </a:lnTo>
                    <a:lnTo>
                      <a:pt x="0" y="0"/>
                    </a:lnTo>
                    <a:lnTo>
                      <a:pt x="0" y="0"/>
                    </a:lnTo>
                    <a:lnTo>
                      <a:pt x="24" y="34"/>
                    </a:lnTo>
                    <a:lnTo>
                      <a:pt x="44" y="68"/>
                    </a:lnTo>
                    <a:lnTo>
                      <a:pt x="60" y="104"/>
                    </a:lnTo>
                    <a:lnTo>
                      <a:pt x="70" y="142"/>
                    </a:lnTo>
                    <a:lnTo>
                      <a:pt x="76" y="180"/>
                    </a:lnTo>
                    <a:lnTo>
                      <a:pt x="78" y="220"/>
                    </a:lnTo>
                    <a:lnTo>
                      <a:pt x="76" y="262"/>
                    </a:lnTo>
                    <a:lnTo>
                      <a:pt x="70" y="304"/>
                    </a:lnTo>
                    <a:lnTo>
                      <a:pt x="70" y="30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Freeform 9"/>
              <p:cNvSpPr>
                <a:spLocks/>
              </p:cNvSpPr>
              <p:nvPr/>
            </p:nvSpPr>
            <p:spPr bwMode="auto">
              <a:xfrm>
                <a:off x="4100" y="1883"/>
                <a:ext cx="62" cy="54"/>
              </a:xfrm>
              <a:custGeom>
                <a:avLst/>
                <a:gdLst>
                  <a:gd name="T0" fmla="*/ 10 w 62"/>
                  <a:gd name="T1" fmla="*/ 0 h 54"/>
                  <a:gd name="T2" fmla="*/ 10 w 62"/>
                  <a:gd name="T3" fmla="*/ 0 h 54"/>
                  <a:gd name="T4" fmla="*/ 32 w 62"/>
                  <a:gd name="T5" fmla="*/ 12 h 54"/>
                  <a:gd name="T6" fmla="*/ 44 w 62"/>
                  <a:gd name="T7" fmla="*/ 18 h 54"/>
                  <a:gd name="T8" fmla="*/ 54 w 62"/>
                  <a:gd name="T9" fmla="*/ 24 h 54"/>
                  <a:gd name="T10" fmla="*/ 54 w 62"/>
                  <a:gd name="T11" fmla="*/ 24 h 54"/>
                  <a:gd name="T12" fmla="*/ 58 w 62"/>
                  <a:gd name="T13" fmla="*/ 30 h 54"/>
                  <a:gd name="T14" fmla="*/ 58 w 62"/>
                  <a:gd name="T15" fmla="*/ 36 h 54"/>
                  <a:gd name="T16" fmla="*/ 62 w 62"/>
                  <a:gd name="T17" fmla="*/ 52 h 54"/>
                  <a:gd name="T18" fmla="*/ 62 w 62"/>
                  <a:gd name="T19" fmla="*/ 52 h 54"/>
                  <a:gd name="T20" fmla="*/ 48 w 62"/>
                  <a:gd name="T21" fmla="*/ 54 h 54"/>
                  <a:gd name="T22" fmla="*/ 42 w 62"/>
                  <a:gd name="T23" fmla="*/ 54 h 54"/>
                  <a:gd name="T24" fmla="*/ 38 w 62"/>
                  <a:gd name="T25" fmla="*/ 52 h 54"/>
                  <a:gd name="T26" fmla="*/ 38 w 62"/>
                  <a:gd name="T27" fmla="*/ 52 h 54"/>
                  <a:gd name="T28" fmla="*/ 18 w 62"/>
                  <a:gd name="T29" fmla="*/ 30 h 54"/>
                  <a:gd name="T30" fmla="*/ 0 w 62"/>
                  <a:gd name="T31" fmla="*/ 6 h 54"/>
                  <a:gd name="T32" fmla="*/ 0 w 62"/>
                  <a:gd name="T33" fmla="*/ 6 h 54"/>
                  <a:gd name="T34" fmla="*/ 10 w 62"/>
                  <a:gd name="T35" fmla="*/ 0 h 54"/>
                  <a:gd name="T36" fmla="*/ 10 w 62"/>
                  <a:gd name="T3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 h="54">
                    <a:moveTo>
                      <a:pt x="10" y="0"/>
                    </a:moveTo>
                    <a:lnTo>
                      <a:pt x="10" y="0"/>
                    </a:lnTo>
                    <a:lnTo>
                      <a:pt x="32" y="12"/>
                    </a:lnTo>
                    <a:lnTo>
                      <a:pt x="44" y="18"/>
                    </a:lnTo>
                    <a:lnTo>
                      <a:pt x="54" y="24"/>
                    </a:lnTo>
                    <a:lnTo>
                      <a:pt x="54" y="24"/>
                    </a:lnTo>
                    <a:lnTo>
                      <a:pt x="58" y="30"/>
                    </a:lnTo>
                    <a:lnTo>
                      <a:pt x="58" y="36"/>
                    </a:lnTo>
                    <a:lnTo>
                      <a:pt x="62" y="52"/>
                    </a:lnTo>
                    <a:lnTo>
                      <a:pt x="62" y="52"/>
                    </a:lnTo>
                    <a:lnTo>
                      <a:pt x="48" y="54"/>
                    </a:lnTo>
                    <a:lnTo>
                      <a:pt x="42" y="54"/>
                    </a:lnTo>
                    <a:lnTo>
                      <a:pt x="38" y="52"/>
                    </a:lnTo>
                    <a:lnTo>
                      <a:pt x="38" y="52"/>
                    </a:lnTo>
                    <a:lnTo>
                      <a:pt x="18" y="30"/>
                    </a:lnTo>
                    <a:lnTo>
                      <a:pt x="0" y="6"/>
                    </a:lnTo>
                    <a:lnTo>
                      <a:pt x="0" y="6"/>
                    </a:lnTo>
                    <a:lnTo>
                      <a:pt x="10" y="0"/>
                    </a:lnTo>
                    <a:lnTo>
                      <a:pt x="1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2" name="Group 1"/>
          <p:cNvGrpSpPr/>
          <p:nvPr/>
        </p:nvGrpSpPr>
        <p:grpSpPr>
          <a:xfrm>
            <a:off x="4262822" y="3853040"/>
            <a:ext cx="618056" cy="618056"/>
            <a:chOff x="4266682" y="3822164"/>
            <a:chExt cx="618056" cy="618056"/>
          </a:xfrm>
        </p:grpSpPr>
        <p:grpSp>
          <p:nvGrpSpPr>
            <p:cNvPr id="116" name="Group 115"/>
            <p:cNvGrpSpPr/>
            <p:nvPr/>
          </p:nvGrpSpPr>
          <p:grpSpPr>
            <a:xfrm>
              <a:off x="4266682" y="3822164"/>
              <a:ext cx="618056" cy="618056"/>
              <a:chOff x="4202820" y="3792680"/>
              <a:chExt cx="707142" cy="707142"/>
            </a:xfrm>
          </p:grpSpPr>
          <p:sp>
            <p:nvSpPr>
              <p:cNvPr id="117" name="Oval 116"/>
              <p:cNvSpPr/>
              <p:nvPr/>
            </p:nvSpPr>
            <p:spPr bwMode="auto">
              <a:xfrm>
                <a:off x="4202820" y="3792680"/>
                <a:ext cx="707142" cy="707142"/>
              </a:xfrm>
              <a:prstGeom prst="ellipse">
                <a:avLst/>
              </a:prstGeom>
              <a:solidFill>
                <a:srgbClr val="FFFFFF"/>
              </a:solidFill>
              <a:ln w="41275">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chemeClr val="bg1"/>
                      </a:gs>
                      <a:gs pos="10417">
                        <a:schemeClr val="bg1"/>
                      </a:gs>
                    </a:gsLst>
                    <a:lin ang="5400000" scaled="0"/>
                  </a:gradFill>
                </a:endParaRPr>
              </a:p>
            </p:txBody>
          </p:sp>
          <p:grpSp>
            <p:nvGrpSpPr>
              <p:cNvPr id="118" name="Group 4"/>
              <p:cNvGrpSpPr>
                <a:grpSpLocks noChangeAspect="1"/>
              </p:cNvGrpSpPr>
              <p:nvPr/>
            </p:nvGrpSpPr>
            <p:grpSpPr bwMode="auto">
              <a:xfrm>
                <a:off x="4316523" y="3845687"/>
                <a:ext cx="475810" cy="560998"/>
                <a:chOff x="3230" y="1393"/>
                <a:chExt cx="1374" cy="1620"/>
              </a:xfrm>
            </p:grpSpPr>
            <p:sp>
              <p:nvSpPr>
                <p:cNvPr id="119" name="AutoShape 3"/>
                <p:cNvSpPr>
                  <a:spLocks noChangeAspect="1" noChangeArrowheads="1" noTextEdit="1"/>
                </p:cNvSpPr>
                <p:nvPr/>
              </p:nvSpPr>
              <p:spPr bwMode="auto">
                <a:xfrm>
                  <a:off x="3230" y="1393"/>
                  <a:ext cx="1374" cy="16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5"/>
                <p:cNvSpPr>
                  <a:spLocks/>
                </p:cNvSpPr>
                <p:nvPr/>
              </p:nvSpPr>
              <p:spPr bwMode="auto">
                <a:xfrm>
                  <a:off x="3230" y="1393"/>
                  <a:ext cx="1374" cy="1620"/>
                </a:xfrm>
                <a:custGeom>
                  <a:avLst/>
                  <a:gdLst>
                    <a:gd name="T0" fmla="*/ 132 w 1374"/>
                    <a:gd name="T1" fmla="*/ 1220 h 1620"/>
                    <a:gd name="T2" fmla="*/ 50 w 1374"/>
                    <a:gd name="T3" fmla="*/ 1240 h 1620"/>
                    <a:gd name="T4" fmla="*/ 10 w 1374"/>
                    <a:gd name="T5" fmla="*/ 1298 h 1620"/>
                    <a:gd name="T6" fmla="*/ 10 w 1374"/>
                    <a:gd name="T7" fmla="*/ 1420 h 1620"/>
                    <a:gd name="T8" fmla="*/ 4 w 1374"/>
                    <a:gd name="T9" fmla="*/ 1494 h 1620"/>
                    <a:gd name="T10" fmla="*/ 72 w 1374"/>
                    <a:gd name="T11" fmla="*/ 1530 h 1620"/>
                    <a:gd name="T12" fmla="*/ 408 w 1374"/>
                    <a:gd name="T13" fmla="*/ 1612 h 1620"/>
                    <a:gd name="T14" fmla="*/ 488 w 1374"/>
                    <a:gd name="T15" fmla="*/ 1584 h 1620"/>
                    <a:gd name="T16" fmla="*/ 666 w 1374"/>
                    <a:gd name="T17" fmla="*/ 1536 h 1620"/>
                    <a:gd name="T18" fmla="*/ 872 w 1374"/>
                    <a:gd name="T19" fmla="*/ 1548 h 1620"/>
                    <a:gd name="T20" fmla="*/ 932 w 1374"/>
                    <a:gd name="T21" fmla="*/ 1598 h 1620"/>
                    <a:gd name="T22" fmla="*/ 1008 w 1374"/>
                    <a:gd name="T23" fmla="*/ 1620 h 1620"/>
                    <a:gd name="T24" fmla="*/ 1088 w 1374"/>
                    <a:gd name="T25" fmla="*/ 1596 h 1620"/>
                    <a:gd name="T26" fmla="*/ 1268 w 1374"/>
                    <a:gd name="T27" fmla="*/ 1474 h 1620"/>
                    <a:gd name="T28" fmla="*/ 1360 w 1374"/>
                    <a:gd name="T29" fmla="*/ 1414 h 1620"/>
                    <a:gd name="T30" fmla="*/ 1360 w 1374"/>
                    <a:gd name="T31" fmla="*/ 1352 h 1620"/>
                    <a:gd name="T32" fmla="*/ 1274 w 1374"/>
                    <a:gd name="T33" fmla="*/ 1280 h 1620"/>
                    <a:gd name="T34" fmla="*/ 1234 w 1374"/>
                    <a:gd name="T35" fmla="*/ 1208 h 1620"/>
                    <a:gd name="T36" fmla="*/ 1270 w 1374"/>
                    <a:gd name="T37" fmla="*/ 1326 h 1620"/>
                    <a:gd name="T38" fmla="*/ 1354 w 1374"/>
                    <a:gd name="T39" fmla="*/ 1386 h 1620"/>
                    <a:gd name="T40" fmla="*/ 1232 w 1374"/>
                    <a:gd name="T41" fmla="*/ 1458 h 1620"/>
                    <a:gd name="T42" fmla="*/ 1092 w 1374"/>
                    <a:gd name="T43" fmla="*/ 1544 h 1620"/>
                    <a:gd name="T44" fmla="*/ 1042 w 1374"/>
                    <a:gd name="T45" fmla="*/ 1570 h 1620"/>
                    <a:gd name="T46" fmla="*/ 976 w 1374"/>
                    <a:gd name="T47" fmla="*/ 1564 h 1620"/>
                    <a:gd name="T48" fmla="*/ 938 w 1374"/>
                    <a:gd name="T49" fmla="*/ 1508 h 1620"/>
                    <a:gd name="T50" fmla="*/ 940 w 1374"/>
                    <a:gd name="T51" fmla="*/ 1432 h 1620"/>
                    <a:gd name="T52" fmla="*/ 934 w 1374"/>
                    <a:gd name="T53" fmla="*/ 1180 h 1620"/>
                    <a:gd name="T54" fmla="*/ 964 w 1374"/>
                    <a:gd name="T55" fmla="*/ 1152 h 1620"/>
                    <a:gd name="T56" fmla="*/ 1000 w 1374"/>
                    <a:gd name="T57" fmla="*/ 1196 h 1620"/>
                    <a:gd name="T58" fmla="*/ 1054 w 1374"/>
                    <a:gd name="T59" fmla="*/ 1240 h 1620"/>
                    <a:gd name="T60" fmla="*/ 1120 w 1374"/>
                    <a:gd name="T61" fmla="*/ 1230 h 1620"/>
                    <a:gd name="T62" fmla="*/ 1198 w 1374"/>
                    <a:gd name="T63" fmla="*/ 1164 h 1620"/>
                    <a:gd name="T64" fmla="*/ 1236 w 1374"/>
                    <a:gd name="T65" fmla="*/ 1072 h 1620"/>
                    <a:gd name="T66" fmla="*/ 1196 w 1374"/>
                    <a:gd name="T67" fmla="*/ 860 h 1620"/>
                    <a:gd name="T68" fmla="*/ 1094 w 1374"/>
                    <a:gd name="T69" fmla="*/ 690 h 1620"/>
                    <a:gd name="T70" fmla="*/ 1012 w 1374"/>
                    <a:gd name="T71" fmla="*/ 576 h 1620"/>
                    <a:gd name="T72" fmla="*/ 956 w 1374"/>
                    <a:gd name="T73" fmla="*/ 426 h 1620"/>
                    <a:gd name="T74" fmla="*/ 940 w 1374"/>
                    <a:gd name="T75" fmla="*/ 254 h 1620"/>
                    <a:gd name="T76" fmla="*/ 882 w 1374"/>
                    <a:gd name="T77" fmla="*/ 98 h 1620"/>
                    <a:gd name="T78" fmla="*/ 746 w 1374"/>
                    <a:gd name="T79" fmla="*/ 12 h 1620"/>
                    <a:gd name="T80" fmla="*/ 614 w 1374"/>
                    <a:gd name="T81" fmla="*/ 4 h 1620"/>
                    <a:gd name="T82" fmla="*/ 514 w 1374"/>
                    <a:gd name="T83" fmla="*/ 50 h 1620"/>
                    <a:gd name="T84" fmla="*/ 456 w 1374"/>
                    <a:gd name="T85" fmla="*/ 144 h 1620"/>
                    <a:gd name="T86" fmla="*/ 446 w 1374"/>
                    <a:gd name="T87" fmla="*/ 374 h 1620"/>
                    <a:gd name="T88" fmla="*/ 452 w 1374"/>
                    <a:gd name="T89" fmla="*/ 526 h 1620"/>
                    <a:gd name="T90" fmla="*/ 390 w 1374"/>
                    <a:gd name="T91" fmla="*/ 650 h 1620"/>
                    <a:gd name="T92" fmla="*/ 316 w 1374"/>
                    <a:gd name="T93" fmla="*/ 748 h 1620"/>
                    <a:gd name="T94" fmla="*/ 232 w 1374"/>
                    <a:gd name="T95" fmla="*/ 940 h 1620"/>
                    <a:gd name="T96" fmla="*/ 184 w 1374"/>
                    <a:gd name="T97" fmla="*/ 1078 h 1620"/>
                    <a:gd name="T98" fmla="*/ 224 w 1374"/>
                    <a:gd name="T99" fmla="*/ 1112 h 1620"/>
                    <a:gd name="T100" fmla="*/ 298 w 1374"/>
                    <a:gd name="T101" fmla="*/ 1158 h 1620"/>
                    <a:gd name="T102" fmla="*/ 480 w 1374"/>
                    <a:gd name="T103" fmla="*/ 1430 h 1620"/>
                    <a:gd name="T104" fmla="*/ 494 w 1374"/>
                    <a:gd name="T105" fmla="*/ 1518 h 1620"/>
                    <a:gd name="T106" fmla="*/ 438 w 1374"/>
                    <a:gd name="T107" fmla="*/ 1570 h 1620"/>
                    <a:gd name="T108" fmla="*/ 336 w 1374"/>
                    <a:gd name="T109" fmla="*/ 1564 h 1620"/>
                    <a:gd name="T110" fmla="*/ 60 w 1374"/>
                    <a:gd name="T111" fmla="*/ 1498 h 1620"/>
                    <a:gd name="T112" fmla="*/ 32 w 1374"/>
                    <a:gd name="T113" fmla="*/ 1456 h 1620"/>
                    <a:gd name="T114" fmla="*/ 52 w 1374"/>
                    <a:gd name="T115" fmla="*/ 1378 h 1620"/>
                    <a:gd name="T116" fmla="*/ 26 w 1374"/>
                    <a:gd name="T117" fmla="*/ 1294 h 1620"/>
                    <a:gd name="T118" fmla="*/ 52 w 1374"/>
                    <a:gd name="T119" fmla="*/ 1260 h 1620"/>
                    <a:gd name="T120" fmla="*/ 130 w 1374"/>
                    <a:gd name="T121" fmla="*/ 1252 h 1620"/>
                    <a:gd name="T122" fmla="*/ 174 w 1374"/>
                    <a:gd name="T123" fmla="*/ 1188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74" h="1620">
                      <a:moveTo>
                        <a:pt x="174" y="1170"/>
                      </a:moveTo>
                      <a:lnTo>
                        <a:pt x="174" y="1170"/>
                      </a:lnTo>
                      <a:lnTo>
                        <a:pt x="166" y="1186"/>
                      </a:lnTo>
                      <a:lnTo>
                        <a:pt x="156" y="1200"/>
                      </a:lnTo>
                      <a:lnTo>
                        <a:pt x="144" y="1210"/>
                      </a:lnTo>
                      <a:lnTo>
                        <a:pt x="132" y="1220"/>
                      </a:lnTo>
                      <a:lnTo>
                        <a:pt x="118" y="1226"/>
                      </a:lnTo>
                      <a:lnTo>
                        <a:pt x="104" y="1232"/>
                      </a:lnTo>
                      <a:lnTo>
                        <a:pt x="88" y="1236"/>
                      </a:lnTo>
                      <a:lnTo>
                        <a:pt x="72" y="1238"/>
                      </a:lnTo>
                      <a:lnTo>
                        <a:pt x="72" y="1238"/>
                      </a:lnTo>
                      <a:lnTo>
                        <a:pt x="50" y="1240"/>
                      </a:lnTo>
                      <a:lnTo>
                        <a:pt x="34" y="1242"/>
                      </a:lnTo>
                      <a:lnTo>
                        <a:pt x="22" y="1248"/>
                      </a:lnTo>
                      <a:lnTo>
                        <a:pt x="14" y="1256"/>
                      </a:lnTo>
                      <a:lnTo>
                        <a:pt x="10" y="1266"/>
                      </a:lnTo>
                      <a:lnTo>
                        <a:pt x="8" y="1280"/>
                      </a:lnTo>
                      <a:lnTo>
                        <a:pt x="10" y="1298"/>
                      </a:lnTo>
                      <a:lnTo>
                        <a:pt x="12" y="1318"/>
                      </a:lnTo>
                      <a:lnTo>
                        <a:pt x="12" y="1318"/>
                      </a:lnTo>
                      <a:lnTo>
                        <a:pt x="16" y="1344"/>
                      </a:lnTo>
                      <a:lnTo>
                        <a:pt x="18" y="1370"/>
                      </a:lnTo>
                      <a:lnTo>
                        <a:pt x="16" y="1396"/>
                      </a:lnTo>
                      <a:lnTo>
                        <a:pt x="10" y="1420"/>
                      </a:lnTo>
                      <a:lnTo>
                        <a:pt x="10" y="1420"/>
                      </a:lnTo>
                      <a:lnTo>
                        <a:pt x="4" y="1444"/>
                      </a:lnTo>
                      <a:lnTo>
                        <a:pt x="0" y="1464"/>
                      </a:lnTo>
                      <a:lnTo>
                        <a:pt x="0" y="1480"/>
                      </a:lnTo>
                      <a:lnTo>
                        <a:pt x="2" y="1488"/>
                      </a:lnTo>
                      <a:lnTo>
                        <a:pt x="4" y="1494"/>
                      </a:lnTo>
                      <a:lnTo>
                        <a:pt x="8" y="1500"/>
                      </a:lnTo>
                      <a:lnTo>
                        <a:pt x="14" y="1506"/>
                      </a:lnTo>
                      <a:lnTo>
                        <a:pt x="28" y="1514"/>
                      </a:lnTo>
                      <a:lnTo>
                        <a:pt x="46" y="1522"/>
                      </a:lnTo>
                      <a:lnTo>
                        <a:pt x="72" y="1530"/>
                      </a:lnTo>
                      <a:lnTo>
                        <a:pt x="72" y="1530"/>
                      </a:lnTo>
                      <a:lnTo>
                        <a:pt x="214" y="1566"/>
                      </a:lnTo>
                      <a:lnTo>
                        <a:pt x="356" y="1606"/>
                      </a:lnTo>
                      <a:lnTo>
                        <a:pt x="356" y="1606"/>
                      </a:lnTo>
                      <a:lnTo>
                        <a:pt x="374" y="1610"/>
                      </a:lnTo>
                      <a:lnTo>
                        <a:pt x="392" y="1612"/>
                      </a:lnTo>
                      <a:lnTo>
                        <a:pt x="408" y="1612"/>
                      </a:lnTo>
                      <a:lnTo>
                        <a:pt x="424" y="1610"/>
                      </a:lnTo>
                      <a:lnTo>
                        <a:pt x="440" y="1608"/>
                      </a:lnTo>
                      <a:lnTo>
                        <a:pt x="456" y="1602"/>
                      </a:lnTo>
                      <a:lnTo>
                        <a:pt x="472" y="1594"/>
                      </a:lnTo>
                      <a:lnTo>
                        <a:pt x="488" y="1584"/>
                      </a:lnTo>
                      <a:lnTo>
                        <a:pt x="488" y="1584"/>
                      </a:lnTo>
                      <a:lnTo>
                        <a:pt x="516" y="1570"/>
                      </a:lnTo>
                      <a:lnTo>
                        <a:pt x="546" y="1556"/>
                      </a:lnTo>
                      <a:lnTo>
                        <a:pt x="578" y="1546"/>
                      </a:lnTo>
                      <a:lnTo>
                        <a:pt x="610" y="1540"/>
                      </a:lnTo>
                      <a:lnTo>
                        <a:pt x="610" y="1540"/>
                      </a:lnTo>
                      <a:lnTo>
                        <a:pt x="666" y="1536"/>
                      </a:lnTo>
                      <a:lnTo>
                        <a:pt x="724" y="1534"/>
                      </a:lnTo>
                      <a:lnTo>
                        <a:pt x="780" y="1536"/>
                      </a:lnTo>
                      <a:lnTo>
                        <a:pt x="838" y="1538"/>
                      </a:lnTo>
                      <a:lnTo>
                        <a:pt x="838" y="1538"/>
                      </a:lnTo>
                      <a:lnTo>
                        <a:pt x="854" y="1540"/>
                      </a:lnTo>
                      <a:lnTo>
                        <a:pt x="872" y="1548"/>
                      </a:lnTo>
                      <a:lnTo>
                        <a:pt x="888" y="1558"/>
                      </a:lnTo>
                      <a:lnTo>
                        <a:pt x="900" y="1570"/>
                      </a:lnTo>
                      <a:lnTo>
                        <a:pt x="900" y="1570"/>
                      </a:lnTo>
                      <a:lnTo>
                        <a:pt x="910" y="1580"/>
                      </a:lnTo>
                      <a:lnTo>
                        <a:pt x="920" y="1590"/>
                      </a:lnTo>
                      <a:lnTo>
                        <a:pt x="932" y="1598"/>
                      </a:lnTo>
                      <a:lnTo>
                        <a:pt x="944" y="1604"/>
                      </a:lnTo>
                      <a:lnTo>
                        <a:pt x="956" y="1610"/>
                      </a:lnTo>
                      <a:lnTo>
                        <a:pt x="968" y="1614"/>
                      </a:lnTo>
                      <a:lnTo>
                        <a:pt x="982" y="1616"/>
                      </a:lnTo>
                      <a:lnTo>
                        <a:pt x="996" y="1618"/>
                      </a:lnTo>
                      <a:lnTo>
                        <a:pt x="1008" y="1620"/>
                      </a:lnTo>
                      <a:lnTo>
                        <a:pt x="1022" y="1618"/>
                      </a:lnTo>
                      <a:lnTo>
                        <a:pt x="1036" y="1616"/>
                      </a:lnTo>
                      <a:lnTo>
                        <a:pt x="1048" y="1614"/>
                      </a:lnTo>
                      <a:lnTo>
                        <a:pt x="1062" y="1608"/>
                      </a:lnTo>
                      <a:lnTo>
                        <a:pt x="1074" y="1602"/>
                      </a:lnTo>
                      <a:lnTo>
                        <a:pt x="1088" y="1596"/>
                      </a:lnTo>
                      <a:lnTo>
                        <a:pt x="1100" y="1588"/>
                      </a:lnTo>
                      <a:lnTo>
                        <a:pt x="1100" y="1588"/>
                      </a:lnTo>
                      <a:lnTo>
                        <a:pt x="1140" y="1558"/>
                      </a:lnTo>
                      <a:lnTo>
                        <a:pt x="1182" y="1528"/>
                      </a:lnTo>
                      <a:lnTo>
                        <a:pt x="1268" y="1474"/>
                      </a:lnTo>
                      <a:lnTo>
                        <a:pt x="1268" y="1474"/>
                      </a:lnTo>
                      <a:lnTo>
                        <a:pt x="1288" y="1462"/>
                      </a:lnTo>
                      <a:lnTo>
                        <a:pt x="1310" y="1450"/>
                      </a:lnTo>
                      <a:lnTo>
                        <a:pt x="1330" y="1438"/>
                      </a:lnTo>
                      <a:lnTo>
                        <a:pt x="1350" y="1424"/>
                      </a:lnTo>
                      <a:lnTo>
                        <a:pt x="1350" y="1424"/>
                      </a:lnTo>
                      <a:lnTo>
                        <a:pt x="1360" y="1414"/>
                      </a:lnTo>
                      <a:lnTo>
                        <a:pt x="1368" y="1404"/>
                      </a:lnTo>
                      <a:lnTo>
                        <a:pt x="1374" y="1392"/>
                      </a:lnTo>
                      <a:lnTo>
                        <a:pt x="1374" y="1382"/>
                      </a:lnTo>
                      <a:lnTo>
                        <a:pt x="1374" y="1370"/>
                      </a:lnTo>
                      <a:lnTo>
                        <a:pt x="1368" y="1360"/>
                      </a:lnTo>
                      <a:lnTo>
                        <a:pt x="1360" y="1352"/>
                      </a:lnTo>
                      <a:lnTo>
                        <a:pt x="1348" y="1344"/>
                      </a:lnTo>
                      <a:lnTo>
                        <a:pt x="1348" y="1344"/>
                      </a:lnTo>
                      <a:lnTo>
                        <a:pt x="1326" y="1330"/>
                      </a:lnTo>
                      <a:lnTo>
                        <a:pt x="1306" y="1316"/>
                      </a:lnTo>
                      <a:lnTo>
                        <a:pt x="1288" y="1298"/>
                      </a:lnTo>
                      <a:lnTo>
                        <a:pt x="1274" y="1280"/>
                      </a:lnTo>
                      <a:lnTo>
                        <a:pt x="1260" y="1260"/>
                      </a:lnTo>
                      <a:lnTo>
                        <a:pt x="1252" y="1236"/>
                      </a:lnTo>
                      <a:lnTo>
                        <a:pt x="1244" y="1210"/>
                      </a:lnTo>
                      <a:lnTo>
                        <a:pt x="1242" y="1182"/>
                      </a:lnTo>
                      <a:lnTo>
                        <a:pt x="1242" y="1182"/>
                      </a:lnTo>
                      <a:lnTo>
                        <a:pt x="1234" y="1208"/>
                      </a:lnTo>
                      <a:lnTo>
                        <a:pt x="1230" y="1232"/>
                      </a:lnTo>
                      <a:lnTo>
                        <a:pt x="1232" y="1256"/>
                      </a:lnTo>
                      <a:lnTo>
                        <a:pt x="1236" y="1276"/>
                      </a:lnTo>
                      <a:lnTo>
                        <a:pt x="1244" y="1296"/>
                      </a:lnTo>
                      <a:lnTo>
                        <a:pt x="1254" y="1312"/>
                      </a:lnTo>
                      <a:lnTo>
                        <a:pt x="1270" y="1326"/>
                      </a:lnTo>
                      <a:lnTo>
                        <a:pt x="1286" y="1336"/>
                      </a:lnTo>
                      <a:lnTo>
                        <a:pt x="1286" y="1336"/>
                      </a:lnTo>
                      <a:lnTo>
                        <a:pt x="1304" y="1348"/>
                      </a:lnTo>
                      <a:lnTo>
                        <a:pt x="1320" y="1360"/>
                      </a:lnTo>
                      <a:lnTo>
                        <a:pt x="1354" y="1386"/>
                      </a:lnTo>
                      <a:lnTo>
                        <a:pt x="1354" y="1386"/>
                      </a:lnTo>
                      <a:lnTo>
                        <a:pt x="1320" y="1416"/>
                      </a:lnTo>
                      <a:lnTo>
                        <a:pt x="1302" y="1428"/>
                      </a:lnTo>
                      <a:lnTo>
                        <a:pt x="1292" y="1434"/>
                      </a:lnTo>
                      <a:lnTo>
                        <a:pt x="1282" y="1438"/>
                      </a:lnTo>
                      <a:lnTo>
                        <a:pt x="1282" y="1438"/>
                      </a:lnTo>
                      <a:lnTo>
                        <a:pt x="1232" y="1458"/>
                      </a:lnTo>
                      <a:lnTo>
                        <a:pt x="1206" y="1470"/>
                      </a:lnTo>
                      <a:lnTo>
                        <a:pt x="1182" y="1482"/>
                      </a:lnTo>
                      <a:lnTo>
                        <a:pt x="1158" y="1496"/>
                      </a:lnTo>
                      <a:lnTo>
                        <a:pt x="1136" y="1510"/>
                      </a:lnTo>
                      <a:lnTo>
                        <a:pt x="1114" y="1526"/>
                      </a:lnTo>
                      <a:lnTo>
                        <a:pt x="1092" y="1544"/>
                      </a:lnTo>
                      <a:lnTo>
                        <a:pt x="1092" y="1544"/>
                      </a:lnTo>
                      <a:lnTo>
                        <a:pt x="1082" y="1552"/>
                      </a:lnTo>
                      <a:lnTo>
                        <a:pt x="1068" y="1560"/>
                      </a:lnTo>
                      <a:lnTo>
                        <a:pt x="1068" y="1560"/>
                      </a:lnTo>
                      <a:lnTo>
                        <a:pt x="1056" y="1566"/>
                      </a:lnTo>
                      <a:lnTo>
                        <a:pt x="1042" y="1570"/>
                      </a:lnTo>
                      <a:lnTo>
                        <a:pt x="1030" y="1574"/>
                      </a:lnTo>
                      <a:lnTo>
                        <a:pt x="1018" y="1574"/>
                      </a:lnTo>
                      <a:lnTo>
                        <a:pt x="1006" y="1574"/>
                      </a:lnTo>
                      <a:lnTo>
                        <a:pt x="996" y="1572"/>
                      </a:lnTo>
                      <a:lnTo>
                        <a:pt x="986" y="1570"/>
                      </a:lnTo>
                      <a:lnTo>
                        <a:pt x="976" y="1564"/>
                      </a:lnTo>
                      <a:lnTo>
                        <a:pt x="966" y="1558"/>
                      </a:lnTo>
                      <a:lnTo>
                        <a:pt x="960" y="1550"/>
                      </a:lnTo>
                      <a:lnTo>
                        <a:pt x="952" y="1542"/>
                      </a:lnTo>
                      <a:lnTo>
                        <a:pt x="946" y="1532"/>
                      </a:lnTo>
                      <a:lnTo>
                        <a:pt x="942" y="1520"/>
                      </a:lnTo>
                      <a:lnTo>
                        <a:pt x="938" y="1508"/>
                      </a:lnTo>
                      <a:lnTo>
                        <a:pt x="936" y="1494"/>
                      </a:lnTo>
                      <a:lnTo>
                        <a:pt x="936" y="1480"/>
                      </a:lnTo>
                      <a:lnTo>
                        <a:pt x="936" y="1480"/>
                      </a:lnTo>
                      <a:lnTo>
                        <a:pt x="938" y="1456"/>
                      </a:lnTo>
                      <a:lnTo>
                        <a:pt x="940" y="1432"/>
                      </a:lnTo>
                      <a:lnTo>
                        <a:pt x="940" y="1432"/>
                      </a:lnTo>
                      <a:lnTo>
                        <a:pt x="932" y="1266"/>
                      </a:lnTo>
                      <a:lnTo>
                        <a:pt x="932" y="1266"/>
                      </a:lnTo>
                      <a:lnTo>
                        <a:pt x="932" y="1222"/>
                      </a:lnTo>
                      <a:lnTo>
                        <a:pt x="932" y="1200"/>
                      </a:lnTo>
                      <a:lnTo>
                        <a:pt x="934" y="1180"/>
                      </a:lnTo>
                      <a:lnTo>
                        <a:pt x="934" y="1180"/>
                      </a:lnTo>
                      <a:lnTo>
                        <a:pt x="936" y="1170"/>
                      </a:lnTo>
                      <a:lnTo>
                        <a:pt x="942" y="1162"/>
                      </a:lnTo>
                      <a:lnTo>
                        <a:pt x="950" y="1154"/>
                      </a:lnTo>
                      <a:lnTo>
                        <a:pt x="958" y="1152"/>
                      </a:lnTo>
                      <a:lnTo>
                        <a:pt x="958" y="1152"/>
                      </a:lnTo>
                      <a:lnTo>
                        <a:pt x="964" y="1152"/>
                      </a:lnTo>
                      <a:lnTo>
                        <a:pt x="972" y="1158"/>
                      </a:lnTo>
                      <a:lnTo>
                        <a:pt x="988" y="1172"/>
                      </a:lnTo>
                      <a:lnTo>
                        <a:pt x="988" y="1172"/>
                      </a:lnTo>
                      <a:lnTo>
                        <a:pt x="994" y="1184"/>
                      </a:lnTo>
                      <a:lnTo>
                        <a:pt x="1000" y="1196"/>
                      </a:lnTo>
                      <a:lnTo>
                        <a:pt x="1000" y="1196"/>
                      </a:lnTo>
                      <a:lnTo>
                        <a:pt x="1008" y="1208"/>
                      </a:lnTo>
                      <a:lnTo>
                        <a:pt x="1014" y="1218"/>
                      </a:lnTo>
                      <a:lnTo>
                        <a:pt x="1022" y="1226"/>
                      </a:lnTo>
                      <a:lnTo>
                        <a:pt x="1032" y="1232"/>
                      </a:lnTo>
                      <a:lnTo>
                        <a:pt x="1042" y="1236"/>
                      </a:lnTo>
                      <a:lnTo>
                        <a:pt x="1054" y="1240"/>
                      </a:lnTo>
                      <a:lnTo>
                        <a:pt x="1066" y="1242"/>
                      </a:lnTo>
                      <a:lnTo>
                        <a:pt x="1078" y="1242"/>
                      </a:lnTo>
                      <a:lnTo>
                        <a:pt x="1078" y="1242"/>
                      </a:lnTo>
                      <a:lnTo>
                        <a:pt x="1092" y="1240"/>
                      </a:lnTo>
                      <a:lnTo>
                        <a:pt x="1106" y="1236"/>
                      </a:lnTo>
                      <a:lnTo>
                        <a:pt x="1120" y="1230"/>
                      </a:lnTo>
                      <a:lnTo>
                        <a:pt x="1134" y="1222"/>
                      </a:lnTo>
                      <a:lnTo>
                        <a:pt x="1148" y="1214"/>
                      </a:lnTo>
                      <a:lnTo>
                        <a:pt x="1162" y="1204"/>
                      </a:lnTo>
                      <a:lnTo>
                        <a:pt x="1176" y="1192"/>
                      </a:lnTo>
                      <a:lnTo>
                        <a:pt x="1188" y="1178"/>
                      </a:lnTo>
                      <a:lnTo>
                        <a:pt x="1198" y="1164"/>
                      </a:lnTo>
                      <a:lnTo>
                        <a:pt x="1208" y="1150"/>
                      </a:lnTo>
                      <a:lnTo>
                        <a:pt x="1218" y="1134"/>
                      </a:lnTo>
                      <a:lnTo>
                        <a:pt x="1224" y="1120"/>
                      </a:lnTo>
                      <a:lnTo>
                        <a:pt x="1230" y="1104"/>
                      </a:lnTo>
                      <a:lnTo>
                        <a:pt x="1234" y="1088"/>
                      </a:lnTo>
                      <a:lnTo>
                        <a:pt x="1236" y="1072"/>
                      </a:lnTo>
                      <a:lnTo>
                        <a:pt x="1236" y="1056"/>
                      </a:lnTo>
                      <a:lnTo>
                        <a:pt x="1236" y="1056"/>
                      </a:lnTo>
                      <a:lnTo>
                        <a:pt x="1232" y="1006"/>
                      </a:lnTo>
                      <a:lnTo>
                        <a:pt x="1224" y="956"/>
                      </a:lnTo>
                      <a:lnTo>
                        <a:pt x="1212" y="908"/>
                      </a:lnTo>
                      <a:lnTo>
                        <a:pt x="1196" y="860"/>
                      </a:lnTo>
                      <a:lnTo>
                        <a:pt x="1176" y="814"/>
                      </a:lnTo>
                      <a:lnTo>
                        <a:pt x="1152" y="772"/>
                      </a:lnTo>
                      <a:lnTo>
                        <a:pt x="1140" y="750"/>
                      </a:lnTo>
                      <a:lnTo>
                        <a:pt x="1126" y="730"/>
                      </a:lnTo>
                      <a:lnTo>
                        <a:pt x="1110" y="710"/>
                      </a:lnTo>
                      <a:lnTo>
                        <a:pt x="1094" y="690"/>
                      </a:lnTo>
                      <a:lnTo>
                        <a:pt x="1094" y="690"/>
                      </a:lnTo>
                      <a:lnTo>
                        <a:pt x="1074" y="668"/>
                      </a:lnTo>
                      <a:lnTo>
                        <a:pt x="1056" y="646"/>
                      </a:lnTo>
                      <a:lnTo>
                        <a:pt x="1040" y="622"/>
                      </a:lnTo>
                      <a:lnTo>
                        <a:pt x="1024" y="600"/>
                      </a:lnTo>
                      <a:lnTo>
                        <a:pt x="1012" y="576"/>
                      </a:lnTo>
                      <a:lnTo>
                        <a:pt x="998" y="552"/>
                      </a:lnTo>
                      <a:lnTo>
                        <a:pt x="988" y="528"/>
                      </a:lnTo>
                      <a:lnTo>
                        <a:pt x="978" y="502"/>
                      </a:lnTo>
                      <a:lnTo>
                        <a:pt x="968" y="478"/>
                      </a:lnTo>
                      <a:lnTo>
                        <a:pt x="962" y="452"/>
                      </a:lnTo>
                      <a:lnTo>
                        <a:pt x="956" y="426"/>
                      </a:lnTo>
                      <a:lnTo>
                        <a:pt x="950" y="398"/>
                      </a:lnTo>
                      <a:lnTo>
                        <a:pt x="946" y="370"/>
                      </a:lnTo>
                      <a:lnTo>
                        <a:pt x="944" y="344"/>
                      </a:lnTo>
                      <a:lnTo>
                        <a:pt x="942" y="286"/>
                      </a:lnTo>
                      <a:lnTo>
                        <a:pt x="942" y="286"/>
                      </a:lnTo>
                      <a:lnTo>
                        <a:pt x="940" y="254"/>
                      </a:lnTo>
                      <a:lnTo>
                        <a:pt x="938" y="224"/>
                      </a:lnTo>
                      <a:lnTo>
                        <a:pt x="930" y="196"/>
                      </a:lnTo>
                      <a:lnTo>
                        <a:pt x="922" y="168"/>
                      </a:lnTo>
                      <a:lnTo>
                        <a:pt x="910" y="144"/>
                      </a:lnTo>
                      <a:lnTo>
                        <a:pt x="898" y="120"/>
                      </a:lnTo>
                      <a:lnTo>
                        <a:pt x="882" y="98"/>
                      </a:lnTo>
                      <a:lnTo>
                        <a:pt x="864" y="78"/>
                      </a:lnTo>
                      <a:lnTo>
                        <a:pt x="844" y="60"/>
                      </a:lnTo>
                      <a:lnTo>
                        <a:pt x="822" y="46"/>
                      </a:lnTo>
                      <a:lnTo>
                        <a:pt x="798" y="32"/>
                      </a:lnTo>
                      <a:lnTo>
                        <a:pt x="772" y="20"/>
                      </a:lnTo>
                      <a:lnTo>
                        <a:pt x="746" y="12"/>
                      </a:lnTo>
                      <a:lnTo>
                        <a:pt x="718" y="6"/>
                      </a:lnTo>
                      <a:lnTo>
                        <a:pt x="686" y="2"/>
                      </a:lnTo>
                      <a:lnTo>
                        <a:pt x="656" y="0"/>
                      </a:lnTo>
                      <a:lnTo>
                        <a:pt x="656" y="0"/>
                      </a:lnTo>
                      <a:lnTo>
                        <a:pt x="634" y="2"/>
                      </a:lnTo>
                      <a:lnTo>
                        <a:pt x="614" y="4"/>
                      </a:lnTo>
                      <a:lnTo>
                        <a:pt x="596" y="8"/>
                      </a:lnTo>
                      <a:lnTo>
                        <a:pt x="578" y="14"/>
                      </a:lnTo>
                      <a:lnTo>
                        <a:pt x="560" y="20"/>
                      </a:lnTo>
                      <a:lnTo>
                        <a:pt x="544" y="30"/>
                      </a:lnTo>
                      <a:lnTo>
                        <a:pt x="528" y="40"/>
                      </a:lnTo>
                      <a:lnTo>
                        <a:pt x="514" y="50"/>
                      </a:lnTo>
                      <a:lnTo>
                        <a:pt x="500" y="62"/>
                      </a:lnTo>
                      <a:lnTo>
                        <a:pt x="488" y="76"/>
                      </a:lnTo>
                      <a:lnTo>
                        <a:pt x="478" y="92"/>
                      </a:lnTo>
                      <a:lnTo>
                        <a:pt x="470" y="108"/>
                      </a:lnTo>
                      <a:lnTo>
                        <a:pt x="462" y="124"/>
                      </a:lnTo>
                      <a:lnTo>
                        <a:pt x="456" y="144"/>
                      </a:lnTo>
                      <a:lnTo>
                        <a:pt x="452" y="162"/>
                      </a:lnTo>
                      <a:lnTo>
                        <a:pt x="450" y="182"/>
                      </a:lnTo>
                      <a:lnTo>
                        <a:pt x="450" y="182"/>
                      </a:lnTo>
                      <a:lnTo>
                        <a:pt x="446" y="246"/>
                      </a:lnTo>
                      <a:lnTo>
                        <a:pt x="444" y="310"/>
                      </a:lnTo>
                      <a:lnTo>
                        <a:pt x="446" y="374"/>
                      </a:lnTo>
                      <a:lnTo>
                        <a:pt x="448" y="406"/>
                      </a:lnTo>
                      <a:lnTo>
                        <a:pt x="452" y="438"/>
                      </a:lnTo>
                      <a:lnTo>
                        <a:pt x="452" y="438"/>
                      </a:lnTo>
                      <a:lnTo>
                        <a:pt x="456" y="468"/>
                      </a:lnTo>
                      <a:lnTo>
                        <a:pt x="456" y="498"/>
                      </a:lnTo>
                      <a:lnTo>
                        <a:pt x="452" y="526"/>
                      </a:lnTo>
                      <a:lnTo>
                        <a:pt x="444" y="552"/>
                      </a:lnTo>
                      <a:lnTo>
                        <a:pt x="434" y="578"/>
                      </a:lnTo>
                      <a:lnTo>
                        <a:pt x="422" y="604"/>
                      </a:lnTo>
                      <a:lnTo>
                        <a:pt x="406" y="628"/>
                      </a:lnTo>
                      <a:lnTo>
                        <a:pt x="390" y="650"/>
                      </a:lnTo>
                      <a:lnTo>
                        <a:pt x="390" y="650"/>
                      </a:lnTo>
                      <a:lnTo>
                        <a:pt x="378" y="666"/>
                      </a:lnTo>
                      <a:lnTo>
                        <a:pt x="364" y="682"/>
                      </a:lnTo>
                      <a:lnTo>
                        <a:pt x="364" y="682"/>
                      </a:lnTo>
                      <a:lnTo>
                        <a:pt x="348" y="704"/>
                      </a:lnTo>
                      <a:lnTo>
                        <a:pt x="332" y="726"/>
                      </a:lnTo>
                      <a:lnTo>
                        <a:pt x="316" y="748"/>
                      </a:lnTo>
                      <a:lnTo>
                        <a:pt x="304" y="772"/>
                      </a:lnTo>
                      <a:lnTo>
                        <a:pt x="280" y="820"/>
                      </a:lnTo>
                      <a:lnTo>
                        <a:pt x="262" y="870"/>
                      </a:lnTo>
                      <a:lnTo>
                        <a:pt x="262" y="870"/>
                      </a:lnTo>
                      <a:lnTo>
                        <a:pt x="248" y="906"/>
                      </a:lnTo>
                      <a:lnTo>
                        <a:pt x="232" y="940"/>
                      </a:lnTo>
                      <a:lnTo>
                        <a:pt x="200" y="1008"/>
                      </a:lnTo>
                      <a:lnTo>
                        <a:pt x="200" y="1008"/>
                      </a:lnTo>
                      <a:lnTo>
                        <a:pt x="190" y="1036"/>
                      </a:lnTo>
                      <a:lnTo>
                        <a:pt x="186" y="1050"/>
                      </a:lnTo>
                      <a:lnTo>
                        <a:pt x="184" y="1064"/>
                      </a:lnTo>
                      <a:lnTo>
                        <a:pt x="184" y="1078"/>
                      </a:lnTo>
                      <a:lnTo>
                        <a:pt x="184" y="1092"/>
                      </a:lnTo>
                      <a:lnTo>
                        <a:pt x="186" y="1108"/>
                      </a:lnTo>
                      <a:lnTo>
                        <a:pt x="190" y="1122"/>
                      </a:lnTo>
                      <a:lnTo>
                        <a:pt x="190" y="1122"/>
                      </a:lnTo>
                      <a:lnTo>
                        <a:pt x="208" y="1116"/>
                      </a:lnTo>
                      <a:lnTo>
                        <a:pt x="224" y="1112"/>
                      </a:lnTo>
                      <a:lnTo>
                        <a:pt x="240" y="1114"/>
                      </a:lnTo>
                      <a:lnTo>
                        <a:pt x="254" y="1118"/>
                      </a:lnTo>
                      <a:lnTo>
                        <a:pt x="266" y="1124"/>
                      </a:lnTo>
                      <a:lnTo>
                        <a:pt x="278" y="1134"/>
                      </a:lnTo>
                      <a:lnTo>
                        <a:pt x="290" y="1146"/>
                      </a:lnTo>
                      <a:lnTo>
                        <a:pt x="298" y="1158"/>
                      </a:lnTo>
                      <a:lnTo>
                        <a:pt x="298" y="1158"/>
                      </a:lnTo>
                      <a:lnTo>
                        <a:pt x="344" y="1220"/>
                      </a:lnTo>
                      <a:lnTo>
                        <a:pt x="386" y="1284"/>
                      </a:lnTo>
                      <a:lnTo>
                        <a:pt x="472" y="1412"/>
                      </a:lnTo>
                      <a:lnTo>
                        <a:pt x="472" y="1412"/>
                      </a:lnTo>
                      <a:lnTo>
                        <a:pt x="480" y="1430"/>
                      </a:lnTo>
                      <a:lnTo>
                        <a:pt x="486" y="1448"/>
                      </a:lnTo>
                      <a:lnTo>
                        <a:pt x="490" y="1468"/>
                      </a:lnTo>
                      <a:lnTo>
                        <a:pt x="494" y="1488"/>
                      </a:lnTo>
                      <a:lnTo>
                        <a:pt x="494" y="1488"/>
                      </a:lnTo>
                      <a:lnTo>
                        <a:pt x="494" y="1504"/>
                      </a:lnTo>
                      <a:lnTo>
                        <a:pt x="494" y="1518"/>
                      </a:lnTo>
                      <a:lnTo>
                        <a:pt x="490" y="1532"/>
                      </a:lnTo>
                      <a:lnTo>
                        <a:pt x="484" y="1542"/>
                      </a:lnTo>
                      <a:lnTo>
                        <a:pt x="476" y="1552"/>
                      </a:lnTo>
                      <a:lnTo>
                        <a:pt x="464" y="1560"/>
                      </a:lnTo>
                      <a:lnTo>
                        <a:pt x="452" y="1566"/>
                      </a:lnTo>
                      <a:lnTo>
                        <a:pt x="438" y="1570"/>
                      </a:lnTo>
                      <a:lnTo>
                        <a:pt x="438" y="1570"/>
                      </a:lnTo>
                      <a:lnTo>
                        <a:pt x="412" y="1572"/>
                      </a:lnTo>
                      <a:lnTo>
                        <a:pt x="386" y="1572"/>
                      </a:lnTo>
                      <a:lnTo>
                        <a:pt x="360" y="1568"/>
                      </a:lnTo>
                      <a:lnTo>
                        <a:pt x="336" y="1564"/>
                      </a:lnTo>
                      <a:lnTo>
                        <a:pt x="336" y="1564"/>
                      </a:lnTo>
                      <a:lnTo>
                        <a:pt x="276" y="1550"/>
                      </a:lnTo>
                      <a:lnTo>
                        <a:pt x="216" y="1536"/>
                      </a:lnTo>
                      <a:lnTo>
                        <a:pt x="98" y="1506"/>
                      </a:lnTo>
                      <a:lnTo>
                        <a:pt x="98" y="1506"/>
                      </a:lnTo>
                      <a:lnTo>
                        <a:pt x="72" y="1500"/>
                      </a:lnTo>
                      <a:lnTo>
                        <a:pt x="60" y="1498"/>
                      </a:lnTo>
                      <a:lnTo>
                        <a:pt x="50" y="1492"/>
                      </a:lnTo>
                      <a:lnTo>
                        <a:pt x="50" y="1492"/>
                      </a:lnTo>
                      <a:lnTo>
                        <a:pt x="42" y="1484"/>
                      </a:lnTo>
                      <a:lnTo>
                        <a:pt x="36" y="1472"/>
                      </a:lnTo>
                      <a:lnTo>
                        <a:pt x="32" y="1460"/>
                      </a:lnTo>
                      <a:lnTo>
                        <a:pt x="32" y="1456"/>
                      </a:lnTo>
                      <a:lnTo>
                        <a:pt x="32" y="1452"/>
                      </a:lnTo>
                      <a:lnTo>
                        <a:pt x="32" y="1452"/>
                      </a:lnTo>
                      <a:lnTo>
                        <a:pt x="42" y="1434"/>
                      </a:lnTo>
                      <a:lnTo>
                        <a:pt x="48" y="1416"/>
                      </a:lnTo>
                      <a:lnTo>
                        <a:pt x="52" y="1396"/>
                      </a:lnTo>
                      <a:lnTo>
                        <a:pt x="52" y="1378"/>
                      </a:lnTo>
                      <a:lnTo>
                        <a:pt x="50" y="1360"/>
                      </a:lnTo>
                      <a:lnTo>
                        <a:pt x="46" y="1342"/>
                      </a:lnTo>
                      <a:lnTo>
                        <a:pt x="40" y="1324"/>
                      </a:lnTo>
                      <a:lnTo>
                        <a:pt x="30" y="1304"/>
                      </a:lnTo>
                      <a:lnTo>
                        <a:pt x="30" y="1304"/>
                      </a:lnTo>
                      <a:lnTo>
                        <a:pt x="26" y="1294"/>
                      </a:lnTo>
                      <a:lnTo>
                        <a:pt x="24" y="1286"/>
                      </a:lnTo>
                      <a:lnTo>
                        <a:pt x="26" y="1278"/>
                      </a:lnTo>
                      <a:lnTo>
                        <a:pt x="28" y="1272"/>
                      </a:lnTo>
                      <a:lnTo>
                        <a:pt x="34" y="1266"/>
                      </a:lnTo>
                      <a:lnTo>
                        <a:pt x="42" y="1262"/>
                      </a:lnTo>
                      <a:lnTo>
                        <a:pt x="52" y="1260"/>
                      </a:lnTo>
                      <a:lnTo>
                        <a:pt x="64" y="1258"/>
                      </a:lnTo>
                      <a:lnTo>
                        <a:pt x="64" y="1258"/>
                      </a:lnTo>
                      <a:lnTo>
                        <a:pt x="88" y="1258"/>
                      </a:lnTo>
                      <a:lnTo>
                        <a:pt x="114" y="1256"/>
                      </a:lnTo>
                      <a:lnTo>
                        <a:pt x="114" y="1256"/>
                      </a:lnTo>
                      <a:lnTo>
                        <a:pt x="130" y="1252"/>
                      </a:lnTo>
                      <a:lnTo>
                        <a:pt x="142" y="1246"/>
                      </a:lnTo>
                      <a:lnTo>
                        <a:pt x="154" y="1238"/>
                      </a:lnTo>
                      <a:lnTo>
                        <a:pt x="162" y="1230"/>
                      </a:lnTo>
                      <a:lnTo>
                        <a:pt x="168" y="1218"/>
                      </a:lnTo>
                      <a:lnTo>
                        <a:pt x="172" y="1204"/>
                      </a:lnTo>
                      <a:lnTo>
                        <a:pt x="174" y="1188"/>
                      </a:lnTo>
                      <a:lnTo>
                        <a:pt x="174" y="1170"/>
                      </a:lnTo>
                      <a:lnTo>
                        <a:pt x="174" y="117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7"/>
                <p:cNvSpPr>
                  <a:spLocks/>
                </p:cNvSpPr>
                <p:nvPr/>
              </p:nvSpPr>
              <p:spPr bwMode="auto">
                <a:xfrm>
                  <a:off x="3504" y="1627"/>
                  <a:ext cx="732" cy="1284"/>
                </a:xfrm>
                <a:custGeom>
                  <a:avLst/>
                  <a:gdLst>
                    <a:gd name="T0" fmla="*/ 280 w 732"/>
                    <a:gd name="T1" fmla="*/ 374 h 1284"/>
                    <a:gd name="T2" fmla="*/ 334 w 732"/>
                    <a:gd name="T3" fmla="*/ 396 h 1284"/>
                    <a:gd name="T4" fmla="*/ 508 w 732"/>
                    <a:gd name="T5" fmla="*/ 276 h 1284"/>
                    <a:gd name="T6" fmla="*/ 374 w 732"/>
                    <a:gd name="T7" fmla="*/ 330 h 1284"/>
                    <a:gd name="T8" fmla="*/ 308 w 732"/>
                    <a:gd name="T9" fmla="*/ 332 h 1284"/>
                    <a:gd name="T10" fmla="*/ 306 w 732"/>
                    <a:gd name="T11" fmla="*/ 304 h 1284"/>
                    <a:gd name="T12" fmla="*/ 518 w 732"/>
                    <a:gd name="T13" fmla="*/ 232 h 1284"/>
                    <a:gd name="T14" fmla="*/ 468 w 732"/>
                    <a:gd name="T15" fmla="*/ 240 h 1284"/>
                    <a:gd name="T16" fmla="*/ 320 w 732"/>
                    <a:gd name="T17" fmla="*/ 280 h 1284"/>
                    <a:gd name="T18" fmla="*/ 240 w 732"/>
                    <a:gd name="T19" fmla="*/ 242 h 1284"/>
                    <a:gd name="T20" fmla="*/ 230 w 732"/>
                    <a:gd name="T21" fmla="*/ 194 h 1284"/>
                    <a:gd name="T22" fmla="*/ 286 w 732"/>
                    <a:gd name="T23" fmla="*/ 140 h 1284"/>
                    <a:gd name="T24" fmla="*/ 290 w 732"/>
                    <a:gd name="T25" fmla="*/ 84 h 1284"/>
                    <a:gd name="T26" fmla="*/ 258 w 732"/>
                    <a:gd name="T27" fmla="*/ 58 h 1284"/>
                    <a:gd name="T28" fmla="*/ 236 w 732"/>
                    <a:gd name="T29" fmla="*/ 94 h 1284"/>
                    <a:gd name="T30" fmla="*/ 254 w 732"/>
                    <a:gd name="T31" fmla="*/ 152 h 1284"/>
                    <a:gd name="T32" fmla="*/ 226 w 732"/>
                    <a:gd name="T33" fmla="*/ 142 h 1284"/>
                    <a:gd name="T34" fmla="*/ 218 w 732"/>
                    <a:gd name="T35" fmla="*/ 80 h 1284"/>
                    <a:gd name="T36" fmla="*/ 258 w 732"/>
                    <a:gd name="T37" fmla="*/ 10 h 1284"/>
                    <a:gd name="T38" fmla="*/ 304 w 732"/>
                    <a:gd name="T39" fmla="*/ 38 h 1284"/>
                    <a:gd name="T40" fmla="*/ 378 w 732"/>
                    <a:gd name="T41" fmla="*/ 124 h 1284"/>
                    <a:gd name="T42" fmla="*/ 434 w 732"/>
                    <a:gd name="T43" fmla="*/ 6 h 1284"/>
                    <a:gd name="T44" fmla="*/ 496 w 732"/>
                    <a:gd name="T45" fmla="*/ 4 h 1284"/>
                    <a:gd name="T46" fmla="*/ 550 w 732"/>
                    <a:gd name="T47" fmla="*/ 104 h 1284"/>
                    <a:gd name="T48" fmla="*/ 534 w 732"/>
                    <a:gd name="T49" fmla="*/ 154 h 1284"/>
                    <a:gd name="T50" fmla="*/ 516 w 732"/>
                    <a:gd name="T51" fmla="*/ 106 h 1284"/>
                    <a:gd name="T52" fmla="*/ 476 w 732"/>
                    <a:gd name="T53" fmla="*/ 56 h 1284"/>
                    <a:gd name="T54" fmla="*/ 436 w 732"/>
                    <a:gd name="T55" fmla="*/ 74 h 1284"/>
                    <a:gd name="T56" fmla="*/ 422 w 732"/>
                    <a:gd name="T57" fmla="*/ 128 h 1284"/>
                    <a:gd name="T58" fmla="*/ 494 w 732"/>
                    <a:gd name="T59" fmla="*/ 172 h 1284"/>
                    <a:gd name="T60" fmla="*/ 542 w 732"/>
                    <a:gd name="T61" fmla="*/ 198 h 1284"/>
                    <a:gd name="T62" fmla="*/ 538 w 732"/>
                    <a:gd name="T63" fmla="*/ 248 h 1284"/>
                    <a:gd name="T64" fmla="*/ 558 w 732"/>
                    <a:gd name="T65" fmla="*/ 340 h 1284"/>
                    <a:gd name="T66" fmla="*/ 596 w 732"/>
                    <a:gd name="T67" fmla="*/ 418 h 1284"/>
                    <a:gd name="T68" fmla="*/ 698 w 732"/>
                    <a:gd name="T69" fmla="*/ 670 h 1284"/>
                    <a:gd name="T70" fmla="*/ 706 w 732"/>
                    <a:gd name="T71" fmla="*/ 788 h 1284"/>
                    <a:gd name="T72" fmla="*/ 696 w 732"/>
                    <a:gd name="T73" fmla="*/ 878 h 1284"/>
                    <a:gd name="T74" fmla="*/ 638 w 732"/>
                    <a:gd name="T75" fmla="*/ 948 h 1284"/>
                    <a:gd name="T76" fmla="*/ 638 w 732"/>
                    <a:gd name="T77" fmla="*/ 1122 h 1284"/>
                    <a:gd name="T78" fmla="*/ 612 w 732"/>
                    <a:gd name="T79" fmla="*/ 1278 h 1284"/>
                    <a:gd name="T80" fmla="*/ 612 w 732"/>
                    <a:gd name="T81" fmla="*/ 1212 h 1284"/>
                    <a:gd name="T82" fmla="*/ 618 w 732"/>
                    <a:gd name="T83" fmla="*/ 1110 h 1284"/>
                    <a:gd name="T84" fmla="*/ 538 w 732"/>
                    <a:gd name="T85" fmla="*/ 1170 h 1284"/>
                    <a:gd name="T86" fmla="*/ 418 w 732"/>
                    <a:gd name="T87" fmla="*/ 1212 h 1284"/>
                    <a:gd name="T88" fmla="*/ 250 w 732"/>
                    <a:gd name="T89" fmla="*/ 1178 h 1284"/>
                    <a:gd name="T90" fmla="*/ 280 w 732"/>
                    <a:gd name="T91" fmla="*/ 1256 h 1284"/>
                    <a:gd name="T92" fmla="*/ 232 w 732"/>
                    <a:gd name="T93" fmla="*/ 1134 h 1284"/>
                    <a:gd name="T94" fmla="*/ 254 w 732"/>
                    <a:gd name="T95" fmla="*/ 1076 h 1284"/>
                    <a:gd name="T96" fmla="*/ 52 w 732"/>
                    <a:gd name="T97" fmla="*/ 890 h 1284"/>
                    <a:gd name="T98" fmla="*/ 0 w 732"/>
                    <a:gd name="T99" fmla="*/ 796 h 1284"/>
                    <a:gd name="T100" fmla="*/ 10 w 732"/>
                    <a:gd name="T101" fmla="*/ 784 h 1284"/>
                    <a:gd name="T102" fmla="*/ 64 w 732"/>
                    <a:gd name="T103" fmla="*/ 870 h 1284"/>
                    <a:gd name="T104" fmla="*/ 76 w 732"/>
                    <a:gd name="T105" fmla="*/ 736 h 1284"/>
                    <a:gd name="T106" fmla="*/ 160 w 732"/>
                    <a:gd name="T107" fmla="*/ 538 h 1284"/>
                    <a:gd name="T108" fmla="*/ 164 w 732"/>
                    <a:gd name="T109" fmla="*/ 500 h 1284"/>
                    <a:gd name="T110" fmla="*/ 196 w 732"/>
                    <a:gd name="T111" fmla="*/ 392 h 1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32" h="1284">
                      <a:moveTo>
                        <a:pt x="230" y="312"/>
                      </a:moveTo>
                      <a:lnTo>
                        <a:pt x="230" y="312"/>
                      </a:lnTo>
                      <a:lnTo>
                        <a:pt x="254" y="344"/>
                      </a:lnTo>
                      <a:lnTo>
                        <a:pt x="266" y="360"/>
                      </a:lnTo>
                      <a:lnTo>
                        <a:pt x="280" y="374"/>
                      </a:lnTo>
                      <a:lnTo>
                        <a:pt x="280" y="374"/>
                      </a:lnTo>
                      <a:lnTo>
                        <a:pt x="294" y="384"/>
                      </a:lnTo>
                      <a:lnTo>
                        <a:pt x="308" y="392"/>
                      </a:lnTo>
                      <a:lnTo>
                        <a:pt x="324" y="396"/>
                      </a:lnTo>
                      <a:lnTo>
                        <a:pt x="330" y="396"/>
                      </a:lnTo>
                      <a:lnTo>
                        <a:pt x="334" y="396"/>
                      </a:lnTo>
                      <a:lnTo>
                        <a:pt x="334" y="396"/>
                      </a:lnTo>
                      <a:lnTo>
                        <a:pt x="380" y="370"/>
                      </a:lnTo>
                      <a:lnTo>
                        <a:pt x="424" y="344"/>
                      </a:lnTo>
                      <a:lnTo>
                        <a:pt x="512" y="288"/>
                      </a:lnTo>
                      <a:lnTo>
                        <a:pt x="512" y="288"/>
                      </a:lnTo>
                      <a:lnTo>
                        <a:pt x="508" y="276"/>
                      </a:lnTo>
                      <a:lnTo>
                        <a:pt x="508" y="276"/>
                      </a:lnTo>
                      <a:lnTo>
                        <a:pt x="488" y="280"/>
                      </a:lnTo>
                      <a:lnTo>
                        <a:pt x="468" y="286"/>
                      </a:lnTo>
                      <a:lnTo>
                        <a:pt x="468" y="286"/>
                      </a:lnTo>
                      <a:lnTo>
                        <a:pt x="422" y="310"/>
                      </a:lnTo>
                      <a:lnTo>
                        <a:pt x="398" y="320"/>
                      </a:lnTo>
                      <a:lnTo>
                        <a:pt x="374" y="330"/>
                      </a:lnTo>
                      <a:lnTo>
                        <a:pt x="374" y="330"/>
                      </a:lnTo>
                      <a:lnTo>
                        <a:pt x="360" y="334"/>
                      </a:lnTo>
                      <a:lnTo>
                        <a:pt x="348" y="336"/>
                      </a:lnTo>
                      <a:lnTo>
                        <a:pt x="334" y="338"/>
                      </a:lnTo>
                      <a:lnTo>
                        <a:pt x="322" y="336"/>
                      </a:lnTo>
                      <a:lnTo>
                        <a:pt x="308" y="332"/>
                      </a:lnTo>
                      <a:lnTo>
                        <a:pt x="296" y="326"/>
                      </a:lnTo>
                      <a:lnTo>
                        <a:pt x="284" y="314"/>
                      </a:lnTo>
                      <a:lnTo>
                        <a:pt x="272" y="300"/>
                      </a:lnTo>
                      <a:lnTo>
                        <a:pt x="272" y="300"/>
                      </a:lnTo>
                      <a:lnTo>
                        <a:pt x="290" y="302"/>
                      </a:lnTo>
                      <a:lnTo>
                        <a:pt x="306" y="304"/>
                      </a:lnTo>
                      <a:lnTo>
                        <a:pt x="340" y="300"/>
                      </a:lnTo>
                      <a:lnTo>
                        <a:pt x="372" y="294"/>
                      </a:lnTo>
                      <a:lnTo>
                        <a:pt x="402" y="284"/>
                      </a:lnTo>
                      <a:lnTo>
                        <a:pt x="432" y="272"/>
                      </a:lnTo>
                      <a:lnTo>
                        <a:pt x="460" y="260"/>
                      </a:lnTo>
                      <a:lnTo>
                        <a:pt x="518" y="232"/>
                      </a:lnTo>
                      <a:lnTo>
                        <a:pt x="518" y="232"/>
                      </a:lnTo>
                      <a:lnTo>
                        <a:pt x="518" y="226"/>
                      </a:lnTo>
                      <a:lnTo>
                        <a:pt x="514" y="210"/>
                      </a:lnTo>
                      <a:lnTo>
                        <a:pt x="514" y="210"/>
                      </a:lnTo>
                      <a:lnTo>
                        <a:pt x="492" y="226"/>
                      </a:lnTo>
                      <a:lnTo>
                        <a:pt x="468" y="240"/>
                      </a:lnTo>
                      <a:lnTo>
                        <a:pt x="444" y="252"/>
                      </a:lnTo>
                      <a:lnTo>
                        <a:pt x="420" y="260"/>
                      </a:lnTo>
                      <a:lnTo>
                        <a:pt x="396" y="266"/>
                      </a:lnTo>
                      <a:lnTo>
                        <a:pt x="370" y="272"/>
                      </a:lnTo>
                      <a:lnTo>
                        <a:pt x="320" y="280"/>
                      </a:lnTo>
                      <a:lnTo>
                        <a:pt x="320" y="280"/>
                      </a:lnTo>
                      <a:lnTo>
                        <a:pt x="302" y="280"/>
                      </a:lnTo>
                      <a:lnTo>
                        <a:pt x="288" y="276"/>
                      </a:lnTo>
                      <a:lnTo>
                        <a:pt x="274" y="270"/>
                      </a:lnTo>
                      <a:lnTo>
                        <a:pt x="262" y="262"/>
                      </a:lnTo>
                      <a:lnTo>
                        <a:pt x="252" y="254"/>
                      </a:lnTo>
                      <a:lnTo>
                        <a:pt x="240" y="242"/>
                      </a:lnTo>
                      <a:lnTo>
                        <a:pt x="220" y="222"/>
                      </a:lnTo>
                      <a:lnTo>
                        <a:pt x="220" y="222"/>
                      </a:lnTo>
                      <a:lnTo>
                        <a:pt x="220" y="220"/>
                      </a:lnTo>
                      <a:lnTo>
                        <a:pt x="220" y="216"/>
                      </a:lnTo>
                      <a:lnTo>
                        <a:pt x="224" y="206"/>
                      </a:lnTo>
                      <a:lnTo>
                        <a:pt x="230" y="194"/>
                      </a:lnTo>
                      <a:lnTo>
                        <a:pt x="236" y="184"/>
                      </a:lnTo>
                      <a:lnTo>
                        <a:pt x="236" y="184"/>
                      </a:lnTo>
                      <a:lnTo>
                        <a:pt x="248" y="172"/>
                      </a:lnTo>
                      <a:lnTo>
                        <a:pt x="260" y="162"/>
                      </a:lnTo>
                      <a:lnTo>
                        <a:pt x="286" y="140"/>
                      </a:lnTo>
                      <a:lnTo>
                        <a:pt x="286" y="140"/>
                      </a:lnTo>
                      <a:lnTo>
                        <a:pt x="296" y="126"/>
                      </a:lnTo>
                      <a:lnTo>
                        <a:pt x="300" y="120"/>
                      </a:lnTo>
                      <a:lnTo>
                        <a:pt x="300" y="112"/>
                      </a:lnTo>
                      <a:lnTo>
                        <a:pt x="300" y="112"/>
                      </a:lnTo>
                      <a:lnTo>
                        <a:pt x="296" y="98"/>
                      </a:lnTo>
                      <a:lnTo>
                        <a:pt x="290" y="84"/>
                      </a:lnTo>
                      <a:lnTo>
                        <a:pt x="284" y="70"/>
                      </a:lnTo>
                      <a:lnTo>
                        <a:pt x="276" y="58"/>
                      </a:lnTo>
                      <a:lnTo>
                        <a:pt x="276" y="58"/>
                      </a:lnTo>
                      <a:lnTo>
                        <a:pt x="272" y="56"/>
                      </a:lnTo>
                      <a:lnTo>
                        <a:pt x="268" y="56"/>
                      </a:lnTo>
                      <a:lnTo>
                        <a:pt x="258" y="58"/>
                      </a:lnTo>
                      <a:lnTo>
                        <a:pt x="248" y="60"/>
                      </a:lnTo>
                      <a:lnTo>
                        <a:pt x="244" y="62"/>
                      </a:lnTo>
                      <a:lnTo>
                        <a:pt x="242" y="64"/>
                      </a:lnTo>
                      <a:lnTo>
                        <a:pt x="242" y="64"/>
                      </a:lnTo>
                      <a:lnTo>
                        <a:pt x="238" y="80"/>
                      </a:lnTo>
                      <a:lnTo>
                        <a:pt x="236" y="94"/>
                      </a:lnTo>
                      <a:lnTo>
                        <a:pt x="234" y="110"/>
                      </a:lnTo>
                      <a:lnTo>
                        <a:pt x="236" y="124"/>
                      </a:lnTo>
                      <a:lnTo>
                        <a:pt x="236" y="124"/>
                      </a:lnTo>
                      <a:lnTo>
                        <a:pt x="238" y="132"/>
                      </a:lnTo>
                      <a:lnTo>
                        <a:pt x="242" y="138"/>
                      </a:lnTo>
                      <a:lnTo>
                        <a:pt x="254" y="152"/>
                      </a:lnTo>
                      <a:lnTo>
                        <a:pt x="254" y="152"/>
                      </a:lnTo>
                      <a:lnTo>
                        <a:pt x="248" y="156"/>
                      </a:lnTo>
                      <a:lnTo>
                        <a:pt x="246" y="158"/>
                      </a:lnTo>
                      <a:lnTo>
                        <a:pt x="246" y="158"/>
                      </a:lnTo>
                      <a:lnTo>
                        <a:pt x="234" y="150"/>
                      </a:lnTo>
                      <a:lnTo>
                        <a:pt x="226" y="142"/>
                      </a:lnTo>
                      <a:lnTo>
                        <a:pt x="220" y="134"/>
                      </a:lnTo>
                      <a:lnTo>
                        <a:pt x="216" y="122"/>
                      </a:lnTo>
                      <a:lnTo>
                        <a:pt x="214" y="112"/>
                      </a:lnTo>
                      <a:lnTo>
                        <a:pt x="214" y="102"/>
                      </a:lnTo>
                      <a:lnTo>
                        <a:pt x="218" y="80"/>
                      </a:lnTo>
                      <a:lnTo>
                        <a:pt x="218" y="80"/>
                      </a:lnTo>
                      <a:lnTo>
                        <a:pt x="222" y="62"/>
                      </a:lnTo>
                      <a:lnTo>
                        <a:pt x="232" y="44"/>
                      </a:lnTo>
                      <a:lnTo>
                        <a:pt x="244" y="26"/>
                      </a:lnTo>
                      <a:lnTo>
                        <a:pt x="256" y="10"/>
                      </a:lnTo>
                      <a:lnTo>
                        <a:pt x="256" y="10"/>
                      </a:lnTo>
                      <a:lnTo>
                        <a:pt x="258" y="10"/>
                      </a:lnTo>
                      <a:lnTo>
                        <a:pt x="264" y="12"/>
                      </a:lnTo>
                      <a:lnTo>
                        <a:pt x="278" y="18"/>
                      </a:lnTo>
                      <a:lnTo>
                        <a:pt x="294" y="26"/>
                      </a:lnTo>
                      <a:lnTo>
                        <a:pt x="300" y="32"/>
                      </a:lnTo>
                      <a:lnTo>
                        <a:pt x="304" y="38"/>
                      </a:lnTo>
                      <a:lnTo>
                        <a:pt x="304" y="38"/>
                      </a:lnTo>
                      <a:lnTo>
                        <a:pt x="312" y="56"/>
                      </a:lnTo>
                      <a:lnTo>
                        <a:pt x="318" y="76"/>
                      </a:lnTo>
                      <a:lnTo>
                        <a:pt x="328" y="120"/>
                      </a:lnTo>
                      <a:lnTo>
                        <a:pt x="328" y="120"/>
                      </a:lnTo>
                      <a:lnTo>
                        <a:pt x="378" y="124"/>
                      </a:lnTo>
                      <a:lnTo>
                        <a:pt x="378" y="124"/>
                      </a:lnTo>
                      <a:lnTo>
                        <a:pt x="400" y="68"/>
                      </a:lnTo>
                      <a:lnTo>
                        <a:pt x="412" y="40"/>
                      </a:lnTo>
                      <a:lnTo>
                        <a:pt x="426" y="14"/>
                      </a:lnTo>
                      <a:lnTo>
                        <a:pt x="426" y="14"/>
                      </a:lnTo>
                      <a:lnTo>
                        <a:pt x="428" y="10"/>
                      </a:lnTo>
                      <a:lnTo>
                        <a:pt x="434" y="6"/>
                      </a:lnTo>
                      <a:lnTo>
                        <a:pt x="448" y="2"/>
                      </a:lnTo>
                      <a:lnTo>
                        <a:pt x="464" y="0"/>
                      </a:lnTo>
                      <a:lnTo>
                        <a:pt x="480" y="0"/>
                      </a:lnTo>
                      <a:lnTo>
                        <a:pt x="480" y="0"/>
                      </a:lnTo>
                      <a:lnTo>
                        <a:pt x="488" y="2"/>
                      </a:lnTo>
                      <a:lnTo>
                        <a:pt x="496" y="4"/>
                      </a:lnTo>
                      <a:lnTo>
                        <a:pt x="512" y="12"/>
                      </a:lnTo>
                      <a:lnTo>
                        <a:pt x="524" y="26"/>
                      </a:lnTo>
                      <a:lnTo>
                        <a:pt x="536" y="42"/>
                      </a:lnTo>
                      <a:lnTo>
                        <a:pt x="544" y="60"/>
                      </a:lnTo>
                      <a:lnTo>
                        <a:pt x="548" y="82"/>
                      </a:lnTo>
                      <a:lnTo>
                        <a:pt x="550" y="104"/>
                      </a:lnTo>
                      <a:lnTo>
                        <a:pt x="550" y="128"/>
                      </a:lnTo>
                      <a:lnTo>
                        <a:pt x="550" y="128"/>
                      </a:lnTo>
                      <a:lnTo>
                        <a:pt x="546" y="142"/>
                      </a:lnTo>
                      <a:lnTo>
                        <a:pt x="544" y="148"/>
                      </a:lnTo>
                      <a:lnTo>
                        <a:pt x="540" y="152"/>
                      </a:lnTo>
                      <a:lnTo>
                        <a:pt x="534" y="154"/>
                      </a:lnTo>
                      <a:lnTo>
                        <a:pt x="528" y="156"/>
                      </a:lnTo>
                      <a:lnTo>
                        <a:pt x="522" y="156"/>
                      </a:lnTo>
                      <a:lnTo>
                        <a:pt x="514" y="154"/>
                      </a:lnTo>
                      <a:lnTo>
                        <a:pt x="514" y="154"/>
                      </a:lnTo>
                      <a:lnTo>
                        <a:pt x="516" y="120"/>
                      </a:lnTo>
                      <a:lnTo>
                        <a:pt x="516" y="106"/>
                      </a:lnTo>
                      <a:lnTo>
                        <a:pt x="512" y="92"/>
                      </a:lnTo>
                      <a:lnTo>
                        <a:pt x="512" y="92"/>
                      </a:lnTo>
                      <a:lnTo>
                        <a:pt x="504" y="78"/>
                      </a:lnTo>
                      <a:lnTo>
                        <a:pt x="494" y="68"/>
                      </a:lnTo>
                      <a:lnTo>
                        <a:pt x="482" y="58"/>
                      </a:lnTo>
                      <a:lnTo>
                        <a:pt x="476" y="56"/>
                      </a:lnTo>
                      <a:lnTo>
                        <a:pt x="470" y="54"/>
                      </a:lnTo>
                      <a:lnTo>
                        <a:pt x="470" y="54"/>
                      </a:lnTo>
                      <a:lnTo>
                        <a:pt x="464" y="54"/>
                      </a:lnTo>
                      <a:lnTo>
                        <a:pt x="458" y="56"/>
                      </a:lnTo>
                      <a:lnTo>
                        <a:pt x="446" y="64"/>
                      </a:lnTo>
                      <a:lnTo>
                        <a:pt x="436" y="74"/>
                      </a:lnTo>
                      <a:lnTo>
                        <a:pt x="428" y="86"/>
                      </a:lnTo>
                      <a:lnTo>
                        <a:pt x="428" y="86"/>
                      </a:lnTo>
                      <a:lnTo>
                        <a:pt x="422" y="102"/>
                      </a:lnTo>
                      <a:lnTo>
                        <a:pt x="422" y="110"/>
                      </a:lnTo>
                      <a:lnTo>
                        <a:pt x="422" y="120"/>
                      </a:lnTo>
                      <a:lnTo>
                        <a:pt x="422" y="128"/>
                      </a:lnTo>
                      <a:lnTo>
                        <a:pt x="426" y="136"/>
                      </a:lnTo>
                      <a:lnTo>
                        <a:pt x="434" y="142"/>
                      </a:lnTo>
                      <a:lnTo>
                        <a:pt x="442" y="148"/>
                      </a:lnTo>
                      <a:lnTo>
                        <a:pt x="442" y="148"/>
                      </a:lnTo>
                      <a:lnTo>
                        <a:pt x="476" y="166"/>
                      </a:lnTo>
                      <a:lnTo>
                        <a:pt x="494" y="172"/>
                      </a:lnTo>
                      <a:lnTo>
                        <a:pt x="512" y="178"/>
                      </a:lnTo>
                      <a:lnTo>
                        <a:pt x="512" y="178"/>
                      </a:lnTo>
                      <a:lnTo>
                        <a:pt x="522" y="182"/>
                      </a:lnTo>
                      <a:lnTo>
                        <a:pt x="530" y="186"/>
                      </a:lnTo>
                      <a:lnTo>
                        <a:pt x="538" y="192"/>
                      </a:lnTo>
                      <a:lnTo>
                        <a:pt x="542" y="198"/>
                      </a:lnTo>
                      <a:lnTo>
                        <a:pt x="546" y="204"/>
                      </a:lnTo>
                      <a:lnTo>
                        <a:pt x="546" y="212"/>
                      </a:lnTo>
                      <a:lnTo>
                        <a:pt x="546" y="222"/>
                      </a:lnTo>
                      <a:lnTo>
                        <a:pt x="542" y="232"/>
                      </a:lnTo>
                      <a:lnTo>
                        <a:pt x="542" y="232"/>
                      </a:lnTo>
                      <a:lnTo>
                        <a:pt x="538" y="248"/>
                      </a:lnTo>
                      <a:lnTo>
                        <a:pt x="536" y="264"/>
                      </a:lnTo>
                      <a:lnTo>
                        <a:pt x="536" y="280"/>
                      </a:lnTo>
                      <a:lnTo>
                        <a:pt x="538" y="296"/>
                      </a:lnTo>
                      <a:lnTo>
                        <a:pt x="542" y="312"/>
                      </a:lnTo>
                      <a:lnTo>
                        <a:pt x="548" y="326"/>
                      </a:lnTo>
                      <a:lnTo>
                        <a:pt x="558" y="340"/>
                      </a:lnTo>
                      <a:lnTo>
                        <a:pt x="568" y="354"/>
                      </a:lnTo>
                      <a:lnTo>
                        <a:pt x="568" y="354"/>
                      </a:lnTo>
                      <a:lnTo>
                        <a:pt x="572" y="360"/>
                      </a:lnTo>
                      <a:lnTo>
                        <a:pt x="576" y="368"/>
                      </a:lnTo>
                      <a:lnTo>
                        <a:pt x="576" y="368"/>
                      </a:lnTo>
                      <a:lnTo>
                        <a:pt x="596" y="418"/>
                      </a:lnTo>
                      <a:lnTo>
                        <a:pt x="620" y="468"/>
                      </a:lnTo>
                      <a:lnTo>
                        <a:pt x="642" y="516"/>
                      </a:lnTo>
                      <a:lnTo>
                        <a:pt x="664" y="566"/>
                      </a:lnTo>
                      <a:lnTo>
                        <a:pt x="684" y="618"/>
                      </a:lnTo>
                      <a:lnTo>
                        <a:pt x="692" y="644"/>
                      </a:lnTo>
                      <a:lnTo>
                        <a:pt x="698" y="670"/>
                      </a:lnTo>
                      <a:lnTo>
                        <a:pt x="702" y="696"/>
                      </a:lnTo>
                      <a:lnTo>
                        <a:pt x="706" y="724"/>
                      </a:lnTo>
                      <a:lnTo>
                        <a:pt x="708" y="752"/>
                      </a:lnTo>
                      <a:lnTo>
                        <a:pt x="706" y="780"/>
                      </a:lnTo>
                      <a:lnTo>
                        <a:pt x="706" y="780"/>
                      </a:lnTo>
                      <a:lnTo>
                        <a:pt x="706" y="788"/>
                      </a:lnTo>
                      <a:lnTo>
                        <a:pt x="708" y="796"/>
                      </a:lnTo>
                      <a:lnTo>
                        <a:pt x="714" y="814"/>
                      </a:lnTo>
                      <a:lnTo>
                        <a:pt x="724" y="832"/>
                      </a:lnTo>
                      <a:lnTo>
                        <a:pt x="732" y="850"/>
                      </a:lnTo>
                      <a:lnTo>
                        <a:pt x="732" y="850"/>
                      </a:lnTo>
                      <a:lnTo>
                        <a:pt x="696" y="878"/>
                      </a:lnTo>
                      <a:lnTo>
                        <a:pt x="674" y="896"/>
                      </a:lnTo>
                      <a:lnTo>
                        <a:pt x="654" y="916"/>
                      </a:lnTo>
                      <a:lnTo>
                        <a:pt x="654" y="916"/>
                      </a:lnTo>
                      <a:lnTo>
                        <a:pt x="650" y="922"/>
                      </a:lnTo>
                      <a:lnTo>
                        <a:pt x="644" y="930"/>
                      </a:lnTo>
                      <a:lnTo>
                        <a:pt x="638" y="948"/>
                      </a:lnTo>
                      <a:lnTo>
                        <a:pt x="636" y="966"/>
                      </a:lnTo>
                      <a:lnTo>
                        <a:pt x="634" y="986"/>
                      </a:lnTo>
                      <a:lnTo>
                        <a:pt x="634" y="986"/>
                      </a:lnTo>
                      <a:lnTo>
                        <a:pt x="634" y="1032"/>
                      </a:lnTo>
                      <a:lnTo>
                        <a:pt x="636" y="1076"/>
                      </a:lnTo>
                      <a:lnTo>
                        <a:pt x="638" y="1122"/>
                      </a:lnTo>
                      <a:lnTo>
                        <a:pt x="640" y="1168"/>
                      </a:lnTo>
                      <a:lnTo>
                        <a:pt x="640" y="1168"/>
                      </a:lnTo>
                      <a:lnTo>
                        <a:pt x="636" y="1196"/>
                      </a:lnTo>
                      <a:lnTo>
                        <a:pt x="630" y="1224"/>
                      </a:lnTo>
                      <a:lnTo>
                        <a:pt x="622" y="1252"/>
                      </a:lnTo>
                      <a:lnTo>
                        <a:pt x="612" y="1278"/>
                      </a:lnTo>
                      <a:lnTo>
                        <a:pt x="612" y="1278"/>
                      </a:lnTo>
                      <a:lnTo>
                        <a:pt x="610" y="1268"/>
                      </a:lnTo>
                      <a:lnTo>
                        <a:pt x="608" y="1256"/>
                      </a:lnTo>
                      <a:lnTo>
                        <a:pt x="608" y="1246"/>
                      </a:lnTo>
                      <a:lnTo>
                        <a:pt x="608" y="1234"/>
                      </a:lnTo>
                      <a:lnTo>
                        <a:pt x="612" y="1212"/>
                      </a:lnTo>
                      <a:lnTo>
                        <a:pt x="618" y="1190"/>
                      </a:lnTo>
                      <a:lnTo>
                        <a:pt x="622" y="1168"/>
                      </a:lnTo>
                      <a:lnTo>
                        <a:pt x="624" y="1146"/>
                      </a:lnTo>
                      <a:lnTo>
                        <a:pt x="624" y="1134"/>
                      </a:lnTo>
                      <a:lnTo>
                        <a:pt x="622" y="1122"/>
                      </a:lnTo>
                      <a:lnTo>
                        <a:pt x="618" y="1110"/>
                      </a:lnTo>
                      <a:lnTo>
                        <a:pt x="612" y="1096"/>
                      </a:lnTo>
                      <a:lnTo>
                        <a:pt x="612" y="1096"/>
                      </a:lnTo>
                      <a:lnTo>
                        <a:pt x="596" y="1120"/>
                      </a:lnTo>
                      <a:lnTo>
                        <a:pt x="578" y="1138"/>
                      </a:lnTo>
                      <a:lnTo>
                        <a:pt x="558" y="1156"/>
                      </a:lnTo>
                      <a:lnTo>
                        <a:pt x="538" y="1170"/>
                      </a:lnTo>
                      <a:lnTo>
                        <a:pt x="516" y="1184"/>
                      </a:lnTo>
                      <a:lnTo>
                        <a:pt x="494" y="1194"/>
                      </a:lnTo>
                      <a:lnTo>
                        <a:pt x="470" y="1202"/>
                      </a:lnTo>
                      <a:lnTo>
                        <a:pt x="444" y="1208"/>
                      </a:lnTo>
                      <a:lnTo>
                        <a:pt x="444" y="1208"/>
                      </a:lnTo>
                      <a:lnTo>
                        <a:pt x="418" y="1212"/>
                      </a:lnTo>
                      <a:lnTo>
                        <a:pt x="392" y="1212"/>
                      </a:lnTo>
                      <a:lnTo>
                        <a:pt x="368" y="1210"/>
                      </a:lnTo>
                      <a:lnTo>
                        <a:pt x="344" y="1206"/>
                      </a:lnTo>
                      <a:lnTo>
                        <a:pt x="320" y="1200"/>
                      </a:lnTo>
                      <a:lnTo>
                        <a:pt x="296" y="1194"/>
                      </a:lnTo>
                      <a:lnTo>
                        <a:pt x="250" y="1178"/>
                      </a:lnTo>
                      <a:lnTo>
                        <a:pt x="250" y="1178"/>
                      </a:lnTo>
                      <a:lnTo>
                        <a:pt x="254" y="1192"/>
                      </a:lnTo>
                      <a:lnTo>
                        <a:pt x="260" y="1204"/>
                      </a:lnTo>
                      <a:lnTo>
                        <a:pt x="274" y="1230"/>
                      </a:lnTo>
                      <a:lnTo>
                        <a:pt x="278" y="1244"/>
                      </a:lnTo>
                      <a:lnTo>
                        <a:pt x="280" y="1256"/>
                      </a:lnTo>
                      <a:lnTo>
                        <a:pt x="278" y="1270"/>
                      </a:lnTo>
                      <a:lnTo>
                        <a:pt x="272" y="1284"/>
                      </a:lnTo>
                      <a:lnTo>
                        <a:pt x="272" y="1284"/>
                      </a:lnTo>
                      <a:lnTo>
                        <a:pt x="212" y="1148"/>
                      </a:lnTo>
                      <a:lnTo>
                        <a:pt x="212" y="1148"/>
                      </a:lnTo>
                      <a:lnTo>
                        <a:pt x="232" y="1134"/>
                      </a:lnTo>
                      <a:lnTo>
                        <a:pt x="246" y="1120"/>
                      </a:lnTo>
                      <a:lnTo>
                        <a:pt x="254" y="1106"/>
                      </a:lnTo>
                      <a:lnTo>
                        <a:pt x="256" y="1098"/>
                      </a:lnTo>
                      <a:lnTo>
                        <a:pt x="258" y="1090"/>
                      </a:lnTo>
                      <a:lnTo>
                        <a:pt x="256" y="1084"/>
                      </a:lnTo>
                      <a:lnTo>
                        <a:pt x="254" y="1076"/>
                      </a:lnTo>
                      <a:lnTo>
                        <a:pt x="246" y="1060"/>
                      </a:lnTo>
                      <a:lnTo>
                        <a:pt x="232" y="1044"/>
                      </a:lnTo>
                      <a:lnTo>
                        <a:pt x="214" y="1026"/>
                      </a:lnTo>
                      <a:lnTo>
                        <a:pt x="214" y="1026"/>
                      </a:lnTo>
                      <a:lnTo>
                        <a:pt x="132" y="958"/>
                      </a:lnTo>
                      <a:lnTo>
                        <a:pt x="52" y="890"/>
                      </a:lnTo>
                      <a:lnTo>
                        <a:pt x="52" y="890"/>
                      </a:lnTo>
                      <a:lnTo>
                        <a:pt x="34" y="874"/>
                      </a:lnTo>
                      <a:lnTo>
                        <a:pt x="20" y="856"/>
                      </a:lnTo>
                      <a:lnTo>
                        <a:pt x="10" y="836"/>
                      </a:lnTo>
                      <a:lnTo>
                        <a:pt x="4" y="816"/>
                      </a:lnTo>
                      <a:lnTo>
                        <a:pt x="0" y="796"/>
                      </a:lnTo>
                      <a:lnTo>
                        <a:pt x="0" y="774"/>
                      </a:lnTo>
                      <a:lnTo>
                        <a:pt x="0" y="752"/>
                      </a:lnTo>
                      <a:lnTo>
                        <a:pt x="4" y="728"/>
                      </a:lnTo>
                      <a:lnTo>
                        <a:pt x="4" y="728"/>
                      </a:lnTo>
                      <a:lnTo>
                        <a:pt x="8" y="764"/>
                      </a:lnTo>
                      <a:lnTo>
                        <a:pt x="10" y="784"/>
                      </a:lnTo>
                      <a:lnTo>
                        <a:pt x="14" y="802"/>
                      </a:lnTo>
                      <a:lnTo>
                        <a:pt x="22" y="820"/>
                      </a:lnTo>
                      <a:lnTo>
                        <a:pt x="30" y="838"/>
                      </a:lnTo>
                      <a:lnTo>
                        <a:pt x="44" y="854"/>
                      </a:lnTo>
                      <a:lnTo>
                        <a:pt x="64" y="870"/>
                      </a:lnTo>
                      <a:lnTo>
                        <a:pt x="64" y="870"/>
                      </a:lnTo>
                      <a:lnTo>
                        <a:pt x="70" y="836"/>
                      </a:lnTo>
                      <a:lnTo>
                        <a:pt x="72" y="822"/>
                      </a:lnTo>
                      <a:lnTo>
                        <a:pt x="72" y="810"/>
                      </a:lnTo>
                      <a:lnTo>
                        <a:pt x="72" y="810"/>
                      </a:lnTo>
                      <a:lnTo>
                        <a:pt x="72" y="772"/>
                      </a:lnTo>
                      <a:lnTo>
                        <a:pt x="76" y="736"/>
                      </a:lnTo>
                      <a:lnTo>
                        <a:pt x="84" y="700"/>
                      </a:lnTo>
                      <a:lnTo>
                        <a:pt x="94" y="666"/>
                      </a:lnTo>
                      <a:lnTo>
                        <a:pt x="106" y="632"/>
                      </a:lnTo>
                      <a:lnTo>
                        <a:pt x="122" y="600"/>
                      </a:lnTo>
                      <a:lnTo>
                        <a:pt x="140" y="568"/>
                      </a:lnTo>
                      <a:lnTo>
                        <a:pt x="160" y="538"/>
                      </a:lnTo>
                      <a:lnTo>
                        <a:pt x="160" y="538"/>
                      </a:lnTo>
                      <a:lnTo>
                        <a:pt x="168" y="526"/>
                      </a:lnTo>
                      <a:lnTo>
                        <a:pt x="168" y="522"/>
                      </a:lnTo>
                      <a:lnTo>
                        <a:pt x="168" y="516"/>
                      </a:lnTo>
                      <a:lnTo>
                        <a:pt x="168" y="516"/>
                      </a:lnTo>
                      <a:lnTo>
                        <a:pt x="164" y="500"/>
                      </a:lnTo>
                      <a:lnTo>
                        <a:pt x="164" y="482"/>
                      </a:lnTo>
                      <a:lnTo>
                        <a:pt x="166" y="466"/>
                      </a:lnTo>
                      <a:lnTo>
                        <a:pt x="170" y="452"/>
                      </a:lnTo>
                      <a:lnTo>
                        <a:pt x="176" y="436"/>
                      </a:lnTo>
                      <a:lnTo>
                        <a:pt x="182" y="422"/>
                      </a:lnTo>
                      <a:lnTo>
                        <a:pt x="196" y="392"/>
                      </a:lnTo>
                      <a:lnTo>
                        <a:pt x="196" y="392"/>
                      </a:lnTo>
                      <a:lnTo>
                        <a:pt x="214" y="354"/>
                      </a:lnTo>
                      <a:lnTo>
                        <a:pt x="230" y="312"/>
                      </a:lnTo>
                      <a:lnTo>
                        <a:pt x="230" y="31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8"/>
                <p:cNvSpPr>
                  <a:spLocks/>
                </p:cNvSpPr>
                <p:nvPr/>
              </p:nvSpPr>
              <p:spPr bwMode="auto">
                <a:xfrm>
                  <a:off x="4238" y="2143"/>
                  <a:ext cx="100" cy="330"/>
                </a:xfrm>
                <a:custGeom>
                  <a:avLst/>
                  <a:gdLst>
                    <a:gd name="T0" fmla="*/ 70 w 100"/>
                    <a:gd name="T1" fmla="*/ 304 h 330"/>
                    <a:gd name="T2" fmla="*/ 70 w 100"/>
                    <a:gd name="T3" fmla="*/ 304 h 330"/>
                    <a:gd name="T4" fmla="*/ 100 w 100"/>
                    <a:gd name="T5" fmla="*/ 330 h 330"/>
                    <a:gd name="T6" fmla="*/ 100 w 100"/>
                    <a:gd name="T7" fmla="*/ 330 h 330"/>
                    <a:gd name="T8" fmla="*/ 38 w 100"/>
                    <a:gd name="T9" fmla="*/ 320 h 330"/>
                    <a:gd name="T10" fmla="*/ 38 w 100"/>
                    <a:gd name="T11" fmla="*/ 320 h 330"/>
                    <a:gd name="T12" fmla="*/ 48 w 100"/>
                    <a:gd name="T13" fmla="*/ 300 h 330"/>
                    <a:gd name="T14" fmla="*/ 56 w 100"/>
                    <a:gd name="T15" fmla="*/ 278 h 330"/>
                    <a:gd name="T16" fmla="*/ 62 w 100"/>
                    <a:gd name="T17" fmla="*/ 256 h 330"/>
                    <a:gd name="T18" fmla="*/ 64 w 100"/>
                    <a:gd name="T19" fmla="*/ 236 h 330"/>
                    <a:gd name="T20" fmla="*/ 66 w 100"/>
                    <a:gd name="T21" fmla="*/ 216 h 330"/>
                    <a:gd name="T22" fmla="*/ 64 w 100"/>
                    <a:gd name="T23" fmla="*/ 194 h 330"/>
                    <a:gd name="T24" fmla="*/ 62 w 100"/>
                    <a:gd name="T25" fmla="*/ 174 h 330"/>
                    <a:gd name="T26" fmla="*/ 58 w 100"/>
                    <a:gd name="T27" fmla="*/ 154 h 330"/>
                    <a:gd name="T28" fmla="*/ 48 w 100"/>
                    <a:gd name="T29" fmla="*/ 116 h 330"/>
                    <a:gd name="T30" fmla="*/ 32 w 100"/>
                    <a:gd name="T31" fmla="*/ 76 h 330"/>
                    <a:gd name="T32" fmla="*/ 0 w 100"/>
                    <a:gd name="T33" fmla="*/ 0 h 330"/>
                    <a:gd name="T34" fmla="*/ 0 w 100"/>
                    <a:gd name="T35" fmla="*/ 0 h 330"/>
                    <a:gd name="T36" fmla="*/ 24 w 100"/>
                    <a:gd name="T37" fmla="*/ 34 h 330"/>
                    <a:gd name="T38" fmla="*/ 44 w 100"/>
                    <a:gd name="T39" fmla="*/ 68 h 330"/>
                    <a:gd name="T40" fmla="*/ 60 w 100"/>
                    <a:gd name="T41" fmla="*/ 104 h 330"/>
                    <a:gd name="T42" fmla="*/ 70 w 100"/>
                    <a:gd name="T43" fmla="*/ 142 h 330"/>
                    <a:gd name="T44" fmla="*/ 76 w 100"/>
                    <a:gd name="T45" fmla="*/ 180 h 330"/>
                    <a:gd name="T46" fmla="*/ 78 w 100"/>
                    <a:gd name="T47" fmla="*/ 220 h 330"/>
                    <a:gd name="T48" fmla="*/ 76 w 100"/>
                    <a:gd name="T49" fmla="*/ 262 h 330"/>
                    <a:gd name="T50" fmla="*/ 70 w 100"/>
                    <a:gd name="T51" fmla="*/ 304 h 330"/>
                    <a:gd name="T52" fmla="*/ 70 w 100"/>
                    <a:gd name="T53" fmla="*/ 304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0" h="330">
                      <a:moveTo>
                        <a:pt x="70" y="304"/>
                      </a:moveTo>
                      <a:lnTo>
                        <a:pt x="70" y="304"/>
                      </a:lnTo>
                      <a:lnTo>
                        <a:pt x="100" y="330"/>
                      </a:lnTo>
                      <a:lnTo>
                        <a:pt x="100" y="330"/>
                      </a:lnTo>
                      <a:lnTo>
                        <a:pt x="38" y="320"/>
                      </a:lnTo>
                      <a:lnTo>
                        <a:pt x="38" y="320"/>
                      </a:lnTo>
                      <a:lnTo>
                        <a:pt x="48" y="300"/>
                      </a:lnTo>
                      <a:lnTo>
                        <a:pt x="56" y="278"/>
                      </a:lnTo>
                      <a:lnTo>
                        <a:pt x="62" y="256"/>
                      </a:lnTo>
                      <a:lnTo>
                        <a:pt x="64" y="236"/>
                      </a:lnTo>
                      <a:lnTo>
                        <a:pt x="66" y="216"/>
                      </a:lnTo>
                      <a:lnTo>
                        <a:pt x="64" y="194"/>
                      </a:lnTo>
                      <a:lnTo>
                        <a:pt x="62" y="174"/>
                      </a:lnTo>
                      <a:lnTo>
                        <a:pt x="58" y="154"/>
                      </a:lnTo>
                      <a:lnTo>
                        <a:pt x="48" y="116"/>
                      </a:lnTo>
                      <a:lnTo>
                        <a:pt x="32" y="76"/>
                      </a:lnTo>
                      <a:lnTo>
                        <a:pt x="0" y="0"/>
                      </a:lnTo>
                      <a:lnTo>
                        <a:pt x="0" y="0"/>
                      </a:lnTo>
                      <a:lnTo>
                        <a:pt x="24" y="34"/>
                      </a:lnTo>
                      <a:lnTo>
                        <a:pt x="44" y="68"/>
                      </a:lnTo>
                      <a:lnTo>
                        <a:pt x="60" y="104"/>
                      </a:lnTo>
                      <a:lnTo>
                        <a:pt x="70" y="142"/>
                      </a:lnTo>
                      <a:lnTo>
                        <a:pt x="76" y="180"/>
                      </a:lnTo>
                      <a:lnTo>
                        <a:pt x="78" y="220"/>
                      </a:lnTo>
                      <a:lnTo>
                        <a:pt x="76" y="262"/>
                      </a:lnTo>
                      <a:lnTo>
                        <a:pt x="70" y="304"/>
                      </a:lnTo>
                      <a:lnTo>
                        <a:pt x="70" y="30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Freeform 9"/>
                <p:cNvSpPr>
                  <a:spLocks/>
                </p:cNvSpPr>
                <p:nvPr/>
              </p:nvSpPr>
              <p:spPr bwMode="auto">
                <a:xfrm>
                  <a:off x="4100" y="1883"/>
                  <a:ext cx="62" cy="54"/>
                </a:xfrm>
                <a:custGeom>
                  <a:avLst/>
                  <a:gdLst>
                    <a:gd name="T0" fmla="*/ 10 w 62"/>
                    <a:gd name="T1" fmla="*/ 0 h 54"/>
                    <a:gd name="T2" fmla="*/ 10 w 62"/>
                    <a:gd name="T3" fmla="*/ 0 h 54"/>
                    <a:gd name="T4" fmla="*/ 32 w 62"/>
                    <a:gd name="T5" fmla="*/ 12 h 54"/>
                    <a:gd name="T6" fmla="*/ 44 w 62"/>
                    <a:gd name="T7" fmla="*/ 18 h 54"/>
                    <a:gd name="T8" fmla="*/ 54 w 62"/>
                    <a:gd name="T9" fmla="*/ 24 h 54"/>
                    <a:gd name="T10" fmla="*/ 54 w 62"/>
                    <a:gd name="T11" fmla="*/ 24 h 54"/>
                    <a:gd name="T12" fmla="*/ 58 w 62"/>
                    <a:gd name="T13" fmla="*/ 30 h 54"/>
                    <a:gd name="T14" fmla="*/ 58 w 62"/>
                    <a:gd name="T15" fmla="*/ 36 h 54"/>
                    <a:gd name="T16" fmla="*/ 62 w 62"/>
                    <a:gd name="T17" fmla="*/ 52 h 54"/>
                    <a:gd name="T18" fmla="*/ 62 w 62"/>
                    <a:gd name="T19" fmla="*/ 52 h 54"/>
                    <a:gd name="T20" fmla="*/ 48 w 62"/>
                    <a:gd name="T21" fmla="*/ 54 h 54"/>
                    <a:gd name="T22" fmla="*/ 42 w 62"/>
                    <a:gd name="T23" fmla="*/ 54 h 54"/>
                    <a:gd name="T24" fmla="*/ 38 w 62"/>
                    <a:gd name="T25" fmla="*/ 52 h 54"/>
                    <a:gd name="T26" fmla="*/ 38 w 62"/>
                    <a:gd name="T27" fmla="*/ 52 h 54"/>
                    <a:gd name="T28" fmla="*/ 18 w 62"/>
                    <a:gd name="T29" fmla="*/ 30 h 54"/>
                    <a:gd name="T30" fmla="*/ 0 w 62"/>
                    <a:gd name="T31" fmla="*/ 6 h 54"/>
                    <a:gd name="T32" fmla="*/ 0 w 62"/>
                    <a:gd name="T33" fmla="*/ 6 h 54"/>
                    <a:gd name="T34" fmla="*/ 10 w 62"/>
                    <a:gd name="T35" fmla="*/ 0 h 54"/>
                    <a:gd name="T36" fmla="*/ 10 w 62"/>
                    <a:gd name="T3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 h="54">
                      <a:moveTo>
                        <a:pt x="10" y="0"/>
                      </a:moveTo>
                      <a:lnTo>
                        <a:pt x="10" y="0"/>
                      </a:lnTo>
                      <a:lnTo>
                        <a:pt x="32" y="12"/>
                      </a:lnTo>
                      <a:lnTo>
                        <a:pt x="44" y="18"/>
                      </a:lnTo>
                      <a:lnTo>
                        <a:pt x="54" y="24"/>
                      </a:lnTo>
                      <a:lnTo>
                        <a:pt x="54" y="24"/>
                      </a:lnTo>
                      <a:lnTo>
                        <a:pt x="58" y="30"/>
                      </a:lnTo>
                      <a:lnTo>
                        <a:pt x="58" y="36"/>
                      </a:lnTo>
                      <a:lnTo>
                        <a:pt x="62" y="52"/>
                      </a:lnTo>
                      <a:lnTo>
                        <a:pt x="62" y="52"/>
                      </a:lnTo>
                      <a:lnTo>
                        <a:pt x="48" y="54"/>
                      </a:lnTo>
                      <a:lnTo>
                        <a:pt x="42" y="54"/>
                      </a:lnTo>
                      <a:lnTo>
                        <a:pt x="38" y="52"/>
                      </a:lnTo>
                      <a:lnTo>
                        <a:pt x="38" y="52"/>
                      </a:lnTo>
                      <a:lnTo>
                        <a:pt x="18" y="30"/>
                      </a:lnTo>
                      <a:lnTo>
                        <a:pt x="0" y="6"/>
                      </a:lnTo>
                      <a:lnTo>
                        <a:pt x="0" y="6"/>
                      </a:lnTo>
                      <a:lnTo>
                        <a:pt x="10" y="0"/>
                      </a:lnTo>
                      <a:lnTo>
                        <a:pt x="1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pic>
          <p:nvPicPr>
            <p:cNvPr id="125" name="Picture 124"/>
            <p:cNvPicPr>
              <a:picLocks noChangeAspect="1"/>
            </p:cNvPicPr>
            <p:nvPr/>
          </p:nvPicPr>
          <p:blipFill rotWithShape="1">
            <a:blip r:embed="rId3">
              <a:extLst>
                <a:ext uri="{28A0092B-C50C-407E-A947-70E740481C1C}">
                  <a14:useLocalDpi xmlns:a14="http://schemas.microsoft.com/office/drawing/2010/main" val="0"/>
                </a:ext>
              </a:extLst>
            </a:blip>
            <a:srcRect l="3830" t="10573" r="79254" b="13231"/>
            <a:stretch/>
          </p:blipFill>
          <p:spPr>
            <a:xfrm>
              <a:off x="4309318" y="3843040"/>
              <a:ext cx="529937" cy="561109"/>
            </a:xfrm>
            <a:prstGeom prst="rect">
              <a:avLst/>
            </a:prstGeom>
          </p:spPr>
        </p:pic>
      </p:grpSp>
      <p:grpSp>
        <p:nvGrpSpPr>
          <p:cNvPr id="69" name="Group 68"/>
          <p:cNvGrpSpPr/>
          <p:nvPr/>
        </p:nvGrpSpPr>
        <p:grpSpPr>
          <a:xfrm>
            <a:off x="4262822" y="4510263"/>
            <a:ext cx="618056" cy="618056"/>
            <a:chOff x="4266682" y="3822164"/>
            <a:chExt cx="618056" cy="618056"/>
          </a:xfrm>
        </p:grpSpPr>
        <p:grpSp>
          <p:nvGrpSpPr>
            <p:cNvPr id="71" name="Group 70"/>
            <p:cNvGrpSpPr/>
            <p:nvPr/>
          </p:nvGrpSpPr>
          <p:grpSpPr>
            <a:xfrm>
              <a:off x="4266682" y="3822164"/>
              <a:ext cx="618056" cy="618056"/>
              <a:chOff x="4202820" y="3792680"/>
              <a:chExt cx="707142" cy="707142"/>
            </a:xfrm>
          </p:grpSpPr>
          <p:sp>
            <p:nvSpPr>
              <p:cNvPr id="76" name="Oval 75"/>
              <p:cNvSpPr/>
              <p:nvPr/>
            </p:nvSpPr>
            <p:spPr bwMode="auto">
              <a:xfrm>
                <a:off x="4202820" y="3792680"/>
                <a:ext cx="707142" cy="707142"/>
              </a:xfrm>
              <a:prstGeom prst="ellipse">
                <a:avLst/>
              </a:prstGeom>
              <a:solidFill>
                <a:srgbClr val="FFFFFF"/>
              </a:solidFill>
              <a:ln w="41275">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chemeClr val="bg1"/>
                      </a:gs>
                      <a:gs pos="10417">
                        <a:schemeClr val="bg1"/>
                      </a:gs>
                    </a:gsLst>
                    <a:lin ang="5400000" scaled="0"/>
                  </a:gradFill>
                </a:endParaRPr>
              </a:p>
            </p:txBody>
          </p:sp>
          <p:grpSp>
            <p:nvGrpSpPr>
              <p:cNvPr id="81" name="Group 4"/>
              <p:cNvGrpSpPr>
                <a:grpSpLocks noChangeAspect="1"/>
              </p:cNvGrpSpPr>
              <p:nvPr/>
            </p:nvGrpSpPr>
            <p:grpSpPr bwMode="auto">
              <a:xfrm>
                <a:off x="4316523" y="3845687"/>
                <a:ext cx="475810" cy="560998"/>
                <a:chOff x="3230" y="1393"/>
                <a:chExt cx="1374" cy="1620"/>
              </a:xfrm>
            </p:grpSpPr>
            <p:sp>
              <p:nvSpPr>
                <p:cNvPr id="89" name="AutoShape 3"/>
                <p:cNvSpPr>
                  <a:spLocks noChangeAspect="1" noChangeArrowheads="1" noTextEdit="1"/>
                </p:cNvSpPr>
                <p:nvPr/>
              </p:nvSpPr>
              <p:spPr bwMode="auto">
                <a:xfrm>
                  <a:off x="3230" y="1393"/>
                  <a:ext cx="1374" cy="16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Freeform 5"/>
                <p:cNvSpPr>
                  <a:spLocks/>
                </p:cNvSpPr>
                <p:nvPr/>
              </p:nvSpPr>
              <p:spPr bwMode="auto">
                <a:xfrm>
                  <a:off x="3230" y="1393"/>
                  <a:ext cx="1374" cy="1620"/>
                </a:xfrm>
                <a:custGeom>
                  <a:avLst/>
                  <a:gdLst>
                    <a:gd name="T0" fmla="*/ 132 w 1374"/>
                    <a:gd name="T1" fmla="*/ 1220 h 1620"/>
                    <a:gd name="T2" fmla="*/ 50 w 1374"/>
                    <a:gd name="T3" fmla="*/ 1240 h 1620"/>
                    <a:gd name="T4" fmla="*/ 10 w 1374"/>
                    <a:gd name="T5" fmla="*/ 1298 h 1620"/>
                    <a:gd name="T6" fmla="*/ 10 w 1374"/>
                    <a:gd name="T7" fmla="*/ 1420 h 1620"/>
                    <a:gd name="T8" fmla="*/ 4 w 1374"/>
                    <a:gd name="T9" fmla="*/ 1494 h 1620"/>
                    <a:gd name="T10" fmla="*/ 72 w 1374"/>
                    <a:gd name="T11" fmla="*/ 1530 h 1620"/>
                    <a:gd name="T12" fmla="*/ 408 w 1374"/>
                    <a:gd name="T13" fmla="*/ 1612 h 1620"/>
                    <a:gd name="T14" fmla="*/ 488 w 1374"/>
                    <a:gd name="T15" fmla="*/ 1584 h 1620"/>
                    <a:gd name="T16" fmla="*/ 666 w 1374"/>
                    <a:gd name="T17" fmla="*/ 1536 h 1620"/>
                    <a:gd name="T18" fmla="*/ 872 w 1374"/>
                    <a:gd name="T19" fmla="*/ 1548 h 1620"/>
                    <a:gd name="T20" fmla="*/ 932 w 1374"/>
                    <a:gd name="T21" fmla="*/ 1598 h 1620"/>
                    <a:gd name="T22" fmla="*/ 1008 w 1374"/>
                    <a:gd name="T23" fmla="*/ 1620 h 1620"/>
                    <a:gd name="T24" fmla="*/ 1088 w 1374"/>
                    <a:gd name="T25" fmla="*/ 1596 h 1620"/>
                    <a:gd name="T26" fmla="*/ 1268 w 1374"/>
                    <a:gd name="T27" fmla="*/ 1474 h 1620"/>
                    <a:gd name="T28" fmla="*/ 1360 w 1374"/>
                    <a:gd name="T29" fmla="*/ 1414 h 1620"/>
                    <a:gd name="T30" fmla="*/ 1360 w 1374"/>
                    <a:gd name="T31" fmla="*/ 1352 h 1620"/>
                    <a:gd name="T32" fmla="*/ 1274 w 1374"/>
                    <a:gd name="T33" fmla="*/ 1280 h 1620"/>
                    <a:gd name="T34" fmla="*/ 1234 w 1374"/>
                    <a:gd name="T35" fmla="*/ 1208 h 1620"/>
                    <a:gd name="T36" fmla="*/ 1270 w 1374"/>
                    <a:gd name="T37" fmla="*/ 1326 h 1620"/>
                    <a:gd name="T38" fmla="*/ 1354 w 1374"/>
                    <a:gd name="T39" fmla="*/ 1386 h 1620"/>
                    <a:gd name="T40" fmla="*/ 1232 w 1374"/>
                    <a:gd name="T41" fmla="*/ 1458 h 1620"/>
                    <a:gd name="T42" fmla="*/ 1092 w 1374"/>
                    <a:gd name="T43" fmla="*/ 1544 h 1620"/>
                    <a:gd name="T44" fmla="*/ 1042 w 1374"/>
                    <a:gd name="T45" fmla="*/ 1570 h 1620"/>
                    <a:gd name="T46" fmla="*/ 976 w 1374"/>
                    <a:gd name="T47" fmla="*/ 1564 h 1620"/>
                    <a:gd name="T48" fmla="*/ 938 w 1374"/>
                    <a:gd name="T49" fmla="*/ 1508 h 1620"/>
                    <a:gd name="T50" fmla="*/ 940 w 1374"/>
                    <a:gd name="T51" fmla="*/ 1432 h 1620"/>
                    <a:gd name="T52" fmla="*/ 934 w 1374"/>
                    <a:gd name="T53" fmla="*/ 1180 h 1620"/>
                    <a:gd name="T54" fmla="*/ 964 w 1374"/>
                    <a:gd name="T55" fmla="*/ 1152 h 1620"/>
                    <a:gd name="T56" fmla="*/ 1000 w 1374"/>
                    <a:gd name="T57" fmla="*/ 1196 h 1620"/>
                    <a:gd name="T58" fmla="*/ 1054 w 1374"/>
                    <a:gd name="T59" fmla="*/ 1240 h 1620"/>
                    <a:gd name="T60" fmla="*/ 1120 w 1374"/>
                    <a:gd name="T61" fmla="*/ 1230 h 1620"/>
                    <a:gd name="T62" fmla="*/ 1198 w 1374"/>
                    <a:gd name="T63" fmla="*/ 1164 h 1620"/>
                    <a:gd name="T64" fmla="*/ 1236 w 1374"/>
                    <a:gd name="T65" fmla="*/ 1072 h 1620"/>
                    <a:gd name="T66" fmla="*/ 1196 w 1374"/>
                    <a:gd name="T67" fmla="*/ 860 h 1620"/>
                    <a:gd name="T68" fmla="*/ 1094 w 1374"/>
                    <a:gd name="T69" fmla="*/ 690 h 1620"/>
                    <a:gd name="T70" fmla="*/ 1012 w 1374"/>
                    <a:gd name="T71" fmla="*/ 576 h 1620"/>
                    <a:gd name="T72" fmla="*/ 956 w 1374"/>
                    <a:gd name="T73" fmla="*/ 426 h 1620"/>
                    <a:gd name="T74" fmla="*/ 940 w 1374"/>
                    <a:gd name="T75" fmla="*/ 254 h 1620"/>
                    <a:gd name="T76" fmla="*/ 882 w 1374"/>
                    <a:gd name="T77" fmla="*/ 98 h 1620"/>
                    <a:gd name="T78" fmla="*/ 746 w 1374"/>
                    <a:gd name="T79" fmla="*/ 12 h 1620"/>
                    <a:gd name="T80" fmla="*/ 614 w 1374"/>
                    <a:gd name="T81" fmla="*/ 4 h 1620"/>
                    <a:gd name="T82" fmla="*/ 514 w 1374"/>
                    <a:gd name="T83" fmla="*/ 50 h 1620"/>
                    <a:gd name="T84" fmla="*/ 456 w 1374"/>
                    <a:gd name="T85" fmla="*/ 144 h 1620"/>
                    <a:gd name="T86" fmla="*/ 446 w 1374"/>
                    <a:gd name="T87" fmla="*/ 374 h 1620"/>
                    <a:gd name="T88" fmla="*/ 452 w 1374"/>
                    <a:gd name="T89" fmla="*/ 526 h 1620"/>
                    <a:gd name="T90" fmla="*/ 390 w 1374"/>
                    <a:gd name="T91" fmla="*/ 650 h 1620"/>
                    <a:gd name="T92" fmla="*/ 316 w 1374"/>
                    <a:gd name="T93" fmla="*/ 748 h 1620"/>
                    <a:gd name="T94" fmla="*/ 232 w 1374"/>
                    <a:gd name="T95" fmla="*/ 940 h 1620"/>
                    <a:gd name="T96" fmla="*/ 184 w 1374"/>
                    <a:gd name="T97" fmla="*/ 1078 h 1620"/>
                    <a:gd name="T98" fmla="*/ 224 w 1374"/>
                    <a:gd name="T99" fmla="*/ 1112 h 1620"/>
                    <a:gd name="T100" fmla="*/ 298 w 1374"/>
                    <a:gd name="T101" fmla="*/ 1158 h 1620"/>
                    <a:gd name="T102" fmla="*/ 480 w 1374"/>
                    <a:gd name="T103" fmla="*/ 1430 h 1620"/>
                    <a:gd name="T104" fmla="*/ 494 w 1374"/>
                    <a:gd name="T105" fmla="*/ 1518 h 1620"/>
                    <a:gd name="T106" fmla="*/ 438 w 1374"/>
                    <a:gd name="T107" fmla="*/ 1570 h 1620"/>
                    <a:gd name="T108" fmla="*/ 336 w 1374"/>
                    <a:gd name="T109" fmla="*/ 1564 h 1620"/>
                    <a:gd name="T110" fmla="*/ 60 w 1374"/>
                    <a:gd name="T111" fmla="*/ 1498 h 1620"/>
                    <a:gd name="T112" fmla="*/ 32 w 1374"/>
                    <a:gd name="T113" fmla="*/ 1456 h 1620"/>
                    <a:gd name="T114" fmla="*/ 52 w 1374"/>
                    <a:gd name="T115" fmla="*/ 1378 h 1620"/>
                    <a:gd name="T116" fmla="*/ 26 w 1374"/>
                    <a:gd name="T117" fmla="*/ 1294 h 1620"/>
                    <a:gd name="T118" fmla="*/ 52 w 1374"/>
                    <a:gd name="T119" fmla="*/ 1260 h 1620"/>
                    <a:gd name="T120" fmla="*/ 130 w 1374"/>
                    <a:gd name="T121" fmla="*/ 1252 h 1620"/>
                    <a:gd name="T122" fmla="*/ 174 w 1374"/>
                    <a:gd name="T123" fmla="*/ 1188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74" h="1620">
                      <a:moveTo>
                        <a:pt x="174" y="1170"/>
                      </a:moveTo>
                      <a:lnTo>
                        <a:pt x="174" y="1170"/>
                      </a:lnTo>
                      <a:lnTo>
                        <a:pt x="166" y="1186"/>
                      </a:lnTo>
                      <a:lnTo>
                        <a:pt x="156" y="1200"/>
                      </a:lnTo>
                      <a:lnTo>
                        <a:pt x="144" y="1210"/>
                      </a:lnTo>
                      <a:lnTo>
                        <a:pt x="132" y="1220"/>
                      </a:lnTo>
                      <a:lnTo>
                        <a:pt x="118" y="1226"/>
                      </a:lnTo>
                      <a:lnTo>
                        <a:pt x="104" y="1232"/>
                      </a:lnTo>
                      <a:lnTo>
                        <a:pt x="88" y="1236"/>
                      </a:lnTo>
                      <a:lnTo>
                        <a:pt x="72" y="1238"/>
                      </a:lnTo>
                      <a:lnTo>
                        <a:pt x="72" y="1238"/>
                      </a:lnTo>
                      <a:lnTo>
                        <a:pt x="50" y="1240"/>
                      </a:lnTo>
                      <a:lnTo>
                        <a:pt x="34" y="1242"/>
                      </a:lnTo>
                      <a:lnTo>
                        <a:pt x="22" y="1248"/>
                      </a:lnTo>
                      <a:lnTo>
                        <a:pt x="14" y="1256"/>
                      </a:lnTo>
                      <a:lnTo>
                        <a:pt x="10" y="1266"/>
                      </a:lnTo>
                      <a:lnTo>
                        <a:pt x="8" y="1280"/>
                      </a:lnTo>
                      <a:lnTo>
                        <a:pt x="10" y="1298"/>
                      </a:lnTo>
                      <a:lnTo>
                        <a:pt x="12" y="1318"/>
                      </a:lnTo>
                      <a:lnTo>
                        <a:pt x="12" y="1318"/>
                      </a:lnTo>
                      <a:lnTo>
                        <a:pt x="16" y="1344"/>
                      </a:lnTo>
                      <a:lnTo>
                        <a:pt x="18" y="1370"/>
                      </a:lnTo>
                      <a:lnTo>
                        <a:pt x="16" y="1396"/>
                      </a:lnTo>
                      <a:lnTo>
                        <a:pt x="10" y="1420"/>
                      </a:lnTo>
                      <a:lnTo>
                        <a:pt x="10" y="1420"/>
                      </a:lnTo>
                      <a:lnTo>
                        <a:pt x="4" y="1444"/>
                      </a:lnTo>
                      <a:lnTo>
                        <a:pt x="0" y="1464"/>
                      </a:lnTo>
                      <a:lnTo>
                        <a:pt x="0" y="1480"/>
                      </a:lnTo>
                      <a:lnTo>
                        <a:pt x="2" y="1488"/>
                      </a:lnTo>
                      <a:lnTo>
                        <a:pt x="4" y="1494"/>
                      </a:lnTo>
                      <a:lnTo>
                        <a:pt x="8" y="1500"/>
                      </a:lnTo>
                      <a:lnTo>
                        <a:pt x="14" y="1506"/>
                      </a:lnTo>
                      <a:lnTo>
                        <a:pt x="28" y="1514"/>
                      </a:lnTo>
                      <a:lnTo>
                        <a:pt x="46" y="1522"/>
                      </a:lnTo>
                      <a:lnTo>
                        <a:pt x="72" y="1530"/>
                      </a:lnTo>
                      <a:lnTo>
                        <a:pt x="72" y="1530"/>
                      </a:lnTo>
                      <a:lnTo>
                        <a:pt x="214" y="1566"/>
                      </a:lnTo>
                      <a:lnTo>
                        <a:pt x="356" y="1606"/>
                      </a:lnTo>
                      <a:lnTo>
                        <a:pt x="356" y="1606"/>
                      </a:lnTo>
                      <a:lnTo>
                        <a:pt x="374" y="1610"/>
                      </a:lnTo>
                      <a:lnTo>
                        <a:pt x="392" y="1612"/>
                      </a:lnTo>
                      <a:lnTo>
                        <a:pt x="408" y="1612"/>
                      </a:lnTo>
                      <a:lnTo>
                        <a:pt x="424" y="1610"/>
                      </a:lnTo>
                      <a:lnTo>
                        <a:pt x="440" y="1608"/>
                      </a:lnTo>
                      <a:lnTo>
                        <a:pt x="456" y="1602"/>
                      </a:lnTo>
                      <a:lnTo>
                        <a:pt x="472" y="1594"/>
                      </a:lnTo>
                      <a:lnTo>
                        <a:pt x="488" y="1584"/>
                      </a:lnTo>
                      <a:lnTo>
                        <a:pt x="488" y="1584"/>
                      </a:lnTo>
                      <a:lnTo>
                        <a:pt x="516" y="1570"/>
                      </a:lnTo>
                      <a:lnTo>
                        <a:pt x="546" y="1556"/>
                      </a:lnTo>
                      <a:lnTo>
                        <a:pt x="578" y="1546"/>
                      </a:lnTo>
                      <a:lnTo>
                        <a:pt x="610" y="1540"/>
                      </a:lnTo>
                      <a:lnTo>
                        <a:pt x="610" y="1540"/>
                      </a:lnTo>
                      <a:lnTo>
                        <a:pt x="666" y="1536"/>
                      </a:lnTo>
                      <a:lnTo>
                        <a:pt x="724" y="1534"/>
                      </a:lnTo>
                      <a:lnTo>
                        <a:pt x="780" y="1536"/>
                      </a:lnTo>
                      <a:lnTo>
                        <a:pt x="838" y="1538"/>
                      </a:lnTo>
                      <a:lnTo>
                        <a:pt x="838" y="1538"/>
                      </a:lnTo>
                      <a:lnTo>
                        <a:pt x="854" y="1540"/>
                      </a:lnTo>
                      <a:lnTo>
                        <a:pt x="872" y="1548"/>
                      </a:lnTo>
                      <a:lnTo>
                        <a:pt x="888" y="1558"/>
                      </a:lnTo>
                      <a:lnTo>
                        <a:pt x="900" y="1570"/>
                      </a:lnTo>
                      <a:lnTo>
                        <a:pt x="900" y="1570"/>
                      </a:lnTo>
                      <a:lnTo>
                        <a:pt x="910" y="1580"/>
                      </a:lnTo>
                      <a:lnTo>
                        <a:pt x="920" y="1590"/>
                      </a:lnTo>
                      <a:lnTo>
                        <a:pt x="932" y="1598"/>
                      </a:lnTo>
                      <a:lnTo>
                        <a:pt x="944" y="1604"/>
                      </a:lnTo>
                      <a:lnTo>
                        <a:pt x="956" y="1610"/>
                      </a:lnTo>
                      <a:lnTo>
                        <a:pt x="968" y="1614"/>
                      </a:lnTo>
                      <a:lnTo>
                        <a:pt x="982" y="1616"/>
                      </a:lnTo>
                      <a:lnTo>
                        <a:pt x="996" y="1618"/>
                      </a:lnTo>
                      <a:lnTo>
                        <a:pt x="1008" y="1620"/>
                      </a:lnTo>
                      <a:lnTo>
                        <a:pt x="1022" y="1618"/>
                      </a:lnTo>
                      <a:lnTo>
                        <a:pt x="1036" y="1616"/>
                      </a:lnTo>
                      <a:lnTo>
                        <a:pt x="1048" y="1614"/>
                      </a:lnTo>
                      <a:lnTo>
                        <a:pt x="1062" y="1608"/>
                      </a:lnTo>
                      <a:lnTo>
                        <a:pt x="1074" y="1602"/>
                      </a:lnTo>
                      <a:lnTo>
                        <a:pt x="1088" y="1596"/>
                      </a:lnTo>
                      <a:lnTo>
                        <a:pt x="1100" y="1588"/>
                      </a:lnTo>
                      <a:lnTo>
                        <a:pt x="1100" y="1588"/>
                      </a:lnTo>
                      <a:lnTo>
                        <a:pt x="1140" y="1558"/>
                      </a:lnTo>
                      <a:lnTo>
                        <a:pt x="1182" y="1528"/>
                      </a:lnTo>
                      <a:lnTo>
                        <a:pt x="1268" y="1474"/>
                      </a:lnTo>
                      <a:lnTo>
                        <a:pt x="1268" y="1474"/>
                      </a:lnTo>
                      <a:lnTo>
                        <a:pt x="1288" y="1462"/>
                      </a:lnTo>
                      <a:lnTo>
                        <a:pt x="1310" y="1450"/>
                      </a:lnTo>
                      <a:lnTo>
                        <a:pt x="1330" y="1438"/>
                      </a:lnTo>
                      <a:lnTo>
                        <a:pt x="1350" y="1424"/>
                      </a:lnTo>
                      <a:lnTo>
                        <a:pt x="1350" y="1424"/>
                      </a:lnTo>
                      <a:lnTo>
                        <a:pt x="1360" y="1414"/>
                      </a:lnTo>
                      <a:lnTo>
                        <a:pt x="1368" y="1404"/>
                      </a:lnTo>
                      <a:lnTo>
                        <a:pt x="1374" y="1392"/>
                      </a:lnTo>
                      <a:lnTo>
                        <a:pt x="1374" y="1382"/>
                      </a:lnTo>
                      <a:lnTo>
                        <a:pt x="1374" y="1370"/>
                      </a:lnTo>
                      <a:lnTo>
                        <a:pt x="1368" y="1360"/>
                      </a:lnTo>
                      <a:lnTo>
                        <a:pt x="1360" y="1352"/>
                      </a:lnTo>
                      <a:lnTo>
                        <a:pt x="1348" y="1344"/>
                      </a:lnTo>
                      <a:lnTo>
                        <a:pt x="1348" y="1344"/>
                      </a:lnTo>
                      <a:lnTo>
                        <a:pt x="1326" y="1330"/>
                      </a:lnTo>
                      <a:lnTo>
                        <a:pt x="1306" y="1316"/>
                      </a:lnTo>
                      <a:lnTo>
                        <a:pt x="1288" y="1298"/>
                      </a:lnTo>
                      <a:lnTo>
                        <a:pt x="1274" y="1280"/>
                      </a:lnTo>
                      <a:lnTo>
                        <a:pt x="1260" y="1260"/>
                      </a:lnTo>
                      <a:lnTo>
                        <a:pt x="1252" y="1236"/>
                      </a:lnTo>
                      <a:lnTo>
                        <a:pt x="1244" y="1210"/>
                      </a:lnTo>
                      <a:lnTo>
                        <a:pt x="1242" y="1182"/>
                      </a:lnTo>
                      <a:lnTo>
                        <a:pt x="1242" y="1182"/>
                      </a:lnTo>
                      <a:lnTo>
                        <a:pt x="1234" y="1208"/>
                      </a:lnTo>
                      <a:lnTo>
                        <a:pt x="1230" y="1232"/>
                      </a:lnTo>
                      <a:lnTo>
                        <a:pt x="1232" y="1256"/>
                      </a:lnTo>
                      <a:lnTo>
                        <a:pt x="1236" y="1276"/>
                      </a:lnTo>
                      <a:lnTo>
                        <a:pt x="1244" y="1296"/>
                      </a:lnTo>
                      <a:lnTo>
                        <a:pt x="1254" y="1312"/>
                      </a:lnTo>
                      <a:lnTo>
                        <a:pt x="1270" y="1326"/>
                      </a:lnTo>
                      <a:lnTo>
                        <a:pt x="1286" y="1336"/>
                      </a:lnTo>
                      <a:lnTo>
                        <a:pt x="1286" y="1336"/>
                      </a:lnTo>
                      <a:lnTo>
                        <a:pt x="1304" y="1348"/>
                      </a:lnTo>
                      <a:lnTo>
                        <a:pt x="1320" y="1360"/>
                      </a:lnTo>
                      <a:lnTo>
                        <a:pt x="1354" y="1386"/>
                      </a:lnTo>
                      <a:lnTo>
                        <a:pt x="1354" y="1386"/>
                      </a:lnTo>
                      <a:lnTo>
                        <a:pt x="1320" y="1416"/>
                      </a:lnTo>
                      <a:lnTo>
                        <a:pt x="1302" y="1428"/>
                      </a:lnTo>
                      <a:lnTo>
                        <a:pt x="1292" y="1434"/>
                      </a:lnTo>
                      <a:lnTo>
                        <a:pt x="1282" y="1438"/>
                      </a:lnTo>
                      <a:lnTo>
                        <a:pt x="1282" y="1438"/>
                      </a:lnTo>
                      <a:lnTo>
                        <a:pt x="1232" y="1458"/>
                      </a:lnTo>
                      <a:lnTo>
                        <a:pt x="1206" y="1470"/>
                      </a:lnTo>
                      <a:lnTo>
                        <a:pt x="1182" y="1482"/>
                      </a:lnTo>
                      <a:lnTo>
                        <a:pt x="1158" y="1496"/>
                      </a:lnTo>
                      <a:lnTo>
                        <a:pt x="1136" y="1510"/>
                      </a:lnTo>
                      <a:lnTo>
                        <a:pt x="1114" y="1526"/>
                      </a:lnTo>
                      <a:lnTo>
                        <a:pt x="1092" y="1544"/>
                      </a:lnTo>
                      <a:lnTo>
                        <a:pt x="1092" y="1544"/>
                      </a:lnTo>
                      <a:lnTo>
                        <a:pt x="1082" y="1552"/>
                      </a:lnTo>
                      <a:lnTo>
                        <a:pt x="1068" y="1560"/>
                      </a:lnTo>
                      <a:lnTo>
                        <a:pt x="1068" y="1560"/>
                      </a:lnTo>
                      <a:lnTo>
                        <a:pt x="1056" y="1566"/>
                      </a:lnTo>
                      <a:lnTo>
                        <a:pt x="1042" y="1570"/>
                      </a:lnTo>
                      <a:lnTo>
                        <a:pt x="1030" y="1574"/>
                      </a:lnTo>
                      <a:lnTo>
                        <a:pt x="1018" y="1574"/>
                      </a:lnTo>
                      <a:lnTo>
                        <a:pt x="1006" y="1574"/>
                      </a:lnTo>
                      <a:lnTo>
                        <a:pt x="996" y="1572"/>
                      </a:lnTo>
                      <a:lnTo>
                        <a:pt x="986" y="1570"/>
                      </a:lnTo>
                      <a:lnTo>
                        <a:pt x="976" y="1564"/>
                      </a:lnTo>
                      <a:lnTo>
                        <a:pt x="966" y="1558"/>
                      </a:lnTo>
                      <a:lnTo>
                        <a:pt x="960" y="1550"/>
                      </a:lnTo>
                      <a:lnTo>
                        <a:pt x="952" y="1542"/>
                      </a:lnTo>
                      <a:lnTo>
                        <a:pt x="946" y="1532"/>
                      </a:lnTo>
                      <a:lnTo>
                        <a:pt x="942" y="1520"/>
                      </a:lnTo>
                      <a:lnTo>
                        <a:pt x="938" y="1508"/>
                      </a:lnTo>
                      <a:lnTo>
                        <a:pt x="936" y="1494"/>
                      </a:lnTo>
                      <a:lnTo>
                        <a:pt x="936" y="1480"/>
                      </a:lnTo>
                      <a:lnTo>
                        <a:pt x="936" y="1480"/>
                      </a:lnTo>
                      <a:lnTo>
                        <a:pt x="938" y="1456"/>
                      </a:lnTo>
                      <a:lnTo>
                        <a:pt x="940" y="1432"/>
                      </a:lnTo>
                      <a:lnTo>
                        <a:pt x="940" y="1432"/>
                      </a:lnTo>
                      <a:lnTo>
                        <a:pt x="932" y="1266"/>
                      </a:lnTo>
                      <a:lnTo>
                        <a:pt x="932" y="1266"/>
                      </a:lnTo>
                      <a:lnTo>
                        <a:pt x="932" y="1222"/>
                      </a:lnTo>
                      <a:lnTo>
                        <a:pt x="932" y="1200"/>
                      </a:lnTo>
                      <a:lnTo>
                        <a:pt x="934" y="1180"/>
                      </a:lnTo>
                      <a:lnTo>
                        <a:pt x="934" y="1180"/>
                      </a:lnTo>
                      <a:lnTo>
                        <a:pt x="936" y="1170"/>
                      </a:lnTo>
                      <a:lnTo>
                        <a:pt x="942" y="1162"/>
                      </a:lnTo>
                      <a:lnTo>
                        <a:pt x="950" y="1154"/>
                      </a:lnTo>
                      <a:lnTo>
                        <a:pt x="958" y="1152"/>
                      </a:lnTo>
                      <a:lnTo>
                        <a:pt x="958" y="1152"/>
                      </a:lnTo>
                      <a:lnTo>
                        <a:pt x="964" y="1152"/>
                      </a:lnTo>
                      <a:lnTo>
                        <a:pt x="972" y="1158"/>
                      </a:lnTo>
                      <a:lnTo>
                        <a:pt x="988" y="1172"/>
                      </a:lnTo>
                      <a:lnTo>
                        <a:pt x="988" y="1172"/>
                      </a:lnTo>
                      <a:lnTo>
                        <a:pt x="994" y="1184"/>
                      </a:lnTo>
                      <a:lnTo>
                        <a:pt x="1000" y="1196"/>
                      </a:lnTo>
                      <a:lnTo>
                        <a:pt x="1000" y="1196"/>
                      </a:lnTo>
                      <a:lnTo>
                        <a:pt x="1008" y="1208"/>
                      </a:lnTo>
                      <a:lnTo>
                        <a:pt x="1014" y="1218"/>
                      </a:lnTo>
                      <a:lnTo>
                        <a:pt x="1022" y="1226"/>
                      </a:lnTo>
                      <a:lnTo>
                        <a:pt x="1032" y="1232"/>
                      </a:lnTo>
                      <a:lnTo>
                        <a:pt x="1042" y="1236"/>
                      </a:lnTo>
                      <a:lnTo>
                        <a:pt x="1054" y="1240"/>
                      </a:lnTo>
                      <a:lnTo>
                        <a:pt x="1066" y="1242"/>
                      </a:lnTo>
                      <a:lnTo>
                        <a:pt x="1078" y="1242"/>
                      </a:lnTo>
                      <a:lnTo>
                        <a:pt x="1078" y="1242"/>
                      </a:lnTo>
                      <a:lnTo>
                        <a:pt x="1092" y="1240"/>
                      </a:lnTo>
                      <a:lnTo>
                        <a:pt x="1106" y="1236"/>
                      </a:lnTo>
                      <a:lnTo>
                        <a:pt x="1120" y="1230"/>
                      </a:lnTo>
                      <a:lnTo>
                        <a:pt x="1134" y="1222"/>
                      </a:lnTo>
                      <a:lnTo>
                        <a:pt x="1148" y="1214"/>
                      </a:lnTo>
                      <a:lnTo>
                        <a:pt x="1162" y="1204"/>
                      </a:lnTo>
                      <a:lnTo>
                        <a:pt x="1176" y="1192"/>
                      </a:lnTo>
                      <a:lnTo>
                        <a:pt x="1188" y="1178"/>
                      </a:lnTo>
                      <a:lnTo>
                        <a:pt x="1198" y="1164"/>
                      </a:lnTo>
                      <a:lnTo>
                        <a:pt x="1208" y="1150"/>
                      </a:lnTo>
                      <a:lnTo>
                        <a:pt x="1218" y="1134"/>
                      </a:lnTo>
                      <a:lnTo>
                        <a:pt x="1224" y="1120"/>
                      </a:lnTo>
                      <a:lnTo>
                        <a:pt x="1230" y="1104"/>
                      </a:lnTo>
                      <a:lnTo>
                        <a:pt x="1234" y="1088"/>
                      </a:lnTo>
                      <a:lnTo>
                        <a:pt x="1236" y="1072"/>
                      </a:lnTo>
                      <a:lnTo>
                        <a:pt x="1236" y="1056"/>
                      </a:lnTo>
                      <a:lnTo>
                        <a:pt x="1236" y="1056"/>
                      </a:lnTo>
                      <a:lnTo>
                        <a:pt x="1232" y="1006"/>
                      </a:lnTo>
                      <a:lnTo>
                        <a:pt x="1224" y="956"/>
                      </a:lnTo>
                      <a:lnTo>
                        <a:pt x="1212" y="908"/>
                      </a:lnTo>
                      <a:lnTo>
                        <a:pt x="1196" y="860"/>
                      </a:lnTo>
                      <a:lnTo>
                        <a:pt x="1176" y="814"/>
                      </a:lnTo>
                      <a:lnTo>
                        <a:pt x="1152" y="772"/>
                      </a:lnTo>
                      <a:lnTo>
                        <a:pt x="1140" y="750"/>
                      </a:lnTo>
                      <a:lnTo>
                        <a:pt x="1126" y="730"/>
                      </a:lnTo>
                      <a:lnTo>
                        <a:pt x="1110" y="710"/>
                      </a:lnTo>
                      <a:lnTo>
                        <a:pt x="1094" y="690"/>
                      </a:lnTo>
                      <a:lnTo>
                        <a:pt x="1094" y="690"/>
                      </a:lnTo>
                      <a:lnTo>
                        <a:pt x="1074" y="668"/>
                      </a:lnTo>
                      <a:lnTo>
                        <a:pt x="1056" y="646"/>
                      </a:lnTo>
                      <a:lnTo>
                        <a:pt x="1040" y="622"/>
                      </a:lnTo>
                      <a:lnTo>
                        <a:pt x="1024" y="600"/>
                      </a:lnTo>
                      <a:lnTo>
                        <a:pt x="1012" y="576"/>
                      </a:lnTo>
                      <a:lnTo>
                        <a:pt x="998" y="552"/>
                      </a:lnTo>
                      <a:lnTo>
                        <a:pt x="988" y="528"/>
                      </a:lnTo>
                      <a:lnTo>
                        <a:pt x="978" y="502"/>
                      </a:lnTo>
                      <a:lnTo>
                        <a:pt x="968" y="478"/>
                      </a:lnTo>
                      <a:lnTo>
                        <a:pt x="962" y="452"/>
                      </a:lnTo>
                      <a:lnTo>
                        <a:pt x="956" y="426"/>
                      </a:lnTo>
                      <a:lnTo>
                        <a:pt x="950" y="398"/>
                      </a:lnTo>
                      <a:lnTo>
                        <a:pt x="946" y="370"/>
                      </a:lnTo>
                      <a:lnTo>
                        <a:pt x="944" y="344"/>
                      </a:lnTo>
                      <a:lnTo>
                        <a:pt x="942" y="286"/>
                      </a:lnTo>
                      <a:lnTo>
                        <a:pt x="942" y="286"/>
                      </a:lnTo>
                      <a:lnTo>
                        <a:pt x="940" y="254"/>
                      </a:lnTo>
                      <a:lnTo>
                        <a:pt x="938" y="224"/>
                      </a:lnTo>
                      <a:lnTo>
                        <a:pt x="930" y="196"/>
                      </a:lnTo>
                      <a:lnTo>
                        <a:pt x="922" y="168"/>
                      </a:lnTo>
                      <a:lnTo>
                        <a:pt x="910" y="144"/>
                      </a:lnTo>
                      <a:lnTo>
                        <a:pt x="898" y="120"/>
                      </a:lnTo>
                      <a:lnTo>
                        <a:pt x="882" y="98"/>
                      </a:lnTo>
                      <a:lnTo>
                        <a:pt x="864" y="78"/>
                      </a:lnTo>
                      <a:lnTo>
                        <a:pt x="844" y="60"/>
                      </a:lnTo>
                      <a:lnTo>
                        <a:pt x="822" y="46"/>
                      </a:lnTo>
                      <a:lnTo>
                        <a:pt x="798" y="32"/>
                      </a:lnTo>
                      <a:lnTo>
                        <a:pt x="772" y="20"/>
                      </a:lnTo>
                      <a:lnTo>
                        <a:pt x="746" y="12"/>
                      </a:lnTo>
                      <a:lnTo>
                        <a:pt x="718" y="6"/>
                      </a:lnTo>
                      <a:lnTo>
                        <a:pt x="686" y="2"/>
                      </a:lnTo>
                      <a:lnTo>
                        <a:pt x="656" y="0"/>
                      </a:lnTo>
                      <a:lnTo>
                        <a:pt x="656" y="0"/>
                      </a:lnTo>
                      <a:lnTo>
                        <a:pt x="634" y="2"/>
                      </a:lnTo>
                      <a:lnTo>
                        <a:pt x="614" y="4"/>
                      </a:lnTo>
                      <a:lnTo>
                        <a:pt x="596" y="8"/>
                      </a:lnTo>
                      <a:lnTo>
                        <a:pt x="578" y="14"/>
                      </a:lnTo>
                      <a:lnTo>
                        <a:pt x="560" y="20"/>
                      </a:lnTo>
                      <a:lnTo>
                        <a:pt x="544" y="30"/>
                      </a:lnTo>
                      <a:lnTo>
                        <a:pt x="528" y="40"/>
                      </a:lnTo>
                      <a:lnTo>
                        <a:pt x="514" y="50"/>
                      </a:lnTo>
                      <a:lnTo>
                        <a:pt x="500" y="62"/>
                      </a:lnTo>
                      <a:lnTo>
                        <a:pt x="488" y="76"/>
                      </a:lnTo>
                      <a:lnTo>
                        <a:pt x="478" y="92"/>
                      </a:lnTo>
                      <a:lnTo>
                        <a:pt x="470" y="108"/>
                      </a:lnTo>
                      <a:lnTo>
                        <a:pt x="462" y="124"/>
                      </a:lnTo>
                      <a:lnTo>
                        <a:pt x="456" y="144"/>
                      </a:lnTo>
                      <a:lnTo>
                        <a:pt x="452" y="162"/>
                      </a:lnTo>
                      <a:lnTo>
                        <a:pt x="450" y="182"/>
                      </a:lnTo>
                      <a:lnTo>
                        <a:pt x="450" y="182"/>
                      </a:lnTo>
                      <a:lnTo>
                        <a:pt x="446" y="246"/>
                      </a:lnTo>
                      <a:lnTo>
                        <a:pt x="444" y="310"/>
                      </a:lnTo>
                      <a:lnTo>
                        <a:pt x="446" y="374"/>
                      </a:lnTo>
                      <a:lnTo>
                        <a:pt x="448" y="406"/>
                      </a:lnTo>
                      <a:lnTo>
                        <a:pt x="452" y="438"/>
                      </a:lnTo>
                      <a:lnTo>
                        <a:pt x="452" y="438"/>
                      </a:lnTo>
                      <a:lnTo>
                        <a:pt x="456" y="468"/>
                      </a:lnTo>
                      <a:lnTo>
                        <a:pt x="456" y="498"/>
                      </a:lnTo>
                      <a:lnTo>
                        <a:pt x="452" y="526"/>
                      </a:lnTo>
                      <a:lnTo>
                        <a:pt x="444" y="552"/>
                      </a:lnTo>
                      <a:lnTo>
                        <a:pt x="434" y="578"/>
                      </a:lnTo>
                      <a:lnTo>
                        <a:pt x="422" y="604"/>
                      </a:lnTo>
                      <a:lnTo>
                        <a:pt x="406" y="628"/>
                      </a:lnTo>
                      <a:lnTo>
                        <a:pt x="390" y="650"/>
                      </a:lnTo>
                      <a:lnTo>
                        <a:pt x="390" y="650"/>
                      </a:lnTo>
                      <a:lnTo>
                        <a:pt x="378" y="666"/>
                      </a:lnTo>
                      <a:lnTo>
                        <a:pt x="364" y="682"/>
                      </a:lnTo>
                      <a:lnTo>
                        <a:pt x="364" y="682"/>
                      </a:lnTo>
                      <a:lnTo>
                        <a:pt x="348" y="704"/>
                      </a:lnTo>
                      <a:lnTo>
                        <a:pt x="332" y="726"/>
                      </a:lnTo>
                      <a:lnTo>
                        <a:pt x="316" y="748"/>
                      </a:lnTo>
                      <a:lnTo>
                        <a:pt x="304" y="772"/>
                      </a:lnTo>
                      <a:lnTo>
                        <a:pt x="280" y="820"/>
                      </a:lnTo>
                      <a:lnTo>
                        <a:pt x="262" y="870"/>
                      </a:lnTo>
                      <a:lnTo>
                        <a:pt x="262" y="870"/>
                      </a:lnTo>
                      <a:lnTo>
                        <a:pt x="248" y="906"/>
                      </a:lnTo>
                      <a:lnTo>
                        <a:pt x="232" y="940"/>
                      </a:lnTo>
                      <a:lnTo>
                        <a:pt x="200" y="1008"/>
                      </a:lnTo>
                      <a:lnTo>
                        <a:pt x="200" y="1008"/>
                      </a:lnTo>
                      <a:lnTo>
                        <a:pt x="190" y="1036"/>
                      </a:lnTo>
                      <a:lnTo>
                        <a:pt x="186" y="1050"/>
                      </a:lnTo>
                      <a:lnTo>
                        <a:pt x="184" y="1064"/>
                      </a:lnTo>
                      <a:lnTo>
                        <a:pt x="184" y="1078"/>
                      </a:lnTo>
                      <a:lnTo>
                        <a:pt x="184" y="1092"/>
                      </a:lnTo>
                      <a:lnTo>
                        <a:pt x="186" y="1108"/>
                      </a:lnTo>
                      <a:lnTo>
                        <a:pt x="190" y="1122"/>
                      </a:lnTo>
                      <a:lnTo>
                        <a:pt x="190" y="1122"/>
                      </a:lnTo>
                      <a:lnTo>
                        <a:pt x="208" y="1116"/>
                      </a:lnTo>
                      <a:lnTo>
                        <a:pt x="224" y="1112"/>
                      </a:lnTo>
                      <a:lnTo>
                        <a:pt x="240" y="1114"/>
                      </a:lnTo>
                      <a:lnTo>
                        <a:pt x="254" y="1118"/>
                      </a:lnTo>
                      <a:lnTo>
                        <a:pt x="266" y="1124"/>
                      </a:lnTo>
                      <a:lnTo>
                        <a:pt x="278" y="1134"/>
                      </a:lnTo>
                      <a:lnTo>
                        <a:pt x="290" y="1146"/>
                      </a:lnTo>
                      <a:lnTo>
                        <a:pt x="298" y="1158"/>
                      </a:lnTo>
                      <a:lnTo>
                        <a:pt x="298" y="1158"/>
                      </a:lnTo>
                      <a:lnTo>
                        <a:pt x="344" y="1220"/>
                      </a:lnTo>
                      <a:lnTo>
                        <a:pt x="386" y="1284"/>
                      </a:lnTo>
                      <a:lnTo>
                        <a:pt x="472" y="1412"/>
                      </a:lnTo>
                      <a:lnTo>
                        <a:pt x="472" y="1412"/>
                      </a:lnTo>
                      <a:lnTo>
                        <a:pt x="480" y="1430"/>
                      </a:lnTo>
                      <a:lnTo>
                        <a:pt x="486" y="1448"/>
                      </a:lnTo>
                      <a:lnTo>
                        <a:pt x="490" y="1468"/>
                      </a:lnTo>
                      <a:lnTo>
                        <a:pt x="494" y="1488"/>
                      </a:lnTo>
                      <a:lnTo>
                        <a:pt x="494" y="1488"/>
                      </a:lnTo>
                      <a:lnTo>
                        <a:pt x="494" y="1504"/>
                      </a:lnTo>
                      <a:lnTo>
                        <a:pt x="494" y="1518"/>
                      </a:lnTo>
                      <a:lnTo>
                        <a:pt x="490" y="1532"/>
                      </a:lnTo>
                      <a:lnTo>
                        <a:pt x="484" y="1542"/>
                      </a:lnTo>
                      <a:lnTo>
                        <a:pt x="476" y="1552"/>
                      </a:lnTo>
                      <a:lnTo>
                        <a:pt x="464" y="1560"/>
                      </a:lnTo>
                      <a:lnTo>
                        <a:pt x="452" y="1566"/>
                      </a:lnTo>
                      <a:lnTo>
                        <a:pt x="438" y="1570"/>
                      </a:lnTo>
                      <a:lnTo>
                        <a:pt x="438" y="1570"/>
                      </a:lnTo>
                      <a:lnTo>
                        <a:pt x="412" y="1572"/>
                      </a:lnTo>
                      <a:lnTo>
                        <a:pt x="386" y="1572"/>
                      </a:lnTo>
                      <a:lnTo>
                        <a:pt x="360" y="1568"/>
                      </a:lnTo>
                      <a:lnTo>
                        <a:pt x="336" y="1564"/>
                      </a:lnTo>
                      <a:lnTo>
                        <a:pt x="336" y="1564"/>
                      </a:lnTo>
                      <a:lnTo>
                        <a:pt x="276" y="1550"/>
                      </a:lnTo>
                      <a:lnTo>
                        <a:pt x="216" y="1536"/>
                      </a:lnTo>
                      <a:lnTo>
                        <a:pt x="98" y="1506"/>
                      </a:lnTo>
                      <a:lnTo>
                        <a:pt x="98" y="1506"/>
                      </a:lnTo>
                      <a:lnTo>
                        <a:pt x="72" y="1500"/>
                      </a:lnTo>
                      <a:lnTo>
                        <a:pt x="60" y="1498"/>
                      </a:lnTo>
                      <a:lnTo>
                        <a:pt x="50" y="1492"/>
                      </a:lnTo>
                      <a:lnTo>
                        <a:pt x="50" y="1492"/>
                      </a:lnTo>
                      <a:lnTo>
                        <a:pt x="42" y="1484"/>
                      </a:lnTo>
                      <a:lnTo>
                        <a:pt x="36" y="1472"/>
                      </a:lnTo>
                      <a:lnTo>
                        <a:pt x="32" y="1460"/>
                      </a:lnTo>
                      <a:lnTo>
                        <a:pt x="32" y="1456"/>
                      </a:lnTo>
                      <a:lnTo>
                        <a:pt x="32" y="1452"/>
                      </a:lnTo>
                      <a:lnTo>
                        <a:pt x="32" y="1452"/>
                      </a:lnTo>
                      <a:lnTo>
                        <a:pt x="42" y="1434"/>
                      </a:lnTo>
                      <a:lnTo>
                        <a:pt x="48" y="1416"/>
                      </a:lnTo>
                      <a:lnTo>
                        <a:pt x="52" y="1396"/>
                      </a:lnTo>
                      <a:lnTo>
                        <a:pt x="52" y="1378"/>
                      </a:lnTo>
                      <a:lnTo>
                        <a:pt x="50" y="1360"/>
                      </a:lnTo>
                      <a:lnTo>
                        <a:pt x="46" y="1342"/>
                      </a:lnTo>
                      <a:lnTo>
                        <a:pt x="40" y="1324"/>
                      </a:lnTo>
                      <a:lnTo>
                        <a:pt x="30" y="1304"/>
                      </a:lnTo>
                      <a:lnTo>
                        <a:pt x="30" y="1304"/>
                      </a:lnTo>
                      <a:lnTo>
                        <a:pt x="26" y="1294"/>
                      </a:lnTo>
                      <a:lnTo>
                        <a:pt x="24" y="1286"/>
                      </a:lnTo>
                      <a:lnTo>
                        <a:pt x="26" y="1278"/>
                      </a:lnTo>
                      <a:lnTo>
                        <a:pt x="28" y="1272"/>
                      </a:lnTo>
                      <a:lnTo>
                        <a:pt x="34" y="1266"/>
                      </a:lnTo>
                      <a:lnTo>
                        <a:pt x="42" y="1262"/>
                      </a:lnTo>
                      <a:lnTo>
                        <a:pt x="52" y="1260"/>
                      </a:lnTo>
                      <a:lnTo>
                        <a:pt x="64" y="1258"/>
                      </a:lnTo>
                      <a:lnTo>
                        <a:pt x="64" y="1258"/>
                      </a:lnTo>
                      <a:lnTo>
                        <a:pt x="88" y="1258"/>
                      </a:lnTo>
                      <a:lnTo>
                        <a:pt x="114" y="1256"/>
                      </a:lnTo>
                      <a:lnTo>
                        <a:pt x="114" y="1256"/>
                      </a:lnTo>
                      <a:lnTo>
                        <a:pt x="130" y="1252"/>
                      </a:lnTo>
                      <a:lnTo>
                        <a:pt x="142" y="1246"/>
                      </a:lnTo>
                      <a:lnTo>
                        <a:pt x="154" y="1238"/>
                      </a:lnTo>
                      <a:lnTo>
                        <a:pt x="162" y="1230"/>
                      </a:lnTo>
                      <a:lnTo>
                        <a:pt x="168" y="1218"/>
                      </a:lnTo>
                      <a:lnTo>
                        <a:pt x="172" y="1204"/>
                      </a:lnTo>
                      <a:lnTo>
                        <a:pt x="174" y="1188"/>
                      </a:lnTo>
                      <a:lnTo>
                        <a:pt x="174" y="1170"/>
                      </a:lnTo>
                      <a:lnTo>
                        <a:pt x="174" y="117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Freeform 7"/>
                <p:cNvSpPr>
                  <a:spLocks/>
                </p:cNvSpPr>
                <p:nvPr/>
              </p:nvSpPr>
              <p:spPr bwMode="auto">
                <a:xfrm>
                  <a:off x="3504" y="1627"/>
                  <a:ext cx="732" cy="1284"/>
                </a:xfrm>
                <a:custGeom>
                  <a:avLst/>
                  <a:gdLst>
                    <a:gd name="T0" fmla="*/ 280 w 732"/>
                    <a:gd name="T1" fmla="*/ 374 h 1284"/>
                    <a:gd name="T2" fmla="*/ 334 w 732"/>
                    <a:gd name="T3" fmla="*/ 396 h 1284"/>
                    <a:gd name="T4" fmla="*/ 508 w 732"/>
                    <a:gd name="T5" fmla="*/ 276 h 1284"/>
                    <a:gd name="T6" fmla="*/ 374 w 732"/>
                    <a:gd name="T7" fmla="*/ 330 h 1284"/>
                    <a:gd name="T8" fmla="*/ 308 w 732"/>
                    <a:gd name="T9" fmla="*/ 332 h 1284"/>
                    <a:gd name="T10" fmla="*/ 306 w 732"/>
                    <a:gd name="T11" fmla="*/ 304 h 1284"/>
                    <a:gd name="T12" fmla="*/ 518 w 732"/>
                    <a:gd name="T13" fmla="*/ 232 h 1284"/>
                    <a:gd name="T14" fmla="*/ 468 w 732"/>
                    <a:gd name="T15" fmla="*/ 240 h 1284"/>
                    <a:gd name="T16" fmla="*/ 320 w 732"/>
                    <a:gd name="T17" fmla="*/ 280 h 1284"/>
                    <a:gd name="T18" fmla="*/ 240 w 732"/>
                    <a:gd name="T19" fmla="*/ 242 h 1284"/>
                    <a:gd name="T20" fmla="*/ 230 w 732"/>
                    <a:gd name="T21" fmla="*/ 194 h 1284"/>
                    <a:gd name="T22" fmla="*/ 286 w 732"/>
                    <a:gd name="T23" fmla="*/ 140 h 1284"/>
                    <a:gd name="T24" fmla="*/ 290 w 732"/>
                    <a:gd name="T25" fmla="*/ 84 h 1284"/>
                    <a:gd name="T26" fmla="*/ 258 w 732"/>
                    <a:gd name="T27" fmla="*/ 58 h 1284"/>
                    <a:gd name="T28" fmla="*/ 236 w 732"/>
                    <a:gd name="T29" fmla="*/ 94 h 1284"/>
                    <a:gd name="T30" fmla="*/ 254 w 732"/>
                    <a:gd name="T31" fmla="*/ 152 h 1284"/>
                    <a:gd name="T32" fmla="*/ 226 w 732"/>
                    <a:gd name="T33" fmla="*/ 142 h 1284"/>
                    <a:gd name="T34" fmla="*/ 218 w 732"/>
                    <a:gd name="T35" fmla="*/ 80 h 1284"/>
                    <a:gd name="T36" fmla="*/ 258 w 732"/>
                    <a:gd name="T37" fmla="*/ 10 h 1284"/>
                    <a:gd name="T38" fmla="*/ 304 w 732"/>
                    <a:gd name="T39" fmla="*/ 38 h 1284"/>
                    <a:gd name="T40" fmla="*/ 378 w 732"/>
                    <a:gd name="T41" fmla="*/ 124 h 1284"/>
                    <a:gd name="T42" fmla="*/ 434 w 732"/>
                    <a:gd name="T43" fmla="*/ 6 h 1284"/>
                    <a:gd name="T44" fmla="*/ 496 w 732"/>
                    <a:gd name="T45" fmla="*/ 4 h 1284"/>
                    <a:gd name="T46" fmla="*/ 550 w 732"/>
                    <a:gd name="T47" fmla="*/ 104 h 1284"/>
                    <a:gd name="T48" fmla="*/ 534 w 732"/>
                    <a:gd name="T49" fmla="*/ 154 h 1284"/>
                    <a:gd name="T50" fmla="*/ 516 w 732"/>
                    <a:gd name="T51" fmla="*/ 106 h 1284"/>
                    <a:gd name="T52" fmla="*/ 476 w 732"/>
                    <a:gd name="T53" fmla="*/ 56 h 1284"/>
                    <a:gd name="T54" fmla="*/ 436 w 732"/>
                    <a:gd name="T55" fmla="*/ 74 h 1284"/>
                    <a:gd name="T56" fmla="*/ 422 w 732"/>
                    <a:gd name="T57" fmla="*/ 128 h 1284"/>
                    <a:gd name="T58" fmla="*/ 494 w 732"/>
                    <a:gd name="T59" fmla="*/ 172 h 1284"/>
                    <a:gd name="T60" fmla="*/ 542 w 732"/>
                    <a:gd name="T61" fmla="*/ 198 h 1284"/>
                    <a:gd name="T62" fmla="*/ 538 w 732"/>
                    <a:gd name="T63" fmla="*/ 248 h 1284"/>
                    <a:gd name="T64" fmla="*/ 558 w 732"/>
                    <a:gd name="T65" fmla="*/ 340 h 1284"/>
                    <a:gd name="T66" fmla="*/ 596 w 732"/>
                    <a:gd name="T67" fmla="*/ 418 h 1284"/>
                    <a:gd name="T68" fmla="*/ 698 w 732"/>
                    <a:gd name="T69" fmla="*/ 670 h 1284"/>
                    <a:gd name="T70" fmla="*/ 706 w 732"/>
                    <a:gd name="T71" fmla="*/ 788 h 1284"/>
                    <a:gd name="T72" fmla="*/ 696 w 732"/>
                    <a:gd name="T73" fmla="*/ 878 h 1284"/>
                    <a:gd name="T74" fmla="*/ 638 w 732"/>
                    <a:gd name="T75" fmla="*/ 948 h 1284"/>
                    <a:gd name="T76" fmla="*/ 638 w 732"/>
                    <a:gd name="T77" fmla="*/ 1122 h 1284"/>
                    <a:gd name="T78" fmla="*/ 612 w 732"/>
                    <a:gd name="T79" fmla="*/ 1278 h 1284"/>
                    <a:gd name="T80" fmla="*/ 612 w 732"/>
                    <a:gd name="T81" fmla="*/ 1212 h 1284"/>
                    <a:gd name="T82" fmla="*/ 618 w 732"/>
                    <a:gd name="T83" fmla="*/ 1110 h 1284"/>
                    <a:gd name="T84" fmla="*/ 538 w 732"/>
                    <a:gd name="T85" fmla="*/ 1170 h 1284"/>
                    <a:gd name="T86" fmla="*/ 418 w 732"/>
                    <a:gd name="T87" fmla="*/ 1212 h 1284"/>
                    <a:gd name="T88" fmla="*/ 250 w 732"/>
                    <a:gd name="T89" fmla="*/ 1178 h 1284"/>
                    <a:gd name="T90" fmla="*/ 280 w 732"/>
                    <a:gd name="T91" fmla="*/ 1256 h 1284"/>
                    <a:gd name="T92" fmla="*/ 232 w 732"/>
                    <a:gd name="T93" fmla="*/ 1134 h 1284"/>
                    <a:gd name="T94" fmla="*/ 254 w 732"/>
                    <a:gd name="T95" fmla="*/ 1076 h 1284"/>
                    <a:gd name="T96" fmla="*/ 52 w 732"/>
                    <a:gd name="T97" fmla="*/ 890 h 1284"/>
                    <a:gd name="T98" fmla="*/ 0 w 732"/>
                    <a:gd name="T99" fmla="*/ 796 h 1284"/>
                    <a:gd name="T100" fmla="*/ 10 w 732"/>
                    <a:gd name="T101" fmla="*/ 784 h 1284"/>
                    <a:gd name="T102" fmla="*/ 64 w 732"/>
                    <a:gd name="T103" fmla="*/ 870 h 1284"/>
                    <a:gd name="T104" fmla="*/ 76 w 732"/>
                    <a:gd name="T105" fmla="*/ 736 h 1284"/>
                    <a:gd name="T106" fmla="*/ 160 w 732"/>
                    <a:gd name="T107" fmla="*/ 538 h 1284"/>
                    <a:gd name="T108" fmla="*/ 164 w 732"/>
                    <a:gd name="T109" fmla="*/ 500 h 1284"/>
                    <a:gd name="T110" fmla="*/ 196 w 732"/>
                    <a:gd name="T111" fmla="*/ 392 h 1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32" h="1284">
                      <a:moveTo>
                        <a:pt x="230" y="312"/>
                      </a:moveTo>
                      <a:lnTo>
                        <a:pt x="230" y="312"/>
                      </a:lnTo>
                      <a:lnTo>
                        <a:pt x="254" y="344"/>
                      </a:lnTo>
                      <a:lnTo>
                        <a:pt x="266" y="360"/>
                      </a:lnTo>
                      <a:lnTo>
                        <a:pt x="280" y="374"/>
                      </a:lnTo>
                      <a:lnTo>
                        <a:pt x="280" y="374"/>
                      </a:lnTo>
                      <a:lnTo>
                        <a:pt x="294" y="384"/>
                      </a:lnTo>
                      <a:lnTo>
                        <a:pt x="308" y="392"/>
                      </a:lnTo>
                      <a:lnTo>
                        <a:pt x="324" y="396"/>
                      </a:lnTo>
                      <a:lnTo>
                        <a:pt x="330" y="396"/>
                      </a:lnTo>
                      <a:lnTo>
                        <a:pt x="334" y="396"/>
                      </a:lnTo>
                      <a:lnTo>
                        <a:pt x="334" y="396"/>
                      </a:lnTo>
                      <a:lnTo>
                        <a:pt x="380" y="370"/>
                      </a:lnTo>
                      <a:lnTo>
                        <a:pt x="424" y="344"/>
                      </a:lnTo>
                      <a:lnTo>
                        <a:pt x="512" y="288"/>
                      </a:lnTo>
                      <a:lnTo>
                        <a:pt x="512" y="288"/>
                      </a:lnTo>
                      <a:lnTo>
                        <a:pt x="508" y="276"/>
                      </a:lnTo>
                      <a:lnTo>
                        <a:pt x="508" y="276"/>
                      </a:lnTo>
                      <a:lnTo>
                        <a:pt x="488" y="280"/>
                      </a:lnTo>
                      <a:lnTo>
                        <a:pt x="468" y="286"/>
                      </a:lnTo>
                      <a:lnTo>
                        <a:pt x="468" y="286"/>
                      </a:lnTo>
                      <a:lnTo>
                        <a:pt x="422" y="310"/>
                      </a:lnTo>
                      <a:lnTo>
                        <a:pt x="398" y="320"/>
                      </a:lnTo>
                      <a:lnTo>
                        <a:pt x="374" y="330"/>
                      </a:lnTo>
                      <a:lnTo>
                        <a:pt x="374" y="330"/>
                      </a:lnTo>
                      <a:lnTo>
                        <a:pt x="360" y="334"/>
                      </a:lnTo>
                      <a:lnTo>
                        <a:pt x="348" y="336"/>
                      </a:lnTo>
                      <a:lnTo>
                        <a:pt x="334" y="338"/>
                      </a:lnTo>
                      <a:lnTo>
                        <a:pt x="322" y="336"/>
                      </a:lnTo>
                      <a:lnTo>
                        <a:pt x="308" y="332"/>
                      </a:lnTo>
                      <a:lnTo>
                        <a:pt x="296" y="326"/>
                      </a:lnTo>
                      <a:lnTo>
                        <a:pt x="284" y="314"/>
                      </a:lnTo>
                      <a:lnTo>
                        <a:pt x="272" y="300"/>
                      </a:lnTo>
                      <a:lnTo>
                        <a:pt x="272" y="300"/>
                      </a:lnTo>
                      <a:lnTo>
                        <a:pt x="290" y="302"/>
                      </a:lnTo>
                      <a:lnTo>
                        <a:pt x="306" y="304"/>
                      </a:lnTo>
                      <a:lnTo>
                        <a:pt x="340" y="300"/>
                      </a:lnTo>
                      <a:lnTo>
                        <a:pt x="372" y="294"/>
                      </a:lnTo>
                      <a:lnTo>
                        <a:pt x="402" y="284"/>
                      </a:lnTo>
                      <a:lnTo>
                        <a:pt x="432" y="272"/>
                      </a:lnTo>
                      <a:lnTo>
                        <a:pt x="460" y="260"/>
                      </a:lnTo>
                      <a:lnTo>
                        <a:pt x="518" y="232"/>
                      </a:lnTo>
                      <a:lnTo>
                        <a:pt x="518" y="232"/>
                      </a:lnTo>
                      <a:lnTo>
                        <a:pt x="518" y="226"/>
                      </a:lnTo>
                      <a:lnTo>
                        <a:pt x="514" y="210"/>
                      </a:lnTo>
                      <a:lnTo>
                        <a:pt x="514" y="210"/>
                      </a:lnTo>
                      <a:lnTo>
                        <a:pt x="492" y="226"/>
                      </a:lnTo>
                      <a:lnTo>
                        <a:pt x="468" y="240"/>
                      </a:lnTo>
                      <a:lnTo>
                        <a:pt x="444" y="252"/>
                      </a:lnTo>
                      <a:lnTo>
                        <a:pt x="420" y="260"/>
                      </a:lnTo>
                      <a:lnTo>
                        <a:pt x="396" y="266"/>
                      </a:lnTo>
                      <a:lnTo>
                        <a:pt x="370" y="272"/>
                      </a:lnTo>
                      <a:lnTo>
                        <a:pt x="320" y="280"/>
                      </a:lnTo>
                      <a:lnTo>
                        <a:pt x="320" y="280"/>
                      </a:lnTo>
                      <a:lnTo>
                        <a:pt x="302" y="280"/>
                      </a:lnTo>
                      <a:lnTo>
                        <a:pt x="288" y="276"/>
                      </a:lnTo>
                      <a:lnTo>
                        <a:pt x="274" y="270"/>
                      </a:lnTo>
                      <a:lnTo>
                        <a:pt x="262" y="262"/>
                      </a:lnTo>
                      <a:lnTo>
                        <a:pt x="252" y="254"/>
                      </a:lnTo>
                      <a:lnTo>
                        <a:pt x="240" y="242"/>
                      </a:lnTo>
                      <a:lnTo>
                        <a:pt x="220" y="222"/>
                      </a:lnTo>
                      <a:lnTo>
                        <a:pt x="220" y="222"/>
                      </a:lnTo>
                      <a:lnTo>
                        <a:pt x="220" y="220"/>
                      </a:lnTo>
                      <a:lnTo>
                        <a:pt x="220" y="216"/>
                      </a:lnTo>
                      <a:lnTo>
                        <a:pt x="224" y="206"/>
                      </a:lnTo>
                      <a:lnTo>
                        <a:pt x="230" y="194"/>
                      </a:lnTo>
                      <a:lnTo>
                        <a:pt x="236" y="184"/>
                      </a:lnTo>
                      <a:lnTo>
                        <a:pt x="236" y="184"/>
                      </a:lnTo>
                      <a:lnTo>
                        <a:pt x="248" y="172"/>
                      </a:lnTo>
                      <a:lnTo>
                        <a:pt x="260" y="162"/>
                      </a:lnTo>
                      <a:lnTo>
                        <a:pt x="286" y="140"/>
                      </a:lnTo>
                      <a:lnTo>
                        <a:pt x="286" y="140"/>
                      </a:lnTo>
                      <a:lnTo>
                        <a:pt x="296" y="126"/>
                      </a:lnTo>
                      <a:lnTo>
                        <a:pt x="300" y="120"/>
                      </a:lnTo>
                      <a:lnTo>
                        <a:pt x="300" y="112"/>
                      </a:lnTo>
                      <a:lnTo>
                        <a:pt x="300" y="112"/>
                      </a:lnTo>
                      <a:lnTo>
                        <a:pt x="296" y="98"/>
                      </a:lnTo>
                      <a:lnTo>
                        <a:pt x="290" y="84"/>
                      </a:lnTo>
                      <a:lnTo>
                        <a:pt x="284" y="70"/>
                      </a:lnTo>
                      <a:lnTo>
                        <a:pt x="276" y="58"/>
                      </a:lnTo>
                      <a:lnTo>
                        <a:pt x="276" y="58"/>
                      </a:lnTo>
                      <a:lnTo>
                        <a:pt x="272" y="56"/>
                      </a:lnTo>
                      <a:lnTo>
                        <a:pt x="268" y="56"/>
                      </a:lnTo>
                      <a:lnTo>
                        <a:pt x="258" y="58"/>
                      </a:lnTo>
                      <a:lnTo>
                        <a:pt x="248" y="60"/>
                      </a:lnTo>
                      <a:lnTo>
                        <a:pt x="244" y="62"/>
                      </a:lnTo>
                      <a:lnTo>
                        <a:pt x="242" y="64"/>
                      </a:lnTo>
                      <a:lnTo>
                        <a:pt x="242" y="64"/>
                      </a:lnTo>
                      <a:lnTo>
                        <a:pt x="238" y="80"/>
                      </a:lnTo>
                      <a:lnTo>
                        <a:pt x="236" y="94"/>
                      </a:lnTo>
                      <a:lnTo>
                        <a:pt x="234" y="110"/>
                      </a:lnTo>
                      <a:lnTo>
                        <a:pt x="236" y="124"/>
                      </a:lnTo>
                      <a:lnTo>
                        <a:pt x="236" y="124"/>
                      </a:lnTo>
                      <a:lnTo>
                        <a:pt x="238" y="132"/>
                      </a:lnTo>
                      <a:lnTo>
                        <a:pt x="242" y="138"/>
                      </a:lnTo>
                      <a:lnTo>
                        <a:pt x="254" y="152"/>
                      </a:lnTo>
                      <a:lnTo>
                        <a:pt x="254" y="152"/>
                      </a:lnTo>
                      <a:lnTo>
                        <a:pt x="248" y="156"/>
                      </a:lnTo>
                      <a:lnTo>
                        <a:pt x="246" y="158"/>
                      </a:lnTo>
                      <a:lnTo>
                        <a:pt x="246" y="158"/>
                      </a:lnTo>
                      <a:lnTo>
                        <a:pt x="234" y="150"/>
                      </a:lnTo>
                      <a:lnTo>
                        <a:pt x="226" y="142"/>
                      </a:lnTo>
                      <a:lnTo>
                        <a:pt x="220" y="134"/>
                      </a:lnTo>
                      <a:lnTo>
                        <a:pt x="216" y="122"/>
                      </a:lnTo>
                      <a:lnTo>
                        <a:pt x="214" y="112"/>
                      </a:lnTo>
                      <a:lnTo>
                        <a:pt x="214" y="102"/>
                      </a:lnTo>
                      <a:lnTo>
                        <a:pt x="218" y="80"/>
                      </a:lnTo>
                      <a:lnTo>
                        <a:pt x="218" y="80"/>
                      </a:lnTo>
                      <a:lnTo>
                        <a:pt x="222" y="62"/>
                      </a:lnTo>
                      <a:lnTo>
                        <a:pt x="232" y="44"/>
                      </a:lnTo>
                      <a:lnTo>
                        <a:pt x="244" y="26"/>
                      </a:lnTo>
                      <a:lnTo>
                        <a:pt x="256" y="10"/>
                      </a:lnTo>
                      <a:lnTo>
                        <a:pt x="256" y="10"/>
                      </a:lnTo>
                      <a:lnTo>
                        <a:pt x="258" y="10"/>
                      </a:lnTo>
                      <a:lnTo>
                        <a:pt x="264" y="12"/>
                      </a:lnTo>
                      <a:lnTo>
                        <a:pt x="278" y="18"/>
                      </a:lnTo>
                      <a:lnTo>
                        <a:pt x="294" y="26"/>
                      </a:lnTo>
                      <a:lnTo>
                        <a:pt x="300" y="32"/>
                      </a:lnTo>
                      <a:lnTo>
                        <a:pt x="304" y="38"/>
                      </a:lnTo>
                      <a:lnTo>
                        <a:pt x="304" y="38"/>
                      </a:lnTo>
                      <a:lnTo>
                        <a:pt x="312" y="56"/>
                      </a:lnTo>
                      <a:lnTo>
                        <a:pt x="318" y="76"/>
                      </a:lnTo>
                      <a:lnTo>
                        <a:pt x="328" y="120"/>
                      </a:lnTo>
                      <a:lnTo>
                        <a:pt x="328" y="120"/>
                      </a:lnTo>
                      <a:lnTo>
                        <a:pt x="378" y="124"/>
                      </a:lnTo>
                      <a:lnTo>
                        <a:pt x="378" y="124"/>
                      </a:lnTo>
                      <a:lnTo>
                        <a:pt x="400" y="68"/>
                      </a:lnTo>
                      <a:lnTo>
                        <a:pt x="412" y="40"/>
                      </a:lnTo>
                      <a:lnTo>
                        <a:pt x="426" y="14"/>
                      </a:lnTo>
                      <a:lnTo>
                        <a:pt x="426" y="14"/>
                      </a:lnTo>
                      <a:lnTo>
                        <a:pt x="428" y="10"/>
                      </a:lnTo>
                      <a:lnTo>
                        <a:pt x="434" y="6"/>
                      </a:lnTo>
                      <a:lnTo>
                        <a:pt x="448" y="2"/>
                      </a:lnTo>
                      <a:lnTo>
                        <a:pt x="464" y="0"/>
                      </a:lnTo>
                      <a:lnTo>
                        <a:pt x="480" y="0"/>
                      </a:lnTo>
                      <a:lnTo>
                        <a:pt x="480" y="0"/>
                      </a:lnTo>
                      <a:lnTo>
                        <a:pt x="488" y="2"/>
                      </a:lnTo>
                      <a:lnTo>
                        <a:pt x="496" y="4"/>
                      </a:lnTo>
                      <a:lnTo>
                        <a:pt x="512" y="12"/>
                      </a:lnTo>
                      <a:lnTo>
                        <a:pt x="524" y="26"/>
                      </a:lnTo>
                      <a:lnTo>
                        <a:pt x="536" y="42"/>
                      </a:lnTo>
                      <a:lnTo>
                        <a:pt x="544" y="60"/>
                      </a:lnTo>
                      <a:lnTo>
                        <a:pt x="548" y="82"/>
                      </a:lnTo>
                      <a:lnTo>
                        <a:pt x="550" y="104"/>
                      </a:lnTo>
                      <a:lnTo>
                        <a:pt x="550" y="128"/>
                      </a:lnTo>
                      <a:lnTo>
                        <a:pt x="550" y="128"/>
                      </a:lnTo>
                      <a:lnTo>
                        <a:pt x="546" y="142"/>
                      </a:lnTo>
                      <a:lnTo>
                        <a:pt x="544" y="148"/>
                      </a:lnTo>
                      <a:lnTo>
                        <a:pt x="540" y="152"/>
                      </a:lnTo>
                      <a:lnTo>
                        <a:pt x="534" y="154"/>
                      </a:lnTo>
                      <a:lnTo>
                        <a:pt x="528" y="156"/>
                      </a:lnTo>
                      <a:lnTo>
                        <a:pt x="522" y="156"/>
                      </a:lnTo>
                      <a:lnTo>
                        <a:pt x="514" y="154"/>
                      </a:lnTo>
                      <a:lnTo>
                        <a:pt x="514" y="154"/>
                      </a:lnTo>
                      <a:lnTo>
                        <a:pt x="516" y="120"/>
                      </a:lnTo>
                      <a:lnTo>
                        <a:pt x="516" y="106"/>
                      </a:lnTo>
                      <a:lnTo>
                        <a:pt x="512" y="92"/>
                      </a:lnTo>
                      <a:lnTo>
                        <a:pt x="512" y="92"/>
                      </a:lnTo>
                      <a:lnTo>
                        <a:pt x="504" y="78"/>
                      </a:lnTo>
                      <a:lnTo>
                        <a:pt x="494" y="68"/>
                      </a:lnTo>
                      <a:lnTo>
                        <a:pt x="482" y="58"/>
                      </a:lnTo>
                      <a:lnTo>
                        <a:pt x="476" y="56"/>
                      </a:lnTo>
                      <a:lnTo>
                        <a:pt x="470" y="54"/>
                      </a:lnTo>
                      <a:lnTo>
                        <a:pt x="470" y="54"/>
                      </a:lnTo>
                      <a:lnTo>
                        <a:pt x="464" y="54"/>
                      </a:lnTo>
                      <a:lnTo>
                        <a:pt x="458" y="56"/>
                      </a:lnTo>
                      <a:lnTo>
                        <a:pt x="446" y="64"/>
                      </a:lnTo>
                      <a:lnTo>
                        <a:pt x="436" y="74"/>
                      </a:lnTo>
                      <a:lnTo>
                        <a:pt x="428" y="86"/>
                      </a:lnTo>
                      <a:lnTo>
                        <a:pt x="428" y="86"/>
                      </a:lnTo>
                      <a:lnTo>
                        <a:pt x="422" y="102"/>
                      </a:lnTo>
                      <a:lnTo>
                        <a:pt x="422" y="110"/>
                      </a:lnTo>
                      <a:lnTo>
                        <a:pt x="422" y="120"/>
                      </a:lnTo>
                      <a:lnTo>
                        <a:pt x="422" y="128"/>
                      </a:lnTo>
                      <a:lnTo>
                        <a:pt x="426" y="136"/>
                      </a:lnTo>
                      <a:lnTo>
                        <a:pt x="434" y="142"/>
                      </a:lnTo>
                      <a:lnTo>
                        <a:pt x="442" y="148"/>
                      </a:lnTo>
                      <a:lnTo>
                        <a:pt x="442" y="148"/>
                      </a:lnTo>
                      <a:lnTo>
                        <a:pt x="476" y="166"/>
                      </a:lnTo>
                      <a:lnTo>
                        <a:pt x="494" y="172"/>
                      </a:lnTo>
                      <a:lnTo>
                        <a:pt x="512" y="178"/>
                      </a:lnTo>
                      <a:lnTo>
                        <a:pt x="512" y="178"/>
                      </a:lnTo>
                      <a:lnTo>
                        <a:pt x="522" y="182"/>
                      </a:lnTo>
                      <a:lnTo>
                        <a:pt x="530" y="186"/>
                      </a:lnTo>
                      <a:lnTo>
                        <a:pt x="538" y="192"/>
                      </a:lnTo>
                      <a:lnTo>
                        <a:pt x="542" y="198"/>
                      </a:lnTo>
                      <a:lnTo>
                        <a:pt x="546" y="204"/>
                      </a:lnTo>
                      <a:lnTo>
                        <a:pt x="546" y="212"/>
                      </a:lnTo>
                      <a:lnTo>
                        <a:pt x="546" y="222"/>
                      </a:lnTo>
                      <a:lnTo>
                        <a:pt x="542" y="232"/>
                      </a:lnTo>
                      <a:lnTo>
                        <a:pt x="542" y="232"/>
                      </a:lnTo>
                      <a:lnTo>
                        <a:pt x="538" y="248"/>
                      </a:lnTo>
                      <a:lnTo>
                        <a:pt x="536" y="264"/>
                      </a:lnTo>
                      <a:lnTo>
                        <a:pt x="536" y="280"/>
                      </a:lnTo>
                      <a:lnTo>
                        <a:pt x="538" y="296"/>
                      </a:lnTo>
                      <a:lnTo>
                        <a:pt x="542" y="312"/>
                      </a:lnTo>
                      <a:lnTo>
                        <a:pt x="548" y="326"/>
                      </a:lnTo>
                      <a:lnTo>
                        <a:pt x="558" y="340"/>
                      </a:lnTo>
                      <a:lnTo>
                        <a:pt x="568" y="354"/>
                      </a:lnTo>
                      <a:lnTo>
                        <a:pt x="568" y="354"/>
                      </a:lnTo>
                      <a:lnTo>
                        <a:pt x="572" y="360"/>
                      </a:lnTo>
                      <a:lnTo>
                        <a:pt x="576" y="368"/>
                      </a:lnTo>
                      <a:lnTo>
                        <a:pt x="576" y="368"/>
                      </a:lnTo>
                      <a:lnTo>
                        <a:pt x="596" y="418"/>
                      </a:lnTo>
                      <a:lnTo>
                        <a:pt x="620" y="468"/>
                      </a:lnTo>
                      <a:lnTo>
                        <a:pt x="642" y="516"/>
                      </a:lnTo>
                      <a:lnTo>
                        <a:pt x="664" y="566"/>
                      </a:lnTo>
                      <a:lnTo>
                        <a:pt x="684" y="618"/>
                      </a:lnTo>
                      <a:lnTo>
                        <a:pt x="692" y="644"/>
                      </a:lnTo>
                      <a:lnTo>
                        <a:pt x="698" y="670"/>
                      </a:lnTo>
                      <a:lnTo>
                        <a:pt x="702" y="696"/>
                      </a:lnTo>
                      <a:lnTo>
                        <a:pt x="706" y="724"/>
                      </a:lnTo>
                      <a:lnTo>
                        <a:pt x="708" y="752"/>
                      </a:lnTo>
                      <a:lnTo>
                        <a:pt x="706" y="780"/>
                      </a:lnTo>
                      <a:lnTo>
                        <a:pt x="706" y="780"/>
                      </a:lnTo>
                      <a:lnTo>
                        <a:pt x="706" y="788"/>
                      </a:lnTo>
                      <a:lnTo>
                        <a:pt x="708" y="796"/>
                      </a:lnTo>
                      <a:lnTo>
                        <a:pt x="714" y="814"/>
                      </a:lnTo>
                      <a:lnTo>
                        <a:pt x="724" y="832"/>
                      </a:lnTo>
                      <a:lnTo>
                        <a:pt x="732" y="850"/>
                      </a:lnTo>
                      <a:lnTo>
                        <a:pt x="732" y="850"/>
                      </a:lnTo>
                      <a:lnTo>
                        <a:pt x="696" y="878"/>
                      </a:lnTo>
                      <a:lnTo>
                        <a:pt x="674" y="896"/>
                      </a:lnTo>
                      <a:lnTo>
                        <a:pt x="654" y="916"/>
                      </a:lnTo>
                      <a:lnTo>
                        <a:pt x="654" y="916"/>
                      </a:lnTo>
                      <a:lnTo>
                        <a:pt x="650" y="922"/>
                      </a:lnTo>
                      <a:lnTo>
                        <a:pt x="644" y="930"/>
                      </a:lnTo>
                      <a:lnTo>
                        <a:pt x="638" y="948"/>
                      </a:lnTo>
                      <a:lnTo>
                        <a:pt x="636" y="966"/>
                      </a:lnTo>
                      <a:lnTo>
                        <a:pt x="634" y="986"/>
                      </a:lnTo>
                      <a:lnTo>
                        <a:pt x="634" y="986"/>
                      </a:lnTo>
                      <a:lnTo>
                        <a:pt x="634" y="1032"/>
                      </a:lnTo>
                      <a:lnTo>
                        <a:pt x="636" y="1076"/>
                      </a:lnTo>
                      <a:lnTo>
                        <a:pt x="638" y="1122"/>
                      </a:lnTo>
                      <a:lnTo>
                        <a:pt x="640" y="1168"/>
                      </a:lnTo>
                      <a:lnTo>
                        <a:pt x="640" y="1168"/>
                      </a:lnTo>
                      <a:lnTo>
                        <a:pt x="636" y="1196"/>
                      </a:lnTo>
                      <a:lnTo>
                        <a:pt x="630" y="1224"/>
                      </a:lnTo>
                      <a:lnTo>
                        <a:pt x="622" y="1252"/>
                      </a:lnTo>
                      <a:lnTo>
                        <a:pt x="612" y="1278"/>
                      </a:lnTo>
                      <a:lnTo>
                        <a:pt x="612" y="1278"/>
                      </a:lnTo>
                      <a:lnTo>
                        <a:pt x="610" y="1268"/>
                      </a:lnTo>
                      <a:lnTo>
                        <a:pt x="608" y="1256"/>
                      </a:lnTo>
                      <a:lnTo>
                        <a:pt x="608" y="1246"/>
                      </a:lnTo>
                      <a:lnTo>
                        <a:pt x="608" y="1234"/>
                      </a:lnTo>
                      <a:lnTo>
                        <a:pt x="612" y="1212"/>
                      </a:lnTo>
                      <a:lnTo>
                        <a:pt x="618" y="1190"/>
                      </a:lnTo>
                      <a:lnTo>
                        <a:pt x="622" y="1168"/>
                      </a:lnTo>
                      <a:lnTo>
                        <a:pt x="624" y="1146"/>
                      </a:lnTo>
                      <a:lnTo>
                        <a:pt x="624" y="1134"/>
                      </a:lnTo>
                      <a:lnTo>
                        <a:pt x="622" y="1122"/>
                      </a:lnTo>
                      <a:lnTo>
                        <a:pt x="618" y="1110"/>
                      </a:lnTo>
                      <a:lnTo>
                        <a:pt x="612" y="1096"/>
                      </a:lnTo>
                      <a:lnTo>
                        <a:pt x="612" y="1096"/>
                      </a:lnTo>
                      <a:lnTo>
                        <a:pt x="596" y="1120"/>
                      </a:lnTo>
                      <a:lnTo>
                        <a:pt x="578" y="1138"/>
                      </a:lnTo>
                      <a:lnTo>
                        <a:pt x="558" y="1156"/>
                      </a:lnTo>
                      <a:lnTo>
                        <a:pt x="538" y="1170"/>
                      </a:lnTo>
                      <a:lnTo>
                        <a:pt x="516" y="1184"/>
                      </a:lnTo>
                      <a:lnTo>
                        <a:pt x="494" y="1194"/>
                      </a:lnTo>
                      <a:lnTo>
                        <a:pt x="470" y="1202"/>
                      </a:lnTo>
                      <a:lnTo>
                        <a:pt x="444" y="1208"/>
                      </a:lnTo>
                      <a:lnTo>
                        <a:pt x="444" y="1208"/>
                      </a:lnTo>
                      <a:lnTo>
                        <a:pt x="418" y="1212"/>
                      </a:lnTo>
                      <a:lnTo>
                        <a:pt x="392" y="1212"/>
                      </a:lnTo>
                      <a:lnTo>
                        <a:pt x="368" y="1210"/>
                      </a:lnTo>
                      <a:lnTo>
                        <a:pt x="344" y="1206"/>
                      </a:lnTo>
                      <a:lnTo>
                        <a:pt x="320" y="1200"/>
                      </a:lnTo>
                      <a:lnTo>
                        <a:pt x="296" y="1194"/>
                      </a:lnTo>
                      <a:lnTo>
                        <a:pt x="250" y="1178"/>
                      </a:lnTo>
                      <a:lnTo>
                        <a:pt x="250" y="1178"/>
                      </a:lnTo>
                      <a:lnTo>
                        <a:pt x="254" y="1192"/>
                      </a:lnTo>
                      <a:lnTo>
                        <a:pt x="260" y="1204"/>
                      </a:lnTo>
                      <a:lnTo>
                        <a:pt x="274" y="1230"/>
                      </a:lnTo>
                      <a:lnTo>
                        <a:pt x="278" y="1244"/>
                      </a:lnTo>
                      <a:lnTo>
                        <a:pt x="280" y="1256"/>
                      </a:lnTo>
                      <a:lnTo>
                        <a:pt x="278" y="1270"/>
                      </a:lnTo>
                      <a:lnTo>
                        <a:pt x="272" y="1284"/>
                      </a:lnTo>
                      <a:lnTo>
                        <a:pt x="272" y="1284"/>
                      </a:lnTo>
                      <a:lnTo>
                        <a:pt x="212" y="1148"/>
                      </a:lnTo>
                      <a:lnTo>
                        <a:pt x="212" y="1148"/>
                      </a:lnTo>
                      <a:lnTo>
                        <a:pt x="232" y="1134"/>
                      </a:lnTo>
                      <a:lnTo>
                        <a:pt x="246" y="1120"/>
                      </a:lnTo>
                      <a:lnTo>
                        <a:pt x="254" y="1106"/>
                      </a:lnTo>
                      <a:lnTo>
                        <a:pt x="256" y="1098"/>
                      </a:lnTo>
                      <a:lnTo>
                        <a:pt x="258" y="1090"/>
                      </a:lnTo>
                      <a:lnTo>
                        <a:pt x="256" y="1084"/>
                      </a:lnTo>
                      <a:lnTo>
                        <a:pt x="254" y="1076"/>
                      </a:lnTo>
                      <a:lnTo>
                        <a:pt x="246" y="1060"/>
                      </a:lnTo>
                      <a:lnTo>
                        <a:pt x="232" y="1044"/>
                      </a:lnTo>
                      <a:lnTo>
                        <a:pt x="214" y="1026"/>
                      </a:lnTo>
                      <a:lnTo>
                        <a:pt x="214" y="1026"/>
                      </a:lnTo>
                      <a:lnTo>
                        <a:pt x="132" y="958"/>
                      </a:lnTo>
                      <a:lnTo>
                        <a:pt x="52" y="890"/>
                      </a:lnTo>
                      <a:lnTo>
                        <a:pt x="52" y="890"/>
                      </a:lnTo>
                      <a:lnTo>
                        <a:pt x="34" y="874"/>
                      </a:lnTo>
                      <a:lnTo>
                        <a:pt x="20" y="856"/>
                      </a:lnTo>
                      <a:lnTo>
                        <a:pt x="10" y="836"/>
                      </a:lnTo>
                      <a:lnTo>
                        <a:pt x="4" y="816"/>
                      </a:lnTo>
                      <a:lnTo>
                        <a:pt x="0" y="796"/>
                      </a:lnTo>
                      <a:lnTo>
                        <a:pt x="0" y="774"/>
                      </a:lnTo>
                      <a:lnTo>
                        <a:pt x="0" y="752"/>
                      </a:lnTo>
                      <a:lnTo>
                        <a:pt x="4" y="728"/>
                      </a:lnTo>
                      <a:lnTo>
                        <a:pt x="4" y="728"/>
                      </a:lnTo>
                      <a:lnTo>
                        <a:pt x="8" y="764"/>
                      </a:lnTo>
                      <a:lnTo>
                        <a:pt x="10" y="784"/>
                      </a:lnTo>
                      <a:lnTo>
                        <a:pt x="14" y="802"/>
                      </a:lnTo>
                      <a:lnTo>
                        <a:pt x="22" y="820"/>
                      </a:lnTo>
                      <a:lnTo>
                        <a:pt x="30" y="838"/>
                      </a:lnTo>
                      <a:lnTo>
                        <a:pt x="44" y="854"/>
                      </a:lnTo>
                      <a:lnTo>
                        <a:pt x="64" y="870"/>
                      </a:lnTo>
                      <a:lnTo>
                        <a:pt x="64" y="870"/>
                      </a:lnTo>
                      <a:lnTo>
                        <a:pt x="70" y="836"/>
                      </a:lnTo>
                      <a:lnTo>
                        <a:pt x="72" y="822"/>
                      </a:lnTo>
                      <a:lnTo>
                        <a:pt x="72" y="810"/>
                      </a:lnTo>
                      <a:lnTo>
                        <a:pt x="72" y="810"/>
                      </a:lnTo>
                      <a:lnTo>
                        <a:pt x="72" y="772"/>
                      </a:lnTo>
                      <a:lnTo>
                        <a:pt x="76" y="736"/>
                      </a:lnTo>
                      <a:lnTo>
                        <a:pt x="84" y="700"/>
                      </a:lnTo>
                      <a:lnTo>
                        <a:pt x="94" y="666"/>
                      </a:lnTo>
                      <a:lnTo>
                        <a:pt x="106" y="632"/>
                      </a:lnTo>
                      <a:lnTo>
                        <a:pt x="122" y="600"/>
                      </a:lnTo>
                      <a:lnTo>
                        <a:pt x="140" y="568"/>
                      </a:lnTo>
                      <a:lnTo>
                        <a:pt x="160" y="538"/>
                      </a:lnTo>
                      <a:lnTo>
                        <a:pt x="160" y="538"/>
                      </a:lnTo>
                      <a:lnTo>
                        <a:pt x="168" y="526"/>
                      </a:lnTo>
                      <a:lnTo>
                        <a:pt x="168" y="522"/>
                      </a:lnTo>
                      <a:lnTo>
                        <a:pt x="168" y="516"/>
                      </a:lnTo>
                      <a:lnTo>
                        <a:pt x="168" y="516"/>
                      </a:lnTo>
                      <a:lnTo>
                        <a:pt x="164" y="500"/>
                      </a:lnTo>
                      <a:lnTo>
                        <a:pt x="164" y="482"/>
                      </a:lnTo>
                      <a:lnTo>
                        <a:pt x="166" y="466"/>
                      </a:lnTo>
                      <a:lnTo>
                        <a:pt x="170" y="452"/>
                      </a:lnTo>
                      <a:lnTo>
                        <a:pt x="176" y="436"/>
                      </a:lnTo>
                      <a:lnTo>
                        <a:pt x="182" y="422"/>
                      </a:lnTo>
                      <a:lnTo>
                        <a:pt x="196" y="392"/>
                      </a:lnTo>
                      <a:lnTo>
                        <a:pt x="196" y="392"/>
                      </a:lnTo>
                      <a:lnTo>
                        <a:pt x="214" y="354"/>
                      </a:lnTo>
                      <a:lnTo>
                        <a:pt x="230" y="312"/>
                      </a:lnTo>
                      <a:lnTo>
                        <a:pt x="230" y="31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Freeform 8"/>
                <p:cNvSpPr>
                  <a:spLocks/>
                </p:cNvSpPr>
                <p:nvPr/>
              </p:nvSpPr>
              <p:spPr bwMode="auto">
                <a:xfrm>
                  <a:off x="4238" y="2143"/>
                  <a:ext cx="100" cy="330"/>
                </a:xfrm>
                <a:custGeom>
                  <a:avLst/>
                  <a:gdLst>
                    <a:gd name="T0" fmla="*/ 70 w 100"/>
                    <a:gd name="T1" fmla="*/ 304 h 330"/>
                    <a:gd name="T2" fmla="*/ 70 w 100"/>
                    <a:gd name="T3" fmla="*/ 304 h 330"/>
                    <a:gd name="T4" fmla="*/ 100 w 100"/>
                    <a:gd name="T5" fmla="*/ 330 h 330"/>
                    <a:gd name="T6" fmla="*/ 100 w 100"/>
                    <a:gd name="T7" fmla="*/ 330 h 330"/>
                    <a:gd name="T8" fmla="*/ 38 w 100"/>
                    <a:gd name="T9" fmla="*/ 320 h 330"/>
                    <a:gd name="T10" fmla="*/ 38 w 100"/>
                    <a:gd name="T11" fmla="*/ 320 h 330"/>
                    <a:gd name="T12" fmla="*/ 48 w 100"/>
                    <a:gd name="T13" fmla="*/ 300 h 330"/>
                    <a:gd name="T14" fmla="*/ 56 w 100"/>
                    <a:gd name="T15" fmla="*/ 278 h 330"/>
                    <a:gd name="T16" fmla="*/ 62 w 100"/>
                    <a:gd name="T17" fmla="*/ 256 h 330"/>
                    <a:gd name="T18" fmla="*/ 64 w 100"/>
                    <a:gd name="T19" fmla="*/ 236 h 330"/>
                    <a:gd name="T20" fmla="*/ 66 w 100"/>
                    <a:gd name="T21" fmla="*/ 216 h 330"/>
                    <a:gd name="T22" fmla="*/ 64 w 100"/>
                    <a:gd name="T23" fmla="*/ 194 h 330"/>
                    <a:gd name="T24" fmla="*/ 62 w 100"/>
                    <a:gd name="T25" fmla="*/ 174 h 330"/>
                    <a:gd name="T26" fmla="*/ 58 w 100"/>
                    <a:gd name="T27" fmla="*/ 154 h 330"/>
                    <a:gd name="T28" fmla="*/ 48 w 100"/>
                    <a:gd name="T29" fmla="*/ 116 h 330"/>
                    <a:gd name="T30" fmla="*/ 32 w 100"/>
                    <a:gd name="T31" fmla="*/ 76 h 330"/>
                    <a:gd name="T32" fmla="*/ 0 w 100"/>
                    <a:gd name="T33" fmla="*/ 0 h 330"/>
                    <a:gd name="T34" fmla="*/ 0 w 100"/>
                    <a:gd name="T35" fmla="*/ 0 h 330"/>
                    <a:gd name="T36" fmla="*/ 24 w 100"/>
                    <a:gd name="T37" fmla="*/ 34 h 330"/>
                    <a:gd name="T38" fmla="*/ 44 w 100"/>
                    <a:gd name="T39" fmla="*/ 68 h 330"/>
                    <a:gd name="T40" fmla="*/ 60 w 100"/>
                    <a:gd name="T41" fmla="*/ 104 h 330"/>
                    <a:gd name="T42" fmla="*/ 70 w 100"/>
                    <a:gd name="T43" fmla="*/ 142 h 330"/>
                    <a:gd name="T44" fmla="*/ 76 w 100"/>
                    <a:gd name="T45" fmla="*/ 180 h 330"/>
                    <a:gd name="T46" fmla="*/ 78 w 100"/>
                    <a:gd name="T47" fmla="*/ 220 h 330"/>
                    <a:gd name="T48" fmla="*/ 76 w 100"/>
                    <a:gd name="T49" fmla="*/ 262 h 330"/>
                    <a:gd name="T50" fmla="*/ 70 w 100"/>
                    <a:gd name="T51" fmla="*/ 304 h 330"/>
                    <a:gd name="T52" fmla="*/ 70 w 100"/>
                    <a:gd name="T53" fmla="*/ 304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0" h="330">
                      <a:moveTo>
                        <a:pt x="70" y="304"/>
                      </a:moveTo>
                      <a:lnTo>
                        <a:pt x="70" y="304"/>
                      </a:lnTo>
                      <a:lnTo>
                        <a:pt x="100" y="330"/>
                      </a:lnTo>
                      <a:lnTo>
                        <a:pt x="100" y="330"/>
                      </a:lnTo>
                      <a:lnTo>
                        <a:pt x="38" y="320"/>
                      </a:lnTo>
                      <a:lnTo>
                        <a:pt x="38" y="320"/>
                      </a:lnTo>
                      <a:lnTo>
                        <a:pt x="48" y="300"/>
                      </a:lnTo>
                      <a:lnTo>
                        <a:pt x="56" y="278"/>
                      </a:lnTo>
                      <a:lnTo>
                        <a:pt x="62" y="256"/>
                      </a:lnTo>
                      <a:lnTo>
                        <a:pt x="64" y="236"/>
                      </a:lnTo>
                      <a:lnTo>
                        <a:pt x="66" y="216"/>
                      </a:lnTo>
                      <a:lnTo>
                        <a:pt x="64" y="194"/>
                      </a:lnTo>
                      <a:lnTo>
                        <a:pt x="62" y="174"/>
                      </a:lnTo>
                      <a:lnTo>
                        <a:pt x="58" y="154"/>
                      </a:lnTo>
                      <a:lnTo>
                        <a:pt x="48" y="116"/>
                      </a:lnTo>
                      <a:lnTo>
                        <a:pt x="32" y="76"/>
                      </a:lnTo>
                      <a:lnTo>
                        <a:pt x="0" y="0"/>
                      </a:lnTo>
                      <a:lnTo>
                        <a:pt x="0" y="0"/>
                      </a:lnTo>
                      <a:lnTo>
                        <a:pt x="24" y="34"/>
                      </a:lnTo>
                      <a:lnTo>
                        <a:pt x="44" y="68"/>
                      </a:lnTo>
                      <a:lnTo>
                        <a:pt x="60" y="104"/>
                      </a:lnTo>
                      <a:lnTo>
                        <a:pt x="70" y="142"/>
                      </a:lnTo>
                      <a:lnTo>
                        <a:pt x="76" y="180"/>
                      </a:lnTo>
                      <a:lnTo>
                        <a:pt x="78" y="220"/>
                      </a:lnTo>
                      <a:lnTo>
                        <a:pt x="76" y="262"/>
                      </a:lnTo>
                      <a:lnTo>
                        <a:pt x="70" y="304"/>
                      </a:lnTo>
                      <a:lnTo>
                        <a:pt x="70" y="30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Freeform 9"/>
                <p:cNvSpPr>
                  <a:spLocks/>
                </p:cNvSpPr>
                <p:nvPr/>
              </p:nvSpPr>
              <p:spPr bwMode="auto">
                <a:xfrm>
                  <a:off x="4100" y="1883"/>
                  <a:ext cx="62" cy="54"/>
                </a:xfrm>
                <a:custGeom>
                  <a:avLst/>
                  <a:gdLst>
                    <a:gd name="T0" fmla="*/ 10 w 62"/>
                    <a:gd name="T1" fmla="*/ 0 h 54"/>
                    <a:gd name="T2" fmla="*/ 10 w 62"/>
                    <a:gd name="T3" fmla="*/ 0 h 54"/>
                    <a:gd name="T4" fmla="*/ 32 w 62"/>
                    <a:gd name="T5" fmla="*/ 12 h 54"/>
                    <a:gd name="T6" fmla="*/ 44 w 62"/>
                    <a:gd name="T7" fmla="*/ 18 h 54"/>
                    <a:gd name="T8" fmla="*/ 54 w 62"/>
                    <a:gd name="T9" fmla="*/ 24 h 54"/>
                    <a:gd name="T10" fmla="*/ 54 w 62"/>
                    <a:gd name="T11" fmla="*/ 24 h 54"/>
                    <a:gd name="T12" fmla="*/ 58 w 62"/>
                    <a:gd name="T13" fmla="*/ 30 h 54"/>
                    <a:gd name="T14" fmla="*/ 58 w 62"/>
                    <a:gd name="T15" fmla="*/ 36 h 54"/>
                    <a:gd name="T16" fmla="*/ 62 w 62"/>
                    <a:gd name="T17" fmla="*/ 52 h 54"/>
                    <a:gd name="T18" fmla="*/ 62 w 62"/>
                    <a:gd name="T19" fmla="*/ 52 h 54"/>
                    <a:gd name="T20" fmla="*/ 48 w 62"/>
                    <a:gd name="T21" fmla="*/ 54 h 54"/>
                    <a:gd name="T22" fmla="*/ 42 w 62"/>
                    <a:gd name="T23" fmla="*/ 54 h 54"/>
                    <a:gd name="T24" fmla="*/ 38 w 62"/>
                    <a:gd name="T25" fmla="*/ 52 h 54"/>
                    <a:gd name="T26" fmla="*/ 38 w 62"/>
                    <a:gd name="T27" fmla="*/ 52 h 54"/>
                    <a:gd name="T28" fmla="*/ 18 w 62"/>
                    <a:gd name="T29" fmla="*/ 30 h 54"/>
                    <a:gd name="T30" fmla="*/ 0 w 62"/>
                    <a:gd name="T31" fmla="*/ 6 h 54"/>
                    <a:gd name="T32" fmla="*/ 0 w 62"/>
                    <a:gd name="T33" fmla="*/ 6 h 54"/>
                    <a:gd name="T34" fmla="*/ 10 w 62"/>
                    <a:gd name="T35" fmla="*/ 0 h 54"/>
                    <a:gd name="T36" fmla="*/ 10 w 62"/>
                    <a:gd name="T3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 h="54">
                      <a:moveTo>
                        <a:pt x="10" y="0"/>
                      </a:moveTo>
                      <a:lnTo>
                        <a:pt x="10" y="0"/>
                      </a:lnTo>
                      <a:lnTo>
                        <a:pt x="32" y="12"/>
                      </a:lnTo>
                      <a:lnTo>
                        <a:pt x="44" y="18"/>
                      </a:lnTo>
                      <a:lnTo>
                        <a:pt x="54" y="24"/>
                      </a:lnTo>
                      <a:lnTo>
                        <a:pt x="54" y="24"/>
                      </a:lnTo>
                      <a:lnTo>
                        <a:pt x="58" y="30"/>
                      </a:lnTo>
                      <a:lnTo>
                        <a:pt x="58" y="36"/>
                      </a:lnTo>
                      <a:lnTo>
                        <a:pt x="62" y="52"/>
                      </a:lnTo>
                      <a:lnTo>
                        <a:pt x="62" y="52"/>
                      </a:lnTo>
                      <a:lnTo>
                        <a:pt x="48" y="54"/>
                      </a:lnTo>
                      <a:lnTo>
                        <a:pt x="42" y="54"/>
                      </a:lnTo>
                      <a:lnTo>
                        <a:pt x="38" y="52"/>
                      </a:lnTo>
                      <a:lnTo>
                        <a:pt x="38" y="52"/>
                      </a:lnTo>
                      <a:lnTo>
                        <a:pt x="18" y="30"/>
                      </a:lnTo>
                      <a:lnTo>
                        <a:pt x="0" y="6"/>
                      </a:lnTo>
                      <a:lnTo>
                        <a:pt x="0" y="6"/>
                      </a:lnTo>
                      <a:lnTo>
                        <a:pt x="10" y="0"/>
                      </a:lnTo>
                      <a:lnTo>
                        <a:pt x="1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pic>
          <p:nvPicPr>
            <p:cNvPr id="72" name="Picture 71"/>
            <p:cNvPicPr>
              <a:picLocks noChangeAspect="1"/>
            </p:cNvPicPr>
            <p:nvPr/>
          </p:nvPicPr>
          <p:blipFill rotWithShape="1">
            <a:blip r:embed="rId3">
              <a:extLst>
                <a:ext uri="{28A0092B-C50C-407E-A947-70E740481C1C}">
                  <a14:useLocalDpi xmlns:a14="http://schemas.microsoft.com/office/drawing/2010/main" val="0"/>
                </a:ext>
              </a:extLst>
            </a:blip>
            <a:srcRect l="3830" t="10573" r="79254" b="13231"/>
            <a:stretch/>
          </p:blipFill>
          <p:spPr>
            <a:xfrm>
              <a:off x="4309318" y="3843040"/>
              <a:ext cx="529937" cy="561109"/>
            </a:xfrm>
            <a:prstGeom prst="rect">
              <a:avLst/>
            </a:prstGeom>
          </p:spPr>
        </p:pic>
      </p:grpSp>
      <p:sp>
        <p:nvSpPr>
          <p:cNvPr id="3" name="Rectangle 2"/>
          <p:cNvSpPr/>
          <p:nvPr/>
        </p:nvSpPr>
        <p:spPr bwMode="auto">
          <a:xfrm>
            <a:off x="6277122" y="5364686"/>
            <a:ext cx="655088" cy="1629839"/>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chemeClr val="bg1"/>
                  </a:gs>
                  <a:gs pos="10417">
                    <a:schemeClr val="bg1"/>
                  </a:gs>
                </a:gsLst>
                <a:lin ang="5400000" scaled="0"/>
              </a:gradFill>
            </a:endParaRPr>
          </a:p>
        </p:txBody>
      </p:sp>
      <p:grpSp>
        <p:nvGrpSpPr>
          <p:cNvPr id="109" name="Group 108"/>
          <p:cNvGrpSpPr/>
          <p:nvPr/>
        </p:nvGrpSpPr>
        <p:grpSpPr>
          <a:xfrm>
            <a:off x="4262822" y="5158895"/>
            <a:ext cx="618056" cy="618056"/>
            <a:chOff x="4266682" y="3822164"/>
            <a:chExt cx="618056" cy="618056"/>
          </a:xfrm>
        </p:grpSpPr>
        <p:grpSp>
          <p:nvGrpSpPr>
            <p:cNvPr id="110" name="Group 109"/>
            <p:cNvGrpSpPr/>
            <p:nvPr/>
          </p:nvGrpSpPr>
          <p:grpSpPr>
            <a:xfrm>
              <a:off x="4266682" y="3822164"/>
              <a:ext cx="618056" cy="618056"/>
              <a:chOff x="4202820" y="3792680"/>
              <a:chExt cx="707142" cy="707142"/>
            </a:xfrm>
          </p:grpSpPr>
          <p:sp>
            <p:nvSpPr>
              <p:cNvPr id="112" name="Oval 111"/>
              <p:cNvSpPr/>
              <p:nvPr/>
            </p:nvSpPr>
            <p:spPr bwMode="auto">
              <a:xfrm>
                <a:off x="4202820" y="3792680"/>
                <a:ext cx="707142" cy="707142"/>
              </a:xfrm>
              <a:prstGeom prst="ellipse">
                <a:avLst/>
              </a:prstGeom>
              <a:solidFill>
                <a:srgbClr val="FFFFFF"/>
              </a:solidFill>
              <a:ln w="41275">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chemeClr val="bg1"/>
                      </a:gs>
                      <a:gs pos="10417">
                        <a:schemeClr val="bg1"/>
                      </a:gs>
                    </a:gsLst>
                    <a:lin ang="5400000" scaled="0"/>
                  </a:gradFill>
                </a:endParaRPr>
              </a:p>
            </p:txBody>
          </p:sp>
          <p:grpSp>
            <p:nvGrpSpPr>
              <p:cNvPr id="113" name="Group 4"/>
              <p:cNvGrpSpPr>
                <a:grpSpLocks noChangeAspect="1"/>
              </p:cNvGrpSpPr>
              <p:nvPr/>
            </p:nvGrpSpPr>
            <p:grpSpPr bwMode="auto">
              <a:xfrm>
                <a:off x="4316523" y="3845687"/>
                <a:ext cx="475810" cy="560998"/>
                <a:chOff x="3230" y="1393"/>
                <a:chExt cx="1374" cy="1620"/>
              </a:xfrm>
            </p:grpSpPr>
            <p:sp>
              <p:nvSpPr>
                <p:cNvPr id="114" name="AutoShape 3"/>
                <p:cNvSpPr>
                  <a:spLocks noChangeAspect="1" noChangeArrowheads="1" noTextEdit="1"/>
                </p:cNvSpPr>
                <p:nvPr/>
              </p:nvSpPr>
              <p:spPr bwMode="auto">
                <a:xfrm>
                  <a:off x="3230" y="1393"/>
                  <a:ext cx="1374" cy="16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5"/>
                <p:cNvSpPr>
                  <a:spLocks/>
                </p:cNvSpPr>
                <p:nvPr/>
              </p:nvSpPr>
              <p:spPr bwMode="auto">
                <a:xfrm>
                  <a:off x="3230" y="1393"/>
                  <a:ext cx="1374" cy="1620"/>
                </a:xfrm>
                <a:custGeom>
                  <a:avLst/>
                  <a:gdLst>
                    <a:gd name="T0" fmla="*/ 132 w 1374"/>
                    <a:gd name="T1" fmla="*/ 1220 h 1620"/>
                    <a:gd name="T2" fmla="*/ 50 w 1374"/>
                    <a:gd name="T3" fmla="*/ 1240 h 1620"/>
                    <a:gd name="T4" fmla="*/ 10 w 1374"/>
                    <a:gd name="T5" fmla="*/ 1298 h 1620"/>
                    <a:gd name="T6" fmla="*/ 10 w 1374"/>
                    <a:gd name="T7" fmla="*/ 1420 h 1620"/>
                    <a:gd name="T8" fmla="*/ 4 w 1374"/>
                    <a:gd name="T9" fmla="*/ 1494 h 1620"/>
                    <a:gd name="T10" fmla="*/ 72 w 1374"/>
                    <a:gd name="T11" fmla="*/ 1530 h 1620"/>
                    <a:gd name="T12" fmla="*/ 408 w 1374"/>
                    <a:gd name="T13" fmla="*/ 1612 h 1620"/>
                    <a:gd name="T14" fmla="*/ 488 w 1374"/>
                    <a:gd name="T15" fmla="*/ 1584 h 1620"/>
                    <a:gd name="T16" fmla="*/ 666 w 1374"/>
                    <a:gd name="T17" fmla="*/ 1536 h 1620"/>
                    <a:gd name="T18" fmla="*/ 872 w 1374"/>
                    <a:gd name="T19" fmla="*/ 1548 h 1620"/>
                    <a:gd name="T20" fmla="*/ 932 w 1374"/>
                    <a:gd name="T21" fmla="*/ 1598 h 1620"/>
                    <a:gd name="T22" fmla="*/ 1008 w 1374"/>
                    <a:gd name="T23" fmla="*/ 1620 h 1620"/>
                    <a:gd name="T24" fmla="*/ 1088 w 1374"/>
                    <a:gd name="T25" fmla="*/ 1596 h 1620"/>
                    <a:gd name="T26" fmla="*/ 1268 w 1374"/>
                    <a:gd name="T27" fmla="*/ 1474 h 1620"/>
                    <a:gd name="T28" fmla="*/ 1360 w 1374"/>
                    <a:gd name="T29" fmla="*/ 1414 h 1620"/>
                    <a:gd name="T30" fmla="*/ 1360 w 1374"/>
                    <a:gd name="T31" fmla="*/ 1352 h 1620"/>
                    <a:gd name="T32" fmla="*/ 1274 w 1374"/>
                    <a:gd name="T33" fmla="*/ 1280 h 1620"/>
                    <a:gd name="T34" fmla="*/ 1234 w 1374"/>
                    <a:gd name="T35" fmla="*/ 1208 h 1620"/>
                    <a:gd name="T36" fmla="*/ 1270 w 1374"/>
                    <a:gd name="T37" fmla="*/ 1326 h 1620"/>
                    <a:gd name="T38" fmla="*/ 1354 w 1374"/>
                    <a:gd name="T39" fmla="*/ 1386 h 1620"/>
                    <a:gd name="T40" fmla="*/ 1232 w 1374"/>
                    <a:gd name="T41" fmla="*/ 1458 h 1620"/>
                    <a:gd name="T42" fmla="*/ 1092 w 1374"/>
                    <a:gd name="T43" fmla="*/ 1544 h 1620"/>
                    <a:gd name="T44" fmla="*/ 1042 w 1374"/>
                    <a:gd name="T45" fmla="*/ 1570 h 1620"/>
                    <a:gd name="T46" fmla="*/ 976 w 1374"/>
                    <a:gd name="T47" fmla="*/ 1564 h 1620"/>
                    <a:gd name="T48" fmla="*/ 938 w 1374"/>
                    <a:gd name="T49" fmla="*/ 1508 h 1620"/>
                    <a:gd name="T50" fmla="*/ 940 w 1374"/>
                    <a:gd name="T51" fmla="*/ 1432 h 1620"/>
                    <a:gd name="T52" fmla="*/ 934 w 1374"/>
                    <a:gd name="T53" fmla="*/ 1180 h 1620"/>
                    <a:gd name="T54" fmla="*/ 964 w 1374"/>
                    <a:gd name="T55" fmla="*/ 1152 h 1620"/>
                    <a:gd name="T56" fmla="*/ 1000 w 1374"/>
                    <a:gd name="T57" fmla="*/ 1196 h 1620"/>
                    <a:gd name="T58" fmla="*/ 1054 w 1374"/>
                    <a:gd name="T59" fmla="*/ 1240 h 1620"/>
                    <a:gd name="T60" fmla="*/ 1120 w 1374"/>
                    <a:gd name="T61" fmla="*/ 1230 h 1620"/>
                    <a:gd name="T62" fmla="*/ 1198 w 1374"/>
                    <a:gd name="T63" fmla="*/ 1164 h 1620"/>
                    <a:gd name="T64" fmla="*/ 1236 w 1374"/>
                    <a:gd name="T65" fmla="*/ 1072 h 1620"/>
                    <a:gd name="T66" fmla="*/ 1196 w 1374"/>
                    <a:gd name="T67" fmla="*/ 860 h 1620"/>
                    <a:gd name="T68" fmla="*/ 1094 w 1374"/>
                    <a:gd name="T69" fmla="*/ 690 h 1620"/>
                    <a:gd name="T70" fmla="*/ 1012 w 1374"/>
                    <a:gd name="T71" fmla="*/ 576 h 1620"/>
                    <a:gd name="T72" fmla="*/ 956 w 1374"/>
                    <a:gd name="T73" fmla="*/ 426 h 1620"/>
                    <a:gd name="T74" fmla="*/ 940 w 1374"/>
                    <a:gd name="T75" fmla="*/ 254 h 1620"/>
                    <a:gd name="T76" fmla="*/ 882 w 1374"/>
                    <a:gd name="T77" fmla="*/ 98 h 1620"/>
                    <a:gd name="T78" fmla="*/ 746 w 1374"/>
                    <a:gd name="T79" fmla="*/ 12 h 1620"/>
                    <a:gd name="T80" fmla="*/ 614 w 1374"/>
                    <a:gd name="T81" fmla="*/ 4 h 1620"/>
                    <a:gd name="T82" fmla="*/ 514 w 1374"/>
                    <a:gd name="T83" fmla="*/ 50 h 1620"/>
                    <a:gd name="T84" fmla="*/ 456 w 1374"/>
                    <a:gd name="T85" fmla="*/ 144 h 1620"/>
                    <a:gd name="T86" fmla="*/ 446 w 1374"/>
                    <a:gd name="T87" fmla="*/ 374 h 1620"/>
                    <a:gd name="T88" fmla="*/ 452 w 1374"/>
                    <a:gd name="T89" fmla="*/ 526 h 1620"/>
                    <a:gd name="T90" fmla="*/ 390 w 1374"/>
                    <a:gd name="T91" fmla="*/ 650 h 1620"/>
                    <a:gd name="T92" fmla="*/ 316 w 1374"/>
                    <a:gd name="T93" fmla="*/ 748 h 1620"/>
                    <a:gd name="T94" fmla="*/ 232 w 1374"/>
                    <a:gd name="T95" fmla="*/ 940 h 1620"/>
                    <a:gd name="T96" fmla="*/ 184 w 1374"/>
                    <a:gd name="T97" fmla="*/ 1078 h 1620"/>
                    <a:gd name="T98" fmla="*/ 224 w 1374"/>
                    <a:gd name="T99" fmla="*/ 1112 h 1620"/>
                    <a:gd name="T100" fmla="*/ 298 w 1374"/>
                    <a:gd name="T101" fmla="*/ 1158 h 1620"/>
                    <a:gd name="T102" fmla="*/ 480 w 1374"/>
                    <a:gd name="T103" fmla="*/ 1430 h 1620"/>
                    <a:gd name="T104" fmla="*/ 494 w 1374"/>
                    <a:gd name="T105" fmla="*/ 1518 h 1620"/>
                    <a:gd name="T106" fmla="*/ 438 w 1374"/>
                    <a:gd name="T107" fmla="*/ 1570 h 1620"/>
                    <a:gd name="T108" fmla="*/ 336 w 1374"/>
                    <a:gd name="T109" fmla="*/ 1564 h 1620"/>
                    <a:gd name="T110" fmla="*/ 60 w 1374"/>
                    <a:gd name="T111" fmla="*/ 1498 h 1620"/>
                    <a:gd name="T112" fmla="*/ 32 w 1374"/>
                    <a:gd name="T113" fmla="*/ 1456 h 1620"/>
                    <a:gd name="T114" fmla="*/ 52 w 1374"/>
                    <a:gd name="T115" fmla="*/ 1378 h 1620"/>
                    <a:gd name="T116" fmla="*/ 26 w 1374"/>
                    <a:gd name="T117" fmla="*/ 1294 h 1620"/>
                    <a:gd name="T118" fmla="*/ 52 w 1374"/>
                    <a:gd name="T119" fmla="*/ 1260 h 1620"/>
                    <a:gd name="T120" fmla="*/ 130 w 1374"/>
                    <a:gd name="T121" fmla="*/ 1252 h 1620"/>
                    <a:gd name="T122" fmla="*/ 174 w 1374"/>
                    <a:gd name="T123" fmla="*/ 1188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74" h="1620">
                      <a:moveTo>
                        <a:pt x="174" y="1170"/>
                      </a:moveTo>
                      <a:lnTo>
                        <a:pt x="174" y="1170"/>
                      </a:lnTo>
                      <a:lnTo>
                        <a:pt x="166" y="1186"/>
                      </a:lnTo>
                      <a:lnTo>
                        <a:pt x="156" y="1200"/>
                      </a:lnTo>
                      <a:lnTo>
                        <a:pt x="144" y="1210"/>
                      </a:lnTo>
                      <a:lnTo>
                        <a:pt x="132" y="1220"/>
                      </a:lnTo>
                      <a:lnTo>
                        <a:pt x="118" y="1226"/>
                      </a:lnTo>
                      <a:lnTo>
                        <a:pt x="104" y="1232"/>
                      </a:lnTo>
                      <a:lnTo>
                        <a:pt x="88" y="1236"/>
                      </a:lnTo>
                      <a:lnTo>
                        <a:pt x="72" y="1238"/>
                      </a:lnTo>
                      <a:lnTo>
                        <a:pt x="72" y="1238"/>
                      </a:lnTo>
                      <a:lnTo>
                        <a:pt x="50" y="1240"/>
                      </a:lnTo>
                      <a:lnTo>
                        <a:pt x="34" y="1242"/>
                      </a:lnTo>
                      <a:lnTo>
                        <a:pt x="22" y="1248"/>
                      </a:lnTo>
                      <a:lnTo>
                        <a:pt x="14" y="1256"/>
                      </a:lnTo>
                      <a:lnTo>
                        <a:pt x="10" y="1266"/>
                      </a:lnTo>
                      <a:lnTo>
                        <a:pt x="8" y="1280"/>
                      </a:lnTo>
                      <a:lnTo>
                        <a:pt x="10" y="1298"/>
                      </a:lnTo>
                      <a:lnTo>
                        <a:pt x="12" y="1318"/>
                      </a:lnTo>
                      <a:lnTo>
                        <a:pt x="12" y="1318"/>
                      </a:lnTo>
                      <a:lnTo>
                        <a:pt x="16" y="1344"/>
                      </a:lnTo>
                      <a:lnTo>
                        <a:pt x="18" y="1370"/>
                      </a:lnTo>
                      <a:lnTo>
                        <a:pt x="16" y="1396"/>
                      </a:lnTo>
                      <a:lnTo>
                        <a:pt x="10" y="1420"/>
                      </a:lnTo>
                      <a:lnTo>
                        <a:pt x="10" y="1420"/>
                      </a:lnTo>
                      <a:lnTo>
                        <a:pt x="4" y="1444"/>
                      </a:lnTo>
                      <a:lnTo>
                        <a:pt x="0" y="1464"/>
                      </a:lnTo>
                      <a:lnTo>
                        <a:pt x="0" y="1480"/>
                      </a:lnTo>
                      <a:lnTo>
                        <a:pt x="2" y="1488"/>
                      </a:lnTo>
                      <a:lnTo>
                        <a:pt x="4" y="1494"/>
                      </a:lnTo>
                      <a:lnTo>
                        <a:pt x="8" y="1500"/>
                      </a:lnTo>
                      <a:lnTo>
                        <a:pt x="14" y="1506"/>
                      </a:lnTo>
                      <a:lnTo>
                        <a:pt x="28" y="1514"/>
                      </a:lnTo>
                      <a:lnTo>
                        <a:pt x="46" y="1522"/>
                      </a:lnTo>
                      <a:lnTo>
                        <a:pt x="72" y="1530"/>
                      </a:lnTo>
                      <a:lnTo>
                        <a:pt x="72" y="1530"/>
                      </a:lnTo>
                      <a:lnTo>
                        <a:pt x="214" y="1566"/>
                      </a:lnTo>
                      <a:lnTo>
                        <a:pt x="356" y="1606"/>
                      </a:lnTo>
                      <a:lnTo>
                        <a:pt x="356" y="1606"/>
                      </a:lnTo>
                      <a:lnTo>
                        <a:pt x="374" y="1610"/>
                      </a:lnTo>
                      <a:lnTo>
                        <a:pt x="392" y="1612"/>
                      </a:lnTo>
                      <a:lnTo>
                        <a:pt x="408" y="1612"/>
                      </a:lnTo>
                      <a:lnTo>
                        <a:pt x="424" y="1610"/>
                      </a:lnTo>
                      <a:lnTo>
                        <a:pt x="440" y="1608"/>
                      </a:lnTo>
                      <a:lnTo>
                        <a:pt x="456" y="1602"/>
                      </a:lnTo>
                      <a:lnTo>
                        <a:pt x="472" y="1594"/>
                      </a:lnTo>
                      <a:lnTo>
                        <a:pt x="488" y="1584"/>
                      </a:lnTo>
                      <a:lnTo>
                        <a:pt x="488" y="1584"/>
                      </a:lnTo>
                      <a:lnTo>
                        <a:pt x="516" y="1570"/>
                      </a:lnTo>
                      <a:lnTo>
                        <a:pt x="546" y="1556"/>
                      </a:lnTo>
                      <a:lnTo>
                        <a:pt x="578" y="1546"/>
                      </a:lnTo>
                      <a:lnTo>
                        <a:pt x="610" y="1540"/>
                      </a:lnTo>
                      <a:lnTo>
                        <a:pt x="610" y="1540"/>
                      </a:lnTo>
                      <a:lnTo>
                        <a:pt x="666" y="1536"/>
                      </a:lnTo>
                      <a:lnTo>
                        <a:pt x="724" y="1534"/>
                      </a:lnTo>
                      <a:lnTo>
                        <a:pt x="780" y="1536"/>
                      </a:lnTo>
                      <a:lnTo>
                        <a:pt x="838" y="1538"/>
                      </a:lnTo>
                      <a:lnTo>
                        <a:pt x="838" y="1538"/>
                      </a:lnTo>
                      <a:lnTo>
                        <a:pt x="854" y="1540"/>
                      </a:lnTo>
                      <a:lnTo>
                        <a:pt x="872" y="1548"/>
                      </a:lnTo>
                      <a:lnTo>
                        <a:pt x="888" y="1558"/>
                      </a:lnTo>
                      <a:lnTo>
                        <a:pt x="900" y="1570"/>
                      </a:lnTo>
                      <a:lnTo>
                        <a:pt x="900" y="1570"/>
                      </a:lnTo>
                      <a:lnTo>
                        <a:pt x="910" y="1580"/>
                      </a:lnTo>
                      <a:lnTo>
                        <a:pt x="920" y="1590"/>
                      </a:lnTo>
                      <a:lnTo>
                        <a:pt x="932" y="1598"/>
                      </a:lnTo>
                      <a:lnTo>
                        <a:pt x="944" y="1604"/>
                      </a:lnTo>
                      <a:lnTo>
                        <a:pt x="956" y="1610"/>
                      </a:lnTo>
                      <a:lnTo>
                        <a:pt x="968" y="1614"/>
                      </a:lnTo>
                      <a:lnTo>
                        <a:pt x="982" y="1616"/>
                      </a:lnTo>
                      <a:lnTo>
                        <a:pt x="996" y="1618"/>
                      </a:lnTo>
                      <a:lnTo>
                        <a:pt x="1008" y="1620"/>
                      </a:lnTo>
                      <a:lnTo>
                        <a:pt x="1022" y="1618"/>
                      </a:lnTo>
                      <a:lnTo>
                        <a:pt x="1036" y="1616"/>
                      </a:lnTo>
                      <a:lnTo>
                        <a:pt x="1048" y="1614"/>
                      </a:lnTo>
                      <a:lnTo>
                        <a:pt x="1062" y="1608"/>
                      </a:lnTo>
                      <a:lnTo>
                        <a:pt x="1074" y="1602"/>
                      </a:lnTo>
                      <a:lnTo>
                        <a:pt x="1088" y="1596"/>
                      </a:lnTo>
                      <a:lnTo>
                        <a:pt x="1100" y="1588"/>
                      </a:lnTo>
                      <a:lnTo>
                        <a:pt x="1100" y="1588"/>
                      </a:lnTo>
                      <a:lnTo>
                        <a:pt x="1140" y="1558"/>
                      </a:lnTo>
                      <a:lnTo>
                        <a:pt x="1182" y="1528"/>
                      </a:lnTo>
                      <a:lnTo>
                        <a:pt x="1268" y="1474"/>
                      </a:lnTo>
                      <a:lnTo>
                        <a:pt x="1268" y="1474"/>
                      </a:lnTo>
                      <a:lnTo>
                        <a:pt x="1288" y="1462"/>
                      </a:lnTo>
                      <a:lnTo>
                        <a:pt x="1310" y="1450"/>
                      </a:lnTo>
                      <a:lnTo>
                        <a:pt x="1330" y="1438"/>
                      </a:lnTo>
                      <a:lnTo>
                        <a:pt x="1350" y="1424"/>
                      </a:lnTo>
                      <a:lnTo>
                        <a:pt x="1350" y="1424"/>
                      </a:lnTo>
                      <a:lnTo>
                        <a:pt x="1360" y="1414"/>
                      </a:lnTo>
                      <a:lnTo>
                        <a:pt x="1368" y="1404"/>
                      </a:lnTo>
                      <a:lnTo>
                        <a:pt x="1374" y="1392"/>
                      </a:lnTo>
                      <a:lnTo>
                        <a:pt x="1374" y="1382"/>
                      </a:lnTo>
                      <a:lnTo>
                        <a:pt x="1374" y="1370"/>
                      </a:lnTo>
                      <a:lnTo>
                        <a:pt x="1368" y="1360"/>
                      </a:lnTo>
                      <a:lnTo>
                        <a:pt x="1360" y="1352"/>
                      </a:lnTo>
                      <a:lnTo>
                        <a:pt x="1348" y="1344"/>
                      </a:lnTo>
                      <a:lnTo>
                        <a:pt x="1348" y="1344"/>
                      </a:lnTo>
                      <a:lnTo>
                        <a:pt x="1326" y="1330"/>
                      </a:lnTo>
                      <a:lnTo>
                        <a:pt x="1306" y="1316"/>
                      </a:lnTo>
                      <a:lnTo>
                        <a:pt x="1288" y="1298"/>
                      </a:lnTo>
                      <a:lnTo>
                        <a:pt x="1274" y="1280"/>
                      </a:lnTo>
                      <a:lnTo>
                        <a:pt x="1260" y="1260"/>
                      </a:lnTo>
                      <a:lnTo>
                        <a:pt x="1252" y="1236"/>
                      </a:lnTo>
                      <a:lnTo>
                        <a:pt x="1244" y="1210"/>
                      </a:lnTo>
                      <a:lnTo>
                        <a:pt x="1242" y="1182"/>
                      </a:lnTo>
                      <a:lnTo>
                        <a:pt x="1242" y="1182"/>
                      </a:lnTo>
                      <a:lnTo>
                        <a:pt x="1234" y="1208"/>
                      </a:lnTo>
                      <a:lnTo>
                        <a:pt x="1230" y="1232"/>
                      </a:lnTo>
                      <a:lnTo>
                        <a:pt x="1232" y="1256"/>
                      </a:lnTo>
                      <a:lnTo>
                        <a:pt x="1236" y="1276"/>
                      </a:lnTo>
                      <a:lnTo>
                        <a:pt x="1244" y="1296"/>
                      </a:lnTo>
                      <a:lnTo>
                        <a:pt x="1254" y="1312"/>
                      </a:lnTo>
                      <a:lnTo>
                        <a:pt x="1270" y="1326"/>
                      </a:lnTo>
                      <a:lnTo>
                        <a:pt x="1286" y="1336"/>
                      </a:lnTo>
                      <a:lnTo>
                        <a:pt x="1286" y="1336"/>
                      </a:lnTo>
                      <a:lnTo>
                        <a:pt x="1304" y="1348"/>
                      </a:lnTo>
                      <a:lnTo>
                        <a:pt x="1320" y="1360"/>
                      </a:lnTo>
                      <a:lnTo>
                        <a:pt x="1354" y="1386"/>
                      </a:lnTo>
                      <a:lnTo>
                        <a:pt x="1354" y="1386"/>
                      </a:lnTo>
                      <a:lnTo>
                        <a:pt x="1320" y="1416"/>
                      </a:lnTo>
                      <a:lnTo>
                        <a:pt x="1302" y="1428"/>
                      </a:lnTo>
                      <a:lnTo>
                        <a:pt x="1292" y="1434"/>
                      </a:lnTo>
                      <a:lnTo>
                        <a:pt x="1282" y="1438"/>
                      </a:lnTo>
                      <a:lnTo>
                        <a:pt x="1282" y="1438"/>
                      </a:lnTo>
                      <a:lnTo>
                        <a:pt x="1232" y="1458"/>
                      </a:lnTo>
                      <a:lnTo>
                        <a:pt x="1206" y="1470"/>
                      </a:lnTo>
                      <a:lnTo>
                        <a:pt x="1182" y="1482"/>
                      </a:lnTo>
                      <a:lnTo>
                        <a:pt x="1158" y="1496"/>
                      </a:lnTo>
                      <a:lnTo>
                        <a:pt x="1136" y="1510"/>
                      </a:lnTo>
                      <a:lnTo>
                        <a:pt x="1114" y="1526"/>
                      </a:lnTo>
                      <a:lnTo>
                        <a:pt x="1092" y="1544"/>
                      </a:lnTo>
                      <a:lnTo>
                        <a:pt x="1092" y="1544"/>
                      </a:lnTo>
                      <a:lnTo>
                        <a:pt x="1082" y="1552"/>
                      </a:lnTo>
                      <a:lnTo>
                        <a:pt x="1068" y="1560"/>
                      </a:lnTo>
                      <a:lnTo>
                        <a:pt x="1068" y="1560"/>
                      </a:lnTo>
                      <a:lnTo>
                        <a:pt x="1056" y="1566"/>
                      </a:lnTo>
                      <a:lnTo>
                        <a:pt x="1042" y="1570"/>
                      </a:lnTo>
                      <a:lnTo>
                        <a:pt x="1030" y="1574"/>
                      </a:lnTo>
                      <a:lnTo>
                        <a:pt x="1018" y="1574"/>
                      </a:lnTo>
                      <a:lnTo>
                        <a:pt x="1006" y="1574"/>
                      </a:lnTo>
                      <a:lnTo>
                        <a:pt x="996" y="1572"/>
                      </a:lnTo>
                      <a:lnTo>
                        <a:pt x="986" y="1570"/>
                      </a:lnTo>
                      <a:lnTo>
                        <a:pt x="976" y="1564"/>
                      </a:lnTo>
                      <a:lnTo>
                        <a:pt x="966" y="1558"/>
                      </a:lnTo>
                      <a:lnTo>
                        <a:pt x="960" y="1550"/>
                      </a:lnTo>
                      <a:lnTo>
                        <a:pt x="952" y="1542"/>
                      </a:lnTo>
                      <a:lnTo>
                        <a:pt x="946" y="1532"/>
                      </a:lnTo>
                      <a:lnTo>
                        <a:pt x="942" y="1520"/>
                      </a:lnTo>
                      <a:lnTo>
                        <a:pt x="938" y="1508"/>
                      </a:lnTo>
                      <a:lnTo>
                        <a:pt x="936" y="1494"/>
                      </a:lnTo>
                      <a:lnTo>
                        <a:pt x="936" y="1480"/>
                      </a:lnTo>
                      <a:lnTo>
                        <a:pt x="936" y="1480"/>
                      </a:lnTo>
                      <a:lnTo>
                        <a:pt x="938" y="1456"/>
                      </a:lnTo>
                      <a:lnTo>
                        <a:pt x="940" y="1432"/>
                      </a:lnTo>
                      <a:lnTo>
                        <a:pt x="940" y="1432"/>
                      </a:lnTo>
                      <a:lnTo>
                        <a:pt x="932" y="1266"/>
                      </a:lnTo>
                      <a:lnTo>
                        <a:pt x="932" y="1266"/>
                      </a:lnTo>
                      <a:lnTo>
                        <a:pt x="932" y="1222"/>
                      </a:lnTo>
                      <a:lnTo>
                        <a:pt x="932" y="1200"/>
                      </a:lnTo>
                      <a:lnTo>
                        <a:pt x="934" y="1180"/>
                      </a:lnTo>
                      <a:lnTo>
                        <a:pt x="934" y="1180"/>
                      </a:lnTo>
                      <a:lnTo>
                        <a:pt x="936" y="1170"/>
                      </a:lnTo>
                      <a:lnTo>
                        <a:pt x="942" y="1162"/>
                      </a:lnTo>
                      <a:lnTo>
                        <a:pt x="950" y="1154"/>
                      </a:lnTo>
                      <a:lnTo>
                        <a:pt x="958" y="1152"/>
                      </a:lnTo>
                      <a:lnTo>
                        <a:pt x="958" y="1152"/>
                      </a:lnTo>
                      <a:lnTo>
                        <a:pt x="964" y="1152"/>
                      </a:lnTo>
                      <a:lnTo>
                        <a:pt x="972" y="1158"/>
                      </a:lnTo>
                      <a:lnTo>
                        <a:pt x="988" y="1172"/>
                      </a:lnTo>
                      <a:lnTo>
                        <a:pt x="988" y="1172"/>
                      </a:lnTo>
                      <a:lnTo>
                        <a:pt x="994" y="1184"/>
                      </a:lnTo>
                      <a:lnTo>
                        <a:pt x="1000" y="1196"/>
                      </a:lnTo>
                      <a:lnTo>
                        <a:pt x="1000" y="1196"/>
                      </a:lnTo>
                      <a:lnTo>
                        <a:pt x="1008" y="1208"/>
                      </a:lnTo>
                      <a:lnTo>
                        <a:pt x="1014" y="1218"/>
                      </a:lnTo>
                      <a:lnTo>
                        <a:pt x="1022" y="1226"/>
                      </a:lnTo>
                      <a:lnTo>
                        <a:pt x="1032" y="1232"/>
                      </a:lnTo>
                      <a:lnTo>
                        <a:pt x="1042" y="1236"/>
                      </a:lnTo>
                      <a:lnTo>
                        <a:pt x="1054" y="1240"/>
                      </a:lnTo>
                      <a:lnTo>
                        <a:pt x="1066" y="1242"/>
                      </a:lnTo>
                      <a:lnTo>
                        <a:pt x="1078" y="1242"/>
                      </a:lnTo>
                      <a:lnTo>
                        <a:pt x="1078" y="1242"/>
                      </a:lnTo>
                      <a:lnTo>
                        <a:pt x="1092" y="1240"/>
                      </a:lnTo>
                      <a:lnTo>
                        <a:pt x="1106" y="1236"/>
                      </a:lnTo>
                      <a:lnTo>
                        <a:pt x="1120" y="1230"/>
                      </a:lnTo>
                      <a:lnTo>
                        <a:pt x="1134" y="1222"/>
                      </a:lnTo>
                      <a:lnTo>
                        <a:pt x="1148" y="1214"/>
                      </a:lnTo>
                      <a:lnTo>
                        <a:pt x="1162" y="1204"/>
                      </a:lnTo>
                      <a:lnTo>
                        <a:pt x="1176" y="1192"/>
                      </a:lnTo>
                      <a:lnTo>
                        <a:pt x="1188" y="1178"/>
                      </a:lnTo>
                      <a:lnTo>
                        <a:pt x="1198" y="1164"/>
                      </a:lnTo>
                      <a:lnTo>
                        <a:pt x="1208" y="1150"/>
                      </a:lnTo>
                      <a:lnTo>
                        <a:pt x="1218" y="1134"/>
                      </a:lnTo>
                      <a:lnTo>
                        <a:pt x="1224" y="1120"/>
                      </a:lnTo>
                      <a:lnTo>
                        <a:pt x="1230" y="1104"/>
                      </a:lnTo>
                      <a:lnTo>
                        <a:pt x="1234" y="1088"/>
                      </a:lnTo>
                      <a:lnTo>
                        <a:pt x="1236" y="1072"/>
                      </a:lnTo>
                      <a:lnTo>
                        <a:pt x="1236" y="1056"/>
                      </a:lnTo>
                      <a:lnTo>
                        <a:pt x="1236" y="1056"/>
                      </a:lnTo>
                      <a:lnTo>
                        <a:pt x="1232" y="1006"/>
                      </a:lnTo>
                      <a:lnTo>
                        <a:pt x="1224" y="956"/>
                      </a:lnTo>
                      <a:lnTo>
                        <a:pt x="1212" y="908"/>
                      </a:lnTo>
                      <a:lnTo>
                        <a:pt x="1196" y="860"/>
                      </a:lnTo>
                      <a:lnTo>
                        <a:pt x="1176" y="814"/>
                      </a:lnTo>
                      <a:lnTo>
                        <a:pt x="1152" y="772"/>
                      </a:lnTo>
                      <a:lnTo>
                        <a:pt x="1140" y="750"/>
                      </a:lnTo>
                      <a:lnTo>
                        <a:pt x="1126" y="730"/>
                      </a:lnTo>
                      <a:lnTo>
                        <a:pt x="1110" y="710"/>
                      </a:lnTo>
                      <a:lnTo>
                        <a:pt x="1094" y="690"/>
                      </a:lnTo>
                      <a:lnTo>
                        <a:pt x="1094" y="690"/>
                      </a:lnTo>
                      <a:lnTo>
                        <a:pt x="1074" y="668"/>
                      </a:lnTo>
                      <a:lnTo>
                        <a:pt x="1056" y="646"/>
                      </a:lnTo>
                      <a:lnTo>
                        <a:pt x="1040" y="622"/>
                      </a:lnTo>
                      <a:lnTo>
                        <a:pt x="1024" y="600"/>
                      </a:lnTo>
                      <a:lnTo>
                        <a:pt x="1012" y="576"/>
                      </a:lnTo>
                      <a:lnTo>
                        <a:pt x="998" y="552"/>
                      </a:lnTo>
                      <a:lnTo>
                        <a:pt x="988" y="528"/>
                      </a:lnTo>
                      <a:lnTo>
                        <a:pt x="978" y="502"/>
                      </a:lnTo>
                      <a:lnTo>
                        <a:pt x="968" y="478"/>
                      </a:lnTo>
                      <a:lnTo>
                        <a:pt x="962" y="452"/>
                      </a:lnTo>
                      <a:lnTo>
                        <a:pt x="956" y="426"/>
                      </a:lnTo>
                      <a:lnTo>
                        <a:pt x="950" y="398"/>
                      </a:lnTo>
                      <a:lnTo>
                        <a:pt x="946" y="370"/>
                      </a:lnTo>
                      <a:lnTo>
                        <a:pt x="944" y="344"/>
                      </a:lnTo>
                      <a:lnTo>
                        <a:pt x="942" y="286"/>
                      </a:lnTo>
                      <a:lnTo>
                        <a:pt x="942" y="286"/>
                      </a:lnTo>
                      <a:lnTo>
                        <a:pt x="940" y="254"/>
                      </a:lnTo>
                      <a:lnTo>
                        <a:pt x="938" y="224"/>
                      </a:lnTo>
                      <a:lnTo>
                        <a:pt x="930" y="196"/>
                      </a:lnTo>
                      <a:lnTo>
                        <a:pt x="922" y="168"/>
                      </a:lnTo>
                      <a:lnTo>
                        <a:pt x="910" y="144"/>
                      </a:lnTo>
                      <a:lnTo>
                        <a:pt x="898" y="120"/>
                      </a:lnTo>
                      <a:lnTo>
                        <a:pt x="882" y="98"/>
                      </a:lnTo>
                      <a:lnTo>
                        <a:pt x="864" y="78"/>
                      </a:lnTo>
                      <a:lnTo>
                        <a:pt x="844" y="60"/>
                      </a:lnTo>
                      <a:lnTo>
                        <a:pt x="822" y="46"/>
                      </a:lnTo>
                      <a:lnTo>
                        <a:pt x="798" y="32"/>
                      </a:lnTo>
                      <a:lnTo>
                        <a:pt x="772" y="20"/>
                      </a:lnTo>
                      <a:lnTo>
                        <a:pt x="746" y="12"/>
                      </a:lnTo>
                      <a:lnTo>
                        <a:pt x="718" y="6"/>
                      </a:lnTo>
                      <a:lnTo>
                        <a:pt x="686" y="2"/>
                      </a:lnTo>
                      <a:lnTo>
                        <a:pt x="656" y="0"/>
                      </a:lnTo>
                      <a:lnTo>
                        <a:pt x="656" y="0"/>
                      </a:lnTo>
                      <a:lnTo>
                        <a:pt x="634" y="2"/>
                      </a:lnTo>
                      <a:lnTo>
                        <a:pt x="614" y="4"/>
                      </a:lnTo>
                      <a:lnTo>
                        <a:pt x="596" y="8"/>
                      </a:lnTo>
                      <a:lnTo>
                        <a:pt x="578" y="14"/>
                      </a:lnTo>
                      <a:lnTo>
                        <a:pt x="560" y="20"/>
                      </a:lnTo>
                      <a:lnTo>
                        <a:pt x="544" y="30"/>
                      </a:lnTo>
                      <a:lnTo>
                        <a:pt x="528" y="40"/>
                      </a:lnTo>
                      <a:lnTo>
                        <a:pt x="514" y="50"/>
                      </a:lnTo>
                      <a:lnTo>
                        <a:pt x="500" y="62"/>
                      </a:lnTo>
                      <a:lnTo>
                        <a:pt x="488" y="76"/>
                      </a:lnTo>
                      <a:lnTo>
                        <a:pt x="478" y="92"/>
                      </a:lnTo>
                      <a:lnTo>
                        <a:pt x="470" y="108"/>
                      </a:lnTo>
                      <a:lnTo>
                        <a:pt x="462" y="124"/>
                      </a:lnTo>
                      <a:lnTo>
                        <a:pt x="456" y="144"/>
                      </a:lnTo>
                      <a:lnTo>
                        <a:pt x="452" y="162"/>
                      </a:lnTo>
                      <a:lnTo>
                        <a:pt x="450" y="182"/>
                      </a:lnTo>
                      <a:lnTo>
                        <a:pt x="450" y="182"/>
                      </a:lnTo>
                      <a:lnTo>
                        <a:pt x="446" y="246"/>
                      </a:lnTo>
                      <a:lnTo>
                        <a:pt x="444" y="310"/>
                      </a:lnTo>
                      <a:lnTo>
                        <a:pt x="446" y="374"/>
                      </a:lnTo>
                      <a:lnTo>
                        <a:pt x="448" y="406"/>
                      </a:lnTo>
                      <a:lnTo>
                        <a:pt x="452" y="438"/>
                      </a:lnTo>
                      <a:lnTo>
                        <a:pt x="452" y="438"/>
                      </a:lnTo>
                      <a:lnTo>
                        <a:pt x="456" y="468"/>
                      </a:lnTo>
                      <a:lnTo>
                        <a:pt x="456" y="498"/>
                      </a:lnTo>
                      <a:lnTo>
                        <a:pt x="452" y="526"/>
                      </a:lnTo>
                      <a:lnTo>
                        <a:pt x="444" y="552"/>
                      </a:lnTo>
                      <a:lnTo>
                        <a:pt x="434" y="578"/>
                      </a:lnTo>
                      <a:lnTo>
                        <a:pt x="422" y="604"/>
                      </a:lnTo>
                      <a:lnTo>
                        <a:pt x="406" y="628"/>
                      </a:lnTo>
                      <a:lnTo>
                        <a:pt x="390" y="650"/>
                      </a:lnTo>
                      <a:lnTo>
                        <a:pt x="390" y="650"/>
                      </a:lnTo>
                      <a:lnTo>
                        <a:pt x="378" y="666"/>
                      </a:lnTo>
                      <a:lnTo>
                        <a:pt x="364" y="682"/>
                      </a:lnTo>
                      <a:lnTo>
                        <a:pt x="364" y="682"/>
                      </a:lnTo>
                      <a:lnTo>
                        <a:pt x="348" y="704"/>
                      </a:lnTo>
                      <a:lnTo>
                        <a:pt x="332" y="726"/>
                      </a:lnTo>
                      <a:lnTo>
                        <a:pt x="316" y="748"/>
                      </a:lnTo>
                      <a:lnTo>
                        <a:pt x="304" y="772"/>
                      </a:lnTo>
                      <a:lnTo>
                        <a:pt x="280" y="820"/>
                      </a:lnTo>
                      <a:lnTo>
                        <a:pt x="262" y="870"/>
                      </a:lnTo>
                      <a:lnTo>
                        <a:pt x="262" y="870"/>
                      </a:lnTo>
                      <a:lnTo>
                        <a:pt x="248" y="906"/>
                      </a:lnTo>
                      <a:lnTo>
                        <a:pt x="232" y="940"/>
                      </a:lnTo>
                      <a:lnTo>
                        <a:pt x="200" y="1008"/>
                      </a:lnTo>
                      <a:lnTo>
                        <a:pt x="200" y="1008"/>
                      </a:lnTo>
                      <a:lnTo>
                        <a:pt x="190" y="1036"/>
                      </a:lnTo>
                      <a:lnTo>
                        <a:pt x="186" y="1050"/>
                      </a:lnTo>
                      <a:lnTo>
                        <a:pt x="184" y="1064"/>
                      </a:lnTo>
                      <a:lnTo>
                        <a:pt x="184" y="1078"/>
                      </a:lnTo>
                      <a:lnTo>
                        <a:pt x="184" y="1092"/>
                      </a:lnTo>
                      <a:lnTo>
                        <a:pt x="186" y="1108"/>
                      </a:lnTo>
                      <a:lnTo>
                        <a:pt x="190" y="1122"/>
                      </a:lnTo>
                      <a:lnTo>
                        <a:pt x="190" y="1122"/>
                      </a:lnTo>
                      <a:lnTo>
                        <a:pt x="208" y="1116"/>
                      </a:lnTo>
                      <a:lnTo>
                        <a:pt x="224" y="1112"/>
                      </a:lnTo>
                      <a:lnTo>
                        <a:pt x="240" y="1114"/>
                      </a:lnTo>
                      <a:lnTo>
                        <a:pt x="254" y="1118"/>
                      </a:lnTo>
                      <a:lnTo>
                        <a:pt x="266" y="1124"/>
                      </a:lnTo>
                      <a:lnTo>
                        <a:pt x="278" y="1134"/>
                      </a:lnTo>
                      <a:lnTo>
                        <a:pt x="290" y="1146"/>
                      </a:lnTo>
                      <a:lnTo>
                        <a:pt x="298" y="1158"/>
                      </a:lnTo>
                      <a:lnTo>
                        <a:pt x="298" y="1158"/>
                      </a:lnTo>
                      <a:lnTo>
                        <a:pt x="344" y="1220"/>
                      </a:lnTo>
                      <a:lnTo>
                        <a:pt x="386" y="1284"/>
                      </a:lnTo>
                      <a:lnTo>
                        <a:pt x="472" y="1412"/>
                      </a:lnTo>
                      <a:lnTo>
                        <a:pt x="472" y="1412"/>
                      </a:lnTo>
                      <a:lnTo>
                        <a:pt x="480" y="1430"/>
                      </a:lnTo>
                      <a:lnTo>
                        <a:pt x="486" y="1448"/>
                      </a:lnTo>
                      <a:lnTo>
                        <a:pt x="490" y="1468"/>
                      </a:lnTo>
                      <a:lnTo>
                        <a:pt x="494" y="1488"/>
                      </a:lnTo>
                      <a:lnTo>
                        <a:pt x="494" y="1488"/>
                      </a:lnTo>
                      <a:lnTo>
                        <a:pt x="494" y="1504"/>
                      </a:lnTo>
                      <a:lnTo>
                        <a:pt x="494" y="1518"/>
                      </a:lnTo>
                      <a:lnTo>
                        <a:pt x="490" y="1532"/>
                      </a:lnTo>
                      <a:lnTo>
                        <a:pt x="484" y="1542"/>
                      </a:lnTo>
                      <a:lnTo>
                        <a:pt x="476" y="1552"/>
                      </a:lnTo>
                      <a:lnTo>
                        <a:pt x="464" y="1560"/>
                      </a:lnTo>
                      <a:lnTo>
                        <a:pt x="452" y="1566"/>
                      </a:lnTo>
                      <a:lnTo>
                        <a:pt x="438" y="1570"/>
                      </a:lnTo>
                      <a:lnTo>
                        <a:pt x="438" y="1570"/>
                      </a:lnTo>
                      <a:lnTo>
                        <a:pt x="412" y="1572"/>
                      </a:lnTo>
                      <a:lnTo>
                        <a:pt x="386" y="1572"/>
                      </a:lnTo>
                      <a:lnTo>
                        <a:pt x="360" y="1568"/>
                      </a:lnTo>
                      <a:lnTo>
                        <a:pt x="336" y="1564"/>
                      </a:lnTo>
                      <a:lnTo>
                        <a:pt x="336" y="1564"/>
                      </a:lnTo>
                      <a:lnTo>
                        <a:pt x="276" y="1550"/>
                      </a:lnTo>
                      <a:lnTo>
                        <a:pt x="216" y="1536"/>
                      </a:lnTo>
                      <a:lnTo>
                        <a:pt x="98" y="1506"/>
                      </a:lnTo>
                      <a:lnTo>
                        <a:pt x="98" y="1506"/>
                      </a:lnTo>
                      <a:lnTo>
                        <a:pt x="72" y="1500"/>
                      </a:lnTo>
                      <a:lnTo>
                        <a:pt x="60" y="1498"/>
                      </a:lnTo>
                      <a:lnTo>
                        <a:pt x="50" y="1492"/>
                      </a:lnTo>
                      <a:lnTo>
                        <a:pt x="50" y="1492"/>
                      </a:lnTo>
                      <a:lnTo>
                        <a:pt x="42" y="1484"/>
                      </a:lnTo>
                      <a:lnTo>
                        <a:pt x="36" y="1472"/>
                      </a:lnTo>
                      <a:lnTo>
                        <a:pt x="32" y="1460"/>
                      </a:lnTo>
                      <a:lnTo>
                        <a:pt x="32" y="1456"/>
                      </a:lnTo>
                      <a:lnTo>
                        <a:pt x="32" y="1452"/>
                      </a:lnTo>
                      <a:lnTo>
                        <a:pt x="32" y="1452"/>
                      </a:lnTo>
                      <a:lnTo>
                        <a:pt x="42" y="1434"/>
                      </a:lnTo>
                      <a:lnTo>
                        <a:pt x="48" y="1416"/>
                      </a:lnTo>
                      <a:lnTo>
                        <a:pt x="52" y="1396"/>
                      </a:lnTo>
                      <a:lnTo>
                        <a:pt x="52" y="1378"/>
                      </a:lnTo>
                      <a:lnTo>
                        <a:pt x="50" y="1360"/>
                      </a:lnTo>
                      <a:lnTo>
                        <a:pt x="46" y="1342"/>
                      </a:lnTo>
                      <a:lnTo>
                        <a:pt x="40" y="1324"/>
                      </a:lnTo>
                      <a:lnTo>
                        <a:pt x="30" y="1304"/>
                      </a:lnTo>
                      <a:lnTo>
                        <a:pt x="30" y="1304"/>
                      </a:lnTo>
                      <a:lnTo>
                        <a:pt x="26" y="1294"/>
                      </a:lnTo>
                      <a:lnTo>
                        <a:pt x="24" y="1286"/>
                      </a:lnTo>
                      <a:lnTo>
                        <a:pt x="26" y="1278"/>
                      </a:lnTo>
                      <a:lnTo>
                        <a:pt x="28" y="1272"/>
                      </a:lnTo>
                      <a:lnTo>
                        <a:pt x="34" y="1266"/>
                      </a:lnTo>
                      <a:lnTo>
                        <a:pt x="42" y="1262"/>
                      </a:lnTo>
                      <a:lnTo>
                        <a:pt x="52" y="1260"/>
                      </a:lnTo>
                      <a:lnTo>
                        <a:pt x="64" y="1258"/>
                      </a:lnTo>
                      <a:lnTo>
                        <a:pt x="64" y="1258"/>
                      </a:lnTo>
                      <a:lnTo>
                        <a:pt x="88" y="1258"/>
                      </a:lnTo>
                      <a:lnTo>
                        <a:pt x="114" y="1256"/>
                      </a:lnTo>
                      <a:lnTo>
                        <a:pt x="114" y="1256"/>
                      </a:lnTo>
                      <a:lnTo>
                        <a:pt x="130" y="1252"/>
                      </a:lnTo>
                      <a:lnTo>
                        <a:pt x="142" y="1246"/>
                      </a:lnTo>
                      <a:lnTo>
                        <a:pt x="154" y="1238"/>
                      </a:lnTo>
                      <a:lnTo>
                        <a:pt x="162" y="1230"/>
                      </a:lnTo>
                      <a:lnTo>
                        <a:pt x="168" y="1218"/>
                      </a:lnTo>
                      <a:lnTo>
                        <a:pt x="172" y="1204"/>
                      </a:lnTo>
                      <a:lnTo>
                        <a:pt x="174" y="1188"/>
                      </a:lnTo>
                      <a:lnTo>
                        <a:pt x="174" y="1170"/>
                      </a:lnTo>
                      <a:lnTo>
                        <a:pt x="174" y="117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7"/>
                <p:cNvSpPr>
                  <a:spLocks/>
                </p:cNvSpPr>
                <p:nvPr/>
              </p:nvSpPr>
              <p:spPr bwMode="auto">
                <a:xfrm>
                  <a:off x="3504" y="1627"/>
                  <a:ext cx="732" cy="1284"/>
                </a:xfrm>
                <a:custGeom>
                  <a:avLst/>
                  <a:gdLst>
                    <a:gd name="T0" fmla="*/ 280 w 732"/>
                    <a:gd name="T1" fmla="*/ 374 h 1284"/>
                    <a:gd name="T2" fmla="*/ 334 w 732"/>
                    <a:gd name="T3" fmla="*/ 396 h 1284"/>
                    <a:gd name="T4" fmla="*/ 508 w 732"/>
                    <a:gd name="T5" fmla="*/ 276 h 1284"/>
                    <a:gd name="T6" fmla="*/ 374 w 732"/>
                    <a:gd name="T7" fmla="*/ 330 h 1284"/>
                    <a:gd name="T8" fmla="*/ 308 w 732"/>
                    <a:gd name="T9" fmla="*/ 332 h 1284"/>
                    <a:gd name="T10" fmla="*/ 306 w 732"/>
                    <a:gd name="T11" fmla="*/ 304 h 1284"/>
                    <a:gd name="T12" fmla="*/ 518 w 732"/>
                    <a:gd name="T13" fmla="*/ 232 h 1284"/>
                    <a:gd name="T14" fmla="*/ 468 w 732"/>
                    <a:gd name="T15" fmla="*/ 240 h 1284"/>
                    <a:gd name="T16" fmla="*/ 320 w 732"/>
                    <a:gd name="T17" fmla="*/ 280 h 1284"/>
                    <a:gd name="T18" fmla="*/ 240 w 732"/>
                    <a:gd name="T19" fmla="*/ 242 h 1284"/>
                    <a:gd name="T20" fmla="*/ 230 w 732"/>
                    <a:gd name="T21" fmla="*/ 194 h 1284"/>
                    <a:gd name="T22" fmla="*/ 286 w 732"/>
                    <a:gd name="T23" fmla="*/ 140 h 1284"/>
                    <a:gd name="T24" fmla="*/ 290 w 732"/>
                    <a:gd name="T25" fmla="*/ 84 h 1284"/>
                    <a:gd name="T26" fmla="*/ 258 w 732"/>
                    <a:gd name="T27" fmla="*/ 58 h 1284"/>
                    <a:gd name="T28" fmla="*/ 236 w 732"/>
                    <a:gd name="T29" fmla="*/ 94 h 1284"/>
                    <a:gd name="T30" fmla="*/ 254 w 732"/>
                    <a:gd name="T31" fmla="*/ 152 h 1284"/>
                    <a:gd name="T32" fmla="*/ 226 w 732"/>
                    <a:gd name="T33" fmla="*/ 142 h 1284"/>
                    <a:gd name="T34" fmla="*/ 218 w 732"/>
                    <a:gd name="T35" fmla="*/ 80 h 1284"/>
                    <a:gd name="T36" fmla="*/ 258 w 732"/>
                    <a:gd name="T37" fmla="*/ 10 h 1284"/>
                    <a:gd name="T38" fmla="*/ 304 w 732"/>
                    <a:gd name="T39" fmla="*/ 38 h 1284"/>
                    <a:gd name="T40" fmla="*/ 378 w 732"/>
                    <a:gd name="T41" fmla="*/ 124 h 1284"/>
                    <a:gd name="T42" fmla="*/ 434 w 732"/>
                    <a:gd name="T43" fmla="*/ 6 h 1284"/>
                    <a:gd name="T44" fmla="*/ 496 w 732"/>
                    <a:gd name="T45" fmla="*/ 4 h 1284"/>
                    <a:gd name="T46" fmla="*/ 550 w 732"/>
                    <a:gd name="T47" fmla="*/ 104 h 1284"/>
                    <a:gd name="T48" fmla="*/ 534 w 732"/>
                    <a:gd name="T49" fmla="*/ 154 h 1284"/>
                    <a:gd name="T50" fmla="*/ 516 w 732"/>
                    <a:gd name="T51" fmla="*/ 106 h 1284"/>
                    <a:gd name="T52" fmla="*/ 476 w 732"/>
                    <a:gd name="T53" fmla="*/ 56 h 1284"/>
                    <a:gd name="T54" fmla="*/ 436 w 732"/>
                    <a:gd name="T55" fmla="*/ 74 h 1284"/>
                    <a:gd name="T56" fmla="*/ 422 w 732"/>
                    <a:gd name="T57" fmla="*/ 128 h 1284"/>
                    <a:gd name="T58" fmla="*/ 494 w 732"/>
                    <a:gd name="T59" fmla="*/ 172 h 1284"/>
                    <a:gd name="T60" fmla="*/ 542 w 732"/>
                    <a:gd name="T61" fmla="*/ 198 h 1284"/>
                    <a:gd name="T62" fmla="*/ 538 w 732"/>
                    <a:gd name="T63" fmla="*/ 248 h 1284"/>
                    <a:gd name="T64" fmla="*/ 558 w 732"/>
                    <a:gd name="T65" fmla="*/ 340 h 1284"/>
                    <a:gd name="T66" fmla="*/ 596 w 732"/>
                    <a:gd name="T67" fmla="*/ 418 h 1284"/>
                    <a:gd name="T68" fmla="*/ 698 w 732"/>
                    <a:gd name="T69" fmla="*/ 670 h 1284"/>
                    <a:gd name="T70" fmla="*/ 706 w 732"/>
                    <a:gd name="T71" fmla="*/ 788 h 1284"/>
                    <a:gd name="T72" fmla="*/ 696 w 732"/>
                    <a:gd name="T73" fmla="*/ 878 h 1284"/>
                    <a:gd name="T74" fmla="*/ 638 w 732"/>
                    <a:gd name="T75" fmla="*/ 948 h 1284"/>
                    <a:gd name="T76" fmla="*/ 638 w 732"/>
                    <a:gd name="T77" fmla="*/ 1122 h 1284"/>
                    <a:gd name="T78" fmla="*/ 612 w 732"/>
                    <a:gd name="T79" fmla="*/ 1278 h 1284"/>
                    <a:gd name="T80" fmla="*/ 612 w 732"/>
                    <a:gd name="T81" fmla="*/ 1212 h 1284"/>
                    <a:gd name="T82" fmla="*/ 618 w 732"/>
                    <a:gd name="T83" fmla="*/ 1110 h 1284"/>
                    <a:gd name="T84" fmla="*/ 538 w 732"/>
                    <a:gd name="T85" fmla="*/ 1170 h 1284"/>
                    <a:gd name="T86" fmla="*/ 418 w 732"/>
                    <a:gd name="T87" fmla="*/ 1212 h 1284"/>
                    <a:gd name="T88" fmla="*/ 250 w 732"/>
                    <a:gd name="T89" fmla="*/ 1178 h 1284"/>
                    <a:gd name="T90" fmla="*/ 280 w 732"/>
                    <a:gd name="T91" fmla="*/ 1256 h 1284"/>
                    <a:gd name="T92" fmla="*/ 232 w 732"/>
                    <a:gd name="T93" fmla="*/ 1134 h 1284"/>
                    <a:gd name="T94" fmla="*/ 254 w 732"/>
                    <a:gd name="T95" fmla="*/ 1076 h 1284"/>
                    <a:gd name="T96" fmla="*/ 52 w 732"/>
                    <a:gd name="T97" fmla="*/ 890 h 1284"/>
                    <a:gd name="T98" fmla="*/ 0 w 732"/>
                    <a:gd name="T99" fmla="*/ 796 h 1284"/>
                    <a:gd name="T100" fmla="*/ 10 w 732"/>
                    <a:gd name="T101" fmla="*/ 784 h 1284"/>
                    <a:gd name="T102" fmla="*/ 64 w 732"/>
                    <a:gd name="T103" fmla="*/ 870 h 1284"/>
                    <a:gd name="T104" fmla="*/ 76 w 732"/>
                    <a:gd name="T105" fmla="*/ 736 h 1284"/>
                    <a:gd name="T106" fmla="*/ 160 w 732"/>
                    <a:gd name="T107" fmla="*/ 538 h 1284"/>
                    <a:gd name="T108" fmla="*/ 164 w 732"/>
                    <a:gd name="T109" fmla="*/ 500 h 1284"/>
                    <a:gd name="T110" fmla="*/ 196 w 732"/>
                    <a:gd name="T111" fmla="*/ 392 h 1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32" h="1284">
                      <a:moveTo>
                        <a:pt x="230" y="312"/>
                      </a:moveTo>
                      <a:lnTo>
                        <a:pt x="230" y="312"/>
                      </a:lnTo>
                      <a:lnTo>
                        <a:pt x="254" y="344"/>
                      </a:lnTo>
                      <a:lnTo>
                        <a:pt x="266" y="360"/>
                      </a:lnTo>
                      <a:lnTo>
                        <a:pt x="280" y="374"/>
                      </a:lnTo>
                      <a:lnTo>
                        <a:pt x="280" y="374"/>
                      </a:lnTo>
                      <a:lnTo>
                        <a:pt x="294" y="384"/>
                      </a:lnTo>
                      <a:lnTo>
                        <a:pt x="308" y="392"/>
                      </a:lnTo>
                      <a:lnTo>
                        <a:pt x="324" y="396"/>
                      </a:lnTo>
                      <a:lnTo>
                        <a:pt x="330" y="396"/>
                      </a:lnTo>
                      <a:lnTo>
                        <a:pt x="334" y="396"/>
                      </a:lnTo>
                      <a:lnTo>
                        <a:pt x="334" y="396"/>
                      </a:lnTo>
                      <a:lnTo>
                        <a:pt x="380" y="370"/>
                      </a:lnTo>
                      <a:lnTo>
                        <a:pt x="424" y="344"/>
                      </a:lnTo>
                      <a:lnTo>
                        <a:pt x="512" y="288"/>
                      </a:lnTo>
                      <a:lnTo>
                        <a:pt x="512" y="288"/>
                      </a:lnTo>
                      <a:lnTo>
                        <a:pt x="508" y="276"/>
                      </a:lnTo>
                      <a:lnTo>
                        <a:pt x="508" y="276"/>
                      </a:lnTo>
                      <a:lnTo>
                        <a:pt x="488" y="280"/>
                      </a:lnTo>
                      <a:lnTo>
                        <a:pt x="468" y="286"/>
                      </a:lnTo>
                      <a:lnTo>
                        <a:pt x="468" y="286"/>
                      </a:lnTo>
                      <a:lnTo>
                        <a:pt x="422" y="310"/>
                      </a:lnTo>
                      <a:lnTo>
                        <a:pt x="398" y="320"/>
                      </a:lnTo>
                      <a:lnTo>
                        <a:pt x="374" y="330"/>
                      </a:lnTo>
                      <a:lnTo>
                        <a:pt x="374" y="330"/>
                      </a:lnTo>
                      <a:lnTo>
                        <a:pt x="360" y="334"/>
                      </a:lnTo>
                      <a:lnTo>
                        <a:pt x="348" y="336"/>
                      </a:lnTo>
                      <a:lnTo>
                        <a:pt x="334" y="338"/>
                      </a:lnTo>
                      <a:lnTo>
                        <a:pt x="322" y="336"/>
                      </a:lnTo>
                      <a:lnTo>
                        <a:pt x="308" y="332"/>
                      </a:lnTo>
                      <a:lnTo>
                        <a:pt x="296" y="326"/>
                      </a:lnTo>
                      <a:lnTo>
                        <a:pt x="284" y="314"/>
                      </a:lnTo>
                      <a:lnTo>
                        <a:pt x="272" y="300"/>
                      </a:lnTo>
                      <a:lnTo>
                        <a:pt x="272" y="300"/>
                      </a:lnTo>
                      <a:lnTo>
                        <a:pt x="290" y="302"/>
                      </a:lnTo>
                      <a:lnTo>
                        <a:pt x="306" y="304"/>
                      </a:lnTo>
                      <a:lnTo>
                        <a:pt x="340" y="300"/>
                      </a:lnTo>
                      <a:lnTo>
                        <a:pt x="372" y="294"/>
                      </a:lnTo>
                      <a:lnTo>
                        <a:pt x="402" y="284"/>
                      </a:lnTo>
                      <a:lnTo>
                        <a:pt x="432" y="272"/>
                      </a:lnTo>
                      <a:lnTo>
                        <a:pt x="460" y="260"/>
                      </a:lnTo>
                      <a:lnTo>
                        <a:pt x="518" y="232"/>
                      </a:lnTo>
                      <a:lnTo>
                        <a:pt x="518" y="232"/>
                      </a:lnTo>
                      <a:lnTo>
                        <a:pt x="518" y="226"/>
                      </a:lnTo>
                      <a:lnTo>
                        <a:pt x="514" y="210"/>
                      </a:lnTo>
                      <a:lnTo>
                        <a:pt x="514" y="210"/>
                      </a:lnTo>
                      <a:lnTo>
                        <a:pt x="492" y="226"/>
                      </a:lnTo>
                      <a:lnTo>
                        <a:pt x="468" y="240"/>
                      </a:lnTo>
                      <a:lnTo>
                        <a:pt x="444" y="252"/>
                      </a:lnTo>
                      <a:lnTo>
                        <a:pt x="420" y="260"/>
                      </a:lnTo>
                      <a:lnTo>
                        <a:pt x="396" y="266"/>
                      </a:lnTo>
                      <a:lnTo>
                        <a:pt x="370" y="272"/>
                      </a:lnTo>
                      <a:lnTo>
                        <a:pt x="320" y="280"/>
                      </a:lnTo>
                      <a:lnTo>
                        <a:pt x="320" y="280"/>
                      </a:lnTo>
                      <a:lnTo>
                        <a:pt x="302" y="280"/>
                      </a:lnTo>
                      <a:lnTo>
                        <a:pt x="288" y="276"/>
                      </a:lnTo>
                      <a:lnTo>
                        <a:pt x="274" y="270"/>
                      </a:lnTo>
                      <a:lnTo>
                        <a:pt x="262" y="262"/>
                      </a:lnTo>
                      <a:lnTo>
                        <a:pt x="252" y="254"/>
                      </a:lnTo>
                      <a:lnTo>
                        <a:pt x="240" y="242"/>
                      </a:lnTo>
                      <a:lnTo>
                        <a:pt x="220" y="222"/>
                      </a:lnTo>
                      <a:lnTo>
                        <a:pt x="220" y="222"/>
                      </a:lnTo>
                      <a:lnTo>
                        <a:pt x="220" y="220"/>
                      </a:lnTo>
                      <a:lnTo>
                        <a:pt x="220" y="216"/>
                      </a:lnTo>
                      <a:lnTo>
                        <a:pt x="224" y="206"/>
                      </a:lnTo>
                      <a:lnTo>
                        <a:pt x="230" y="194"/>
                      </a:lnTo>
                      <a:lnTo>
                        <a:pt x="236" y="184"/>
                      </a:lnTo>
                      <a:lnTo>
                        <a:pt x="236" y="184"/>
                      </a:lnTo>
                      <a:lnTo>
                        <a:pt x="248" y="172"/>
                      </a:lnTo>
                      <a:lnTo>
                        <a:pt x="260" y="162"/>
                      </a:lnTo>
                      <a:lnTo>
                        <a:pt x="286" y="140"/>
                      </a:lnTo>
                      <a:lnTo>
                        <a:pt x="286" y="140"/>
                      </a:lnTo>
                      <a:lnTo>
                        <a:pt x="296" y="126"/>
                      </a:lnTo>
                      <a:lnTo>
                        <a:pt x="300" y="120"/>
                      </a:lnTo>
                      <a:lnTo>
                        <a:pt x="300" y="112"/>
                      </a:lnTo>
                      <a:lnTo>
                        <a:pt x="300" y="112"/>
                      </a:lnTo>
                      <a:lnTo>
                        <a:pt x="296" y="98"/>
                      </a:lnTo>
                      <a:lnTo>
                        <a:pt x="290" y="84"/>
                      </a:lnTo>
                      <a:lnTo>
                        <a:pt x="284" y="70"/>
                      </a:lnTo>
                      <a:lnTo>
                        <a:pt x="276" y="58"/>
                      </a:lnTo>
                      <a:lnTo>
                        <a:pt x="276" y="58"/>
                      </a:lnTo>
                      <a:lnTo>
                        <a:pt x="272" y="56"/>
                      </a:lnTo>
                      <a:lnTo>
                        <a:pt x="268" y="56"/>
                      </a:lnTo>
                      <a:lnTo>
                        <a:pt x="258" y="58"/>
                      </a:lnTo>
                      <a:lnTo>
                        <a:pt x="248" y="60"/>
                      </a:lnTo>
                      <a:lnTo>
                        <a:pt x="244" y="62"/>
                      </a:lnTo>
                      <a:lnTo>
                        <a:pt x="242" y="64"/>
                      </a:lnTo>
                      <a:lnTo>
                        <a:pt x="242" y="64"/>
                      </a:lnTo>
                      <a:lnTo>
                        <a:pt x="238" y="80"/>
                      </a:lnTo>
                      <a:lnTo>
                        <a:pt x="236" y="94"/>
                      </a:lnTo>
                      <a:lnTo>
                        <a:pt x="234" y="110"/>
                      </a:lnTo>
                      <a:lnTo>
                        <a:pt x="236" y="124"/>
                      </a:lnTo>
                      <a:lnTo>
                        <a:pt x="236" y="124"/>
                      </a:lnTo>
                      <a:lnTo>
                        <a:pt x="238" y="132"/>
                      </a:lnTo>
                      <a:lnTo>
                        <a:pt x="242" y="138"/>
                      </a:lnTo>
                      <a:lnTo>
                        <a:pt x="254" y="152"/>
                      </a:lnTo>
                      <a:lnTo>
                        <a:pt x="254" y="152"/>
                      </a:lnTo>
                      <a:lnTo>
                        <a:pt x="248" y="156"/>
                      </a:lnTo>
                      <a:lnTo>
                        <a:pt x="246" y="158"/>
                      </a:lnTo>
                      <a:lnTo>
                        <a:pt x="246" y="158"/>
                      </a:lnTo>
                      <a:lnTo>
                        <a:pt x="234" y="150"/>
                      </a:lnTo>
                      <a:lnTo>
                        <a:pt x="226" y="142"/>
                      </a:lnTo>
                      <a:lnTo>
                        <a:pt x="220" y="134"/>
                      </a:lnTo>
                      <a:lnTo>
                        <a:pt x="216" y="122"/>
                      </a:lnTo>
                      <a:lnTo>
                        <a:pt x="214" y="112"/>
                      </a:lnTo>
                      <a:lnTo>
                        <a:pt x="214" y="102"/>
                      </a:lnTo>
                      <a:lnTo>
                        <a:pt x="218" y="80"/>
                      </a:lnTo>
                      <a:lnTo>
                        <a:pt x="218" y="80"/>
                      </a:lnTo>
                      <a:lnTo>
                        <a:pt x="222" y="62"/>
                      </a:lnTo>
                      <a:lnTo>
                        <a:pt x="232" y="44"/>
                      </a:lnTo>
                      <a:lnTo>
                        <a:pt x="244" y="26"/>
                      </a:lnTo>
                      <a:lnTo>
                        <a:pt x="256" y="10"/>
                      </a:lnTo>
                      <a:lnTo>
                        <a:pt x="256" y="10"/>
                      </a:lnTo>
                      <a:lnTo>
                        <a:pt x="258" y="10"/>
                      </a:lnTo>
                      <a:lnTo>
                        <a:pt x="264" y="12"/>
                      </a:lnTo>
                      <a:lnTo>
                        <a:pt x="278" y="18"/>
                      </a:lnTo>
                      <a:lnTo>
                        <a:pt x="294" y="26"/>
                      </a:lnTo>
                      <a:lnTo>
                        <a:pt x="300" y="32"/>
                      </a:lnTo>
                      <a:lnTo>
                        <a:pt x="304" y="38"/>
                      </a:lnTo>
                      <a:lnTo>
                        <a:pt x="304" y="38"/>
                      </a:lnTo>
                      <a:lnTo>
                        <a:pt x="312" y="56"/>
                      </a:lnTo>
                      <a:lnTo>
                        <a:pt x="318" y="76"/>
                      </a:lnTo>
                      <a:lnTo>
                        <a:pt x="328" y="120"/>
                      </a:lnTo>
                      <a:lnTo>
                        <a:pt x="328" y="120"/>
                      </a:lnTo>
                      <a:lnTo>
                        <a:pt x="378" y="124"/>
                      </a:lnTo>
                      <a:lnTo>
                        <a:pt x="378" y="124"/>
                      </a:lnTo>
                      <a:lnTo>
                        <a:pt x="400" y="68"/>
                      </a:lnTo>
                      <a:lnTo>
                        <a:pt x="412" y="40"/>
                      </a:lnTo>
                      <a:lnTo>
                        <a:pt x="426" y="14"/>
                      </a:lnTo>
                      <a:lnTo>
                        <a:pt x="426" y="14"/>
                      </a:lnTo>
                      <a:lnTo>
                        <a:pt x="428" y="10"/>
                      </a:lnTo>
                      <a:lnTo>
                        <a:pt x="434" y="6"/>
                      </a:lnTo>
                      <a:lnTo>
                        <a:pt x="448" y="2"/>
                      </a:lnTo>
                      <a:lnTo>
                        <a:pt x="464" y="0"/>
                      </a:lnTo>
                      <a:lnTo>
                        <a:pt x="480" y="0"/>
                      </a:lnTo>
                      <a:lnTo>
                        <a:pt x="480" y="0"/>
                      </a:lnTo>
                      <a:lnTo>
                        <a:pt x="488" y="2"/>
                      </a:lnTo>
                      <a:lnTo>
                        <a:pt x="496" y="4"/>
                      </a:lnTo>
                      <a:lnTo>
                        <a:pt x="512" y="12"/>
                      </a:lnTo>
                      <a:lnTo>
                        <a:pt x="524" y="26"/>
                      </a:lnTo>
                      <a:lnTo>
                        <a:pt x="536" y="42"/>
                      </a:lnTo>
                      <a:lnTo>
                        <a:pt x="544" y="60"/>
                      </a:lnTo>
                      <a:lnTo>
                        <a:pt x="548" y="82"/>
                      </a:lnTo>
                      <a:lnTo>
                        <a:pt x="550" y="104"/>
                      </a:lnTo>
                      <a:lnTo>
                        <a:pt x="550" y="128"/>
                      </a:lnTo>
                      <a:lnTo>
                        <a:pt x="550" y="128"/>
                      </a:lnTo>
                      <a:lnTo>
                        <a:pt x="546" y="142"/>
                      </a:lnTo>
                      <a:lnTo>
                        <a:pt x="544" y="148"/>
                      </a:lnTo>
                      <a:lnTo>
                        <a:pt x="540" y="152"/>
                      </a:lnTo>
                      <a:lnTo>
                        <a:pt x="534" y="154"/>
                      </a:lnTo>
                      <a:lnTo>
                        <a:pt x="528" y="156"/>
                      </a:lnTo>
                      <a:lnTo>
                        <a:pt x="522" y="156"/>
                      </a:lnTo>
                      <a:lnTo>
                        <a:pt x="514" y="154"/>
                      </a:lnTo>
                      <a:lnTo>
                        <a:pt x="514" y="154"/>
                      </a:lnTo>
                      <a:lnTo>
                        <a:pt x="516" y="120"/>
                      </a:lnTo>
                      <a:lnTo>
                        <a:pt x="516" y="106"/>
                      </a:lnTo>
                      <a:lnTo>
                        <a:pt x="512" y="92"/>
                      </a:lnTo>
                      <a:lnTo>
                        <a:pt x="512" y="92"/>
                      </a:lnTo>
                      <a:lnTo>
                        <a:pt x="504" y="78"/>
                      </a:lnTo>
                      <a:lnTo>
                        <a:pt x="494" y="68"/>
                      </a:lnTo>
                      <a:lnTo>
                        <a:pt x="482" y="58"/>
                      </a:lnTo>
                      <a:lnTo>
                        <a:pt x="476" y="56"/>
                      </a:lnTo>
                      <a:lnTo>
                        <a:pt x="470" y="54"/>
                      </a:lnTo>
                      <a:lnTo>
                        <a:pt x="470" y="54"/>
                      </a:lnTo>
                      <a:lnTo>
                        <a:pt x="464" y="54"/>
                      </a:lnTo>
                      <a:lnTo>
                        <a:pt x="458" y="56"/>
                      </a:lnTo>
                      <a:lnTo>
                        <a:pt x="446" y="64"/>
                      </a:lnTo>
                      <a:lnTo>
                        <a:pt x="436" y="74"/>
                      </a:lnTo>
                      <a:lnTo>
                        <a:pt x="428" y="86"/>
                      </a:lnTo>
                      <a:lnTo>
                        <a:pt x="428" y="86"/>
                      </a:lnTo>
                      <a:lnTo>
                        <a:pt x="422" y="102"/>
                      </a:lnTo>
                      <a:lnTo>
                        <a:pt x="422" y="110"/>
                      </a:lnTo>
                      <a:lnTo>
                        <a:pt x="422" y="120"/>
                      </a:lnTo>
                      <a:lnTo>
                        <a:pt x="422" y="128"/>
                      </a:lnTo>
                      <a:lnTo>
                        <a:pt x="426" y="136"/>
                      </a:lnTo>
                      <a:lnTo>
                        <a:pt x="434" y="142"/>
                      </a:lnTo>
                      <a:lnTo>
                        <a:pt x="442" y="148"/>
                      </a:lnTo>
                      <a:lnTo>
                        <a:pt x="442" y="148"/>
                      </a:lnTo>
                      <a:lnTo>
                        <a:pt x="476" y="166"/>
                      </a:lnTo>
                      <a:lnTo>
                        <a:pt x="494" y="172"/>
                      </a:lnTo>
                      <a:lnTo>
                        <a:pt x="512" y="178"/>
                      </a:lnTo>
                      <a:lnTo>
                        <a:pt x="512" y="178"/>
                      </a:lnTo>
                      <a:lnTo>
                        <a:pt x="522" y="182"/>
                      </a:lnTo>
                      <a:lnTo>
                        <a:pt x="530" y="186"/>
                      </a:lnTo>
                      <a:lnTo>
                        <a:pt x="538" y="192"/>
                      </a:lnTo>
                      <a:lnTo>
                        <a:pt x="542" y="198"/>
                      </a:lnTo>
                      <a:lnTo>
                        <a:pt x="546" y="204"/>
                      </a:lnTo>
                      <a:lnTo>
                        <a:pt x="546" y="212"/>
                      </a:lnTo>
                      <a:lnTo>
                        <a:pt x="546" y="222"/>
                      </a:lnTo>
                      <a:lnTo>
                        <a:pt x="542" y="232"/>
                      </a:lnTo>
                      <a:lnTo>
                        <a:pt x="542" y="232"/>
                      </a:lnTo>
                      <a:lnTo>
                        <a:pt x="538" y="248"/>
                      </a:lnTo>
                      <a:lnTo>
                        <a:pt x="536" y="264"/>
                      </a:lnTo>
                      <a:lnTo>
                        <a:pt x="536" y="280"/>
                      </a:lnTo>
                      <a:lnTo>
                        <a:pt x="538" y="296"/>
                      </a:lnTo>
                      <a:lnTo>
                        <a:pt x="542" y="312"/>
                      </a:lnTo>
                      <a:lnTo>
                        <a:pt x="548" y="326"/>
                      </a:lnTo>
                      <a:lnTo>
                        <a:pt x="558" y="340"/>
                      </a:lnTo>
                      <a:lnTo>
                        <a:pt x="568" y="354"/>
                      </a:lnTo>
                      <a:lnTo>
                        <a:pt x="568" y="354"/>
                      </a:lnTo>
                      <a:lnTo>
                        <a:pt x="572" y="360"/>
                      </a:lnTo>
                      <a:lnTo>
                        <a:pt x="576" y="368"/>
                      </a:lnTo>
                      <a:lnTo>
                        <a:pt x="576" y="368"/>
                      </a:lnTo>
                      <a:lnTo>
                        <a:pt x="596" y="418"/>
                      </a:lnTo>
                      <a:lnTo>
                        <a:pt x="620" y="468"/>
                      </a:lnTo>
                      <a:lnTo>
                        <a:pt x="642" y="516"/>
                      </a:lnTo>
                      <a:lnTo>
                        <a:pt x="664" y="566"/>
                      </a:lnTo>
                      <a:lnTo>
                        <a:pt x="684" y="618"/>
                      </a:lnTo>
                      <a:lnTo>
                        <a:pt x="692" y="644"/>
                      </a:lnTo>
                      <a:lnTo>
                        <a:pt x="698" y="670"/>
                      </a:lnTo>
                      <a:lnTo>
                        <a:pt x="702" y="696"/>
                      </a:lnTo>
                      <a:lnTo>
                        <a:pt x="706" y="724"/>
                      </a:lnTo>
                      <a:lnTo>
                        <a:pt x="708" y="752"/>
                      </a:lnTo>
                      <a:lnTo>
                        <a:pt x="706" y="780"/>
                      </a:lnTo>
                      <a:lnTo>
                        <a:pt x="706" y="780"/>
                      </a:lnTo>
                      <a:lnTo>
                        <a:pt x="706" y="788"/>
                      </a:lnTo>
                      <a:lnTo>
                        <a:pt x="708" y="796"/>
                      </a:lnTo>
                      <a:lnTo>
                        <a:pt x="714" y="814"/>
                      </a:lnTo>
                      <a:lnTo>
                        <a:pt x="724" y="832"/>
                      </a:lnTo>
                      <a:lnTo>
                        <a:pt x="732" y="850"/>
                      </a:lnTo>
                      <a:lnTo>
                        <a:pt x="732" y="850"/>
                      </a:lnTo>
                      <a:lnTo>
                        <a:pt x="696" y="878"/>
                      </a:lnTo>
                      <a:lnTo>
                        <a:pt x="674" y="896"/>
                      </a:lnTo>
                      <a:lnTo>
                        <a:pt x="654" y="916"/>
                      </a:lnTo>
                      <a:lnTo>
                        <a:pt x="654" y="916"/>
                      </a:lnTo>
                      <a:lnTo>
                        <a:pt x="650" y="922"/>
                      </a:lnTo>
                      <a:lnTo>
                        <a:pt x="644" y="930"/>
                      </a:lnTo>
                      <a:lnTo>
                        <a:pt x="638" y="948"/>
                      </a:lnTo>
                      <a:lnTo>
                        <a:pt x="636" y="966"/>
                      </a:lnTo>
                      <a:lnTo>
                        <a:pt x="634" y="986"/>
                      </a:lnTo>
                      <a:lnTo>
                        <a:pt x="634" y="986"/>
                      </a:lnTo>
                      <a:lnTo>
                        <a:pt x="634" y="1032"/>
                      </a:lnTo>
                      <a:lnTo>
                        <a:pt x="636" y="1076"/>
                      </a:lnTo>
                      <a:lnTo>
                        <a:pt x="638" y="1122"/>
                      </a:lnTo>
                      <a:lnTo>
                        <a:pt x="640" y="1168"/>
                      </a:lnTo>
                      <a:lnTo>
                        <a:pt x="640" y="1168"/>
                      </a:lnTo>
                      <a:lnTo>
                        <a:pt x="636" y="1196"/>
                      </a:lnTo>
                      <a:lnTo>
                        <a:pt x="630" y="1224"/>
                      </a:lnTo>
                      <a:lnTo>
                        <a:pt x="622" y="1252"/>
                      </a:lnTo>
                      <a:lnTo>
                        <a:pt x="612" y="1278"/>
                      </a:lnTo>
                      <a:lnTo>
                        <a:pt x="612" y="1278"/>
                      </a:lnTo>
                      <a:lnTo>
                        <a:pt x="610" y="1268"/>
                      </a:lnTo>
                      <a:lnTo>
                        <a:pt x="608" y="1256"/>
                      </a:lnTo>
                      <a:lnTo>
                        <a:pt x="608" y="1246"/>
                      </a:lnTo>
                      <a:lnTo>
                        <a:pt x="608" y="1234"/>
                      </a:lnTo>
                      <a:lnTo>
                        <a:pt x="612" y="1212"/>
                      </a:lnTo>
                      <a:lnTo>
                        <a:pt x="618" y="1190"/>
                      </a:lnTo>
                      <a:lnTo>
                        <a:pt x="622" y="1168"/>
                      </a:lnTo>
                      <a:lnTo>
                        <a:pt x="624" y="1146"/>
                      </a:lnTo>
                      <a:lnTo>
                        <a:pt x="624" y="1134"/>
                      </a:lnTo>
                      <a:lnTo>
                        <a:pt x="622" y="1122"/>
                      </a:lnTo>
                      <a:lnTo>
                        <a:pt x="618" y="1110"/>
                      </a:lnTo>
                      <a:lnTo>
                        <a:pt x="612" y="1096"/>
                      </a:lnTo>
                      <a:lnTo>
                        <a:pt x="612" y="1096"/>
                      </a:lnTo>
                      <a:lnTo>
                        <a:pt x="596" y="1120"/>
                      </a:lnTo>
                      <a:lnTo>
                        <a:pt x="578" y="1138"/>
                      </a:lnTo>
                      <a:lnTo>
                        <a:pt x="558" y="1156"/>
                      </a:lnTo>
                      <a:lnTo>
                        <a:pt x="538" y="1170"/>
                      </a:lnTo>
                      <a:lnTo>
                        <a:pt x="516" y="1184"/>
                      </a:lnTo>
                      <a:lnTo>
                        <a:pt x="494" y="1194"/>
                      </a:lnTo>
                      <a:lnTo>
                        <a:pt x="470" y="1202"/>
                      </a:lnTo>
                      <a:lnTo>
                        <a:pt x="444" y="1208"/>
                      </a:lnTo>
                      <a:lnTo>
                        <a:pt x="444" y="1208"/>
                      </a:lnTo>
                      <a:lnTo>
                        <a:pt x="418" y="1212"/>
                      </a:lnTo>
                      <a:lnTo>
                        <a:pt x="392" y="1212"/>
                      </a:lnTo>
                      <a:lnTo>
                        <a:pt x="368" y="1210"/>
                      </a:lnTo>
                      <a:lnTo>
                        <a:pt x="344" y="1206"/>
                      </a:lnTo>
                      <a:lnTo>
                        <a:pt x="320" y="1200"/>
                      </a:lnTo>
                      <a:lnTo>
                        <a:pt x="296" y="1194"/>
                      </a:lnTo>
                      <a:lnTo>
                        <a:pt x="250" y="1178"/>
                      </a:lnTo>
                      <a:lnTo>
                        <a:pt x="250" y="1178"/>
                      </a:lnTo>
                      <a:lnTo>
                        <a:pt x="254" y="1192"/>
                      </a:lnTo>
                      <a:lnTo>
                        <a:pt x="260" y="1204"/>
                      </a:lnTo>
                      <a:lnTo>
                        <a:pt x="274" y="1230"/>
                      </a:lnTo>
                      <a:lnTo>
                        <a:pt x="278" y="1244"/>
                      </a:lnTo>
                      <a:lnTo>
                        <a:pt x="280" y="1256"/>
                      </a:lnTo>
                      <a:lnTo>
                        <a:pt x="278" y="1270"/>
                      </a:lnTo>
                      <a:lnTo>
                        <a:pt x="272" y="1284"/>
                      </a:lnTo>
                      <a:lnTo>
                        <a:pt x="272" y="1284"/>
                      </a:lnTo>
                      <a:lnTo>
                        <a:pt x="212" y="1148"/>
                      </a:lnTo>
                      <a:lnTo>
                        <a:pt x="212" y="1148"/>
                      </a:lnTo>
                      <a:lnTo>
                        <a:pt x="232" y="1134"/>
                      </a:lnTo>
                      <a:lnTo>
                        <a:pt x="246" y="1120"/>
                      </a:lnTo>
                      <a:lnTo>
                        <a:pt x="254" y="1106"/>
                      </a:lnTo>
                      <a:lnTo>
                        <a:pt x="256" y="1098"/>
                      </a:lnTo>
                      <a:lnTo>
                        <a:pt x="258" y="1090"/>
                      </a:lnTo>
                      <a:lnTo>
                        <a:pt x="256" y="1084"/>
                      </a:lnTo>
                      <a:lnTo>
                        <a:pt x="254" y="1076"/>
                      </a:lnTo>
                      <a:lnTo>
                        <a:pt x="246" y="1060"/>
                      </a:lnTo>
                      <a:lnTo>
                        <a:pt x="232" y="1044"/>
                      </a:lnTo>
                      <a:lnTo>
                        <a:pt x="214" y="1026"/>
                      </a:lnTo>
                      <a:lnTo>
                        <a:pt x="214" y="1026"/>
                      </a:lnTo>
                      <a:lnTo>
                        <a:pt x="132" y="958"/>
                      </a:lnTo>
                      <a:lnTo>
                        <a:pt x="52" y="890"/>
                      </a:lnTo>
                      <a:lnTo>
                        <a:pt x="52" y="890"/>
                      </a:lnTo>
                      <a:lnTo>
                        <a:pt x="34" y="874"/>
                      </a:lnTo>
                      <a:lnTo>
                        <a:pt x="20" y="856"/>
                      </a:lnTo>
                      <a:lnTo>
                        <a:pt x="10" y="836"/>
                      </a:lnTo>
                      <a:lnTo>
                        <a:pt x="4" y="816"/>
                      </a:lnTo>
                      <a:lnTo>
                        <a:pt x="0" y="796"/>
                      </a:lnTo>
                      <a:lnTo>
                        <a:pt x="0" y="774"/>
                      </a:lnTo>
                      <a:lnTo>
                        <a:pt x="0" y="752"/>
                      </a:lnTo>
                      <a:lnTo>
                        <a:pt x="4" y="728"/>
                      </a:lnTo>
                      <a:lnTo>
                        <a:pt x="4" y="728"/>
                      </a:lnTo>
                      <a:lnTo>
                        <a:pt x="8" y="764"/>
                      </a:lnTo>
                      <a:lnTo>
                        <a:pt x="10" y="784"/>
                      </a:lnTo>
                      <a:lnTo>
                        <a:pt x="14" y="802"/>
                      </a:lnTo>
                      <a:lnTo>
                        <a:pt x="22" y="820"/>
                      </a:lnTo>
                      <a:lnTo>
                        <a:pt x="30" y="838"/>
                      </a:lnTo>
                      <a:lnTo>
                        <a:pt x="44" y="854"/>
                      </a:lnTo>
                      <a:lnTo>
                        <a:pt x="64" y="870"/>
                      </a:lnTo>
                      <a:lnTo>
                        <a:pt x="64" y="870"/>
                      </a:lnTo>
                      <a:lnTo>
                        <a:pt x="70" y="836"/>
                      </a:lnTo>
                      <a:lnTo>
                        <a:pt x="72" y="822"/>
                      </a:lnTo>
                      <a:lnTo>
                        <a:pt x="72" y="810"/>
                      </a:lnTo>
                      <a:lnTo>
                        <a:pt x="72" y="810"/>
                      </a:lnTo>
                      <a:lnTo>
                        <a:pt x="72" y="772"/>
                      </a:lnTo>
                      <a:lnTo>
                        <a:pt x="76" y="736"/>
                      </a:lnTo>
                      <a:lnTo>
                        <a:pt x="84" y="700"/>
                      </a:lnTo>
                      <a:lnTo>
                        <a:pt x="94" y="666"/>
                      </a:lnTo>
                      <a:lnTo>
                        <a:pt x="106" y="632"/>
                      </a:lnTo>
                      <a:lnTo>
                        <a:pt x="122" y="600"/>
                      </a:lnTo>
                      <a:lnTo>
                        <a:pt x="140" y="568"/>
                      </a:lnTo>
                      <a:lnTo>
                        <a:pt x="160" y="538"/>
                      </a:lnTo>
                      <a:lnTo>
                        <a:pt x="160" y="538"/>
                      </a:lnTo>
                      <a:lnTo>
                        <a:pt x="168" y="526"/>
                      </a:lnTo>
                      <a:lnTo>
                        <a:pt x="168" y="522"/>
                      </a:lnTo>
                      <a:lnTo>
                        <a:pt x="168" y="516"/>
                      </a:lnTo>
                      <a:lnTo>
                        <a:pt x="168" y="516"/>
                      </a:lnTo>
                      <a:lnTo>
                        <a:pt x="164" y="500"/>
                      </a:lnTo>
                      <a:lnTo>
                        <a:pt x="164" y="482"/>
                      </a:lnTo>
                      <a:lnTo>
                        <a:pt x="166" y="466"/>
                      </a:lnTo>
                      <a:lnTo>
                        <a:pt x="170" y="452"/>
                      </a:lnTo>
                      <a:lnTo>
                        <a:pt x="176" y="436"/>
                      </a:lnTo>
                      <a:lnTo>
                        <a:pt x="182" y="422"/>
                      </a:lnTo>
                      <a:lnTo>
                        <a:pt x="196" y="392"/>
                      </a:lnTo>
                      <a:lnTo>
                        <a:pt x="196" y="392"/>
                      </a:lnTo>
                      <a:lnTo>
                        <a:pt x="214" y="354"/>
                      </a:lnTo>
                      <a:lnTo>
                        <a:pt x="230" y="312"/>
                      </a:lnTo>
                      <a:lnTo>
                        <a:pt x="230" y="31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8"/>
                <p:cNvSpPr>
                  <a:spLocks/>
                </p:cNvSpPr>
                <p:nvPr/>
              </p:nvSpPr>
              <p:spPr bwMode="auto">
                <a:xfrm>
                  <a:off x="4238" y="2143"/>
                  <a:ext cx="100" cy="330"/>
                </a:xfrm>
                <a:custGeom>
                  <a:avLst/>
                  <a:gdLst>
                    <a:gd name="T0" fmla="*/ 70 w 100"/>
                    <a:gd name="T1" fmla="*/ 304 h 330"/>
                    <a:gd name="T2" fmla="*/ 70 w 100"/>
                    <a:gd name="T3" fmla="*/ 304 h 330"/>
                    <a:gd name="T4" fmla="*/ 100 w 100"/>
                    <a:gd name="T5" fmla="*/ 330 h 330"/>
                    <a:gd name="T6" fmla="*/ 100 w 100"/>
                    <a:gd name="T7" fmla="*/ 330 h 330"/>
                    <a:gd name="T8" fmla="*/ 38 w 100"/>
                    <a:gd name="T9" fmla="*/ 320 h 330"/>
                    <a:gd name="T10" fmla="*/ 38 w 100"/>
                    <a:gd name="T11" fmla="*/ 320 h 330"/>
                    <a:gd name="T12" fmla="*/ 48 w 100"/>
                    <a:gd name="T13" fmla="*/ 300 h 330"/>
                    <a:gd name="T14" fmla="*/ 56 w 100"/>
                    <a:gd name="T15" fmla="*/ 278 h 330"/>
                    <a:gd name="T16" fmla="*/ 62 w 100"/>
                    <a:gd name="T17" fmla="*/ 256 h 330"/>
                    <a:gd name="T18" fmla="*/ 64 w 100"/>
                    <a:gd name="T19" fmla="*/ 236 h 330"/>
                    <a:gd name="T20" fmla="*/ 66 w 100"/>
                    <a:gd name="T21" fmla="*/ 216 h 330"/>
                    <a:gd name="T22" fmla="*/ 64 w 100"/>
                    <a:gd name="T23" fmla="*/ 194 h 330"/>
                    <a:gd name="T24" fmla="*/ 62 w 100"/>
                    <a:gd name="T25" fmla="*/ 174 h 330"/>
                    <a:gd name="T26" fmla="*/ 58 w 100"/>
                    <a:gd name="T27" fmla="*/ 154 h 330"/>
                    <a:gd name="T28" fmla="*/ 48 w 100"/>
                    <a:gd name="T29" fmla="*/ 116 h 330"/>
                    <a:gd name="T30" fmla="*/ 32 w 100"/>
                    <a:gd name="T31" fmla="*/ 76 h 330"/>
                    <a:gd name="T32" fmla="*/ 0 w 100"/>
                    <a:gd name="T33" fmla="*/ 0 h 330"/>
                    <a:gd name="T34" fmla="*/ 0 w 100"/>
                    <a:gd name="T35" fmla="*/ 0 h 330"/>
                    <a:gd name="T36" fmla="*/ 24 w 100"/>
                    <a:gd name="T37" fmla="*/ 34 h 330"/>
                    <a:gd name="T38" fmla="*/ 44 w 100"/>
                    <a:gd name="T39" fmla="*/ 68 h 330"/>
                    <a:gd name="T40" fmla="*/ 60 w 100"/>
                    <a:gd name="T41" fmla="*/ 104 h 330"/>
                    <a:gd name="T42" fmla="*/ 70 w 100"/>
                    <a:gd name="T43" fmla="*/ 142 h 330"/>
                    <a:gd name="T44" fmla="*/ 76 w 100"/>
                    <a:gd name="T45" fmla="*/ 180 h 330"/>
                    <a:gd name="T46" fmla="*/ 78 w 100"/>
                    <a:gd name="T47" fmla="*/ 220 h 330"/>
                    <a:gd name="T48" fmla="*/ 76 w 100"/>
                    <a:gd name="T49" fmla="*/ 262 h 330"/>
                    <a:gd name="T50" fmla="*/ 70 w 100"/>
                    <a:gd name="T51" fmla="*/ 304 h 330"/>
                    <a:gd name="T52" fmla="*/ 70 w 100"/>
                    <a:gd name="T53" fmla="*/ 304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0" h="330">
                      <a:moveTo>
                        <a:pt x="70" y="304"/>
                      </a:moveTo>
                      <a:lnTo>
                        <a:pt x="70" y="304"/>
                      </a:lnTo>
                      <a:lnTo>
                        <a:pt x="100" y="330"/>
                      </a:lnTo>
                      <a:lnTo>
                        <a:pt x="100" y="330"/>
                      </a:lnTo>
                      <a:lnTo>
                        <a:pt x="38" y="320"/>
                      </a:lnTo>
                      <a:lnTo>
                        <a:pt x="38" y="320"/>
                      </a:lnTo>
                      <a:lnTo>
                        <a:pt x="48" y="300"/>
                      </a:lnTo>
                      <a:lnTo>
                        <a:pt x="56" y="278"/>
                      </a:lnTo>
                      <a:lnTo>
                        <a:pt x="62" y="256"/>
                      </a:lnTo>
                      <a:lnTo>
                        <a:pt x="64" y="236"/>
                      </a:lnTo>
                      <a:lnTo>
                        <a:pt x="66" y="216"/>
                      </a:lnTo>
                      <a:lnTo>
                        <a:pt x="64" y="194"/>
                      </a:lnTo>
                      <a:lnTo>
                        <a:pt x="62" y="174"/>
                      </a:lnTo>
                      <a:lnTo>
                        <a:pt x="58" y="154"/>
                      </a:lnTo>
                      <a:lnTo>
                        <a:pt x="48" y="116"/>
                      </a:lnTo>
                      <a:lnTo>
                        <a:pt x="32" y="76"/>
                      </a:lnTo>
                      <a:lnTo>
                        <a:pt x="0" y="0"/>
                      </a:lnTo>
                      <a:lnTo>
                        <a:pt x="0" y="0"/>
                      </a:lnTo>
                      <a:lnTo>
                        <a:pt x="24" y="34"/>
                      </a:lnTo>
                      <a:lnTo>
                        <a:pt x="44" y="68"/>
                      </a:lnTo>
                      <a:lnTo>
                        <a:pt x="60" y="104"/>
                      </a:lnTo>
                      <a:lnTo>
                        <a:pt x="70" y="142"/>
                      </a:lnTo>
                      <a:lnTo>
                        <a:pt x="76" y="180"/>
                      </a:lnTo>
                      <a:lnTo>
                        <a:pt x="78" y="220"/>
                      </a:lnTo>
                      <a:lnTo>
                        <a:pt x="76" y="262"/>
                      </a:lnTo>
                      <a:lnTo>
                        <a:pt x="70" y="304"/>
                      </a:lnTo>
                      <a:lnTo>
                        <a:pt x="70" y="30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Freeform 9"/>
                <p:cNvSpPr>
                  <a:spLocks/>
                </p:cNvSpPr>
                <p:nvPr/>
              </p:nvSpPr>
              <p:spPr bwMode="auto">
                <a:xfrm>
                  <a:off x="4100" y="1883"/>
                  <a:ext cx="62" cy="54"/>
                </a:xfrm>
                <a:custGeom>
                  <a:avLst/>
                  <a:gdLst>
                    <a:gd name="T0" fmla="*/ 10 w 62"/>
                    <a:gd name="T1" fmla="*/ 0 h 54"/>
                    <a:gd name="T2" fmla="*/ 10 w 62"/>
                    <a:gd name="T3" fmla="*/ 0 h 54"/>
                    <a:gd name="T4" fmla="*/ 32 w 62"/>
                    <a:gd name="T5" fmla="*/ 12 h 54"/>
                    <a:gd name="T6" fmla="*/ 44 w 62"/>
                    <a:gd name="T7" fmla="*/ 18 h 54"/>
                    <a:gd name="T8" fmla="*/ 54 w 62"/>
                    <a:gd name="T9" fmla="*/ 24 h 54"/>
                    <a:gd name="T10" fmla="*/ 54 w 62"/>
                    <a:gd name="T11" fmla="*/ 24 h 54"/>
                    <a:gd name="T12" fmla="*/ 58 w 62"/>
                    <a:gd name="T13" fmla="*/ 30 h 54"/>
                    <a:gd name="T14" fmla="*/ 58 w 62"/>
                    <a:gd name="T15" fmla="*/ 36 h 54"/>
                    <a:gd name="T16" fmla="*/ 62 w 62"/>
                    <a:gd name="T17" fmla="*/ 52 h 54"/>
                    <a:gd name="T18" fmla="*/ 62 w 62"/>
                    <a:gd name="T19" fmla="*/ 52 h 54"/>
                    <a:gd name="T20" fmla="*/ 48 w 62"/>
                    <a:gd name="T21" fmla="*/ 54 h 54"/>
                    <a:gd name="T22" fmla="*/ 42 w 62"/>
                    <a:gd name="T23" fmla="*/ 54 h 54"/>
                    <a:gd name="T24" fmla="*/ 38 w 62"/>
                    <a:gd name="T25" fmla="*/ 52 h 54"/>
                    <a:gd name="T26" fmla="*/ 38 w 62"/>
                    <a:gd name="T27" fmla="*/ 52 h 54"/>
                    <a:gd name="T28" fmla="*/ 18 w 62"/>
                    <a:gd name="T29" fmla="*/ 30 h 54"/>
                    <a:gd name="T30" fmla="*/ 0 w 62"/>
                    <a:gd name="T31" fmla="*/ 6 h 54"/>
                    <a:gd name="T32" fmla="*/ 0 w 62"/>
                    <a:gd name="T33" fmla="*/ 6 h 54"/>
                    <a:gd name="T34" fmla="*/ 10 w 62"/>
                    <a:gd name="T35" fmla="*/ 0 h 54"/>
                    <a:gd name="T36" fmla="*/ 10 w 62"/>
                    <a:gd name="T3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 h="54">
                      <a:moveTo>
                        <a:pt x="10" y="0"/>
                      </a:moveTo>
                      <a:lnTo>
                        <a:pt x="10" y="0"/>
                      </a:lnTo>
                      <a:lnTo>
                        <a:pt x="32" y="12"/>
                      </a:lnTo>
                      <a:lnTo>
                        <a:pt x="44" y="18"/>
                      </a:lnTo>
                      <a:lnTo>
                        <a:pt x="54" y="24"/>
                      </a:lnTo>
                      <a:lnTo>
                        <a:pt x="54" y="24"/>
                      </a:lnTo>
                      <a:lnTo>
                        <a:pt x="58" y="30"/>
                      </a:lnTo>
                      <a:lnTo>
                        <a:pt x="58" y="36"/>
                      </a:lnTo>
                      <a:lnTo>
                        <a:pt x="62" y="52"/>
                      </a:lnTo>
                      <a:lnTo>
                        <a:pt x="62" y="52"/>
                      </a:lnTo>
                      <a:lnTo>
                        <a:pt x="48" y="54"/>
                      </a:lnTo>
                      <a:lnTo>
                        <a:pt x="42" y="54"/>
                      </a:lnTo>
                      <a:lnTo>
                        <a:pt x="38" y="52"/>
                      </a:lnTo>
                      <a:lnTo>
                        <a:pt x="38" y="52"/>
                      </a:lnTo>
                      <a:lnTo>
                        <a:pt x="18" y="30"/>
                      </a:lnTo>
                      <a:lnTo>
                        <a:pt x="0" y="6"/>
                      </a:lnTo>
                      <a:lnTo>
                        <a:pt x="0" y="6"/>
                      </a:lnTo>
                      <a:lnTo>
                        <a:pt x="10" y="0"/>
                      </a:lnTo>
                      <a:lnTo>
                        <a:pt x="1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pic>
          <p:nvPicPr>
            <p:cNvPr id="111" name="Picture 110"/>
            <p:cNvPicPr>
              <a:picLocks noChangeAspect="1"/>
            </p:cNvPicPr>
            <p:nvPr/>
          </p:nvPicPr>
          <p:blipFill rotWithShape="1">
            <a:blip r:embed="rId3">
              <a:extLst>
                <a:ext uri="{28A0092B-C50C-407E-A947-70E740481C1C}">
                  <a14:useLocalDpi xmlns:a14="http://schemas.microsoft.com/office/drawing/2010/main" val="0"/>
                </a:ext>
              </a:extLst>
            </a:blip>
            <a:srcRect l="3830" t="10573" r="79254" b="13231"/>
            <a:stretch/>
          </p:blipFill>
          <p:spPr>
            <a:xfrm>
              <a:off x="4309318" y="3843040"/>
              <a:ext cx="529937" cy="561109"/>
            </a:xfrm>
            <a:prstGeom prst="rect">
              <a:avLst/>
            </a:prstGeom>
          </p:spPr>
        </p:pic>
      </p:grpSp>
      <p:grpSp>
        <p:nvGrpSpPr>
          <p:cNvPr id="27" name="Group 26"/>
          <p:cNvGrpSpPr/>
          <p:nvPr/>
        </p:nvGrpSpPr>
        <p:grpSpPr>
          <a:xfrm>
            <a:off x="8255000" y="1722578"/>
            <a:ext cx="4190509" cy="1464701"/>
            <a:chOff x="8255000" y="1722578"/>
            <a:chExt cx="4190509" cy="1464701"/>
          </a:xfrm>
        </p:grpSpPr>
        <p:sp>
          <p:nvSpPr>
            <p:cNvPr id="34" name="Rectangle 33"/>
            <p:cNvSpPr/>
            <p:nvPr/>
          </p:nvSpPr>
          <p:spPr bwMode="auto">
            <a:xfrm>
              <a:off x="8255000" y="1722578"/>
              <a:ext cx="4190509" cy="1464701"/>
            </a:xfrm>
            <a:prstGeom prst="rect">
              <a:avLst/>
            </a:prstGeom>
            <a:solidFill>
              <a:schemeClr val="bg1">
                <a:lumMod val="10000"/>
                <a:alpha val="94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0" tIns="146304" rIns="0" bIns="146304" numCol="1" spcCol="0" rtlCol="0" fromWordArt="0" anchor="ctr" anchorCtr="0" forceAA="0" compatLnSpc="1">
              <a:prstTxWarp prst="textNoShape">
                <a:avLst/>
              </a:prstTxWarp>
              <a:noAutofit/>
            </a:bodyPr>
            <a:lstStyle/>
            <a:p>
              <a:pPr marL="0" lvl="1" defTabSz="914099" fontAlgn="base">
                <a:lnSpc>
                  <a:spcPct val="90000"/>
                </a:lnSpc>
                <a:spcBef>
                  <a:spcPct val="0"/>
                </a:spcBef>
                <a:spcAft>
                  <a:spcPct val="0"/>
                </a:spcAft>
              </a:pPr>
              <a:r>
                <a:rPr lang="en-US" sz="2400" spc="-50" dirty="0">
                  <a:gradFill>
                    <a:gsLst>
                      <a:gs pos="1250">
                        <a:schemeClr val="bg1"/>
                      </a:gs>
                      <a:gs pos="10417">
                        <a:schemeClr val="bg1"/>
                      </a:gs>
                    </a:gsLst>
                    <a:lin ang="5400000" scaled="0"/>
                  </a:gradFill>
                  <a:latin typeface="+mj-lt"/>
                </a:rPr>
                <a:t>How do I integrate </a:t>
              </a:r>
              <a:r>
                <a:rPr lang="en-US" sz="2400" spc="-50" dirty="0" smtClean="0">
                  <a:gradFill>
                    <a:gsLst>
                      <a:gs pos="1250">
                        <a:schemeClr val="bg1"/>
                      </a:gs>
                      <a:gs pos="10417">
                        <a:schemeClr val="bg1"/>
                      </a:gs>
                    </a:gsLst>
                    <a:lin ang="5400000" scaled="0"/>
                  </a:gradFill>
                  <a:latin typeface="+mj-lt"/>
                </a:rPr>
                <a:t/>
              </a:r>
              <a:br>
                <a:rPr lang="en-US" sz="2400" spc="-50" dirty="0" smtClean="0">
                  <a:gradFill>
                    <a:gsLst>
                      <a:gs pos="1250">
                        <a:schemeClr val="bg1"/>
                      </a:gs>
                      <a:gs pos="10417">
                        <a:schemeClr val="bg1"/>
                      </a:gs>
                    </a:gsLst>
                    <a:lin ang="5400000" scaled="0"/>
                  </a:gradFill>
                  <a:latin typeface="+mj-lt"/>
                </a:rPr>
              </a:br>
              <a:r>
                <a:rPr lang="en-US" sz="2400" spc="-50" dirty="0" smtClean="0">
                  <a:gradFill>
                    <a:gsLst>
                      <a:gs pos="1250">
                        <a:schemeClr val="bg1"/>
                      </a:gs>
                      <a:gs pos="10417">
                        <a:schemeClr val="bg1"/>
                      </a:gs>
                    </a:gsLst>
                    <a:lin ang="5400000" scaled="0"/>
                  </a:gradFill>
                  <a:latin typeface="+mj-lt"/>
                </a:rPr>
                <a:t>with my </a:t>
              </a:r>
              <a:r>
                <a:rPr lang="en-US" sz="2400" spc="-50" dirty="0">
                  <a:gradFill>
                    <a:gsLst>
                      <a:gs pos="1250">
                        <a:schemeClr val="bg1"/>
                      </a:gs>
                      <a:gs pos="10417">
                        <a:schemeClr val="bg1"/>
                      </a:gs>
                    </a:gsLst>
                    <a:lin ang="5400000" scaled="0"/>
                  </a:gradFill>
                  <a:latin typeface="+mj-lt"/>
                </a:rPr>
                <a:t>existing </a:t>
              </a:r>
              <a:r>
                <a:rPr lang="en-US" sz="2400" spc="-50" dirty="0" smtClean="0">
                  <a:gradFill>
                    <a:gsLst>
                      <a:gs pos="1250">
                        <a:schemeClr val="bg1"/>
                      </a:gs>
                      <a:gs pos="10417">
                        <a:schemeClr val="bg1"/>
                      </a:gs>
                    </a:gsLst>
                    <a:lin ang="5400000" scaled="0"/>
                  </a:gradFill>
                  <a:latin typeface="+mj-lt"/>
                </a:rPr>
                <a:t/>
              </a:r>
              <a:br>
                <a:rPr lang="en-US" sz="2400" spc="-50" dirty="0" smtClean="0">
                  <a:gradFill>
                    <a:gsLst>
                      <a:gs pos="1250">
                        <a:schemeClr val="bg1"/>
                      </a:gs>
                      <a:gs pos="10417">
                        <a:schemeClr val="bg1"/>
                      </a:gs>
                    </a:gsLst>
                    <a:lin ang="5400000" scaled="0"/>
                  </a:gradFill>
                  <a:latin typeface="+mj-lt"/>
                </a:rPr>
              </a:br>
              <a:r>
                <a:rPr lang="en-US" sz="2400" spc="-50" dirty="0" smtClean="0">
                  <a:gradFill>
                    <a:gsLst>
                      <a:gs pos="1250">
                        <a:schemeClr val="bg1"/>
                      </a:gs>
                      <a:gs pos="10417">
                        <a:schemeClr val="bg1"/>
                      </a:gs>
                    </a:gsLst>
                    <a:lin ang="5400000" scaled="0"/>
                  </a:gradFill>
                  <a:latin typeface="+mj-lt"/>
                </a:rPr>
                <a:t>IT </a:t>
              </a:r>
              <a:r>
                <a:rPr lang="en-US" sz="2400" spc="-50" dirty="0">
                  <a:gradFill>
                    <a:gsLst>
                      <a:gs pos="1250">
                        <a:schemeClr val="bg1"/>
                      </a:gs>
                      <a:gs pos="10417">
                        <a:schemeClr val="bg1"/>
                      </a:gs>
                    </a:gsLst>
                    <a:lin ang="5400000" scaled="0"/>
                  </a:gradFill>
                  <a:latin typeface="+mj-lt"/>
                </a:rPr>
                <a:t>investments?</a:t>
              </a:r>
            </a:p>
          </p:txBody>
        </p:sp>
        <p:sp>
          <p:nvSpPr>
            <p:cNvPr id="25" name="Freeform 8"/>
            <p:cNvSpPr>
              <a:spLocks noEditPoints="1"/>
            </p:cNvSpPr>
            <p:nvPr/>
          </p:nvSpPr>
          <p:spPr bwMode="auto">
            <a:xfrm>
              <a:off x="8381151" y="2243879"/>
              <a:ext cx="813294" cy="422098"/>
            </a:xfrm>
            <a:custGeom>
              <a:avLst/>
              <a:gdLst>
                <a:gd name="T0" fmla="*/ 202 w 251"/>
                <a:gd name="T1" fmla="*/ 60 h 133"/>
                <a:gd name="T2" fmla="*/ 43 w 251"/>
                <a:gd name="T3" fmla="*/ 0 h 133"/>
                <a:gd name="T4" fmla="*/ 37 w 251"/>
                <a:gd name="T5" fmla="*/ 29 h 133"/>
                <a:gd name="T6" fmla="*/ 0 w 251"/>
                <a:gd name="T7" fmla="*/ 41 h 133"/>
                <a:gd name="T8" fmla="*/ 37 w 251"/>
                <a:gd name="T9" fmla="*/ 87 h 133"/>
                <a:gd name="T10" fmla="*/ 0 w 251"/>
                <a:gd name="T11" fmla="*/ 99 h 133"/>
                <a:gd name="T12" fmla="*/ 37 w 251"/>
                <a:gd name="T13" fmla="*/ 127 h 133"/>
                <a:gd name="T14" fmla="*/ 120 w 251"/>
                <a:gd name="T15" fmla="*/ 133 h 133"/>
                <a:gd name="T16" fmla="*/ 251 w 251"/>
                <a:gd name="T17" fmla="*/ 72 h 133"/>
                <a:gd name="T18" fmla="*/ 120 w 251"/>
                <a:gd name="T19" fmla="*/ 121 h 133"/>
                <a:gd name="T20" fmla="*/ 49 w 251"/>
                <a:gd name="T21" fmla="*/ 12 h 133"/>
                <a:gd name="T22" fmla="*/ 191 w 251"/>
                <a:gd name="T23" fmla="*/ 66 h 133"/>
                <a:gd name="T24" fmla="*/ 78 w 251"/>
                <a:gd name="T25" fmla="*/ 50 h 133"/>
                <a:gd name="T26" fmla="*/ 70 w 251"/>
                <a:gd name="T27" fmla="*/ 83 h 133"/>
                <a:gd name="T28" fmla="*/ 87 w 251"/>
                <a:gd name="T29" fmla="*/ 74 h 133"/>
                <a:gd name="T30" fmla="*/ 95 w 251"/>
                <a:gd name="T31" fmla="*/ 83 h 133"/>
                <a:gd name="T32" fmla="*/ 78 w 251"/>
                <a:gd name="T33" fmla="*/ 50 h 133"/>
                <a:gd name="T34" fmla="*/ 80 w 251"/>
                <a:gd name="T35" fmla="*/ 56 h 133"/>
                <a:gd name="T36" fmla="*/ 80 w 251"/>
                <a:gd name="T37" fmla="*/ 54 h 133"/>
                <a:gd name="T38" fmla="*/ 86 w 251"/>
                <a:gd name="T39" fmla="*/ 70 h 133"/>
                <a:gd name="T40" fmla="*/ 137 w 251"/>
                <a:gd name="T41" fmla="*/ 50 h 133"/>
                <a:gd name="T42" fmla="*/ 128 w 251"/>
                <a:gd name="T43" fmla="*/ 83 h 133"/>
                <a:gd name="T44" fmla="*/ 150 w 251"/>
                <a:gd name="T45" fmla="*/ 79 h 133"/>
                <a:gd name="T46" fmla="*/ 137 w 251"/>
                <a:gd name="T47" fmla="*/ 50 h 133"/>
                <a:gd name="T48" fmla="*/ 137 w 251"/>
                <a:gd name="T49" fmla="*/ 80 h 133"/>
                <a:gd name="T50" fmla="*/ 132 w 251"/>
                <a:gd name="T51" fmla="*/ 53 h 133"/>
                <a:gd name="T52" fmla="*/ 151 w 251"/>
                <a:gd name="T53" fmla="*/ 66 h 133"/>
                <a:gd name="T54" fmla="*/ 119 w 251"/>
                <a:gd name="T55" fmla="*/ 50 h 133"/>
                <a:gd name="T56" fmla="*/ 123 w 251"/>
                <a:gd name="T57" fmla="*/ 83 h 133"/>
                <a:gd name="T58" fmla="*/ 101 w 251"/>
                <a:gd name="T59" fmla="*/ 56 h 133"/>
                <a:gd name="T60" fmla="*/ 100 w 251"/>
                <a:gd name="T61" fmla="*/ 54 h 133"/>
                <a:gd name="T62" fmla="*/ 100 w 251"/>
                <a:gd name="T63" fmla="*/ 83 h 133"/>
                <a:gd name="T64" fmla="*/ 96 w 251"/>
                <a:gd name="T65" fmla="*/ 50 h 133"/>
                <a:gd name="T66" fmla="*/ 118 w 251"/>
                <a:gd name="T67" fmla="*/ 76 h 133"/>
                <a:gd name="T68" fmla="*/ 120 w 251"/>
                <a:gd name="T69" fmla="*/ 78 h 133"/>
                <a:gd name="T70" fmla="*/ 119 w 251"/>
                <a:gd name="T71" fmla="*/ 5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51" h="133">
                  <a:moveTo>
                    <a:pt x="251" y="60"/>
                  </a:moveTo>
                  <a:cubicBezTo>
                    <a:pt x="202" y="60"/>
                    <a:pt x="202" y="60"/>
                    <a:pt x="202" y="60"/>
                  </a:cubicBezTo>
                  <a:cubicBezTo>
                    <a:pt x="199" y="26"/>
                    <a:pt x="163" y="0"/>
                    <a:pt x="120" y="0"/>
                  </a:cubicBezTo>
                  <a:cubicBezTo>
                    <a:pt x="43" y="0"/>
                    <a:pt x="43" y="0"/>
                    <a:pt x="43" y="0"/>
                  </a:cubicBezTo>
                  <a:cubicBezTo>
                    <a:pt x="40" y="0"/>
                    <a:pt x="37" y="2"/>
                    <a:pt x="37" y="6"/>
                  </a:cubicBezTo>
                  <a:cubicBezTo>
                    <a:pt x="37" y="29"/>
                    <a:pt x="37" y="29"/>
                    <a:pt x="37" y="29"/>
                  </a:cubicBezTo>
                  <a:cubicBezTo>
                    <a:pt x="0" y="29"/>
                    <a:pt x="0" y="29"/>
                    <a:pt x="0" y="29"/>
                  </a:cubicBezTo>
                  <a:cubicBezTo>
                    <a:pt x="0" y="41"/>
                    <a:pt x="0" y="41"/>
                    <a:pt x="0" y="41"/>
                  </a:cubicBezTo>
                  <a:cubicBezTo>
                    <a:pt x="37" y="41"/>
                    <a:pt x="37" y="41"/>
                    <a:pt x="37" y="41"/>
                  </a:cubicBezTo>
                  <a:cubicBezTo>
                    <a:pt x="37" y="87"/>
                    <a:pt x="37" y="87"/>
                    <a:pt x="37" y="87"/>
                  </a:cubicBezTo>
                  <a:cubicBezTo>
                    <a:pt x="0" y="87"/>
                    <a:pt x="0" y="87"/>
                    <a:pt x="0" y="87"/>
                  </a:cubicBezTo>
                  <a:cubicBezTo>
                    <a:pt x="0" y="99"/>
                    <a:pt x="0" y="99"/>
                    <a:pt x="0" y="99"/>
                  </a:cubicBezTo>
                  <a:cubicBezTo>
                    <a:pt x="37" y="99"/>
                    <a:pt x="37" y="99"/>
                    <a:pt x="37" y="99"/>
                  </a:cubicBezTo>
                  <a:cubicBezTo>
                    <a:pt x="37" y="127"/>
                    <a:pt x="37" y="127"/>
                    <a:pt x="37" y="127"/>
                  </a:cubicBezTo>
                  <a:cubicBezTo>
                    <a:pt x="37" y="130"/>
                    <a:pt x="40" y="133"/>
                    <a:pt x="43" y="133"/>
                  </a:cubicBezTo>
                  <a:cubicBezTo>
                    <a:pt x="120" y="133"/>
                    <a:pt x="120" y="133"/>
                    <a:pt x="120" y="133"/>
                  </a:cubicBezTo>
                  <a:cubicBezTo>
                    <a:pt x="163" y="133"/>
                    <a:pt x="199" y="106"/>
                    <a:pt x="202" y="72"/>
                  </a:cubicBezTo>
                  <a:cubicBezTo>
                    <a:pt x="251" y="72"/>
                    <a:pt x="251" y="72"/>
                    <a:pt x="251" y="72"/>
                  </a:cubicBezTo>
                  <a:lnTo>
                    <a:pt x="251" y="60"/>
                  </a:lnTo>
                  <a:close/>
                  <a:moveTo>
                    <a:pt x="120" y="121"/>
                  </a:moveTo>
                  <a:cubicBezTo>
                    <a:pt x="49" y="121"/>
                    <a:pt x="49" y="121"/>
                    <a:pt x="49" y="121"/>
                  </a:cubicBezTo>
                  <a:cubicBezTo>
                    <a:pt x="49" y="12"/>
                    <a:pt x="49" y="12"/>
                    <a:pt x="49" y="12"/>
                  </a:cubicBezTo>
                  <a:cubicBezTo>
                    <a:pt x="120" y="12"/>
                    <a:pt x="120" y="12"/>
                    <a:pt x="120" y="12"/>
                  </a:cubicBezTo>
                  <a:cubicBezTo>
                    <a:pt x="159" y="12"/>
                    <a:pt x="191" y="36"/>
                    <a:pt x="191" y="66"/>
                  </a:cubicBezTo>
                  <a:cubicBezTo>
                    <a:pt x="191" y="96"/>
                    <a:pt x="159" y="121"/>
                    <a:pt x="120" y="121"/>
                  </a:cubicBezTo>
                  <a:close/>
                  <a:moveTo>
                    <a:pt x="78" y="50"/>
                  </a:moveTo>
                  <a:cubicBezTo>
                    <a:pt x="65" y="83"/>
                    <a:pt x="65" y="83"/>
                    <a:pt x="65" y="83"/>
                  </a:cubicBezTo>
                  <a:cubicBezTo>
                    <a:pt x="70" y="83"/>
                    <a:pt x="70" y="83"/>
                    <a:pt x="70" y="83"/>
                  </a:cubicBezTo>
                  <a:cubicBezTo>
                    <a:pt x="73" y="74"/>
                    <a:pt x="73" y="74"/>
                    <a:pt x="73" y="74"/>
                  </a:cubicBezTo>
                  <a:cubicBezTo>
                    <a:pt x="87" y="74"/>
                    <a:pt x="87" y="74"/>
                    <a:pt x="87" y="74"/>
                  </a:cubicBezTo>
                  <a:cubicBezTo>
                    <a:pt x="91" y="83"/>
                    <a:pt x="91" y="83"/>
                    <a:pt x="91" y="83"/>
                  </a:cubicBezTo>
                  <a:cubicBezTo>
                    <a:pt x="95" y="83"/>
                    <a:pt x="95" y="83"/>
                    <a:pt x="95" y="83"/>
                  </a:cubicBezTo>
                  <a:cubicBezTo>
                    <a:pt x="82" y="50"/>
                    <a:pt x="82" y="50"/>
                    <a:pt x="82" y="50"/>
                  </a:cubicBezTo>
                  <a:lnTo>
                    <a:pt x="78" y="50"/>
                  </a:lnTo>
                  <a:close/>
                  <a:moveTo>
                    <a:pt x="74" y="70"/>
                  </a:moveTo>
                  <a:cubicBezTo>
                    <a:pt x="80" y="56"/>
                    <a:pt x="80" y="56"/>
                    <a:pt x="80" y="56"/>
                  </a:cubicBezTo>
                  <a:cubicBezTo>
                    <a:pt x="80" y="55"/>
                    <a:pt x="80" y="55"/>
                    <a:pt x="80" y="54"/>
                  </a:cubicBezTo>
                  <a:cubicBezTo>
                    <a:pt x="80" y="54"/>
                    <a:pt x="80" y="54"/>
                    <a:pt x="80" y="54"/>
                  </a:cubicBezTo>
                  <a:cubicBezTo>
                    <a:pt x="80" y="55"/>
                    <a:pt x="81" y="56"/>
                    <a:pt x="81" y="56"/>
                  </a:cubicBezTo>
                  <a:cubicBezTo>
                    <a:pt x="86" y="70"/>
                    <a:pt x="86" y="70"/>
                    <a:pt x="86" y="70"/>
                  </a:cubicBezTo>
                  <a:lnTo>
                    <a:pt x="74" y="70"/>
                  </a:lnTo>
                  <a:close/>
                  <a:moveTo>
                    <a:pt x="137" y="50"/>
                  </a:moveTo>
                  <a:cubicBezTo>
                    <a:pt x="128" y="50"/>
                    <a:pt x="128" y="50"/>
                    <a:pt x="128" y="50"/>
                  </a:cubicBezTo>
                  <a:cubicBezTo>
                    <a:pt x="128" y="83"/>
                    <a:pt x="128" y="83"/>
                    <a:pt x="128" y="83"/>
                  </a:cubicBezTo>
                  <a:cubicBezTo>
                    <a:pt x="137" y="83"/>
                    <a:pt x="137" y="83"/>
                    <a:pt x="137" y="83"/>
                  </a:cubicBezTo>
                  <a:cubicBezTo>
                    <a:pt x="142" y="83"/>
                    <a:pt x="147" y="82"/>
                    <a:pt x="150" y="79"/>
                  </a:cubicBezTo>
                  <a:cubicBezTo>
                    <a:pt x="153" y="75"/>
                    <a:pt x="155" y="71"/>
                    <a:pt x="155" y="66"/>
                  </a:cubicBezTo>
                  <a:cubicBezTo>
                    <a:pt x="155" y="55"/>
                    <a:pt x="149" y="50"/>
                    <a:pt x="137" y="50"/>
                  </a:cubicBezTo>
                  <a:close/>
                  <a:moveTo>
                    <a:pt x="147" y="76"/>
                  </a:moveTo>
                  <a:cubicBezTo>
                    <a:pt x="145" y="79"/>
                    <a:pt x="141" y="80"/>
                    <a:pt x="137" y="80"/>
                  </a:cubicBezTo>
                  <a:cubicBezTo>
                    <a:pt x="132" y="80"/>
                    <a:pt x="132" y="80"/>
                    <a:pt x="132" y="80"/>
                  </a:cubicBezTo>
                  <a:cubicBezTo>
                    <a:pt x="132" y="53"/>
                    <a:pt x="132" y="53"/>
                    <a:pt x="132" y="53"/>
                  </a:cubicBezTo>
                  <a:cubicBezTo>
                    <a:pt x="137" y="53"/>
                    <a:pt x="137" y="53"/>
                    <a:pt x="137" y="53"/>
                  </a:cubicBezTo>
                  <a:cubicBezTo>
                    <a:pt x="146" y="53"/>
                    <a:pt x="151" y="58"/>
                    <a:pt x="151" y="66"/>
                  </a:cubicBezTo>
                  <a:cubicBezTo>
                    <a:pt x="151" y="70"/>
                    <a:pt x="150" y="74"/>
                    <a:pt x="147" y="76"/>
                  </a:cubicBezTo>
                  <a:close/>
                  <a:moveTo>
                    <a:pt x="119" y="50"/>
                  </a:moveTo>
                  <a:cubicBezTo>
                    <a:pt x="123" y="50"/>
                    <a:pt x="123" y="50"/>
                    <a:pt x="123" y="50"/>
                  </a:cubicBezTo>
                  <a:cubicBezTo>
                    <a:pt x="123" y="83"/>
                    <a:pt x="123" y="83"/>
                    <a:pt x="123" y="83"/>
                  </a:cubicBezTo>
                  <a:cubicBezTo>
                    <a:pt x="118" y="83"/>
                    <a:pt x="118" y="83"/>
                    <a:pt x="118" y="83"/>
                  </a:cubicBezTo>
                  <a:cubicBezTo>
                    <a:pt x="101" y="56"/>
                    <a:pt x="101" y="56"/>
                    <a:pt x="101" y="56"/>
                  </a:cubicBezTo>
                  <a:cubicBezTo>
                    <a:pt x="101" y="56"/>
                    <a:pt x="100" y="55"/>
                    <a:pt x="100" y="54"/>
                  </a:cubicBezTo>
                  <a:cubicBezTo>
                    <a:pt x="100" y="54"/>
                    <a:pt x="100" y="54"/>
                    <a:pt x="100" y="54"/>
                  </a:cubicBezTo>
                  <a:cubicBezTo>
                    <a:pt x="100" y="55"/>
                    <a:pt x="100" y="57"/>
                    <a:pt x="100" y="59"/>
                  </a:cubicBezTo>
                  <a:cubicBezTo>
                    <a:pt x="100" y="83"/>
                    <a:pt x="100" y="83"/>
                    <a:pt x="100" y="83"/>
                  </a:cubicBezTo>
                  <a:cubicBezTo>
                    <a:pt x="96" y="83"/>
                    <a:pt x="96" y="83"/>
                    <a:pt x="96" y="83"/>
                  </a:cubicBezTo>
                  <a:cubicBezTo>
                    <a:pt x="96" y="50"/>
                    <a:pt x="96" y="50"/>
                    <a:pt x="96" y="50"/>
                  </a:cubicBezTo>
                  <a:cubicBezTo>
                    <a:pt x="101" y="50"/>
                    <a:pt x="101" y="50"/>
                    <a:pt x="101" y="50"/>
                  </a:cubicBezTo>
                  <a:cubicBezTo>
                    <a:pt x="118" y="76"/>
                    <a:pt x="118" y="76"/>
                    <a:pt x="118" y="76"/>
                  </a:cubicBezTo>
                  <a:cubicBezTo>
                    <a:pt x="119" y="77"/>
                    <a:pt x="119" y="78"/>
                    <a:pt x="119" y="78"/>
                  </a:cubicBezTo>
                  <a:cubicBezTo>
                    <a:pt x="120" y="78"/>
                    <a:pt x="120" y="78"/>
                    <a:pt x="120" y="78"/>
                  </a:cubicBezTo>
                  <a:cubicBezTo>
                    <a:pt x="119" y="77"/>
                    <a:pt x="119" y="76"/>
                    <a:pt x="119" y="73"/>
                  </a:cubicBezTo>
                  <a:lnTo>
                    <a:pt x="119" y="5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5" name="Group 44"/>
          <p:cNvGrpSpPr/>
          <p:nvPr/>
        </p:nvGrpSpPr>
        <p:grpSpPr>
          <a:xfrm>
            <a:off x="8255001" y="3315121"/>
            <a:ext cx="4190508" cy="1464701"/>
            <a:chOff x="8255001" y="3315121"/>
            <a:chExt cx="4190508" cy="1464701"/>
          </a:xfrm>
        </p:grpSpPr>
        <p:sp>
          <p:nvSpPr>
            <p:cNvPr id="40" name="Rectangle 39"/>
            <p:cNvSpPr/>
            <p:nvPr/>
          </p:nvSpPr>
          <p:spPr bwMode="auto">
            <a:xfrm>
              <a:off x="8255001" y="3315121"/>
              <a:ext cx="4190508" cy="1464701"/>
            </a:xfrm>
            <a:prstGeom prst="rect">
              <a:avLst/>
            </a:prstGeom>
            <a:solidFill>
              <a:schemeClr val="bg1">
                <a:lumMod val="10000"/>
                <a:alpha val="94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0" tIns="146304" rIns="0" bIns="146304" numCol="1" spcCol="0" rtlCol="0" fromWordArt="0" anchor="ctr" anchorCtr="0" forceAA="0" compatLnSpc="1">
              <a:prstTxWarp prst="textNoShape">
                <a:avLst/>
              </a:prstTxWarp>
              <a:noAutofit/>
            </a:bodyPr>
            <a:lstStyle/>
            <a:p>
              <a:pPr marL="0" lvl="1" defTabSz="914099" fontAlgn="base">
                <a:lnSpc>
                  <a:spcPct val="90000"/>
                </a:lnSpc>
                <a:spcBef>
                  <a:spcPct val="0"/>
                </a:spcBef>
                <a:spcAft>
                  <a:spcPct val="0"/>
                </a:spcAft>
              </a:pPr>
              <a:r>
                <a:rPr lang="en-US" sz="2400" spc="-50" dirty="0">
                  <a:gradFill>
                    <a:gsLst>
                      <a:gs pos="1250">
                        <a:schemeClr val="bg1"/>
                      </a:gs>
                      <a:gs pos="10417">
                        <a:schemeClr val="bg1"/>
                      </a:gs>
                    </a:gsLst>
                    <a:lin ang="5400000" scaled="0"/>
                  </a:gradFill>
                  <a:latin typeface="+mj-lt"/>
                </a:rPr>
                <a:t>What about </a:t>
              </a:r>
              <a:r>
                <a:rPr lang="en-US" sz="2400" spc="-50" dirty="0" smtClean="0">
                  <a:gradFill>
                    <a:gsLst>
                      <a:gs pos="1250">
                        <a:schemeClr val="bg1"/>
                      </a:gs>
                      <a:gs pos="10417">
                        <a:schemeClr val="bg1"/>
                      </a:gs>
                    </a:gsLst>
                    <a:lin ang="5400000" scaled="0"/>
                  </a:gradFill>
                  <a:latin typeface="+mj-lt"/>
                </a:rPr>
                <a:t/>
              </a:r>
              <a:br>
                <a:rPr lang="en-US" sz="2400" spc="-50" dirty="0" smtClean="0">
                  <a:gradFill>
                    <a:gsLst>
                      <a:gs pos="1250">
                        <a:schemeClr val="bg1"/>
                      </a:gs>
                      <a:gs pos="10417">
                        <a:schemeClr val="bg1"/>
                      </a:gs>
                    </a:gsLst>
                    <a:lin ang="5400000" scaled="0"/>
                  </a:gradFill>
                  <a:latin typeface="+mj-lt"/>
                </a:rPr>
              </a:br>
              <a:r>
                <a:rPr lang="en-US" sz="2400" spc="-50" dirty="0" smtClean="0">
                  <a:gradFill>
                    <a:gsLst>
                      <a:gs pos="1250">
                        <a:schemeClr val="bg1"/>
                      </a:gs>
                      <a:gs pos="10417">
                        <a:schemeClr val="bg1"/>
                      </a:gs>
                    </a:gsLst>
                    <a:lin ang="5400000" scaled="0"/>
                  </a:gradFill>
                  <a:latin typeface="+mj-lt"/>
                </a:rPr>
                <a:t>my </a:t>
              </a:r>
              <a:r>
                <a:rPr lang="en-US" sz="2400" spc="-50" dirty="0">
                  <a:gradFill>
                    <a:gsLst>
                      <a:gs pos="1250">
                        <a:schemeClr val="bg1"/>
                      </a:gs>
                      <a:gs pos="10417">
                        <a:schemeClr val="bg1"/>
                      </a:gs>
                    </a:gsLst>
                    <a:lin ang="5400000" scaled="0"/>
                  </a:gradFill>
                  <a:latin typeface="+mj-lt"/>
                </a:rPr>
                <a:t>h</a:t>
              </a:r>
              <a:r>
                <a:rPr lang="en-US" sz="2400" spc="-50" dirty="0" smtClean="0">
                  <a:gradFill>
                    <a:gsLst>
                      <a:gs pos="1250">
                        <a:schemeClr val="bg1"/>
                      </a:gs>
                      <a:gs pos="10417">
                        <a:schemeClr val="bg1"/>
                      </a:gs>
                    </a:gsLst>
                    <a:lin ang="5400000" scaled="0"/>
                  </a:gradFill>
                  <a:latin typeface="+mj-lt"/>
                </a:rPr>
                <a:t>eterogeneous</a:t>
              </a:r>
              <a:r>
                <a:rPr lang="en-US" sz="2400" spc="-50" dirty="0">
                  <a:gradFill>
                    <a:gsLst>
                      <a:gs pos="1250">
                        <a:schemeClr val="bg1"/>
                      </a:gs>
                      <a:gs pos="10417">
                        <a:schemeClr val="bg1"/>
                      </a:gs>
                    </a:gsLst>
                    <a:lin ang="5400000" scaled="0"/>
                  </a:gradFill>
                  <a:latin typeface="+mj-lt"/>
                </a:rPr>
                <a:t>, </a:t>
              </a:r>
              <a:r>
                <a:rPr lang="en-US" sz="2400" spc="-50" dirty="0" smtClean="0">
                  <a:gradFill>
                    <a:gsLst>
                      <a:gs pos="1250">
                        <a:schemeClr val="bg1"/>
                      </a:gs>
                      <a:gs pos="10417">
                        <a:schemeClr val="bg1"/>
                      </a:gs>
                    </a:gsLst>
                    <a:lin ang="5400000" scaled="0"/>
                  </a:gradFill>
                  <a:latin typeface="+mj-lt"/>
                </a:rPr>
                <a:t/>
              </a:r>
              <a:br>
                <a:rPr lang="en-US" sz="2400" spc="-50" dirty="0" smtClean="0">
                  <a:gradFill>
                    <a:gsLst>
                      <a:gs pos="1250">
                        <a:schemeClr val="bg1"/>
                      </a:gs>
                      <a:gs pos="10417">
                        <a:schemeClr val="bg1"/>
                      </a:gs>
                    </a:gsLst>
                    <a:lin ang="5400000" scaled="0"/>
                  </a:gradFill>
                  <a:latin typeface="+mj-lt"/>
                </a:rPr>
              </a:br>
              <a:r>
                <a:rPr lang="en-US" sz="2400" spc="-50" dirty="0" smtClean="0">
                  <a:gradFill>
                    <a:gsLst>
                      <a:gs pos="1250">
                        <a:schemeClr val="bg1"/>
                      </a:gs>
                      <a:gs pos="10417">
                        <a:schemeClr val="bg1"/>
                      </a:gs>
                    </a:gsLst>
                    <a:lin ang="5400000" scaled="0"/>
                  </a:gradFill>
                  <a:latin typeface="+mj-lt"/>
                </a:rPr>
                <a:t>complex </a:t>
              </a:r>
              <a:r>
                <a:rPr lang="en-US" sz="2400" spc="-50" dirty="0">
                  <a:gradFill>
                    <a:gsLst>
                      <a:gs pos="1250">
                        <a:schemeClr val="bg1"/>
                      </a:gs>
                      <a:gs pos="10417">
                        <a:schemeClr val="bg1"/>
                      </a:gs>
                    </a:gsLst>
                    <a:lin ang="5400000" scaled="0"/>
                  </a:gradFill>
                  <a:latin typeface="+mj-lt"/>
                </a:rPr>
                <a:t>IT </a:t>
              </a:r>
              <a:r>
                <a:rPr lang="en-US" sz="2400" spc="-50" dirty="0" smtClean="0">
                  <a:gradFill>
                    <a:gsLst>
                      <a:gs pos="1250">
                        <a:schemeClr val="bg1"/>
                      </a:gs>
                      <a:gs pos="10417">
                        <a:schemeClr val="bg1"/>
                      </a:gs>
                    </a:gsLst>
                    <a:lin ang="5400000" scaled="0"/>
                  </a:gradFill>
                  <a:latin typeface="+mj-lt"/>
                </a:rPr>
                <a:t>landscape?</a:t>
              </a:r>
              <a:endParaRPr lang="en-US" sz="2400" spc="-50" dirty="0">
                <a:gradFill>
                  <a:gsLst>
                    <a:gs pos="1250">
                      <a:schemeClr val="bg1"/>
                    </a:gs>
                    <a:gs pos="10417">
                      <a:schemeClr val="bg1"/>
                    </a:gs>
                  </a:gsLst>
                  <a:lin ang="5400000" scaled="0"/>
                </a:gradFill>
                <a:latin typeface="+mj-lt"/>
              </a:endParaRPr>
            </a:p>
          </p:txBody>
        </p:sp>
        <p:sp>
          <p:nvSpPr>
            <p:cNvPr id="44" name="Freeform 20"/>
            <p:cNvSpPr>
              <a:spLocks noEditPoints="1"/>
            </p:cNvSpPr>
            <p:nvPr/>
          </p:nvSpPr>
          <p:spPr bwMode="auto">
            <a:xfrm>
              <a:off x="8381151" y="3758884"/>
              <a:ext cx="840256" cy="577175"/>
            </a:xfrm>
            <a:custGeom>
              <a:avLst/>
              <a:gdLst>
                <a:gd name="T0" fmla="*/ 485 w 485"/>
                <a:gd name="T1" fmla="*/ 245 h 332"/>
                <a:gd name="T2" fmla="*/ 466 w 485"/>
                <a:gd name="T3" fmla="*/ 259 h 332"/>
                <a:gd name="T4" fmla="*/ 461 w 485"/>
                <a:gd name="T5" fmla="*/ 266 h 332"/>
                <a:gd name="T6" fmla="*/ 430 w 485"/>
                <a:gd name="T7" fmla="*/ 291 h 332"/>
                <a:gd name="T8" fmla="*/ 370 w 485"/>
                <a:gd name="T9" fmla="*/ 315 h 332"/>
                <a:gd name="T10" fmla="*/ 273 w 485"/>
                <a:gd name="T11" fmla="*/ 328 h 332"/>
                <a:gd name="T12" fmla="*/ 76 w 485"/>
                <a:gd name="T13" fmla="*/ 293 h 332"/>
                <a:gd name="T14" fmla="*/ 76 w 485"/>
                <a:gd name="T15" fmla="*/ 220 h 332"/>
                <a:gd name="T16" fmla="*/ 144 w 485"/>
                <a:gd name="T17" fmla="*/ 191 h 332"/>
                <a:gd name="T18" fmla="*/ 210 w 485"/>
                <a:gd name="T19" fmla="*/ 196 h 332"/>
                <a:gd name="T20" fmla="*/ 264 w 485"/>
                <a:gd name="T21" fmla="*/ 201 h 332"/>
                <a:gd name="T22" fmla="*/ 320 w 485"/>
                <a:gd name="T23" fmla="*/ 193 h 332"/>
                <a:gd name="T24" fmla="*/ 354 w 485"/>
                <a:gd name="T25" fmla="*/ 214 h 332"/>
                <a:gd name="T26" fmla="*/ 325 w 485"/>
                <a:gd name="T27" fmla="*/ 235 h 332"/>
                <a:gd name="T28" fmla="*/ 281 w 485"/>
                <a:gd name="T29" fmla="*/ 233 h 332"/>
                <a:gd name="T30" fmla="*/ 233 w 485"/>
                <a:gd name="T31" fmla="*/ 246 h 332"/>
                <a:gd name="T32" fmla="*/ 286 w 485"/>
                <a:gd name="T33" fmla="*/ 270 h 332"/>
                <a:gd name="T34" fmla="*/ 361 w 485"/>
                <a:gd name="T35" fmla="*/ 272 h 332"/>
                <a:gd name="T36" fmla="*/ 412 w 485"/>
                <a:gd name="T37" fmla="*/ 257 h 332"/>
                <a:gd name="T38" fmla="*/ 464 w 485"/>
                <a:gd name="T39" fmla="*/ 232 h 332"/>
                <a:gd name="T40" fmla="*/ 485 w 485"/>
                <a:gd name="T41" fmla="*/ 245 h 332"/>
                <a:gd name="T42" fmla="*/ 55 w 485"/>
                <a:gd name="T43" fmla="*/ 200 h 332"/>
                <a:gd name="T44" fmla="*/ 0 w 485"/>
                <a:gd name="T45" fmla="*/ 200 h 332"/>
                <a:gd name="T46" fmla="*/ 0 w 485"/>
                <a:gd name="T47" fmla="*/ 307 h 332"/>
                <a:gd name="T48" fmla="*/ 55 w 485"/>
                <a:gd name="T49" fmla="*/ 307 h 332"/>
                <a:gd name="T50" fmla="*/ 63 w 485"/>
                <a:gd name="T51" fmla="*/ 299 h 332"/>
                <a:gd name="T52" fmla="*/ 63 w 485"/>
                <a:gd name="T53" fmla="*/ 206 h 332"/>
                <a:gd name="T54" fmla="*/ 55 w 485"/>
                <a:gd name="T55" fmla="*/ 200 h 332"/>
                <a:gd name="T56" fmla="*/ 426 w 485"/>
                <a:gd name="T57" fmla="*/ 124 h 332"/>
                <a:gd name="T58" fmla="*/ 364 w 485"/>
                <a:gd name="T59" fmla="*/ 0 h 332"/>
                <a:gd name="T60" fmla="*/ 336 w 485"/>
                <a:gd name="T61" fmla="*/ 57 h 332"/>
                <a:gd name="T62" fmla="*/ 336 w 485"/>
                <a:gd name="T63" fmla="*/ 15 h 332"/>
                <a:gd name="T64" fmla="*/ 196 w 485"/>
                <a:gd name="T65" fmla="*/ 15 h 332"/>
                <a:gd name="T66" fmla="*/ 196 w 485"/>
                <a:gd name="T67" fmla="*/ 33 h 332"/>
                <a:gd name="T68" fmla="*/ 162 w 485"/>
                <a:gd name="T69" fmla="*/ 22 h 332"/>
                <a:gd name="T70" fmla="*/ 101 w 485"/>
                <a:gd name="T71" fmla="*/ 82 h 332"/>
                <a:gd name="T72" fmla="*/ 162 w 485"/>
                <a:gd name="T73" fmla="*/ 143 h 332"/>
                <a:gd name="T74" fmla="*/ 196 w 485"/>
                <a:gd name="T75" fmla="*/ 132 h 332"/>
                <a:gd name="T76" fmla="*/ 196 w 485"/>
                <a:gd name="T77" fmla="*/ 155 h 332"/>
                <a:gd name="T78" fmla="*/ 336 w 485"/>
                <a:gd name="T79" fmla="*/ 155 h 332"/>
                <a:gd name="T80" fmla="*/ 336 w 485"/>
                <a:gd name="T81" fmla="*/ 124 h 332"/>
                <a:gd name="T82" fmla="*/ 426 w 485"/>
                <a:gd name="T83" fmla="*/ 124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85" h="332">
                  <a:moveTo>
                    <a:pt x="485" y="245"/>
                  </a:moveTo>
                  <a:cubicBezTo>
                    <a:pt x="485" y="245"/>
                    <a:pt x="483" y="246"/>
                    <a:pt x="466" y="259"/>
                  </a:cubicBezTo>
                  <a:cubicBezTo>
                    <a:pt x="466" y="259"/>
                    <a:pt x="462" y="266"/>
                    <a:pt x="461" y="266"/>
                  </a:cubicBezTo>
                  <a:cubicBezTo>
                    <a:pt x="453" y="272"/>
                    <a:pt x="445" y="280"/>
                    <a:pt x="430" y="291"/>
                  </a:cubicBezTo>
                  <a:cubicBezTo>
                    <a:pt x="415" y="293"/>
                    <a:pt x="385" y="307"/>
                    <a:pt x="370" y="315"/>
                  </a:cubicBezTo>
                  <a:cubicBezTo>
                    <a:pt x="343" y="314"/>
                    <a:pt x="303" y="320"/>
                    <a:pt x="273" y="328"/>
                  </a:cubicBezTo>
                  <a:cubicBezTo>
                    <a:pt x="231" y="322"/>
                    <a:pt x="226" y="332"/>
                    <a:pt x="76" y="293"/>
                  </a:cubicBezTo>
                  <a:cubicBezTo>
                    <a:pt x="76" y="293"/>
                    <a:pt x="76" y="233"/>
                    <a:pt x="76" y="220"/>
                  </a:cubicBezTo>
                  <a:cubicBezTo>
                    <a:pt x="104" y="214"/>
                    <a:pt x="112" y="196"/>
                    <a:pt x="144" y="191"/>
                  </a:cubicBezTo>
                  <a:cubicBezTo>
                    <a:pt x="167" y="188"/>
                    <a:pt x="188" y="190"/>
                    <a:pt x="210" y="196"/>
                  </a:cubicBezTo>
                  <a:cubicBezTo>
                    <a:pt x="225" y="201"/>
                    <a:pt x="239" y="204"/>
                    <a:pt x="264" y="201"/>
                  </a:cubicBezTo>
                  <a:cubicBezTo>
                    <a:pt x="285" y="200"/>
                    <a:pt x="293" y="193"/>
                    <a:pt x="320" y="193"/>
                  </a:cubicBezTo>
                  <a:cubicBezTo>
                    <a:pt x="338" y="193"/>
                    <a:pt x="356" y="204"/>
                    <a:pt x="354" y="214"/>
                  </a:cubicBezTo>
                  <a:cubicBezTo>
                    <a:pt x="354" y="224"/>
                    <a:pt x="336" y="233"/>
                    <a:pt x="325" y="235"/>
                  </a:cubicBezTo>
                  <a:cubicBezTo>
                    <a:pt x="299" y="235"/>
                    <a:pt x="306" y="233"/>
                    <a:pt x="281" y="233"/>
                  </a:cubicBezTo>
                  <a:cubicBezTo>
                    <a:pt x="252" y="233"/>
                    <a:pt x="251" y="238"/>
                    <a:pt x="233" y="246"/>
                  </a:cubicBezTo>
                  <a:cubicBezTo>
                    <a:pt x="251" y="251"/>
                    <a:pt x="262" y="257"/>
                    <a:pt x="286" y="270"/>
                  </a:cubicBezTo>
                  <a:cubicBezTo>
                    <a:pt x="312" y="267"/>
                    <a:pt x="338" y="270"/>
                    <a:pt x="361" y="272"/>
                  </a:cubicBezTo>
                  <a:cubicBezTo>
                    <a:pt x="380" y="267"/>
                    <a:pt x="390" y="259"/>
                    <a:pt x="412" y="257"/>
                  </a:cubicBezTo>
                  <a:cubicBezTo>
                    <a:pt x="427" y="246"/>
                    <a:pt x="446" y="228"/>
                    <a:pt x="464" y="232"/>
                  </a:cubicBezTo>
                  <a:cubicBezTo>
                    <a:pt x="474" y="233"/>
                    <a:pt x="485" y="245"/>
                    <a:pt x="485" y="245"/>
                  </a:cubicBezTo>
                  <a:close/>
                  <a:moveTo>
                    <a:pt x="55" y="200"/>
                  </a:moveTo>
                  <a:cubicBezTo>
                    <a:pt x="0" y="200"/>
                    <a:pt x="0" y="200"/>
                    <a:pt x="0" y="200"/>
                  </a:cubicBezTo>
                  <a:cubicBezTo>
                    <a:pt x="0" y="307"/>
                    <a:pt x="0" y="307"/>
                    <a:pt x="0" y="307"/>
                  </a:cubicBezTo>
                  <a:cubicBezTo>
                    <a:pt x="55" y="307"/>
                    <a:pt x="55" y="307"/>
                    <a:pt x="55" y="307"/>
                  </a:cubicBezTo>
                  <a:cubicBezTo>
                    <a:pt x="60" y="307"/>
                    <a:pt x="63" y="304"/>
                    <a:pt x="63" y="299"/>
                  </a:cubicBezTo>
                  <a:cubicBezTo>
                    <a:pt x="63" y="206"/>
                    <a:pt x="63" y="206"/>
                    <a:pt x="63" y="206"/>
                  </a:cubicBezTo>
                  <a:cubicBezTo>
                    <a:pt x="63" y="203"/>
                    <a:pt x="60" y="200"/>
                    <a:pt x="55" y="200"/>
                  </a:cubicBezTo>
                  <a:close/>
                  <a:moveTo>
                    <a:pt x="426" y="124"/>
                  </a:moveTo>
                  <a:cubicBezTo>
                    <a:pt x="364" y="0"/>
                    <a:pt x="364" y="0"/>
                    <a:pt x="364" y="0"/>
                  </a:cubicBezTo>
                  <a:cubicBezTo>
                    <a:pt x="336" y="57"/>
                    <a:pt x="336" y="57"/>
                    <a:pt x="336" y="57"/>
                  </a:cubicBezTo>
                  <a:cubicBezTo>
                    <a:pt x="336" y="15"/>
                    <a:pt x="336" y="15"/>
                    <a:pt x="336" y="15"/>
                  </a:cubicBezTo>
                  <a:cubicBezTo>
                    <a:pt x="196" y="15"/>
                    <a:pt x="196" y="15"/>
                    <a:pt x="196" y="15"/>
                  </a:cubicBezTo>
                  <a:cubicBezTo>
                    <a:pt x="196" y="33"/>
                    <a:pt x="196" y="33"/>
                    <a:pt x="196" y="33"/>
                  </a:cubicBezTo>
                  <a:cubicBezTo>
                    <a:pt x="187" y="26"/>
                    <a:pt x="175" y="22"/>
                    <a:pt x="162" y="22"/>
                  </a:cubicBezTo>
                  <a:cubicBezTo>
                    <a:pt x="128" y="22"/>
                    <a:pt x="101" y="49"/>
                    <a:pt x="101" y="82"/>
                  </a:cubicBezTo>
                  <a:cubicBezTo>
                    <a:pt x="101" y="116"/>
                    <a:pt x="128" y="143"/>
                    <a:pt x="162" y="143"/>
                  </a:cubicBezTo>
                  <a:cubicBezTo>
                    <a:pt x="175" y="143"/>
                    <a:pt x="187" y="138"/>
                    <a:pt x="196" y="132"/>
                  </a:cubicBezTo>
                  <a:cubicBezTo>
                    <a:pt x="196" y="155"/>
                    <a:pt x="196" y="155"/>
                    <a:pt x="196" y="155"/>
                  </a:cubicBezTo>
                  <a:cubicBezTo>
                    <a:pt x="336" y="155"/>
                    <a:pt x="336" y="155"/>
                    <a:pt x="336" y="155"/>
                  </a:cubicBezTo>
                  <a:cubicBezTo>
                    <a:pt x="336" y="124"/>
                    <a:pt x="336" y="124"/>
                    <a:pt x="336" y="124"/>
                  </a:cubicBezTo>
                  <a:lnTo>
                    <a:pt x="426" y="12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680669475"/>
      </p:ext>
    </p:extLst>
  </p:cSld>
  <p:clrMapOvr>
    <a:masterClrMapping/>
  </p:clrMapOvr>
  <p:transition spd="slow">
    <p:push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decel="10000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fill="hold"/>
                                        <p:tgtEl>
                                          <p:spTgt spid="27"/>
                                        </p:tgtEl>
                                        <p:attrNameLst>
                                          <p:attrName>ppt_x</p:attrName>
                                        </p:attrNameLst>
                                      </p:cBhvr>
                                      <p:tavLst>
                                        <p:tav tm="0">
                                          <p:val>
                                            <p:strVal val="1+#ppt_w/2"/>
                                          </p:val>
                                        </p:tav>
                                        <p:tav tm="100000">
                                          <p:val>
                                            <p:strVal val="#ppt_x"/>
                                          </p:val>
                                        </p:tav>
                                      </p:tavLst>
                                    </p:anim>
                                    <p:anim calcmode="lin" valueType="num">
                                      <p:cBhvr additive="base">
                                        <p:cTn id="8" dur="500" fill="hold"/>
                                        <p:tgtEl>
                                          <p:spTgt spid="27"/>
                                        </p:tgtEl>
                                        <p:attrNameLst>
                                          <p:attrName>ppt_y</p:attrName>
                                        </p:attrNameLst>
                                      </p:cBhvr>
                                      <p:tavLst>
                                        <p:tav tm="0">
                                          <p:val>
                                            <p:strVal val="#ppt_y"/>
                                          </p:val>
                                        </p:tav>
                                        <p:tav tm="100000">
                                          <p:val>
                                            <p:strVal val="#ppt_y"/>
                                          </p:val>
                                        </p:tav>
                                      </p:tavLst>
                                    </p:anim>
                                  </p:childTnLst>
                                </p:cTn>
                              </p:par>
                              <p:par>
                                <p:cTn id="9" presetID="2" presetClass="entr" presetSubtype="4" decel="100000" fill="hold" nodeType="withEffect">
                                  <p:stCondLst>
                                    <p:cond delay="900"/>
                                  </p:stCondLst>
                                  <p:childTnLst>
                                    <p:set>
                                      <p:cBhvr>
                                        <p:cTn id="10" dur="1" fill="hold">
                                          <p:stCondLst>
                                            <p:cond delay="0"/>
                                          </p:stCondLst>
                                        </p:cTn>
                                        <p:tgtEl>
                                          <p:spTgt spid="65"/>
                                        </p:tgtEl>
                                        <p:attrNameLst>
                                          <p:attrName>style.visibility</p:attrName>
                                        </p:attrNameLst>
                                      </p:cBhvr>
                                      <p:to>
                                        <p:strVal val="visible"/>
                                      </p:to>
                                    </p:set>
                                    <p:anim calcmode="lin" valueType="num">
                                      <p:cBhvr additive="base">
                                        <p:cTn id="11" dur="400" fill="hold"/>
                                        <p:tgtEl>
                                          <p:spTgt spid="65"/>
                                        </p:tgtEl>
                                        <p:attrNameLst>
                                          <p:attrName>ppt_x</p:attrName>
                                        </p:attrNameLst>
                                      </p:cBhvr>
                                      <p:tavLst>
                                        <p:tav tm="0">
                                          <p:val>
                                            <p:strVal val="#ppt_x"/>
                                          </p:val>
                                        </p:tav>
                                        <p:tav tm="100000">
                                          <p:val>
                                            <p:strVal val="#ppt_x"/>
                                          </p:val>
                                        </p:tav>
                                      </p:tavLst>
                                    </p:anim>
                                    <p:anim calcmode="lin" valueType="num">
                                      <p:cBhvr additive="base">
                                        <p:cTn id="12" dur="400" fill="hold"/>
                                        <p:tgtEl>
                                          <p:spTgt spid="65"/>
                                        </p:tgtEl>
                                        <p:attrNameLst>
                                          <p:attrName>ppt_y</p:attrName>
                                        </p:attrNameLst>
                                      </p:cBhvr>
                                      <p:tavLst>
                                        <p:tav tm="0">
                                          <p:val>
                                            <p:strVal val="1+#ppt_h/2"/>
                                          </p:val>
                                        </p:tav>
                                        <p:tav tm="100000">
                                          <p:val>
                                            <p:strVal val="#ppt_y"/>
                                          </p:val>
                                        </p:tav>
                                      </p:tavLst>
                                    </p:anim>
                                  </p:childTnLst>
                                </p:cTn>
                              </p:par>
                              <p:par>
                                <p:cTn id="13" presetID="2" presetClass="entr" presetSubtype="2" decel="100000" fill="hold" nodeType="withEffect">
                                  <p:stCondLst>
                                    <p:cond delay="800"/>
                                  </p:stCondLst>
                                  <p:childTnLst>
                                    <p:set>
                                      <p:cBhvr>
                                        <p:cTn id="14" dur="1" fill="hold">
                                          <p:stCondLst>
                                            <p:cond delay="0"/>
                                          </p:stCondLst>
                                        </p:cTn>
                                        <p:tgtEl>
                                          <p:spTgt spid="67"/>
                                        </p:tgtEl>
                                        <p:attrNameLst>
                                          <p:attrName>style.visibility</p:attrName>
                                        </p:attrNameLst>
                                      </p:cBhvr>
                                      <p:to>
                                        <p:strVal val="visible"/>
                                      </p:to>
                                    </p:set>
                                    <p:anim calcmode="lin" valueType="num">
                                      <p:cBhvr additive="base">
                                        <p:cTn id="15" dur="500" fill="hold"/>
                                        <p:tgtEl>
                                          <p:spTgt spid="67"/>
                                        </p:tgtEl>
                                        <p:attrNameLst>
                                          <p:attrName>ppt_x</p:attrName>
                                        </p:attrNameLst>
                                      </p:cBhvr>
                                      <p:tavLst>
                                        <p:tav tm="0">
                                          <p:val>
                                            <p:strVal val="1+#ppt_w/2"/>
                                          </p:val>
                                        </p:tav>
                                        <p:tav tm="100000">
                                          <p:val>
                                            <p:strVal val="#ppt_x"/>
                                          </p:val>
                                        </p:tav>
                                      </p:tavLst>
                                    </p:anim>
                                    <p:anim calcmode="lin" valueType="num">
                                      <p:cBhvr additive="base">
                                        <p:cTn id="16" dur="500" fill="hold"/>
                                        <p:tgtEl>
                                          <p:spTgt spid="67"/>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2" decel="100000" fill="hold" nodeType="clickEffect">
                                  <p:stCondLst>
                                    <p:cond delay="0"/>
                                  </p:stCondLst>
                                  <p:childTnLst>
                                    <p:set>
                                      <p:cBhvr>
                                        <p:cTn id="20" dur="1" fill="hold">
                                          <p:stCondLst>
                                            <p:cond delay="0"/>
                                          </p:stCondLst>
                                        </p:cTn>
                                        <p:tgtEl>
                                          <p:spTgt spid="45"/>
                                        </p:tgtEl>
                                        <p:attrNameLst>
                                          <p:attrName>style.visibility</p:attrName>
                                        </p:attrNameLst>
                                      </p:cBhvr>
                                      <p:to>
                                        <p:strVal val="visible"/>
                                      </p:to>
                                    </p:set>
                                    <p:anim calcmode="lin" valueType="num">
                                      <p:cBhvr additive="base">
                                        <p:cTn id="21" dur="500" fill="hold"/>
                                        <p:tgtEl>
                                          <p:spTgt spid="45"/>
                                        </p:tgtEl>
                                        <p:attrNameLst>
                                          <p:attrName>ppt_x</p:attrName>
                                        </p:attrNameLst>
                                      </p:cBhvr>
                                      <p:tavLst>
                                        <p:tav tm="0">
                                          <p:val>
                                            <p:strVal val="1+#ppt_w/2"/>
                                          </p:val>
                                        </p:tav>
                                        <p:tav tm="100000">
                                          <p:val>
                                            <p:strVal val="#ppt_x"/>
                                          </p:val>
                                        </p:tav>
                                      </p:tavLst>
                                    </p:anim>
                                    <p:anim calcmode="lin" valueType="num">
                                      <p:cBhvr additive="base">
                                        <p:cTn id="22" dur="500" fill="hold"/>
                                        <p:tgtEl>
                                          <p:spTgt spid="45"/>
                                        </p:tgtEl>
                                        <p:attrNameLst>
                                          <p:attrName>ppt_y</p:attrName>
                                        </p:attrNameLst>
                                      </p:cBhvr>
                                      <p:tavLst>
                                        <p:tav tm="0">
                                          <p:val>
                                            <p:strVal val="#ppt_y"/>
                                          </p:val>
                                        </p:tav>
                                        <p:tav tm="100000">
                                          <p:val>
                                            <p:strVal val="#ppt_y"/>
                                          </p:val>
                                        </p:tav>
                                      </p:tavLst>
                                    </p:anim>
                                  </p:childTnLst>
                                </p:cTn>
                              </p:par>
                              <p:par>
                                <p:cTn id="23" presetID="53" presetClass="entr" presetSubtype="16" fill="hold" nodeType="withEffect">
                                  <p:stCondLst>
                                    <p:cond delay="500"/>
                                  </p:stCondLst>
                                  <p:childTnLst>
                                    <p:set>
                                      <p:cBhvr>
                                        <p:cTn id="24" dur="1" fill="hold">
                                          <p:stCondLst>
                                            <p:cond delay="0"/>
                                          </p:stCondLst>
                                        </p:cTn>
                                        <p:tgtEl>
                                          <p:spTgt spid="2"/>
                                        </p:tgtEl>
                                        <p:attrNameLst>
                                          <p:attrName>style.visibility</p:attrName>
                                        </p:attrNameLst>
                                      </p:cBhvr>
                                      <p:to>
                                        <p:strVal val="visible"/>
                                      </p:to>
                                    </p:set>
                                    <p:anim calcmode="lin" valueType="num">
                                      <p:cBhvr>
                                        <p:cTn id="25" dur="250" fill="hold"/>
                                        <p:tgtEl>
                                          <p:spTgt spid="2"/>
                                        </p:tgtEl>
                                        <p:attrNameLst>
                                          <p:attrName>ppt_w</p:attrName>
                                        </p:attrNameLst>
                                      </p:cBhvr>
                                      <p:tavLst>
                                        <p:tav tm="0">
                                          <p:val>
                                            <p:fltVal val="0"/>
                                          </p:val>
                                        </p:tav>
                                        <p:tav tm="100000">
                                          <p:val>
                                            <p:strVal val="#ppt_w"/>
                                          </p:val>
                                        </p:tav>
                                      </p:tavLst>
                                    </p:anim>
                                    <p:anim calcmode="lin" valueType="num">
                                      <p:cBhvr>
                                        <p:cTn id="26" dur="250" fill="hold"/>
                                        <p:tgtEl>
                                          <p:spTgt spid="2"/>
                                        </p:tgtEl>
                                        <p:attrNameLst>
                                          <p:attrName>ppt_h</p:attrName>
                                        </p:attrNameLst>
                                      </p:cBhvr>
                                      <p:tavLst>
                                        <p:tav tm="0">
                                          <p:val>
                                            <p:fltVal val="0"/>
                                          </p:val>
                                        </p:tav>
                                        <p:tav tm="100000">
                                          <p:val>
                                            <p:strVal val="#ppt_h"/>
                                          </p:val>
                                        </p:tav>
                                      </p:tavLst>
                                    </p:anim>
                                    <p:animEffect transition="in" filter="fade">
                                      <p:cBhvr>
                                        <p:cTn id="27" dur="250"/>
                                        <p:tgtEl>
                                          <p:spTgt spid="2"/>
                                        </p:tgtEl>
                                      </p:cBhvr>
                                    </p:animEffect>
                                  </p:childTnLst>
                                </p:cTn>
                              </p:par>
                              <p:par>
                                <p:cTn id="28" presetID="6" presetClass="emph" presetSubtype="0" decel="100000" fill="hold" nodeType="withEffect">
                                  <p:stCondLst>
                                    <p:cond delay="700"/>
                                  </p:stCondLst>
                                  <p:childTnLst>
                                    <p:animScale>
                                      <p:cBhvr>
                                        <p:cTn id="29" dur="250" fill="hold"/>
                                        <p:tgtEl>
                                          <p:spTgt spid="2"/>
                                        </p:tgtEl>
                                      </p:cBhvr>
                                      <p:by x="110000" y="110000"/>
                                    </p:animScale>
                                  </p:childTnLst>
                                </p:cTn>
                              </p:par>
                              <p:par>
                                <p:cTn id="30" presetID="6" presetClass="emph" presetSubtype="0" decel="100000" fill="hold" nodeType="withEffect">
                                  <p:stCondLst>
                                    <p:cond delay="800"/>
                                  </p:stCondLst>
                                  <p:childTnLst>
                                    <p:animScale>
                                      <p:cBhvr>
                                        <p:cTn id="31" dur="250" fill="hold"/>
                                        <p:tgtEl>
                                          <p:spTgt spid="2"/>
                                        </p:tgtEl>
                                      </p:cBhvr>
                                      <p:by x="91000" y="91000"/>
                                    </p:animScale>
                                  </p:childTnLst>
                                </p:cTn>
                              </p:par>
                              <p:par>
                                <p:cTn id="32" presetID="53" presetClass="entr" presetSubtype="16" fill="hold" nodeType="withEffect">
                                  <p:stCondLst>
                                    <p:cond delay="500"/>
                                  </p:stCondLst>
                                  <p:childTnLst>
                                    <p:set>
                                      <p:cBhvr>
                                        <p:cTn id="33" dur="1" fill="hold">
                                          <p:stCondLst>
                                            <p:cond delay="0"/>
                                          </p:stCondLst>
                                        </p:cTn>
                                        <p:tgtEl>
                                          <p:spTgt spid="69"/>
                                        </p:tgtEl>
                                        <p:attrNameLst>
                                          <p:attrName>style.visibility</p:attrName>
                                        </p:attrNameLst>
                                      </p:cBhvr>
                                      <p:to>
                                        <p:strVal val="visible"/>
                                      </p:to>
                                    </p:set>
                                    <p:anim calcmode="lin" valueType="num">
                                      <p:cBhvr>
                                        <p:cTn id="34" dur="250" fill="hold"/>
                                        <p:tgtEl>
                                          <p:spTgt spid="69"/>
                                        </p:tgtEl>
                                        <p:attrNameLst>
                                          <p:attrName>ppt_w</p:attrName>
                                        </p:attrNameLst>
                                      </p:cBhvr>
                                      <p:tavLst>
                                        <p:tav tm="0">
                                          <p:val>
                                            <p:fltVal val="0"/>
                                          </p:val>
                                        </p:tav>
                                        <p:tav tm="100000">
                                          <p:val>
                                            <p:strVal val="#ppt_w"/>
                                          </p:val>
                                        </p:tav>
                                      </p:tavLst>
                                    </p:anim>
                                    <p:anim calcmode="lin" valueType="num">
                                      <p:cBhvr>
                                        <p:cTn id="35" dur="250" fill="hold"/>
                                        <p:tgtEl>
                                          <p:spTgt spid="69"/>
                                        </p:tgtEl>
                                        <p:attrNameLst>
                                          <p:attrName>ppt_h</p:attrName>
                                        </p:attrNameLst>
                                      </p:cBhvr>
                                      <p:tavLst>
                                        <p:tav tm="0">
                                          <p:val>
                                            <p:fltVal val="0"/>
                                          </p:val>
                                        </p:tav>
                                        <p:tav tm="100000">
                                          <p:val>
                                            <p:strVal val="#ppt_h"/>
                                          </p:val>
                                        </p:tav>
                                      </p:tavLst>
                                    </p:anim>
                                    <p:animEffect transition="in" filter="fade">
                                      <p:cBhvr>
                                        <p:cTn id="36" dur="250"/>
                                        <p:tgtEl>
                                          <p:spTgt spid="69"/>
                                        </p:tgtEl>
                                      </p:cBhvr>
                                    </p:animEffect>
                                  </p:childTnLst>
                                </p:cTn>
                              </p:par>
                              <p:par>
                                <p:cTn id="37" presetID="6" presetClass="emph" presetSubtype="0" decel="100000" fill="hold" nodeType="withEffect">
                                  <p:stCondLst>
                                    <p:cond delay="700"/>
                                  </p:stCondLst>
                                  <p:childTnLst>
                                    <p:animScale>
                                      <p:cBhvr>
                                        <p:cTn id="38" dur="250" fill="hold"/>
                                        <p:tgtEl>
                                          <p:spTgt spid="69"/>
                                        </p:tgtEl>
                                      </p:cBhvr>
                                      <p:by x="110000" y="110000"/>
                                    </p:animScale>
                                  </p:childTnLst>
                                </p:cTn>
                              </p:par>
                              <p:par>
                                <p:cTn id="39" presetID="6" presetClass="emph" presetSubtype="0" decel="100000" fill="hold" nodeType="withEffect">
                                  <p:stCondLst>
                                    <p:cond delay="800"/>
                                  </p:stCondLst>
                                  <p:childTnLst>
                                    <p:animScale>
                                      <p:cBhvr>
                                        <p:cTn id="40" dur="250" fill="hold"/>
                                        <p:tgtEl>
                                          <p:spTgt spid="69"/>
                                        </p:tgtEl>
                                      </p:cBhvr>
                                      <p:by x="91000" y="91000"/>
                                    </p:animScale>
                                  </p:childTnLst>
                                </p:cTn>
                              </p:par>
                              <p:par>
                                <p:cTn id="41" presetID="53" presetClass="entr" presetSubtype="16" fill="hold" nodeType="withEffect">
                                  <p:stCondLst>
                                    <p:cond delay="500"/>
                                  </p:stCondLst>
                                  <p:childTnLst>
                                    <p:set>
                                      <p:cBhvr>
                                        <p:cTn id="42" dur="1" fill="hold">
                                          <p:stCondLst>
                                            <p:cond delay="0"/>
                                          </p:stCondLst>
                                        </p:cTn>
                                        <p:tgtEl>
                                          <p:spTgt spid="98"/>
                                        </p:tgtEl>
                                        <p:attrNameLst>
                                          <p:attrName>style.visibility</p:attrName>
                                        </p:attrNameLst>
                                      </p:cBhvr>
                                      <p:to>
                                        <p:strVal val="visible"/>
                                      </p:to>
                                    </p:set>
                                    <p:anim calcmode="lin" valueType="num">
                                      <p:cBhvr>
                                        <p:cTn id="43" dur="250" fill="hold"/>
                                        <p:tgtEl>
                                          <p:spTgt spid="98"/>
                                        </p:tgtEl>
                                        <p:attrNameLst>
                                          <p:attrName>ppt_w</p:attrName>
                                        </p:attrNameLst>
                                      </p:cBhvr>
                                      <p:tavLst>
                                        <p:tav tm="0">
                                          <p:val>
                                            <p:fltVal val="0"/>
                                          </p:val>
                                        </p:tav>
                                        <p:tav tm="100000">
                                          <p:val>
                                            <p:strVal val="#ppt_w"/>
                                          </p:val>
                                        </p:tav>
                                      </p:tavLst>
                                    </p:anim>
                                    <p:anim calcmode="lin" valueType="num">
                                      <p:cBhvr>
                                        <p:cTn id="44" dur="250" fill="hold"/>
                                        <p:tgtEl>
                                          <p:spTgt spid="98"/>
                                        </p:tgtEl>
                                        <p:attrNameLst>
                                          <p:attrName>ppt_h</p:attrName>
                                        </p:attrNameLst>
                                      </p:cBhvr>
                                      <p:tavLst>
                                        <p:tav tm="0">
                                          <p:val>
                                            <p:fltVal val="0"/>
                                          </p:val>
                                        </p:tav>
                                        <p:tav tm="100000">
                                          <p:val>
                                            <p:strVal val="#ppt_h"/>
                                          </p:val>
                                        </p:tav>
                                      </p:tavLst>
                                    </p:anim>
                                    <p:animEffect transition="in" filter="fade">
                                      <p:cBhvr>
                                        <p:cTn id="45" dur="250"/>
                                        <p:tgtEl>
                                          <p:spTgt spid="98"/>
                                        </p:tgtEl>
                                      </p:cBhvr>
                                    </p:animEffect>
                                  </p:childTnLst>
                                </p:cTn>
                              </p:par>
                              <p:par>
                                <p:cTn id="46" presetID="6" presetClass="emph" presetSubtype="0" decel="100000" fill="hold" nodeType="withEffect">
                                  <p:stCondLst>
                                    <p:cond delay="700"/>
                                  </p:stCondLst>
                                  <p:childTnLst>
                                    <p:animScale>
                                      <p:cBhvr>
                                        <p:cTn id="47" dur="250" fill="hold"/>
                                        <p:tgtEl>
                                          <p:spTgt spid="98"/>
                                        </p:tgtEl>
                                      </p:cBhvr>
                                      <p:by x="110000" y="110000"/>
                                    </p:animScale>
                                  </p:childTnLst>
                                </p:cTn>
                              </p:par>
                              <p:par>
                                <p:cTn id="48" presetID="6" presetClass="emph" presetSubtype="0" decel="100000" fill="hold" nodeType="withEffect">
                                  <p:stCondLst>
                                    <p:cond delay="800"/>
                                  </p:stCondLst>
                                  <p:childTnLst>
                                    <p:animScale>
                                      <p:cBhvr>
                                        <p:cTn id="49" dur="250" fill="hold"/>
                                        <p:tgtEl>
                                          <p:spTgt spid="98"/>
                                        </p:tgtEl>
                                      </p:cBhvr>
                                      <p:by x="91000" y="91000"/>
                                    </p:animScale>
                                  </p:childTnLst>
                                </p:cTn>
                              </p:par>
                              <p:par>
                                <p:cTn id="50" presetID="53" presetClass="entr" presetSubtype="16" fill="hold" nodeType="withEffect">
                                  <p:stCondLst>
                                    <p:cond delay="500"/>
                                  </p:stCondLst>
                                  <p:childTnLst>
                                    <p:set>
                                      <p:cBhvr>
                                        <p:cTn id="51" dur="1" fill="hold">
                                          <p:stCondLst>
                                            <p:cond delay="0"/>
                                          </p:stCondLst>
                                        </p:cTn>
                                        <p:tgtEl>
                                          <p:spTgt spid="109"/>
                                        </p:tgtEl>
                                        <p:attrNameLst>
                                          <p:attrName>style.visibility</p:attrName>
                                        </p:attrNameLst>
                                      </p:cBhvr>
                                      <p:to>
                                        <p:strVal val="visible"/>
                                      </p:to>
                                    </p:set>
                                    <p:anim calcmode="lin" valueType="num">
                                      <p:cBhvr>
                                        <p:cTn id="52" dur="250" fill="hold"/>
                                        <p:tgtEl>
                                          <p:spTgt spid="109"/>
                                        </p:tgtEl>
                                        <p:attrNameLst>
                                          <p:attrName>ppt_w</p:attrName>
                                        </p:attrNameLst>
                                      </p:cBhvr>
                                      <p:tavLst>
                                        <p:tav tm="0">
                                          <p:val>
                                            <p:fltVal val="0"/>
                                          </p:val>
                                        </p:tav>
                                        <p:tav tm="100000">
                                          <p:val>
                                            <p:strVal val="#ppt_w"/>
                                          </p:val>
                                        </p:tav>
                                      </p:tavLst>
                                    </p:anim>
                                    <p:anim calcmode="lin" valueType="num">
                                      <p:cBhvr>
                                        <p:cTn id="53" dur="250" fill="hold"/>
                                        <p:tgtEl>
                                          <p:spTgt spid="109"/>
                                        </p:tgtEl>
                                        <p:attrNameLst>
                                          <p:attrName>ppt_h</p:attrName>
                                        </p:attrNameLst>
                                      </p:cBhvr>
                                      <p:tavLst>
                                        <p:tav tm="0">
                                          <p:val>
                                            <p:fltVal val="0"/>
                                          </p:val>
                                        </p:tav>
                                        <p:tav tm="100000">
                                          <p:val>
                                            <p:strVal val="#ppt_h"/>
                                          </p:val>
                                        </p:tav>
                                      </p:tavLst>
                                    </p:anim>
                                    <p:animEffect transition="in" filter="fade">
                                      <p:cBhvr>
                                        <p:cTn id="54" dur="250"/>
                                        <p:tgtEl>
                                          <p:spTgt spid="109"/>
                                        </p:tgtEl>
                                      </p:cBhvr>
                                    </p:animEffect>
                                  </p:childTnLst>
                                </p:cTn>
                              </p:par>
                              <p:par>
                                <p:cTn id="55" presetID="6" presetClass="emph" presetSubtype="0" decel="100000" fill="hold" nodeType="withEffect">
                                  <p:stCondLst>
                                    <p:cond delay="700"/>
                                  </p:stCondLst>
                                  <p:childTnLst>
                                    <p:animScale>
                                      <p:cBhvr>
                                        <p:cTn id="56" dur="250" fill="hold"/>
                                        <p:tgtEl>
                                          <p:spTgt spid="109"/>
                                        </p:tgtEl>
                                      </p:cBhvr>
                                      <p:by x="110000" y="110000"/>
                                    </p:animScale>
                                  </p:childTnLst>
                                </p:cTn>
                              </p:par>
                              <p:par>
                                <p:cTn id="57" presetID="6" presetClass="emph" presetSubtype="0" decel="100000" fill="hold" nodeType="withEffect">
                                  <p:stCondLst>
                                    <p:cond delay="800"/>
                                  </p:stCondLst>
                                  <p:childTnLst>
                                    <p:animScale>
                                      <p:cBhvr>
                                        <p:cTn id="58" dur="250" fill="hold"/>
                                        <p:tgtEl>
                                          <p:spTgt spid="109"/>
                                        </p:tgtEl>
                                      </p:cBhvr>
                                      <p:by x="91000" y="91000"/>
                                    </p:animScale>
                                  </p:childTnLst>
                                </p:cTn>
                              </p:par>
                            </p:childTnLst>
                          </p:cTn>
                        </p:par>
                      </p:childTnLst>
                    </p:cTn>
                  </p:par>
                  <p:par>
                    <p:cTn id="59" fill="hold">
                      <p:stCondLst>
                        <p:cond delay="indefinite"/>
                      </p:stCondLst>
                      <p:childTnLst>
                        <p:par>
                          <p:cTn id="60" fill="hold">
                            <p:stCondLst>
                              <p:cond delay="0"/>
                            </p:stCondLst>
                            <p:childTnLst>
                              <p:par>
                                <p:cTn id="61" presetID="2" presetClass="entr" presetSubtype="2" decel="100000" fill="hold" nodeType="clickEffect">
                                  <p:stCondLst>
                                    <p:cond delay="0"/>
                                  </p:stCondLst>
                                  <p:childTnLst>
                                    <p:set>
                                      <p:cBhvr>
                                        <p:cTn id="62" dur="1" fill="hold">
                                          <p:stCondLst>
                                            <p:cond delay="0"/>
                                          </p:stCondLst>
                                        </p:cTn>
                                        <p:tgtEl>
                                          <p:spTgt spid="7"/>
                                        </p:tgtEl>
                                        <p:attrNameLst>
                                          <p:attrName>style.visibility</p:attrName>
                                        </p:attrNameLst>
                                      </p:cBhvr>
                                      <p:to>
                                        <p:strVal val="visible"/>
                                      </p:to>
                                    </p:set>
                                    <p:anim calcmode="lin" valueType="num">
                                      <p:cBhvr additive="base">
                                        <p:cTn id="63" dur="500" fill="hold"/>
                                        <p:tgtEl>
                                          <p:spTgt spid="7"/>
                                        </p:tgtEl>
                                        <p:attrNameLst>
                                          <p:attrName>ppt_x</p:attrName>
                                        </p:attrNameLst>
                                      </p:cBhvr>
                                      <p:tavLst>
                                        <p:tav tm="0">
                                          <p:val>
                                            <p:strVal val="1+#ppt_w/2"/>
                                          </p:val>
                                        </p:tav>
                                        <p:tav tm="100000">
                                          <p:val>
                                            <p:strVal val="#ppt_x"/>
                                          </p:val>
                                        </p:tav>
                                      </p:tavLst>
                                    </p:anim>
                                    <p:anim calcmode="lin" valueType="num">
                                      <p:cBhvr additive="base">
                                        <p:cTn id="64" dur="500" fill="hold"/>
                                        <p:tgtEl>
                                          <p:spTgt spid="7"/>
                                        </p:tgtEl>
                                        <p:attrNameLst>
                                          <p:attrName>ppt_y</p:attrName>
                                        </p:attrNameLst>
                                      </p:cBhvr>
                                      <p:tavLst>
                                        <p:tav tm="0">
                                          <p:val>
                                            <p:strVal val="#ppt_y"/>
                                          </p:val>
                                        </p:tav>
                                        <p:tav tm="100000">
                                          <p:val>
                                            <p:strVal val="#ppt_y"/>
                                          </p:val>
                                        </p:tav>
                                      </p:tavLst>
                                    </p:anim>
                                  </p:childTnLst>
                                </p:cTn>
                              </p:par>
                              <p:par>
                                <p:cTn id="65" presetID="53" presetClass="entr" presetSubtype="16" fill="hold" nodeType="withEffect">
                                  <p:stCondLst>
                                    <p:cond delay="500"/>
                                  </p:stCondLst>
                                  <p:childTnLst>
                                    <p:set>
                                      <p:cBhvr>
                                        <p:cTn id="66" dur="1" fill="hold">
                                          <p:stCondLst>
                                            <p:cond delay="0"/>
                                          </p:stCondLst>
                                        </p:cTn>
                                        <p:tgtEl>
                                          <p:spTgt spid="4"/>
                                        </p:tgtEl>
                                        <p:attrNameLst>
                                          <p:attrName>style.visibility</p:attrName>
                                        </p:attrNameLst>
                                      </p:cBhvr>
                                      <p:to>
                                        <p:strVal val="visible"/>
                                      </p:to>
                                    </p:set>
                                    <p:anim calcmode="lin" valueType="num">
                                      <p:cBhvr>
                                        <p:cTn id="67" dur="250" fill="hold"/>
                                        <p:tgtEl>
                                          <p:spTgt spid="4"/>
                                        </p:tgtEl>
                                        <p:attrNameLst>
                                          <p:attrName>ppt_w</p:attrName>
                                        </p:attrNameLst>
                                      </p:cBhvr>
                                      <p:tavLst>
                                        <p:tav tm="0">
                                          <p:val>
                                            <p:fltVal val="0"/>
                                          </p:val>
                                        </p:tav>
                                        <p:tav tm="100000">
                                          <p:val>
                                            <p:strVal val="#ppt_w"/>
                                          </p:val>
                                        </p:tav>
                                      </p:tavLst>
                                    </p:anim>
                                    <p:anim calcmode="lin" valueType="num">
                                      <p:cBhvr>
                                        <p:cTn id="68" dur="250" fill="hold"/>
                                        <p:tgtEl>
                                          <p:spTgt spid="4"/>
                                        </p:tgtEl>
                                        <p:attrNameLst>
                                          <p:attrName>ppt_h</p:attrName>
                                        </p:attrNameLst>
                                      </p:cBhvr>
                                      <p:tavLst>
                                        <p:tav tm="0">
                                          <p:val>
                                            <p:fltVal val="0"/>
                                          </p:val>
                                        </p:tav>
                                        <p:tav tm="100000">
                                          <p:val>
                                            <p:strVal val="#ppt_h"/>
                                          </p:val>
                                        </p:tav>
                                      </p:tavLst>
                                    </p:anim>
                                    <p:animEffect transition="in" filter="fade">
                                      <p:cBhvr>
                                        <p:cTn id="69" dur="250"/>
                                        <p:tgtEl>
                                          <p:spTgt spid="4"/>
                                        </p:tgtEl>
                                      </p:cBhvr>
                                    </p:animEffect>
                                  </p:childTnLst>
                                </p:cTn>
                              </p:par>
                              <p:par>
                                <p:cTn id="70" presetID="6" presetClass="emph" presetSubtype="0" decel="100000" fill="hold" nodeType="withEffect">
                                  <p:stCondLst>
                                    <p:cond delay="700"/>
                                  </p:stCondLst>
                                  <p:childTnLst>
                                    <p:animScale>
                                      <p:cBhvr>
                                        <p:cTn id="71" dur="250" fill="hold"/>
                                        <p:tgtEl>
                                          <p:spTgt spid="4"/>
                                        </p:tgtEl>
                                      </p:cBhvr>
                                      <p:by x="110000" y="110000"/>
                                    </p:animScale>
                                  </p:childTnLst>
                                </p:cTn>
                              </p:par>
                              <p:par>
                                <p:cTn id="72" presetID="6" presetClass="emph" presetSubtype="0" decel="100000" fill="hold" nodeType="withEffect">
                                  <p:stCondLst>
                                    <p:cond delay="800"/>
                                  </p:stCondLst>
                                  <p:childTnLst>
                                    <p:animScale>
                                      <p:cBhvr>
                                        <p:cTn id="73" dur="250" fill="hold"/>
                                        <p:tgtEl>
                                          <p:spTgt spid="4"/>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5482" y="292538"/>
            <a:ext cx="11373923" cy="866243"/>
          </a:xfrm>
        </p:spPr>
        <p:txBody>
          <a:bodyPr/>
          <a:lstStyle/>
          <a:p>
            <a:r>
              <a:rPr lang="en-US" sz="4799" dirty="0">
                <a:gradFill>
                  <a:gsLst>
                    <a:gs pos="12245">
                      <a:srgbClr val="FFFFFF"/>
                    </a:gs>
                    <a:gs pos="54000">
                      <a:srgbClr val="FFFFFF"/>
                    </a:gs>
                  </a:gsLst>
                  <a:lin ang="5400000" scaled="0"/>
                </a:gradFill>
              </a:rPr>
              <a:t>Identity as the control point</a:t>
            </a:r>
            <a:endParaRPr lang="en-US" sz="5999" dirty="0">
              <a:gradFill>
                <a:gsLst>
                  <a:gs pos="12245">
                    <a:srgbClr val="FFFFFF"/>
                  </a:gs>
                  <a:gs pos="54000">
                    <a:srgbClr val="FFFFFF"/>
                  </a:gs>
                </a:gsLst>
                <a:lin ang="5400000" scaled="0"/>
              </a:gradFill>
            </a:endParaRPr>
          </a:p>
        </p:txBody>
      </p:sp>
      <p:grpSp>
        <p:nvGrpSpPr>
          <p:cNvPr id="182" name="Group 181"/>
          <p:cNvGrpSpPr/>
          <p:nvPr/>
        </p:nvGrpSpPr>
        <p:grpSpPr>
          <a:xfrm>
            <a:off x="3042985" y="1779071"/>
            <a:ext cx="5665869" cy="2469619"/>
            <a:chOff x="3384901" y="1919409"/>
            <a:chExt cx="5666673" cy="2469969"/>
          </a:xfrm>
        </p:grpSpPr>
        <p:sp>
          <p:nvSpPr>
            <p:cNvPr id="70" name="Freeform 128"/>
            <p:cNvSpPr>
              <a:spLocks noChangeAspect="1"/>
            </p:cNvSpPr>
            <p:nvPr/>
          </p:nvSpPr>
          <p:spPr bwMode="black">
            <a:xfrm>
              <a:off x="4860293" y="1919409"/>
              <a:ext cx="4191281" cy="2315320"/>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a:extLst/>
          </p:spPr>
          <p:txBody>
            <a:bodyPr vert="horz" wrap="square" lIns="91427" tIns="45713" rIns="91427" bIns="45713" numCol="1" anchor="t" anchorCtr="0" compatLnSpc="1">
              <a:prstTxWarp prst="textNoShape">
                <a:avLst/>
              </a:prstTxWarp>
            </a:bodyPr>
            <a:lstStyle/>
            <a:p>
              <a:pPr defTabSz="932324"/>
              <a:endParaRPr lang="en-US">
                <a:solidFill>
                  <a:srgbClr val="505050"/>
                </a:solidFill>
              </a:endParaRPr>
            </a:p>
          </p:txBody>
        </p:sp>
        <p:sp>
          <p:nvSpPr>
            <p:cNvPr id="68" name="Freeform 128"/>
            <p:cNvSpPr>
              <a:spLocks noChangeAspect="1"/>
            </p:cNvSpPr>
            <p:nvPr/>
          </p:nvSpPr>
          <p:spPr bwMode="black">
            <a:xfrm>
              <a:off x="3384901" y="2074058"/>
              <a:ext cx="4191279" cy="2315320"/>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w="76200">
              <a:solidFill>
                <a:schemeClr val="tx2"/>
              </a:solidFill>
            </a:ln>
            <a:extLst/>
          </p:spPr>
          <p:txBody>
            <a:bodyPr vert="horz" wrap="square" lIns="91427" tIns="45713" rIns="91427" bIns="45713" numCol="1" anchor="t" anchorCtr="0" compatLnSpc="1">
              <a:prstTxWarp prst="textNoShape">
                <a:avLst/>
              </a:prstTxWarp>
            </a:bodyPr>
            <a:lstStyle/>
            <a:p>
              <a:pPr defTabSz="932324"/>
              <a:endParaRPr lang="en-US" dirty="0">
                <a:solidFill>
                  <a:srgbClr val="505050"/>
                </a:solidFill>
              </a:endParaRPr>
            </a:p>
          </p:txBody>
        </p:sp>
      </p:grpSp>
      <p:sp>
        <p:nvSpPr>
          <p:cNvPr id="3" name="Isosceles Triangle 2"/>
          <p:cNvSpPr/>
          <p:nvPr/>
        </p:nvSpPr>
        <p:spPr bwMode="auto">
          <a:xfrm>
            <a:off x="5148928" y="2688250"/>
            <a:ext cx="1349927" cy="1163730"/>
          </a:xfrm>
          <a:prstGeom prst="triangl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13923"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grpSp>
        <p:nvGrpSpPr>
          <p:cNvPr id="6" name="Group 5"/>
          <p:cNvGrpSpPr/>
          <p:nvPr/>
        </p:nvGrpSpPr>
        <p:grpSpPr>
          <a:xfrm>
            <a:off x="5877107" y="4892239"/>
            <a:ext cx="2706240" cy="1720024"/>
            <a:chOff x="6271459" y="4892436"/>
            <a:chExt cx="2706624" cy="1720268"/>
          </a:xfrm>
        </p:grpSpPr>
        <p:sp>
          <p:nvSpPr>
            <p:cNvPr id="58" name="Rectangle 57"/>
            <p:cNvSpPr/>
            <p:nvPr/>
          </p:nvSpPr>
          <p:spPr bwMode="auto">
            <a:xfrm>
              <a:off x="6271459" y="4892436"/>
              <a:ext cx="2706624" cy="1720268"/>
            </a:xfrm>
            <a:prstGeom prst="rect">
              <a:avLst/>
            </a:prstGeom>
            <a:solidFill>
              <a:schemeClr val="accent1"/>
            </a:solidFill>
            <a:ln w="19050">
              <a:solidFill>
                <a:schemeClr val="bg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13923"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grpSp>
          <p:nvGrpSpPr>
            <p:cNvPr id="57" name="Group 56"/>
            <p:cNvGrpSpPr/>
            <p:nvPr/>
          </p:nvGrpSpPr>
          <p:grpSpPr>
            <a:xfrm>
              <a:off x="6570572" y="5082223"/>
              <a:ext cx="2108399" cy="1432554"/>
              <a:chOff x="9890625" y="1914080"/>
              <a:chExt cx="2538351" cy="1724686"/>
            </a:xfrm>
          </p:grpSpPr>
          <p:sp>
            <p:nvSpPr>
              <p:cNvPr id="77" name="TextBox 76"/>
              <p:cNvSpPr txBox="1"/>
              <p:nvPr/>
            </p:nvSpPr>
            <p:spPr>
              <a:xfrm>
                <a:off x="9890625" y="3434820"/>
                <a:ext cx="2538351" cy="203946"/>
              </a:xfrm>
              <a:prstGeom prst="rect">
                <a:avLst/>
              </a:prstGeom>
              <a:noFill/>
            </p:spPr>
            <p:txBody>
              <a:bodyPr wrap="square" lIns="0" tIns="0" rIns="0" bIns="0" rtlCol="0">
                <a:spAutoFit/>
              </a:bodyPr>
              <a:lstStyle/>
              <a:p>
                <a:pPr algn="ctr" defTabSz="1242799">
                  <a:lnSpc>
                    <a:spcPct val="90000"/>
                  </a:lnSpc>
                  <a:spcBef>
                    <a:spcPct val="20000"/>
                  </a:spcBef>
                  <a:buSzPct val="80000"/>
                </a:pPr>
                <a:r>
                  <a:rPr lang="en-US" sz="1199" dirty="0">
                    <a:gradFill>
                      <a:gsLst>
                        <a:gs pos="21429">
                          <a:srgbClr val="EFEFEF"/>
                        </a:gs>
                        <a:gs pos="42000">
                          <a:srgbClr val="EFEFEF"/>
                        </a:gs>
                      </a:gsLst>
                      <a:lin ang="5400000" scaled="0"/>
                    </a:gradFill>
                  </a:rPr>
                  <a:t>Consumer identity providers</a:t>
                </a:r>
              </a:p>
            </p:txBody>
          </p:sp>
          <p:grpSp>
            <p:nvGrpSpPr>
              <p:cNvPr id="56" name="Group 55"/>
              <p:cNvGrpSpPr/>
              <p:nvPr/>
            </p:nvGrpSpPr>
            <p:grpSpPr>
              <a:xfrm>
                <a:off x="10515206" y="1914080"/>
                <a:ext cx="1362360" cy="1265443"/>
                <a:chOff x="6038380" y="5079391"/>
                <a:chExt cx="1362360" cy="1265443"/>
              </a:xfrm>
            </p:grpSpPr>
            <p:sp>
              <p:nvSpPr>
                <p:cNvPr id="25" name="Freeform 5"/>
                <p:cNvSpPr>
                  <a:spLocks noEditPoints="1"/>
                </p:cNvSpPr>
                <p:nvPr/>
              </p:nvSpPr>
              <p:spPr bwMode="auto">
                <a:xfrm>
                  <a:off x="6400916" y="5079391"/>
                  <a:ext cx="999824" cy="698479"/>
                </a:xfrm>
                <a:custGeom>
                  <a:avLst/>
                  <a:gdLst>
                    <a:gd name="T0" fmla="*/ 891 w 1994"/>
                    <a:gd name="T1" fmla="*/ 343 h 1392"/>
                    <a:gd name="T2" fmla="*/ 1319 w 1994"/>
                    <a:gd name="T3" fmla="*/ 343 h 1392"/>
                    <a:gd name="T4" fmla="*/ 1349 w 1994"/>
                    <a:gd name="T5" fmla="*/ 308 h 1392"/>
                    <a:gd name="T6" fmla="*/ 1319 w 1994"/>
                    <a:gd name="T7" fmla="*/ 277 h 1392"/>
                    <a:gd name="T8" fmla="*/ 891 w 1994"/>
                    <a:gd name="T9" fmla="*/ 277 h 1392"/>
                    <a:gd name="T10" fmla="*/ 856 w 1994"/>
                    <a:gd name="T11" fmla="*/ 308 h 1392"/>
                    <a:gd name="T12" fmla="*/ 891 w 1994"/>
                    <a:gd name="T13" fmla="*/ 343 h 1392"/>
                    <a:gd name="T14" fmla="*/ 891 w 1994"/>
                    <a:gd name="T15" fmla="*/ 212 h 1392"/>
                    <a:gd name="T16" fmla="*/ 1747 w 1994"/>
                    <a:gd name="T17" fmla="*/ 212 h 1392"/>
                    <a:gd name="T18" fmla="*/ 1777 w 1994"/>
                    <a:gd name="T19" fmla="*/ 181 h 1392"/>
                    <a:gd name="T20" fmla="*/ 1747 w 1994"/>
                    <a:gd name="T21" fmla="*/ 146 h 1392"/>
                    <a:gd name="T22" fmla="*/ 891 w 1994"/>
                    <a:gd name="T23" fmla="*/ 146 h 1392"/>
                    <a:gd name="T24" fmla="*/ 856 w 1994"/>
                    <a:gd name="T25" fmla="*/ 181 h 1392"/>
                    <a:gd name="T26" fmla="*/ 891 w 1994"/>
                    <a:gd name="T27" fmla="*/ 212 h 1392"/>
                    <a:gd name="T28" fmla="*/ 1964 w 1994"/>
                    <a:gd name="T29" fmla="*/ 0 h 1392"/>
                    <a:gd name="T30" fmla="*/ 675 w 1994"/>
                    <a:gd name="T31" fmla="*/ 0 h 1392"/>
                    <a:gd name="T32" fmla="*/ 645 w 1994"/>
                    <a:gd name="T33" fmla="*/ 30 h 1392"/>
                    <a:gd name="T34" fmla="*/ 645 w 1994"/>
                    <a:gd name="T35" fmla="*/ 373 h 1392"/>
                    <a:gd name="T36" fmla="*/ 710 w 1994"/>
                    <a:gd name="T37" fmla="*/ 373 h 1392"/>
                    <a:gd name="T38" fmla="*/ 710 w 1994"/>
                    <a:gd name="T39" fmla="*/ 60 h 1392"/>
                    <a:gd name="T40" fmla="*/ 1928 w 1994"/>
                    <a:gd name="T41" fmla="*/ 60 h 1392"/>
                    <a:gd name="T42" fmla="*/ 1928 w 1994"/>
                    <a:gd name="T43" fmla="*/ 858 h 1392"/>
                    <a:gd name="T44" fmla="*/ 1279 w 1994"/>
                    <a:gd name="T45" fmla="*/ 858 h 1392"/>
                    <a:gd name="T46" fmla="*/ 1279 w 1994"/>
                    <a:gd name="T47" fmla="*/ 923 h 1392"/>
                    <a:gd name="T48" fmla="*/ 1964 w 1994"/>
                    <a:gd name="T49" fmla="*/ 923 h 1392"/>
                    <a:gd name="T50" fmla="*/ 1994 w 1994"/>
                    <a:gd name="T51" fmla="*/ 888 h 1392"/>
                    <a:gd name="T52" fmla="*/ 1994 w 1994"/>
                    <a:gd name="T53" fmla="*/ 30 h 1392"/>
                    <a:gd name="T54" fmla="*/ 1964 w 1994"/>
                    <a:gd name="T55" fmla="*/ 0 h 1392"/>
                    <a:gd name="T56" fmla="*/ 1279 w 1994"/>
                    <a:gd name="T57" fmla="*/ 706 h 1392"/>
                    <a:gd name="T58" fmla="*/ 1747 w 1994"/>
                    <a:gd name="T59" fmla="*/ 706 h 1392"/>
                    <a:gd name="T60" fmla="*/ 1777 w 1994"/>
                    <a:gd name="T61" fmla="*/ 676 h 1392"/>
                    <a:gd name="T62" fmla="*/ 1777 w 1994"/>
                    <a:gd name="T63" fmla="*/ 469 h 1392"/>
                    <a:gd name="T64" fmla="*/ 1767 w 1994"/>
                    <a:gd name="T65" fmla="*/ 444 h 1392"/>
                    <a:gd name="T66" fmla="*/ 1742 w 1994"/>
                    <a:gd name="T67" fmla="*/ 439 h 1392"/>
                    <a:gd name="T68" fmla="*/ 1611 w 1994"/>
                    <a:gd name="T69" fmla="*/ 464 h 1392"/>
                    <a:gd name="T70" fmla="*/ 1596 w 1994"/>
                    <a:gd name="T71" fmla="*/ 469 h 1392"/>
                    <a:gd name="T72" fmla="*/ 1485 w 1994"/>
                    <a:gd name="T73" fmla="*/ 560 h 1392"/>
                    <a:gd name="T74" fmla="*/ 1375 w 1994"/>
                    <a:gd name="T75" fmla="*/ 514 h 1392"/>
                    <a:gd name="T76" fmla="*/ 1365 w 1994"/>
                    <a:gd name="T77" fmla="*/ 514 h 1392"/>
                    <a:gd name="T78" fmla="*/ 1344 w 1994"/>
                    <a:gd name="T79" fmla="*/ 519 h 1392"/>
                    <a:gd name="T80" fmla="*/ 1344 w 1994"/>
                    <a:gd name="T81" fmla="*/ 519 h 1392"/>
                    <a:gd name="T82" fmla="*/ 1279 w 1994"/>
                    <a:gd name="T83" fmla="*/ 560 h 1392"/>
                    <a:gd name="T84" fmla="*/ 1279 w 1994"/>
                    <a:gd name="T85" fmla="*/ 570 h 1392"/>
                    <a:gd name="T86" fmla="*/ 1279 w 1994"/>
                    <a:gd name="T87" fmla="*/ 706 h 1392"/>
                    <a:gd name="T88" fmla="*/ 1083 w 1994"/>
                    <a:gd name="T89" fmla="*/ 429 h 1392"/>
                    <a:gd name="T90" fmla="*/ 141 w 1994"/>
                    <a:gd name="T91" fmla="*/ 429 h 1392"/>
                    <a:gd name="T92" fmla="*/ 0 w 1994"/>
                    <a:gd name="T93" fmla="*/ 570 h 1392"/>
                    <a:gd name="T94" fmla="*/ 0 w 1994"/>
                    <a:gd name="T95" fmla="*/ 1125 h 1392"/>
                    <a:gd name="T96" fmla="*/ 141 w 1994"/>
                    <a:gd name="T97" fmla="*/ 1266 h 1392"/>
                    <a:gd name="T98" fmla="*/ 192 w 1994"/>
                    <a:gd name="T99" fmla="*/ 1266 h 1392"/>
                    <a:gd name="T100" fmla="*/ 192 w 1994"/>
                    <a:gd name="T101" fmla="*/ 1362 h 1392"/>
                    <a:gd name="T102" fmla="*/ 212 w 1994"/>
                    <a:gd name="T103" fmla="*/ 1392 h 1392"/>
                    <a:gd name="T104" fmla="*/ 227 w 1994"/>
                    <a:gd name="T105" fmla="*/ 1392 h 1392"/>
                    <a:gd name="T106" fmla="*/ 242 w 1994"/>
                    <a:gd name="T107" fmla="*/ 1387 h 1392"/>
                    <a:gd name="T108" fmla="*/ 428 w 1994"/>
                    <a:gd name="T109" fmla="*/ 1266 h 1392"/>
                    <a:gd name="T110" fmla="*/ 1083 w 1994"/>
                    <a:gd name="T111" fmla="*/ 1266 h 1392"/>
                    <a:gd name="T112" fmla="*/ 1224 w 1994"/>
                    <a:gd name="T113" fmla="*/ 1125 h 1392"/>
                    <a:gd name="T114" fmla="*/ 1224 w 1994"/>
                    <a:gd name="T115" fmla="*/ 570 h 1392"/>
                    <a:gd name="T116" fmla="*/ 1083 w 1994"/>
                    <a:gd name="T117" fmla="*/ 429 h 1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994" h="1392">
                      <a:moveTo>
                        <a:pt x="891" y="343"/>
                      </a:moveTo>
                      <a:cubicBezTo>
                        <a:pt x="1319" y="343"/>
                        <a:pt x="1319" y="343"/>
                        <a:pt x="1319" y="343"/>
                      </a:cubicBezTo>
                      <a:cubicBezTo>
                        <a:pt x="1334" y="343"/>
                        <a:pt x="1349" y="328"/>
                        <a:pt x="1349" y="308"/>
                      </a:cubicBezTo>
                      <a:cubicBezTo>
                        <a:pt x="1349" y="292"/>
                        <a:pt x="1334" y="277"/>
                        <a:pt x="1319" y="277"/>
                      </a:cubicBezTo>
                      <a:cubicBezTo>
                        <a:pt x="891" y="277"/>
                        <a:pt x="891" y="277"/>
                        <a:pt x="891" y="277"/>
                      </a:cubicBezTo>
                      <a:cubicBezTo>
                        <a:pt x="871" y="277"/>
                        <a:pt x="856" y="292"/>
                        <a:pt x="856" y="308"/>
                      </a:cubicBezTo>
                      <a:cubicBezTo>
                        <a:pt x="856" y="328"/>
                        <a:pt x="871" y="343"/>
                        <a:pt x="891" y="343"/>
                      </a:cubicBezTo>
                      <a:close/>
                      <a:moveTo>
                        <a:pt x="891" y="212"/>
                      </a:moveTo>
                      <a:cubicBezTo>
                        <a:pt x="1747" y="212"/>
                        <a:pt x="1747" y="212"/>
                        <a:pt x="1747" y="212"/>
                      </a:cubicBezTo>
                      <a:cubicBezTo>
                        <a:pt x="1767" y="212"/>
                        <a:pt x="1777" y="197"/>
                        <a:pt x="1777" y="181"/>
                      </a:cubicBezTo>
                      <a:cubicBezTo>
                        <a:pt x="1777" y="161"/>
                        <a:pt x="1767" y="146"/>
                        <a:pt x="1747" y="146"/>
                      </a:cubicBezTo>
                      <a:cubicBezTo>
                        <a:pt x="891" y="146"/>
                        <a:pt x="891" y="146"/>
                        <a:pt x="891" y="146"/>
                      </a:cubicBezTo>
                      <a:cubicBezTo>
                        <a:pt x="871" y="146"/>
                        <a:pt x="856" y="161"/>
                        <a:pt x="856" y="181"/>
                      </a:cubicBezTo>
                      <a:cubicBezTo>
                        <a:pt x="856" y="197"/>
                        <a:pt x="871" y="212"/>
                        <a:pt x="891" y="212"/>
                      </a:cubicBezTo>
                      <a:close/>
                      <a:moveTo>
                        <a:pt x="1964" y="0"/>
                      </a:moveTo>
                      <a:cubicBezTo>
                        <a:pt x="675" y="0"/>
                        <a:pt x="675" y="0"/>
                        <a:pt x="675" y="0"/>
                      </a:cubicBezTo>
                      <a:cubicBezTo>
                        <a:pt x="660" y="0"/>
                        <a:pt x="645" y="10"/>
                        <a:pt x="645" y="30"/>
                      </a:cubicBezTo>
                      <a:cubicBezTo>
                        <a:pt x="645" y="373"/>
                        <a:pt x="645" y="373"/>
                        <a:pt x="645" y="373"/>
                      </a:cubicBezTo>
                      <a:cubicBezTo>
                        <a:pt x="710" y="373"/>
                        <a:pt x="710" y="373"/>
                        <a:pt x="710" y="373"/>
                      </a:cubicBezTo>
                      <a:cubicBezTo>
                        <a:pt x="710" y="60"/>
                        <a:pt x="710" y="60"/>
                        <a:pt x="710" y="60"/>
                      </a:cubicBezTo>
                      <a:cubicBezTo>
                        <a:pt x="1928" y="60"/>
                        <a:pt x="1928" y="60"/>
                        <a:pt x="1928" y="60"/>
                      </a:cubicBezTo>
                      <a:cubicBezTo>
                        <a:pt x="1928" y="858"/>
                        <a:pt x="1928" y="858"/>
                        <a:pt x="1928" y="858"/>
                      </a:cubicBezTo>
                      <a:cubicBezTo>
                        <a:pt x="1279" y="858"/>
                        <a:pt x="1279" y="858"/>
                        <a:pt x="1279" y="858"/>
                      </a:cubicBezTo>
                      <a:cubicBezTo>
                        <a:pt x="1279" y="923"/>
                        <a:pt x="1279" y="923"/>
                        <a:pt x="1279" y="923"/>
                      </a:cubicBezTo>
                      <a:cubicBezTo>
                        <a:pt x="1964" y="923"/>
                        <a:pt x="1964" y="923"/>
                        <a:pt x="1964" y="923"/>
                      </a:cubicBezTo>
                      <a:cubicBezTo>
                        <a:pt x="1979" y="923"/>
                        <a:pt x="1994" y="908"/>
                        <a:pt x="1994" y="888"/>
                      </a:cubicBezTo>
                      <a:cubicBezTo>
                        <a:pt x="1994" y="30"/>
                        <a:pt x="1994" y="30"/>
                        <a:pt x="1994" y="30"/>
                      </a:cubicBezTo>
                      <a:cubicBezTo>
                        <a:pt x="1994" y="10"/>
                        <a:pt x="1979" y="0"/>
                        <a:pt x="1964" y="0"/>
                      </a:cubicBezTo>
                      <a:close/>
                      <a:moveTo>
                        <a:pt x="1279" y="706"/>
                      </a:moveTo>
                      <a:cubicBezTo>
                        <a:pt x="1747" y="706"/>
                        <a:pt x="1747" y="706"/>
                        <a:pt x="1747" y="706"/>
                      </a:cubicBezTo>
                      <a:cubicBezTo>
                        <a:pt x="1767" y="706"/>
                        <a:pt x="1777" y="691"/>
                        <a:pt x="1777" y="676"/>
                      </a:cubicBezTo>
                      <a:cubicBezTo>
                        <a:pt x="1777" y="469"/>
                        <a:pt x="1777" y="469"/>
                        <a:pt x="1777" y="469"/>
                      </a:cubicBezTo>
                      <a:cubicBezTo>
                        <a:pt x="1777" y="459"/>
                        <a:pt x="1777" y="449"/>
                        <a:pt x="1767" y="444"/>
                      </a:cubicBezTo>
                      <a:cubicBezTo>
                        <a:pt x="1762" y="439"/>
                        <a:pt x="1752" y="434"/>
                        <a:pt x="1742" y="439"/>
                      </a:cubicBezTo>
                      <a:cubicBezTo>
                        <a:pt x="1611" y="464"/>
                        <a:pt x="1611" y="464"/>
                        <a:pt x="1611" y="464"/>
                      </a:cubicBezTo>
                      <a:cubicBezTo>
                        <a:pt x="1606" y="464"/>
                        <a:pt x="1601" y="464"/>
                        <a:pt x="1596" y="469"/>
                      </a:cubicBezTo>
                      <a:cubicBezTo>
                        <a:pt x="1485" y="560"/>
                        <a:pt x="1485" y="560"/>
                        <a:pt x="1485" y="560"/>
                      </a:cubicBezTo>
                      <a:cubicBezTo>
                        <a:pt x="1375" y="514"/>
                        <a:pt x="1375" y="514"/>
                        <a:pt x="1375" y="514"/>
                      </a:cubicBezTo>
                      <a:cubicBezTo>
                        <a:pt x="1375" y="514"/>
                        <a:pt x="1370" y="514"/>
                        <a:pt x="1365" y="514"/>
                      </a:cubicBezTo>
                      <a:cubicBezTo>
                        <a:pt x="1359" y="514"/>
                        <a:pt x="1349" y="514"/>
                        <a:pt x="1344" y="519"/>
                      </a:cubicBezTo>
                      <a:cubicBezTo>
                        <a:pt x="1344" y="519"/>
                        <a:pt x="1344" y="519"/>
                        <a:pt x="1344" y="519"/>
                      </a:cubicBezTo>
                      <a:cubicBezTo>
                        <a:pt x="1279" y="560"/>
                        <a:pt x="1279" y="560"/>
                        <a:pt x="1279" y="560"/>
                      </a:cubicBezTo>
                      <a:cubicBezTo>
                        <a:pt x="1279" y="560"/>
                        <a:pt x="1279" y="565"/>
                        <a:pt x="1279" y="570"/>
                      </a:cubicBezTo>
                      <a:cubicBezTo>
                        <a:pt x="1279" y="706"/>
                        <a:pt x="1279" y="706"/>
                        <a:pt x="1279" y="706"/>
                      </a:cubicBezTo>
                      <a:close/>
                      <a:moveTo>
                        <a:pt x="1083" y="429"/>
                      </a:moveTo>
                      <a:cubicBezTo>
                        <a:pt x="141" y="429"/>
                        <a:pt x="141" y="429"/>
                        <a:pt x="141" y="429"/>
                      </a:cubicBezTo>
                      <a:cubicBezTo>
                        <a:pt x="66" y="429"/>
                        <a:pt x="0" y="489"/>
                        <a:pt x="0" y="570"/>
                      </a:cubicBezTo>
                      <a:cubicBezTo>
                        <a:pt x="0" y="1125"/>
                        <a:pt x="0" y="1125"/>
                        <a:pt x="0" y="1125"/>
                      </a:cubicBezTo>
                      <a:cubicBezTo>
                        <a:pt x="0" y="1201"/>
                        <a:pt x="66" y="1266"/>
                        <a:pt x="141" y="1266"/>
                      </a:cubicBezTo>
                      <a:cubicBezTo>
                        <a:pt x="192" y="1266"/>
                        <a:pt x="192" y="1266"/>
                        <a:pt x="192" y="1266"/>
                      </a:cubicBezTo>
                      <a:cubicBezTo>
                        <a:pt x="192" y="1362"/>
                        <a:pt x="192" y="1362"/>
                        <a:pt x="192" y="1362"/>
                      </a:cubicBezTo>
                      <a:cubicBezTo>
                        <a:pt x="192" y="1372"/>
                        <a:pt x="202" y="1387"/>
                        <a:pt x="212" y="1392"/>
                      </a:cubicBezTo>
                      <a:cubicBezTo>
                        <a:pt x="217" y="1392"/>
                        <a:pt x="222" y="1392"/>
                        <a:pt x="227" y="1392"/>
                      </a:cubicBezTo>
                      <a:cubicBezTo>
                        <a:pt x="232" y="1392"/>
                        <a:pt x="237" y="1392"/>
                        <a:pt x="242" y="1387"/>
                      </a:cubicBezTo>
                      <a:cubicBezTo>
                        <a:pt x="428" y="1266"/>
                        <a:pt x="428" y="1266"/>
                        <a:pt x="428" y="1266"/>
                      </a:cubicBezTo>
                      <a:cubicBezTo>
                        <a:pt x="1083" y="1266"/>
                        <a:pt x="1083" y="1266"/>
                        <a:pt x="1083" y="1266"/>
                      </a:cubicBezTo>
                      <a:cubicBezTo>
                        <a:pt x="1163" y="1266"/>
                        <a:pt x="1224" y="1201"/>
                        <a:pt x="1224" y="1125"/>
                      </a:cubicBezTo>
                      <a:cubicBezTo>
                        <a:pt x="1224" y="570"/>
                        <a:pt x="1224" y="570"/>
                        <a:pt x="1224" y="570"/>
                      </a:cubicBezTo>
                      <a:cubicBezTo>
                        <a:pt x="1224" y="489"/>
                        <a:pt x="1163" y="429"/>
                        <a:pt x="1083" y="429"/>
                      </a:cubicBez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defTabSz="932324"/>
                  <a:endParaRPr lang="en-US">
                    <a:solidFill>
                      <a:srgbClr val="505050"/>
                    </a:solidFill>
                  </a:endParaRPr>
                </a:p>
              </p:txBody>
            </p:sp>
            <p:grpSp>
              <p:nvGrpSpPr>
                <p:cNvPr id="55" name="Group 54"/>
                <p:cNvGrpSpPr/>
                <p:nvPr/>
              </p:nvGrpSpPr>
              <p:grpSpPr>
                <a:xfrm>
                  <a:off x="6038380" y="5776778"/>
                  <a:ext cx="856676" cy="568056"/>
                  <a:chOff x="3067050" y="1341438"/>
                  <a:chExt cx="6219826" cy="4124325"/>
                </a:xfrm>
                <a:solidFill>
                  <a:srgbClr val="FFFFFF"/>
                </a:solidFill>
              </p:grpSpPr>
              <p:sp>
                <p:nvSpPr>
                  <p:cNvPr id="48" name="Freeform 21"/>
                  <p:cNvSpPr>
                    <a:spLocks/>
                  </p:cNvSpPr>
                  <p:nvPr/>
                </p:nvSpPr>
                <p:spPr bwMode="auto">
                  <a:xfrm>
                    <a:off x="7073902" y="1728786"/>
                    <a:ext cx="2212974" cy="3281361"/>
                  </a:xfrm>
                  <a:custGeom>
                    <a:avLst/>
                    <a:gdLst>
                      <a:gd name="T0" fmla="*/ 38 w 589"/>
                      <a:gd name="T1" fmla="*/ 360 h 873"/>
                      <a:gd name="T2" fmla="*/ 28 w 589"/>
                      <a:gd name="T3" fmla="*/ 393 h 873"/>
                      <a:gd name="T4" fmla="*/ 22 w 589"/>
                      <a:gd name="T5" fmla="*/ 415 h 873"/>
                      <a:gd name="T6" fmla="*/ 44 w 589"/>
                      <a:gd name="T7" fmla="*/ 420 h 873"/>
                      <a:gd name="T8" fmla="*/ 126 w 589"/>
                      <a:gd name="T9" fmla="*/ 447 h 873"/>
                      <a:gd name="T10" fmla="*/ 126 w 589"/>
                      <a:gd name="T11" fmla="*/ 486 h 873"/>
                      <a:gd name="T12" fmla="*/ 82 w 589"/>
                      <a:gd name="T13" fmla="*/ 518 h 873"/>
                      <a:gd name="T14" fmla="*/ 71 w 589"/>
                      <a:gd name="T15" fmla="*/ 540 h 873"/>
                      <a:gd name="T16" fmla="*/ 191 w 589"/>
                      <a:gd name="T17" fmla="*/ 666 h 873"/>
                      <a:gd name="T18" fmla="*/ 240 w 589"/>
                      <a:gd name="T19" fmla="*/ 873 h 873"/>
                      <a:gd name="T20" fmla="*/ 589 w 589"/>
                      <a:gd name="T21" fmla="*/ 873 h 873"/>
                      <a:gd name="T22" fmla="*/ 578 w 589"/>
                      <a:gd name="T23" fmla="*/ 660 h 873"/>
                      <a:gd name="T24" fmla="*/ 524 w 589"/>
                      <a:gd name="T25" fmla="*/ 606 h 873"/>
                      <a:gd name="T26" fmla="*/ 436 w 589"/>
                      <a:gd name="T27" fmla="*/ 573 h 873"/>
                      <a:gd name="T28" fmla="*/ 382 w 589"/>
                      <a:gd name="T29" fmla="*/ 546 h 873"/>
                      <a:gd name="T30" fmla="*/ 355 w 589"/>
                      <a:gd name="T31" fmla="*/ 518 h 873"/>
                      <a:gd name="T32" fmla="*/ 317 w 589"/>
                      <a:gd name="T33" fmla="*/ 486 h 873"/>
                      <a:gd name="T34" fmla="*/ 317 w 589"/>
                      <a:gd name="T35" fmla="*/ 447 h 873"/>
                      <a:gd name="T36" fmla="*/ 398 w 589"/>
                      <a:gd name="T37" fmla="*/ 420 h 873"/>
                      <a:gd name="T38" fmla="*/ 420 w 589"/>
                      <a:gd name="T39" fmla="*/ 415 h 873"/>
                      <a:gd name="T40" fmla="*/ 409 w 589"/>
                      <a:gd name="T41" fmla="*/ 393 h 873"/>
                      <a:gd name="T42" fmla="*/ 398 w 589"/>
                      <a:gd name="T43" fmla="*/ 360 h 873"/>
                      <a:gd name="T44" fmla="*/ 442 w 589"/>
                      <a:gd name="T45" fmla="*/ 398 h 873"/>
                      <a:gd name="T46" fmla="*/ 409 w 589"/>
                      <a:gd name="T47" fmla="*/ 316 h 873"/>
                      <a:gd name="T48" fmla="*/ 393 w 589"/>
                      <a:gd name="T49" fmla="*/ 240 h 873"/>
                      <a:gd name="T50" fmla="*/ 366 w 589"/>
                      <a:gd name="T51" fmla="*/ 93 h 873"/>
                      <a:gd name="T52" fmla="*/ 322 w 589"/>
                      <a:gd name="T53" fmla="*/ 33 h 873"/>
                      <a:gd name="T54" fmla="*/ 224 w 589"/>
                      <a:gd name="T55" fmla="*/ 0 h 873"/>
                      <a:gd name="T56" fmla="*/ 218 w 589"/>
                      <a:gd name="T57" fmla="*/ 0 h 873"/>
                      <a:gd name="T58" fmla="*/ 218 w 589"/>
                      <a:gd name="T59" fmla="*/ 0 h 873"/>
                      <a:gd name="T60" fmla="*/ 120 w 589"/>
                      <a:gd name="T61" fmla="*/ 33 h 873"/>
                      <a:gd name="T62" fmla="*/ 77 w 589"/>
                      <a:gd name="T63" fmla="*/ 93 h 873"/>
                      <a:gd name="T64" fmla="*/ 49 w 589"/>
                      <a:gd name="T65" fmla="*/ 240 h 873"/>
                      <a:gd name="T66" fmla="*/ 33 w 589"/>
                      <a:gd name="T67" fmla="*/ 322 h 873"/>
                      <a:gd name="T68" fmla="*/ 0 w 589"/>
                      <a:gd name="T69" fmla="*/ 398 h 873"/>
                      <a:gd name="T70" fmla="*/ 38 w 589"/>
                      <a:gd name="T71" fmla="*/ 360 h 8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89" h="873">
                        <a:moveTo>
                          <a:pt x="38" y="360"/>
                        </a:moveTo>
                        <a:cubicBezTo>
                          <a:pt x="38" y="360"/>
                          <a:pt x="33" y="393"/>
                          <a:pt x="28" y="393"/>
                        </a:cubicBezTo>
                        <a:cubicBezTo>
                          <a:pt x="28" y="398"/>
                          <a:pt x="17" y="415"/>
                          <a:pt x="22" y="415"/>
                        </a:cubicBezTo>
                        <a:cubicBezTo>
                          <a:pt x="44" y="420"/>
                          <a:pt x="44" y="420"/>
                          <a:pt x="44" y="420"/>
                        </a:cubicBezTo>
                        <a:cubicBezTo>
                          <a:pt x="126" y="447"/>
                          <a:pt x="126" y="447"/>
                          <a:pt x="126" y="447"/>
                        </a:cubicBezTo>
                        <a:cubicBezTo>
                          <a:pt x="126" y="486"/>
                          <a:pt x="126" y="486"/>
                          <a:pt x="126" y="486"/>
                        </a:cubicBezTo>
                        <a:cubicBezTo>
                          <a:pt x="115" y="486"/>
                          <a:pt x="88" y="507"/>
                          <a:pt x="82" y="518"/>
                        </a:cubicBezTo>
                        <a:cubicBezTo>
                          <a:pt x="82" y="524"/>
                          <a:pt x="77" y="535"/>
                          <a:pt x="71" y="540"/>
                        </a:cubicBezTo>
                        <a:cubicBezTo>
                          <a:pt x="148" y="573"/>
                          <a:pt x="191" y="617"/>
                          <a:pt x="191" y="666"/>
                        </a:cubicBezTo>
                        <a:cubicBezTo>
                          <a:pt x="191" y="671"/>
                          <a:pt x="240" y="835"/>
                          <a:pt x="240" y="873"/>
                        </a:cubicBezTo>
                        <a:cubicBezTo>
                          <a:pt x="589" y="873"/>
                          <a:pt x="589" y="873"/>
                          <a:pt x="589" y="873"/>
                        </a:cubicBezTo>
                        <a:cubicBezTo>
                          <a:pt x="578" y="660"/>
                          <a:pt x="578" y="660"/>
                          <a:pt x="578" y="660"/>
                        </a:cubicBezTo>
                        <a:cubicBezTo>
                          <a:pt x="578" y="660"/>
                          <a:pt x="556" y="611"/>
                          <a:pt x="524" y="606"/>
                        </a:cubicBezTo>
                        <a:cubicBezTo>
                          <a:pt x="496" y="600"/>
                          <a:pt x="453" y="589"/>
                          <a:pt x="436" y="573"/>
                        </a:cubicBezTo>
                        <a:cubicBezTo>
                          <a:pt x="426" y="567"/>
                          <a:pt x="393" y="551"/>
                          <a:pt x="382" y="546"/>
                        </a:cubicBezTo>
                        <a:cubicBezTo>
                          <a:pt x="371" y="546"/>
                          <a:pt x="360" y="524"/>
                          <a:pt x="355" y="518"/>
                        </a:cubicBezTo>
                        <a:cubicBezTo>
                          <a:pt x="355" y="507"/>
                          <a:pt x="322" y="486"/>
                          <a:pt x="317" y="486"/>
                        </a:cubicBezTo>
                        <a:cubicBezTo>
                          <a:pt x="317" y="447"/>
                          <a:pt x="317" y="447"/>
                          <a:pt x="317" y="447"/>
                        </a:cubicBezTo>
                        <a:cubicBezTo>
                          <a:pt x="398" y="420"/>
                          <a:pt x="398" y="420"/>
                          <a:pt x="398" y="420"/>
                        </a:cubicBezTo>
                        <a:cubicBezTo>
                          <a:pt x="420" y="415"/>
                          <a:pt x="420" y="415"/>
                          <a:pt x="420" y="415"/>
                        </a:cubicBezTo>
                        <a:cubicBezTo>
                          <a:pt x="426" y="415"/>
                          <a:pt x="409" y="398"/>
                          <a:pt x="409" y="393"/>
                        </a:cubicBezTo>
                        <a:cubicBezTo>
                          <a:pt x="409" y="387"/>
                          <a:pt x="398" y="360"/>
                          <a:pt x="398" y="360"/>
                        </a:cubicBezTo>
                        <a:cubicBezTo>
                          <a:pt x="398" y="360"/>
                          <a:pt x="431" y="393"/>
                          <a:pt x="442" y="398"/>
                        </a:cubicBezTo>
                        <a:cubicBezTo>
                          <a:pt x="442" y="398"/>
                          <a:pt x="415" y="349"/>
                          <a:pt x="409" y="316"/>
                        </a:cubicBezTo>
                        <a:cubicBezTo>
                          <a:pt x="398" y="289"/>
                          <a:pt x="393" y="246"/>
                          <a:pt x="393" y="240"/>
                        </a:cubicBezTo>
                        <a:cubicBezTo>
                          <a:pt x="393" y="235"/>
                          <a:pt x="376" y="115"/>
                          <a:pt x="366" y="93"/>
                        </a:cubicBezTo>
                        <a:cubicBezTo>
                          <a:pt x="355" y="76"/>
                          <a:pt x="344" y="44"/>
                          <a:pt x="322" y="33"/>
                        </a:cubicBezTo>
                        <a:cubicBezTo>
                          <a:pt x="300" y="22"/>
                          <a:pt x="267" y="0"/>
                          <a:pt x="224" y="0"/>
                        </a:cubicBezTo>
                        <a:cubicBezTo>
                          <a:pt x="224" y="0"/>
                          <a:pt x="224" y="0"/>
                          <a:pt x="218" y="0"/>
                        </a:cubicBezTo>
                        <a:cubicBezTo>
                          <a:pt x="218" y="0"/>
                          <a:pt x="218" y="0"/>
                          <a:pt x="218" y="0"/>
                        </a:cubicBezTo>
                        <a:cubicBezTo>
                          <a:pt x="175" y="0"/>
                          <a:pt x="142" y="22"/>
                          <a:pt x="120" y="33"/>
                        </a:cubicBezTo>
                        <a:cubicBezTo>
                          <a:pt x="98" y="44"/>
                          <a:pt x="82" y="76"/>
                          <a:pt x="77" y="93"/>
                        </a:cubicBezTo>
                        <a:cubicBezTo>
                          <a:pt x="66" y="115"/>
                          <a:pt x="49" y="235"/>
                          <a:pt x="49" y="240"/>
                        </a:cubicBezTo>
                        <a:cubicBezTo>
                          <a:pt x="49" y="246"/>
                          <a:pt x="44" y="289"/>
                          <a:pt x="33" y="322"/>
                        </a:cubicBezTo>
                        <a:cubicBezTo>
                          <a:pt x="28" y="349"/>
                          <a:pt x="0" y="398"/>
                          <a:pt x="0" y="398"/>
                        </a:cubicBezTo>
                        <a:cubicBezTo>
                          <a:pt x="11" y="393"/>
                          <a:pt x="38" y="360"/>
                          <a:pt x="38" y="3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324"/>
                    <a:endParaRPr lang="en-US">
                      <a:solidFill>
                        <a:srgbClr val="505050"/>
                      </a:solidFill>
                    </a:endParaRPr>
                  </a:p>
                </p:txBody>
              </p:sp>
              <p:sp>
                <p:nvSpPr>
                  <p:cNvPr id="49" name="Freeform 22"/>
                  <p:cNvSpPr>
                    <a:spLocks/>
                  </p:cNvSpPr>
                  <p:nvPr/>
                </p:nvSpPr>
                <p:spPr bwMode="auto">
                  <a:xfrm>
                    <a:off x="3067050" y="1600198"/>
                    <a:ext cx="2239966" cy="3332164"/>
                  </a:xfrm>
                  <a:custGeom>
                    <a:avLst/>
                    <a:gdLst>
                      <a:gd name="T0" fmla="*/ 388 w 596"/>
                      <a:gd name="T1" fmla="*/ 733 h 886"/>
                      <a:gd name="T2" fmla="*/ 388 w 596"/>
                      <a:gd name="T3" fmla="*/ 728 h 886"/>
                      <a:gd name="T4" fmla="*/ 388 w 596"/>
                      <a:gd name="T5" fmla="*/ 728 h 886"/>
                      <a:gd name="T6" fmla="*/ 591 w 596"/>
                      <a:gd name="T7" fmla="*/ 558 h 886"/>
                      <a:gd name="T8" fmla="*/ 591 w 596"/>
                      <a:gd name="T9" fmla="*/ 558 h 886"/>
                      <a:gd name="T10" fmla="*/ 520 w 596"/>
                      <a:gd name="T11" fmla="*/ 525 h 886"/>
                      <a:gd name="T12" fmla="*/ 509 w 596"/>
                      <a:gd name="T13" fmla="*/ 454 h 886"/>
                      <a:gd name="T14" fmla="*/ 569 w 596"/>
                      <a:gd name="T15" fmla="*/ 334 h 886"/>
                      <a:gd name="T16" fmla="*/ 591 w 596"/>
                      <a:gd name="T17" fmla="*/ 301 h 886"/>
                      <a:gd name="T18" fmla="*/ 574 w 596"/>
                      <a:gd name="T19" fmla="*/ 236 h 886"/>
                      <a:gd name="T20" fmla="*/ 574 w 596"/>
                      <a:gd name="T21" fmla="*/ 186 h 886"/>
                      <a:gd name="T22" fmla="*/ 525 w 596"/>
                      <a:gd name="T23" fmla="*/ 72 h 886"/>
                      <a:gd name="T24" fmla="*/ 476 w 596"/>
                      <a:gd name="T25" fmla="*/ 39 h 886"/>
                      <a:gd name="T26" fmla="*/ 438 w 596"/>
                      <a:gd name="T27" fmla="*/ 28 h 886"/>
                      <a:gd name="T28" fmla="*/ 438 w 596"/>
                      <a:gd name="T29" fmla="*/ 39 h 886"/>
                      <a:gd name="T30" fmla="*/ 438 w 596"/>
                      <a:gd name="T31" fmla="*/ 39 h 886"/>
                      <a:gd name="T32" fmla="*/ 432 w 596"/>
                      <a:gd name="T33" fmla="*/ 11 h 886"/>
                      <a:gd name="T34" fmla="*/ 432 w 596"/>
                      <a:gd name="T35" fmla="*/ 0 h 886"/>
                      <a:gd name="T36" fmla="*/ 383 w 596"/>
                      <a:gd name="T37" fmla="*/ 50 h 886"/>
                      <a:gd name="T38" fmla="*/ 388 w 596"/>
                      <a:gd name="T39" fmla="*/ 22 h 886"/>
                      <a:gd name="T40" fmla="*/ 317 w 596"/>
                      <a:gd name="T41" fmla="*/ 72 h 886"/>
                      <a:gd name="T42" fmla="*/ 268 w 596"/>
                      <a:gd name="T43" fmla="*/ 197 h 886"/>
                      <a:gd name="T44" fmla="*/ 273 w 596"/>
                      <a:gd name="T45" fmla="*/ 236 h 886"/>
                      <a:gd name="T46" fmla="*/ 262 w 596"/>
                      <a:gd name="T47" fmla="*/ 301 h 886"/>
                      <a:gd name="T48" fmla="*/ 290 w 596"/>
                      <a:gd name="T49" fmla="*/ 345 h 886"/>
                      <a:gd name="T50" fmla="*/ 334 w 596"/>
                      <a:gd name="T51" fmla="*/ 454 h 886"/>
                      <a:gd name="T52" fmla="*/ 323 w 596"/>
                      <a:gd name="T53" fmla="*/ 525 h 886"/>
                      <a:gd name="T54" fmla="*/ 230 w 596"/>
                      <a:gd name="T55" fmla="*/ 569 h 886"/>
                      <a:gd name="T56" fmla="*/ 104 w 596"/>
                      <a:gd name="T57" fmla="*/ 613 h 886"/>
                      <a:gd name="T58" fmla="*/ 22 w 596"/>
                      <a:gd name="T59" fmla="*/ 886 h 886"/>
                      <a:gd name="T60" fmla="*/ 350 w 596"/>
                      <a:gd name="T61" fmla="*/ 886 h 886"/>
                      <a:gd name="T62" fmla="*/ 388 w 596"/>
                      <a:gd name="T63" fmla="*/ 733 h 886"/>
                      <a:gd name="T64" fmla="*/ 388 w 596"/>
                      <a:gd name="T65" fmla="*/ 733 h 8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6" h="886">
                        <a:moveTo>
                          <a:pt x="388" y="733"/>
                        </a:moveTo>
                        <a:cubicBezTo>
                          <a:pt x="388" y="728"/>
                          <a:pt x="388" y="728"/>
                          <a:pt x="388" y="728"/>
                        </a:cubicBezTo>
                        <a:cubicBezTo>
                          <a:pt x="388" y="728"/>
                          <a:pt x="388" y="728"/>
                          <a:pt x="388" y="728"/>
                        </a:cubicBezTo>
                        <a:cubicBezTo>
                          <a:pt x="410" y="629"/>
                          <a:pt x="525" y="586"/>
                          <a:pt x="591" y="558"/>
                        </a:cubicBezTo>
                        <a:cubicBezTo>
                          <a:pt x="591" y="558"/>
                          <a:pt x="591" y="558"/>
                          <a:pt x="591" y="558"/>
                        </a:cubicBezTo>
                        <a:cubicBezTo>
                          <a:pt x="553" y="536"/>
                          <a:pt x="531" y="525"/>
                          <a:pt x="520" y="525"/>
                        </a:cubicBezTo>
                        <a:cubicBezTo>
                          <a:pt x="520" y="514"/>
                          <a:pt x="509" y="454"/>
                          <a:pt x="509" y="454"/>
                        </a:cubicBezTo>
                        <a:cubicBezTo>
                          <a:pt x="509" y="454"/>
                          <a:pt x="558" y="416"/>
                          <a:pt x="569" y="334"/>
                        </a:cubicBezTo>
                        <a:cubicBezTo>
                          <a:pt x="569" y="334"/>
                          <a:pt x="591" y="350"/>
                          <a:pt x="591" y="301"/>
                        </a:cubicBezTo>
                        <a:cubicBezTo>
                          <a:pt x="591" y="263"/>
                          <a:pt x="596" y="247"/>
                          <a:pt x="574" y="236"/>
                        </a:cubicBezTo>
                        <a:cubicBezTo>
                          <a:pt x="574" y="236"/>
                          <a:pt x="574" y="214"/>
                          <a:pt x="574" y="186"/>
                        </a:cubicBezTo>
                        <a:cubicBezTo>
                          <a:pt x="574" y="154"/>
                          <a:pt x="585" y="110"/>
                          <a:pt x="525" y="72"/>
                        </a:cubicBezTo>
                        <a:cubicBezTo>
                          <a:pt x="514" y="66"/>
                          <a:pt x="476" y="39"/>
                          <a:pt x="476" y="39"/>
                        </a:cubicBezTo>
                        <a:cubicBezTo>
                          <a:pt x="459" y="33"/>
                          <a:pt x="438" y="28"/>
                          <a:pt x="438" y="28"/>
                        </a:cubicBezTo>
                        <a:cubicBezTo>
                          <a:pt x="438" y="39"/>
                          <a:pt x="438" y="39"/>
                          <a:pt x="438" y="39"/>
                        </a:cubicBezTo>
                        <a:cubicBezTo>
                          <a:pt x="438" y="39"/>
                          <a:pt x="438" y="39"/>
                          <a:pt x="438" y="39"/>
                        </a:cubicBezTo>
                        <a:cubicBezTo>
                          <a:pt x="432" y="33"/>
                          <a:pt x="432" y="17"/>
                          <a:pt x="432" y="11"/>
                        </a:cubicBezTo>
                        <a:cubicBezTo>
                          <a:pt x="432" y="0"/>
                          <a:pt x="432" y="0"/>
                          <a:pt x="432" y="0"/>
                        </a:cubicBezTo>
                        <a:cubicBezTo>
                          <a:pt x="405" y="22"/>
                          <a:pt x="383" y="50"/>
                          <a:pt x="383" y="50"/>
                        </a:cubicBezTo>
                        <a:cubicBezTo>
                          <a:pt x="388" y="22"/>
                          <a:pt x="388" y="22"/>
                          <a:pt x="388" y="22"/>
                        </a:cubicBezTo>
                        <a:cubicBezTo>
                          <a:pt x="388" y="22"/>
                          <a:pt x="383" y="28"/>
                          <a:pt x="317" y="72"/>
                        </a:cubicBezTo>
                        <a:cubicBezTo>
                          <a:pt x="257" y="110"/>
                          <a:pt x="268" y="165"/>
                          <a:pt x="268" y="197"/>
                        </a:cubicBezTo>
                        <a:cubicBezTo>
                          <a:pt x="268" y="219"/>
                          <a:pt x="273" y="236"/>
                          <a:pt x="273" y="236"/>
                        </a:cubicBezTo>
                        <a:cubicBezTo>
                          <a:pt x="246" y="247"/>
                          <a:pt x="262" y="263"/>
                          <a:pt x="262" y="301"/>
                        </a:cubicBezTo>
                        <a:cubicBezTo>
                          <a:pt x="262" y="350"/>
                          <a:pt x="290" y="345"/>
                          <a:pt x="290" y="345"/>
                        </a:cubicBezTo>
                        <a:cubicBezTo>
                          <a:pt x="301" y="411"/>
                          <a:pt x="334" y="454"/>
                          <a:pt x="334" y="454"/>
                        </a:cubicBezTo>
                        <a:cubicBezTo>
                          <a:pt x="334" y="454"/>
                          <a:pt x="323" y="514"/>
                          <a:pt x="323" y="525"/>
                        </a:cubicBezTo>
                        <a:cubicBezTo>
                          <a:pt x="312" y="525"/>
                          <a:pt x="284" y="542"/>
                          <a:pt x="230" y="569"/>
                        </a:cubicBezTo>
                        <a:cubicBezTo>
                          <a:pt x="148" y="602"/>
                          <a:pt x="169" y="580"/>
                          <a:pt x="104" y="613"/>
                        </a:cubicBezTo>
                        <a:cubicBezTo>
                          <a:pt x="0" y="668"/>
                          <a:pt x="22" y="886"/>
                          <a:pt x="22" y="886"/>
                        </a:cubicBezTo>
                        <a:cubicBezTo>
                          <a:pt x="350" y="886"/>
                          <a:pt x="350" y="886"/>
                          <a:pt x="350" y="886"/>
                        </a:cubicBezTo>
                        <a:cubicBezTo>
                          <a:pt x="388" y="733"/>
                          <a:pt x="388" y="733"/>
                          <a:pt x="388" y="733"/>
                        </a:cubicBezTo>
                        <a:cubicBezTo>
                          <a:pt x="388" y="733"/>
                          <a:pt x="388" y="733"/>
                          <a:pt x="388" y="7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324"/>
                    <a:endParaRPr lang="en-US">
                      <a:solidFill>
                        <a:srgbClr val="505050"/>
                      </a:solidFill>
                    </a:endParaRPr>
                  </a:p>
                </p:txBody>
              </p:sp>
              <p:sp>
                <p:nvSpPr>
                  <p:cNvPr id="53" name="Freeform 23"/>
                  <p:cNvSpPr>
                    <a:spLocks/>
                  </p:cNvSpPr>
                  <p:nvPr/>
                </p:nvSpPr>
                <p:spPr bwMode="auto">
                  <a:xfrm>
                    <a:off x="4443415" y="1341438"/>
                    <a:ext cx="3475042" cy="4124325"/>
                  </a:xfrm>
                  <a:custGeom>
                    <a:avLst/>
                    <a:gdLst>
                      <a:gd name="T0" fmla="*/ 925 w 925"/>
                      <a:gd name="T1" fmla="*/ 1097 h 1097"/>
                      <a:gd name="T2" fmla="*/ 854 w 925"/>
                      <a:gd name="T3" fmla="*/ 770 h 1097"/>
                      <a:gd name="T4" fmla="*/ 701 w 925"/>
                      <a:gd name="T5" fmla="*/ 666 h 1097"/>
                      <a:gd name="T6" fmla="*/ 608 w 925"/>
                      <a:gd name="T7" fmla="*/ 622 h 1097"/>
                      <a:gd name="T8" fmla="*/ 602 w 925"/>
                      <a:gd name="T9" fmla="*/ 584 h 1097"/>
                      <a:gd name="T10" fmla="*/ 569 w 925"/>
                      <a:gd name="T11" fmla="*/ 579 h 1097"/>
                      <a:gd name="T12" fmla="*/ 564 w 925"/>
                      <a:gd name="T13" fmla="*/ 535 h 1097"/>
                      <a:gd name="T14" fmla="*/ 602 w 925"/>
                      <a:gd name="T15" fmla="*/ 448 h 1097"/>
                      <a:gd name="T16" fmla="*/ 641 w 925"/>
                      <a:gd name="T17" fmla="*/ 398 h 1097"/>
                      <a:gd name="T18" fmla="*/ 624 w 925"/>
                      <a:gd name="T19" fmla="*/ 322 h 1097"/>
                      <a:gd name="T20" fmla="*/ 624 w 925"/>
                      <a:gd name="T21" fmla="*/ 169 h 1097"/>
                      <a:gd name="T22" fmla="*/ 351 w 925"/>
                      <a:gd name="T23" fmla="*/ 98 h 1097"/>
                      <a:gd name="T24" fmla="*/ 285 w 925"/>
                      <a:gd name="T25" fmla="*/ 278 h 1097"/>
                      <a:gd name="T26" fmla="*/ 301 w 925"/>
                      <a:gd name="T27" fmla="*/ 327 h 1097"/>
                      <a:gd name="T28" fmla="*/ 296 w 925"/>
                      <a:gd name="T29" fmla="*/ 409 h 1097"/>
                      <a:gd name="T30" fmla="*/ 323 w 925"/>
                      <a:gd name="T31" fmla="*/ 448 h 1097"/>
                      <a:gd name="T32" fmla="*/ 367 w 925"/>
                      <a:gd name="T33" fmla="*/ 535 h 1097"/>
                      <a:gd name="T34" fmla="*/ 367 w 925"/>
                      <a:gd name="T35" fmla="*/ 579 h 1097"/>
                      <a:gd name="T36" fmla="*/ 334 w 925"/>
                      <a:gd name="T37" fmla="*/ 584 h 1097"/>
                      <a:gd name="T38" fmla="*/ 329 w 925"/>
                      <a:gd name="T39" fmla="*/ 617 h 1097"/>
                      <a:gd name="T40" fmla="*/ 241 w 925"/>
                      <a:gd name="T41" fmla="*/ 660 h 1097"/>
                      <a:gd name="T42" fmla="*/ 61 w 925"/>
                      <a:gd name="T43" fmla="*/ 802 h 1097"/>
                      <a:gd name="T44" fmla="*/ 0 w 925"/>
                      <a:gd name="T45" fmla="*/ 1097 h 1097"/>
                      <a:gd name="T46" fmla="*/ 925 w 925"/>
                      <a:gd name="T47" fmla="*/ 1097 h 10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25" h="1097">
                        <a:moveTo>
                          <a:pt x="925" y="1097"/>
                        </a:moveTo>
                        <a:cubicBezTo>
                          <a:pt x="925" y="1037"/>
                          <a:pt x="854" y="770"/>
                          <a:pt x="854" y="770"/>
                        </a:cubicBezTo>
                        <a:cubicBezTo>
                          <a:pt x="854" y="731"/>
                          <a:pt x="799" y="688"/>
                          <a:pt x="701" y="666"/>
                        </a:cubicBezTo>
                        <a:cubicBezTo>
                          <a:pt x="651" y="650"/>
                          <a:pt x="608" y="622"/>
                          <a:pt x="608" y="622"/>
                        </a:cubicBezTo>
                        <a:cubicBezTo>
                          <a:pt x="597" y="617"/>
                          <a:pt x="602" y="584"/>
                          <a:pt x="602" y="584"/>
                        </a:cubicBezTo>
                        <a:cubicBezTo>
                          <a:pt x="569" y="579"/>
                          <a:pt x="569" y="579"/>
                          <a:pt x="569" y="579"/>
                        </a:cubicBezTo>
                        <a:cubicBezTo>
                          <a:pt x="569" y="573"/>
                          <a:pt x="564" y="535"/>
                          <a:pt x="564" y="535"/>
                        </a:cubicBezTo>
                        <a:cubicBezTo>
                          <a:pt x="602" y="524"/>
                          <a:pt x="602" y="448"/>
                          <a:pt x="602" y="448"/>
                        </a:cubicBezTo>
                        <a:cubicBezTo>
                          <a:pt x="624" y="458"/>
                          <a:pt x="641" y="398"/>
                          <a:pt x="641" y="398"/>
                        </a:cubicBezTo>
                        <a:cubicBezTo>
                          <a:pt x="668" y="316"/>
                          <a:pt x="624" y="322"/>
                          <a:pt x="624" y="322"/>
                        </a:cubicBezTo>
                        <a:cubicBezTo>
                          <a:pt x="641" y="262"/>
                          <a:pt x="624" y="169"/>
                          <a:pt x="624" y="169"/>
                        </a:cubicBezTo>
                        <a:cubicBezTo>
                          <a:pt x="608" y="0"/>
                          <a:pt x="318" y="43"/>
                          <a:pt x="351" y="98"/>
                        </a:cubicBezTo>
                        <a:cubicBezTo>
                          <a:pt x="263" y="87"/>
                          <a:pt x="285" y="278"/>
                          <a:pt x="285" y="278"/>
                        </a:cubicBezTo>
                        <a:cubicBezTo>
                          <a:pt x="301" y="327"/>
                          <a:pt x="301" y="327"/>
                          <a:pt x="301" y="327"/>
                        </a:cubicBezTo>
                        <a:cubicBezTo>
                          <a:pt x="269" y="349"/>
                          <a:pt x="290" y="377"/>
                          <a:pt x="296" y="409"/>
                        </a:cubicBezTo>
                        <a:cubicBezTo>
                          <a:pt x="296" y="458"/>
                          <a:pt x="323" y="448"/>
                          <a:pt x="323" y="448"/>
                        </a:cubicBezTo>
                        <a:cubicBezTo>
                          <a:pt x="329" y="529"/>
                          <a:pt x="367" y="535"/>
                          <a:pt x="367" y="535"/>
                        </a:cubicBezTo>
                        <a:cubicBezTo>
                          <a:pt x="372" y="584"/>
                          <a:pt x="367" y="579"/>
                          <a:pt x="367" y="579"/>
                        </a:cubicBezTo>
                        <a:cubicBezTo>
                          <a:pt x="334" y="584"/>
                          <a:pt x="334" y="584"/>
                          <a:pt x="334" y="584"/>
                        </a:cubicBezTo>
                        <a:cubicBezTo>
                          <a:pt x="334" y="595"/>
                          <a:pt x="329" y="617"/>
                          <a:pt x="329" y="617"/>
                        </a:cubicBezTo>
                        <a:cubicBezTo>
                          <a:pt x="290" y="633"/>
                          <a:pt x="279" y="644"/>
                          <a:pt x="241" y="660"/>
                        </a:cubicBezTo>
                        <a:cubicBezTo>
                          <a:pt x="159" y="699"/>
                          <a:pt x="77" y="742"/>
                          <a:pt x="61" y="802"/>
                        </a:cubicBezTo>
                        <a:cubicBezTo>
                          <a:pt x="44" y="862"/>
                          <a:pt x="0" y="1097"/>
                          <a:pt x="0" y="1097"/>
                        </a:cubicBezTo>
                        <a:cubicBezTo>
                          <a:pt x="925" y="1097"/>
                          <a:pt x="925" y="1097"/>
                          <a:pt x="925" y="109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324"/>
                    <a:endParaRPr lang="en-US">
                      <a:solidFill>
                        <a:srgbClr val="505050"/>
                      </a:solidFill>
                    </a:endParaRPr>
                  </a:p>
                </p:txBody>
              </p:sp>
            </p:grpSp>
          </p:grpSp>
        </p:grpSp>
      </p:grpSp>
      <p:sp>
        <p:nvSpPr>
          <p:cNvPr id="190" name="Freeform 189"/>
          <p:cNvSpPr/>
          <p:nvPr/>
        </p:nvSpPr>
        <p:spPr bwMode="auto">
          <a:xfrm>
            <a:off x="2758864" y="3198106"/>
            <a:ext cx="2752334" cy="49340"/>
          </a:xfrm>
          <a:custGeom>
            <a:avLst/>
            <a:gdLst>
              <a:gd name="connsiteX0" fmla="*/ 0 w 2238375"/>
              <a:gd name="connsiteY0" fmla="*/ 0 h 0"/>
              <a:gd name="connsiteX1" fmla="*/ 2238375 w 2238375"/>
              <a:gd name="connsiteY1" fmla="*/ 0 h 0"/>
            </a:gdLst>
            <a:ahLst/>
            <a:cxnLst>
              <a:cxn ang="0">
                <a:pos x="connsiteX0" y="connsiteY0"/>
              </a:cxn>
              <a:cxn ang="0">
                <a:pos x="connsiteX1" y="connsiteY1"/>
              </a:cxn>
            </a:cxnLst>
            <a:rect l="l" t="t" r="r" b="b"/>
            <a:pathLst>
              <a:path w="2238375">
                <a:moveTo>
                  <a:pt x="0" y="0"/>
                </a:moveTo>
                <a:lnTo>
                  <a:pt x="2238375" y="0"/>
                </a:lnTo>
              </a:path>
            </a:pathLst>
          </a:custGeom>
          <a:noFill/>
          <a:ln w="57150" cap="rnd">
            <a:solidFill>
              <a:schemeClr val="accent2"/>
            </a:solidFill>
            <a:prstDash val="sysDot"/>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24"/>
            <a:endParaRPr lang="en-US">
              <a:solidFill>
                <a:srgbClr val="EFEFEF"/>
              </a:solidFill>
            </a:endParaRPr>
          </a:p>
        </p:txBody>
      </p:sp>
      <p:grpSp>
        <p:nvGrpSpPr>
          <p:cNvPr id="175" name="Group 174"/>
          <p:cNvGrpSpPr/>
          <p:nvPr/>
        </p:nvGrpSpPr>
        <p:grpSpPr>
          <a:xfrm rot="900000">
            <a:off x="3044326" y="2762993"/>
            <a:ext cx="801814" cy="791785"/>
            <a:chOff x="3242937" y="2319398"/>
            <a:chExt cx="796924" cy="786956"/>
          </a:xfrm>
        </p:grpSpPr>
        <p:sp>
          <p:nvSpPr>
            <p:cNvPr id="174" name="Oval 173"/>
            <p:cNvSpPr/>
            <p:nvPr/>
          </p:nvSpPr>
          <p:spPr bwMode="auto">
            <a:xfrm>
              <a:off x="3247921" y="2319398"/>
              <a:ext cx="786956" cy="786956"/>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13923"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sp>
          <p:nvSpPr>
            <p:cNvPr id="172" name="Freeform 31"/>
            <p:cNvSpPr>
              <a:spLocks noEditPoints="1"/>
            </p:cNvSpPr>
            <p:nvPr/>
          </p:nvSpPr>
          <p:spPr bwMode="auto">
            <a:xfrm>
              <a:off x="3242937" y="2381026"/>
              <a:ext cx="796924" cy="663700"/>
            </a:xfrm>
            <a:custGeom>
              <a:avLst/>
              <a:gdLst>
                <a:gd name="T0" fmla="*/ 1019 w 2056"/>
                <a:gd name="T1" fmla="*/ 1507 h 1713"/>
                <a:gd name="T2" fmla="*/ 943 w 2056"/>
                <a:gd name="T3" fmla="*/ 1501 h 1713"/>
                <a:gd name="T4" fmla="*/ 878 w 2056"/>
                <a:gd name="T5" fmla="*/ 1489 h 1713"/>
                <a:gd name="T6" fmla="*/ 819 w 2056"/>
                <a:gd name="T7" fmla="*/ 1472 h 1713"/>
                <a:gd name="T8" fmla="*/ 766 w 2056"/>
                <a:gd name="T9" fmla="*/ 1454 h 1713"/>
                <a:gd name="T10" fmla="*/ 713 w 2056"/>
                <a:gd name="T11" fmla="*/ 1430 h 1713"/>
                <a:gd name="T12" fmla="*/ 566 w 2056"/>
                <a:gd name="T13" fmla="*/ 1313 h 1713"/>
                <a:gd name="T14" fmla="*/ 518 w 2056"/>
                <a:gd name="T15" fmla="*/ 1260 h 1713"/>
                <a:gd name="T16" fmla="*/ 548 w 2056"/>
                <a:gd name="T17" fmla="*/ 859 h 1713"/>
                <a:gd name="T18" fmla="*/ 0 w 2056"/>
                <a:gd name="T19" fmla="*/ 859 h 1713"/>
                <a:gd name="T20" fmla="*/ 318 w 2056"/>
                <a:gd name="T21" fmla="*/ 1342 h 1713"/>
                <a:gd name="T22" fmla="*/ 353 w 2056"/>
                <a:gd name="T23" fmla="*/ 1389 h 1713"/>
                <a:gd name="T24" fmla="*/ 418 w 2056"/>
                <a:gd name="T25" fmla="*/ 1460 h 1713"/>
                <a:gd name="T26" fmla="*/ 613 w 2056"/>
                <a:gd name="T27" fmla="*/ 1607 h 1713"/>
                <a:gd name="T28" fmla="*/ 683 w 2056"/>
                <a:gd name="T29" fmla="*/ 1642 h 1713"/>
                <a:gd name="T30" fmla="*/ 754 w 2056"/>
                <a:gd name="T31" fmla="*/ 1666 h 1713"/>
                <a:gd name="T32" fmla="*/ 831 w 2056"/>
                <a:gd name="T33" fmla="*/ 1690 h 1713"/>
                <a:gd name="T34" fmla="*/ 878 w 2056"/>
                <a:gd name="T35" fmla="*/ 1701 h 1713"/>
                <a:gd name="T36" fmla="*/ 943 w 2056"/>
                <a:gd name="T37" fmla="*/ 1707 h 1713"/>
                <a:gd name="T38" fmla="*/ 1520 w 2056"/>
                <a:gd name="T39" fmla="*/ 1560 h 1713"/>
                <a:gd name="T40" fmla="*/ 1396 w 2056"/>
                <a:gd name="T41" fmla="*/ 1389 h 1713"/>
                <a:gd name="T42" fmla="*/ 1732 w 2056"/>
                <a:gd name="T43" fmla="*/ 371 h 1713"/>
                <a:gd name="T44" fmla="*/ 1691 w 2056"/>
                <a:gd name="T45" fmla="*/ 318 h 1713"/>
                <a:gd name="T46" fmla="*/ 1367 w 2056"/>
                <a:gd name="T47" fmla="*/ 70 h 1713"/>
                <a:gd name="T48" fmla="*/ 1296 w 2056"/>
                <a:gd name="T49" fmla="*/ 47 h 1713"/>
                <a:gd name="T50" fmla="*/ 1220 w 2056"/>
                <a:gd name="T51" fmla="*/ 23 h 1713"/>
                <a:gd name="T52" fmla="*/ 1172 w 2056"/>
                <a:gd name="T53" fmla="*/ 11 h 1713"/>
                <a:gd name="T54" fmla="*/ 1108 w 2056"/>
                <a:gd name="T55" fmla="*/ 5 h 1713"/>
                <a:gd name="T56" fmla="*/ 1025 w 2056"/>
                <a:gd name="T57" fmla="*/ 0 h 1713"/>
                <a:gd name="T58" fmla="*/ 536 w 2056"/>
                <a:gd name="T59" fmla="*/ 159 h 1713"/>
                <a:gd name="T60" fmla="*/ 654 w 2056"/>
                <a:gd name="T61" fmla="*/ 323 h 1713"/>
                <a:gd name="T62" fmla="*/ 1090 w 2056"/>
                <a:gd name="T63" fmla="*/ 212 h 1713"/>
                <a:gd name="T64" fmla="*/ 1149 w 2056"/>
                <a:gd name="T65" fmla="*/ 217 h 1713"/>
                <a:gd name="T66" fmla="*/ 1214 w 2056"/>
                <a:gd name="T67" fmla="*/ 235 h 1713"/>
                <a:gd name="T68" fmla="*/ 1278 w 2056"/>
                <a:gd name="T69" fmla="*/ 259 h 1713"/>
                <a:gd name="T70" fmla="*/ 1526 w 2056"/>
                <a:gd name="T71" fmla="*/ 441 h 1713"/>
                <a:gd name="T72" fmla="*/ 1679 w 2056"/>
                <a:gd name="T73" fmla="*/ 859 h 1713"/>
                <a:gd name="T74" fmla="*/ 1779 w 2056"/>
                <a:gd name="T75" fmla="*/ 1266 h 1713"/>
                <a:gd name="T76" fmla="*/ 1885 w 2056"/>
                <a:gd name="T77" fmla="*/ 859 h 17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056" h="1713">
                  <a:moveTo>
                    <a:pt x="1396" y="1389"/>
                  </a:moveTo>
                  <a:cubicBezTo>
                    <a:pt x="1284" y="1472"/>
                    <a:pt x="1155" y="1507"/>
                    <a:pt x="1019" y="1507"/>
                  </a:cubicBezTo>
                  <a:cubicBezTo>
                    <a:pt x="1001" y="1507"/>
                    <a:pt x="984" y="1507"/>
                    <a:pt x="966" y="1507"/>
                  </a:cubicBezTo>
                  <a:cubicBezTo>
                    <a:pt x="960" y="1501"/>
                    <a:pt x="948" y="1501"/>
                    <a:pt x="943" y="1501"/>
                  </a:cubicBezTo>
                  <a:cubicBezTo>
                    <a:pt x="931" y="1501"/>
                    <a:pt x="913" y="1495"/>
                    <a:pt x="901" y="1495"/>
                  </a:cubicBezTo>
                  <a:cubicBezTo>
                    <a:pt x="895" y="1495"/>
                    <a:pt x="884" y="1489"/>
                    <a:pt x="878" y="1489"/>
                  </a:cubicBezTo>
                  <a:cubicBezTo>
                    <a:pt x="866" y="1489"/>
                    <a:pt x="848" y="1483"/>
                    <a:pt x="836" y="1478"/>
                  </a:cubicBezTo>
                  <a:cubicBezTo>
                    <a:pt x="831" y="1478"/>
                    <a:pt x="825" y="1478"/>
                    <a:pt x="819" y="1472"/>
                  </a:cubicBezTo>
                  <a:cubicBezTo>
                    <a:pt x="807" y="1466"/>
                    <a:pt x="789" y="1466"/>
                    <a:pt x="778" y="1460"/>
                  </a:cubicBezTo>
                  <a:cubicBezTo>
                    <a:pt x="772" y="1454"/>
                    <a:pt x="772" y="1454"/>
                    <a:pt x="766" y="1454"/>
                  </a:cubicBezTo>
                  <a:cubicBezTo>
                    <a:pt x="748" y="1448"/>
                    <a:pt x="730" y="1436"/>
                    <a:pt x="719" y="1430"/>
                  </a:cubicBezTo>
                  <a:cubicBezTo>
                    <a:pt x="713" y="1430"/>
                    <a:pt x="713" y="1430"/>
                    <a:pt x="713" y="1430"/>
                  </a:cubicBezTo>
                  <a:cubicBezTo>
                    <a:pt x="660" y="1395"/>
                    <a:pt x="607" y="1360"/>
                    <a:pt x="566" y="1319"/>
                  </a:cubicBezTo>
                  <a:cubicBezTo>
                    <a:pt x="566" y="1313"/>
                    <a:pt x="566" y="1313"/>
                    <a:pt x="566" y="1313"/>
                  </a:cubicBezTo>
                  <a:cubicBezTo>
                    <a:pt x="548" y="1301"/>
                    <a:pt x="536" y="1289"/>
                    <a:pt x="524" y="1271"/>
                  </a:cubicBezTo>
                  <a:cubicBezTo>
                    <a:pt x="524" y="1271"/>
                    <a:pt x="518" y="1266"/>
                    <a:pt x="518" y="1260"/>
                  </a:cubicBezTo>
                  <a:cubicBezTo>
                    <a:pt x="430" y="1154"/>
                    <a:pt x="377" y="1012"/>
                    <a:pt x="377" y="859"/>
                  </a:cubicBezTo>
                  <a:cubicBezTo>
                    <a:pt x="548" y="859"/>
                    <a:pt x="548" y="859"/>
                    <a:pt x="548" y="859"/>
                  </a:cubicBezTo>
                  <a:cubicBezTo>
                    <a:pt x="271" y="447"/>
                    <a:pt x="271" y="447"/>
                    <a:pt x="271" y="447"/>
                  </a:cubicBezTo>
                  <a:cubicBezTo>
                    <a:pt x="0" y="859"/>
                    <a:pt x="0" y="859"/>
                    <a:pt x="0" y="859"/>
                  </a:cubicBezTo>
                  <a:cubicBezTo>
                    <a:pt x="171" y="859"/>
                    <a:pt x="171" y="859"/>
                    <a:pt x="171" y="859"/>
                  </a:cubicBezTo>
                  <a:cubicBezTo>
                    <a:pt x="171" y="1036"/>
                    <a:pt x="224" y="1207"/>
                    <a:pt x="318" y="1342"/>
                  </a:cubicBezTo>
                  <a:cubicBezTo>
                    <a:pt x="324" y="1342"/>
                    <a:pt x="324" y="1348"/>
                    <a:pt x="324" y="1348"/>
                  </a:cubicBezTo>
                  <a:cubicBezTo>
                    <a:pt x="336" y="1360"/>
                    <a:pt x="348" y="1377"/>
                    <a:pt x="353" y="1389"/>
                  </a:cubicBezTo>
                  <a:cubicBezTo>
                    <a:pt x="359" y="1395"/>
                    <a:pt x="365" y="1401"/>
                    <a:pt x="365" y="1401"/>
                  </a:cubicBezTo>
                  <a:cubicBezTo>
                    <a:pt x="383" y="1425"/>
                    <a:pt x="400" y="1442"/>
                    <a:pt x="418" y="1460"/>
                  </a:cubicBezTo>
                  <a:cubicBezTo>
                    <a:pt x="418" y="1460"/>
                    <a:pt x="418" y="1460"/>
                    <a:pt x="424" y="1466"/>
                  </a:cubicBezTo>
                  <a:cubicBezTo>
                    <a:pt x="477" y="1519"/>
                    <a:pt x="542" y="1566"/>
                    <a:pt x="613" y="1607"/>
                  </a:cubicBezTo>
                  <a:cubicBezTo>
                    <a:pt x="613" y="1607"/>
                    <a:pt x="619" y="1607"/>
                    <a:pt x="619" y="1613"/>
                  </a:cubicBezTo>
                  <a:cubicBezTo>
                    <a:pt x="642" y="1619"/>
                    <a:pt x="660" y="1631"/>
                    <a:pt x="683" y="1642"/>
                  </a:cubicBezTo>
                  <a:cubicBezTo>
                    <a:pt x="689" y="1642"/>
                    <a:pt x="689" y="1642"/>
                    <a:pt x="695" y="1648"/>
                  </a:cubicBezTo>
                  <a:cubicBezTo>
                    <a:pt x="713" y="1654"/>
                    <a:pt x="736" y="1660"/>
                    <a:pt x="754" y="1666"/>
                  </a:cubicBezTo>
                  <a:cubicBezTo>
                    <a:pt x="760" y="1672"/>
                    <a:pt x="772" y="1672"/>
                    <a:pt x="778" y="1678"/>
                  </a:cubicBezTo>
                  <a:cubicBezTo>
                    <a:pt x="795" y="1684"/>
                    <a:pt x="813" y="1684"/>
                    <a:pt x="831" y="1690"/>
                  </a:cubicBezTo>
                  <a:cubicBezTo>
                    <a:pt x="842" y="1690"/>
                    <a:pt x="854" y="1695"/>
                    <a:pt x="860" y="1695"/>
                  </a:cubicBezTo>
                  <a:cubicBezTo>
                    <a:pt x="866" y="1695"/>
                    <a:pt x="872" y="1701"/>
                    <a:pt x="878" y="1701"/>
                  </a:cubicBezTo>
                  <a:cubicBezTo>
                    <a:pt x="895" y="1701"/>
                    <a:pt x="907" y="1707"/>
                    <a:pt x="925" y="1707"/>
                  </a:cubicBezTo>
                  <a:cubicBezTo>
                    <a:pt x="931" y="1707"/>
                    <a:pt x="937" y="1707"/>
                    <a:pt x="943" y="1707"/>
                  </a:cubicBezTo>
                  <a:cubicBezTo>
                    <a:pt x="972" y="1713"/>
                    <a:pt x="1001" y="1713"/>
                    <a:pt x="1025" y="1713"/>
                  </a:cubicBezTo>
                  <a:cubicBezTo>
                    <a:pt x="1202" y="1713"/>
                    <a:pt x="1373" y="1660"/>
                    <a:pt x="1520" y="1560"/>
                  </a:cubicBezTo>
                  <a:cubicBezTo>
                    <a:pt x="1561" y="1525"/>
                    <a:pt x="1573" y="1460"/>
                    <a:pt x="1544" y="1413"/>
                  </a:cubicBezTo>
                  <a:cubicBezTo>
                    <a:pt x="1508" y="1366"/>
                    <a:pt x="1443" y="1360"/>
                    <a:pt x="1396" y="1389"/>
                  </a:cubicBezTo>
                  <a:close/>
                  <a:moveTo>
                    <a:pt x="1885" y="859"/>
                  </a:moveTo>
                  <a:cubicBezTo>
                    <a:pt x="1879" y="677"/>
                    <a:pt x="1826" y="512"/>
                    <a:pt x="1732" y="371"/>
                  </a:cubicBezTo>
                  <a:cubicBezTo>
                    <a:pt x="1732" y="371"/>
                    <a:pt x="1726" y="371"/>
                    <a:pt x="1726" y="365"/>
                  </a:cubicBezTo>
                  <a:cubicBezTo>
                    <a:pt x="1714" y="347"/>
                    <a:pt x="1703" y="335"/>
                    <a:pt x="1691" y="318"/>
                  </a:cubicBezTo>
                  <a:cubicBezTo>
                    <a:pt x="1685" y="312"/>
                    <a:pt x="1685" y="312"/>
                    <a:pt x="1685" y="312"/>
                  </a:cubicBezTo>
                  <a:cubicBezTo>
                    <a:pt x="1597" y="206"/>
                    <a:pt x="1490" y="123"/>
                    <a:pt x="1367" y="70"/>
                  </a:cubicBezTo>
                  <a:cubicBezTo>
                    <a:pt x="1361" y="70"/>
                    <a:pt x="1361" y="70"/>
                    <a:pt x="1355" y="64"/>
                  </a:cubicBezTo>
                  <a:cubicBezTo>
                    <a:pt x="1337" y="59"/>
                    <a:pt x="1314" y="53"/>
                    <a:pt x="1296" y="47"/>
                  </a:cubicBezTo>
                  <a:cubicBezTo>
                    <a:pt x="1290" y="41"/>
                    <a:pt x="1278" y="41"/>
                    <a:pt x="1272" y="35"/>
                  </a:cubicBezTo>
                  <a:cubicBezTo>
                    <a:pt x="1255" y="35"/>
                    <a:pt x="1237" y="29"/>
                    <a:pt x="1220" y="23"/>
                  </a:cubicBezTo>
                  <a:cubicBezTo>
                    <a:pt x="1208" y="23"/>
                    <a:pt x="1202" y="17"/>
                    <a:pt x="1190" y="17"/>
                  </a:cubicBezTo>
                  <a:cubicBezTo>
                    <a:pt x="1184" y="17"/>
                    <a:pt x="1178" y="17"/>
                    <a:pt x="1172" y="11"/>
                  </a:cubicBezTo>
                  <a:cubicBezTo>
                    <a:pt x="1161" y="11"/>
                    <a:pt x="1149" y="11"/>
                    <a:pt x="1131" y="11"/>
                  </a:cubicBezTo>
                  <a:cubicBezTo>
                    <a:pt x="1125" y="5"/>
                    <a:pt x="1113" y="5"/>
                    <a:pt x="1108" y="5"/>
                  </a:cubicBezTo>
                  <a:cubicBezTo>
                    <a:pt x="1084" y="5"/>
                    <a:pt x="1060" y="0"/>
                    <a:pt x="1037" y="0"/>
                  </a:cubicBezTo>
                  <a:cubicBezTo>
                    <a:pt x="1031" y="0"/>
                    <a:pt x="1031" y="0"/>
                    <a:pt x="1025" y="0"/>
                  </a:cubicBezTo>
                  <a:cubicBezTo>
                    <a:pt x="1025" y="0"/>
                    <a:pt x="1025" y="0"/>
                    <a:pt x="1025" y="0"/>
                  </a:cubicBezTo>
                  <a:cubicBezTo>
                    <a:pt x="848" y="0"/>
                    <a:pt x="677" y="53"/>
                    <a:pt x="536" y="159"/>
                  </a:cubicBezTo>
                  <a:cubicBezTo>
                    <a:pt x="489" y="188"/>
                    <a:pt x="477" y="253"/>
                    <a:pt x="507" y="300"/>
                  </a:cubicBezTo>
                  <a:cubicBezTo>
                    <a:pt x="542" y="347"/>
                    <a:pt x="607" y="359"/>
                    <a:pt x="654" y="323"/>
                  </a:cubicBezTo>
                  <a:cubicBezTo>
                    <a:pt x="766" y="247"/>
                    <a:pt x="895" y="206"/>
                    <a:pt x="1031" y="206"/>
                  </a:cubicBezTo>
                  <a:cubicBezTo>
                    <a:pt x="1049" y="206"/>
                    <a:pt x="1066" y="206"/>
                    <a:pt x="1090" y="212"/>
                  </a:cubicBezTo>
                  <a:cubicBezTo>
                    <a:pt x="1096" y="212"/>
                    <a:pt x="1102" y="212"/>
                    <a:pt x="1108" y="212"/>
                  </a:cubicBezTo>
                  <a:cubicBezTo>
                    <a:pt x="1119" y="212"/>
                    <a:pt x="1137" y="217"/>
                    <a:pt x="1149" y="217"/>
                  </a:cubicBezTo>
                  <a:cubicBezTo>
                    <a:pt x="1155" y="217"/>
                    <a:pt x="1166" y="223"/>
                    <a:pt x="1172" y="223"/>
                  </a:cubicBezTo>
                  <a:cubicBezTo>
                    <a:pt x="1184" y="229"/>
                    <a:pt x="1202" y="229"/>
                    <a:pt x="1214" y="235"/>
                  </a:cubicBezTo>
                  <a:cubicBezTo>
                    <a:pt x="1220" y="235"/>
                    <a:pt x="1225" y="235"/>
                    <a:pt x="1231" y="241"/>
                  </a:cubicBezTo>
                  <a:cubicBezTo>
                    <a:pt x="1243" y="247"/>
                    <a:pt x="1261" y="253"/>
                    <a:pt x="1278" y="259"/>
                  </a:cubicBezTo>
                  <a:cubicBezTo>
                    <a:pt x="1278" y="259"/>
                    <a:pt x="1278" y="259"/>
                    <a:pt x="1284" y="259"/>
                  </a:cubicBezTo>
                  <a:cubicBezTo>
                    <a:pt x="1379" y="300"/>
                    <a:pt x="1461" y="365"/>
                    <a:pt x="1526" y="441"/>
                  </a:cubicBezTo>
                  <a:cubicBezTo>
                    <a:pt x="1526" y="447"/>
                    <a:pt x="1526" y="447"/>
                    <a:pt x="1526" y="447"/>
                  </a:cubicBezTo>
                  <a:cubicBezTo>
                    <a:pt x="1620" y="559"/>
                    <a:pt x="1679" y="700"/>
                    <a:pt x="1679" y="859"/>
                  </a:cubicBezTo>
                  <a:cubicBezTo>
                    <a:pt x="1502" y="859"/>
                    <a:pt x="1502" y="859"/>
                    <a:pt x="1502" y="859"/>
                  </a:cubicBezTo>
                  <a:cubicBezTo>
                    <a:pt x="1779" y="1266"/>
                    <a:pt x="1779" y="1266"/>
                    <a:pt x="1779" y="1266"/>
                  </a:cubicBezTo>
                  <a:cubicBezTo>
                    <a:pt x="2056" y="859"/>
                    <a:pt x="2056" y="859"/>
                    <a:pt x="2056" y="859"/>
                  </a:cubicBezTo>
                  <a:cubicBezTo>
                    <a:pt x="1885" y="859"/>
                    <a:pt x="1885" y="859"/>
                    <a:pt x="1885" y="859"/>
                  </a:cubicBezTo>
                  <a:cubicBezTo>
                    <a:pt x="1885" y="859"/>
                    <a:pt x="1885" y="859"/>
                    <a:pt x="1885" y="859"/>
                  </a:cubicBezTo>
                  <a:close/>
                </a:path>
              </a:pathLst>
            </a:custGeom>
            <a:solidFill>
              <a:schemeClr val="accent2"/>
            </a:solidFill>
            <a:ln>
              <a:noFill/>
            </a:ln>
          </p:spPr>
          <p:txBody>
            <a:bodyPr vert="horz" wrap="square" lIns="91427" tIns="45713" rIns="91427" bIns="45713" numCol="1" anchor="t" anchorCtr="0" compatLnSpc="1">
              <a:prstTxWarp prst="textNoShape">
                <a:avLst/>
              </a:prstTxWarp>
            </a:bodyPr>
            <a:lstStyle/>
            <a:p>
              <a:pPr defTabSz="932324"/>
              <a:endParaRPr lang="en-US">
                <a:solidFill>
                  <a:srgbClr val="505050"/>
                </a:solidFill>
              </a:endParaRPr>
            </a:p>
          </p:txBody>
        </p:sp>
      </p:grpSp>
      <p:grpSp>
        <p:nvGrpSpPr>
          <p:cNvPr id="81" name="Group 4"/>
          <p:cNvGrpSpPr>
            <a:grpSpLocks noChangeAspect="1"/>
          </p:cNvGrpSpPr>
          <p:nvPr/>
        </p:nvGrpSpPr>
        <p:grpSpPr bwMode="auto">
          <a:xfrm>
            <a:off x="5511199" y="3139395"/>
            <a:ext cx="647854" cy="643771"/>
            <a:chOff x="3125" y="1415"/>
            <a:chExt cx="1586" cy="1576"/>
          </a:xfrm>
          <a:solidFill>
            <a:schemeClr val="tx2"/>
          </a:solidFill>
        </p:grpSpPr>
        <p:sp>
          <p:nvSpPr>
            <p:cNvPr id="82" name="Freeform 5"/>
            <p:cNvSpPr>
              <a:spLocks/>
            </p:cNvSpPr>
            <p:nvPr/>
          </p:nvSpPr>
          <p:spPr bwMode="auto">
            <a:xfrm>
              <a:off x="3942" y="2006"/>
              <a:ext cx="273" cy="494"/>
            </a:xfrm>
            <a:custGeom>
              <a:avLst/>
              <a:gdLst>
                <a:gd name="T0" fmla="*/ 19 w 115"/>
                <a:gd name="T1" fmla="*/ 0 h 208"/>
                <a:gd name="T2" fmla="*/ 0 w 115"/>
                <a:gd name="T3" fmla="*/ 7 h 208"/>
                <a:gd name="T4" fmla="*/ 0 w 115"/>
                <a:gd name="T5" fmla="*/ 207 h 208"/>
                <a:gd name="T6" fmla="*/ 3 w 115"/>
                <a:gd name="T7" fmla="*/ 208 h 208"/>
                <a:gd name="T8" fmla="*/ 114 w 115"/>
                <a:gd name="T9" fmla="*/ 135 h 208"/>
                <a:gd name="T10" fmla="*/ 114 w 115"/>
                <a:gd name="T11" fmla="*/ 131 h 208"/>
                <a:gd name="T12" fmla="*/ 115 w 115"/>
                <a:gd name="T13" fmla="*/ 119 h 208"/>
                <a:gd name="T14" fmla="*/ 19 w 115"/>
                <a:gd name="T15" fmla="*/ 0 h 2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5" h="208">
                  <a:moveTo>
                    <a:pt x="19" y="0"/>
                  </a:moveTo>
                  <a:cubicBezTo>
                    <a:pt x="13" y="4"/>
                    <a:pt x="6" y="6"/>
                    <a:pt x="0" y="7"/>
                  </a:cubicBezTo>
                  <a:cubicBezTo>
                    <a:pt x="0" y="207"/>
                    <a:pt x="0" y="207"/>
                    <a:pt x="0" y="207"/>
                  </a:cubicBezTo>
                  <a:cubicBezTo>
                    <a:pt x="1" y="208"/>
                    <a:pt x="2" y="208"/>
                    <a:pt x="3" y="208"/>
                  </a:cubicBezTo>
                  <a:cubicBezTo>
                    <a:pt x="114" y="135"/>
                    <a:pt x="114" y="135"/>
                    <a:pt x="114" y="135"/>
                  </a:cubicBezTo>
                  <a:cubicBezTo>
                    <a:pt x="114" y="134"/>
                    <a:pt x="114" y="132"/>
                    <a:pt x="114" y="131"/>
                  </a:cubicBezTo>
                  <a:cubicBezTo>
                    <a:pt x="114" y="127"/>
                    <a:pt x="115" y="123"/>
                    <a:pt x="115" y="119"/>
                  </a:cubicBezTo>
                  <a:lnTo>
                    <a:pt x="1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endParaRPr lang="en-US">
                <a:solidFill>
                  <a:srgbClr val="505050"/>
                </a:solidFill>
              </a:endParaRPr>
            </a:p>
          </p:txBody>
        </p:sp>
        <p:sp>
          <p:nvSpPr>
            <p:cNvPr id="83" name="Freeform 6"/>
            <p:cNvSpPr>
              <a:spLocks/>
            </p:cNvSpPr>
            <p:nvPr/>
          </p:nvSpPr>
          <p:spPr bwMode="auto">
            <a:xfrm>
              <a:off x="3600" y="2013"/>
              <a:ext cx="275" cy="487"/>
            </a:xfrm>
            <a:custGeom>
              <a:avLst/>
              <a:gdLst>
                <a:gd name="T0" fmla="*/ 0 w 116"/>
                <a:gd name="T1" fmla="*/ 106 h 205"/>
                <a:gd name="T2" fmla="*/ 5 w 116"/>
                <a:gd name="T3" fmla="*/ 128 h 205"/>
                <a:gd name="T4" fmla="*/ 3 w 116"/>
                <a:gd name="T5" fmla="*/ 141 h 205"/>
                <a:gd name="T6" fmla="*/ 116 w 116"/>
                <a:gd name="T7" fmla="*/ 205 h 205"/>
                <a:gd name="T8" fmla="*/ 116 w 116"/>
                <a:gd name="T9" fmla="*/ 1 h 205"/>
                <a:gd name="T10" fmla="*/ 113 w 116"/>
                <a:gd name="T11" fmla="*/ 0 h 205"/>
                <a:gd name="T12" fmla="*/ 0 w 116"/>
                <a:gd name="T13" fmla="*/ 106 h 205"/>
              </a:gdLst>
              <a:ahLst/>
              <a:cxnLst>
                <a:cxn ang="0">
                  <a:pos x="T0" y="T1"/>
                </a:cxn>
                <a:cxn ang="0">
                  <a:pos x="T2" y="T3"/>
                </a:cxn>
                <a:cxn ang="0">
                  <a:pos x="T4" y="T5"/>
                </a:cxn>
                <a:cxn ang="0">
                  <a:pos x="T6" y="T7"/>
                </a:cxn>
                <a:cxn ang="0">
                  <a:pos x="T8" y="T9"/>
                </a:cxn>
                <a:cxn ang="0">
                  <a:pos x="T10" y="T11"/>
                </a:cxn>
                <a:cxn ang="0">
                  <a:pos x="T12" y="T13"/>
                </a:cxn>
              </a:cxnLst>
              <a:rect l="0" t="0" r="r" b="b"/>
              <a:pathLst>
                <a:path w="116" h="205">
                  <a:moveTo>
                    <a:pt x="0" y="106"/>
                  </a:moveTo>
                  <a:cubicBezTo>
                    <a:pt x="3" y="113"/>
                    <a:pt x="5" y="120"/>
                    <a:pt x="5" y="128"/>
                  </a:cubicBezTo>
                  <a:cubicBezTo>
                    <a:pt x="5" y="132"/>
                    <a:pt x="4" y="137"/>
                    <a:pt x="3" y="141"/>
                  </a:cubicBezTo>
                  <a:cubicBezTo>
                    <a:pt x="116" y="205"/>
                    <a:pt x="116" y="205"/>
                    <a:pt x="116" y="205"/>
                  </a:cubicBezTo>
                  <a:cubicBezTo>
                    <a:pt x="116" y="1"/>
                    <a:pt x="116" y="1"/>
                    <a:pt x="116" y="1"/>
                  </a:cubicBezTo>
                  <a:cubicBezTo>
                    <a:pt x="115" y="1"/>
                    <a:pt x="114" y="1"/>
                    <a:pt x="113" y="0"/>
                  </a:cubicBezTo>
                  <a:lnTo>
                    <a:pt x="0" y="10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endParaRPr lang="en-US">
                <a:solidFill>
                  <a:srgbClr val="505050"/>
                </a:solidFill>
              </a:endParaRPr>
            </a:p>
          </p:txBody>
        </p:sp>
        <p:sp>
          <p:nvSpPr>
            <p:cNvPr id="86" name="Freeform 7"/>
            <p:cNvSpPr>
              <a:spLocks noEditPoints="1"/>
            </p:cNvSpPr>
            <p:nvPr/>
          </p:nvSpPr>
          <p:spPr bwMode="auto">
            <a:xfrm>
              <a:off x="3125" y="1415"/>
              <a:ext cx="1586" cy="1576"/>
            </a:xfrm>
            <a:custGeom>
              <a:avLst/>
              <a:gdLst>
                <a:gd name="T0" fmla="*/ 331 w 668"/>
                <a:gd name="T1" fmla="*/ 0 h 664"/>
                <a:gd name="T2" fmla="*/ 0 w 668"/>
                <a:gd name="T3" fmla="*/ 391 h 664"/>
                <a:gd name="T4" fmla="*/ 331 w 668"/>
                <a:gd name="T5" fmla="*/ 664 h 664"/>
                <a:gd name="T6" fmla="*/ 668 w 668"/>
                <a:gd name="T7" fmla="*/ 391 h 664"/>
                <a:gd name="T8" fmla="*/ 331 w 668"/>
                <a:gd name="T9" fmla="*/ 0 h 664"/>
                <a:gd name="T10" fmla="*/ 511 w 668"/>
                <a:gd name="T11" fmla="*/ 434 h 664"/>
                <a:gd name="T12" fmla="*/ 473 w 668"/>
                <a:gd name="T13" fmla="*/ 417 h 664"/>
                <a:gd name="T14" fmla="*/ 379 w 668"/>
                <a:gd name="T15" fmla="*/ 478 h 664"/>
                <a:gd name="T16" fmla="*/ 389 w 668"/>
                <a:gd name="T17" fmla="*/ 509 h 664"/>
                <a:gd name="T18" fmla="*/ 335 w 668"/>
                <a:gd name="T19" fmla="*/ 563 h 664"/>
                <a:gd name="T20" fmla="*/ 282 w 668"/>
                <a:gd name="T21" fmla="*/ 509 h 664"/>
                <a:gd name="T22" fmla="*/ 293 w 668"/>
                <a:gd name="T23" fmla="*/ 477 h 664"/>
                <a:gd name="T24" fmla="*/ 189 w 668"/>
                <a:gd name="T25" fmla="*/ 418 h 664"/>
                <a:gd name="T26" fmla="*/ 152 w 668"/>
                <a:gd name="T27" fmla="*/ 434 h 664"/>
                <a:gd name="T28" fmla="*/ 98 w 668"/>
                <a:gd name="T29" fmla="*/ 380 h 664"/>
                <a:gd name="T30" fmla="*/ 152 w 668"/>
                <a:gd name="T31" fmla="*/ 327 h 664"/>
                <a:gd name="T32" fmla="*/ 178 w 668"/>
                <a:gd name="T33" fmla="*/ 334 h 664"/>
                <a:gd name="T34" fmla="*/ 287 w 668"/>
                <a:gd name="T35" fmla="*/ 232 h 664"/>
                <a:gd name="T36" fmla="*/ 277 w 668"/>
                <a:gd name="T37" fmla="*/ 198 h 664"/>
                <a:gd name="T38" fmla="*/ 335 w 668"/>
                <a:gd name="T39" fmla="*/ 140 h 664"/>
                <a:gd name="T40" fmla="*/ 394 w 668"/>
                <a:gd name="T41" fmla="*/ 198 h 664"/>
                <a:gd name="T42" fmla="*/ 386 w 668"/>
                <a:gd name="T43" fmla="*/ 227 h 664"/>
                <a:gd name="T44" fmla="*/ 478 w 668"/>
                <a:gd name="T45" fmla="*/ 339 h 664"/>
                <a:gd name="T46" fmla="*/ 511 w 668"/>
                <a:gd name="T47" fmla="*/ 327 h 664"/>
                <a:gd name="T48" fmla="*/ 565 w 668"/>
                <a:gd name="T49" fmla="*/ 380 h 664"/>
                <a:gd name="T50" fmla="*/ 511 w 668"/>
                <a:gd name="T51" fmla="*/ 434 h 6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68" h="664">
                  <a:moveTo>
                    <a:pt x="331" y="0"/>
                  </a:moveTo>
                  <a:cubicBezTo>
                    <a:pt x="0" y="391"/>
                    <a:pt x="0" y="391"/>
                    <a:pt x="0" y="391"/>
                  </a:cubicBezTo>
                  <a:cubicBezTo>
                    <a:pt x="331" y="664"/>
                    <a:pt x="331" y="664"/>
                    <a:pt x="331" y="664"/>
                  </a:cubicBezTo>
                  <a:cubicBezTo>
                    <a:pt x="668" y="391"/>
                    <a:pt x="668" y="391"/>
                    <a:pt x="668" y="391"/>
                  </a:cubicBezTo>
                  <a:lnTo>
                    <a:pt x="331" y="0"/>
                  </a:lnTo>
                  <a:close/>
                  <a:moveTo>
                    <a:pt x="511" y="434"/>
                  </a:moveTo>
                  <a:cubicBezTo>
                    <a:pt x="496" y="434"/>
                    <a:pt x="482" y="427"/>
                    <a:pt x="473" y="417"/>
                  </a:cubicBezTo>
                  <a:cubicBezTo>
                    <a:pt x="379" y="478"/>
                    <a:pt x="379" y="478"/>
                    <a:pt x="379" y="478"/>
                  </a:cubicBezTo>
                  <a:cubicBezTo>
                    <a:pt x="385" y="487"/>
                    <a:pt x="389" y="498"/>
                    <a:pt x="389" y="509"/>
                  </a:cubicBezTo>
                  <a:cubicBezTo>
                    <a:pt x="389" y="539"/>
                    <a:pt x="365" y="563"/>
                    <a:pt x="335" y="563"/>
                  </a:cubicBezTo>
                  <a:cubicBezTo>
                    <a:pt x="305" y="563"/>
                    <a:pt x="282" y="539"/>
                    <a:pt x="282" y="509"/>
                  </a:cubicBezTo>
                  <a:cubicBezTo>
                    <a:pt x="282" y="497"/>
                    <a:pt x="286" y="486"/>
                    <a:pt x="293" y="477"/>
                  </a:cubicBezTo>
                  <a:cubicBezTo>
                    <a:pt x="189" y="418"/>
                    <a:pt x="189" y="418"/>
                    <a:pt x="189" y="418"/>
                  </a:cubicBezTo>
                  <a:cubicBezTo>
                    <a:pt x="179" y="428"/>
                    <a:pt x="166" y="434"/>
                    <a:pt x="152" y="434"/>
                  </a:cubicBezTo>
                  <a:cubicBezTo>
                    <a:pt x="122" y="434"/>
                    <a:pt x="98" y="410"/>
                    <a:pt x="98" y="380"/>
                  </a:cubicBezTo>
                  <a:cubicBezTo>
                    <a:pt x="98" y="350"/>
                    <a:pt x="122" y="327"/>
                    <a:pt x="152" y="327"/>
                  </a:cubicBezTo>
                  <a:cubicBezTo>
                    <a:pt x="161" y="327"/>
                    <a:pt x="170" y="329"/>
                    <a:pt x="178" y="334"/>
                  </a:cubicBezTo>
                  <a:cubicBezTo>
                    <a:pt x="287" y="232"/>
                    <a:pt x="287" y="232"/>
                    <a:pt x="287" y="232"/>
                  </a:cubicBezTo>
                  <a:cubicBezTo>
                    <a:pt x="281" y="222"/>
                    <a:pt x="277" y="211"/>
                    <a:pt x="277" y="198"/>
                  </a:cubicBezTo>
                  <a:cubicBezTo>
                    <a:pt x="277" y="166"/>
                    <a:pt x="303" y="140"/>
                    <a:pt x="335" y="140"/>
                  </a:cubicBezTo>
                  <a:cubicBezTo>
                    <a:pt x="367" y="140"/>
                    <a:pt x="394" y="166"/>
                    <a:pt x="394" y="198"/>
                  </a:cubicBezTo>
                  <a:cubicBezTo>
                    <a:pt x="394" y="208"/>
                    <a:pt x="391" y="218"/>
                    <a:pt x="386" y="227"/>
                  </a:cubicBezTo>
                  <a:cubicBezTo>
                    <a:pt x="478" y="339"/>
                    <a:pt x="478" y="339"/>
                    <a:pt x="478" y="339"/>
                  </a:cubicBezTo>
                  <a:cubicBezTo>
                    <a:pt x="487" y="331"/>
                    <a:pt x="499" y="327"/>
                    <a:pt x="511" y="327"/>
                  </a:cubicBezTo>
                  <a:cubicBezTo>
                    <a:pt x="541" y="327"/>
                    <a:pt x="565" y="350"/>
                    <a:pt x="565" y="380"/>
                  </a:cubicBezTo>
                  <a:cubicBezTo>
                    <a:pt x="565" y="410"/>
                    <a:pt x="541" y="434"/>
                    <a:pt x="511" y="43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endParaRPr lang="en-US">
                <a:solidFill>
                  <a:srgbClr val="505050"/>
                </a:solidFill>
              </a:endParaRPr>
            </a:p>
          </p:txBody>
        </p:sp>
      </p:grpSp>
      <p:grpSp>
        <p:nvGrpSpPr>
          <p:cNvPr id="21" name="Group 20"/>
          <p:cNvGrpSpPr/>
          <p:nvPr/>
        </p:nvGrpSpPr>
        <p:grpSpPr>
          <a:xfrm>
            <a:off x="218916" y="2298872"/>
            <a:ext cx="2444532" cy="1720024"/>
            <a:chOff x="218065" y="2298702"/>
            <a:chExt cx="2444879" cy="1720268"/>
          </a:xfrm>
        </p:grpSpPr>
        <p:sp>
          <p:nvSpPr>
            <p:cNvPr id="93" name="Rectangle 92"/>
            <p:cNvSpPr/>
            <p:nvPr/>
          </p:nvSpPr>
          <p:spPr bwMode="auto">
            <a:xfrm>
              <a:off x="218065" y="2298702"/>
              <a:ext cx="2444879" cy="1720268"/>
            </a:xfrm>
            <a:prstGeom prst="rect">
              <a:avLst/>
            </a:prstGeom>
            <a:solidFill>
              <a:schemeClr val="accent1"/>
            </a:solidFill>
            <a:ln w="19050">
              <a:solidFill>
                <a:schemeClr val="bg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13923"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grpSp>
          <p:nvGrpSpPr>
            <p:cNvPr id="9" name="Group 8"/>
            <p:cNvGrpSpPr/>
            <p:nvPr/>
          </p:nvGrpSpPr>
          <p:grpSpPr>
            <a:xfrm>
              <a:off x="494706" y="2587730"/>
              <a:ext cx="1891596" cy="1144308"/>
              <a:chOff x="792242" y="2805236"/>
              <a:chExt cx="1891596" cy="1144308"/>
            </a:xfrm>
          </p:grpSpPr>
          <p:sp>
            <p:nvSpPr>
              <p:cNvPr id="92" name="Rectangle 91"/>
              <p:cNvSpPr/>
              <p:nvPr/>
            </p:nvSpPr>
            <p:spPr>
              <a:xfrm>
                <a:off x="984914" y="3729911"/>
                <a:ext cx="1698924" cy="219633"/>
              </a:xfrm>
              <a:prstGeom prst="rect">
                <a:avLst/>
              </a:prstGeom>
              <a:ln>
                <a:noFill/>
              </a:ln>
            </p:spPr>
            <p:txBody>
              <a:bodyPr wrap="square" lIns="0" tIns="0" rIns="0" bIns="0" anchor="ctr">
                <a:spAutoFit/>
              </a:bodyPr>
              <a:lstStyle/>
              <a:p>
                <a:pPr algn="ctr" defTabSz="1096269" fontAlgn="base">
                  <a:spcBef>
                    <a:spcPts val="1440"/>
                  </a:spcBef>
                  <a:spcAft>
                    <a:spcPct val="0"/>
                  </a:spcAft>
                </a:pPr>
                <a:r>
                  <a:rPr lang="en-US" sz="1399" dirty="0">
                    <a:ln>
                      <a:solidFill>
                        <a:srgbClr val="FFFFFF">
                          <a:alpha val="0"/>
                        </a:srgbClr>
                      </a:solidFill>
                    </a:ln>
                    <a:solidFill>
                      <a:srgbClr val="EFEFEF"/>
                    </a:solidFill>
                  </a:rPr>
                  <a:t>Active Directory</a:t>
                </a:r>
              </a:p>
            </p:txBody>
          </p:sp>
          <p:pic>
            <p:nvPicPr>
              <p:cNvPr id="91" name="Picture 9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9474" y="2805236"/>
                <a:ext cx="1043885" cy="690730"/>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2242" y="3427459"/>
                <a:ext cx="1838351" cy="469446"/>
              </a:xfrm>
              <a:prstGeom prst="rect">
                <a:avLst/>
              </a:prstGeom>
            </p:spPr>
          </p:pic>
        </p:grpSp>
      </p:grpSp>
      <p:grpSp>
        <p:nvGrpSpPr>
          <p:cNvPr id="13" name="Group 12"/>
          <p:cNvGrpSpPr/>
          <p:nvPr/>
        </p:nvGrpSpPr>
        <p:grpSpPr>
          <a:xfrm>
            <a:off x="3064438" y="4892239"/>
            <a:ext cx="2706240" cy="1720024"/>
            <a:chOff x="3063990" y="4892436"/>
            <a:chExt cx="2706624" cy="1720268"/>
          </a:xfrm>
        </p:grpSpPr>
        <p:sp>
          <p:nvSpPr>
            <p:cNvPr id="164" name="Rectangle 163"/>
            <p:cNvSpPr/>
            <p:nvPr/>
          </p:nvSpPr>
          <p:spPr bwMode="auto">
            <a:xfrm>
              <a:off x="3063990" y="4892436"/>
              <a:ext cx="2706624" cy="1720268"/>
            </a:xfrm>
            <a:prstGeom prst="rect">
              <a:avLst/>
            </a:prstGeom>
            <a:solidFill>
              <a:schemeClr val="accent1"/>
            </a:solidFill>
            <a:ln w="19050">
              <a:solidFill>
                <a:schemeClr val="bg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13923"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sp>
          <p:nvSpPr>
            <p:cNvPr id="78" name="TextBox 77"/>
            <p:cNvSpPr txBox="1"/>
            <p:nvPr/>
          </p:nvSpPr>
          <p:spPr>
            <a:xfrm>
              <a:off x="3366714" y="6345376"/>
              <a:ext cx="2106932" cy="169401"/>
            </a:xfrm>
            <a:prstGeom prst="rect">
              <a:avLst/>
            </a:prstGeom>
            <a:noFill/>
          </p:spPr>
          <p:txBody>
            <a:bodyPr wrap="square" lIns="0" tIns="0" rIns="0" bIns="0" rtlCol="0">
              <a:spAutoFit/>
            </a:bodyPr>
            <a:lstStyle/>
            <a:p>
              <a:pPr algn="ctr" defTabSz="1242799">
                <a:lnSpc>
                  <a:spcPct val="90000"/>
                </a:lnSpc>
                <a:spcBef>
                  <a:spcPct val="20000"/>
                </a:spcBef>
                <a:buSzPct val="80000"/>
              </a:pPr>
              <a:r>
                <a:rPr lang="en-US" sz="1199" dirty="0">
                  <a:gradFill>
                    <a:gsLst>
                      <a:gs pos="21429">
                        <a:srgbClr val="EFEFEF"/>
                      </a:gs>
                      <a:gs pos="42000">
                        <a:srgbClr val="EFEFEF"/>
                      </a:gs>
                    </a:gsLst>
                    <a:lin ang="5400000" scaled="0"/>
                  </a:gradFill>
                </a:rPr>
                <a:t>PCs and devices</a:t>
              </a:r>
            </a:p>
          </p:txBody>
        </p:sp>
        <p:sp>
          <p:nvSpPr>
            <p:cNvPr id="84" name="Freeform 27"/>
            <p:cNvSpPr>
              <a:spLocks noEditPoints="1"/>
            </p:cNvSpPr>
            <p:nvPr/>
          </p:nvSpPr>
          <p:spPr bwMode="auto">
            <a:xfrm>
              <a:off x="3788044" y="5488061"/>
              <a:ext cx="222252" cy="276414"/>
            </a:xfrm>
            <a:custGeom>
              <a:avLst/>
              <a:gdLst>
                <a:gd name="T0" fmla="*/ 989 w 1986"/>
                <a:gd name="T1" fmla="*/ 1654 h 2471"/>
                <a:gd name="T2" fmla="*/ 1084 w 1986"/>
                <a:gd name="T3" fmla="*/ 1605 h 2471"/>
                <a:gd name="T4" fmla="*/ 1652 w 1986"/>
                <a:gd name="T5" fmla="*/ 881 h 2471"/>
                <a:gd name="T6" fmla="*/ 1652 w 1986"/>
                <a:gd name="T7" fmla="*/ 1151 h 2471"/>
                <a:gd name="T8" fmla="*/ 982 w 1986"/>
                <a:gd name="T9" fmla="*/ 2090 h 2471"/>
                <a:gd name="T10" fmla="*/ 602 w 1986"/>
                <a:gd name="T11" fmla="*/ 1824 h 2471"/>
                <a:gd name="T12" fmla="*/ 334 w 1986"/>
                <a:gd name="T13" fmla="*/ 1142 h 2471"/>
                <a:gd name="T14" fmla="*/ 334 w 1986"/>
                <a:gd name="T15" fmla="*/ 799 h 2471"/>
                <a:gd name="T16" fmla="*/ 421 w 1986"/>
                <a:gd name="T17" fmla="*/ 682 h 2471"/>
                <a:gd name="T18" fmla="*/ 883 w 1986"/>
                <a:gd name="T19" fmla="*/ 482 h 2471"/>
                <a:gd name="T20" fmla="*/ 984 w 1986"/>
                <a:gd name="T21" fmla="*/ 442 h 2471"/>
                <a:gd name="T22" fmla="*/ 1093 w 1986"/>
                <a:gd name="T23" fmla="*/ 482 h 2471"/>
                <a:gd name="T24" fmla="*/ 1495 w 1986"/>
                <a:gd name="T25" fmla="*/ 668 h 2471"/>
                <a:gd name="T26" fmla="*/ 1464 w 1986"/>
                <a:gd name="T27" fmla="*/ 695 h 2471"/>
                <a:gd name="T28" fmla="*/ 965 w 1986"/>
                <a:gd name="T29" fmla="*/ 1328 h 2471"/>
                <a:gd name="T30" fmla="*/ 763 w 1986"/>
                <a:gd name="T31" fmla="*/ 1129 h 2471"/>
                <a:gd name="T32" fmla="*/ 575 w 1986"/>
                <a:gd name="T33" fmla="*/ 1131 h 2471"/>
                <a:gd name="T34" fmla="*/ 580 w 1986"/>
                <a:gd name="T35" fmla="*/ 1315 h 2471"/>
                <a:gd name="T36" fmla="*/ 887 w 1986"/>
                <a:gd name="T37" fmla="*/ 1616 h 2471"/>
                <a:gd name="T38" fmla="*/ 978 w 1986"/>
                <a:gd name="T39" fmla="*/ 1654 h 2471"/>
                <a:gd name="T40" fmla="*/ 989 w 1986"/>
                <a:gd name="T41" fmla="*/ 1654 h 2471"/>
                <a:gd name="T42" fmla="*/ 1862 w 1986"/>
                <a:gd name="T43" fmla="*/ 434 h 2471"/>
                <a:gd name="T44" fmla="*/ 1986 w 1986"/>
                <a:gd name="T45" fmla="*/ 609 h 2471"/>
                <a:gd name="T46" fmla="*/ 1986 w 1986"/>
                <a:gd name="T47" fmla="*/ 1116 h 2471"/>
                <a:gd name="T48" fmla="*/ 978 w 1986"/>
                <a:gd name="T49" fmla="*/ 2471 h 2471"/>
                <a:gd name="T50" fmla="*/ 0 w 1986"/>
                <a:gd name="T51" fmla="*/ 1105 h 2471"/>
                <a:gd name="T52" fmla="*/ 0 w 1986"/>
                <a:gd name="T53" fmla="*/ 589 h 2471"/>
                <a:gd name="T54" fmla="*/ 120 w 1986"/>
                <a:gd name="T55" fmla="*/ 411 h 2471"/>
                <a:gd name="T56" fmla="*/ 792 w 1986"/>
                <a:gd name="T57" fmla="*/ 108 h 2471"/>
                <a:gd name="T58" fmla="*/ 1175 w 1986"/>
                <a:gd name="T59" fmla="*/ 108 h 2471"/>
                <a:gd name="T60" fmla="*/ 1862 w 1986"/>
                <a:gd name="T61" fmla="*/ 434 h 2471"/>
                <a:gd name="T62" fmla="*/ 1767 w 1986"/>
                <a:gd name="T63" fmla="*/ 1153 h 2471"/>
                <a:gd name="T64" fmla="*/ 1767 w 1986"/>
                <a:gd name="T65" fmla="*/ 1153 h 2471"/>
                <a:gd name="T66" fmla="*/ 1767 w 1986"/>
                <a:gd name="T67" fmla="*/ 812 h 2471"/>
                <a:gd name="T68" fmla="*/ 1604 w 1986"/>
                <a:gd name="T69" fmla="*/ 584 h 2471"/>
                <a:gd name="T70" fmla="*/ 1155 w 1986"/>
                <a:gd name="T71" fmla="*/ 385 h 2471"/>
                <a:gd name="T72" fmla="*/ 984 w 1986"/>
                <a:gd name="T73" fmla="*/ 327 h 2471"/>
                <a:gd name="T74" fmla="*/ 816 w 1986"/>
                <a:gd name="T75" fmla="*/ 385 h 2471"/>
                <a:gd name="T76" fmla="*/ 381 w 1986"/>
                <a:gd name="T77" fmla="*/ 571 h 2471"/>
                <a:gd name="T78" fmla="*/ 219 w 1986"/>
                <a:gd name="T79" fmla="*/ 799 h 2471"/>
                <a:gd name="T80" fmla="*/ 219 w 1986"/>
                <a:gd name="T81" fmla="*/ 1142 h 2471"/>
                <a:gd name="T82" fmla="*/ 516 w 1986"/>
                <a:gd name="T83" fmla="*/ 1899 h 2471"/>
                <a:gd name="T84" fmla="*/ 982 w 1986"/>
                <a:gd name="T85" fmla="*/ 2207 h 2471"/>
                <a:gd name="T86" fmla="*/ 1767 w 1986"/>
                <a:gd name="T87" fmla="*/ 1153 h 2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986" h="2471">
                  <a:moveTo>
                    <a:pt x="989" y="1654"/>
                  </a:moveTo>
                  <a:cubicBezTo>
                    <a:pt x="1024" y="1651"/>
                    <a:pt x="1060" y="1636"/>
                    <a:pt x="1084" y="1605"/>
                  </a:cubicBezTo>
                  <a:cubicBezTo>
                    <a:pt x="1084" y="1605"/>
                    <a:pt x="1084" y="1605"/>
                    <a:pt x="1652" y="881"/>
                  </a:cubicBezTo>
                  <a:cubicBezTo>
                    <a:pt x="1652" y="881"/>
                    <a:pt x="1652" y="881"/>
                    <a:pt x="1652" y="1151"/>
                  </a:cubicBezTo>
                  <a:cubicBezTo>
                    <a:pt x="1652" y="1713"/>
                    <a:pt x="1095" y="2090"/>
                    <a:pt x="982" y="2090"/>
                  </a:cubicBezTo>
                  <a:cubicBezTo>
                    <a:pt x="920" y="2090"/>
                    <a:pt x="759" y="2008"/>
                    <a:pt x="602" y="1824"/>
                  </a:cubicBezTo>
                  <a:cubicBezTo>
                    <a:pt x="500" y="1707"/>
                    <a:pt x="334" y="1461"/>
                    <a:pt x="334" y="1142"/>
                  </a:cubicBezTo>
                  <a:cubicBezTo>
                    <a:pt x="334" y="1102"/>
                    <a:pt x="334" y="799"/>
                    <a:pt x="334" y="799"/>
                  </a:cubicBezTo>
                  <a:cubicBezTo>
                    <a:pt x="334" y="752"/>
                    <a:pt x="376" y="697"/>
                    <a:pt x="421" y="682"/>
                  </a:cubicBezTo>
                  <a:cubicBezTo>
                    <a:pt x="432" y="675"/>
                    <a:pt x="770" y="560"/>
                    <a:pt x="883" y="482"/>
                  </a:cubicBezTo>
                  <a:cubicBezTo>
                    <a:pt x="920" y="456"/>
                    <a:pt x="951" y="442"/>
                    <a:pt x="984" y="442"/>
                  </a:cubicBezTo>
                  <a:cubicBezTo>
                    <a:pt x="1018" y="442"/>
                    <a:pt x="1051" y="456"/>
                    <a:pt x="1093" y="482"/>
                  </a:cubicBezTo>
                  <a:cubicBezTo>
                    <a:pt x="1203" y="553"/>
                    <a:pt x="1389" y="628"/>
                    <a:pt x="1495" y="668"/>
                  </a:cubicBezTo>
                  <a:cubicBezTo>
                    <a:pt x="1482" y="675"/>
                    <a:pt x="1471" y="684"/>
                    <a:pt x="1464" y="695"/>
                  </a:cubicBezTo>
                  <a:cubicBezTo>
                    <a:pt x="1464" y="695"/>
                    <a:pt x="1464" y="695"/>
                    <a:pt x="965" y="1328"/>
                  </a:cubicBezTo>
                  <a:cubicBezTo>
                    <a:pt x="965" y="1328"/>
                    <a:pt x="965" y="1328"/>
                    <a:pt x="763" y="1129"/>
                  </a:cubicBezTo>
                  <a:cubicBezTo>
                    <a:pt x="710" y="1080"/>
                    <a:pt x="628" y="1080"/>
                    <a:pt x="575" y="1131"/>
                  </a:cubicBezTo>
                  <a:cubicBezTo>
                    <a:pt x="527" y="1180"/>
                    <a:pt x="527" y="1266"/>
                    <a:pt x="580" y="1315"/>
                  </a:cubicBezTo>
                  <a:cubicBezTo>
                    <a:pt x="580" y="1315"/>
                    <a:pt x="580" y="1315"/>
                    <a:pt x="887" y="1616"/>
                  </a:cubicBezTo>
                  <a:cubicBezTo>
                    <a:pt x="914" y="1640"/>
                    <a:pt x="945" y="1654"/>
                    <a:pt x="978" y="1654"/>
                  </a:cubicBezTo>
                  <a:cubicBezTo>
                    <a:pt x="982" y="1654"/>
                    <a:pt x="984" y="1654"/>
                    <a:pt x="989" y="1654"/>
                  </a:cubicBezTo>
                  <a:close/>
                  <a:moveTo>
                    <a:pt x="1862" y="434"/>
                  </a:moveTo>
                  <a:cubicBezTo>
                    <a:pt x="1931" y="458"/>
                    <a:pt x="1986" y="535"/>
                    <a:pt x="1986" y="609"/>
                  </a:cubicBezTo>
                  <a:cubicBezTo>
                    <a:pt x="1986" y="609"/>
                    <a:pt x="1986" y="1060"/>
                    <a:pt x="1986" y="1116"/>
                  </a:cubicBezTo>
                  <a:cubicBezTo>
                    <a:pt x="1986" y="1913"/>
                    <a:pt x="1188" y="2471"/>
                    <a:pt x="978" y="2471"/>
                  </a:cubicBezTo>
                  <a:cubicBezTo>
                    <a:pt x="715" y="2471"/>
                    <a:pt x="0" y="1884"/>
                    <a:pt x="0" y="1105"/>
                  </a:cubicBezTo>
                  <a:cubicBezTo>
                    <a:pt x="0" y="1047"/>
                    <a:pt x="0" y="589"/>
                    <a:pt x="0" y="589"/>
                  </a:cubicBezTo>
                  <a:cubicBezTo>
                    <a:pt x="0" y="516"/>
                    <a:pt x="56" y="438"/>
                    <a:pt x="120" y="411"/>
                  </a:cubicBezTo>
                  <a:cubicBezTo>
                    <a:pt x="120" y="411"/>
                    <a:pt x="639" y="223"/>
                    <a:pt x="792" y="108"/>
                  </a:cubicBezTo>
                  <a:cubicBezTo>
                    <a:pt x="940" y="0"/>
                    <a:pt x="1064" y="31"/>
                    <a:pt x="1175" y="108"/>
                  </a:cubicBezTo>
                  <a:cubicBezTo>
                    <a:pt x="1422" y="285"/>
                    <a:pt x="1862" y="434"/>
                    <a:pt x="1862" y="434"/>
                  </a:cubicBezTo>
                  <a:close/>
                  <a:moveTo>
                    <a:pt x="1767" y="1153"/>
                  </a:moveTo>
                  <a:cubicBezTo>
                    <a:pt x="1767" y="1153"/>
                    <a:pt x="1767" y="1153"/>
                    <a:pt x="1767" y="1153"/>
                  </a:cubicBezTo>
                  <a:cubicBezTo>
                    <a:pt x="1767" y="812"/>
                    <a:pt x="1767" y="812"/>
                    <a:pt x="1767" y="812"/>
                  </a:cubicBezTo>
                  <a:cubicBezTo>
                    <a:pt x="1767" y="719"/>
                    <a:pt x="1696" y="617"/>
                    <a:pt x="1604" y="584"/>
                  </a:cubicBezTo>
                  <a:cubicBezTo>
                    <a:pt x="1601" y="584"/>
                    <a:pt x="1298" y="478"/>
                    <a:pt x="1155" y="385"/>
                  </a:cubicBezTo>
                  <a:cubicBezTo>
                    <a:pt x="1115" y="361"/>
                    <a:pt x="1057" y="327"/>
                    <a:pt x="984" y="327"/>
                  </a:cubicBezTo>
                  <a:cubicBezTo>
                    <a:pt x="929" y="327"/>
                    <a:pt x="874" y="347"/>
                    <a:pt x="816" y="385"/>
                  </a:cubicBezTo>
                  <a:cubicBezTo>
                    <a:pt x="735" y="445"/>
                    <a:pt x="476" y="540"/>
                    <a:pt x="381" y="571"/>
                  </a:cubicBezTo>
                  <a:cubicBezTo>
                    <a:pt x="290" y="604"/>
                    <a:pt x="219" y="702"/>
                    <a:pt x="219" y="799"/>
                  </a:cubicBezTo>
                  <a:cubicBezTo>
                    <a:pt x="219" y="799"/>
                    <a:pt x="219" y="1105"/>
                    <a:pt x="219" y="1142"/>
                  </a:cubicBezTo>
                  <a:cubicBezTo>
                    <a:pt x="219" y="1499"/>
                    <a:pt x="405" y="1769"/>
                    <a:pt x="516" y="1899"/>
                  </a:cubicBezTo>
                  <a:cubicBezTo>
                    <a:pt x="668" y="2079"/>
                    <a:pt x="861" y="2207"/>
                    <a:pt x="982" y="2207"/>
                  </a:cubicBezTo>
                  <a:cubicBezTo>
                    <a:pt x="1170" y="2207"/>
                    <a:pt x="1767" y="1769"/>
                    <a:pt x="1767" y="1153"/>
                  </a:cubicBezTo>
                  <a:close/>
                </a:path>
              </a:pathLst>
            </a:custGeom>
            <a:solidFill>
              <a:schemeClr val="tx1">
                <a:lumMod val="20000"/>
                <a:lumOff val="80000"/>
              </a:schemeClr>
            </a:solidFill>
            <a:ln>
              <a:noFill/>
            </a:ln>
          </p:spPr>
          <p:txBody>
            <a:bodyPr vert="horz" wrap="square" lIns="91427" tIns="45713" rIns="91427" bIns="45713" numCol="1" anchor="t" anchorCtr="0" compatLnSpc="1">
              <a:prstTxWarp prst="textNoShape">
                <a:avLst/>
              </a:prstTxWarp>
            </a:bodyPr>
            <a:lstStyle/>
            <a:p>
              <a:pPr defTabSz="932324"/>
              <a:endParaRPr lang="en-US">
                <a:solidFill>
                  <a:srgbClr val="505050"/>
                </a:solidFill>
              </a:endParaRPr>
            </a:p>
          </p:txBody>
        </p:sp>
        <p:sp>
          <p:nvSpPr>
            <p:cNvPr id="166" name="Freeform 27"/>
            <p:cNvSpPr>
              <a:spLocks noEditPoints="1"/>
            </p:cNvSpPr>
            <p:nvPr/>
          </p:nvSpPr>
          <p:spPr bwMode="auto">
            <a:xfrm>
              <a:off x="5257762" y="5551917"/>
              <a:ext cx="162951" cy="202662"/>
            </a:xfrm>
            <a:custGeom>
              <a:avLst/>
              <a:gdLst>
                <a:gd name="T0" fmla="*/ 989 w 1986"/>
                <a:gd name="T1" fmla="*/ 1654 h 2471"/>
                <a:gd name="T2" fmla="*/ 1084 w 1986"/>
                <a:gd name="T3" fmla="*/ 1605 h 2471"/>
                <a:gd name="T4" fmla="*/ 1652 w 1986"/>
                <a:gd name="T5" fmla="*/ 881 h 2471"/>
                <a:gd name="T6" fmla="*/ 1652 w 1986"/>
                <a:gd name="T7" fmla="*/ 1151 h 2471"/>
                <a:gd name="T8" fmla="*/ 982 w 1986"/>
                <a:gd name="T9" fmla="*/ 2090 h 2471"/>
                <a:gd name="T10" fmla="*/ 602 w 1986"/>
                <a:gd name="T11" fmla="*/ 1824 h 2471"/>
                <a:gd name="T12" fmla="*/ 334 w 1986"/>
                <a:gd name="T13" fmla="*/ 1142 h 2471"/>
                <a:gd name="T14" fmla="*/ 334 w 1986"/>
                <a:gd name="T15" fmla="*/ 799 h 2471"/>
                <a:gd name="T16" fmla="*/ 421 w 1986"/>
                <a:gd name="T17" fmla="*/ 682 h 2471"/>
                <a:gd name="T18" fmla="*/ 883 w 1986"/>
                <a:gd name="T19" fmla="*/ 482 h 2471"/>
                <a:gd name="T20" fmla="*/ 984 w 1986"/>
                <a:gd name="T21" fmla="*/ 442 h 2471"/>
                <a:gd name="T22" fmla="*/ 1093 w 1986"/>
                <a:gd name="T23" fmla="*/ 482 h 2471"/>
                <a:gd name="T24" fmla="*/ 1495 w 1986"/>
                <a:gd name="T25" fmla="*/ 668 h 2471"/>
                <a:gd name="T26" fmla="*/ 1464 w 1986"/>
                <a:gd name="T27" fmla="*/ 695 h 2471"/>
                <a:gd name="T28" fmla="*/ 965 w 1986"/>
                <a:gd name="T29" fmla="*/ 1328 h 2471"/>
                <a:gd name="T30" fmla="*/ 763 w 1986"/>
                <a:gd name="T31" fmla="*/ 1129 h 2471"/>
                <a:gd name="T32" fmla="*/ 575 w 1986"/>
                <a:gd name="T33" fmla="*/ 1131 h 2471"/>
                <a:gd name="T34" fmla="*/ 580 w 1986"/>
                <a:gd name="T35" fmla="*/ 1315 h 2471"/>
                <a:gd name="T36" fmla="*/ 887 w 1986"/>
                <a:gd name="T37" fmla="*/ 1616 h 2471"/>
                <a:gd name="T38" fmla="*/ 978 w 1986"/>
                <a:gd name="T39" fmla="*/ 1654 h 2471"/>
                <a:gd name="T40" fmla="*/ 989 w 1986"/>
                <a:gd name="T41" fmla="*/ 1654 h 2471"/>
                <a:gd name="T42" fmla="*/ 1862 w 1986"/>
                <a:gd name="T43" fmla="*/ 434 h 2471"/>
                <a:gd name="T44" fmla="*/ 1986 w 1986"/>
                <a:gd name="T45" fmla="*/ 609 h 2471"/>
                <a:gd name="T46" fmla="*/ 1986 w 1986"/>
                <a:gd name="T47" fmla="*/ 1116 h 2471"/>
                <a:gd name="T48" fmla="*/ 978 w 1986"/>
                <a:gd name="T49" fmla="*/ 2471 h 2471"/>
                <a:gd name="T50" fmla="*/ 0 w 1986"/>
                <a:gd name="T51" fmla="*/ 1105 h 2471"/>
                <a:gd name="T52" fmla="*/ 0 w 1986"/>
                <a:gd name="T53" fmla="*/ 589 h 2471"/>
                <a:gd name="T54" fmla="*/ 120 w 1986"/>
                <a:gd name="T55" fmla="*/ 411 h 2471"/>
                <a:gd name="T56" fmla="*/ 792 w 1986"/>
                <a:gd name="T57" fmla="*/ 108 h 2471"/>
                <a:gd name="T58" fmla="*/ 1175 w 1986"/>
                <a:gd name="T59" fmla="*/ 108 h 2471"/>
                <a:gd name="T60" fmla="*/ 1862 w 1986"/>
                <a:gd name="T61" fmla="*/ 434 h 2471"/>
                <a:gd name="T62" fmla="*/ 1767 w 1986"/>
                <a:gd name="T63" fmla="*/ 1153 h 2471"/>
                <a:gd name="T64" fmla="*/ 1767 w 1986"/>
                <a:gd name="T65" fmla="*/ 1153 h 2471"/>
                <a:gd name="T66" fmla="*/ 1767 w 1986"/>
                <a:gd name="T67" fmla="*/ 812 h 2471"/>
                <a:gd name="T68" fmla="*/ 1604 w 1986"/>
                <a:gd name="T69" fmla="*/ 584 h 2471"/>
                <a:gd name="T70" fmla="*/ 1155 w 1986"/>
                <a:gd name="T71" fmla="*/ 385 h 2471"/>
                <a:gd name="T72" fmla="*/ 984 w 1986"/>
                <a:gd name="T73" fmla="*/ 327 h 2471"/>
                <a:gd name="T74" fmla="*/ 816 w 1986"/>
                <a:gd name="T75" fmla="*/ 385 h 2471"/>
                <a:gd name="T76" fmla="*/ 381 w 1986"/>
                <a:gd name="T77" fmla="*/ 571 h 2471"/>
                <a:gd name="T78" fmla="*/ 219 w 1986"/>
                <a:gd name="T79" fmla="*/ 799 h 2471"/>
                <a:gd name="T80" fmla="*/ 219 w 1986"/>
                <a:gd name="T81" fmla="*/ 1142 h 2471"/>
                <a:gd name="T82" fmla="*/ 516 w 1986"/>
                <a:gd name="T83" fmla="*/ 1899 h 2471"/>
                <a:gd name="T84" fmla="*/ 982 w 1986"/>
                <a:gd name="T85" fmla="*/ 2207 h 2471"/>
                <a:gd name="T86" fmla="*/ 1767 w 1986"/>
                <a:gd name="T87" fmla="*/ 1153 h 2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986" h="2471">
                  <a:moveTo>
                    <a:pt x="989" y="1654"/>
                  </a:moveTo>
                  <a:cubicBezTo>
                    <a:pt x="1024" y="1651"/>
                    <a:pt x="1060" y="1636"/>
                    <a:pt x="1084" y="1605"/>
                  </a:cubicBezTo>
                  <a:cubicBezTo>
                    <a:pt x="1084" y="1605"/>
                    <a:pt x="1084" y="1605"/>
                    <a:pt x="1652" y="881"/>
                  </a:cubicBezTo>
                  <a:cubicBezTo>
                    <a:pt x="1652" y="881"/>
                    <a:pt x="1652" y="881"/>
                    <a:pt x="1652" y="1151"/>
                  </a:cubicBezTo>
                  <a:cubicBezTo>
                    <a:pt x="1652" y="1713"/>
                    <a:pt x="1095" y="2090"/>
                    <a:pt x="982" y="2090"/>
                  </a:cubicBezTo>
                  <a:cubicBezTo>
                    <a:pt x="920" y="2090"/>
                    <a:pt x="759" y="2008"/>
                    <a:pt x="602" y="1824"/>
                  </a:cubicBezTo>
                  <a:cubicBezTo>
                    <a:pt x="500" y="1707"/>
                    <a:pt x="334" y="1461"/>
                    <a:pt x="334" y="1142"/>
                  </a:cubicBezTo>
                  <a:cubicBezTo>
                    <a:pt x="334" y="1102"/>
                    <a:pt x="334" y="799"/>
                    <a:pt x="334" y="799"/>
                  </a:cubicBezTo>
                  <a:cubicBezTo>
                    <a:pt x="334" y="752"/>
                    <a:pt x="376" y="697"/>
                    <a:pt x="421" y="682"/>
                  </a:cubicBezTo>
                  <a:cubicBezTo>
                    <a:pt x="432" y="675"/>
                    <a:pt x="770" y="560"/>
                    <a:pt x="883" y="482"/>
                  </a:cubicBezTo>
                  <a:cubicBezTo>
                    <a:pt x="920" y="456"/>
                    <a:pt x="951" y="442"/>
                    <a:pt x="984" y="442"/>
                  </a:cubicBezTo>
                  <a:cubicBezTo>
                    <a:pt x="1018" y="442"/>
                    <a:pt x="1051" y="456"/>
                    <a:pt x="1093" y="482"/>
                  </a:cubicBezTo>
                  <a:cubicBezTo>
                    <a:pt x="1203" y="553"/>
                    <a:pt x="1389" y="628"/>
                    <a:pt x="1495" y="668"/>
                  </a:cubicBezTo>
                  <a:cubicBezTo>
                    <a:pt x="1482" y="675"/>
                    <a:pt x="1471" y="684"/>
                    <a:pt x="1464" y="695"/>
                  </a:cubicBezTo>
                  <a:cubicBezTo>
                    <a:pt x="1464" y="695"/>
                    <a:pt x="1464" y="695"/>
                    <a:pt x="965" y="1328"/>
                  </a:cubicBezTo>
                  <a:cubicBezTo>
                    <a:pt x="965" y="1328"/>
                    <a:pt x="965" y="1328"/>
                    <a:pt x="763" y="1129"/>
                  </a:cubicBezTo>
                  <a:cubicBezTo>
                    <a:pt x="710" y="1080"/>
                    <a:pt x="628" y="1080"/>
                    <a:pt x="575" y="1131"/>
                  </a:cubicBezTo>
                  <a:cubicBezTo>
                    <a:pt x="527" y="1180"/>
                    <a:pt x="527" y="1266"/>
                    <a:pt x="580" y="1315"/>
                  </a:cubicBezTo>
                  <a:cubicBezTo>
                    <a:pt x="580" y="1315"/>
                    <a:pt x="580" y="1315"/>
                    <a:pt x="887" y="1616"/>
                  </a:cubicBezTo>
                  <a:cubicBezTo>
                    <a:pt x="914" y="1640"/>
                    <a:pt x="945" y="1654"/>
                    <a:pt x="978" y="1654"/>
                  </a:cubicBezTo>
                  <a:cubicBezTo>
                    <a:pt x="982" y="1654"/>
                    <a:pt x="984" y="1654"/>
                    <a:pt x="989" y="1654"/>
                  </a:cubicBezTo>
                  <a:close/>
                  <a:moveTo>
                    <a:pt x="1862" y="434"/>
                  </a:moveTo>
                  <a:cubicBezTo>
                    <a:pt x="1931" y="458"/>
                    <a:pt x="1986" y="535"/>
                    <a:pt x="1986" y="609"/>
                  </a:cubicBezTo>
                  <a:cubicBezTo>
                    <a:pt x="1986" y="609"/>
                    <a:pt x="1986" y="1060"/>
                    <a:pt x="1986" y="1116"/>
                  </a:cubicBezTo>
                  <a:cubicBezTo>
                    <a:pt x="1986" y="1913"/>
                    <a:pt x="1188" y="2471"/>
                    <a:pt x="978" y="2471"/>
                  </a:cubicBezTo>
                  <a:cubicBezTo>
                    <a:pt x="715" y="2471"/>
                    <a:pt x="0" y="1884"/>
                    <a:pt x="0" y="1105"/>
                  </a:cubicBezTo>
                  <a:cubicBezTo>
                    <a:pt x="0" y="1047"/>
                    <a:pt x="0" y="589"/>
                    <a:pt x="0" y="589"/>
                  </a:cubicBezTo>
                  <a:cubicBezTo>
                    <a:pt x="0" y="516"/>
                    <a:pt x="56" y="438"/>
                    <a:pt x="120" y="411"/>
                  </a:cubicBezTo>
                  <a:cubicBezTo>
                    <a:pt x="120" y="411"/>
                    <a:pt x="639" y="223"/>
                    <a:pt x="792" y="108"/>
                  </a:cubicBezTo>
                  <a:cubicBezTo>
                    <a:pt x="940" y="0"/>
                    <a:pt x="1064" y="31"/>
                    <a:pt x="1175" y="108"/>
                  </a:cubicBezTo>
                  <a:cubicBezTo>
                    <a:pt x="1422" y="285"/>
                    <a:pt x="1862" y="434"/>
                    <a:pt x="1862" y="434"/>
                  </a:cubicBezTo>
                  <a:close/>
                  <a:moveTo>
                    <a:pt x="1767" y="1153"/>
                  </a:moveTo>
                  <a:cubicBezTo>
                    <a:pt x="1767" y="1153"/>
                    <a:pt x="1767" y="1153"/>
                    <a:pt x="1767" y="1153"/>
                  </a:cubicBezTo>
                  <a:cubicBezTo>
                    <a:pt x="1767" y="812"/>
                    <a:pt x="1767" y="812"/>
                    <a:pt x="1767" y="812"/>
                  </a:cubicBezTo>
                  <a:cubicBezTo>
                    <a:pt x="1767" y="719"/>
                    <a:pt x="1696" y="617"/>
                    <a:pt x="1604" y="584"/>
                  </a:cubicBezTo>
                  <a:cubicBezTo>
                    <a:pt x="1601" y="584"/>
                    <a:pt x="1298" y="478"/>
                    <a:pt x="1155" y="385"/>
                  </a:cubicBezTo>
                  <a:cubicBezTo>
                    <a:pt x="1115" y="361"/>
                    <a:pt x="1057" y="327"/>
                    <a:pt x="984" y="327"/>
                  </a:cubicBezTo>
                  <a:cubicBezTo>
                    <a:pt x="929" y="327"/>
                    <a:pt x="874" y="347"/>
                    <a:pt x="816" y="385"/>
                  </a:cubicBezTo>
                  <a:cubicBezTo>
                    <a:pt x="735" y="445"/>
                    <a:pt x="476" y="540"/>
                    <a:pt x="381" y="571"/>
                  </a:cubicBezTo>
                  <a:cubicBezTo>
                    <a:pt x="290" y="604"/>
                    <a:pt x="219" y="702"/>
                    <a:pt x="219" y="799"/>
                  </a:cubicBezTo>
                  <a:cubicBezTo>
                    <a:pt x="219" y="799"/>
                    <a:pt x="219" y="1105"/>
                    <a:pt x="219" y="1142"/>
                  </a:cubicBezTo>
                  <a:cubicBezTo>
                    <a:pt x="219" y="1499"/>
                    <a:pt x="405" y="1769"/>
                    <a:pt x="516" y="1899"/>
                  </a:cubicBezTo>
                  <a:cubicBezTo>
                    <a:pt x="668" y="2079"/>
                    <a:pt x="861" y="2207"/>
                    <a:pt x="982" y="2207"/>
                  </a:cubicBezTo>
                  <a:cubicBezTo>
                    <a:pt x="1170" y="2207"/>
                    <a:pt x="1767" y="1769"/>
                    <a:pt x="1767" y="1153"/>
                  </a:cubicBezTo>
                  <a:close/>
                </a:path>
              </a:pathLst>
            </a:custGeom>
            <a:solidFill>
              <a:schemeClr val="tx1">
                <a:lumMod val="20000"/>
                <a:lumOff val="80000"/>
              </a:schemeClr>
            </a:solidFill>
            <a:ln>
              <a:noFill/>
            </a:ln>
          </p:spPr>
          <p:txBody>
            <a:bodyPr vert="horz" wrap="square" lIns="91427" tIns="45713" rIns="91427" bIns="45713" numCol="1" anchor="t" anchorCtr="0" compatLnSpc="1">
              <a:prstTxWarp prst="textNoShape">
                <a:avLst/>
              </a:prstTxWarp>
            </a:bodyPr>
            <a:lstStyle/>
            <a:p>
              <a:pPr defTabSz="932324"/>
              <a:endParaRPr lang="en-US">
                <a:solidFill>
                  <a:srgbClr val="505050"/>
                </a:solidFill>
              </a:endParaRPr>
            </a:p>
          </p:txBody>
        </p:sp>
        <p:sp>
          <p:nvSpPr>
            <p:cNvPr id="167" name="Freeform 27"/>
            <p:cNvSpPr>
              <a:spLocks noEditPoints="1"/>
            </p:cNvSpPr>
            <p:nvPr/>
          </p:nvSpPr>
          <p:spPr bwMode="auto">
            <a:xfrm>
              <a:off x="4559011" y="5432884"/>
              <a:ext cx="222252" cy="276414"/>
            </a:xfrm>
            <a:custGeom>
              <a:avLst/>
              <a:gdLst>
                <a:gd name="T0" fmla="*/ 989 w 1986"/>
                <a:gd name="T1" fmla="*/ 1654 h 2471"/>
                <a:gd name="T2" fmla="*/ 1084 w 1986"/>
                <a:gd name="T3" fmla="*/ 1605 h 2471"/>
                <a:gd name="T4" fmla="*/ 1652 w 1986"/>
                <a:gd name="T5" fmla="*/ 881 h 2471"/>
                <a:gd name="T6" fmla="*/ 1652 w 1986"/>
                <a:gd name="T7" fmla="*/ 1151 h 2471"/>
                <a:gd name="T8" fmla="*/ 982 w 1986"/>
                <a:gd name="T9" fmla="*/ 2090 h 2471"/>
                <a:gd name="T10" fmla="*/ 602 w 1986"/>
                <a:gd name="T11" fmla="*/ 1824 h 2471"/>
                <a:gd name="T12" fmla="*/ 334 w 1986"/>
                <a:gd name="T13" fmla="*/ 1142 h 2471"/>
                <a:gd name="T14" fmla="*/ 334 w 1986"/>
                <a:gd name="T15" fmla="*/ 799 h 2471"/>
                <a:gd name="T16" fmla="*/ 421 w 1986"/>
                <a:gd name="T17" fmla="*/ 682 h 2471"/>
                <a:gd name="T18" fmla="*/ 883 w 1986"/>
                <a:gd name="T19" fmla="*/ 482 h 2471"/>
                <a:gd name="T20" fmla="*/ 984 w 1986"/>
                <a:gd name="T21" fmla="*/ 442 h 2471"/>
                <a:gd name="T22" fmla="*/ 1093 w 1986"/>
                <a:gd name="T23" fmla="*/ 482 h 2471"/>
                <a:gd name="T24" fmla="*/ 1495 w 1986"/>
                <a:gd name="T25" fmla="*/ 668 h 2471"/>
                <a:gd name="T26" fmla="*/ 1464 w 1986"/>
                <a:gd name="T27" fmla="*/ 695 h 2471"/>
                <a:gd name="T28" fmla="*/ 965 w 1986"/>
                <a:gd name="T29" fmla="*/ 1328 h 2471"/>
                <a:gd name="T30" fmla="*/ 763 w 1986"/>
                <a:gd name="T31" fmla="*/ 1129 h 2471"/>
                <a:gd name="T32" fmla="*/ 575 w 1986"/>
                <a:gd name="T33" fmla="*/ 1131 h 2471"/>
                <a:gd name="T34" fmla="*/ 580 w 1986"/>
                <a:gd name="T35" fmla="*/ 1315 h 2471"/>
                <a:gd name="T36" fmla="*/ 887 w 1986"/>
                <a:gd name="T37" fmla="*/ 1616 h 2471"/>
                <a:gd name="T38" fmla="*/ 978 w 1986"/>
                <a:gd name="T39" fmla="*/ 1654 h 2471"/>
                <a:gd name="T40" fmla="*/ 989 w 1986"/>
                <a:gd name="T41" fmla="*/ 1654 h 2471"/>
                <a:gd name="T42" fmla="*/ 1862 w 1986"/>
                <a:gd name="T43" fmla="*/ 434 h 2471"/>
                <a:gd name="T44" fmla="*/ 1986 w 1986"/>
                <a:gd name="T45" fmla="*/ 609 h 2471"/>
                <a:gd name="T46" fmla="*/ 1986 w 1986"/>
                <a:gd name="T47" fmla="*/ 1116 h 2471"/>
                <a:gd name="T48" fmla="*/ 978 w 1986"/>
                <a:gd name="T49" fmla="*/ 2471 h 2471"/>
                <a:gd name="T50" fmla="*/ 0 w 1986"/>
                <a:gd name="T51" fmla="*/ 1105 h 2471"/>
                <a:gd name="T52" fmla="*/ 0 w 1986"/>
                <a:gd name="T53" fmla="*/ 589 h 2471"/>
                <a:gd name="T54" fmla="*/ 120 w 1986"/>
                <a:gd name="T55" fmla="*/ 411 h 2471"/>
                <a:gd name="T56" fmla="*/ 792 w 1986"/>
                <a:gd name="T57" fmla="*/ 108 h 2471"/>
                <a:gd name="T58" fmla="*/ 1175 w 1986"/>
                <a:gd name="T59" fmla="*/ 108 h 2471"/>
                <a:gd name="T60" fmla="*/ 1862 w 1986"/>
                <a:gd name="T61" fmla="*/ 434 h 2471"/>
                <a:gd name="T62" fmla="*/ 1767 w 1986"/>
                <a:gd name="T63" fmla="*/ 1153 h 2471"/>
                <a:gd name="T64" fmla="*/ 1767 w 1986"/>
                <a:gd name="T65" fmla="*/ 1153 h 2471"/>
                <a:gd name="T66" fmla="*/ 1767 w 1986"/>
                <a:gd name="T67" fmla="*/ 812 h 2471"/>
                <a:gd name="T68" fmla="*/ 1604 w 1986"/>
                <a:gd name="T69" fmla="*/ 584 h 2471"/>
                <a:gd name="T70" fmla="*/ 1155 w 1986"/>
                <a:gd name="T71" fmla="*/ 385 h 2471"/>
                <a:gd name="T72" fmla="*/ 984 w 1986"/>
                <a:gd name="T73" fmla="*/ 327 h 2471"/>
                <a:gd name="T74" fmla="*/ 816 w 1986"/>
                <a:gd name="T75" fmla="*/ 385 h 2471"/>
                <a:gd name="T76" fmla="*/ 381 w 1986"/>
                <a:gd name="T77" fmla="*/ 571 h 2471"/>
                <a:gd name="T78" fmla="*/ 219 w 1986"/>
                <a:gd name="T79" fmla="*/ 799 h 2471"/>
                <a:gd name="T80" fmla="*/ 219 w 1986"/>
                <a:gd name="T81" fmla="*/ 1142 h 2471"/>
                <a:gd name="T82" fmla="*/ 516 w 1986"/>
                <a:gd name="T83" fmla="*/ 1899 h 2471"/>
                <a:gd name="T84" fmla="*/ 982 w 1986"/>
                <a:gd name="T85" fmla="*/ 2207 h 2471"/>
                <a:gd name="T86" fmla="*/ 1767 w 1986"/>
                <a:gd name="T87" fmla="*/ 1153 h 2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986" h="2471">
                  <a:moveTo>
                    <a:pt x="989" y="1654"/>
                  </a:moveTo>
                  <a:cubicBezTo>
                    <a:pt x="1024" y="1651"/>
                    <a:pt x="1060" y="1636"/>
                    <a:pt x="1084" y="1605"/>
                  </a:cubicBezTo>
                  <a:cubicBezTo>
                    <a:pt x="1084" y="1605"/>
                    <a:pt x="1084" y="1605"/>
                    <a:pt x="1652" y="881"/>
                  </a:cubicBezTo>
                  <a:cubicBezTo>
                    <a:pt x="1652" y="881"/>
                    <a:pt x="1652" y="881"/>
                    <a:pt x="1652" y="1151"/>
                  </a:cubicBezTo>
                  <a:cubicBezTo>
                    <a:pt x="1652" y="1713"/>
                    <a:pt x="1095" y="2090"/>
                    <a:pt x="982" y="2090"/>
                  </a:cubicBezTo>
                  <a:cubicBezTo>
                    <a:pt x="920" y="2090"/>
                    <a:pt x="759" y="2008"/>
                    <a:pt x="602" y="1824"/>
                  </a:cubicBezTo>
                  <a:cubicBezTo>
                    <a:pt x="500" y="1707"/>
                    <a:pt x="334" y="1461"/>
                    <a:pt x="334" y="1142"/>
                  </a:cubicBezTo>
                  <a:cubicBezTo>
                    <a:pt x="334" y="1102"/>
                    <a:pt x="334" y="799"/>
                    <a:pt x="334" y="799"/>
                  </a:cubicBezTo>
                  <a:cubicBezTo>
                    <a:pt x="334" y="752"/>
                    <a:pt x="376" y="697"/>
                    <a:pt x="421" y="682"/>
                  </a:cubicBezTo>
                  <a:cubicBezTo>
                    <a:pt x="432" y="675"/>
                    <a:pt x="770" y="560"/>
                    <a:pt x="883" y="482"/>
                  </a:cubicBezTo>
                  <a:cubicBezTo>
                    <a:pt x="920" y="456"/>
                    <a:pt x="951" y="442"/>
                    <a:pt x="984" y="442"/>
                  </a:cubicBezTo>
                  <a:cubicBezTo>
                    <a:pt x="1018" y="442"/>
                    <a:pt x="1051" y="456"/>
                    <a:pt x="1093" y="482"/>
                  </a:cubicBezTo>
                  <a:cubicBezTo>
                    <a:pt x="1203" y="553"/>
                    <a:pt x="1389" y="628"/>
                    <a:pt x="1495" y="668"/>
                  </a:cubicBezTo>
                  <a:cubicBezTo>
                    <a:pt x="1482" y="675"/>
                    <a:pt x="1471" y="684"/>
                    <a:pt x="1464" y="695"/>
                  </a:cubicBezTo>
                  <a:cubicBezTo>
                    <a:pt x="1464" y="695"/>
                    <a:pt x="1464" y="695"/>
                    <a:pt x="965" y="1328"/>
                  </a:cubicBezTo>
                  <a:cubicBezTo>
                    <a:pt x="965" y="1328"/>
                    <a:pt x="965" y="1328"/>
                    <a:pt x="763" y="1129"/>
                  </a:cubicBezTo>
                  <a:cubicBezTo>
                    <a:pt x="710" y="1080"/>
                    <a:pt x="628" y="1080"/>
                    <a:pt x="575" y="1131"/>
                  </a:cubicBezTo>
                  <a:cubicBezTo>
                    <a:pt x="527" y="1180"/>
                    <a:pt x="527" y="1266"/>
                    <a:pt x="580" y="1315"/>
                  </a:cubicBezTo>
                  <a:cubicBezTo>
                    <a:pt x="580" y="1315"/>
                    <a:pt x="580" y="1315"/>
                    <a:pt x="887" y="1616"/>
                  </a:cubicBezTo>
                  <a:cubicBezTo>
                    <a:pt x="914" y="1640"/>
                    <a:pt x="945" y="1654"/>
                    <a:pt x="978" y="1654"/>
                  </a:cubicBezTo>
                  <a:cubicBezTo>
                    <a:pt x="982" y="1654"/>
                    <a:pt x="984" y="1654"/>
                    <a:pt x="989" y="1654"/>
                  </a:cubicBezTo>
                  <a:close/>
                  <a:moveTo>
                    <a:pt x="1862" y="434"/>
                  </a:moveTo>
                  <a:cubicBezTo>
                    <a:pt x="1931" y="458"/>
                    <a:pt x="1986" y="535"/>
                    <a:pt x="1986" y="609"/>
                  </a:cubicBezTo>
                  <a:cubicBezTo>
                    <a:pt x="1986" y="609"/>
                    <a:pt x="1986" y="1060"/>
                    <a:pt x="1986" y="1116"/>
                  </a:cubicBezTo>
                  <a:cubicBezTo>
                    <a:pt x="1986" y="1913"/>
                    <a:pt x="1188" y="2471"/>
                    <a:pt x="978" y="2471"/>
                  </a:cubicBezTo>
                  <a:cubicBezTo>
                    <a:pt x="715" y="2471"/>
                    <a:pt x="0" y="1884"/>
                    <a:pt x="0" y="1105"/>
                  </a:cubicBezTo>
                  <a:cubicBezTo>
                    <a:pt x="0" y="1047"/>
                    <a:pt x="0" y="589"/>
                    <a:pt x="0" y="589"/>
                  </a:cubicBezTo>
                  <a:cubicBezTo>
                    <a:pt x="0" y="516"/>
                    <a:pt x="56" y="438"/>
                    <a:pt x="120" y="411"/>
                  </a:cubicBezTo>
                  <a:cubicBezTo>
                    <a:pt x="120" y="411"/>
                    <a:pt x="639" y="223"/>
                    <a:pt x="792" y="108"/>
                  </a:cubicBezTo>
                  <a:cubicBezTo>
                    <a:pt x="940" y="0"/>
                    <a:pt x="1064" y="31"/>
                    <a:pt x="1175" y="108"/>
                  </a:cubicBezTo>
                  <a:cubicBezTo>
                    <a:pt x="1422" y="285"/>
                    <a:pt x="1862" y="434"/>
                    <a:pt x="1862" y="434"/>
                  </a:cubicBezTo>
                  <a:close/>
                  <a:moveTo>
                    <a:pt x="1767" y="1153"/>
                  </a:moveTo>
                  <a:cubicBezTo>
                    <a:pt x="1767" y="1153"/>
                    <a:pt x="1767" y="1153"/>
                    <a:pt x="1767" y="1153"/>
                  </a:cubicBezTo>
                  <a:cubicBezTo>
                    <a:pt x="1767" y="812"/>
                    <a:pt x="1767" y="812"/>
                    <a:pt x="1767" y="812"/>
                  </a:cubicBezTo>
                  <a:cubicBezTo>
                    <a:pt x="1767" y="719"/>
                    <a:pt x="1696" y="617"/>
                    <a:pt x="1604" y="584"/>
                  </a:cubicBezTo>
                  <a:cubicBezTo>
                    <a:pt x="1601" y="584"/>
                    <a:pt x="1298" y="478"/>
                    <a:pt x="1155" y="385"/>
                  </a:cubicBezTo>
                  <a:cubicBezTo>
                    <a:pt x="1115" y="361"/>
                    <a:pt x="1057" y="327"/>
                    <a:pt x="984" y="327"/>
                  </a:cubicBezTo>
                  <a:cubicBezTo>
                    <a:pt x="929" y="327"/>
                    <a:pt x="874" y="347"/>
                    <a:pt x="816" y="385"/>
                  </a:cubicBezTo>
                  <a:cubicBezTo>
                    <a:pt x="735" y="445"/>
                    <a:pt x="476" y="540"/>
                    <a:pt x="381" y="571"/>
                  </a:cubicBezTo>
                  <a:cubicBezTo>
                    <a:pt x="290" y="604"/>
                    <a:pt x="219" y="702"/>
                    <a:pt x="219" y="799"/>
                  </a:cubicBezTo>
                  <a:cubicBezTo>
                    <a:pt x="219" y="799"/>
                    <a:pt x="219" y="1105"/>
                    <a:pt x="219" y="1142"/>
                  </a:cubicBezTo>
                  <a:cubicBezTo>
                    <a:pt x="219" y="1499"/>
                    <a:pt x="405" y="1769"/>
                    <a:pt x="516" y="1899"/>
                  </a:cubicBezTo>
                  <a:cubicBezTo>
                    <a:pt x="668" y="2079"/>
                    <a:pt x="861" y="2207"/>
                    <a:pt x="982" y="2207"/>
                  </a:cubicBezTo>
                  <a:cubicBezTo>
                    <a:pt x="1170" y="2207"/>
                    <a:pt x="1767" y="1769"/>
                    <a:pt x="1767" y="1153"/>
                  </a:cubicBezTo>
                  <a:close/>
                </a:path>
              </a:pathLst>
            </a:custGeom>
            <a:solidFill>
              <a:schemeClr val="tx1">
                <a:lumMod val="20000"/>
                <a:lumOff val="80000"/>
              </a:schemeClr>
            </a:solidFill>
            <a:ln>
              <a:noFill/>
            </a:ln>
          </p:spPr>
          <p:txBody>
            <a:bodyPr vert="horz" wrap="square" lIns="91427" tIns="45713" rIns="91427" bIns="45713" numCol="1" anchor="t" anchorCtr="0" compatLnSpc="1">
              <a:prstTxWarp prst="textNoShape">
                <a:avLst/>
              </a:prstTxWarp>
            </a:bodyPr>
            <a:lstStyle/>
            <a:p>
              <a:pPr defTabSz="932324"/>
              <a:endParaRPr lang="en-US">
                <a:solidFill>
                  <a:srgbClr val="505050"/>
                </a:solidFill>
              </a:endParaRPr>
            </a:p>
          </p:txBody>
        </p:sp>
        <p:pic>
          <p:nvPicPr>
            <p:cNvPr id="75" name="Picture 74"/>
            <p:cNvPicPr>
              <a:picLocks noChangeAspect="1"/>
            </p:cNvPicPr>
            <p:nvPr/>
          </p:nvPicPr>
          <p:blipFill rotWithShape="1">
            <a:blip r:embed="rId5" cstate="print">
              <a:extLst>
                <a:ext uri="{28A0092B-C50C-407E-A947-70E740481C1C}">
                  <a14:useLocalDpi xmlns:a14="http://schemas.microsoft.com/office/drawing/2010/main" val="0"/>
                </a:ext>
              </a:extLst>
            </a:blip>
            <a:srcRect t="1" r="1947" b="8924"/>
            <a:stretch/>
          </p:blipFill>
          <p:spPr>
            <a:xfrm>
              <a:off x="4315866" y="5335070"/>
              <a:ext cx="704088" cy="502920"/>
            </a:xfrm>
            <a:prstGeom prst="rect">
              <a:avLst/>
            </a:prstGeom>
          </p:spPr>
        </p:pic>
        <p:pic>
          <p:nvPicPr>
            <p:cNvPr id="108" name="Picture 107"/>
            <p:cNvPicPr>
              <a:picLocks noChangeAspect="1"/>
            </p:cNvPicPr>
            <p:nvPr/>
          </p:nvPicPr>
          <p:blipFill rotWithShape="1">
            <a:blip r:embed="rId6" cstate="print">
              <a:extLst>
                <a:ext uri="{28A0092B-C50C-407E-A947-70E740481C1C}">
                  <a14:useLocalDpi xmlns:a14="http://schemas.microsoft.com/office/drawing/2010/main" val="0"/>
                </a:ext>
              </a:extLst>
            </a:blip>
            <a:srcRect l="2" r="59168" b="8924"/>
            <a:stretch/>
          </p:blipFill>
          <p:spPr>
            <a:xfrm>
              <a:off x="5222104" y="5466632"/>
              <a:ext cx="228600" cy="392115"/>
            </a:xfrm>
            <a:prstGeom prst="rect">
              <a:avLst/>
            </a:prstGeom>
          </p:spPr>
        </p:pic>
        <p:pic>
          <p:nvPicPr>
            <p:cNvPr id="110" name="Picture 109"/>
            <p:cNvPicPr>
              <a:picLocks noChangeAspect="1"/>
            </p:cNvPicPr>
            <p:nvPr/>
          </p:nvPicPr>
          <p:blipFill rotWithShape="1">
            <a:blip r:embed="rId7" cstate="print">
              <a:extLst>
                <a:ext uri="{28A0092B-C50C-407E-A947-70E740481C1C}">
                  <a14:useLocalDpi xmlns:a14="http://schemas.microsoft.com/office/drawing/2010/main" val="0"/>
                </a:ext>
              </a:extLst>
            </a:blip>
            <a:srcRect t="1" r="53472" b="8924"/>
            <a:stretch/>
          </p:blipFill>
          <p:spPr>
            <a:xfrm>
              <a:off x="3716019" y="5331840"/>
              <a:ext cx="402472" cy="605833"/>
            </a:xfrm>
            <a:prstGeom prst="rect">
              <a:avLst/>
            </a:prstGeom>
          </p:spPr>
        </p:pic>
        <p:sp>
          <p:nvSpPr>
            <p:cNvPr id="129" name="Freeform 6"/>
            <p:cNvSpPr>
              <a:spLocks noEditPoints="1"/>
            </p:cNvSpPr>
            <p:nvPr/>
          </p:nvSpPr>
          <p:spPr bwMode="black">
            <a:xfrm>
              <a:off x="3360958" y="5289026"/>
              <a:ext cx="2112688" cy="667362"/>
            </a:xfrm>
            <a:custGeom>
              <a:avLst/>
              <a:gdLst>
                <a:gd name="T0" fmla="*/ 1781 w 1985"/>
                <a:gd name="T1" fmla="*/ 576 h 627"/>
                <a:gd name="T2" fmla="*/ 1781 w 1985"/>
                <a:gd name="T3" fmla="*/ 576 h 627"/>
                <a:gd name="T4" fmla="*/ 1781 w 1985"/>
                <a:gd name="T5" fmla="*/ 576 h 627"/>
                <a:gd name="T6" fmla="*/ 1781 w 1985"/>
                <a:gd name="T7" fmla="*/ 576 h 627"/>
                <a:gd name="T8" fmla="*/ 1781 w 1985"/>
                <a:gd name="T9" fmla="*/ 576 h 627"/>
                <a:gd name="T10" fmla="*/ 1781 w 1985"/>
                <a:gd name="T11" fmla="*/ 576 h 627"/>
                <a:gd name="T12" fmla="*/ 1745 w 1985"/>
                <a:gd name="T13" fmla="*/ 627 h 627"/>
                <a:gd name="T14" fmla="*/ 1787 w 1985"/>
                <a:gd name="T15" fmla="*/ 590 h 627"/>
                <a:gd name="T16" fmla="*/ 1788 w 1985"/>
                <a:gd name="T17" fmla="*/ 581 h 627"/>
                <a:gd name="T18" fmla="*/ 1846 w 1985"/>
                <a:gd name="T19" fmla="*/ 575 h 627"/>
                <a:gd name="T20" fmla="*/ 1846 w 1985"/>
                <a:gd name="T21" fmla="*/ 575 h 627"/>
                <a:gd name="T22" fmla="*/ 1853 w 1985"/>
                <a:gd name="T23" fmla="*/ 575 h 627"/>
                <a:gd name="T24" fmla="*/ 1855 w 1985"/>
                <a:gd name="T25" fmla="*/ 575 h 627"/>
                <a:gd name="T26" fmla="*/ 1854 w 1985"/>
                <a:gd name="T27" fmla="*/ 584 h 627"/>
                <a:gd name="T28" fmla="*/ 1856 w 1985"/>
                <a:gd name="T29" fmla="*/ 574 h 627"/>
                <a:gd name="T30" fmla="*/ 1862 w 1985"/>
                <a:gd name="T31" fmla="*/ 572 h 627"/>
                <a:gd name="T32" fmla="*/ 1867 w 1985"/>
                <a:gd name="T33" fmla="*/ 581 h 627"/>
                <a:gd name="T34" fmla="*/ 1867 w 1985"/>
                <a:gd name="T35" fmla="*/ 581 h 627"/>
                <a:gd name="T36" fmla="*/ 1858 w 1985"/>
                <a:gd name="T37" fmla="*/ 582 h 627"/>
                <a:gd name="T38" fmla="*/ 1856 w 1985"/>
                <a:gd name="T39" fmla="*/ 574 h 627"/>
                <a:gd name="T40" fmla="*/ 1855 w 1985"/>
                <a:gd name="T41" fmla="*/ 593 h 627"/>
                <a:gd name="T42" fmla="*/ 1849 w 1985"/>
                <a:gd name="T43" fmla="*/ 585 h 627"/>
                <a:gd name="T44" fmla="*/ 1850 w 1985"/>
                <a:gd name="T45" fmla="*/ 585 h 627"/>
                <a:gd name="T46" fmla="*/ 1858 w 1985"/>
                <a:gd name="T47" fmla="*/ 583 h 627"/>
                <a:gd name="T48" fmla="*/ 1860 w 1985"/>
                <a:gd name="T49" fmla="*/ 592 h 627"/>
                <a:gd name="T50" fmla="*/ 1867 w 1985"/>
                <a:gd name="T51" fmla="*/ 590 h 627"/>
                <a:gd name="T52" fmla="*/ 1861 w 1985"/>
                <a:gd name="T53" fmla="*/ 591 h 627"/>
                <a:gd name="T54" fmla="*/ 1859 w 1985"/>
                <a:gd name="T55" fmla="*/ 583 h 627"/>
                <a:gd name="T56" fmla="*/ 1867 w 1985"/>
                <a:gd name="T57" fmla="*/ 582 h 627"/>
                <a:gd name="T58" fmla="*/ 1931 w 1985"/>
                <a:gd name="T59" fmla="*/ 589 h 627"/>
                <a:gd name="T60" fmla="*/ 1931 w 1985"/>
                <a:gd name="T61" fmla="*/ 575 h 627"/>
                <a:gd name="T62" fmla="*/ 1752 w 1985"/>
                <a:gd name="T63" fmla="*/ 522 h 627"/>
                <a:gd name="T64" fmla="*/ 1776 w 1985"/>
                <a:gd name="T65" fmla="*/ 581 h 627"/>
                <a:gd name="T66" fmla="*/ 1776 w 1985"/>
                <a:gd name="T67" fmla="*/ 581 h 627"/>
                <a:gd name="T68" fmla="*/ 1776 w 1985"/>
                <a:gd name="T69" fmla="*/ 581 h 627"/>
                <a:gd name="T70" fmla="*/ 1776 w 1985"/>
                <a:gd name="T71" fmla="*/ 581 h 627"/>
                <a:gd name="T72" fmla="*/ 1776 w 1985"/>
                <a:gd name="T73" fmla="*/ 581 h 627"/>
                <a:gd name="T74" fmla="*/ 1583 w 1985"/>
                <a:gd name="T75" fmla="*/ 59 h 627"/>
                <a:gd name="T76" fmla="*/ 803 w 1985"/>
                <a:gd name="T77" fmla="*/ 570 h 627"/>
                <a:gd name="T78" fmla="*/ 1288 w 1985"/>
                <a:gd name="T79" fmla="*/ 580 h 627"/>
                <a:gd name="T80" fmla="*/ 1275 w 1985"/>
                <a:gd name="T81" fmla="*/ 540 h 627"/>
                <a:gd name="T82" fmla="*/ 902 w 1985"/>
                <a:gd name="T83" fmla="*/ 482 h 627"/>
                <a:gd name="T84" fmla="*/ 1557 w 1985"/>
                <a:gd name="T85" fmla="*/ 482 h 627"/>
                <a:gd name="T86" fmla="*/ 292 w 1985"/>
                <a:gd name="T87" fmla="*/ 16 h 627"/>
                <a:gd name="T88" fmla="*/ 708 w 1985"/>
                <a:gd name="T89" fmla="*/ 627 h 627"/>
                <a:gd name="T90" fmla="*/ 292 w 1985"/>
                <a:gd name="T91" fmla="*/ 479 h 627"/>
                <a:gd name="T92" fmla="*/ 670 w 1985"/>
                <a:gd name="T93" fmla="*/ 585 h 627"/>
                <a:gd name="T94" fmla="*/ 333 w 1985"/>
                <a:gd name="T95" fmla="*/ 57 h 627"/>
                <a:gd name="T96" fmla="*/ 238 w 1985"/>
                <a:gd name="T97" fmla="*/ 546 h 627"/>
                <a:gd name="T98" fmla="*/ 247 w 1985"/>
                <a:gd name="T99" fmla="*/ 480 h 627"/>
                <a:gd name="T100" fmla="*/ 307 w 1985"/>
                <a:gd name="T101" fmla="*/ 362 h 627"/>
                <a:gd name="T102" fmla="*/ 205 w 1985"/>
                <a:gd name="T103" fmla="*/ 339 h 627"/>
                <a:gd name="T104" fmla="*/ 86 w 1985"/>
                <a:gd name="T105" fmla="*/ 368 h 627"/>
                <a:gd name="T106" fmla="*/ 95 w 1985"/>
                <a:gd name="T107" fmla="*/ 587 h 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85" h="627">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968" y="133"/>
                  </a:moveTo>
                  <a:cubicBezTo>
                    <a:pt x="1745" y="133"/>
                    <a:pt x="1745" y="133"/>
                    <a:pt x="1745" y="133"/>
                  </a:cubicBezTo>
                  <a:cubicBezTo>
                    <a:pt x="1735" y="133"/>
                    <a:pt x="1728" y="140"/>
                    <a:pt x="1728" y="150"/>
                  </a:cubicBezTo>
                  <a:cubicBezTo>
                    <a:pt x="1728" y="610"/>
                    <a:pt x="1728" y="610"/>
                    <a:pt x="1728" y="610"/>
                  </a:cubicBezTo>
                  <a:cubicBezTo>
                    <a:pt x="1728" y="619"/>
                    <a:pt x="1735" y="627"/>
                    <a:pt x="1745" y="627"/>
                  </a:cubicBezTo>
                  <a:cubicBezTo>
                    <a:pt x="1968" y="627"/>
                    <a:pt x="1968" y="627"/>
                    <a:pt x="1968" y="627"/>
                  </a:cubicBezTo>
                  <a:cubicBezTo>
                    <a:pt x="1978" y="627"/>
                    <a:pt x="1985" y="619"/>
                    <a:pt x="1985" y="610"/>
                  </a:cubicBezTo>
                  <a:cubicBezTo>
                    <a:pt x="1985" y="150"/>
                    <a:pt x="1985" y="150"/>
                    <a:pt x="1985" y="150"/>
                  </a:cubicBezTo>
                  <a:cubicBezTo>
                    <a:pt x="1985" y="140"/>
                    <a:pt x="1978" y="133"/>
                    <a:pt x="1968" y="133"/>
                  </a:cubicBezTo>
                  <a:close/>
                  <a:moveTo>
                    <a:pt x="1787" y="590"/>
                  </a:moveTo>
                  <a:cubicBezTo>
                    <a:pt x="1784" y="586"/>
                    <a:pt x="1784" y="586"/>
                    <a:pt x="1784" y="586"/>
                  </a:cubicBezTo>
                  <a:cubicBezTo>
                    <a:pt x="1783" y="587"/>
                    <a:pt x="1782" y="587"/>
                    <a:pt x="1781" y="587"/>
                  </a:cubicBezTo>
                  <a:cubicBezTo>
                    <a:pt x="1777" y="587"/>
                    <a:pt x="1774" y="584"/>
                    <a:pt x="1774" y="581"/>
                  </a:cubicBezTo>
                  <a:cubicBezTo>
                    <a:pt x="1774" y="577"/>
                    <a:pt x="1777" y="574"/>
                    <a:pt x="1781" y="574"/>
                  </a:cubicBezTo>
                  <a:cubicBezTo>
                    <a:pt x="1785" y="574"/>
                    <a:pt x="1788" y="577"/>
                    <a:pt x="1788" y="581"/>
                  </a:cubicBezTo>
                  <a:cubicBezTo>
                    <a:pt x="1788" y="582"/>
                    <a:pt x="1787" y="584"/>
                    <a:pt x="1786" y="585"/>
                  </a:cubicBezTo>
                  <a:cubicBezTo>
                    <a:pt x="1788" y="589"/>
                    <a:pt x="1788" y="589"/>
                    <a:pt x="1788" y="589"/>
                  </a:cubicBezTo>
                  <a:lnTo>
                    <a:pt x="1787" y="590"/>
                  </a:lnTo>
                  <a:close/>
                  <a:moveTo>
                    <a:pt x="1848" y="583"/>
                  </a:moveTo>
                  <a:cubicBezTo>
                    <a:pt x="1846" y="575"/>
                    <a:pt x="1846" y="575"/>
                    <a:pt x="1846" y="575"/>
                  </a:cubicBezTo>
                  <a:cubicBezTo>
                    <a:pt x="1846" y="575"/>
                    <a:pt x="1846" y="575"/>
                    <a:pt x="1846" y="575"/>
                  </a:cubicBezTo>
                  <a:cubicBezTo>
                    <a:pt x="1846" y="575"/>
                    <a:pt x="1846" y="575"/>
                    <a:pt x="1846" y="575"/>
                  </a:cubicBezTo>
                  <a:cubicBezTo>
                    <a:pt x="1846" y="575"/>
                    <a:pt x="1846" y="575"/>
                    <a:pt x="1846" y="575"/>
                  </a:cubicBezTo>
                  <a:cubicBezTo>
                    <a:pt x="1846" y="575"/>
                    <a:pt x="1846" y="575"/>
                    <a:pt x="1846" y="575"/>
                  </a:cubicBezTo>
                  <a:cubicBezTo>
                    <a:pt x="1846" y="575"/>
                    <a:pt x="1846" y="575"/>
                    <a:pt x="1846" y="575"/>
                  </a:cubicBezTo>
                  <a:cubicBezTo>
                    <a:pt x="1847" y="575"/>
                    <a:pt x="1847" y="575"/>
                    <a:pt x="1848" y="575"/>
                  </a:cubicBezTo>
                  <a:cubicBezTo>
                    <a:pt x="1848" y="576"/>
                    <a:pt x="1849" y="576"/>
                    <a:pt x="1849" y="576"/>
                  </a:cubicBezTo>
                  <a:cubicBezTo>
                    <a:pt x="1850" y="576"/>
                    <a:pt x="1850" y="576"/>
                    <a:pt x="1850" y="576"/>
                  </a:cubicBezTo>
                  <a:cubicBezTo>
                    <a:pt x="1851" y="576"/>
                    <a:pt x="1851" y="576"/>
                    <a:pt x="1852" y="576"/>
                  </a:cubicBezTo>
                  <a:cubicBezTo>
                    <a:pt x="1852" y="576"/>
                    <a:pt x="1853" y="576"/>
                    <a:pt x="1853" y="575"/>
                  </a:cubicBezTo>
                  <a:cubicBezTo>
                    <a:pt x="1854" y="575"/>
                    <a:pt x="1854" y="575"/>
                    <a:pt x="1855" y="574"/>
                  </a:cubicBezTo>
                  <a:cubicBezTo>
                    <a:pt x="1855" y="574"/>
                    <a:pt x="1855" y="574"/>
                    <a:pt x="1855" y="574"/>
                  </a:cubicBezTo>
                  <a:cubicBezTo>
                    <a:pt x="1855" y="574"/>
                    <a:pt x="1855" y="574"/>
                    <a:pt x="1855" y="574"/>
                  </a:cubicBezTo>
                  <a:cubicBezTo>
                    <a:pt x="1855" y="575"/>
                    <a:pt x="1855" y="575"/>
                    <a:pt x="1855" y="575"/>
                  </a:cubicBezTo>
                  <a:cubicBezTo>
                    <a:pt x="1855" y="575"/>
                    <a:pt x="1855" y="575"/>
                    <a:pt x="1855" y="575"/>
                  </a:cubicBezTo>
                  <a:cubicBezTo>
                    <a:pt x="1857" y="582"/>
                    <a:pt x="1857" y="582"/>
                    <a:pt x="1857" y="582"/>
                  </a:cubicBezTo>
                  <a:cubicBezTo>
                    <a:pt x="1857" y="582"/>
                    <a:pt x="1857" y="582"/>
                    <a:pt x="1857" y="582"/>
                  </a:cubicBezTo>
                  <a:cubicBezTo>
                    <a:pt x="1857" y="582"/>
                    <a:pt x="1857" y="582"/>
                    <a:pt x="1857" y="582"/>
                  </a:cubicBezTo>
                  <a:cubicBezTo>
                    <a:pt x="1857" y="583"/>
                    <a:pt x="1857" y="583"/>
                    <a:pt x="1857" y="583"/>
                  </a:cubicBezTo>
                  <a:cubicBezTo>
                    <a:pt x="1856" y="583"/>
                    <a:pt x="1855" y="584"/>
                    <a:pt x="1854" y="584"/>
                  </a:cubicBezTo>
                  <a:cubicBezTo>
                    <a:pt x="1854" y="584"/>
                    <a:pt x="1853" y="584"/>
                    <a:pt x="1853" y="584"/>
                  </a:cubicBezTo>
                  <a:cubicBezTo>
                    <a:pt x="1852" y="584"/>
                    <a:pt x="1852" y="584"/>
                    <a:pt x="1851" y="584"/>
                  </a:cubicBezTo>
                  <a:cubicBezTo>
                    <a:pt x="1850" y="584"/>
                    <a:pt x="1849" y="583"/>
                    <a:pt x="1848" y="583"/>
                  </a:cubicBezTo>
                  <a:cubicBezTo>
                    <a:pt x="1848" y="583"/>
                    <a:pt x="1848" y="583"/>
                    <a:pt x="1848" y="583"/>
                  </a:cubicBezTo>
                  <a:close/>
                  <a:moveTo>
                    <a:pt x="1856" y="574"/>
                  </a:moveTo>
                  <a:cubicBezTo>
                    <a:pt x="1856" y="574"/>
                    <a:pt x="1856" y="574"/>
                    <a:pt x="1856" y="574"/>
                  </a:cubicBezTo>
                  <a:cubicBezTo>
                    <a:pt x="1856" y="574"/>
                    <a:pt x="1856" y="574"/>
                    <a:pt x="1856" y="574"/>
                  </a:cubicBezTo>
                  <a:cubicBezTo>
                    <a:pt x="1856" y="573"/>
                    <a:pt x="1857" y="573"/>
                    <a:pt x="1857" y="573"/>
                  </a:cubicBezTo>
                  <a:cubicBezTo>
                    <a:pt x="1858" y="572"/>
                    <a:pt x="1859" y="572"/>
                    <a:pt x="1860" y="572"/>
                  </a:cubicBezTo>
                  <a:cubicBezTo>
                    <a:pt x="1861" y="572"/>
                    <a:pt x="1862" y="572"/>
                    <a:pt x="1862" y="572"/>
                  </a:cubicBezTo>
                  <a:cubicBezTo>
                    <a:pt x="1863" y="572"/>
                    <a:pt x="1864" y="573"/>
                    <a:pt x="1865" y="573"/>
                  </a:cubicBezTo>
                  <a:cubicBezTo>
                    <a:pt x="1865" y="573"/>
                    <a:pt x="1865" y="573"/>
                    <a:pt x="1865" y="573"/>
                  </a:cubicBezTo>
                  <a:cubicBezTo>
                    <a:pt x="1865" y="574"/>
                    <a:pt x="1865" y="574"/>
                    <a:pt x="1865" y="574"/>
                  </a:cubicBezTo>
                  <a:cubicBezTo>
                    <a:pt x="1867" y="581"/>
                    <a:pt x="1867" y="581"/>
                    <a:pt x="1867" y="581"/>
                  </a:cubicBezTo>
                  <a:cubicBezTo>
                    <a:pt x="1867" y="581"/>
                    <a:pt x="1867" y="581"/>
                    <a:pt x="1867" y="581"/>
                  </a:cubicBezTo>
                  <a:cubicBezTo>
                    <a:pt x="1867" y="581"/>
                    <a:pt x="1867" y="581"/>
                    <a:pt x="1867" y="581"/>
                  </a:cubicBezTo>
                  <a:cubicBezTo>
                    <a:pt x="1867" y="581"/>
                    <a:pt x="1867" y="581"/>
                    <a:pt x="1867" y="581"/>
                  </a:cubicBezTo>
                  <a:cubicBezTo>
                    <a:pt x="1867" y="581"/>
                    <a:pt x="1867" y="581"/>
                    <a:pt x="1867" y="581"/>
                  </a:cubicBezTo>
                  <a:cubicBezTo>
                    <a:pt x="1867" y="581"/>
                    <a:pt x="1867" y="581"/>
                    <a:pt x="1867" y="581"/>
                  </a:cubicBezTo>
                  <a:cubicBezTo>
                    <a:pt x="1867" y="581"/>
                    <a:pt x="1867" y="581"/>
                    <a:pt x="1867" y="581"/>
                  </a:cubicBezTo>
                  <a:cubicBezTo>
                    <a:pt x="1865" y="580"/>
                    <a:pt x="1863" y="580"/>
                    <a:pt x="1862" y="580"/>
                  </a:cubicBezTo>
                  <a:cubicBezTo>
                    <a:pt x="1861" y="580"/>
                    <a:pt x="1861" y="580"/>
                    <a:pt x="1860" y="581"/>
                  </a:cubicBezTo>
                  <a:cubicBezTo>
                    <a:pt x="1860" y="581"/>
                    <a:pt x="1859" y="581"/>
                    <a:pt x="1859" y="582"/>
                  </a:cubicBezTo>
                  <a:cubicBezTo>
                    <a:pt x="1859" y="582"/>
                    <a:pt x="1859" y="582"/>
                    <a:pt x="1858" y="582"/>
                  </a:cubicBezTo>
                  <a:cubicBezTo>
                    <a:pt x="1858" y="582"/>
                    <a:pt x="1858" y="582"/>
                    <a:pt x="1858" y="582"/>
                  </a:cubicBezTo>
                  <a:cubicBezTo>
                    <a:pt x="1858" y="581"/>
                    <a:pt x="1858" y="581"/>
                    <a:pt x="1858" y="581"/>
                  </a:cubicBezTo>
                  <a:cubicBezTo>
                    <a:pt x="1857" y="577"/>
                    <a:pt x="1857" y="577"/>
                    <a:pt x="1857" y="577"/>
                  </a:cubicBezTo>
                  <a:cubicBezTo>
                    <a:pt x="1856" y="574"/>
                    <a:pt x="1856" y="574"/>
                    <a:pt x="1856" y="574"/>
                  </a:cubicBezTo>
                  <a:cubicBezTo>
                    <a:pt x="1856" y="574"/>
                    <a:pt x="1856" y="574"/>
                    <a:pt x="1856" y="574"/>
                  </a:cubicBezTo>
                  <a:cubicBezTo>
                    <a:pt x="1856" y="574"/>
                    <a:pt x="1856" y="574"/>
                    <a:pt x="1856" y="574"/>
                  </a:cubicBezTo>
                  <a:close/>
                  <a:moveTo>
                    <a:pt x="1860" y="592"/>
                  </a:moveTo>
                  <a:cubicBezTo>
                    <a:pt x="1859" y="592"/>
                    <a:pt x="1859" y="592"/>
                    <a:pt x="1858" y="592"/>
                  </a:cubicBezTo>
                  <a:cubicBezTo>
                    <a:pt x="1858" y="593"/>
                    <a:pt x="1858" y="593"/>
                    <a:pt x="1857" y="593"/>
                  </a:cubicBezTo>
                  <a:cubicBezTo>
                    <a:pt x="1857" y="593"/>
                    <a:pt x="1857" y="593"/>
                    <a:pt x="1856" y="593"/>
                  </a:cubicBezTo>
                  <a:cubicBezTo>
                    <a:pt x="1856" y="593"/>
                    <a:pt x="1856" y="593"/>
                    <a:pt x="1855" y="593"/>
                  </a:cubicBezTo>
                  <a:cubicBezTo>
                    <a:pt x="1855" y="593"/>
                    <a:pt x="1854" y="593"/>
                    <a:pt x="1854" y="593"/>
                  </a:cubicBezTo>
                  <a:cubicBezTo>
                    <a:pt x="1853" y="593"/>
                    <a:pt x="1853" y="593"/>
                    <a:pt x="1852" y="593"/>
                  </a:cubicBezTo>
                  <a:cubicBezTo>
                    <a:pt x="1852" y="593"/>
                    <a:pt x="1851" y="592"/>
                    <a:pt x="1851" y="592"/>
                  </a:cubicBezTo>
                  <a:cubicBezTo>
                    <a:pt x="1851" y="592"/>
                    <a:pt x="1851" y="592"/>
                    <a:pt x="1851" y="592"/>
                  </a:cubicBezTo>
                  <a:cubicBezTo>
                    <a:pt x="1849" y="585"/>
                    <a:pt x="1849" y="585"/>
                    <a:pt x="1849" y="585"/>
                  </a:cubicBezTo>
                  <a:cubicBezTo>
                    <a:pt x="1849" y="584"/>
                    <a:pt x="1849" y="584"/>
                    <a:pt x="1849" y="584"/>
                  </a:cubicBezTo>
                  <a:cubicBezTo>
                    <a:pt x="1849" y="584"/>
                    <a:pt x="1849" y="584"/>
                    <a:pt x="1849" y="584"/>
                  </a:cubicBezTo>
                  <a:cubicBezTo>
                    <a:pt x="1849" y="584"/>
                    <a:pt x="1849" y="584"/>
                    <a:pt x="1849" y="584"/>
                  </a:cubicBezTo>
                  <a:cubicBezTo>
                    <a:pt x="1849" y="584"/>
                    <a:pt x="1849" y="584"/>
                    <a:pt x="1849" y="584"/>
                  </a:cubicBezTo>
                  <a:cubicBezTo>
                    <a:pt x="1849" y="584"/>
                    <a:pt x="1850" y="585"/>
                    <a:pt x="1850" y="585"/>
                  </a:cubicBezTo>
                  <a:cubicBezTo>
                    <a:pt x="1851" y="585"/>
                    <a:pt x="1851" y="585"/>
                    <a:pt x="1852" y="585"/>
                  </a:cubicBezTo>
                  <a:cubicBezTo>
                    <a:pt x="1853" y="585"/>
                    <a:pt x="1853" y="585"/>
                    <a:pt x="1854" y="585"/>
                  </a:cubicBezTo>
                  <a:cubicBezTo>
                    <a:pt x="1855" y="585"/>
                    <a:pt x="1855" y="585"/>
                    <a:pt x="1856" y="584"/>
                  </a:cubicBezTo>
                  <a:cubicBezTo>
                    <a:pt x="1856" y="584"/>
                    <a:pt x="1857" y="584"/>
                    <a:pt x="1858" y="584"/>
                  </a:cubicBezTo>
                  <a:cubicBezTo>
                    <a:pt x="1858" y="583"/>
                    <a:pt x="1858" y="583"/>
                    <a:pt x="1858" y="583"/>
                  </a:cubicBezTo>
                  <a:cubicBezTo>
                    <a:pt x="1858" y="583"/>
                    <a:pt x="1858" y="584"/>
                    <a:pt x="1858" y="584"/>
                  </a:cubicBezTo>
                  <a:cubicBezTo>
                    <a:pt x="1858" y="584"/>
                    <a:pt x="1858" y="584"/>
                    <a:pt x="1858" y="584"/>
                  </a:cubicBezTo>
                  <a:cubicBezTo>
                    <a:pt x="1858" y="584"/>
                    <a:pt x="1858" y="584"/>
                    <a:pt x="1858" y="584"/>
                  </a:cubicBezTo>
                  <a:cubicBezTo>
                    <a:pt x="1860" y="591"/>
                    <a:pt x="1860" y="591"/>
                    <a:pt x="1860" y="591"/>
                  </a:cubicBezTo>
                  <a:cubicBezTo>
                    <a:pt x="1860" y="591"/>
                    <a:pt x="1860" y="592"/>
                    <a:pt x="1860" y="592"/>
                  </a:cubicBezTo>
                  <a:close/>
                  <a:moveTo>
                    <a:pt x="1870" y="590"/>
                  </a:moveTo>
                  <a:cubicBezTo>
                    <a:pt x="1869" y="590"/>
                    <a:pt x="1869" y="590"/>
                    <a:pt x="1869" y="590"/>
                  </a:cubicBezTo>
                  <a:cubicBezTo>
                    <a:pt x="1869" y="590"/>
                    <a:pt x="1869" y="590"/>
                    <a:pt x="1869" y="590"/>
                  </a:cubicBezTo>
                  <a:cubicBezTo>
                    <a:pt x="1869" y="590"/>
                    <a:pt x="1869" y="590"/>
                    <a:pt x="1869" y="590"/>
                  </a:cubicBezTo>
                  <a:cubicBezTo>
                    <a:pt x="1869" y="590"/>
                    <a:pt x="1868" y="590"/>
                    <a:pt x="1867" y="590"/>
                  </a:cubicBezTo>
                  <a:cubicBezTo>
                    <a:pt x="1866" y="589"/>
                    <a:pt x="1866" y="589"/>
                    <a:pt x="1865" y="589"/>
                  </a:cubicBezTo>
                  <a:cubicBezTo>
                    <a:pt x="1865" y="589"/>
                    <a:pt x="1864" y="589"/>
                    <a:pt x="1864" y="590"/>
                  </a:cubicBezTo>
                  <a:cubicBezTo>
                    <a:pt x="1863" y="590"/>
                    <a:pt x="1863" y="590"/>
                    <a:pt x="1863" y="590"/>
                  </a:cubicBezTo>
                  <a:cubicBezTo>
                    <a:pt x="1862" y="590"/>
                    <a:pt x="1862" y="591"/>
                    <a:pt x="1861" y="591"/>
                  </a:cubicBezTo>
                  <a:cubicBezTo>
                    <a:pt x="1861" y="591"/>
                    <a:pt x="1861" y="591"/>
                    <a:pt x="1861" y="591"/>
                  </a:cubicBezTo>
                  <a:cubicBezTo>
                    <a:pt x="1861" y="591"/>
                    <a:pt x="1861" y="591"/>
                    <a:pt x="1861" y="591"/>
                  </a:cubicBezTo>
                  <a:cubicBezTo>
                    <a:pt x="1861" y="591"/>
                    <a:pt x="1861" y="591"/>
                    <a:pt x="1861" y="591"/>
                  </a:cubicBezTo>
                  <a:cubicBezTo>
                    <a:pt x="1861" y="591"/>
                    <a:pt x="1859" y="583"/>
                    <a:pt x="1859" y="583"/>
                  </a:cubicBezTo>
                  <a:cubicBezTo>
                    <a:pt x="1859" y="583"/>
                    <a:pt x="1859" y="583"/>
                    <a:pt x="1859" y="583"/>
                  </a:cubicBezTo>
                  <a:cubicBezTo>
                    <a:pt x="1859" y="583"/>
                    <a:pt x="1859" y="583"/>
                    <a:pt x="1859" y="583"/>
                  </a:cubicBezTo>
                  <a:cubicBezTo>
                    <a:pt x="1860" y="582"/>
                    <a:pt x="1861" y="582"/>
                    <a:pt x="1862" y="581"/>
                  </a:cubicBezTo>
                  <a:cubicBezTo>
                    <a:pt x="1862" y="581"/>
                    <a:pt x="1863" y="581"/>
                    <a:pt x="1863" y="581"/>
                  </a:cubicBezTo>
                  <a:cubicBezTo>
                    <a:pt x="1864" y="581"/>
                    <a:pt x="1864" y="581"/>
                    <a:pt x="1864" y="581"/>
                  </a:cubicBezTo>
                  <a:cubicBezTo>
                    <a:pt x="1865" y="581"/>
                    <a:pt x="1865" y="582"/>
                    <a:pt x="1866" y="582"/>
                  </a:cubicBezTo>
                  <a:cubicBezTo>
                    <a:pt x="1866" y="582"/>
                    <a:pt x="1867" y="582"/>
                    <a:pt x="1867" y="582"/>
                  </a:cubicBezTo>
                  <a:cubicBezTo>
                    <a:pt x="1867" y="582"/>
                    <a:pt x="1867" y="582"/>
                    <a:pt x="1867" y="582"/>
                  </a:cubicBezTo>
                  <a:cubicBezTo>
                    <a:pt x="1870" y="590"/>
                    <a:pt x="1870" y="590"/>
                    <a:pt x="1870" y="590"/>
                  </a:cubicBezTo>
                  <a:cubicBezTo>
                    <a:pt x="1870" y="590"/>
                    <a:pt x="1870" y="590"/>
                    <a:pt x="1870" y="590"/>
                  </a:cubicBezTo>
                  <a:close/>
                  <a:moveTo>
                    <a:pt x="1934" y="589"/>
                  </a:moveTo>
                  <a:cubicBezTo>
                    <a:pt x="1931" y="589"/>
                    <a:pt x="1931" y="589"/>
                    <a:pt x="1931" y="589"/>
                  </a:cubicBezTo>
                  <a:cubicBezTo>
                    <a:pt x="1937" y="583"/>
                    <a:pt x="1937" y="583"/>
                    <a:pt x="1937" y="583"/>
                  </a:cubicBezTo>
                  <a:cubicBezTo>
                    <a:pt x="1926" y="583"/>
                    <a:pt x="1926" y="583"/>
                    <a:pt x="1926" y="583"/>
                  </a:cubicBezTo>
                  <a:cubicBezTo>
                    <a:pt x="1926" y="581"/>
                    <a:pt x="1926" y="581"/>
                    <a:pt x="1926" y="581"/>
                  </a:cubicBezTo>
                  <a:cubicBezTo>
                    <a:pt x="1937" y="581"/>
                    <a:pt x="1937" y="581"/>
                    <a:pt x="1937" y="581"/>
                  </a:cubicBezTo>
                  <a:cubicBezTo>
                    <a:pt x="1931" y="575"/>
                    <a:pt x="1931" y="575"/>
                    <a:pt x="1931" y="575"/>
                  </a:cubicBezTo>
                  <a:cubicBezTo>
                    <a:pt x="1934" y="575"/>
                    <a:pt x="1934" y="575"/>
                    <a:pt x="1934" y="575"/>
                  </a:cubicBezTo>
                  <a:cubicBezTo>
                    <a:pt x="1941" y="582"/>
                    <a:pt x="1941" y="582"/>
                    <a:pt x="1941" y="582"/>
                  </a:cubicBezTo>
                  <a:lnTo>
                    <a:pt x="1934" y="589"/>
                  </a:lnTo>
                  <a:close/>
                  <a:moveTo>
                    <a:pt x="1962" y="522"/>
                  </a:moveTo>
                  <a:cubicBezTo>
                    <a:pt x="1752" y="522"/>
                    <a:pt x="1752" y="522"/>
                    <a:pt x="1752" y="522"/>
                  </a:cubicBezTo>
                  <a:cubicBezTo>
                    <a:pt x="1752" y="173"/>
                    <a:pt x="1752" y="173"/>
                    <a:pt x="1752" y="173"/>
                  </a:cubicBezTo>
                  <a:cubicBezTo>
                    <a:pt x="1962" y="173"/>
                    <a:pt x="1962" y="173"/>
                    <a:pt x="1962" y="173"/>
                  </a:cubicBezTo>
                  <a:lnTo>
                    <a:pt x="1962" y="522"/>
                  </a:ln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583" y="482"/>
                  </a:moveTo>
                  <a:cubicBezTo>
                    <a:pt x="1583" y="59"/>
                    <a:pt x="1583" y="59"/>
                    <a:pt x="1583" y="59"/>
                  </a:cubicBezTo>
                  <a:cubicBezTo>
                    <a:pt x="1583" y="39"/>
                    <a:pt x="1566" y="23"/>
                    <a:pt x="1546" y="23"/>
                  </a:cubicBezTo>
                  <a:cubicBezTo>
                    <a:pt x="910" y="23"/>
                    <a:pt x="910" y="23"/>
                    <a:pt x="910" y="23"/>
                  </a:cubicBezTo>
                  <a:cubicBezTo>
                    <a:pt x="890" y="23"/>
                    <a:pt x="874" y="39"/>
                    <a:pt x="874" y="59"/>
                  </a:cubicBezTo>
                  <a:cubicBezTo>
                    <a:pt x="874" y="482"/>
                    <a:pt x="874" y="482"/>
                    <a:pt x="874" y="482"/>
                  </a:cubicBezTo>
                  <a:cubicBezTo>
                    <a:pt x="803" y="570"/>
                    <a:pt x="803" y="570"/>
                    <a:pt x="803" y="570"/>
                  </a:cubicBezTo>
                  <a:cubicBezTo>
                    <a:pt x="803" y="594"/>
                    <a:pt x="823" y="614"/>
                    <a:pt x="847" y="614"/>
                  </a:cubicBezTo>
                  <a:cubicBezTo>
                    <a:pt x="1609" y="614"/>
                    <a:pt x="1609" y="614"/>
                    <a:pt x="1609" y="614"/>
                  </a:cubicBezTo>
                  <a:cubicBezTo>
                    <a:pt x="1633" y="614"/>
                    <a:pt x="1654" y="594"/>
                    <a:pt x="1654" y="570"/>
                  </a:cubicBezTo>
                  <a:lnTo>
                    <a:pt x="1583" y="482"/>
                  </a:lnTo>
                  <a:close/>
                  <a:moveTo>
                    <a:pt x="1288" y="580"/>
                  </a:moveTo>
                  <a:cubicBezTo>
                    <a:pt x="1156" y="580"/>
                    <a:pt x="1156" y="580"/>
                    <a:pt x="1156" y="580"/>
                  </a:cubicBezTo>
                  <a:cubicBezTo>
                    <a:pt x="1148" y="580"/>
                    <a:pt x="1142" y="577"/>
                    <a:pt x="1142" y="573"/>
                  </a:cubicBezTo>
                  <a:cubicBezTo>
                    <a:pt x="1158" y="545"/>
                    <a:pt x="1158" y="545"/>
                    <a:pt x="1158" y="545"/>
                  </a:cubicBezTo>
                  <a:cubicBezTo>
                    <a:pt x="1158" y="542"/>
                    <a:pt x="1163" y="540"/>
                    <a:pt x="1169" y="540"/>
                  </a:cubicBezTo>
                  <a:cubicBezTo>
                    <a:pt x="1275" y="540"/>
                    <a:pt x="1275" y="540"/>
                    <a:pt x="1275" y="540"/>
                  </a:cubicBezTo>
                  <a:cubicBezTo>
                    <a:pt x="1280" y="540"/>
                    <a:pt x="1285" y="542"/>
                    <a:pt x="1285" y="545"/>
                  </a:cubicBezTo>
                  <a:cubicBezTo>
                    <a:pt x="1301" y="573"/>
                    <a:pt x="1301" y="573"/>
                    <a:pt x="1301" y="573"/>
                  </a:cubicBezTo>
                  <a:cubicBezTo>
                    <a:pt x="1301" y="577"/>
                    <a:pt x="1295" y="580"/>
                    <a:pt x="1288" y="580"/>
                  </a:cubicBezTo>
                  <a:close/>
                  <a:moveTo>
                    <a:pt x="1557" y="482"/>
                  </a:moveTo>
                  <a:cubicBezTo>
                    <a:pt x="902" y="482"/>
                    <a:pt x="902" y="482"/>
                    <a:pt x="902" y="482"/>
                  </a:cubicBezTo>
                  <a:cubicBezTo>
                    <a:pt x="902" y="65"/>
                    <a:pt x="902" y="65"/>
                    <a:pt x="902" y="65"/>
                  </a:cubicBezTo>
                  <a:cubicBezTo>
                    <a:pt x="902" y="55"/>
                    <a:pt x="910" y="47"/>
                    <a:pt x="921" y="47"/>
                  </a:cubicBezTo>
                  <a:cubicBezTo>
                    <a:pt x="1539" y="47"/>
                    <a:pt x="1539" y="47"/>
                    <a:pt x="1539" y="47"/>
                  </a:cubicBezTo>
                  <a:cubicBezTo>
                    <a:pt x="1549" y="47"/>
                    <a:pt x="1557" y="55"/>
                    <a:pt x="1557" y="65"/>
                  </a:cubicBezTo>
                  <a:lnTo>
                    <a:pt x="1557" y="482"/>
                  </a:lnTo>
                  <a:close/>
                  <a:moveTo>
                    <a:pt x="333" y="57"/>
                  </a:moveTo>
                  <a:cubicBezTo>
                    <a:pt x="333" y="57"/>
                    <a:pt x="333" y="57"/>
                    <a:pt x="333" y="57"/>
                  </a:cubicBezTo>
                  <a:cubicBezTo>
                    <a:pt x="333" y="327"/>
                    <a:pt x="333" y="327"/>
                    <a:pt x="333" y="327"/>
                  </a:cubicBezTo>
                  <a:cubicBezTo>
                    <a:pt x="333" y="327"/>
                    <a:pt x="333" y="327"/>
                    <a:pt x="292" y="363"/>
                  </a:cubicBezTo>
                  <a:cubicBezTo>
                    <a:pt x="292" y="363"/>
                    <a:pt x="292" y="363"/>
                    <a:pt x="292" y="16"/>
                  </a:cubicBezTo>
                  <a:cubicBezTo>
                    <a:pt x="292" y="6"/>
                    <a:pt x="298" y="0"/>
                    <a:pt x="308" y="0"/>
                  </a:cubicBezTo>
                  <a:cubicBezTo>
                    <a:pt x="308" y="0"/>
                    <a:pt x="308" y="0"/>
                    <a:pt x="708" y="0"/>
                  </a:cubicBezTo>
                  <a:cubicBezTo>
                    <a:pt x="717" y="0"/>
                    <a:pt x="725" y="6"/>
                    <a:pt x="725" y="16"/>
                  </a:cubicBezTo>
                  <a:cubicBezTo>
                    <a:pt x="725" y="16"/>
                    <a:pt x="725" y="16"/>
                    <a:pt x="725" y="611"/>
                  </a:cubicBezTo>
                  <a:cubicBezTo>
                    <a:pt x="725" y="621"/>
                    <a:pt x="717" y="627"/>
                    <a:pt x="708" y="627"/>
                  </a:cubicBezTo>
                  <a:cubicBezTo>
                    <a:pt x="708" y="627"/>
                    <a:pt x="708" y="627"/>
                    <a:pt x="308" y="627"/>
                  </a:cubicBezTo>
                  <a:cubicBezTo>
                    <a:pt x="298" y="627"/>
                    <a:pt x="292" y="621"/>
                    <a:pt x="292" y="611"/>
                  </a:cubicBezTo>
                  <a:cubicBezTo>
                    <a:pt x="292" y="611"/>
                    <a:pt x="292" y="593"/>
                    <a:pt x="292" y="536"/>
                  </a:cubicBezTo>
                  <a:cubicBezTo>
                    <a:pt x="292" y="527"/>
                    <a:pt x="292" y="517"/>
                    <a:pt x="292" y="506"/>
                  </a:cubicBezTo>
                  <a:cubicBezTo>
                    <a:pt x="292" y="498"/>
                    <a:pt x="292" y="489"/>
                    <a:pt x="292" y="479"/>
                  </a:cubicBezTo>
                  <a:cubicBezTo>
                    <a:pt x="292" y="474"/>
                    <a:pt x="292" y="468"/>
                    <a:pt x="292" y="461"/>
                  </a:cubicBezTo>
                  <a:cubicBezTo>
                    <a:pt x="292" y="461"/>
                    <a:pt x="292" y="461"/>
                    <a:pt x="333" y="424"/>
                  </a:cubicBezTo>
                  <a:cubicBezTo>
                    <a:pt x="333" y="424"/>
                    <a:pt x="333" y="457"/>
                    <a:pt x="333" y="570"/>
                  </a:cubicBezTo>
                  <a:cubicBezTo>
                    <a:pt x="333" y="578"/>
                    <a:pt x="339" y="585"/>
                    <a:pt x="345" y="585"/>
                  </a:cubicBezTo>
                  <a:cubicBezTo>
                    <a:pt x="345" y="585"/>
                    <a:pt x="345" y="585"/>
                    <a:pt x="670" y="585"/>
                  </a:cubicBezTo>
                  <a:cubicBezTo>
                    <a:pt x="677" y="585"/>
                    <a:pt x="683" y="578"/>
                    <a:pt x="683" y="570"/>
                  </a:cubicBezTo>
                  <a:cubicBezTo>
                    <a:pt x="683" y="570"/>
                    <a:pt x="683" y="570"/>
                    <a:pt x="683" y="57"/>
                  </a:cubicBezTo>
                  <a:cubicBezTo>
                    <a:pt x="683" y="49"/>
                    <a:pt x="677" y="42"/>
                    <a:pt x="670" y="42"/>
                  </a:cubicBezTo>
                  <a:cubicBezTo>
                    <a:pt x="670" y="42"/>
                    <a:pt x="670" y="42"/>
                    <a:pt x="345" y="42"/>
                  </a:cubicBezTo>
                  <a:cubicBezTo>
                    <a:pt x="339" y="42"/>
                    <a:pt x="333" y="49"/>
                    <a:pt x="333" y="57"/>
                  </a:cubicBezTo>
                  <a:close/>
                  <a:moveTo>
                    <a:pt x="95" y="587"/>
                  </a:moveTo>
                  <a:cubicBezTo>
                    <a:pt x="103" y="579"/>
                    <a:pt x="121" y="567"/>
                    <a:pt x="132" y="565"/>
                  </a:cubicBezTo>
                  <a:cubicBezTo>
                    <a:pt x="146" y="562"/>
                    <a:pt x="160" y="562"/>
                    <a:pt x="175" y="562"/>
                  </a:cubicBezTo>
                  <a:cubicBezTo>
                    <a:pt x="188" y="561"/>
                    <a:pt x="200" y="555"/>
                    <a:pt x="214" y="552"/>
                  </a:cubicBezTo>
                  <a:cubicBezTo>
                    <a:pt x="225" y="548"/>
                    <a:pt x="230" y="548"/>
                    <a:pt x="238" y="546"/>
                  </a:cubicBezTo>
                  <a:cubicBezTo>
                    <a:pt x="256" y="543"/>
                    <a:pt x="254" y="543"/>
                    <a:pt x="262" y="541"/>
                  </a:cubicBezTo>
                  <a:cubicBezTo>
                    <a:pt x="272" y="539"/>
                    <a:pt x="284" y="531"/>
                    <a:pt x="286" y="520"/>
                  </a:cubicBezTo>
                  <a:cubicBezTo>
                    <a:pt x="288" y="509"/>
                    <a:pt x="277" y="496"/>
                    <a:pt x="266" y="497"/>
                  </a:cubicBezTo>
                  <a:cubicBezTo>
                    <a:pt x="241" y="499"/>
                    <a:pt x="237" y="504"/>
                    <a:pt x="215" y="505"/>
                  </a:cubicBezTo>
                  <a:cubicBezTo>
                    <a:pt x="228" y="494"/>
                    <a:pt x="234" y="492"/>
                    <a:pt x="247" y="480"/>
                  </a:cubicBezTo>
                  <a:cubicBezTo>
                    <a:pt x="261" y="468"/>
                    <a:pt x="271" y="460"/>
                    <a:pt x="284" y="448"/>
                  </a:cubicBezTo>
                  <a:cubicBezTo>
                    <a:pt x="298" y="436"/>
                    <a:pt x="310" y="426"/>
                    <a:pt x="326" y="412"/>
                  </a:cubicBezTo>
                  <a:cubicBezTo>
                    <a:pt x="338" y="401"/>
                    <a:pt x="354" y="388"/>
                    <a:pt x="361" y="373"/>
                  </a:cubicBezTo>
                  <a:cubicBezTo>
                    <a:pt x="373" y="349"/>
                    <a:pt x="364" y="336"/>
                    <a:pt x="347" y="338"/>
                  </a:cubicBezTo>
                  <a:cubicBezTo>
                    <a:pt x="333" y="339"/>
                    <a:pt x="318" y="353"/>
                    <a:pt x="307" y="362"/>
                  </a:cubicBezTo>
                  <a:cubicBezTo>
                    <a:pt x="278" y="387"/>
                    <a:pt x="248" y="411"/>
                    <a:pt x="219" y="436"/>
                  </a:cubicBezTo>
                  <a:cubicBezTo>
                    <a:pt x="230" y="426"/>
                    <a:pt x="240" y="416"/>
                    <a:pt x="252" y="405"/>
                  </a:cubicBezTo>
                  <a:cubicBezTo>
                    <a:pt x="265" y="393"/>
                    <a:pt x="267" y="381"/>
                    <a:pt x="259" y="372"/>
                  </a:cubicBezTo>
                  <a:cubicBezTo>
                    <a:pt x="235" y="344"/>
                    <a:pt x="212" y="380"/>
                    <a:pt x="184" y="398"/>
                  </a:cubicBezTo>
                  <a:cubicBezTo>
                    <a:pt x="217" y="370"/>
                    <a:pt x="228" y="355"/>
                    <a:pt x="205" y="339"/>
                  </a:cubicBezTo>
                  <a:cubicBezTo>
                    <a:pt x="186" y="326"/>
                    <a:pt x="162" y="364"/>
                    <a:pt x="146" y="374"/>
                  </a:cubicBezTo>
                  <a:cubicBezTo>
                    <a:pt x="152" y="367"/>
                    <a:pt x="162" y="359"/>
                    <a:pt x="168" y="353"/>
                  </a:cubicBezTo>
                  <a:cubicBezTo>
                    <a:pt x="173" y="348"/>
                    <a:pt x="180" y="340"/>
                    <a:pt x="175" y="332"/>
                  </a:cubicBezTo>
                  <a:cubicBezTo>
                    <a:pt x="160" y="308"/>
                    <a:pt x="146" y="322"/>
                    <a:pt x="135" y="331"/>
                  </a:cubicBezTo>
                  <a:cubicBezTo>
                    <a:pt x="118" y="342"/>
                    <a:pt x="102" y="355"/>
                    <a:pt x="86" y="368"/>
                  </a:cubicBezTo>
                  <a:cubicBezTo>
                    <a:pt x="72" y="381"/>
                    <a:pt x="54" y="392"/>
                    <a:pt x="49" y="410"/>
                  </a:cubicBezTo>
                  <a:cubicBezTo>
                    <a:pt x="45" y="423"/>
                    <a:pt x="45" y="435"/>
                    <a:pt x="36" y="446"/>
                  </a:cubicBezTo>
                  <a:cubicBezTo>
                    <a:pt x="27" y="456"/>
                    <a:pt x="10" y="469"/>
                    <a:pt x="0" y="478"/>
                  </a:cubicBezTo>
                  <a:cubicBezTo>
                    <a:pt x="7" y="486"/>
                    <a:pt x="15" y="495"/>
                    <a:pt x="23" y="504"/>
                  </a:cubicBezTo>
                  <a:cubicBezTo>
                    <a:pt x="33" y="516"/>
                    <a:pt x="85" y="575"/>
                    <a:pt x="95" y="587"/>
                  </a:cubicBezTo>
                  <a:close/>
                </a:path>
              </a:pathLst>
            </a:custGeom>
            <a:solidFill>
              <a:srgbClr val="FFFFFF"/>
            </a:solidFill>
            <a:ln>
              <a:noFill/>
            </a:ln>
            <a:extLst/>
          </p:spPr>
          <p:txBody>
            <a:bodyPr vert="horz" wrap="square" lIns="91427" tIns="45713" rIns="91427" bIns="45713" numCol="1" anchor="t" anchorCtr="0" compatLnSpc="1">
              <a:prstTxWarp prst="textNoShape">
                <a:avLst/>
              </a:prstTxWarp>
            </a:bodyPr>
            <a:lstStyle/>
            <a:p>
              <a:pPr defTabSz="932324"/>
              <a:endParaRPr lang="en-US">
                <a:solidFill>
                  <a:srgbClr val="505050"/>
                </a:solidFill>
              </a:endParaRPr>
            </a:p>
          </p:txBody>
        </p:sp>
      </p:grpSp>
      <p:sp>
        <p:nvSpPr>
          <p:cNvPr id="7" name="TextBox 6"/>
          <p:cNvSpPr txBox="1"/>
          <p:nvPr/>
        </p:nvSpPr>
        <p:spPr>
          <a:xfrm>
            <a:off x="4575671" y="3781753"/>
            <a:ext cx="2301677" cy="516894"/>
          </a:xfrm>
          <a:prstGeom prst="rect">
            <a:avLst/>
          </a:prstGeom>
          <a:noFill/>
        </p:spPr>
        <p:txBody>
          <a:bodyPr wrap="square" lIns="182854" tIns="146283" rIns="182854" bIns="146283" rtlCol="0">
            <a:spAutoFit/>
          </a:bodyPr>
          <a:lstStyle/>
          <a:p>
            <a:pPr defTabSz="932324">
              <a:lnSpc>
                <a:spcPct val="90000"/>
              </a:lnSpc>
            </a:pPr>
            <a:r>
              <a:rPr lang="en-US" sz="1599" spc="-50" dirty="0" smtClean="0">
                <a:gradFill>
                  <a:gsLst>
                    <a:gs pos="2917">
                      <a:srgbClr val="00188F"/>
                    </a:gs>
                    <a:gs pos="30000">
                      <a:srgbClr val="00188F"/>
                    </a:gs>
                  </a:gsLst>
                  <a:lin ang="5400000" scaled="0"/>
                </a:gradFill>
              </a:rPr>
              <a:t>Azure Active Directory</a:t>
            </a:r>
            <a:endParaRPr lang="en-US" sz="2400" spc="-50" dirty="0">
              <a:gradFill>
                <a:gsLst>
                  <a:gs pos="2917">
                    <a:srgbClr val="00188F"/>
                  </a:gs>
                  <a:gs pos="30000">
                    <a:srgbClr val="00188F"/>
                  </a:gs>
                </a:gsLst>
                <a:lin ang="5400000" scaled="0"/>
              </a:gradFill>
            </a:endParaRPr>
          </a:p>
        </p:txBody>
      </p:sp>
      <p:sp>
        <p:nvSpPr>
          <p:cNvPr id="79" name="Freeform 78"/>
          <p:cNvSpPr/>
          <p:nvPr/>
        </p:nvSpPr>
        <p:spPr bwMode="auto">
          <a:xfrm flipH="1">
            <a:off x="8905439" y="2361146"/>
            <a:ext cx="180949" cy="1715472"/>
          </a:xfrm>
          <a:custGeom>
            <a:avLst/>
            <a:gdLst>
              <a:gd name="connsiteX0" fmla="*/ 38100 w 180975"/>
              <a:gd name="connsiteY0" fmla="*/ 0 h 1666875"/>
              <a:gd name="connsiteX1" fmla="*/ 180975 w 180975"/>
              <a:gd name="connsiteY1" fmla="*/ 0 h 1666875"/>
              <a:gd name="connsiteX2" fmla="*/ 180975 w 180975"/>
              <a:gd name="connsiteY2" fmla="*/ 1666875 h 1666875"/>
              <a:gd name="connsiteX3" fmla="*/ 0 w 180975"/>
              <a:gd name="connsiteY3" fmla="*/ 1666875 h 1666875"/>
            </a:gdLst>
            <a:ahLst/>
            <a:cxnLst>
              <a:cxn ang="0">
                <a:pos x="connsiteX0" y="connsiteY0"/>
              </a:cxn>
              <a:cxn ang="0">
                <a:pos x="connsiteX1" y="connsiteY1"/>
              </a:cxn>
              <a:cxn ang="0">
                <a:pos x="connsiteX2" y="connsiteY2"/>
              </a:cxn>
              <a:cxn ang="0">
                <a:pos x="connsiteX3" y="connsiteY3"/>
              </a:cxn>
            </a:cxnLst>
            <a:rect l="l" t="t" r="r" b="b"/>
            <a:pathLst>
              <a:path w="180975" h="1666875">
                <a:moveTo>
                  <a:pt x="38100" y="0"/>
                </a:moveTo>
                <a:lnTo>
                  <a:pt x="180975" y="0"/>
                </a:lnTo>
                <a:lnTo>
                  <a:pt x="180975" y="1666875"/>
                </a:lnTo>
                <a:lnTo>
                  <a:pt x="0" y="1666875"/>
                </a:lnTo>
              </a:path>
            </a:pathLst>
          </a:custGeom>
          <a:noFill/>
          <a:ln w="22225">
            <a:solidFill>
              <a:schemeClr val="accent2"/>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24"/>
            <a:endParaRPr lang="en-US">
              <a:solidFill>
                <a:srgbClr val="EFEFEF"/>
              </a:solidFill>
            </a:endParaRPr>
          </a:p>
        </p:txBody>
      </p:sp>
      <p:sp>
        <p:nvSpPr>
          <p:cNvPr id="80" name="Freeform 79"/>
          <p:cNvSpPr/>
          <p:nvPr/>
        </p:nvSpPr>
        <p:spPr bwMode="auto">
          <a:xfrm flipH="1" flipV="1">
            <a:off x="6320100" y="3240826"/>
            <a:ext cx="2468530" cy="65809"/>
          </a:xfrm>
          <a:custGeom>
            <a:avLst/>
            <a:gdLst>
              <a:gd name="connsiteX0" fmla="*/ 0 w 2238375"/>
              <a:gd name="connsiteY0" fmla="*/ 0 h 0"/>
              <a:gd name="connsiteX1" fmla="*/ 2238375 w 2238375"/>
              <a:gd name="connsiteY1" fmla="*/ 0 h 0"/>
            </a:gdLst>
            <a:ahLst/>
            <a:cxnLst>
              <a:cxn ang="0">
                <a:pos x="connsiteX0" y="connsiteY0"/>
              </a:cxn>
              <a:cxn ang="0">
                <a:pos x="connsiteX1" y="connsiteY1"/>
              </a:cxn>
            </a:cxnLst>
            <a:rect l="l" t="t" r="r" b="b"/>
            <a:pathLst>
              <a:path w="2238375">
                <a:moveTo>
                  <a:pt x="0" y="0"/>
                </a:moveTo>
                <a:lnTo>
                  <a:pt x="2238375" y="0"/>
                </a:lnTo>
              </a:path>
            </a:pathLst>
          </a:custGeom>
          <a:noFill/>
          <a:ln w="57150" cap="rnd">
            <a:solidFill>
              <a:schemeClr val="accent2"/>
            </a:solidFill>
            <a:prstDash val="sysDot"/>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24"/>
            <a:endParaRPr lang="en-US">
              <a:solidFill>
                <a:srgbClr val="EFEFEF"/>
              </a:solidFill>
            </a:endParaRPr>
          </a:p>
        </p:txBody>
      </p:sp>
      <p:sp>
        <p:nvSpPr>
          <p:cNvPr id="85" name="Freeform 84"/>
          <p:cNvSpPr/>
          <p:nvPr/>
        </p:nvSpPr>
        <p:spPr bwMode="auto">
          <a:xfrm flipH="1" flipV="1">
            <a:off x="6096172" y="3065844"/>
            <a:ext cx="2742810" cy="105800"/>
          </a:xfrm>
          <a:custGeom>
            <a:avLst/>
            <a:gdLst>
              <a:gd name="connsiteX0" fmla="*/ 0 w 2238375"/>
              <a:gd name="connsiteY0" fmla="*/ 0 h 0"/>
              <a:gd name="connsiteX1" fmla="*/ 2238375 w 2238375"/>
              <a:gd name="connsiteY1" fmla="*/ 0 h 0"/>
            </a:gdLst>
            <a:ahLst/>
            <a:cxnLst>
              <a:cxn ang="0">
                <a:pos x="connsiteX0" y="connsiteY0"/>
              </a:cxn>
              <a:cxn ang="0">
                <a:pos x="connsiteX1" y="connsiteY1"/>
              </a:cxn>
            </a:cxnLst>
            <a:rect l="l" t="t" r="r" b="b"/>
            <a:pathLst>
              <a:path w="2238375">
                <a:moveTo>
                  <a:pt x="0" y="0"/>
                </a:moveTo>
                <a:lnTo>
                  <a:pt x="2238375" y="0"/>
                </a:lnTo>
              </a:path>
            </a:pathLst>
          </a:custGeom>
          <a:noFill/>
          <a:ln w="57150" cap="rnd">
            <a:solidFill>
              <a:schemeClr val="accent2"/>
            </a:solidFill>
            <a:prstDash val="sysDot"/>
            <a:headEnd type="triangl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24"/>
            <a:endParaRPr lang="en-US">
              <a:solidFill>
                <a:srgbClr val="EFEFEF"/>
              </a:solidFill>
            </a:endParaRPr>
          </a:p>
        </p:txBody>
      </p:sp>
      <p:sp>
        <p:nvSpPr>
          <p:cNvPr id="89" name="Freeform 88"/>
          <p:cNvSpPr/>
          <p:nvPr/>
        </p:nvSpPr>
        <p:spPr bwMode="auto">
          <a:xfrm>
            <a:off x="4401058" y="3696664"/>
            <a:ext cx="1077639" cy="1183732"/>
          </a:xfrm>
          <a:custGeom>
            <a:avLst/>
            <a:gdLst>
              <a:gd name="connsiteX0" fmla="*/ 0 w 581025"/>
              <a:gd name="connsiteY0" fmla="*/ 1200150 h 1200150"/>
              <a:gd name="connsiteX1" fmla="*/ 581025 w 581025"/>
              <a:gd name="connsiteY1" fmla="*/ 0 h 1200150"/>
            </a:gdLst>
            <a:ahLst/>
            <a:cxnLst>
              <a:cxn ang="0">
                <a:pos x="connsiteX0" y="connsiteY0"/>
              </a:cxn>
              <a:cxn ang="0">
                <a:pos x="connsiteX1" y="connsiteY1"/>
              </a:cxn>
            </a:cxnLst>
            <a:rect l="l" t="t" r="r" b="b"/>
            <a:pathLst>
              <a:path w="581025" h="1200150">
                <a:moveTo>
                  <a:pt x="0" y="1200150"/>
                </a:moveTo>
                <a:lnTo>
                  <a:pt x="581025" y="0"/>
                </a:lnTo>
              </a:path>
            </a:pathLst>
          </a:custGeom>
          <a:noFill/>
          <a:ln w="57150" cap="rnd">
            <a:solidFill>
              <a:schemeClr val="accent2"/>
            </a:solidFill>
            <a:prstDash val="sysDot"/>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24"/>
            <a:endParaRPr lang="en-US">
              <a:solidFill>
                <a:srgbClr val="EFEFEF"/>
              </a:solidFill>
            </a:endParaRPr>
          </a:p>
        </p:txBody>
      </p:sp>
      <p:grpSp>
        <p:nvGrpSpPr>
          <p:cNvPr id="24" name="Group 23"/>
          <p:cNvGrpSpPr/>
          <p:nvPr/>
        </p:nvGrpSpPr>
        <p:grpSpPr>
          <a:xfrm>
            <a:off x="9094619" y="1141879"/>
            <a:ext cx="2778131" cy="3799638"/>
            <a:chOff x="9095026" y="1141545"/>
            <a:chExt cx="2778525" cy="3800176"/>
          </a:xfrm>
        </p:grpSpPr>
        <p:grpSp>
          <p:nvGrpSpPr>
            <p:cNvPr id="12" name="Group 11"/>
            <p:cNvGrpSpPr/>
            <p:nvPr/>
          </p:nvGrpSpPr>
          <p:grpSpPr>
            <a:xfrm>
              <a:off x="9095026" y="1141545"/>
              <a:ext cx="2778525" cy="3800176"/>
              <a:chOff x="9095026" y="1141545"/>
              <a:chExt cx="2778525" cy="3800176"/>
            </a:xfrm>
          </p:grpSpPr>
          <p:sp>
            <p:nvSpPr>
              <p:cNvPr id="126" name="Rectangle 125"/>
              <p:cNvSpPr/>
              <p:nvPr/>
            </p:nvSpPr>
            <p:spPr bwMode="auto">
              <a:xfrm>
                <a:off x="9095026" y="1141545"/>
                <a:ext cx="2778525" cy="1823211"/>
              </a:xfrm>
              <a:prstGeom prst="rect">
                <a:avLst/>
              </a:prstGeom>
              <a:solidFill>
                <a:schemeClr val="accent1"/>
              </a:solidFill>
              <a:ln w="19050">
                <a:solidFill>
                  <a:schemeClr val="bg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13923"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sp>
            <p:nvSpPr>
              <p:cNvPr id="95" name="Freeform 128"/>
              <p:cNvSpPr>
                <a:spLocks noChangeAspect="1"/>
              </p:cNvSpPr>
              <p:nvPr/>
            </p:nvSpPr>
            <p:spPr bwMode="black">
              <a:xfrm>
                <a:off x="9174813" y="1235154"/>
                <a:ext cx="2598472" cy="1435432"/>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w="76200">
                <a:solidFill>
                  <a:schemeClr val="tx2"/>
                </a:solidFill>
              </a:ln>
              <a:extLst/>
            </p:spPr>
            <p:txBody>
              <a:bodyPr vert="horz" wrap="square" lIns="91427" tIns="45713" rIns="91427" bIns="45713" numCol="1" anchor="t" anchorCtr="0" compatLnSpc="1">
                <a:prstTxWarp prst="textNoShape">
                  <a:avLst/>
                </a:prstTxWarp>
              </a:bodyPr>
              <a:lstStyle/>
              <a:p>
                <a:pPr defTabSz="932324"/>
                <a:endParaRPr lang="en-US" sz="1399">
                  <a:solidFill>
                    <a:srgbClr val="505050"/>
                  </a:solidFill>
                </a:endParaRPr>
              </a:p>
            </p:txBody>
          </p:sp>
          <p:sp>
            <p:nvSpPr>
              <p:cNvPr id="127" name="Rectangle 126"/>
              <p:cNvSpPr/>
              <p:nvPr/>
            </p:nvSpPr>
            <p:spPr bwMode="auto">
              <a:xfrm>
                <a:off x="9095026" y="3062993"/>
                <a:ext cx="2778525" cy="1878728"/>
              </a:xfrm>
              <a:prstGeom prst="rect">
                <a:avLst/>
              </a:prstGeom>
              <a:solidFill>
                <a:schemeClr val="accent1"/>
              </a:solidFill>
              <a:ln w="19050">
                <a:solidFill>
                  <a:schemeClr val="bg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13923"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sp>
            <p:nvSpPr>
              <p:cNvPr id="67" name="TextBox 66"/>
              <p:cNvSpPr txBox="1"/>
              <p:nvPr/>
            </p:nvSpPr>
            <p:spPr>
              <a:xfrm>
                <a:off x="9606056" y="2694919"/>
                <a:ext cx="1885342" cy="169401"/>
              </a:xfrm>
              <a:prstGeom prst="rect">
                <a:avLst/>
              </a:prstGeom>
              <a:noFill/>
            </p:spPr>
            <p:txBody>
              <a:bodyPr wrap="square" lIns="0" tIns="0" rIns="0" bIns="0" rtlCol="0">
                <a:spAutoFit/>
              </a:bodyPr>
              <a:lstStyle/>
              <a:p>
                <a:pPr algn="ctr" defTabSz="1242799">
                  <a:lnSpc>
                    <a:spcPct val="90000"/>
                  </a:lnSpc>
                  <a:spcBef>
                    <a:spcPct val="20000"/>
                  </a:spcBef>
                  <a:buSzPct val="80000"/>
                </a:pPr>
                <a:r>
                  <a:rPr lang="en-US" sz="1199" dirty="0">
                    <a:gradFill>
                      <a:gsLst>
                        <a:gs pos="15000">
                          <a:srgbClr val="EFEFEF"/>
                        </a:gs>
                        <a:gs pos="51000">
                          <a:srgbClr val="EFEFEF"/>
                        </a:gs>
                      </a:gsLst>
                      <a:lin ang="5400000" scaled="0"/>
                    </a:gradFill>
                  </a:rPr>
                  <a:t>Microsoft apps</a:t>
                </a:r>
              </a:p>
            </p:txBody>
          </p:sp>
          <p:sp>
            <p:nvSpPr>
              <p:cNvPr id="71" name="TextBox 70"/>
              <p:cNvSpPr txBox="1"/>
              <p:nvPr/>
            </p:nvSpPr>
            <p:spPr>
              <a:xfrm>
                <a:off x="9390366" y="4674238"/>
                <a:ext cx="2106932" cy="169401"/>
              </a:xfrm>
              <a:prstGeom prst="rect">
                <a:avLst/>
              </a:prstGeom>
              <a:noFill/>
            </p:spPr>
            <p:txBody>
              <a:bodyPr wrap="square" lIns="0" tIns="0" rIns="0" bIns="0" rtlCol="0">
                <a:spAutoFit/>
              </a:bodyPr>
              <a:lstStyle/>
              <a:p>
                <a:pPr algn="ctr" defTabSz="1242799">
                  <a:lnSpc>
                    <a:spcPct val="90000"/>
                  </a:lnSpc>
                  <a:spcBef>
                    <a:spcPct val="20000"/>
                  </a:spcBef>
                  <a:buSzPct val="80000"/>
                </a:pPr>
                <a:r>
                  <a:rPr lang="en-US" sz="1199" dirty="0">
                    <a:gradFill>
                      <a:gsLst>
                        <a:gs pos="21429">
                          <a:srgbClr val="EFEFEF"/>
                        </a:gs>
                        <a:gs pos="42000">
                          <a:srgbClr val="EFEFEF"/>
                        </a:gs>
                      </a:gsLst>
                      <a:lin ang="5400000" scaled="0"/>
                    </a:gradFill>
                  </a:rPr>
                  <a:t>3rd party clouds/hosting</a:t>
                </a:r>
              </a:p>
            </p:txBody>
          </p:sp>
          <p:sp>
            <p:nvSpPr>
              <p:cNvPr id="76" name="Freeform 128"/>
              <p:cNvSpPr>
                <a:spLocks noChangeAspect="1"/>
              </p:cNvSpPr>
              <p:nvPr/>
            </p:nvSpPr>
            <p:spPr bwMode="black">
              <a:xfrm>
                <a:off x="9174813" y="3178567"/>
                <a:ext cx="2598472" cy="1435432"/>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w="76200">
                <a:solidFill>
                  <a:schemeClr val="tx2"/>
                </a:solidFill>
              </a:ln>
              <a:extLst/>
            </p:spPr>
            <p:txBody>
              <a:bodyPr vert="horz" wrap="square" lIns="91427" tIns="45713" rIns="91427" bIns="45713" numCol="1" anchor="t" anchorCtr="0" compatLnSpc="1">
                <a:prstTxWarp prst="textNoShape">
                  <a:avLst/>
                </a:prstTxWarp>
              </a:bodyPr>
              <a:lstStyle/>
              <a:p>
                <a:pPr defTabSz="932324"/>
                <a:endParaRPr lang="en-US" sz="1399">
                  <a:solidFill>
                    <a:srgbClr val="505050"/>
                  </a:solidFill>
                </a:endParaRPr>
              </a:p>
            </p:txBody>
          </p:sp>
          <p:sp>
            <p:nvSpPr>
              <p:cNvPr id="146" name="TextBox 145"/>
              <p:cNvSpPr txBox="1"/>
              <p:nvPr/>
            </p:nvSpPr>
            <p:spPr>
              <a:xfrm>
                <a:off x="10510856" y="4215261"/>
                <a:ext cx="665281" cy="263455"/>
              </a:xfrm>
              <a:prstGeom prst="rect">
                <a:avLst/>
              </a:prstGeom>
              <a:noFill/>
            </p:spPr>
            <p:txBody>
              <a:bodyPr wrap="square" lIns="0" tIns="0" rIns="0" bIns="0" rtlCol="0">
                <a:spAutoFit/>
              </a:bodyPr>
              <a:lstStyle/>
              <a:p>
                <a:pPr algn="ctr" defTabSz="1242799">
                  <a:lnSpc>
                    <a:spcPct val="80000"/>
                  </a:lnSpc>
                  <a:buSzPct val="80000"/>
                </a:pPr>
                <a:r>
                  <a:rPr lang="en-US" sz="1049" dirty="0">
                    <a:gradFill>
                      <a:gsLst>
                        <a:gs pos="11250">
                          <a:srgbClr val="EFEFEF">
                            <a:lumMod val="50000"/>
                          </a:srgbClr>
                        </a:gs>
                        <a:gs pos="34000">
                          <a:srgbClr val="EFEFEF">
                            <a:lumMod val="50000"/>
                          </a:srgbClr>
                        </a:gs>
                      </a:gsLst>
                      <a:lin ang="5400000" scaled="0"/>
                    </a:gradFill>
                  </a:rPr>
                  <a:t>ISV/CSV apps</a:t>
                </a:r>
              </a:p>
            </p:txBody>
          </p:sp>
          <p:sp>
            <p:nvSpPr>
              <p:cNvPr id="147" name="TextBox 146"/>
              <p:cNvSpPr txBox="1"/>
              <p:nvPr/>
            </p:nvSpPr>
            <p:spPr>
              <a:xfrm>
                <a:off x="9699575" y="4215261"/>
                <a:ext cx="906479" cy="263455"/>
              </a:xfrm>
              <a:prstGeom prst="rect">
                <a:avLst/>
              </a:prstGeom>
              <a:noFill/>
            </p:spPr>
            <p:txBody>
              <a:bodyPr wrap="square" lIns="0" tIns="0" rIns="0" bIns="0" rtlCol="0">
                <a:spAutoFit/>
              </a:bodyPr>
              <a:lstStyle/>
              <a:p>
                <a:pPr algn="ctr" defTabSz="1242799">
                  <a:lnSpc>
                    <a:spcPct val="80000"/>
                  </a:lnSpc>
                  <a:buSzPct val="80000"/>
                </a:pPr>
                <a:r>
                  <a:rPr lang="en-US" sz="1049" dirty="0">
                    <a:gradFill>
                      <a:gsLst>
                        <a:gs pos="11250">
                          <a:srgbClr val="EFEFEF">
                            <a:lumMod val="50000"/>
                          </a:srgbClr>
                        </a:gs>
                        <a:gs pos="34000">
                          <a:srgbClr val="EFEFEF">
                            <a:lumMod val="50000"/>
                          </a:srgbClr>
                        </a:gs>
                      </a:gsLst>
                      <a:lin ang="5400000" scaled="0"/>
                    </a:gradFill>
                  </a:rPr>
                  <a:t>Custom </a:t>
                </a:r>
                <a:br>
                  <a:rPr lang="en-US" sz="1049" dirty="0">
                    <a:gradFill>
                      <a:gsLst>
                        <a:gs pos="11250">
                          <a:srgbClr val="EFEFEF">
                            <a:lumMod val="50000"/>
                          </a:srgbClr>
                        </a:gs>
                        <a:gs pos="34000">
                          <a:srgbClr val="EFEFEF">
                            <a:lumMod val="50000"/>
                          </a:srgbClr>
                        </a:gs>
                      </a:gsLst>
                      <a:lin ang="5400000" scaled="0"/>
                    </a:gradFill>
                  </a:rPr>
                </a:br>
                <a:r>
                  <a:rPr lang="en-US" sz="1049" dirty="0">
                    <a:gradFill>
                      <a:gsLst>
                        <a:gs pos="11250">
                          <a:srgbClr val="EFEFEF">
                            <a:lumMod val="50000"/>
                          </a:srgbClr>
                        </a:gs>
                        <a:gs pos="34000">
                          <a:srgbClr val="EFEFEF">
                            <a:lumMod val="50000"/>
                          </a:srgbClr>
                        </a:gs>
                      </a:gsLst>
                      <a:lin ang="5400000" scaled="0"/>
                    </a:gradFill>
                  </a:rPr>
                  <a:t>LOB apps</a:t>
                </a:r>
              </a:p>
            </p:txBody>
          </p:sp>
          <p:sp>
            <p:nvSpPr>
              <p:cNvPr id="54" name="Rectangle 53"/>
              <p:cNvSpPr/>
              <p:nvPr/>
            </p:nvSpPr>
            <p:spPr bwMode="auto">
              <a:xfrm>
                <a:off x="9831580" y="3700386"/>
                <a:ext cx="642469" cy="814102"/>
              </a:xfrm>
              <a:prstGeom prst="rect">
                <a:avLst/>
              </a:prstGeom>
              <a:noFill/>
              <a:ln w="28575">
                <a:solidFill>
                  <a:schemeClr val="bg1">
                    <a:lumMod val="7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13923" fontAlgn="base">
                  <a:lnSpc>
                    <a:spcPct val="90000"/>
                  </a:lnSpc>
                  <a:spcBef>
                    <a:spcPct val="0"/>
                  </a:spcBef>
                  <a:spcAft>
                    <a:spcPct val="0"/>
                  </a:spcAft>
                </a:pPr>
                <a:endParaRPr lang="en-US" sz="1599" spc="-50" dirty="0">
                  <a:gradFill>
                    <a:gsLst>
                      <a:gs pos="1250">
                        <a:srgbClr val="EFEFEF"/>
                      </a:gs>
                      <a:gs pos="10417">
                        <a:srgbClr val="EFEFEF"/>
                      </a:gs>
                    </a:gsLst>
                    <a:lin ang="5400000" scaled="0"/>
                  </a:gradFill>
                </a:endParaRPr>
              </a:p>
            </p:txBody>
          </p:sp>
          <p:sp>
            <p:nvSpPr>
              <p:cNvPr id="148" name="Rectangle 147"/>
              <p:cNvSpPr/>
              <p:nvPr/>
            </p:nvSpPr>
            <p:spPr bwMode="auto">
              <a:xfrm>
                <a:off x="10523456" y="3700386"/>
                <a:ext cx="640080" cy="817495"/>
              </a:xfrm>
              <a:prstGeom prst="rect">
                <a:avLst/>
              </a:prstGeom>
              <a:noFill/>
              <a:ln w="28575">
                <a:solidFill>
                  <a:schemeClr val="bg1">
                    <a:lumMod val="7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13923" fontAlgn="base">
                  <a:lnSpc>
                    <a:spcPct val="90000"/>
                  </a:lnSpc>
                  <a:spcBef>
                    <a:spcPct val="0"/>
                  </a:spcBef>
                  <a:spcAft>
                    <a:spcPct val="0"/>
                  </a:spcAft>
                </a:pPr>
                <a:endParaRPr lang="en-US" sz="1599" spc="-50" dirty="0">
                  <a:gradFill>
                    <a:gsLst>
                      <a:gs pos="1250">
                        <a:srgbClr val="EFEFEF"/>
                      </a:gs>
                      <a:gs pos="10417">
                        <a:srgbClr val="EFEFEF"/>
                      </a:gs>
                    </a:gsLst>
                    <a:lin ang="5400000" scaled="0"/>
                  </a:gradFill>
                </a:endParaRPr>
              </a:p>
            </p:txBody>
          </p:sp>
          <p:grpSp>
            <p:nvGrpSpPr>
              <p:cNvPr id="17" name="Group 16"/>
              <p:cNvGrpSpPr/>
              <p:nvPr/>
            </p:nvGrpSpPr>
            <p:grpSpPr>
              <a:xfrm>
                <a:off x="9688017" y="1819585"/>
                <a:ext cx="1889705" cy="761830"/>
                <a:chOff x="9872235" y="1519039"/>
                <a:chExt cx="2631523" cy="1060893"/>
              </a:xfrm>
            </p:grpSpPr>
            <p:pic>
              <p:nvPicPr>
                <p:cNvPr id="14" name="Picture 13"/>
                <p:cNvPicPr>
                  <a:picLocks noChangeAspect="1"/>
                </p:cNvPicPr>
                <p:nvPr/>
              </p:nvPicPr>
              <p:blipFill>
                <a:blip r:embed="rId8"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0041425" y="1519039"/>
                  <a:ext cx="2462333" cy="284679"/>
                </a:xfrm>
                <a:prstGeom prst="rect">
                  <a:avLst/>
                </a:prstGeom>
              </p:spPr>
            </p:pic>
            <p:pic>
              <p:nvPicPr>
                <p:cNvPr id="15" name="Picture 14"/>
                <p:cNvPicPr>
                  <a:picLocks noChangeAspect="1"/>
                </p:cNvPicPr>
                <p:nvPr/>
              </p:nvPicPr>
              <p:blipFill>
                <a:blip r:embed="rId9"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9904285" y="1693436"/>
                  <a:ext cx="1545751" cy="535445"/>
                </a:xfrm>
                <a:prstGeom prst="rect">
                  <a:avLst/>
                </a:prstGeom>
              </p:spPr>
            </p:pic>
            <p:pic>
              <p:nvPicPr>
                <p:cNvPr id="16" name="Picture 15"/>
                <p:cNvPicPr>
                  <a:picLocks noChangeAspect="1"/>
                </p:cNvPicPr>
                <p:nvPr/>
              </p:nvPicPr>
              <p:blipFill>
                <a:blip r:embed="rId10"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9872235" y="2038806"/>
                  <a:ext cx="2138523" cy="541126"/>
                </a:xfrm>
                <a:prstGeom prst="rect">
                  <a:avLst/>
                </a:prstGeom>
              </p:spPr>
            </p:pic>
          </p:grpSp>
        </p:grpSp>
        <p:pic>
          <p:nvPicPr>
            <p:cNvPr id="23" name="Picture 22"/>
            <p:cNvPicPr>
              <a:picLocks noChangeAspect="1"/>
            </p:cNvPicPr>
            <p:nvPr/>
          </p:nvPicPr>
          <p:blipFill rotWithShape="1">
            <a:blip r:embed="rId11" cstate="print">
              <a:extLst>
                <a:ext uri="{28A0092B-C50C-407E-A947-70E740481C1C}">
                  <a14:useLocalDpi xmlns:a14="http://schemas.microsoft.com/office/drawing/2010/main" val="0"/>
                </a:ext>
              </a:extLst>
            </a:blip>
            <a:srcRect t="1475" b="1715"/>
            <a:stretch/>
          </p:blipFill>
          <p:spPr>
            <a:xfrm>
              <a:off x="9940293" y="3749040"/>
              <a:ext cx="425042" cy="411480"/>
            </a:xfrm>
            <a:prstGeom prst="rect">
              <a:avLst/>
            </a:prstGeom>
          </p:spPr>
        </p:pic>
        <p:pic>
          <p:nvPicPr>
            <p:cNvPr id="94" name="Picture 93"/>
            <p:cNvPicPr>
              <a:picLocks noChangeAspect="1"/>
            </p:cNvPicPr>
            <p:nvPr/>
          </p:nvPicPr>
          <p:blipFill rotWithShape="1">
            <a:blip r:embed="rId11" cstate="print">
              <a:extLst>
                <a:ext uri="{28A0092B-C50C-407E-A947-70E740481C1C}">
                  <a14:useLocalDpi xmlns:a14="http://schemas.microsoft.com/office/drawing/2010/main" val="0"/>
                </a:ext>
              </a:extLst>
            </a:blip>
            <a:srcRect t="1475" b="1715"/>
            <a:stretch/>
          </p:blipFill>
          <p:spPr>
            <a:xfrm>
              <a:off x="10630656" y="3749040"/>
              <a:ext cx="425042" cy="411480"/>
            </a:xfrm>
            <a:prstGeom prst="rect">
              <a:avLst/>
            </a:prstGeom>
          </p:spPr>
        </p:pic>
      </p:grpSp>
      <p:pic>
        <p:nvPicPr>
          <p:cNvPr id="69" name="Picture 68"/>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5984860" y="3328853"/>
            <a:ext cx="249197" cy="491424"/>
          </a:xfrm>
          <a:prstGeom prst="rect">
            <a:avLst/>
          </a:prstGeom>
        </p:spPr>
      </p:pic>
      <p:sp>
        <p:nvSpPr>
          <p:cNvPr id="87" name="Freeform 86"/>
          <p:cNvSpPr/>
          <p:nvPr/>
        </p:nvSpPr>
        <p:spPr bwMode="auto">
          <a:xfrm flipH="1">
            <a:off x="6054846" y="3692282"/>
            <a:ext cx="1075296" cy="1188114"/>
          </a:xfrm>
          <a:custGeom>
            <a:avLst/>
            <a:gdLst>
              <a:gd name="connsiteX0" fmla="*/ 0 w 581025"/>
              <a:gd name="connsiteY0" fmla="*/ 1200150 h 1200150"/>
              <a:gd name="connsiteX1" fmla="*/ 581025 w 581025"/>
              <a:gd name="connsiteY1" fmla="*/ 0 h 1200150"/>
            </a:gdLst>
            <a:ahLst/>
            <a:cxnLst>
              <a:cxn ang="0">
                <a:pos x="connsiteX0" y="connsiteY0"/>
              </a:cxn>
              <a:cxn ang="0">
                <a:pos x="connsiteX1" y="connsiteY1"/>
              </a:cxn>
            </a:cxnLst>
            <a:rect l="l" t="t" r="r" b="b"/>
            <a:pathLst>
              <a:path w="581025" h="1200150">
                <a:moveTo>
                  <a:pt x="0" y="1200150"/>
                </a:moveTo>
                <a:lnTo>
                  <a:pt x="581025" y="0"/>
                </a:lnTo>
              </a:path>
            </a:pathLst>
          </a:custGeom>
          <a:noFill/>
          <a:ln w="57150" cap="rnd">
            <a:solidFill>
              <a:schemeClr val="accent2"/>
            </a:solidFill>
            <a:prstDash val="sysDot"/>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24"/>
            <a:endParaRPr lang="en-US">
              <a:solidFill>
                <a:srgbClr val="EFEFEF"/>
              </a:solidFill>
            </a:endParaRPr>
          </a:p>
        </p:txBody>
      </p:sp>
    </p:spTree>
    <p:extLst>
      <p:ext uri="{BB962C8B-B14F-4D97-AF65-F5344CB8AC3E}">
        <p14:creationId xmlns:p14="http://schemas.microsoft.com/office/powerpoint/2010/main" val="278216632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p:cTn id="7" dur="250" fill="hold"/>
                                        <p:tgtEl>
                                          <p:spTgt spid="21"/>
                                        </p:tgtEl>
                                        <p:attrNameLst>
                                          <p:attrName>ppt_w</p:attrName>
                                        </p:attrNameLst>
                                      </p:cBhvr>
                                      <p:tavLst>
                                        <p:tav tm="0">
                                          <p:val>
                                            <p:fltVal val="0"/>
                                          </p:val>
                                        </p:tav>
                                        <p:tav tm="100000">
                                          <p:val>
                                            <p:strVal val="#ppt_w"/>
                                          </p:val>
                                        </p:tav>
                                      </p:tavLst>
                                    </p:anim>
                                    <p:anim calcmode="lin" valueType="num">
                                      <p:cBhvr>
                                        <p:cTn id="8" dur="250" fill="hold"/>
                                        <p:tgtEl>
                                          <p:spTgt spid="21"/>
                                        </p:tgtEl>
                                        <p:attrNameLst>
                                          <p:attrName>ppt_h</p:attrName>
                                        </p:attrNameLst>
                                      </p:cBhvr>
                                      <p:tavLst>
                                        <p:tav tm="0">
                                          <p:val>
                                            <p:fltVal val="0"/>
                                          </p:val>
                                        </p:tav>
                                        <p:tav tm="100000">
                                          <p:val>
                                            <p:strVal val="#ppt_h"/>
                                          </p:val>
                                        </p:tav>
                                      </p:tavLst>
                                    </p:anim>
                                    <p:animEffect transition="in" filter="fade">
                                      <p:cBhvr>
                                        <p:cTn id="9" dur="250"/>
                                        <p:tgtEl>
                                          <p:spTgt spid="21"/>
                                        </p:tgtEl>
                                      </p:cBhvr>
                                    </p:animEffect>
                                  </p:childTnLst>
                                </p:cTn>
                              </p:par>
                              <p:par>
                                <p:cTn id="10" presetID="6" presetClass="emph" presetSubtype="0" decel="100000" fill="hold" nodeType="withEffect">
                                  <p:stCondLst>
                                    <p:cond delay="200"/>
                                  </p:stCondLst>
                                  <p:childTnLst>
                                    <p:animScale>
                                      <p:cBhvr>
                                        <p:cTn id="11" dur="250" fill="hold"/>
                                        <p:tgtEl>
                                          <p:spTgt spid="21"/>
                                        </p:tgtEl>
                                      </p:cBhvr>
                                      <p:by x="110000" y="110000"/>
                                    </p:animScale>
                                  </p:childTnLst>
                                </p:cTn>
                              </p:par>
                              <p:par>
                                <p:cTn id="12" presetID="6" presetClass="emph" presetSubtype="0" decel="100000" fill="hold" nodeType="withEffect">
                                  <p:stCondLst>
                                    <p:cond delay="300"/>
                                  </p:stCondLst>
                                  <p:childTnLst>
                                    <p:animScale>
                                      <p:cBhvr>
                                        <p:cTn id="13" dur="250" fill="hold"/>
                                        <p:tgtEl>
                                          <p:spTgt spid="21"/>
                                        </p:tgtEl>
                                      </p:cBhvr>
                                      <p:by x="91000" y="91000"/>
                                    </p:animScale>
                                  </p:childTnLst>
                                </p:cTn>
                              </p:par>
                            </p:childTnLst>
                          </p:cTn>
                        </p:par>
                      </p:childTnLst>
                    </p:cTn>
                  </p:par>
                  <p:par>
                    <p:cTn id="14" fill="hold">
                      <p:stCondLst>
                        <p:cond delay="indefinite"/>
                      </p:stCondLst>
                      <p:childTnLst>
                        <p:par>
                          <p:cTn id="15" fill="hold">
                            <p:stCondLst>
                              <p:cond delay="0"/>
                            </p:stCondLst>
                            <p:childTnLst>
                              <p:par>
                                <p:cTn id="16" presetID="53" presetClass="entr" presetSubtype="16" fill="hold" nodeType="clickEffect">
                                  <p:stCondLst>
                                    <p:cond delay="0"/>
                                  </p:stCondLst>
                                  <p:childTnLst>
                                    <p:set>
                                      <p:cBhvr>
                                        <p:cTn id="17" dur="1" fill="hold">
                                          <p:stCondLst>
                                            <p:cond delay="0"/>
                                          </p:stCondLst>
                                        </p:cTn>
                                        <p:tgtEl>
                                          <p:spTgt spid="24"/>
                                        </p:tgtEl>
                                        <p:attrNameLst>
                                          <p:attrName>style.visibility</p:attrName>
                                        </p:attrNameLst>
                                      </p:cBhvr>
                                      <p:to>
                                        <p:strVal val="visible"/>
                                      </p:to>
                                    </p:set>
                                    <p:anim calcmode="lin" valueType="num">
                                      <p:cBhvr>
                                        <p:cTn id="18" dur="250" fill="hold"/>
                                        <p:tgtEl>
                                          <p:spTgt spid="24"/>
                                        </p:tgtEl>
                                        <p:attrNameLst>
                                          <p:attrName>ppt_w</p:attrName>
                                        </p:attrNameLst>
                                      </p:cBhvr>
                                      <p:tavLst>
                                        <p:tav tm="0">
                                          <p:val>
                                            <p:fltVal val="0"/>
                                          </p:val>
                                        </p:tav>
                                        <p:tav tm="100000">
                                          <p:val>
                                            <p:strVal val="#ppt_w"/>
                                          </p:val>
                                        </p:tav>
                                      </p:tavLst>
                                    </p:anim>
                                    <p:anim calcmode="lin" valueType="num">
                                      <p:cBhvr>
                                        <p:cTn id="19" dur="250" fill="hold"/>
                                        <p:tgtEl>
                                          <p:spTgt spid="24"/>
                                        </p:tgtEl>
                                        <p:attrNameLst>
                                          <p:attrName>ppt_h</p:attrName>
                                        </p:attrNameLst>
                                      </p:cBhvr>
                                      <p:tavLst>
                                        <p:tav tm="0">
                                          <p:val>
                                            <p:fltVal val="0"/>
                                          </p:val>
                                        </p:tav>
                                        <p:tav tm="100000">
                                          <p:val>
                                            <p:strVal val="#ppt_h"/>
                                          </p:val>
                                        </p:tav>
                                      </p:tavLst>
                                    </p:anim>
                                    <p:animEffect transition="in" filter="fade">
                                      <p:cBhvr>
                                        <p:cTn id="20" dur="250"/>
                                        <p:tgtEl>
                                          <p:spTgt spid="24"/>
                                        </p:tgtEl>
                                      </p:cBhvr>
                                    </p:animEffect>
                                  </p:childTnLst>
                                </p:cTn>
                              </p:par>
                              <p:par>
                                <p:cTn id="21" presetID="6" presetClass="emph" presetSubtype="0" decel="100000" fill="hold" nodeType="withEffect">
                                  <p:stCondLst>
                                    <p:cond delay="200"/>
                                  </p:stCondLst>
                                  <p:childTnLst>
                                    <p:animScale>
                                      <p:cBhvr>
                                        <p:cTn id="22" dur="250" fill="hold"/>
                                        <p:tgtEl>
                                          <p:spTgt spid="24"/>
                                        </p:tgtEl>
                                      </p:cBhvr>
                                      <p:by x="110000" y="110000"/>
                                    </p:animScale>
                                  </p:childTnLst>
                                </p:cTn>
                              </p:par>
                              <p:par>
                                <p:cTn id="23" presetID="6" presetClass="emph" presetSubtype="0" decel="100000" fill="hold" nodeType="withEffect">
                                  <p:stCondLst>
                                    <p:cond delay="300"/>
                                  </p:stCondLst>
                                  <p:childTnLst>
                                    <p:animScale>
                                      <p:cBhvr>
                                        <p:cTn id="24" dur="250" fill="hold"/>
                                        <p:tgtEl>
                                          <p:spTgt spid="24"/>
                                        </p:tgtEl>
                                      </p:cBhvr>
                                      <p:by x="91000" y="91000"/>
                                    </p:animScale>
                                  </p:childTnLst>
                                </p:cTn>
                              </p:par>
                            </p:childTnLst>
                          </p:cTn>
                        </p:par>
                      </p:childTnLst>
                    </p:cTn>
                  </p:par>
                  <p:par>
                    <p:cTn id="25" fill="hold">
                      <p:stCondLst>
                        <p:cond delay="indefinite"/>
                      </p:stCondLst>
                      <p:childTnLst>
                        <p:par>
                          <p:cTn id="26" fill="hold">
                            <p:stCondLst>
                              <p:cond delay="0"/>
                            </p:stCondLst>
                            <p:childTnLst>
                              <p:par>
                                <p:cTn id="27" presetID="53" presetClass="entr" presetSubtype="16" fill="hold" nodeType="clickEffect">
                                  <p:stCondLst>
                                    <p:cond delay="0"/>
                                  </p:stCondLst>
                                  <p:childTnLst>
                                    <p:set>
                                      <p:cBhvr>
                                        <p:cTn id="28" dur="1" fill="hold">
                                          <p:stCondLst>
                                            <p:cond delay="0"/>
                                          </p:stCondLst>
                                        </p:cTn>
                                        <p:tgtEl>
                                          <p:spTgt spid="6"/>
                                        </p:tgtEl>
                                        <p:attrNameLst>
                                          <p:attrName>style.visibility</p:attrName>
                                        </p:attrNameLst>
                                      </p:cBhvr>
                                      <p:to>
                                        <p:strVal val="visible"/>
                                      </p:to>
                                    </p:set>
                                    <p:anim calcmode="lin" valueType="num">
                                      <p:cBhvr>
                                        <p:cTn id="29" dur="250" fill="hold"/>
                                        <p:tgtEl>
                                          <p:spTgt spid="6"/>
                                        </p:tgtEl>
                                        <p:attrNameLst>
                                          <p:attrName>ppt_w</p:attrName>
                                        </p:attrNameLst>
                                      </p:cBhvr>
                                      <p:tavLst>
                                        <p:tav tm="0">
                                          <p:val>
                                            <p:fltVal val="0"/>
                                          </p:val>
                                        </p:tav>
                                        <p:tav tm="100000">
                                          <p:val>
                                            <p:strVal val="#ppt_w"/>
                                          </p:val>
                                        </p:tav>
                                      </p:tavLst>
                                    </p:anim>
                                    <p:anim calcmode="lin" valueType="num">
                                      <p:cBhvr>
                                        <p:cTn id="30" dur="250" fill="hold"/>
                                        <p:tgtEl>
                                          <p:spTgt spid="6"/>
                                        </p:tgtEl>
                                        <p:attrNameLst>
                                          <p:attrName>ppt_h</p:attrName>
                                        </p:attrNameLst>
                                      </p:cBhvr>
                                      <p:tavLst>
                                        <p:tav tm="0">
                                          <p:val>
                                            <p:fltVal val="0"/>
                                          </p:val>
                                        </p:tav>
                                        <p:tav tm="100000">
                                          <p:val>
                                            <p:strVal val="#ppt_h"/>
                                          </p:val>
                                        </p:tav>
                                      </p:tavLst>
                                    </p:anim>
                                    <p:animEffect transition="in" filter="fade">
                                      <p:cBhvr>
                                        <p:cTn id="31" dur="250"/>
                                        <p:tgtEl>
                                          <p:spTgt spid="6"/>
                                        </p:tgtEl>
                                      </p:cBhvr>
                                    </p:animEffect>
                                  </p:childTnLst>
                                </p:cTn>
                              </p:par>
                              <p:par>
                                <p:cTn id="32" presetID="6" presetClass="emph" presetSubtype="0" decel="100000" fill="hold" nodeType="withEffect">
                                  <p:stCondLst>
                                    <p:cond delay="200"/>
                                  </p:stCondLst>
                                  <p:childTnLst>
                                    <p:animScale>
                                      <p:cBhvr>
                                        <p:cTn id="33" dur="250" fill="hold"/>
                                        <p:tgtEl>
                                          <p:spTgt spid="6"/>
                                        </p:tgtEl>
                                      </p:cBhvr>
                                      <p:by x="110000" y="110000"/>
                                    </p:animScale>
                                  </p:childTnLst>
                                </p:cTn>
                              </p:par>
                              <p:par>
                                <p:cTn id="34" presetID="6" presetClass="emph" presetSubtype="0" decel="100000" fill="hold" nodeType="withEffect">
                                  <p:stCondLst>
                                    <p:cond delay="300"/>
                                  </p:stCondLst>
                                  <p:childTnLst>
                                    <p:animScale>
                                      <p:cBhvr>
                                        <p:cTn id="35" dur="250" fill="hold"/>
                                        <p:tgtEl>
                                          <p:spTgt spid="6"/>
                                        </p:tgtEl>
                                      </p:cBhvr>
                                      <p:by x="91000" y="91000"/>
                                    </p:animScale>
                                  </p:childTnLst>
                                </p:cTn>
                              </p:par>
                            </p:childTnLst>
                          </p:cTn>
                        </p:par>
                      </p:childTnLst>
                    </p:cTn>
                  </p:par>
                  <p:par>
                    <p:cTn id="36" fill="hold">
                      <p:stCondLst>
                        <p:cond delay="indefinite"/>
                      </p:stCondLst>
                      <p:childTnLst>
                        <p:par>
                          <p:cTn id="37" fill="hold">
                            <p:stCondLst>
                              <p:cond delay="0"/>
                            </p:stCondLst>
                            <p:childTnLst>
                              <p:par>
                                <p:cTn id="38" presetID="53" presetClass="entr" presetSubtype="16" fill="hold" nodeType="clickEffect">
                                  <p:stCondLst>
                                    <p:cond delay="0"/>
                                  </p:stCondLst>
                                  <p:childTnLst>
                                    <p:set>
                                      <p:cBhvr>
                                        <p:cTn id="39" dur="1" fill="hold">
                                          <p:stCondLst>
                                            <p:cond delay="0"/>
                                          </p:stCondLst>
                                        </p:cTn>
                                        <p:tgtEl>
                                          <p:spTgt spid="13"/>
                                        </p:tgtEl>
                                        <p:attrNameLst>
                                          <p:attrName>style.visibility</p:attrName>
                                        </p:attrNameLst>
                                      </p:cBhvr>
                                      <p:to>
                                        <p:strVal val="visible"/>
                                      </p:to>
                                    </p:set>
                                    <p:anim calcmode="lin" valueType="num">
                                      <p:cBhvr>
                                        <p:cTn id="40" dur="250" fill="hold"/>
                                        <p:tgtEl>
                                          <p:spTgt spid="13"/>
                                        </p:tgtEl>
                                        <p:attrNameLst>
                                          <p:attrName>ppt_w</p:attrName>
                                        </p:attrNameLst>
                                      </p:cBhvr>
                                      <p:tavLst>
                                        <p:tav tm="0">
                                          <p:val>
                                            <p:fltVal val="0"/>
                                          </p:val>
                                        </p:tav>
                                        <p:tav tm="100000">
                                          <p:val>
                                            <p:strVal val="#ppt_w"/>
                                          </p:val>
                                        </p:tav>
                                      </p:tavLst>
                                    </p:anim>
                                    <p:anim calcmode="lin" valueType="num">
                                      <p:cBhvr>
                                        <p:cTn id="41" dur="250" fill="hold"/>
                                        <p:tgtEl>
                                          <p:spTgt spid="13"/>
                                        </p:tgtEl>
                                        <p:attrNameLst>
                                          <p:attrName>ppt_h</p:attrName>
                                        </p:attrNameLst>
                                      </p:cBhvr>
                                      <p:tavLst>
                                        <p:tav tm="0">
                                          <p:val>
                                            <p:fltVal val="0"/>
                                          </p:val>
                                        </p:tav>
                                        <p:tav tm="100000">
                                          <p:val>
                                            <p:strVal val="#ppt_h"/>
                                          </p:val>
                                        </p:tav>
                                      </p:tavLst>
                                    </p:anim>
                                    <p:animEffect transition="in" filter="fade">
                                      <p:cBhvr>
                                        <p:cTn id="42" dur="250"/>
                                        <p:tgtEl>
                                          <p:spTgt spid="13"/>
                                        </p:tgtEl>
                                      </p:cBhvr>
                                    </p:animEffect>
                                  </p:childTnLst>
                                </p:cTn>
                              </p:par>
                              <p:par>
                                <p:cTn id="43" presetID="6" presetClass="emph" presetSubtype="0" decel="100000" fill="hold" nodeType="withEffect">
                                  <p:stCondLst>
                                    <p:cond delay="200"/>
                                  </p:stCondLst>
                                  <p:childTnLst>
                                    <p:animScale>
                                      <p:cBhvr>
                                        <p:cTn id="44" dur="250" fill="hold"/>
                                        <p:tgtEl>
                                          <p:spTgt spid="13"/>
                                        </p:tgtEl>
                                      </p:cBhvr>
                                      <p:by x="110000" y="110000"/>
                                    </p:animScale>
                                  </p:childTnLst>
                                </p:cTn>
                              </p:par>
                              <p:par>
                                <p:cTn id="45" presetID="6" presetClass="emph" presetSubtype="0" decel="100000" fill="hold" nodeType="withEffect">
                                  <p:stCondLst>
                                    <p:cond delay="300"/>
                                  </p:stCondLst>
                                  <p:childTnLst>
                                    <p:animScale>
                                      <p:cBhvr>
                                        <p:cTn id="46" dur="250" fill="hold"/>
                                        <p:tgtEl>
                                          <p:spTgt spid="13"/>
                                        </p:tgtEl>
                                      </p:cBhvr>
                                      <p:by x="91000" y="91000"/>
                                    </p:animScale>
                                  </p:childTnLst>
                                </p:cTn>
                              </p:par>
                            </p:childTnLst>
                          </p:cTn>
                        </p:par>
                      </p:childTnLst>
                    </p:cTn>
                  </p:par>
                  <p:par>
                    <p:cTn id="47" fill="hold">
                      <p:stCondLst>
                        <p:cond delay="indefinite"/>
                      </p:stCondLst>
                      <p:childTnLst>
                        <p:par>
                          <p:cTn id="48" fill="hold">
                            <p:stCondLst>
                              <p:cond delay="0"/>
                            </p:stCondLst>
                            <p:childTnLst>
                              <p:par>
                                <p:cTn id="49" presetID="53" presetClass="entr" presetSubtype="16" fill="hold" grpId="0" nodeType="clickEffect">
                                  <p:stCondLst>
                                    <p:cond delay="0"/>
                                  </p:stCondLst>
                                  <p:childTnLst>
                                    <p:set>
                                      <p:cBhvr>
                                        <p:cTn id="50" dur="1" fill="hold">
                                          <p:stCondLst>
                                            <p:cond delay="0"/>
                                          </p:stCondLst>
                                        </p:cTn>
                                        <p:tgtEl>
                                          <p:spTgt spid="3"/>
                                        </p:tgtEl>
                                        <p:attrNameLst>
                                          <p:attrName>style.visibility</p:attrName>
                                        </p:attrNameLst>
                                      </p:cBhvr>
                                      <p:to>
                                        <p:strVal val="visible"/>
                                      </p:to>
                                    </p:set>
                                    <p:anim calcmode="lin" valueType="num">
                                      <p:cBhvr>
                                        <p:cTn id="51" dur="250" fill="hold"/>
                                        <p:tgtEl>
                                          <p:spTgt spid="3"/>
                                        </p:tgtEl>
                                        <p:attrNameLst>
                                          <p:attrName>ppt_w</p:attrName>
                                        </p:attrNameLst>
                                      </p:cBhvr>
                                      <p:tavLst>
                                        <p:tav tm="0">
                                          <p:val>
                                            <p:fltVal val="0"/>
                                          </p:val>
                                        </p:tav>
                                        <p:tav tm="100000">
                                          <p:val>
                                            <p:strVal val="#ppt_w"/>
                                          </p:val>
                                        </p:tav>
                                      </p:tavLst>
                                    </p:anim>
                                    <p:anim calcmode="lin" valueType="num">
                                      <p:cBhvr>
                                        <p:cTn id="52" dur="250" fill="hold"/>
                                        <p:tgtEl>
                                          <p:spTgt spid="3"/>
                                        </p:tgtEl>
                                        <p:attrNameLst>
                                          <p:attrName>ppt_h</p:attrName>
                                        </p:attrNameLst>
                                      </p:cBhvr>
                                      <p:tavLst>
                                        <p:tav tm="0">
                                          <p:val>
                                            <p:fltVal val="0"/>
                                          </p:val>
                                        </p:tav>
                                        <p:tav tm="100000">
                                          <p:val>
                                            <p:strVal val="#ppt_h"/>
                                          </p:val>
                                        </p:tav>
                                      </p:tavLst>
                                    </p:anim>
                                    <p:animEffect transition="in" filter="fade">
                                      <p:cBhvr>
                                        <p:cTn id="53" dur="250"/>
                                        <p:tgtEl>
                                          <p:spTgt spid="3"/>
                                        </p:tgtEl>
                                      </p:cBhvr>
                                    </p:animEffect>
                                  </p:childTnLst>
                                </p:cTn>
                              </p:par>
                              <p:par>
                                <p:cTn id="54" presetID="6" presetClass="emph" presetSubtype="0" decel="100000" fill="hold" grpId="1" nodeType="withEffect">
                                  <p:stCondLst>
                                    <p:cond delay="200"/>
                                  </p:stCondLst>
                                  <p:childTnLst>
                                    <p:animScale>
                                      <p:cBhvr>
                                        <p:cTn id="55" dur="250" fill="hold"/>
                                        <p:tgtEl>
                                          <p:spTgt spid="3"/>
                                        </p:tgtEl>
                                      </p:cBhvr>
                                      <p:by x="110000" y="110000"/>
                                    </p:animScale>
                                  </p:childTnLst>
                                </p:cTn>
                              </p:par>
                              <p:par>
                                <p:cTn id="56" presetID="6" presetClass="emph" presetSubtype="0" decel="100000" fill="hold" grpId="2" nodeType="withEffect">
                                  <p:stCondLst>
                                    <p:cond delay="300"/>
                                  </p:stCondLst>
                                  <p:childTnLst>
                                    <p:animScale>
                                      <p:cBhvr>
                                        <p:cTn id="57" dur="250" fill="hold"/>
                                        <p:tgtEl>
                                          <p:spTgt spid="3"/>
                                        </p:tgtEl>
                                      </p:cBhvr>
                                      <p:by x="91000" y="91000"/>
                                    </p:animScale>
                                  </p:childTnLst>
                                </p:cTn>
                              </p:par>
                              <p:par>
                                <p:cTn id="58" presetID="10" presetClass="entr" presetSubtype="0" fill="hold" nodeType="withEffect">
                                  <p:stCondLst>
                                    <p:cond delay="300"/>
                                  </p:stCondLst>
                                  <p:childTnLst>
                                    <p:set>
                                      <p:cBhvr>
                                        <p:cTn id="59" dur="1" fill="hold">
                                          <p:stCondLst>
                                            <p:cond delay="0"/>
                                          </p:stCondLst>
                                        </p:cTn>
                                        <p:tgtEl>
                                          <p:spTgt spid="69"/>
                                        </p:tgtEl>
                                        <p:attrNameLst>
                                          <p:attrName>style.visibility</p:attrName>
                                        </p:attrNameLst>
                                      </p:cBhvr>
                                      <p:to>
                                        <p:strVal val="visible"/>
                                      </p:to>
                                    </p:set>
                                    <p:animEffect transition="in" filter="fade">
                                      <p:cBhvr>
                                        <p:cTn id="60" dur="500"/>
                                        <p:tgtEl>
                                          <p:spTgt spid="69"/>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8" fill="hold" grpId="0" nodeType="clickEffect">
                                  <p:stCondLst>
                                    <p:cond delay="500"/>
                                  </p:stCondLst>
                                  <p:childTnLst>
                                    <p:set>
                                      <p:cBhvr>
                                        <p:cTn id="64" dur="1" fill="hold">
                                          <p:stCondLst>
                                            <p:cond delay="0"/>
                                          </p:stCondLst>
                                        </p:cTn>
                                        <p:tgtEl>
                                          <p:spTgt spid="190"/>
                                        </p:tgtEl>
                                        <p:attrNameLst>
                                          <p:attrName>style.visibility</p:attrName>
                                        </p:attrNameLst>
                                      </p:cBhvr>
                                      <p:to>
                                        <p:strVal val="visible"/>
                                      </p:to>
                                    </p:set>
                                    <p:animEffect transition="in" filter="wipe(left)">
                                      <p:cBhvr>
                                        <p:cTn id="65" dur="500"/>
                                        <p:tgtEl>
                                          <p:spTgt spid="190"/>
                                        </p:tgtEl>
                                      </p:cBhvr>
                                    </p:animEffect>
                                  </p:childTnLst>
                                </p:cTn>
                              </p:par>
                              <p:par>
                                <p:cTn id="66" presetID="10" presetClass="entr" presetSubtype="0" fill="hold" nodeType="withEffect">
                                  <p:stCondLst>
                                    <p:cond delay="1000"/>
                                  </p:stCondLst>
                                  <p:childTnLst>
                                    <p:set>
                                      <p:cBhvr>
                                        <p:cTn id="67" dur="1" fill="hold">
                                          <p:stCondLst>
                                            <p:cond delay="0"/>
                                          </p:stCondLst>
                                        </p:cTn>
                                        <p:tgtEl>
                                          <p:spTgt spid="175"/>
                                        </p:tgtEl>
                                        <p:attrNameLst>
                                          <p:attrName>style.visibility</p:attrName>
                                        </p:attrNameLst>
                                      </p:cBhvr>
                                      <p:to>
                                        <p:strVal val="visible"/>
                                      </p:to>
                                    </p:set>
                                    <p:animEffect transition="in" filter="fade">
                                      <p:cBhvr>
                                        <p:cTn id="68" dur="500"/>
                                        <p:tgtEl>
                                          <p:spTgt spid="175"/>
                                        </p:tgtEl>
                                      </p:cBhvr>
                                    </p:animEffect>
                                  </p:childTnLst>
                                </p:cTn>
                              </p:par>
                              <p:par>
                                <p:cTn id="69" presetID="8" presetClass="emph" presetSubtype="0" fill="hold" nodeType="withEffect">
                                  <p:stCondLst>
                                    <p:cond delay="1000"/>
                                  </p:stCondLst>
                                  <p:childTnLst>
                                    <p:animRot by="21600000">
                                      <p:cBhvr>
                                        <p:cTn id="70" dur="1500" fill="hold"/>
                                        <p:tgtEl>
                                          <p:spTgt spid="175"/>
                                        </p:tgtEl>
                                        <p:attrNameLst>
                                          <p:attrName>r</p:attrName>
                                        </p:attrNameLst>
                                      </p:cBhvr>
                                    </p:animRot>
                                  </p:childTnLst>
                                </p:cTn>
                              </p:par>
                            </p:childTnLst>
                          </p:cTn>
                        </p:par>
                        <p:par>
                          <p:cTn id="71" fill="hold">
                            <p:stCondLst>
                              <p:cond delay="2500"/>
                            </p:stCondLst>
                            <p:childTnLst>
                              <p:par>
                                <p:cTn id="72" presetID="10" presetClass="exit" presetSubtype="0" fill="hold" nodeType="afterEffect">
                                  <p:stCondLst>
                                    <p:cond delay="0"/>
                                  </p:stCondLst>
                                  <p:childTnLst>
                                    <p:animEffect transition="out" filter="fade">
                                      <p:cBhvr>
                                        <p:cTn id="73" dur="500"/>
                                        <p:tgtEl>
                                          <p:spTgt spid="175"/>
                                        </p:tgtEl>
                                      </p:cBhvr>
                                    </p:animEffect>
                                    <p:set>
                                      <p:cBhvr>
                                        <p:cTn id="74" dur="1" fill="hold">
                                          <p:stCondLst>
                                            <p:cond delay="499"/>
                                          </p:stCondLst>
                                        </p:cTn>
                                        <p:tgtEl>
                                          <p:spTgt spid="175"/>
                                        </p:tgtEl>
                                        <p:attrNameLst>
                                          <p:attrName>style.visibility</p:attrName>
                                        </p:attrNameLst>
                                      </p:cBhvr>
                                      <p:to>
                                        <p:strVal val="hidden"/>
                                      </p:to>
                                    </p:set>
                                  </p:childTnLst>
                                </p:cTn>
                              </p:par>
                              <p:par>
                                <p:cTn id="75" presetID="10" presetClass="exit" presetSubtype="0" fill="hold" grpId="1" nodeType="withEffect">
                                  <p:stCondLst>
                                    <p:cond delay="0"/>
                                  </p:stCondLst>
                                  <p:childTnLst>
                                    <p:animEffect transition="out" filter="fade">
                                      <p:cBhvr>
                                        <p:cTn id="76" dur="500"/>
                                        <p:tgtEl>
                                          <p:spTgt spid="190"/>
                                        </p:tgtEl>
                                      </p:cBhvr>
                                    </p:animEffect>
                                    <p:set>
                                      <p:cBhvr>
                                        <p:cTn id="77" dur="1" fill="hold">
                                          <p:stCondLst>
                                            <p:cond delay="499"/>
                                          </p:stCondLst>
                                        </p:cTn>
                                        <p:tgtEl>
                                          <p:spTgt spid="190"/>
                                        </p:tgtEl>
                                        <p:attrNameLst>
                                          <p:attrName>style.visibility</p:attrName>
                                        </p:attrNameLst>
                                      </p:cBhvr>
                                      <p:to>
                                        <p:strVal val="hidden"/>
                                      </p:to>
                                    </p:se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79"/>
                                        </p:tgtEl>
                                        <p:attrNameLst>
                                          <p:attrName>style.visibility</p:attrName>
                                        </p:attrNameLst>
                                      </p:cBhvr>
                                      <p:to>
                                        <p:strVal val="visible"/>
                                      </p:to>
                                    </p:set>
                                    <p:animEffect transition="in" filter="fade">
                                      <p:cBhvr>
                                        <p:cTn id="82" dur="500"/>
                                        <p:tgtEl>
                                          <p:spTgt spid="79"/>
                                        </p:tgtEl>
                                      </p:cBhvr>
                                    </p:animEffect>
                                  </p:childTnLst>
                                </p:cTn>
                              </p:par>
                            </p:childTnLst>
                          </p:cTn>
                        </p:par>
                        <p:par>
                          <p:cTn id="83" fill="hold">
                            <p:stCondLst>
                              <p:cond delay="500"/>
                            </p:stCondLst>
                            <p:childTnLst>
                              <p:par>
                                <p:cTn id="84" presetID="22" presetClass="entr" presetSubtype="2" fill="hold" grpId="0" nodeType="afterEffect">
                                  <p:stCondLst>
                                    <p:cond delay="0"/>
                                  </p:stCondLst>
                                  <p:childTnLst>
                                    <p:set>
                                      <p:cBhvr>
                                        <p:cTn id="85" dur="1" fill="hold">
                                          <p:stCondLst>
                                            <p:cond delay="0"/>
                                          </p:stCondLst>
                                        </p:cTn>
                                        <p:tgtEl>
                                          <p:spTgt spid="80"/>
                                        </p:tgtEl>
                                        <p:attrNameLst>
                                          <p:attrName>style.visibility</p:attrName>
                                        </p:attrNameLst>
                                      </p:cBhvr>
                                      <p:to>
                                        <p:strVal val="visible"/>
                                      </p:to>
                                    </p:set>
                                    <p:animEffect transition="in" filter="wipe(right)">
                                      <p:cBhvr>
                                        <p:cTn id="86" dur="1250"/>
                                        <p:tgtEl>
                                          <p:spTgt spid="80"/>
                                        </p:tgtEl>
                                      </p:cBhvr>
                                    </p:animEffect>
                                  </p:childTnLst>
                                </p:cTn>
                              </p:par>
                              <p:par>
                                <p:cTn id="87" presetID="22" presetClass="exit" presetSubtype="2" fill="hold" grpId="1" nodeType="withEffect">
                                  <p:stCondLst>
                                    <p:cond delay="1250"/>
                                  </p:stCondLst>
                                  <p:childTnLst>
                                    <p:animEffect transition="out" filter="wipe(right)">
                                      <p:cBhvr>
                                        <p:cTn id="88" dur="500"/>
                                        <p:tgtEl>
                                          <p:spTgt spid="80"/>
                                        </p:tgtEl>
                                      </p:cBhvr>
                                    </p:animEffect>
                                    <p:set>
                                      <p:cBhvr>
                                        <p:cTn id="89" dur="1" fill="hold">
                                          <p:stCondLst>
                                            <p:cond delay="499"/>
                                          </p:stCondLst>
                                        </p:cTn>
                                        <p:tgtEl>
                                          <p:spTgt spid="80"/>
                                        </p:tgtEl>
                                        <p:attrNameLst>
                                          <p:attrName>style.visibility</p:attrName>
                                        </p:attrNameLst>
                                      </p:cBhvr>
                                      <p:to>
                                        <p:strVal val="hidden"/>
                                      </p:to>
                                    </p:set>
                                  </p:childTnLst>
                                </p:cTn>
                              </p:par>
                              <p:par>
                                <p:cTn id="90" presetID="22" presetClass="entr" presetSubtype="8" fill="hold" grpId="0" nodeType="withEffect">
                                  <p:stCondLst>
                                    <p:cond delay="0"/>
                                  </p:stCondLst>
                                  <p:childTnLst>
                                    <p:set>
                                      <p:cBhvr>
                                        <p:cTn id="91" dur="1" fill="hold">
                                          <p:stCondLst>
                                            <p:cond delay="0"/>
                                          </p:stCondLst>
                                        </p:cTn>
                                        <p:tgtEl>
                                          <p:spTgt spid="85"/>
                                        </p:tgtEl>
                                        <p:attrNameLst>
                                          <p:attrName>style.visibility</p:attrName>
                                        </p:attrNameLst>
                                      </p:cBhvr>
                                      <p:to>
                                        <p:strVal val="visible"/>
                                      </p:to>
                                    </p:set>
                                    <p:animEffect transition="in" filter="wipe(left)">
                                      <p:cBhvr>
                                        <p:cTn id="92" dur="1250"/>
                                        <p:tgtEl>
                                          <p:spTgt spid="85"/>
                                        </p:tgtEl>
                                      </p:cBhvr>
                                    </p:animEffect>
                                  </p:childTnLst>
                                </p:cTn>
                              </p:par>
                              <p:par>
                                <p:cTn id="93" presetID="22" presetClass="exit" presetSubtype="8" fill="hold" grpId="1" nodeType="withEffect">
                                  <p:stCondLst>
                                    <p:cond delay="1250"/>
                                  </p:stCondLst>
                                  <p:childTnLst>
                                    <p:animEffect transition="out" filter="wipe(left)">
                                      <p:cBhvr>
                                        <p:cTn id="94" dur="500"/>
                                        <p:tgtEl>
                                          <p:spTgt spid="85"/>
                                        </p:tgtEl>
                                      </p:cBhvr>
                                    </p:animEffect>
                                    <p:set>
                                      <p:cBhvr>
                                        <p:cTn id="95" dur="1" fill="hold">
                                          <p:stCondLst>
                                            <p:cond delay="499"/>
                                          </p:stCondLst>
                                        </p:cTn>
                                        <p:tgtEl>
                                          <p:spTgt spid="85"/>
                                        </p:tgtEl>
                                        <p:attrNameLst>
                                          <p:attrName>style.visibility</p:attrName>
                                        </p:attrNameLst>
                                      </p:cBhvr>
                                      <p:to>
                                        <p:strVal val="hidden"/>
                                      </p:to>
                                    </p:set>
                                  </p:childTnLst>
                                </p:cTn>
                              </p:par>
                              <p:par>
                                <p:cTn id="96" presetID="10" presetClass="exit" presetSubtype="0" fill="hold" grpId="1" nodeType="withEffect">
                                  <p:stCondLst>
                                    <p:cond delay="1000"/>
                                  </p:stCondLst>
                                  <p:childTnLst>
                                    <p:animEffect transition="out" filter="fade">
                                      <p:cBhvr>
                                        <p:cTn id="97" dur="500"/>
                                        <p:tgtEl>
                                          <p:spTgt spid="79"/>
                                        </p:tgtEl>
                                      </p:cBhvr>
                                    </p:animEffect>
                                    <p:set>
                                      <p:cBhvr>
                                        <p:cTn id="98" dur="1" fill="hold">
                                          <p:stCondLst>
                                            <p:cond delay="499"/>
                                          </p:stCondLst>
                                        </p:cTn>
                                        <p:tgtEl>
                                          <p:spTgt spid="79"/>
                                        </p:tgtEl>
                                        <p:attrNameLst>
                                          <p:attrName>style.visibility</p:attrName>
                                        </p:attrNameLst>
                                      </p:cBhvr>
                                      <p:to>
                                        <p:strVal val="hidden"/>
                                      </p:to>
                                    </p:set>
                                  </p:childTnLst>
                                </p:cTn>
                              </p:par>
                            </p:childTnLst>
                          </p:cTn>
                        </p:par>
                      </p:childTnLst>
                    </p:cTn>
                  </p:par>
                  <p:par>
                    <p:cTn id="99" fill="hold">
                      <p:stCondLst>
                        <p:cond delay="indefinite"/>
                      </p:stCondLst>
                      <p:childTnLst>
                        <p:par>
                          <p:cTn id="100" fill="hold">
                            <p:stCondLst>
                              <p:cond delay="0"/>
                            </p:stCondLst>
                            <p:childTnLst>
                              <p:par>
                                <p:cTn id="101" presetID="22" presetClass="entr" presetSubtype="4" fill="hold" grpId="0" nodeType="clickEffect">
                                  <p:stCondLst>
                                    <p:cond delay="0"/>
                                  </p:stCondLst>
                                  <p:childTnLst>
                                    <p:set>
                                      <p:cBhvr>
                                        <p:cTn id="102" dur="1" fill="hold">
                                          <p:stCondLst>
                                            <p:cond delay="0"/>
                                          </p:stCondLst>
                                        </p:cTn>
                                        <p:tgtEl>
                                          <p:spTgt spid="89"/>
                                        </p:tgtEl>
                                        <p:attrNameLst>
                                          <p:attrName>style.visibility</p:attrName>
                                        </p:attrNameLst>
                                      </p:cBhvr>
                                      <p:to>
                                        <p:strVal val="visible"/>
                                      </p:to>
                                    </p:set>
                                    <p:animEffect transition="in" filter="wipe(down)">
                                      <p:cBhvr>
                                        <p:cTn id="103" dur="1000"/>
                                        <p:tgtEl>
                                          <p:spTgt spid="89"/>
                                        </p:tgtEl>
                                      </p:cBhvr>
                                    </p:animEffect>
                                  </p:childTnLst>
                                </p:cTn>
                              </p:par>
                              <p:par>
                                <p:cTn id="104" presetID="22" presetClass="exit" presetSubtype="4" fill="hold" grpId="1" nodeType="withEffect">
                                  <p:stCondLst>
                                    <p:cond delay="1000"/>
                                  </p:stCondLst>
                                  <p:childTnLst>
                                    <p:animEffect transition="out" filter="wipe(down)">
                                      <p:cBhvr>
                                        <p:cTn id="105" dur="500"/>
                                        <p:tgtEl>
                                          <p:spTgt spid="89"/>
                                        </p:tgtEl>
                                      </p:cBhvr>
                                    </p:animEffect>
                                    <p:set>
                                      <p:cBhvr>
                                        <p:cTn id="106" dur="1" fill="hold">
                                          <p:stCondLst>
                                            <p:cond delay="499"/>
                                          </p:stCondLst>
                                        </p:cTn>
                                        <p:tgtEl>
                                          <p:spTgt spid="89"/>
                                        </p:tgtEl>
                                        <p:attrNameLst>
                                          <p:attrName>style.visibility</p:attrName>
                                        </p:attrNameLst>
                                      </p:cBhvr>
                                      <p:to>
                                        <p:strVal val="hidden"/>
                                      </p:to>
                                    </p:set>
                                  </p:childTnLst>
                                </p:cTn>
                              </p:par>
                            </p:childTnLst>
                          </p:cTn>
                        </p:par>
                      </p:childTnLst>
                    </p:cTn>
                  </p:par>
                  <p:par>
                    <p:cTn id="107" fill="hold">
                      <p:stCondLst>
                        <p:cond delay="indefinite"/>
                      </p:stCondLst>
                      <p:childTnLst>
                        <p:par>
                          <p:cTn id="108" fill="hold">
                            <p:stCondLst>
                              <p:cond delay="0"/>
                            </p:stCondLst>
                            <p:childTnLst>
                              <p:par>
                                <p:cTn id="109" presetID="22" presetClass="entr" presetSubtype="4" fill="hold" grpId="0" nodeType="clickEffect">
                                  <p:stCondLst>
                                    <p:cond delay="0"/>
                                  </p:stCondLst>
                                  <p:childTnLst>
                                    <p:set>
                                      <p:cBhvr>
                                        <p:cTn id="110" dur="1" fill="hold">
                                          <p:stCondLst>
                                            <p:cond delay="0"/>
                                          </p:stCondLst>
                                        </p:cTn>
                                        <p:tgtEl>
                                          <p:spTgt spid="87"/>
                                        </p:tgtEl>
                                        <p:attrNameLst>
                                          <p:attrName>style.visibility</p:attrName>
                                        </p:attrNameLst>
                                      </p:cBhvr>
                                      <p:to>
                                        <p:strVal val="visible"/>
                                      </p:to>
                                    </p:set>
                                    <p:animEffect transition="in" filter="wipe(down)">
                                      <p:cBhvr>
                                        <p:cTn id="111" dur="1000"/>
                                        <p:tgtEl>
                                          <p:spTgt spid="87"/>
                                        </p:tgtEl>
                                      </p:cBhvr>
                                    </p:animEffect>
                                  </p:childTnLst>
                                </p:cTn>
                              </p:par>
                              <p:par>
                                <p:cTn id="112" presetID="22" presetClass="exit" presetSubtype="4" fill="hold" grpId="1" nodeType="withEffect">
                                  <p:stCondLst>
                                    <p:cond delay="1000"/>
                                  </p:stCondLst>
                                  <p:childTnLst>
                                    <p:animEffect transition="out" filter="wipe(down)">
                                      <p:cBhvr>
                                        <p:cTn id="113" dur="500"/>
                                        <p:tgtEl>
                                          <p:spTgt spid="87"/>
                                        </p:tgtEl>
                                      </p:cBhvr>
                                    </p:animEffect>
                                    <p:set>
                                      <p:cBhvr>
                                        <p:cTn id="114" dur="1" fill="hold">
                                          <p:stCondLst>
                                            <p:cond delay="499"/>
                                          </p:stCondLst>
                                        </p:cTn>
                                        <p:tgtEl>
                                          <p:spTgt spid="8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3" grpId="2" animBg="1"/>
      <p:bldP spid="190" grpId="0" animBg="1"/>
      <p:bldP spid="190" grpId="1" animBg="1"/>
      <p:bldP spid="79" grpId="0" animBg="1"/>
      <p:bldP spid="79" grpId="1" animBg="1"/>
      <p:bldP spid="80" grpId="0" animBg="1"/>
      <p:bldP spid="80" grpId="1" animBg="1"/>
      <p:bldP spid="85" grpId="0" animBg="1"/>
      <p:bldP spid="85" grpId="1" animBg="1"/>
      <p:bldP spid="89" grpId="0" animBg="1"/>
      <p:bldP spid="89" grpId="1" animBg="1"/>
      <p:bldP spid="87" grpId="0" animBg="1"/>
      <p:bldP spid="87" grpId="1"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247297" y="1515332"/>
            <a:ext cx="7143935" cy="752367"/>
          </a:xfrm>
          <a:prstGeom prst="rect">
            <a:avLst/>
          </a:prstGeom>
          <a:noFill/>
        </p:spPr>
        <p:txBody>
          <a:bodyPr wrap="square" lIns="182854" tIns="146283" rIns="182854" bIns="146283" rtlCol="0">
            <a:noAutofit/>
          </a:bodyPr>
          <a:lstStyle/>
          <a:p>
            <a:pPr>
              <a:spcBef>
                <a:spcPct val="20000"/>
              </a:spcBef>
              <a:spcAft>
                <a:spcPts val="1199"/>
              </a:spcAft>
              <a:buSzPct val="80000"/>
            </a:pPr>
            <a:r>
              <a:rPr lang="en-US" sz="3200" spc="-50" dirty="0" smtClean="0">
                <a:gradFill>
                  <a:gsLst>
                    <a:gs pos="2917">
                      <a:schemeClr val="tx2"/>
                    </a:gs>
                    <a:gs pos="30000">
                      <a:schemeClr val="tx2"/>
                    </a:gs>
                  </a:gsLst>
                  <a:lin ang="5400000" scaled="0"/>
                </a:gradFill>
                <a:latin typeface="+mj-lt"/>
              </a:rPr>
              <a:t>Microsoft Azure </a:t>
            </a:r>
            <a:r>
              <a:rPr lang="en-US" sz="3200" spc="-50" dirty="0">
                <a:gradFill>
                  <a:gsLst>
                    <a:gs pos="2917">
                      <a:schemeClr val="tx2"/>
                    </a:gs>
                    <a:gs pos="30000">
                      <a:schemeClr val="tx2"/>
                    </a:gs>
                  </a:gsLst>
                  <a:lin ang="5400000" scaled="0"/>
                </a:gradFill>
                <a:latin typeface="+mj-lt"/>
              </a:rPr>
              <a:t>Infrastructure </a:t>
            </a:r>
            <a:r>
              <a:rPr lang="en-US" sz="3200" spc="-50" dirty="0" smtClean="0">
                <a:gradFill>
                  <a:gsLst>
                    <a:gs pos="2917">
                      <a:schemeClr val="tx2"/>
                    </a:gs>
                    <a:gs pos="30000">
                      <a:schemeClr val="tx2"/>
                    </a:gs>
                  </a:gsLst>
                  <a:lin ang="5400000" scaled="0"/>
                </a:gradFill>
                <a:latin typeface="+mj-lt"/>
              </a:rPr>
              <a:t>Services</a:t>
            </a:r>
            <a:endParaRPr lang="en-US" sz="3200" spc="-50" dirty="0">
              <a:gradFill>
                <a:gsLst>
                  <a:gs pos="2917">
                    <a:schemeClr val="tx2"/>
                  </a:gs>
                  <a:gs pos="30000">
                    <a:schemeClr val="tx2"/>
                  </a:gs>
                </a:gsLst>
                <a:lin ang="5400000" scaled="0"/>
              </a:gradFill>
              <a:latin typeface="+mj-lt"/>
            </a:endParaRPr>
          </a:p>
        </p:txBody>
      </p:sp>
      <p:sp>
        <p:nvSpPr>
          <p:cNvPr id="3" name="Freeform 128"/>
          <p:cNvSpPr>
            <a:spLocks noChangeAspect="1"/>
          </p:cNvSpPr>
          <p:nvPr/>
        </p:nvSpPr>
        <p:spPr bwMode="black">
          <a:xfrm>
            <a:off x="5079412" y="1891324"/>
            <a:ext cx="6570762" cy="3618278"/>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tx2"/>
          </a:solidFill>
          <a:extLst/>
        </p:spPr>
        <p:txBody>
          <a:bodyPr vert="horz" wrap="square" lIns="91440" tIns="45720" rIns="91440" bIns="45720" numCol="1" anchor="t" anchorCtr="0" compatLnSpc="1">
            <a:prstTxWarp prst="textNoShape">
              <a:avLst/>
            </a:prstTxWarp>
          </a:bodyPr>
          <a:lstStyle/>
          <a:p>
            <a:endParaRPr lang="en-US"/>
          </a:p>
        </p:txBody>
      </p:sp>
      <p:grpSp>
        <p:nvGrpSpPr>
          <p:cNvPr id="39" name="Group 38"/>
          <p:cNvGrpSpPr/>
          <p:nvPr/>
        </p:nvGrpSpPr>
        <p:grpSpPr>
          <a:xfrm>
            <a:off x="6745490" y="2920528"/>
            <a:ext cx="4725267" cy="2310702"/>
            <a:chOff x="6745490" y="2920528"/>
            <a:chExt cx="4725267" cy="2310702"/>
          </a:xfrm>
        </p:grpSpPr>
        <p:sp>
          <p:nvSpPr>
            <p:cNvPr id="28" name="Freeform 27"/>
            <p:cNvSpPr/>
            <p:nvPr/>
          </p:nvSpPr>
          <p:spPr bwMode="auto">
            <a:xfrm>
              <a:off x="6745490" y="2920528"/>
              <a:ext cx="4725267" cy="2310702"/>
            </a:xfrm>
            <a:custGeom>
              <a:avLst/>
              <a:gdLst>
                <a:gd name="connsiteX0" fmla="*/ 224346 w 4725267"/>
                <a:gd name="connsiteY0" fmla="*/ 0 h 2310702"/>
                <a:gd name="connsiteX1" fmla="*/ 2168811 w 4725267"/>
                <a:gd name="connsiteY1" fmla="*/ 0 h 2310702"/>
                <a:gd name="connsiteX2" fmla="*/ 3487460 w 4725267"/>
                <a:gd name="connsiteY2" fmla="*/ 0 h 2310702"/>
                <a:gd name="connsiteX3" fmla="*/ 3569916 w 4725267"/>
                <a:gd name="connsiteY3" fmla="*/ 0 h 2310702"/>
                <a:gd name="connsiteX4" fmla="*/ 4725267 w 4725267"/>
                <a:gd name="connsiteY4" fmla="*/ 1155351 h 2310702"/>
                <a:gd name="connsiteX5" fmla="*/ 4725266 w 4725267"/>
                <a:gd name="connsiteY5" fmla="*/ 1155351 h 2310702"/>
                <a:gd name="connsiteX6" fmla="*/ 3569915 w 4725267"/>
                <a:gd name="connsiteY6" fmla="*/ 2310702 h 2310702"/>
                <a:gd name="connsiteX7" fmla="*/ 2168811 w 4725267"/>
                <a:gd name="connsiteY7" fmla="*/ 2310701 h 2310702"/>
                <a:gd name="connsiteX8" fmla="*/ 224346 w 4725267"/>
                <a:gd name="connsiteY8" fmla="*/ 2310701 h 2310702"/>
                <a:gd name="connsiteX9" fmla="*/ 0 w 4725267"/>
                <a:gd name="connsiteY9" fmla="*/ 2086355 h 2310702"/>
                <a:gd name="connsiteX10" fmla="*/ 0 w 4725267"/>
                <a:gd name="connsiteY10" fmla="*/ 224346 h 2310702"/>
                <a:gd name="connsiteX11" fmla="*/ 224346 w 4725267"/>
                <a:gd name="connsiteY11" fmla="*/ 0 h 2310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725267" h="2310702">
                  <a:moveTo>
                    <a:pt x="224346" y="0"/>
                  </a:moveTo>
                  <a:lnTo>
                    <a:pt x="2168811" y="0"/>
                  </a:lnTo>
                  <a:lnTo>
                    <a:pt x="3487460" y="0"/>
                  </a:lnTo>
                  <a:lnTo>
                    <a:pt x="3569916" y="0"/>
                  </a:lnTo>
                  <a:cubicBezTo>
                    <a:pt x="4207999" y="0"/>
                    <a:pt x="4725267" y="517268"/>
                    <a:pt x="4725267" y="1155351"/>
                  </a:cubicBezTo>
                  <a:lnTo>
                    <a:pt x="4725266" y="1155351"/>
                  </a:lnTo>
                  <a:cubicBezTo>
                    <a:pt x="4725266" y="1793434"/>
                    <a:pt x="4207998" y="2310702"/>
                    <a:pt x="3569915" y="2310702"/>
                  </a:cubicBezTo>
                  <a:lnTo>
                    <a:pt x="2168811" y="2310701"/>
                  </a:lnTo>
                  <a:lnTo>
                    <a:pt x="224346" y="2310701"/>
                  </a:lnTo>
                  <a:cubicBezTo>
                    <a:pt x="100443" y="2310701"/>
                    <a:pt x="0" y="2210258"/>
                    <a:pt x="0" y="2086355"/>
                  </a:cubicBezTo>
                  <a:lnTo>
                    <a:pt x="0" y="224346"/>
                  </a:lnTo>
                  <a:cubicBezTo>
                    <a:pt x="0" y="100443"/>
                    <a:pt x="100443" y="0"/>
                    <a:pt x="224346" y="0"/>
                  </a:cubicBezTo>
                  <a:close/>
                </a:path>
              </a:pathLst>
            </a:custGeom>
            <a:pattFill prst="ltUpDiag">
              <a:fgClr>
                <a:srgbClr val="CDCDCD"/>
              </a:fgClr>
              <a:bgClr>
                <a:srgbClr val="FFFFFF"/>
              </a:bgClr>
            </a:patt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14099" fontAlgn="base">
                <a:lnSpc>
                  <a:spcPct val="90000"/>
                </a:lnSpc>
                <a:spcBef>
                  <a:spcPct val="0"/>
                </a:spcBef>
                <a:spcAft>
                  <a:spcPct val="0"/>
                </a:spcAft>
              </a:pPr>
              <a:endParaRPr lang="en-US" sz="2400" spc="-50" dirty="0">
                <a:gradFill>
                  <a:gsLst>
                    <a:gs pos="36283">
                      <a:schemeClr val="tx1"/>
                    </a:gs>
                    <a:gs pos="28000">
                      <a:schemeClr val="tx1"/>
                    </a:gs>
                  </a:gsLst>
                  <a:lin ang="5400000" scaled="0"/>
                </a:gradFill>
              </a:endParaRPr>
            </a:p>
          </p:txBody>
        </p:sp>
        <p:sp>
          <p:nvSpPr>
            <p:cNvPr id="33" name="TextBox 32"/>
            <p:cNvSpPr txBox="1"/>
            <p:nvPr/>
          </p:nvSpPr>
          <p:spPr>
            <a:xfrm>
              <a:off x="7667191" y="4962581"/>
              <a:ext cx="1870760" cy="221599"/>
            </a:xfrm>
            <a:prstGeom prst="rect">
              <a:avLst/>
            </a:prstGeom>
            <a:noFill/>
          </p:spPr>
          <p:txBody>
            <a:bodyPr wrap="square" lIns="0" tIns="0" rIns="0" bIns="0" rtlCol="0">
              <a:spAutoFit/>
            </a:bodyPr>
            <a:lstStyle/>
            <a:p>
              <a:pPr algn="ctr">
                <a:lnSpc>
                  <a:spcPct val="90000"/>
                </a:lnSpc>
              </a:pPr>
              <a:r>
                <a:rPr lang="en-US" sz="1600" spc="-50" dirty="0" smtClean="0">
                  <a:gradFill>
                    <a:gsLst>
                      <a:gs pos="2917">
                        <a:schemeClr val="tx1"/>
                      </a:gs>
                      <a:gs pos="30000">
                        <a:schemeClr val="tx1"/>
                      </a:gs>
                    </a:gsLst>
                    <a:lin ang="5400000" scaled="0"/>
                  </a:gradFill>
                </a:rPr>
                <a:t>Virtual Network</a:t>
              </a:r>
            </a:p>
          </p:txBody>
        </p:sp>
      </p:grpSp>
      <p:grpSp>
        <p:nvGrpSpPr>
          <p:cNvPr id="38" name="Group 37"/>
          <p:cNvGrpSpPr/>
          <p:nvPr/>
        </p:nvGrpSpPr>
        <p:grpSpPr>
          <a:xfrm>
            <a:off x="6881039" y="3060919"/>
            <a:ext cx="3440002" cy="1854647"/>
            <a:chOff x="6881039" y="3060919"/>
            <a:chExt cx="3440002" cy="1854647"/>
          </a:xfrm>
        </p:grpSpPr>
        <p:sp>
          <p:nvSpPr>
            <p:cNvPr id="6" name="Rounded Rectangle 5"/>
            <p:cNvSpPr/>
            <p:nvPr/>
          </p:nvSpPr>
          <p:spPr bwMode="auto">
            <a:xfrm>
              <a:off x="6881039" y="3236192"/>
              <a:ext cx="1095270" cy="1679374"/>
            </a:xfrm>
            <a:prstGeom prst="roundRect">
              <a:avLst>
                <a:gd name="adj" fmla="val 11101"/>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chemeClr val="bg1"/>
                    </a:gs>
                    <a:gs pos="10417">
                      <a:schemeClr val="bg1"/>
                    </a:gs>
                  </a:gsLst>
                  <a:lin ang="5400000" scaled="0"/>
                </a:gradFill>
              </a:endParaRPr>
            </a:p>
          </p:txBody>
        </p:sp>
        <p:sp>
          <p:nvSpPr>
            <p:cNvPr id="20" name="Rounded Rectangle 19"/>
            <p:cNvSpPr/>
            <p:nvPr/>
          </p:nvSpPr>
          <p:spPr bwMode="auto">
            <a:xfrm>
              <a:off x="9225771" y="3236192"/>
              <a:ext cx="1095270" cy="1679374"/>
            </a:xfrm>
            <a:prstGeom prst="roundRect">
              <a:avLst>
                <a:gd name="adj" fmla="val 11101"/>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chemeClr val="bg1"/>
                    </a:gs>
                    <a:gs pos="10417">
                      <a:schemeClr val="bg1"/>
                    </a:gs>
                  </a:gsLst>
                  <a:lin ang="5400000" scaled="0"/>
                </a:gradFill>
              </a:endParaRPr>
            </a:p>
          </p:txBody>
        </p:sp>
        <p:sp>
          <p:nvSpPr>
            <p:cNvPr id="19" name="Rounded Rectangle 18"/>
            <p:cNvSpPr/>
            <p:nvPr/>
          </p:nvSpPr>
          <p:spPr bwMode="auto">
            <a:xfrm>
              <a:off x="8053405" y="3236192"/>
              <a:ext cx="1095270" cy="1679374"/>
            </a:xfrm>
            <a:prstGeom prst="roundRect">
              <a:avLst>
                <a:gd name="adj" fmla="val 11101"/>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chemeClr val="bg1"/>
                    </a:gs>
                    <a:gs pos="10417">
                      <a:schemeClr val="bg1"/>
                    </a:gs>
                  </a:gsLst>
                  <a:lin ang="5400000" scaled="0"/>
                </a:gradFill>
              </a:endParaRPr>
            </a:p>
          </p:txBody>
        </p:sp>
        <p:sp>
          <p:nvSpPr>
            <p:cNvPr id="29" name="TextBox 28"/>
            <p:cNvSpPr txBox="1"/>
            <p:nvPr/>
          </p:nvSpPr>
          <p:spPr>
            <a:xfrm>
              <a:off x="6992151" y="3060919"/>
              <a:ext cx="873046" cy="166199"/>
            </a:xfrm>
            <a:prstGeom prst="rect">
              <a:avLst/>
            </a:prstGeom>
            <a:noFill/>
          </p:spPr>
          <p:txBody>
            <a:bodyPr wrap="square" lIns="0" tIns="0" rIns="0" bIns="0" rtlCol="0">
              <a:spAutoFit/>
            </a:bodyPr>
            <a:lstStyle/>
            <a:p>
              <a:pPr algn="ctr">
                <a:lnSpc>
                  <a:spcPct val="90000"/>
                </a:lnSpc>
              </a:pPr>
              <a:r>
                <a:rPr lang="en-US" sz="1200" spc="-50" dirty="0" smtClean="0">
                  <a:gradFill>
                    <a:gsLst>
                      <a:gs pos="2917">
                        <a:schemeClr val="tx1"/>
                      </a:gs>
                      <a:gs pos="30000">
                        <a:schemeClr val="tx1"/>
                      </a:gs>
                    </a:gsLst>
                    <a:lin ang="5400000" scaled="0"/>
                  </a:gradFill>
                </a:rPr>
                <a:t>&lt;subnet 1&gt;</a:t>
              </a:r>
            </a:p>
          </p:txBody>
        </p:sp>
        <p:sp>
          <p:nvSpPr>
            <p:cNvPr id="30" name="TextBox 29"/>
            <p:cNvSpPr txBox="1"/>
            <p:nvPr/>
          </p:nvSpPr>
          <p:spPr>
            <a:xfrm>
              <a:off x="8164517" y="3060919"/>
              <a:ext cx="873046" cy="166199"/>
            </a:xfrm>
            <a:prstGeom prst="rect">
              <a:avLst/>
            </a:prstGeom>
            <a:noFill/>
          </p:spPr>
          <p:txBody>
            <a:bodyPr wrap="square" lIns="0" tIns="0" rIns="0" bIns="0" rtlCol="0">
              <a:spAutoFit/>
            </a:bodyPr>
            <a:lstStyle/>
            <a:p>
              <a:pPr algn="ctr">
                <a:lnSpc>
                  <a:spcPct val="90000"/>
                </a:lnSpc>
              </a:pPr>
              <a:r>
                <a:rPr lang="en-US" sz="1200" spc="-50" dirty="0" smtClean="0">
                  <a:gradFill>
                    <a:gsLst>
                      <a:gs pos="2917">
                        <a:schemeClr val="tx1"/>
                      </a:gs>
                      <a:gs pos="30000">
                        <a:schemeClr val="tx1"/>
                      </a:gs>
                    </a:gsLst>
                    <a:lin ang="5400000" scaled="0"/>
                  </a:gradFill>
                </a:rPr>
                <a:t>&lt;subnet 2&gt;</a:t>
              </a:r>
            </a:p>
          </p:txBody>
        </p:sp>
        <p:sp>
          <p:nvSpPr>
            <p:cNvPr id="31" name="TextBox 30"/>
            <p:cNvSpPr txBox="1"/>
            <p:nvPr/>
          </p:nvSpPr>
          <p:spPr>
            <a:xfrm>
              <a:off x="9336883" y="3060919"/>
              <a:ext cx="873046" cy="166199"/>
            </a:xfrm>
            <a:prstGeom prst="rect">
              <a:avLst/>
            </a:prstGeom>
            <a:noFill/>
          </p:spPr>
          <p:txBody>
            <a:bodyPr wrap="square" lIns="0" tIns="0" rIns="0" bIns="0" rtlCol="0">
              <a:spAutoFit/>
            </a:bodyPr>
            <a:lstStyle/>
            <a:p>
              <a:pPr algn="ctr">
                <a:lnSpc>
                  <a:spcPct val="90000"/>
                </a:lnSpc>
              </a:pPr>
              <a:r>
                <a:rPr lang="en-US" sz="1200" spc="-50" dirty="0" smtClean="0">
                  <a:gradFill>
                    <a:gsLst>
                      <a:gs pos="2917">
                        <a:schemeClr val="tx1"/>
                      </a:gs>
                      <a:gs pos="30000">
                        <a:schemeClr val="tx1"/>
                      </a:gs>
                    </a:gsLst>
                    <a:lin ang="5400000" scaled="0"/>
                  </a:gradFill>
                </a:rPr>
                <a:t>&lt;subnet 3&gt;</a:t>
              </a:r>
            </a:p>
          </p:txBody>
        </p:sp>
      </p:grpSp>
      <p:sp>
        <p:nvSpPr>
          <p:cNvPr id="2" name="Title 1"/>
          <p:cNvSpPr>
            <a:spLocks noGrp="1"/>
          </p:cNvSpPr>
          <p:nvPr>
            <p:ph type="title"/>
          </p:nvPr>
        </p:nvSpPr>
        <p:spPr/>
        <p:txBody>
          <a:bodyPr/>
          <a:lstStyle/>
          <a:p>
            <a:r>
              <a:rPr lang="en-US" dirty="0" smtClean="0"/>
              <a:t>Extend your </a:t>
            </a:r>
            <a:r>
              <a:rPr lang="en-US" dirty="0"/>
              <a:t>i</a:t>
            </a:r>
            <a:r>
              <a:rPr lang="en-US" dirty="0" smtClean="0"/>
              <a:t>nfrastructure</a:t>
            </a:r>
            <a:endParaRPr lang="en-US" dirty="0"/>
          </a:p>
        </p:txBody>
      </p:sp>
      <p:grpSp>
        <p:nvGrpSpPr>
          <p:cNvPr id="23" name="Group 22"/>
          <p:cNvGrpSpPr/>
          <p:nvPr/>
        </p:nvGrpSpPr>
        <p:grpSpPr>
          <a:xfrm>
            <a:off x="6957782" y="3350779"/>
            <a:ext cx="941784" cy="1450200"/>
            <a:chOff x="4910287" y="3352799"/>
            <a:chExt cx="941784" cy="1450200"/>
          </a:xfrm>
        </p:grpSpPr>
        <p:sp>
          <p:nvSpPr>
            <p:cNvPr id="5" name="Freeform 5"/>
            <p:cNvSpPr>
              <a:spLocks noEditPoints="1"/>
            </p:cNvSpPr>
            <p:nvPr/>
          </p:nvSpPr>
          <p:spPr bwMode="auto">
            <a:xfrm>
              <a:off x="4910287" y="4401555"/>
              <a:ext cx="941784" cy="401444"/>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5"/>
            <p:cNvSpPr>
              <a:spLocks noEditPoints="1"/>
            </p:cNvSpPr>
            <p:nvPr/>
          </p:nvSpPr>
          <p:spPr bwMode="auto">
            <a:xfrm>
              <a:off x="4910287" y="3877177"/>
              <a:ext cx="941784" cy="401444"/>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5"/>
            <p:cNvSpPr>
              <a:spLocks noEditPoints="1"/>
            </p:cNvSpPr>
            <p:nvPr/>
          </p:nvSpPr>
          <p:spPr bwMode="auto">
            <a:xfrm>
              <a:off x="4910287" y="3352799"/>
              <a:ext cx="941784" cy="401444"/>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1" name="Group 20"/>
          <p:cNvGrpSpPr/>
          <p:nvPr/>
        </p:nvGrpSpPr>
        <p:grpSpPr>
          <a:xfrm>
            <a:off x="9302514" y="3350779"/>
            <a:ext cx="941784" cy="1450200"/>
            <a:chOff x="7255725" y="3352799"/>
            <a:chExt cx="941784" cy="1450200"/>
          </a:xfrm>
        </p:grpSpPr>
        <p:sp>
          <p:nvSpPr>
            <p:cNvPr id="15" name="Freeform 5"/>
            <p:cNvSpPr>
              <a:spLocks noEditPoints="1"/>
            </p:cNvSpPr>
            <p:nvPr/>
          </p:nvSpPr>
          <p:spPr bwMode="auto">
            <a:xfrm>
              <a:off x="7255725" y="4401555"/>
              <a:ext cx="941784" cy="401444"/>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5"/>
            <p:cNvSpPr>
              <a:spLocks noEditPoints="1"/>
            </p:cNvSpPr>
            <p:nvPr/>
          </p:nvSpPr>
          <p:spPr bwMode="auto">
            <a:xfrm>
              <a:off x="7255725" y="3877177"/>
              <a:ext cx="941784" cy="401444"/>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5"/>
            <p:cNvSpPr>
              <a:spLocks noEditPoints="1"/>
            </p:cNvSpPr>
            <p:nvPr/>
          </p:nvSpPr>
          <p:spPr bwMode="auto">
            <a:xfrm>
              <a:off x="7255725" y="3352799"/>
              <a:ext cx="941784" cy="401444"/>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2" name="Group 21"/>
          <p:cNvGrpSpPr/>
          <p:nvPr/>
        </p:nvGrpSpPr>
        <p:grpSpPr>
          <a:xfrm>
            <a:off x="8130148" y="3350779"/>
            <a:ext cx="941784" cy="1450200"/>
            <a:chOff x="6083006" y="3352799"/>
            <a:chExt cx="941784" cy="1450200"/>
          </a:xfrm>
        </p:grpSpPr>
        <p:sp>
          <p:nvSpPr>
            <p:cNvPr id="12" name="Freeform 5"/>
            <p:cNvSpPr>
              <a:spLocks noEditPoints="1"/>
            </p:cNvSpPr>
            <p:nvPr/>
          </p:nvSpPr>
          <p:spPr bwMode="auto">
            <a:xfrm>
              <a:off x="6083006" y="4401555"/>
              <a:ext cx="941784" cy="401444"/>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5"/>
            <p:cNvSpPr>
              <a:spLocks noEditPoints="1"/>
            </p:cNvSpPr>
            <p:nvPr/>
          </p:nvSpPr>
          <p:spPr bwMode="auto">
            <a:xfrm>
              <a:off x="6083006" y="3877177"/>
              <a:ext cx="941784" cy="401444"/>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5"/>
            <p:cNvSpPr>
              <a:spLocks noEditPoints="1"/>
            </p:cNvSpPr>
            <p:nvPr/>
          </p:nvSpPr>
          <p:spPr bwMode="auto">
            <a:xfrm>
              <a:off x="6083006" y="3352799"/>
              <a:ext cx="941784" cy="401444"/>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0" name="Group 39"/>
          <p:cNvGrpSpPr/>
          <p:nvPr/>
        </p:nvGrpSpPr>
        <p:grpSpPr>
          <a:xfrm>
            <a:off x="10395800" y="3662616"/>
            <a:ext cx="941784" cy="613985"/>
            <a:chOff x="10395800" y="3662616"/>
            <a:chExt cx="941784" cy="613985"/>
          </a:xfrm>
        </p:grpSpPr>
        <p:sp>
          <p:nvSpPr>
            <p:cNvPr id="32" name="TextBox 31"/>
            <p:cNvSpPr txBox="1"/>
            <p:nvPr/>
          </p:nvSpPr>
          <p:spPr>
            <a:xfrm>
              <a:off x="10434892" y="3662616"/>
              <a:ext cx="867568" cy="166199"/>
            </a:xfrm>
            <a:prstGeom prst="rect">
              <a:avLst/>
            </a:prstGeom>
            <a:noFill/>
          </p:spPr>
          <p:txBody>
            <a:bodyPr wrap="square" lIns="0" tIns="0" rIns="0" bIns="0" rtlCol="0">
              <a:spAutoFit/>
            </a:bodyPr>
            <a:lstStyle/>
            <a:p>
              <a:pPr algn="ctr">
                <a:lnSpc>
                  <a:spcPct val="90000"/>
                </a:lnSpc>
              </a:pPr>
              <a:r>
                <a:rPr lang="en-US" sz="1200" spc="-50" dirty="0" smtClean="0">
                  <a:gradFill>
                    <a:gsLst>
                      <a:gs pos="2917">
                        <a:schemeClr val="tx1"/>
                      </a:gs>
                      <a:gs pos="30000">
                        <a:schemeClr val="tx1"/>
                      </a:gs>
                    </a:gsLst>
                    <a:lin ang="5400000" scaled="0"/>
                  </a:gradFill>
                </a:rPr>
                <a:t>DNS Server</a:t>
              </a:r>
            </a:p>
          </p:txBody>
        </p:sp>
        <p:sp>
          <p:nvSpPr>
            <p:cNvPr id="34" name="Rounded Rectangle 33"/>
            <p:cNvSpPr/>
            <p:nvPr/>
          </p:nvSpPr>
          <p:spPr bwMode="auto">
            <a:xfrm>
              <a:off x="10395800" y="3875157"/>
              <a:ext cx="941784" cy="401444"/>
            </a:xfrm>
            <a:prstGeom prst="roundRect">
              <a:avLst>
                <a:gd name="adj" fmla="val 35082"/>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chemeClr val="bg1"/>
                    </a:gs>
                    <a:gs pos="10417">
                      <a:schemeClr val="bg1"/>
                    </a:gs>
                  </a:gsLst>
                  <a:lin ang="5400000" scaled="0"/>
                </a:gradFill>
              </a:endParaRPr>
            </a:p>
          </p:txBody>
        </p:sp>
        <p:sp>
          <p:nvSpPr>
            <p:cNvPr id="24" name="Freeform 5"/>
            <p:cNvSpPr>
              <a:spLocks noEditPoints="1"/>
            </p:cNvSpPr>
            <p:nvPr/>
          </p:nvSpPr>
          <p:spPr bwMode="auto">
            <a:xfrm>
              <a:off x="10395800" y="3875157"/>
              <a:ext cx="941784" cy="401444"/>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tx1"/>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a:gradFill>
                  <a:gsLst>
                    <a:gs pos="1250">
                      <a:schemeClr val="bg1"/>
                    </a:gs>
                    <a:gs pos="10417">
                      <a:schemeClr val="bg1"/>
                    </a:gs>
                  </a:gsLst>
                  <a:lin ang="5400000" scaled="0"/>
                </a:gradFill>
              </a:endParaRPr>
            </a:p>
          </p:txBody>
        </p:sp>
      </p:grpSp>
      <p:sp>
        <p:nvSpPr>
          <p:cNvPr id="36" name="TextBox 35"/>
          <p:cNvSpPr txBox="1"/>
          <p:nvPr/>
        </p:nvSpPr>
        <p:spPr>
          <a:xfrm>
            <a:off x="267864" y="2495527"/>
            <a:ext cx="5698666" cy="1990027"/>
          </a:xfrm>
          <a:prstGeom prst="rect">
            <a:avLst/>
          </a:prstGeom>
          <a:noFill/>
        </p:spPr>
        <p:txBody>
          <a:bodyPr wrap="square" lIns="182880" tIns="146304" rIns="182880" bIns="146304" rtlCol="0">
            <a:noAutofit/>
          </a:bodyPr>
          <a:lstStyle/>
          <a:p>
            <a:pPr>
              <a:lnSpc>
                <a:spcPct val="90000"/>
              </a:lnSpc>
              <a:spcBef>
                <a:spcPct val="20000"/>
              </a:spcBef>
              <a:spcAft>
                <a:spcPts val="1200"/>
              </a:spcAft>
              <a:buSzPct val="80000"/>
            </a:pPr>
            <a:r>
              <a:rPr lang="en-US" sz="2400" dirty="0" smtClean="0">
                <a:gradFill>
                  <a:gsLst>
                    <a:gs pos="0">
                      <a:schemeClr val="tx2"/>
                    </a:gs>
                    <a:gs pos="100000">
                      <a:schemeClr val="tx2"/>
                    </a:gs>
                  </a:gsLst>
                  <a:lin ang="5400000" scaled="1"/>
                </a:gradFill>
              </a:rPr>
              <a:t>Microsoft Azure </a:t>
            </a:r>
            <a:r>
              <a:rPr lang="en-US" sz="2400" dirty="0">
                <a:gradFill>
                  <a:gsLst>
                    <a:gs pos="0">
                      <a:schemeClr val="tx2"/>
                    </a:gs>
                    <a:gs pos="100000">
                      <a:schemeClr val="tx2"/>
                    </a:gs>
                  </a:gsLst>
                  <a:lin ang="5400000" scaled="1"/>
                </a:gradFill>
              </a:rPr>
              <a:t>Virtual Network</a:t>
            </a:r>
          </a:p>
          <a:p>
            <a:pPr>
              <a:spcAft>
                <a:spcPts val="600"/>
              </a:spcAft>
            </a:pPr>
            <a:r>
              <a:rPr lang="en-US" sz="2000" spc="-50" dirty="0">
                <a:gradFill>
                  <a:gsLst>
                    <a:gs pos="0">
                      <a:schemeClr val="tx1"/>
                    </a:gs>
                    <a:gs pos="100000">
                      <a:schemeClr val="tx1"/>
                    </a:gs>
                  </a:gsLst>
                  <a:lin ang="0" scaled="0"/>
                </a:gradFill>
              </a:rPr>
              <a:t>Logical isolation with control over network</a:t>
            </a:r>
          </a:p>
          <a:p>
            <a:pPr>
              <a:spcAft>
                <a:spcPts val="600"/>
              </a:spcAft>
            </a:pPr>
            <a:r>
              <a:rPr lang="en-US" sz="2000" spc="-50" dirty="0">
                <a:gradFill>
                  <a:gsLst>
                    <a:gs pos="0">
                      <a:schemeClr val="tx1"/>
                    </a:gs>
                    <a:gs pos="100000">
                      <a:schemeClr val="tx1"/>
                    </a:gs>
                  </a:gsLst>
                  <a:lin ang="0" scaled="0"/>
                </a:gradFill>
              </a:rPr>
              <a:t>Create Subnets, Private IP addresses</a:t>
            </a:r>
          </a:p>
          <a:p>
            <a:pPr>
              <a:spcAft>
                <a:spcPts val="600"/>
              </a:spcAft>
            </a:pPr>
            <a:r>
              <a:rPr lang="en-US" sz="2000" spc="-50" dirty="0">
                <a:gradFill>
                  <a:gsLst>
                    <a:gs pos="0">
                      <a:schemeClr val="tx1"/>
                    </a:gs>
                    <a:gs pos="100000">
                      <a:schemeClr val="tx1"/>
                    </a:gs>
                  </a:gsLst>
                  <a:lin ang="0" scaled="0"/>
                </a:gradFill>
              </a:rPr>
              <a:t>Bring your own DNS</a:t>
            </a:r>
          </a:p>
        </p:txBody>
      </p:sp>
    </p:spTree>
    <p:extLst>
      <p:ext uri="{BB962C8B-B14F-4D97-AF65-F5344CB8AC3E}">
        <p14:creationId xmlns:p14="http://schemas.microsoft.com/office/powerpoint/2010/main" val="27736951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600"/>
                                        <p:tgtEl>
                                          <p:spTgt spid="36"/>
                                        </p:tgtEl>
                                      </p:cBhvr>
                                    </p:animEffect>
                                  </p:childTnLst>
                                </p:cTn>
                              </p:par>
                              <p:par>
                                <p:cTn id="8" presetID="53" presetClass="entr" presetSubtype="16"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 calcmode="lin" valueType="num">
                                      <p:cBhvr>
                                        <p:cTn id="10" dur="250" fill="hold"/>
                                        <p:tgtEl>
                                          <p:spTgt spid="3"/>
                                        </p:tgtEl>
                                        <p:attrNameLst>
                                          <p:attrName>ppt_w</p:attrName>
                                        </p:attrNameLst>
                                      </p:cBhvr>
                                      <p:tavLst>
                                        <p:tav tm="0">
                                          <p:val>
                                            <p:fltVal val="0"/>
                                          </p:val>
                                        </p:tav>
                                        <p:tav tm="100000">
                                          <p:val>
                                            <p:strVal val="#ppt_w"/>
                                          </p:val>
                                        </p:tav>
                                      </p:tavLst>
                                    </p:anim>
                                    <p:anim calcmode="lin" valueType="num">
                                      <p:cBhvr>
                                        <p:cTn id="11" dur="250" fill="hold"/>
                                        <p:tgtEl>
                                          <p:spTgt spid="3"/>
                                        </p:tgtEl>
                                        <p:attrNameLst>
                                          <p:attrName>ppt_h</p:attrName>
                                        </p:attrNameLst>
                                      </p:cBhvr>
                                      <p:tavLst>
                                        <p:tav tm="0">
                                          <p:val>
                                            <p:fltVal val="0"/>
                                          </p:val>
                                        </p:tav>
                                        <p:tav tm="100000">
                                          <p:val>
                                            <p:strVal val="#ppt_h"/>
                                          </p:val>
                                        </p:tav>
                                      </p:tavLst>
                                    </p:anim>
                                    <p:animEffect transition="in" filter="fade">
                                      <p:cBhvr>
                                        <p:cTn id="12" dur="250"/>
                                        <p:tgtEl>
                                          <p:spTgt spid="3"/>
                                        </p:tgtEl>
                                      </p:cBhvr>
                                    </p:animEffect>
                                  </p:childTnLst>
                                </p:cTn>
                              </p:par>
                              <p:par>
                                <p:cTn id="13" presetID="6" presetClass="emph" presetSubtype="0" decel="100000" fill="hold" grpId="1" nodeType="withEffect">
                                  <p:stCondLst>
                                    <p:cond delay="200"/>
                                  </p:stCondLst>
                                  <p:childTnLst>
                                    <p:animScale>
                                      <p:cBhvr>
                                        <p:cTn id="14" dur="250" fill="hold"/>
                                        <p:tgtEl>
                                          <p:spTgt spid="3"/>
                                        </p:tgtEl>
                                      </p:cBhvr>
                                      <p:by x="110000" y="110000"/>
                                    </p:animScale>
                                  </p:childTnLst>
                                </p:cTn>
                              </p:par>
                              <p:par>
                                <p:cTn id="15" presetID="6" presetClass="emph" presetSubtype="0" decel="100000" fill="hold" grpId="2" nodeType="withEffect">
                                  <p:stCondLst>
                                    <p:cond delay="300"/>
                                  </p:stCondLst>
                                  <p:childTnLst>
                                    <p:animScale>
                                      <p:cBhvr>
                                        <p:cTn id="16" dur="250" fill="hold"/>
                                        <p:tgtEl>
                                          <p:spTgt spid="3"/>
                                        </p:tgtEl>
                                      </p:cBhvr>
                                      <p:by x="91000" y="91000"/>
                                    </p:animScale>
                                  </p:childTnLst>
                                </p:cTn>
                              </p:par>
                            </p:childTnLst>
                          </p:cTn>
                        </p:par>
                        <p:par>
                          <p:cTn id="17" fill="hold">
                            <p:stCondLst>
                              <p:cond delay="800"/>
                            </p:stCondLst>
                            <p:childTnLst>
                              <p:par>
                                <p:cTn id="18" presetID="10" presetClass="entr" presetSubtype="0" fill="hold" nodeType="afterEffect">
                                  <p:stCondLst>
                                    <p:cond delay="0"/>
                                  </p:stCondLst>
                                  <p:childTnLst>
                                    <p:set>
                                      <p:cBhvr>
                                        <p:cTn id="19" dur="1" fill="hold">
                                          <p:stCondLst>
                                            <p:cond delay="0"/>
                                          </p:stCondLst>
                                        </p:cTn>
                                        <p:tgtEl>
                                          <p:spTgt spid="39"/>
                                        </p:tgtEl>
                                        <p:attrNameLst>
                                          <p:attrName>style.visibility</p:attrName>
                                        </p:attrNameLst>
                                      </p:cBhvr>
                                      <p:to>
                                        <p:strVal val="visible"/>
                                      </p:to>
                                    </p:set>
                                    <p:animEffect transition="in" filter="fade">
                                      <p:cBhvr>
                                        <p:cTn id="20" dur="500"/>
                                        <p:tgtEl>
                                          <p:spTgt spid="39"/>
                                        </p:tgtEl>
                                      </p:cBhvr>
                                    </p:animEffect>
                                  </p:childTnLst>
                                </p:cTn>
                              </p:par>
                              <p:par>
                                <p:cTn id="21" presetID="10" presetClass="entr" presetSubtype="0" fill="hold" nodeType="withEffect">
                                  <p:stCondLst>
                                    <p:cond delay="250"/>
                                  </p:stCondLst>
                                  <p:childTnLst>
                                    <p:set>
                                      <p:cBhvr>
                                        <p:cTn id="22" dur="1" fill="hold">
                                          <p:stCondLst>
                                            <p:cond delay="0"/>
                                          </p:stCondLst>
                                        </p:cTn>
                                        <p:tgtEl>
                                          <p:spTgt spid="38"/>
                                        </p:tgtEl>
                                        <p:attrNameLst>
                                          <p:attrName>style.visibility</p:attrName>
                                        </p:attrNameLst>
                                      </p:cBhvr>
                                      <p:to>
                                        <p:strVal val="visible"/>
                                      </p:to>
                                    </p:set>
                                    <p:animEffect transition="in" filter="fade">
                                      <p:cBhvr>
                                        <p:cTn id="23" dur="500"/>
                                        <p:tgtEl>
                                          <p:spTgt spid="38"/>
                                        </p:tgtEl>
                                      </p:cBhvr>
                                    </p:animEffect>
                                  </p:childTnLst>
                                </p:cTn>
                              </p:par>
                              <p:par>
                                <p:cTn id="24" presetID="10" presetClass="entr" presetSubtype="0" fill="hold" nodeType="withEffect">
                                  <p:stCondLst>
                                    <p:cond delay="750"/>
                                  </p:stCondLst>
                                  <p:childTnLst>
                                    <p:set>
                                      <p:cBhvr>
                                        <p:cTn id="25" dur="1" fill="hold">
                                          <p:stCondLst>
                                            <p:cond delay="0"/>
                                          </p:stCondLst>
                                        </p:cTn>
                                        <p:tgtEl>
                                          <p:spTgt spid="23"/>
                                        </p:tgtEl>
                                        <p:attrNameLst>
                                          <p:attrName>style.visibility</p:attrName>
                                        </p:attrNameLst>
                                      </p:cBhvr>
                                      <p:to>
                                        <p:strVal val="visible"/>
                                      </p:to>
                                    </p:set>
                                    <p:animEffect transition="in" filter="fade">
                                      <p:cBhvr>
                                        <p:cTn id="26" dur="500"/>
                                        <p:tgtEl>
                                          <p:spTgt spid="23"/>
                                        </p:tgtEl>
                                      </p:cBhvr>
                                    </p:animEffect>
                                  </p:childTnLst>
                                </p:cTn>
                              </p:par>
                              <p:par>
                                <p:cTn id="27" presetID="10" presetClass="entr" presetSubtype="0" fill="hold" nodeType="withEffect">
                                  <p:stCondLst>
                                    <p:cond delay="850"/>
                                  </p:stCondLst>
                                  <p:childTnLst>
                                    <p:set>
                                      <p:cBhvr>
                                        <p:cTn id="28" dur="1" fill="hold">
                                          <p:stCondLst>
                                            <p:cond delay="0"/>
                                          </p:stCondLst>
                                        </p:cTn>
                                        <p:tgtEl>
                                          <p:spTgt spid="22"/>
                                        </p:tgtEl>
                                        <p:attrNameLst>
                                          <p:attrName>style.visibility</p:attrName>
                                        </p:attrNameLst>
                                      </p:cBhvr>
                                      <p:to>
                                        <p:strVal val="visible"/>
                                      </p:to>
                                    </p:set>
                                    <p:animEffect transition="in" filter="fade">
                                      <p:cBhvr>
                                        <p:cTn id="29" dur="500"/>
                                        <p:tgtEl>
                                          <p:spTgt spid="22"/>
                                        </p:tgtEl>
                                      </p:cBhvr>
                                    </p:animEffect>
                                  </p:childTnLst>
                                </p:cTn>
                              </p:par>
                              <p:par>
                                <p:cTn id="30" presetID="10" presetClass="entr" presetSubtype="0" fill="hold" nodeType="withEffect">
                                  <p:stCondLst>
                                    <p:cond delay="950"/>
                                  </p:stCondLst>
                                  <p:childTnLst>
                                    <p:set>
                                      <p:cBhvr>
                                        <p:cTn id="31" dur="1" fill="hold">
                                          <p:stCondLst>
                                            <p:cond delay="0"/>
                                          </p:stCondLst>
                                        </p:cTn>
                                        <p:tgtEl>
                                          <p:spTgt spid="21"/>
                                        </p:tgtEl>
                                        <p:attrNameLst>
                                          <p:attrName>style.visibility</p:attrName>
                                        </p:attrNameLst>
                                      </p:cBhvr>
                                      <p:to>
                                        <p:strVal val="visible"/>
                                      </p:to>
                                    </p:set>
                                    <p:animEffect transition="in" filter="fade">
                                      <p:cBhvr>
                                        <p:cTn id="32" dur="500"/>
                                        <p:tgtEl>
                                          <p:spTgt spid="21"/>
                                        </p:tgtEl>
                                      </p:cBhvr>
                                    </p:animEffect>
                                  </p:childTnLst>
                                </p:cTn>
                              </p:par>
                              <p:par>
                                <p:cTn id="33" presetID="10" presetClass="entr" presetSubtype="0" fill="hold" nodeType="withEffect">
                                  <p:stCondLst>
                                    <p:cond delay="950"/>
                                  </p:stCondLst>
                                  <p:childTnLst>
                                    <p:set>
                                      <p:cBhvr>
                                        <p:cTn id="34" dur="1" fill="hold">
                                          <p:stCondLst>
                                            <p:cond delay="0"/>
                                          </p:stCondLst>
                                        </p:cTn>
                                        <p:tgtEl>
                                          <p:spTgt spid="40"/>
                                        </p:tgtEl>
                                        <p:attrNameLst>
                                          <p:attrName>style.visibility</p:attrName>
                                        </p:attrNameLst>
                                      </p:cBhvr>
                                      <p:to>
                                        <p:strVal val="visible"/>
                                      </p:to>
                                    </p:set>
                                    <p:animEffect transition="in" filter="fade">
                                      <p:cBhvr>
                                        <p:cTn id="35"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3" grpId="2" animBg="1"/>
      <p:bldP spid="36"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 name="Picture 72"/>
          <p:cNvPicPr>
            <a:picLocks noChangeAspect="1"/>
          </p:cNvPicPr>
          <p:nvPr/>
        </p:nvPicPr>
        <p:blipFill>
          <a:blip r:embed="rId3"/>
          <a:stretch>
            <a:fillRect/>
          </a:stretch>
        </p:blipFill>
        <p:spPr>
          <a:xfrm>
            <a:off x="5078116" y="1888264"/>
            <a:ext cx="6572058" cy="3621338"/>
          </a:xfrm>
          <a:prstGeom prst="rect">
            <a:avLst/>
          </a:prstGeom>
        </p:spPr>
      </p:pic>
      <p:grpSp>
        <p:nvGrpSpPr>
          <p:cNvPr id="54" name="Group 53"/>
          <p:cNvGrpSpPr/>
          <p:nvPr/>
        </p:nvGrpSpPr>
        <p:grpSpPr>
          <a:xfrm>
            <a:off x="274639" y="4179009"/>
            <a:ext cx="5643561" cy="2515385"/>
            <a:chOff x="274639" y="4179009"/>
            <a:chExt cx="5643561" cy="2515385"/>
          </a:xfrm>
        </p:grpSpPr>
        <p:sp>
          <p:nvSpPr>
            <p:cNvPr id="55" name="Freeform 18"/>
            <p:cNvSpPr>
              <a:spLocks noEditPoints="1"/>
            </p:cNvSpPr>
            <p:nvPr/>
          </p:nvSpPr>
          <p:spPr bwMode="auto">
            <a:xfrm>
              <a:off x="274639" y="4179009"/>
              <a:ext cx="5643561" cy="2515385"/>
            </a:xfrm>
            <a:prstGeom prst="rect">
              <a:avLst/>
            </a:pr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56" name="Group 55"/>
            <p:cNvGrpSpPr/>
            <p:nvPr/>
          </p:nvGrpSpPr>
          <p:grpSpPr>
            <a:xfrm>
              <a:off x="903852" y="4469639"/>
              <a:ext cx="3626069" cy="2017932"/>
              <a:chOff x="903852" y="4469639"/>
              <a:chExt cx="3626069" cy="2017932"/>
            </a:xfrm>
          </p:grpSpPr>
          <p:sp>
            <p:nvSpPr>
              <p:cNvPr id="57" name="Rounded Rectangle 56"/>
              <p:cNvSpPr/>
              <p:nvPr/>
            </p:nvSpPr>
            <p:spPr bwMode="auto">
              <a:xfrm>
                <a:off x="903852" y="4469639"/>
                <a:ext cx="3626069" cy="2017932"/>
              </a:xfrm>
              <a:prstGeom prst="roundRect">
                <a:avLst>
                  <a:gd name="adj" fmla="val 8795"/>
                </a:avLst>
              </a:prstGeom>
              <a:pattFill prst="ltUpDiag">
                <a:fgClr>
                  <a:srgbClr val="CDCDCD"/>
                </a:fgClr>
                <a:bgClr>
                  <a:srgbClr val="FFFFFF"/>
                </a:bgClr>
              </a:pattFill>
              <a:ln w="5715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14099" fontAlgn="base">
                  <a:lnSpc>
                    <a:spcPct val="90000"/>
                  </a:lnSpc>
                  <a:spcBef>
                    <a:spcPct val="0"/>
                  </a:spcBef>
                  <a:spcAft>
                    <a:spcPct val="0"/>
                  </a:spcAft>
                </a:pPr>
                <a:endParaRPr lang="en-US" sz="2400" spc="-50" dirty="0">
                  <a:gradFill>
                    <a:gsLst>
                      <a:gs pos="36283">
                        <a:schemeClr val="tx1"/>
                      </a:gs>
                      <a:gs pos="28000">
                        <a:schemeClr val="tx1"/>
                      </a:gs>
                    </a:gsLst>
                    <a:lin ang="5400000" scaled="0"/>
                  </a:gradFill>
                </a:endParaRPr>
              </a:p>
            </p:txBody>
          </p:sp>
          <p:grpSp>
            <p:nvGrpSpPr>
              <p:cNvPr id="58" name="Group 57"/>
              <p:cNvGrpSpPr/>
              <p:nvPr/>
            </p:nvGrpSpPr>
            <p:grpSpPr>
              <a:xfrm>
                <a:off x="1194847" y="4694779"/>
                <a:ext cx="3087733" cy="1573112"/>
                <a:chOff x="1247099" y="4680514"/>
                <a:chExt cx="3087733" cy="1573112"/>
              </a:xfrm>
            </p:grpSpPr>
            <p:sp>
              <p:nvSpPr>
                <p:cNvPr id="59" name="Freeform 5"/>
                <p:cNvSpPr>
                  <a:spLocks noEditPoints="1"/>
                </p:cNvSpPr>
                <p:nvPr/>
              </p:nvSpPr>
              <p:spPr bwMode="auto">
                <a:xfrm>
                  <a:off x="1247099" y="4680514"/>
                  <a:ext cx="942756" cy="41091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60" name="Freeform 59"/>
                <p:cNvSpPr>
                  <a:spLocks noEditPoints="1"/>
                </p:cNvSpPr>
                <p:nvPr/>
              </p:nvSpPr>
              <p:spPr bwMode="auto">
                <a:xfrm>
                  <a:off x="2334919" y="4680514"/>
                  <a:ext cx="942756" cy="41091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61" name="Freeform 60"/>
                <p:cNvSpPr>
                  <a:spLocks noEditPoints="1"/>
                </p:cNvSpPr>
                <p:nvPr/>
              </p:nvSpPr>
              <p:spPr bwMode="auto">
                <a:xfrm>
                  <a:off x="3392076" y="4680514"/>
                  <a:ext cx="942756" cy="41091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62" name="Freeform 5"/>
                <p:cNvSpPr>
                  <a:spLocks noEditPoints="1"/>
                </p:cNvSpPr>
                <p:nvPr/>
              </p:nvSpPr>
              <p:spPr bwMode="auto">
                <a:xfrm>
                  <a:off x="1247099" y="5275158"/>
                  <a:ext cx="942756" cy="41091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63" name="Freeform 62"/>
                <p:cNvSpPr>
                  <a:spLocks noEditPoints="1"/>
                </p:cNvSpPr>
                <p:nvPr/>
              </p:nvSpPr>
              <p:spPr bwMode="auto">
                <a:xfrm>
                  <a:off x="2334919" y="5275158"/>
                  <a:ext cx="942756" cy="41091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64" name="Freeform 63"/>
                <p:cNvSpPr>
                  <a:spLocks noEditPoints="1"/>
                </p:cNvSpPr>
                <p:nvPr/>
              </p:nvSpPr>
              <p:spPr bwMode="auto">
                <a:xfrm>
                  <a:off x="3392076" y="5275158"/>
                  <a:ext cx="942756" cy="41091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65" name="Freeform 5"/>
                <p:cNvSpPr>
                  <a:spLocks noEditPoints="1"/>
                </p:cNvSpPr>
                <p:nvPr/>
              </p:nvSpPr>
              <p:spPr bwMode="auto">
                <a:xfrm>
                  <a:off x="1247099" y="5842716"/>
                  <a:ext cx="942756" cy="41091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66" name="Freeform 65"/>
                <p:cNvSpPr>
                  <a:spLocks noEditPoints="1"/>
                </p:cNvSpPr>
                <p:nvPr/>
              </p:nvSpPr>
              <p:spPr bwMode="auto">
                <a:xfrm>
                  <a:off x="2334919" y="5842716"/>
                  <a:ext cx="942756" cy="41091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67" name="Freeform 66"/>
                <p:cNvSpPr>
                  <a:spLocks noEditPoints="1"/>
                </p:cNvSpPr>
                <p:nvPr/>
              </p:nvSpPr>
              <p:spPr bwMode="auto">
                <a:xfrm>
                  <a:off x="3392076" y="5842716"/>
                  <a:ext cx="942756" cy="41091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a:p>
              </p:txBody>
            </p:sp>
          </p:grpSp>
        </p:grpSp>
      </p:grpSp>
      <p:sp>
        <p:nvSpPr>
          <p:cNvPr id="2" name="Title 1"/>
          <p:cNvSpPr>
            <a:spLocks noGrp="1"/>
          </p:cNvSpPr>
          <p:nvPr>
            <p:ph type="title"/>
          </p:nvPr>
        </p:nvSpPr>
        <p:spPr/>
        <p:txBody>
          <a:bodyPr/>
          <a:lstStyle/>
          <a:p>
            <a:r>
              <a:rPr lang="en-US" dirty="0" smtClean="0"/>
              <a:t>Extend your </a:t>
            </a:r>
            <a:r>
              <a:rPr lang="en-US" dirty="0"/>
              <a:t>i</a:t>
            </a:r>
            <a:r>
              <a:rPr lang="en-US" dirty="0" smtClean="0"/>
              <a:t>nfrastructure</a:t>
            </a:r>
            <a:endParaRPr lang="en-US" dirty="0"/>
          </a:p>
        </p:txBody>
      </p:sp>
      <p:cxnSp>
        <p:nvCxnSpPr>
          <p:cNvPr id="10" name="Straight Arrow Connector 9"/>
          <p:cNvCxnSpPr/>
          <p:nvPr/>
        </p:nvCxnSpPr>
        <p:spPr>
          <a:xfrm>
            <a:off x="7896358" y="3951538"/>
            <a:ext cx="0" cy="1485163"/>
          </a:xfrm>
          <a:prstGeom prst="straightConnector1">
            <a:avLst/>
          </a:prstGeom>
          <a:ln w="85725" cap="rnd">
            <a:solidFill>
              <a:schemeClr val="accent2"/>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5781675" y="5499211"/>
            <a:ext cx="2114683" cy="0"/>
          </a:xfrm>
          <a:prstGeom prst="straightConnector1">
            <a:avLst/>
          </a:prstGeom>
          <a:ln w="85725" cap="rnd">
            <a:solidFill>
              <a:schemeClr val="accent2"/>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68" name="TextBox 67"/>
          <p:cNvSpPr txBox="1"/>
          <p:nvPr/>
        </p:nvSpPr>
        <p:spPr>
          <a:xfrm rot="16200000">
            <a:off x="-553830" y="5175753"/>
            <a:ext cx="2259818" cy="572464"/>
          </a:xfrm>
          <a:prstGeom prst="rect">
            <a:avLst/>
          </a:prstGeom>
          <a:noFill/>
        </p:spPr>
        <p:txBody>
          <a:bodyPr wrap="square" lIns="0" tIns="146304" rIns="0" bIns="146304" rtlCol="0">
            <a:spAutoFit/>
          </a:bodyPr>
          <a:lstStyle>
            <a:defPPr>
              <a:defRPr lang="en-US"/>
            </a:defPPr>
            <a:lvl1pPr algn="ctr">
              <a:lnSpc>
                <a:spcPct val="90000"/>
              </a:lnSpc>
              <a:defRPr sz="2400" b="1" spc="-50">
                <a:gradFill>
                  <a:gsLst>
                    <a:gs pos="2917">
                      <a:schemeClr val="tx1"/>
                    </a:gs>
                    <a:gs pos="30000">
                      <a:schemeClr val="tx1"/>
                    </a:gs>
                  </a:gsLst>
                  <a:lin ang="5400000" scaled="0"/>
                </a:gradFill>
                <a:latin typeface="+mj-lt"/>
              </a:defRPr>
            </a:lvl1pPr>
          </a:lstStyle>
          <a:p>
            <a:pPr algn="l"/>
            <a:r>
              <a:rPr lang="en-US" sz="2000" b="0" dirty="0" smtClean="0">
                <a:gradFill>
                  <a:gsLst>
                    <a:gs pos="69027">
                      <a:srgbClr val="FFFFFF"/>
                    </a:gs>
                    <a:gs pos="56000">
                      <a:srgbClr val="FFFFFF"/>
                    </a:gs>
                  </a:gsLst>
                  <a:lin ang="5400000" scaled="0"/>
                </a:gradFill>
                <a:latin typeface="+mn-lt"/>
              </a:rPr>
              <a:t>Customer datacenter</a:t>
            </a:r>
            <a:endParaRPr lang="en-US" sz="2000" b="0" dirty="0">
              <a:gradFill>
                <a:gsLst>
                  <a:gs pos="69027">
                    <a:srgbClr val="FFFFFF"/>
                  </a:gs>
                  <a:gs pos="56000">
                    <a:srgbClr val="FFFFFF"/>
                  </a:gs>
                </a:gsLst>
                <a:lin ang="5400000" scaled="0"/>
              </a:gradFill>
              <a:latin typeface="+mn-lt"/>
            </a:endParaRPr>
          </a:p>
        </p:txBody>
      </p:sp>
      <p:grpSp>
        <p:nvGrpSpPr>
          <p:cNvPr id="25" name="Group 24"/>
          <p:cNvGrpSpPr/>
          <p:nvPr/>
        </p:nvGrpSpPr>
        <p:grpSpPr>
          <a:xfrm>
            <a:off x="7418523" y="3340841"/>
            <a:ext cx="854074" cy="854076"/>
            <a:chOff x="8383457" y="4980611"/>
            <a:chExt cx="1037196" cy="1037198"/>
          </a:xfrm>
        </p:grpSpPr>
        <p:sp>
          <p:nvSpPr>
            <p:cNvPr id="26" name="Oval 25"/>
            <p:cNvSpPr/>
            <p:nvPr/>
          </p:nvSpPr>
          <p:spPr bwMode="auto">
            <a:xfrm>
              <a:off x="8383457" y="4980611"/>
              <a:ext cx="1037196" cy="1037198"/>
            </a:xfrm>
            <a:prstGeom prst="ellipse">
              <a:avLst/>
            </a:prstGeom>
            <a:solidFill>
              <a:srgbClr val="FFFFFF"/>
            </a:solidFill>
            <a:ln w="63500">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chemeClr val="bg1"/>
                    </a:gs>
                    <a:gs pos="10417">
                      <a:schemeClr val="bg1"/>
                    </a:gs>
                  </a:gsLst>
                  <a:lin ang="5400000" scaled="0"/>
                </a:gradFill>
              </a:endParaRPr>
            </a:p>
          </p:txBody>
        </p:sp>
        <p:sp>
          <p:nvSpPr>
            <p:cNvPr id="27" name="Freeform 5"/>
            <p:cNvSpPr>
              <a:spLocks noEditPoints="1"/>
            </p:cNvSpPr>
            <p:nvPr/>
          </p:nvSpPr>
          <p:spPr bwMode="auto">
            <a:xfrm>
              <a:off x="8541691" y="5100333"/>
              <a:ext cx="720725" cy="536575"/>
            </a:xfrm>
            <a:custGeom>
              <a:avLst/>
              <a:gdLst>
                <a:gd name="T0" fmla="*/ 187 w 189"/>
                <a:gd name="T1" fmla="*/ 48 h 140"/>
                <a:gd name="T2" fmla="*/ 105 w 189"/>
                <a:gd name="T3" fmla="*/ 0 h 140"/>
                <a:gd name="T4" fmla="*/ 99 w 189"/>
                <a:gd name="T5" fmla="*/ 0 h 140"/>
                <a:gd name="T6" fmla="*/ 102 w 189"/>
                <a:gd name="T7" fmla="*/ 98 h 140"/>
                <a:gd name="T8" fmla="*/ 24 w 189"/>
                <a:gd name="T9" fmla="*/ 90 h 140"/>
                <a:gd name="T10" fmla="*/ 71 w 189"/>
                <a:gd name="T11" fmla="*/ 124 h 140"/>
                <a:gd name="T12" fmla="*/ 22 w 189"/>
                <a:gd name="T13" fmla="*/ 91 h 140"/>
                <a:gd name="T14" fmla="*/ 105 w 189"/>
                <a:gd name="T15" fmla="*/ 106 h 140"/>
                <a:gd name="T16" fmla="*/ 103 w 189"/>
                <a:gd name="T17" fmla="*/ 140 h 140"/>
                <a:gd name="T18" fmla="*/ 99 w 189"/>
                <a:gd name="T19" fmla="*/ 140 h 140"/>
                <a:gd name="T20" fmla="*/ 85 w 189"/>
                <a:gd name="T21" fmla="*/ 126 h 140"/>
                <a:gd name="T22" fmla="*/ 98 w 189"/>
                <a:gd name="T23" fmla="*/ 132 h 140"/>
                <a:gd name="T24" fmla="*/ 7 w 189"/>
                <a:gd name="T25" fmla="*/ 57 h 140"/>
                <a:gd name="T26" fmla="*/ 7 w 189"/>
                <a:gd name="T27" fmla="*/ 80 h 140"/>
                <a:gd name="T28" fmla="*/ 8 w 189"/>
                <a:gd name="T29" fmla="*/ 88 h 140"/>
                <a:gd name="T30" fmla="*/ 1 w 189"/>
                <a:gd name="T31" fmla="*/ 84 h 140"/>
                <a:gd name="T32" fmla="*/ 0 w 189"/>
                <a:gd name="T33" fmla="*/ 53 h 140"/>
                <a:gd name="T34" fmla="*/ 6 w 189"/>
                <a:gd name="T35" fmla="*/ 49 h 140"/>
                <a:gd name="T36" fmla="*/ 12 w 189"/>
                <a:gd name="T37" fmla="*/ 52 h 140"/>
                <a:gd name="T38" fmla="*/ 105 w 189"/>
                <a:gd name="T39" fmla="*/ 106 h 140"/>
                <a:gd name="T40" fmla="*/ 189 w 189"/>
                <a:gd name="T41" fmla="*/ 53 h 140"/>
                <a:gd name="T42" fmla="*/ 186 w 189"/>
                <a:gd name="T43" fmla="*/ 84 h 140"/>
                <a:gd name="T44" fmla="*/ 109 w 189"/>
                <a:gd name="T45" fmla="*/ 106 h 140"/>
                <a:gd name="T46" fmla="*/ 189 w 189"/>
                <a:gd name="T47" fmla="*/ 52 h 140"/>
                <a:gd name="T48" fmla="*/ 62 w 189"/>
                <a:gd name="T49" fmla="*/ 104 h 140"/>
                <a:gd name="T50" fmla="*/ 37 w 189"/>
                <a:gd name="T51" fmla="*/ 91 h 140"/>
                <a:gd name="T52" fmla="*/ 36 w 189"/>
                <a:gd name="T53" fmla="*/ 85 h 140"/>
                <a:gd name="T54" fmla="*/ 62 w 189"/>
                <a:gd name="T55" fmla="*/ 97 h 140"/>
                <a:gd name="T56" fmla="*/ 64 w 189"/>
                <a:gd name="T57" fmla="*/ 103 h 140"/>
                <a:gd name="T58" fmla="*/ 84 w 189"/>
                <a:gd name="T59" fmla="*/ 122 h 140"/>
                <a:gd name="T60" fmla="*/ 77 w 189"/>
                <a:gd name="T61" fmla="*/ 129 h 140"/>
                <a:gd name="T62" fmla="*/ 73 w 189"/>
                <a:gd name="T63" fmla="*/ 126 h 140"/>
                <a:gd name="T64" fmla="*/ 74 w 189"/>
                <a:gd name="T65" fmla="*/ 108 h 140"/>
                <a:gd name="T66" fmla="*/ 84 w 189"/>
                <a:gd name="T67" fmla="*/ 104 h 140"/>
                <a:gd name="T68" fmla="*/ 84 w 189"/>
                <a:gd name="T69" fmla="*/ 107 h 140"/>
                <a:gd name="T70" fmla="*/ 78 w 189"/>
                <a:gd name="T71" fmla="*/ 123 h 140"/>
                <a:gd name="T72" fmla="*/ 84 w 189"/>
                <a:gd name="T73" fmla="*/ 122 h 140"/>
                <a:gd name="T74" fmla="*/ 21 w 189"/>
                <a:gd name="T75" fmla="*/ 89 h 140"/>
                <a:gd name="T76" fmla="*/ 11 w 189"/>
                <a:gd name="T77" fmla="*/ 93 h 140"/>
                <a:gd name="T78" fmla="*/ 10 w 189"/>
                <a:gd name="T79" fmla="*/ 74 h 140"/>
                <a:gd name="T80" fmla="*/ 18 w 189"/>
                <a:gd name="T81" fmla="*/ 68 h 140"/>
                <a:gd name="T82" fmla="*/ 21 w 189"/>
                <a:gd name="T83" fmla="*/ 69 h 140"/>
                <a:gd name="T84" fmla="*/ 15 w 189"/>
                <a:gd name="T85" fmla="*/ 75 h 140"/>
                <a:gd name="T86" fmla="*/ 18 w 189"/>
                <a:gd name="T87" fmla="*/ 86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9" h="140">
                  <a:moveTo>
                    <a:pt x="102" y="98"/>
                  </a:moveTo>
                  <a:cubicBezTo>
                    <a:pt x="187" y="48"/>
                    <a:pt x="187" y="48"/>
                    <a:pt x="187" y="48"/>
                  </a:cubicBezTo>
                  <a:cubicBezTo>
                    <a:pt x="187" y="48"/>
                    <a:pt x="187" y="48"/>
                    <a:pt x="186" y="47"/>
                  </a:cubicBezTo>
                  <a:cubicBezTo>
                    <a:pt x="105" y="0"/>
                    <a:pt x="105" y="0"/>
                    <a:pt x="105" y="0"/>
                  </a:cubicBezTo>
                  <a:cubicBezTo>
                    <a:pt x="105" y="0"/>
                    <a:pt x="103" y="0"/>
                    <a:pt x="102" y="0"/>
                  </a:cubicBezTo>
                  <a:cubicBezTo>
                    <a:pt x="101" y="0"/>
                    <a:pt x="100" y="0"/>
                    <a:pt x="99" y="0"/>
                  </a:cubicBezTo>
                  <a:cubicBezTo>
                    <a:pt x="15" y="50"/>
                    <a:pt x="15" y="50"/>
                    <a:pt x="15" y="50"/>
                  </a:cubicBezTo>
                  <a:cubicBezTo>
                    <a:pt x="102" y="98"/>
                    <a:pt x="102" y="98"/>
                    <a:pt x="102" y="98"/>
                  </a:cubicBezTo>
                  <a:cubicBezTo>
                    <a:pt x="102" y="98"/>
                    <a:pt x="102" y="98"/>
                    <a:pt x="102" y="98"/>
                  </a:cubicBezTo>
                  <a:close/>
                  <a:moveTo>
                    <a:pt x="24" y="90"/>
                  </a:moveTo>
                  <a:cubicBezTo>
                    <a:pt x="71" y="116"/>
                    <a:pt x="71" y="116"/>
                    <a:pt x="71" y="116"/>
                  </a:cubicBezTo>
                  <a:cubicBezTo>
                    <a:pt x="71" y="124"/>
                    <a:pt x="71" y="124"/>
                    <a:pt x="71" y="124"/>
                  </a:cubicBezTo>
                  <a:cubicBezTo>
                    <a:pt x="18" y="94"/>
                    <a:pt x="18" y="94"/>
                    <a:pt x="18" y="94"/>
                  </a:cubicBezTo>
                  <a:cubicBezTo>
                    <a:pt x="22" y="91"/>
                    <a:pt x="22" y="91"/>
                    <a:pt x="22" y="91"/>
                  </a:cubicBezTo>
                  <a:cubicBezTo>
                    <a:pt x="23" y="91"/>
                    <a:pt x="23" y="90"/>
                    <a:pt x="24" y="90"/>
                  </a:cubicBezTo>
                  <a:close/>
                  <a:moveTo>
                    <a:pt x="105" y="106"/>
                  </a:moveTo>
                  <a:cubicBezTo>
                    <a:pt x="105" y="137"/>
                    <a:pt x="105" y="137"/>
                    <a:pt x="105" y="137"/>
                  </a:cubicBezTo>
                  <a:cubicBezTo>
                    <a:pt x="105" y="138"/>
                    <a:pt x="104" y="139"/>
                    <a:pt x="103" y="140"/>
                  </a:cubicBezTo>
                  <a:cubicBezTo>
                    <a:pt x="102" y="140"/>
                    <a:pt x="102" y="140"/>
                    <a:pt x="101" y="140"/>
                  </a:cubicBezTo>
                  <a:cubicBezTo>
                    <a:pt x="100" y="140"/>
                    <a:pt x="99" y="140"/>
                    <a:pt x="99" y="140"/>
                  </a:cubicBezTo>
                  <a:cubicBezTo>
                    <a:pt x="80" y="129"/>
                    <a:pt x="80" y="129"/>
                    <a:pt x="80" y="129"/>
                  </a:cubicBezTo>
                  <a:cubicBezTo>
                    <a:pt x="85" y="126"/>
                    <a:pt x="85" y="126"/>
                    <a:pt x="85" y="126"/>
                  </a:cubicBezTo>
                  <a:cubicBezTo>
                    <a:pt x="86" y="126"/>
                    <a:pt x="86" y="126"/>
                    <a:pt x="86" y="125"/>
                  </a:cubicBezTo>
                  <a:cubicBezTo>
                    <a:pt x="98" y="132"/>
                    <a:pt x="98" y="132"/>
                    <a:pt x="98" y="132"/>
                  </a:cubicBezTo>
                  <a:cubicBezTo>
                    <a:pt x="98" y="109"/>
                    <a:pt x="98" y="109"/>
                    <a:pt x="98" y="109"/>
                  </a:cubicBezTo>
                  <a:cubicBezTo>
                    <a:pt x="7" y="57"/>
                    <a:pt x="7" y="57"/>
                    <a:pt x="7" y="57"/>
                  </a:cubicBezTo>
                  <a:cubicBezTo>
                    <a:pt x="7" y="80"/>
                    <a:pt x="7" y="80"/>
                    <a:pt x="7" y="80"/>
                  </a:cubicBezTo>
                  <a:cubicBezTo>
                    <a:pt x="7" y="80"/>
                    <a:pt x="7" y="80"/>
                    <a:pt x="7" y="80"/>
                  </a:cubicBezTo>
                  <a:cubicBezTo>
                    <a:pt x="8" y="81"/>
                    <a:pt x="8" y="81"/>
                    <a:pt x="8" y="81"/>
                  </a:cubicBezTo>
                  <a:cubicBezTo>
                    <a:pt x="8" y="88"/>
                    <a:pt x="8" y="88"/>
                    <a:pt x="8" y="88"/>
                  </a:cubicBezTo>
                  <a:cubicBezTo>
                    <a:pt x="3" y="86"/>
                    <a:pt x="3" y="86"/>
                    <a:pt x="3" y="86"/>
                  </a:cubicBezTo>
                  <a:cubicBezTo>
                    <a:pt x="1" y="84"/>
                    <a:pt x="1" y="84"/>
                    <a:pt x="1" y="84"/>
                  </a:cubicBezTo>
                  <a:cubicBezTo>
                    <a:pt x="0" y="81"/>
                    <a:pt x="0" y="81"/>
                    <a:pt x="0" y="81"/>
                  </a:cubicBezTo>
                  <a:cubicBezTo>
                    <a:pt x="0" y="53"/>
                    <a:pt x="0" y="53"/>
                    <a:pt x="0" y="53"/>
                  </a:cubicBezTo>
                  <a:cubicBezTo>
                    <a:pt x="0" y="51"/>
                    <a:pt x="1" y="50"/>
                    <a:pt x="2" y="49"/>
                  </a:cubicBezTo>
                  <a:cubicBezTo>
                    <a:pt x="3" y="48"/>
                    <a:pt x="5" y="48"/>
                    <a:pt x="6" y="49"/>
                  </a:cubicBezTo>
                  <a:cubicBezTo>
                    <a:pt x="11" y="52"/>
                    <a:pt x="11" y="52"/>
                    <a:pt x="11" y="52"/>
                  </a:cubicBezTo>
                  <a:cubicBezTo>
                    <a:pt x="12" y="52"/>
                    <a:pt x="12" y="52"/>
                    <a:pt x="12" y="52"/>
                  </a:cubicBezTo>
                  <a:cubicBezTo>
                    <a:pt x="104" y="104"/>
                    <a:pt x="104" y="104"/>
                    <a:pt x="104" y="104"/>
                  </a:cubicBezTo>
                  <a:cubicBezTo>
                    <a:pt x="104" y="104"/>
                    <a:pt x="105" y="105"/>
                    <a:pt x="105" y="106"/>
                  </a:cubicBezTo>
                  <a:close/>
                  <a:moveTo>
                    <a:pt x="189" y="52"/>
                  </a:moveTo>
                  <a:cubicBezTo>
                    <a:pt x="189" y="52"/>
                    <a:pt x="189" y="52"/>
                    <a:pt x="189" y="53"/>
                  </a:cubicBezTo>
                  <a:cubicBezTo>
                    <a:pt x="189" y="79"/>
                    <a:pt x="189" y="79"/>
                    <a:pt x="189" y="79"/>
                  </a:cubicBezTo>
                  <a:cubicBezTo>
                    <a:pt x="189" y="81"/>
                    <a:pt x="188" y="83"/>
                    <a:pt x="186" y="84"/>
                  </a:cubicBezTo>
                  <a:cubicBezTo>
                    <a:pt x="109" y="128"/>
                    <a:pt x="109" y="128"/>
                    <a:pt x="109" y="128"/>
                  </a:cubicBezTo>
                  <a:cubicBezTo>
                    <a:pt x="109" y="106"/>
                    <a:pt x="109" y="106"/>
                    <a:pt x="109" y="106"/>
                  </a:cubicBezTo>
                  <a:cubicBezTo>
                    <a:pt x="109" y="104"/>
                    <a:pt x="107" y="102"/>
                    <a:pt x="106" y="101"/>
                  </a:cubicBezTo>
                  <a:cubicBezTo>
                    <a:pt x="189" y="52"/>
                    <a:pt x="189" y="52"/>
                    <a:pt x="189" y="52"/>
                  </a:cubicBezTo>
                  <a:cubicBezTo>
                    <a:pt x="189" y="52"/>
                    <a:pt x="189" y="52"/>
                    <a:pt x="189" y="52"/>
                  </a:cubicBezTo>
                  <a:close/>
                  <a:moveTo>
                    <a:pt x="62" y="104"/>
                  </a:moveTo>
                  <a:cubicBezTo>
                    <a:pt x="62" y="104"/>
                    <a:pt x="61" y="104"/>
                    <a:pt x="61" y="104"/>
                  </a:cubicBezTo>
                  <a:cubicBezTo>
                    <a:pt x="37" y="91"/>
                    <a:pt x="37" y="91"/>
                    <a:pt x="37" y="91"/>
                  </a:cubicBezTo>
                  <a:cubicBezTo>
                    <a:pt x="36" y="90"/>
                    <a:pt x="36" y="89"/>
                    <a:pt x="36" y="87"/>
                  </a:cubicBezTo>
                  <a:cubicBezTo>
                    <a:pt x="36" y="85"/>
                    <a:pt x="36" y="85"/>
                    <a:pt x="36" y="85"/>
                  </a:cubicBezTo>
                  <a:cubicBezTo>
                    <a:pt x="36" y="83"/>
                    <a:pt x="37" y="83"/>
                    <a:pt x="38" y="83"/>
                  </a:cubicBezTo>
                  <a:cubicBezTo>
                    <a:pt x="62" y="97"/>
                    <a:pt x="62" y="97"/>
                    <a:pt x="62" y="97"/>
                  </a:cubicBezTo>
                  <a:cubicBezTo>
                    <a:pt x="63" y="97"/>
                    <a:pt x="64" y="99"/>
                    <a:pt x="64" y="100"/>
                  </a:cubicBezTo>
                  <a:cubicBezTo>
                    <a:pt x="64" y="103"/>
                    <a:pt x="64" y="103"/>
                    <a:pt x="64" y="103"/>
                  </a:cubicBezTo>
                  <a:cubicBezTo>
                    <a:pt x="64" y="104"/>
                    <a:pt x="63" y="104"/>
                    <a:pt x="62" y="104"/>
                  </a:cubicBezTo>
                  <a:close/>
                  <a:moveTo>
                    <a:pt x="84" y="122"/>
                  </a:moveTo>
                  <a:cubicBezTo>
                    <a:pt x="85" y="123"/>
                    <a:pt x="85" y="124"/>
                    <a:pt x="84" y="124"/>
                  </a:cubicBezTo>
                  <a:cubicBezTo>
                    <a:pt x="77" y="129"/>
                    <a:pt x="77" y="129"/>
                    <a:pt x="77" y="129"/>
                  </a:cubicBezTo>
                  <a:cubicBezTo>
                    <a:pt x="76" y="129"/>
                    <a:pt x="74" y="128"/>
                    <a:pt x="74" y="128"/>
                  </a:cubicBezTo>
                  <a:cubicBezTo>
                    <a:pt x="73" y="128"/>
                    <a:pt x="73" y="126"/>
                    <a:pt x="73" y="126"/>
                  </a:cubicBezTo>
                  <a:cubicBezTo>
                    <a:pt x="73" y="110"/>
                    <a:pt x="73" y="110"/>
                    <a:pt x="73" y="110"/>
                  </a:cubicBezTo>
                  <a:cubicBezTo>
                    <a:pt x="73" y="110"/>
                    <a:pt x="73" y="108"/>
                    <a:pt x="74" y="108"/>
                  </a:cubicBezTo>
                  <a:cubicBezTo>
                    <a:pt x="81" y="104"/>
                    <a:pt x="81" y="104"/>
                    <a:pt x="81" y="104"/>
                  </a:cubicBezTo>
                  <a:cubicBezTo>
                    <a:pt x="82" y="103"/>
                    <a:pt x="83" y="103"/>
                    <a:pt x="84" y="104"/>
                  </a:cubicBezTo>
                  <a:cubicBezTo>
                    <a:pt x="84" y="104"/>
                    <a:pt x="84" y="104"/>
                    <a:pt x="84" y="104"/>
                  </a:cubicBezTo>
                  <a:cubicBezTo>
                    <a:pt x="85" y="105"/>
                    <a:pt x="85" y="107"/>
                    <a:pt x="84" y="107"/>
                  </a:cubicBezTo>
                  <a:cubicBezTo>
                    <a:pt x="78" y="110"/>
                    <a:pt x="78" y="110"/>
                    <a:pt x="78" y="110"/>
                  </a:cubicBezTo>
                  <a:cubicBezTo>
                    <a:pt x="78" y="123"/>
                    <a:pt x="78" y="123"/>
                    <a:pt x="78" y="123"/>
                  </a:cubicBezTo>
                  <a:cubicBezTo>
                    <a:pt x="81" y="121"/>
                    <a:pt x="81" y="121"/>
                    <a:pt x="81" y="121"/>
                  </a:cubicBezTo>
                  <a:cubicBezTo>
                    <a:pt x="82" y="121"/>
                    <a:pt x="83" y="121"/>
                    <a:pt x="84" y="122"/>
                  </a:cubicBezTo>
                  <a:close/>
                  <a:moveTo>
                    <a:pt x="22" y="86"/>
                  </a:moveTo>
                  <a:cubicBezTo>
                    <a:pt x="22" y="87"/>
                    <a:pt x="22" y="88"/>
                    <a:pt x="21" y="89"/>
                  </a:cubicBezTo>
                  <a:cubicBezTo>
                    <a:pt x="14" y="93"/>
                    <a:pt x="14" y="93"/>
                    <a:pt x="14" y="93"/>
                  </a:cubicBezTo>
                  <a:cubicBezTo>
                    <a:pt x="13" y="94"/>
                    <a:pt x="11" y="93"/>
                    <a:pt x="11" y="93"/>
                  </a:cubicBezTo>
                  <a:cubicBezTo>
                    <a:pt x="10" y="92"/>
                    <a:pt x="10" y="91"/>
                    <a:pt x="10" y="91"/>
                  </a:cubicBezTo>
                  <a:cubicBezTo>
                    <a:pt x="10" y="74"/>
                    <a:pt x="10" y="74"/>
                    <a:pt x="10" y="74"/>
                  </a:cubicBezTo>
                  <a:cubicBezTo>
                    <a:pt x="10" y="74"/>
                    <a:pt x="10" y="73"/>
                    <a:pt x="11" y="72"/>
                  </a:cubicBezTo>
                  <a:cubicBezTo>
                    <a:pt x="18" y="68"/>
                    <a:pt x="18" y="68"/>
                    <a:pt x="18" y="68"/>
                  </a:cubicBezTo>
                  <a:cubicBezTo>
                    <a:pt x="19" y="68"/>
                    <a:pt x="21" y="68"/>
                    <a:pt x="21" y="69"/>
                  </a:cubicBezTo>
                  <a:cubicBezTo>
                    <a:pt x="21" y="69"/>
                    <a:pt x="21" y="69"/>
                    <a:pt x="21" y="69"/>
                  </a:cubicBezTo>
                  <a:cubicBezTo>
                    <a:pt x="22" y="70"/>
                    <a:pt x="22" y="71"/>
                    <a:pt x="21" y="72"/>
                  </a:cubicBezTo>
                  <a:cubicBezTo>
                    <a:pt x="15" y="75"/>
                    <a:pt x="15" y="75"/>
                    <a:pt x="15" y="75"/>
                  </a:cubicBezTo>
                  <a:cubicBezTo>
                    <a:pt x="15" y="88"/>
                    <a:pt x="15" y="88"/>
                    <a:pt x="15" y="88"/>
                  </a:cubicBezTo>
                  <a:cubicBezTo>
                    <a:pt x="18" y="86"/>
                    <a:pt x="18" y="86"/>
                    <a:pt x="18" y="86"/>
                  </a:cubicBezTo>
                  <a:cubicBezTo>
                    <a:pt x="19" y="85"/>
                    <a:pt x="21" y="85"/>
                    <a:pt x="22" y="86"/>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Rectangle 27"/>
            <p:cNvSpPr/>
            <p:nvPr/>
          </p:nvSpPr>
          <p:spPr>
            <a:xfrm>
              <a:off x="8599148" y="5617684"/>
              <a:ext cx="605814" cy="373767"/>
            </a:xfrm>
            <a:prstGeom prst="rect">
              <a:avLst/>
            </a:prstGeom>
          </p:spPr>
          <p:txBody>
            <a:bodyPr wrap="none">
              <a:spAutoFit/>
            </a:bodyPr>
            <a:lstStyle/>
            <a:p>
              <a:pPr algn="ctr"/>
              <a:r>
                <a:rPr lang="en-US" sz="1400" b="1" spc="-50" dirty="0">
                  <a:gradFill>
                    <a:gsLst>
                      <a:gs pos="12389">
                        <a:schemeClr val="accent2"/>
                      </a:gs>
                      <a:gs pos="27000">
                        <a:schemeClr val="accent2"/>
                      </a:gs>
                    </a:gsLst>
                    <a:lin ang="5400000" scaled="1"/>
                  </a:gradFill>
                  <a:latin typeface="Segoe UI Light"/>
                </a:rPr>
                <a:t>VPN</a:t>
              </a:r>
            </a:p>
          </p:txBody>
        </p:sp>
      </p:grpSp>
      <p:sp>
        <p:nvSpPr>
          <p:cNvPr id="29" name="TextBox 28"/>
          <p:cNvSpPr txBox="1"/>
          <p:nvPr/>
        </p:nvSpPr>
        <p:spPr>
          <a:xfrm>
            <a:off x="277091" y="2118595"/>
            <a:ext cx="6231044" cy="1990027"/>
          </a:xfrm>
          <a:prstGeom prst="rect">
            <a:avLst/>
          </a:prstGeom>
          <a:noFill/>
        </p:spPr>
        <p:txBody>
          <a:bodyPr wrap="square" lIns="182880" tIns="146304" rIns="182880" bIns="146304" rtlCol="0">
            <a:noAutofit/>
          </a:bodyPr>
          <a:lstStyle/>
          <a:p>
            <a:pPr>
              <a:spcAft>
                <a:spcPts val="600"/>
              </a:spcAft>
            </a:pPr>
            <a:r>
              <a:rPr lang="en-US" sz="2000" spc="-50" dirty="0">
                <a:gradFill>
                  <a:gsLst>
                    <a:gs pos="0">
                      <a:schemeClr val="tx1"/>
                    </a:gs>
                    <a:gs pos="100000">
                      <a:schemeClr val="tx1"/>
                    </a:gs>
                  </a:gsLst>
                </a:gradFill>
              </a:rPr>
              <a:t>Virtual Network as your Datacenter extension</a:t>
            </a:r>
          </a:p>
          <a:p>
            <a:pPr>
              <a:spcAft>
                <a:spcPts val="600"/>
              </a:spcAft>
            </a:pPr>
            <a:r>
              <a:rPr lang="en-US" sz="2000" spc="-50" dirty="0">
                <a:gradFill>
                  <a:gsLst>
                    <a:gs pos="0">
                      <a:schemeClr val="tx1"/>
                    </a:gs>
                    <a:gs pos="100000">
                      <a:schemeClr val="tx1"/>
                    </a:gs>
                  </a:gsLst>
                </a:gradFill>
              </a:rPr>
              <a:t>Create Subnets, Private IP addresses</a:t>
            </a:r>
          </a:p>
          <a:p>
            <a:pPr>
              <a:spcAft>
                <a:spcPts val="600"/>
              </a:spcAft>
            </a:pPr>
            <a:r>
              <a:rPr lang="en-US" sz="2000" spc="-50" dirty="0">
                <a:gradFill>
                  <a:gsLst>
                    <a:gs pos="0">
                      <a:schemeClr val="tx1"/>
                    </a:gs>
                    <a:gs pos="100000">
                      <a:schemeClr val="tx1"/>
                    </a:gs>
                  </a:gsLst>
                </a:gradFill>
              </a:rPr>
              <a:t>Bring your own DNS</a:t>
            </a:r>
          </a:p>
          <a:p>
            <a:pPr>
              <a:spcAft>
                <a:spcPts val="600"/>
              </a:spcAft>
            </a:pPr>
            <a:r>
              <a:rPr lang="en-US" sz="2000" spc="-50" dirty="0">
                <a:gradFill>
                  <a:gsLst>
                    <a:gs pos="0">
                      <a:schemeClr val="tx1"/>
                    </a:gs>
                    <a:gs pos="100000">
                      <a:schemeClr val="tx1"/>
                    </a:gs>
                  </a:gsLst>
                </a:gradFill>
              </a:rPr>
              <a:t>Domain join your VMs</a:t>
            </a:r>
          </a:p>
        </p:txBody>
      </p:sp>
      <p:grpSp>
        <p:nvGrpSpPr>
          <p:cNvPr id="30" name="Group 29"/>
          <p:cNvGrpSpPr/>
          <p:nvPr/>
        </p:nvGrpSpPr>
        <p:grpSpPr>
          <a:xfrm>
            <a:off x="4806443" y="5017040"/>
            <a:ext cx="854074" cy="854076"/>
            <a:chOff x="8383457" y="4980611"/>
            <a:chExt cx="1037196" cy="1037198"/>
          </a:xfrm>
        </p:grpSpPr>
        <p:sp>
          <p:nvSpPr>
            <p:cNvPr id="31" name="Oval 30"/>
            <p:cNvSpPr/>
            <p:nvPr/>
          </p:nvSpPr>
          <p:spPr bwMode="auto">
            <a:xfrm>
              <a:off x="8383457" y="4980611"/>
              <a:ext cx="1037196" cy="1037198"/>
            </a:xfrm>
            <a:prstGeom prst="ellipse">
              <a:avLst/>
            </a:prstGeom>
            <a:solidFill>
              <a:srgbClr val="FFFFFF"/>
            </a:solidFill>
            <a:ln w="63500">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chemeClr val="bg1"/>
                    </a:gs>
                    <a:gs pos="10417">
                      <a:schemeClr val="bg1"/>
                    </a:gs>
                  </a:gsLst>
                  <a:lin ang="5400000" scaled="0"/>
                </a:gradFill>
              </a:endParaRPr>
            </a:p>
          </p:txBody>
        </p:sp>
        <p:sp>
          <p:nvSpPr>
            <p:cNvPr id="32" name="Freeform 5"/>
            <p:cNvSpPr>
              <a:spLocks noEditPoints="1"/>
            </p:cNvSpPr>
            <p:nvPr/>
          </p:nvSpPr>
          <p:spPr bwMode="auto">
            <a:xfrm>
              <a:off x="8541691" y="5100333"/>
              <a:ext cx="720725" cy="536575"/>
            </a:xfrm>
            <a:custGeom>
              <a:avLst/>
              <a:gdLst>
                <a:gd name="T0" fmla="*/ 187 w 189"/>
                <a:gd name="T1" fmla="*/ 48 h 140"/>
                <a:gd name="T2" fmla="*/ 105 w 189"/>
                <a:gd name="T3" fmla="*/ 0 h 140"/>
                <a:gd name="T4" fmla="*/ 99 w 189"/>
                <a:gd name="T5" fmla="*/ 0 h 140"/>
                <a:gd name="T6" fmla="*/ 102 w 189"/>
                <a:gd name="T7" fmla="*/ 98 h 140"/>
                <a:gd name="T8" fmla="*/ 24 w 189"/>
                <a:gd name="T9" fmla="*/ 90 h 140"/>
                <a:gd name="T10" fmla="*/ 71 w 189"/>
                <a:gd name="T11" fmla="*/ 124 h 140"/>
                <a:gd name="T12" fmla="*/ 22 w 189"/>
                <a:gd name="T13" fmla="*/ 91 h 140"/>
                <a:gd name="T14" fmla="*/ 105 w 189"/>
                <a:gd name="T15" fmla="*/ 106 h 140"/>
                <a:gd name="T16" fmla="*/ 103 w 189"/>
                <a:gd name="T17" fmla="*/ 140 h 140"/>
                <a:gd name="T18" fmla="*/ 99 w 189"/>
                <a:gd name="T19" fmla="*/ 140 h 140"/>
                <a:gd name="T20" fmla="*/ 85 w 189"/>
                <a:gd name="T21" fmla="*/ 126 h 140"/>
                <a:gd name="T22" fmla="*/ 98 w 189"/>
                <a:gd name="T23" fmla="*/ 132 h 140"/>
                <a:gd name="T24" fmla="*/ 7 w 189"/>
                <a:gd name="T25" fmla="*/ 57 h 140"/>
                <a:gd name="T26" fmla="*/ 7 w 189"/>
                <a:gd name="T27" fmla="*/ 80 h 140"/>
                <a:gd name="T28" fmla="*/ 8 w 189"/>
                <a:gd name="T29" fmla="*/ 88 h 140"/>
                <a:gd name="T30" fmla="*/ 1 w 189"/>
                <a:gd name="T31" fmla="*/ 84 h 140"/>
                <a:gd name="T32" fmla="*/ 0 w 189"/>
                <a:gd name="T33" fmla="*/ 53 h 140"/>
                <a:gd name="T34" fmla="*/ 6 w 189"/>
                <a:gd name="T35" fmla="*/ 49 h 140"/>
                <a:gd name="T36" fmla="*/ 12 w 189"/>
                <a:gd name="T37" fmla="*/ 52 h 140"/>
                <a:gd name="T38" fmla="*/ 105 w 189"/>
                <a:gd name="T39" fmla="*/ 106 h 140"/>
                <a:gd name="T40" fmla="*/ 189 w 189"/>
                <a:gd name="T41" fmla="*/ 53 h 140"/>
                <a:gd name="T42" fmla="*/ 186 w 189"/>
                <a:gd name="T43" fmla="*/ 84 h 140"/>
                <a:gd name="T44" fmla="*/ 109 w 189"/>
                <a:gd name="T45" fmla="*/ 106 h 140"/>
                <a:gd name="T46" fmla="*/ 189 w 189"/>
                <a:gd name="T47" fmla="*/ 52 h 140"/>
                <a:gd name="T48" fmla="*/ 62 w 189"/>
                <a:gd name="T49" fmla="*/ 104 h 140"/>
                <a:gd name="T50" fmla="*/ 37 w 189"/>
                <a:gd name="T51" fmla="*/ 91 h 140"/>
                <a:gd name="T52" fmla="*/ 36 w 189"/>
                <a:gd name="T53" fmla="*/ 85 h 140"/>
                <a:gd name="T54" fmla="*/ 62 w 189"/>
                <a:gd name="T55" fmla="*/ 97 h 140"/>
                <a:gd name="T56" fmla="*/ 64 w 189"/>
                <a:gd name="T57" fmla="*/ 103 h 140"/>
                <a:gd name="T58" fmla="*/ 84 w 189"/>
                <a:gd name="T59" fmla="*/ 122 h 140"/>
                <a:gd name="T60" fmla="*/ 77 w 189"/>
                <a:gd name="T61" fmla="*/ 129 h 140"/>
                <a:gd name="T62" fmla="*/ 73 w 189"/>
                <a:gd name="T63" fmla="*/ 126 h 140"/>
                <a:gd name="T64" fmla="*/ 74 w 189"/>
                <a:gd name="T65" fmla="*/ 108 h 140"/>
                <a:gd name="T66" fmla="*/ 84 w 189"/>
                <a:gd name="T67" fmla="*/ 104 h 140"/>
                <a:gd name="T68" fmla="*/ 84 w 189"/>
                <a:gd name="T69" fmla="*/ 107 h 140"/>
                <a:gd name="T70" fmla="*/ 78 w 189"/>
                <a:gd name="T71" fmla="*/ 123 h 140"/>
                <a:gd name="T72" fmla="*/ 84 w 189"/>
                <a:gd name="T73" fmla="*/ 122 h 140"/>
                <a:gd name="T74" fmla="*/ 21 w 189"/>
                <a:gd name="T75" fmla="*/ 89 h 140"/>
                <a:gd name="T76" fmla="*/ 11 w 189"/>
                <a:gd name="T77" fmla="*/ 93 h 140"/>
                <a:gd name="T78" fmla="*/ 10 w 189"/>
                <a:gd name="T79" fmla="*/ 74 h 140"/>
                <a:gd name="T80" fmla="*/ 18 w 189"/>
                <a:gd name="T81" fmla="*/ 68 h 140"/>
                <a:gd name="T82" fmla="*/ 21 w 189"/>
                <a:gd name="T83" fmla="*/ 69 h 140"/>
                <a:gd name="T84" fmla="*/ 15 w 189"/>
                <a:gd name="T85" fmla="*/ 75 h 140"/>
                <a:gd name="T86" fmla="*/ 18 w 189"/>
                <a:gd name="T87" fmla="*/ 86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9" h="140">
                  <a:moveTo>
                    <a:pt x="102" y="98"/>
                  </a:moveTo>
                  <a:cubicBezTo>
                    <a:pt x="187" y="48"/>
                    <a:pt x="187" y="48"/>
                    <a:pt x="187" y="48"/>
                  </a:cubicBezTo>
                  <a:cubicBezTo>
                    <a:pt x="187" y="48"/>
                    <a:pt x="187" y="48"/>
                    <a:pt x="186" y="47"/>
                  </a:cubicBezTo>
                  <a:cubicBezTo>
                    <a:pt x="105" y="0"/>
                    <a:pt x="105" y="0"/>
                    <a:pt x="105" y="0"/>
                  </a:cubicBezTo>
                  <a:cubicBezTo>
                    <a:pt x="105" y="0"/>
                    <a:pt x="103" y="0"/>
                    <a:pt x="102" y="0"/>
                  </a:cubicBezTo>
                  <a:cubicBezTo>
                    <a:pt x="101" y="0"/>
                    <a:pt x="100" y="0"/>
                    <a:pt x="99" y="0"/>
                  </a:cubicBezTo>
                  <a:cubicBezTo>
                    <a:pt x="15" y="50"/>
                    <a:pt x="15" y="50"/>
                    <a:pt x="15" y="50"/>
                  </a:cubicBezTo>
                  <a:cubicBezTo>
                    <a:pt x="102" y="98"/>
                    <a:pt x="102" y="98"/>
                    <a:pt x="102" y="98"/>
                  </a:cubicBezTo>
                  <a:cubicBezTo>
                    <a:pt x="102" y="98"/>
                    <a:pt x="102" y="98"/>
                    <a:pt x="102" y="98"/>
                  </a:cubicBezTo>
                  <a:close/>
                  <a:moveTo>
                    <a:pt x="24" y="90"/>
                  </a:moveTo>
                  <a:cubicBezTo>
                    <a:pt x="71" y="116"/>
                    <a:pt x="71" y="116"/>
                    <a:pt x="71" y="116"/>
                  </a:cubicBezTo>
                  <a:cubicBezTo>
                    <a:pt x="71" y="124"/>
                    <a:pt x="71" y="124"/>
                    <a:pt x="71" y="124"/>
                  </a:cubicBezTo>
                  <a:cubicBezTo>
                    <a:pt x="18" y="94"/>
                    <a:pt x="18" y="94"/>
                    <a:pt x="18" y="94"/>
                  </a:cubicBezTo>
                  <a:cubicBezTo>
                    <a:pt x="22" y="91"/>
                    <a:pt x="22" y="91"/>
                    <a:pt x="22" y="91"/>
                  </a:cubicBezTo>
                  <a:cubicBezTo>
                    <a:pt x="23" y="91"/>
                    <a:pt x="23" y="90"/>
                    <a:pt x="24" y="90"/>
                  </a:cubicBezTo>
                  <a:close/>
                  <a:moveTo>
                    <a:pt x="105" y="106"/>
                  </a:moveTo>
                  <a:cubicBezTo>
                    <a:pt x="105" y="137"/>
                    <a:pt x="105" y="137"/>
                    <a:pt x="105" y="137"/>
                  </a:cubicBezTo>
                  <a:cubicBezTo>
                    <a:pt x="105" y="138"/>
                    <a:pt x="104" y="139"/>
                    <a:pt x="103" y="140"/>
                  </a:cubicBezTo>
                  <a:cubicBezTo>
                    <a:pt x="102" y="140"/>
                    <a:pt x="102" y="140"/>
                    <a:pt x="101" y="140"/>
                  </a:cubicBezTo>
                  <a:cubicBezTo>
                    <a:pt x="100" y="140"/>
                    <a:pt x="99" y="140"/>
                    <a:pt x="99" y="140"/>
                  </a:cubicBezTo>
                  <a:cubicBezTo>
                    <a:pt x="80" y="129"/>
                    <a:pt x="80" y="129"/>
                    <a:pt x="80" y="129"/>
                  </a:cubicBezTo>
                  <a:cubicBezTo>
                    <a:pt x="85" y="126"/>
                    <a:pt x="85" y="126"/>
                    <a:pt x="85" y="126"/>
                  </a:cubicBezTo>
                  <a:cubicBezTo>
                    <a:pt x="86" y="126"/>
                    <a:pt x="86" y="126"/>
                    <a:pt x="86" y="125"/>
                  </a:cubicBezTo>
                  <a:cubicBezTo>
                    <a:pt x="98" y="132"/>
                    <a:pt x="98" y="132"/>
                    <a:pt x="98" y="132"/>
                  </a:cubicBezTo>
                  <a:cubicBezTo>
                    <a:pt x="98" y="109"/>
                    <a:pt x="98" y="109"/>
                    <a:pt x="98" y="109"/>
                  </a:cubicBezTo>
                  <a:cubicBezTo>
                    <a:pt x="7" y="57"/>
                    <a:pt x="7" y="57"/>
                    <a:pt x="7" y="57"/>
                  </a:cubicBezTo>
                  <a:cubicBezTo>
                    <a:pt x="7" y="80"/>
                    <a:pt x="7" y="80"/>
                    <a:pt x="7" y="80"/>
                  </a:cubicBezTo>
                  <a:cubicBezTo>
                    <a:pt x="7" y="80"/>
                    <a:pt x="7" y="80"/>
                    <a:pt x="7" y="80"/>
                  </a:cubicBezTo>
                  <a:cubicBezTo>
                    <a:pt x="8" y="81"/>
                    <a:pt x="8" y="81"/>
                    <a:pt x="8" y="81"/>
                  </a:cubicBezTo>
                  <a:cubicBezTo>
                    <a:pt x="8" y="88"/>
                    <a:pt x="8" y="88"/>
                    <a:pt x="8" y="88"/>
                  </a:cubicBezTo>
                  <a:cubicBezTo>
                    <a:pt x="3" y="86"/>
                    <a:pt x="3" y="86"/>
                    <a:pt x="3" y="86"/>
                  </a:cubicBezTo>
                  <a:cubicBezTo>
                    <a:pt x="1" y="84"/>
                    <a:pt x="1" y="84"/>
                    <a:pt x="1" y="84"/>
                  </a:cubicBezTo>
                  <a:cubicBezTo>
                    <a:pt x="0" y="81"/>
                    <a:pt x="0" y="81"/>
                    <a:pt x="0" y="81"/>
                  </a:cubicBezTo>
                  <a:cubicBezTo>
                    <a:pt x="0" y="53"/>
                    <a:pt x="0" y="53"/>
                    <a:pt x="0" y="53"/>
                  </a:cubicBezTo>
                  <a:cubicBezTo>
                    <a:pt x="0" y="51"/>
                    <a:pt x="1" y="50"/>
                    <a:pt x="2" y="49"/>
                  </a:cubicBezTo>
                  <a:cubicBezTo>
                    <a:pt x="3" y="48"/>
                    <a:pt x="5" y="48"/>
                    <a:pt x="6" y="49"/>
                  </a:cubicBezTo>
                  <a:cubicBezTo>
                    <a:pt x="11" y="52"/>
                    <a:pt x="11" y="52"/>
                    <a:pt x="11" y="52"/>
                  </a:cubicBezTo>
                  <a:cubicBezTo>
                    <a:pt x="12" y="52"/>
                    <a:pt x="12" y="52"/>
                    <a:pt x="12" y="52"/>
                  </a:cubicBezTo>
                  <a:cubicBezTo>
                    <a:pt x="104" y="104"/>
                    <a:pt x="104" y="104"/>
                    <a:pt x="104" y="104"/>
                  </a:cubicBezTo>
                  <a:cubicBezTo>
                    <a:pt x="104" y="104"/>
                    <a:pt x="105" y="105"/>
                    <a:pt x="105" y="106"/>
                  </a:cubicBezTo>
                  <a:close/>
                  <a:moveTo>
                    <a:pt x="189" y="52"/>
                  </a:moveTo>
                  <a:cubicBezTo>
                    <a:pt x="189" y="52"/>
                    <a:pt x="189" y="52"/>
                    <a:pt x="189" y="53"/>
                  </a:cubicBezTo>
                  <a:cubicBezTo>
                    <a:pt x="189" y="79"/>
                    <a:pt x="189" y="79"/>
                    <a:pt x="189" y="79"/>
                  </a:cubicBezTo>
                  <a:cubicBezTo>
                    <a:pt x="189" y="81"/>
                    <a:pt x="188" y="83"/>
                    <a:pt x="186" y="84"/>
                  </a:cubicBezTo>
                  <a:cubicBezTo>
                    <a:pt x="109" y="128"/>
                    <a:pt x="109" y="128"/>
                    <a:pt x="109" y="128"/>
                  </a:cubicBezTo>
                  <a:cubicBezTo>
                    <a:pt x="109" y="106"/>
                    <a:pt x="109" y="106"/>
                    <a:pt x="109" y="106"/>
                  </a:cubicBezTo>
                  <a:cubicBezTo>
                    <a:pt x="109" y="104"/>
                    <a:pt x="107" y="102"/>
                    <a:pt x="106" y="101"/>
                  </a:cubicBezTo>
                  <a:cubicBezTo>
                    <a:pt x="189" y="52"/>
                    <a:pt x="189" y="52"/>
                    <a:pt x="189" y="52"/>
                  </a:cubicBezTo>
                  <a:cubicBezTo>
                    <a:pt x="189" y="52"/>
                    <a:pt x="189" y="52"/>
                    <a:pt x="189" y="52"/>
                  </a:cubicBezTo>
                  <a:close/>
                  <a:moveTo>
                    <a:pt x="62" y="104"/>
                  </a:moveTo>
                  <a:cubicBezTo>
                    <a:pt x="62" y="104"/>
                    <a:pt x="61" y="104"/>
                    <a:pt x="61" y="104"/>
                  </a:cubicBezTo>
                  <a:cubicBezTo>
                    <a:pt x="37" y="91"/>
                    <a:pt x="37" y="91"/>
                    <a:pt x="37" y="91"/>
                  </a:cubicBezTo>
                  <a:cubicBezTo>
                    <a:pt x="36" y="90"/>
                    <a:pt x="36" y="89"/>
                    <a:pt x="36" y="87"/>
                  </a:cubicBezTo>
                  <a:cubicBezTo>
                    <a:pt x="36" y="85"/>
                    <a:pt x="36" y="85"/>
                    <a:pt x="36" y="85"/>
                  </a:cubicBezTo>
                  <a:cubicBezTo>
                    <a:pt x="36" y="83"/>
                    <a:pt x="37" y="83"/>
                    <a:pt x="38" y="83"/>
                  </a:cubicBezTo>
                  <a:cubicBezTo>
                    <a:pt x="62" y="97"/>
                    <a:pt x="62" y="97"/>
                    <a:pt x="62" y="97"/>
                  </a:cubicBezTo>
                  <a:cubicBezTo>
                    <a:pt x="63" y="97"/>
                    <a:pt x="64" y="99"/>
                    <a:pt x="64" y="100"/>
                  </a:cubicBezTo>
                  <a:cubicBezTo>
                    <a:pt x="64" y="103"/>
                    <a:pt x="64" y="103"/>
                    <a:pt x="64" y="103"/>
                  </a:cubicBezTo>
                  <a:cubicBezTo>
                    <a:pt x="64" y="104"/>
                    <a:pt x="63" y="104"/>
                    <a:pt x="62" y="104"/>
                  </a:cubicBezTo>
                  <a:close/>
                  <a:moveTo>
                    <a:pt x="84" y="122"/>
                  </a:moveTo>
                  <a:cubicBezTo>
                    <a:pt x="85" y="123"/>
                    <a:pt x="85" y="124"/>
                    <a:pt x="84" y="124"/>
                  </a:cubicBezTo>
                  <a:cubicBezTo>
                    <a:pt x="77" y="129"/>
                    <a:pt x="77" y="129"/>
                    <a:pt x="77" y="129"/>
                  </a:cubicBezTo>
                  <a:cubicBezTo>
                    <a:pt x="76" y="129"/>
                    <a:pt x="74" y="128"/>
                    <a:pt x="74" y="128"/>
                  </a:cubicBezTo>
                  <a:cubicBezTo>
                    <a:pt x="73" y="128"/>
                    <a:pt x="73" y="126"/>
                    <a:pt x="73" y="126"/>
                  </a:cubicBezTo>
                  <a:cubicBezTo>
                    <a:pt x="73" y="110"/>
                    <a:pt x="73" y="110"/>
                    <a:pt x="73" y="110"/>
                  </a:cubicBezTo>
                  <a:cubicBezTo>
                    <a:pt x="73" y="110"/>
                    <a:pt x="73" y="108"/>
                    <a:pt x="74" y="108"/>
                  </a:cubicBezTo>
                  <a:cubicBezTo>
                    <a:pt x="81" y="104"/>
                    <a:pt x="81" y="104"/>
                    <a:pt x="81" y="104"/>
                  </a:cubicBezTo>
                  <a:cubicBezTo>
                    <a:pt x="82" y="103"/>
                    <a:pt x="83" y="103"/>
                    <a:pt x="84" y="104"/>
                  </a:cubicBezTo>
                  <a:cubicBezTo>
                    <a:pt x="84" y="104"/>
                    <a:pt x="84" y="104"/>
                    <a:pt x="84" y="104"/>
                  </a:cubicBezTo>
                  <a:cubicBezTo>
                    <a:pt x="85" y="105"/>
                    <a:pt x="85" y="107"/>
                    <a:pt x="84" y="107"/>
                  </a:cubicBezTo>
                  <a:cubicBezTo>
                    <a:pt x="78" y="110"/>
                    <a:pt x="78" y="110"/>
                    <a:pt x="78" y="110"/>
                  </a:cubicBezTo>
                  <a:cubicBezTo>
                    <a:pt x="78" y="123"/>
                    <a:pt x="78" y="123"/>
                    <a:pt x="78" y="123"/>
                  </a:cubicBezTo>
                  <a:cubicBezTo>
                    <a:pt x="81" y="121"/>
                    <a:pt x="81" y="121"/>
                    <a:pt x="81" y="121"/>
                  </a:cubicBezTo>
                  <a:cubicBezTo>
                    <a:pt x="82" y="121"/>
                    <a:pt x="83" y="121"/>
                    <a:pt x="84" y="122"/>
                  </a:cubicBezTo>
                  <a:close/>
                  <a:moveTo>
                    <a:pt x="22" y="86"/>
                  </a:moveTo>
                  <a:cubicBezTo>
                    <a:pt x="22" y="87"/>
                    <a:pt x="22" y="88"/>
                    <a:pt x="21" y="89"/>
                  </a:cubicBezTo>
                  <a:cubicBezTo>
                    <a:pt x="14" y="93"/>
                    <a:pt x="14" y="93"/>
                    <a:pt x="14" y="93"/>
                  </a:cubicBezTo>
                  <a:cubicBezTo>
                    <a:pt x="13" y="94"/>
                    <a:pt x="11" y="93"/>
                    <a:pt x="11" y="93"/>
                  </a:cubicBezTo>
                  <a:cubicBezTo>
                    <a:pt x="10" y="92"/>
                    <a:pt x="10" y="91"/>
                    <a:pt x="10" y="91"/>
                  </a:cubicBezTo>
                  <a:cubicBezTo>
                    <a:pt x="10" y="74"/>
                    <a:pt x="10" y="74"/>
                    <a:pt x="10" y="74"/>
                  </a:cubicBezTo>
                  <a:cubicBezTo>
                    <a:pt x="10" y="74"/>
                    <a:pt x="10" y="73"/>
                    <a:pt x="11" y="72"/>
                  </a:cubicBezTo>
                  <a:cubicBezTo>
                    <a:pt x="18" y="68"/>
                    <a:pt x="18" y="68"/>
                    <a:pt x="18" y="68"/>
                  </a:cubicBezTo>
                  <a:cubicBezTo>
                    <a:pt x="19" y="68"/>
                    <a:pt x="21" y="68"/>
                    <a:pt x="21" y="69"/>
                  </a:cubicBezTo>
                  <a:cubicBezTo>
                    <a:pt x="21" y="69"/>
                    <a:pt x="21" y="69"/>
                    <a:pt x="21" y="69"/>
                  </a:cubicBezTo>
                  <a:cubicBezTo>
                    <a:pt x="22" y="70"/>
                    <a:pt x="22" y="71"/>
                    <a:pt x="21" y="72"/>
                  </a:cubicBezTo>
                  <a:cubicBezTo>
                    <a:pt x="15" y="75"/>
                    <a:pt x="15" y="75"/>
                    <a:pt x="15" y="75"/>
                  </a:cubicBezTo>
                  <a:cubicBezTo>
                    <a:pt x="15" y="88"/>
                    <a:pt x="15" y="88"/>
                    <a:pt x="15" y="88"/>
                  </a:cubicBezTo>
                  <a:cubicBezTo>
                    <a:pt x="18" y="86"/>
                    <a:pt x="18" y="86"/>
                    <a:pt x="18" y="86"/>
                  </a:cubicBezTo>
                  <a:cubicBezTo>
                    <a:pt x="19" y="85"/>
                    <a:pt x="21" y="85"/>
                    <a:pt x="22" y="86"/>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3" name="Rectangle 32"/>
            <p:cNvSpPr/>
            <p:nvPr/>
          </p:nvSpPr>
          <p:spPr>
            <a:xfrm>
              <a:off x="8599148" y="5617684"/>
              <a:ext cx="605814" cy="373767"/>
            </a:xfrm>
            <a:prstGeom prst="rect">
              <a:avLst/>
            </a:prstGeom>
          </p:spPr>
          <p:txBody>
            <a:bodyPr wrap="none">
              <a:spAutoFit/>
            </a:bodyPr>
            <a:lstStyle/>
            <a:p>
              <a:pPr algn="ctr"/>
              <a:r>
                <a:rPr lang="en-US" sz="1400" b="1" spc="-50" dirty="0" smtClean="0">
                  <a:gradFill>
                    <a:gsLst>
                      <a:gs pos="12389">
                        <a:schemeClr val="accent2"/>
                      </a:gs>
                      <a:gs pos="27000">
                        <a:schemeClr val="accent2"/>
                      </a:gs>
                    </a:gsLst>
                    <a:lin ang="5400000" scaled="1"/>
                  </a:gradFill>
                  <a:latin typeface="Segoe UI Light"/>
                </a:rPr>
                <a:t>VPN</a:t>
              </a:r>
              <a:endParaRPr lang="en-US" sz="1050" dirty="0">
                <a:gradFill>
                  <a:gsLst>
                    <a:gs pos="12389">
                      <a:schemeClr val="accent2"/>
                    </a:gs>
                    <a:gs pos="27000">
                      <a:schemeClr val="accent2"/>
                    </a:gs>
                  </a:gsLst>
                  <a:lin ang="5400000" scaled="1"/>
                </a:gradFill>
              </a:endParaRPr>
            </a:p>
          </p:txBody>
        </p:sp>
      </p:grpSp>
      <p:sp>
        <p:nvSpPr>
          <p:cNvPr id="35" name="TextBox 34"/>
          <p:cNvSpPr txBox="1"/>
          <p:nvPr/>
        </p:nvSpPr>
        <p:spPr>
          <a:xfrm>
            <a:off x="247297" y="1515332"/>
            <a:ext cx="7143935" cy="752367"/>
          </a:xfrm>
          <a:prstGeom prst="rect">
            <a:avLst/>
          </a:prstGeom>
          <a:noFill/>
        </p:spPr>
        <p:txBody>
          <a:bodyPr wrap="square" lIns="182854" tIns="146283" rIns="182854" bIns="146283" rtlCol="0">
            <a:noAutofit/>
          </a:bodyPr>
          <a:lstStyle/>
          <a:p>
            <a:pPr>
              <a:spcBef>
                <a:spcPct val="20000"/>
              </a:spcBef>
              <a:spcAft>
                <a:spcPts val="1199"/>
              </a:spcAft>
              <a:buSzPct val="80000"/>
            </a:pPr>
            <a:r>
              <a:rPr lang="en-US" sz="3200" spc="-50" dirty="0" smtClean="0">
                <a:gradFill>
                  <a:gsLst>
                    <a:gs pos="2917">
                      <a:schemeClr val="tx2"/>
                    </a:gs>
                    <a:gs pos="30000">
                      <a:schemeClr val="tx2"/>
                    </a:gs>
                  </a:gsLst>
                  <a:lin ang="5400000" scaled="0"/>
                </a:gradFill>
                <a:latin typeface="+mj-lt"/>
              </a:rPr>
              <a:t>Microsoft Azure </a:t>
            </a:r>
            <a:r>
              <a:rPr lang="en-US" sz="3200" spc="-50" dirty="0">
                <a:gradFill>
                  <a:gsLst>
                    <a:gs pos="2917">
                      <a:schemeClr val="tx2"/>
                    </a:gs>
                    <a:gs pos="30000">
                      <a:schemeClr val="tx2"/>
                    </a:gs>
                  </a:gsLst>
                  <a:lin ang="5400000" scaled="0"/>
                </a:gradFill>
                <a:latin typeface="+mj-lt"/>
              </a:rPr>
              <a:t>Infrastructure </a:t>
            </a:r>
            <a:r>
              <a:rPr lang="en-US" sz="3200" spc="-50" dirty="0" smtClean="0">
                <a:gradFill>
                  <a:gsLst>
                    <a:gs pos="2917">
                      <a:schemeClr val="tx2"/>
                    </a:gs>
                    <a:gs pos="30000">
                      <a:schemeClr val="tx2"/>
                    </a:gs>
                  </a:gsLst>
                  <a:lin ang="5400000" scaled="0"/>
                </a:gradFill>
                <a:latin typeface="+mj-lt"/>
              </a:rPr>
              <a:t>Services</a:t>
            </a:r>
            <a:endParaRPr lang="en-US" sz="3200" spc="-50" dirty="0">
              <a:gradFill>
                <a:gsLst>
                  <a:gs pos="2917">
                    <a:schemeClr val="tx2"/>
                  </a:gs>
                  <a:gs pos="30000">
                    <a:schemeClr val="tx2"/>
                  </a:gs>
                </a:gsLst>
                <a:lin ang="5400000" scaled="0"/>
              </a:gradFill>
              <a:latin typeface="+mj-lt"/>
            </a:endParaRPr>
          </a:p>
        </p:txBody>
      </p:sp>
    </p:spTree>
    <p:extLst>
      <p:ext uri="{BB962C8B-B14F-4D97-AF65-F5344CB8AC3E}">
        <p14:creationId xmlns:p14="http://schemas.microsoft.com/office/powerpoint/2010/main" val="42186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30000" decel="70000" fill="hold" nodeType="afterEffect">
                                  <p:stCondLst>
                                    <p:cond delay="0"/>
                                  </p:stCondLst>
                                  <p:childTnLst>
                                    <p:animMotion origin="layout" path="M -1.05693E-6 -4.33046E-6 L 0.09153 -0.08987 " pathEditMode="relative" rAng="0" ptsTypes="AA">
                                      <p:cBhvr>
                                        <p:cTn id="6" dur="500" fill="hold"/>
                                        <p:tgtEl>
                                          <p:spTgt spid="73"/>
                                        </p:tgtEl>
                                        <p:attrNameLst>
                                          <p:attrName>ppt_x</p:attrName>
                                          <p:attrName>ppt_y</p:attrName>
                                        </p:attrNameLst>
                                      </p:cBhvr>
                                      <p:rCtr x="4238" y="-4380"/>
                                    </p:animMotion>
                                  </p:childTnLst>
                                </p:cTn>
                              </p:par>
                              <p:par>
                                <p:cTn id="7" presetID="6" presetClass="emph" presetSubtype="0" accel="30000" decel="70000" fill="hold" nodeType="withEffect">
                                  <p:stCondLst>
                                    <p:cond delay="0"/>
                                  </p:stCondLst>
                                  <p:childTnLst>
                                    <p:animScale>
                                      <p:cBhvr>
                                        <p:cTn id="8" dur="500" fill="hold"/>
                                        <p:tgtEl>
                                          <p:spTgt spid="73"/>
                                        </p:tgtEl>
                                      </p:cBhvr>
                                      <p:by x="65400" y="65400"/>
                                    </p:animScale>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250"/>
                                        <p:tgtEl>
                                          <p:spTgt spid="25"/>
                                        </p:tgtEl>
                                      </p:cBhvr>
                                    </p:animEffect>
                                  </p:childTnLst>
                                </p:cTn>
                              </p:par>
                            </p:childTnLst>
                          </p:cTn>
                        </p:par>
                        <p:par>
                          <p:cTn id="13" fill="hold">
                            <p:stCondLst>
                              <p:cond delay="750"/>
                            </p:stCondLst>
                            <p:childTnLst>
                              <p:par>
                                <p:cTn id="14" presetID="22" presetClass="entr" presetSubtype="1" fill="hold" nodeType="after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wipe(up)">
                                      <p:cBhvr>
                                        <p:cTn id="16" dur="500"/>
                                        <p:tgtEl>
                                          <p:spTgt spid="10"/>
                                        </p:tgtEl>
                                      </p:cBhvr>
                                    </p:animEffect>
                                  </p:childTnLst>
                                </p:cTn>
                              </p:par>
                            </p:childTnLst>
                          </p:cTn>
                        </p:par>
                        <p:par>
                          <p:cTn id="17" fill="hold">
                            <p:stCondLst>
                              <p:cond delay="1250"/>
                            </p:stCondLst>
                            <p:childTnLst>
                              <p:par>
                                <p:cTn id="18" presetID="22" presetClass="entr" presetSubtype="2" fill="hold" nodeType="after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wipe(right)">
                                      <p:cBhvr>
                                        <p:cTn id="20" dur="500"/>
                                        <p:tgtEl>
                                          <p:spTgt spid="14"/>
                                        </p:tgtEl>
                                      </p:cBhvr>
                                    </p:animEffect>
                                  </p:childTnLst>
                                </p:cTn>
                              </p:par>
                            </p:childTnLst>
                          </p:cTn>
                        </p:par>
                        <p:par>
                          <p:cTn id="21" fill="hold">
                            <p:stCondLst>
                              <p:cond delay="1750"/>
                            </p:stCondLst>
                            <p:childTnLst>
                              <p:par>
                                <p:cTn id="22" presetID="10" presetClass="entr" presetSubtype="0" fill="hold" nodeType="afterEffect">
                                  <p:stCondLst>
                                    <p:cond delay="0"/>
                                  </p:stCondLst>
                                  <p:childTnLst>
                                    <p:set>
                                      <p:cBhvr>
                                        <p:cTn id="23" dur="1" fill="hold">
                                          <p:stCondLst>
                                            <p:cond delay="0"/>
                                          </p:stCondLst>
                                        </p:cTn>
                                        <p:tgtEl>
                                          <p:spTgt spid="30"/>
                                        </p:tgtEl>
                                        <p:attrNameLst>
                                          <p:attrName>style.visibility</p:attrName>
                                        </p:attrNameLst>
                                      </p:cBhvr>
                                      <p:to>
                                        <p:strVal val="visible"/>
                                      </p:to>
                                    </p:set>
                                    <p:animEffect transition="in" filter="fade">
                                      <p:cBhvr>
                                        <p:cTn id="24" dur="250"/>
                                        <p:tgtEl>
                                          <p:spTgt spid="30"/>
                                        </p:tgtEl>
                                      </p:cBhvr>
                                    </p:animEffect>
                                  </p:childTnLst>
                                </p:cTn>
                              </p:par>
                            </p:childTnLst>
                          </p:cTn>
                        </p:par>
                        <p:par>
                          <p:cTn id="25" fill="hold">
                            <p:stCondLst>
                              <p:cond delay="2000"/>
                            </p:stCondLst>
                            <p:childTnLst>
                              <p:par>
                                <p:cTn id="26" presetID="53" presetClass="entr" presetSubtype="16" fill="hold" nodeType="afterEffect">
                                  <p:stCondLst>
                                    <p:cond delay="0"/>
                                  </p:stCondLst>
                                  <p:childTnLst>
                                    <p:set>
                                      <p:cBhvr>
                                        <p:cTn id="27" dur="1" fill="hold">
                                          <p:stCondLst>
                                            <p:cond delay="0"/>
                                          </p:stCondLst>
                                        </p:cTn>
                                        <p:tgtEl>
                                          <p:spTgt spid="54"/>
                                        </p:tgtEl>
                                        <p:attrNameLst>
                                          <p:attrName>style.visibility</p:attrName>
                                        </p:attrNameLst>
                                      </p:cBhvr>
                                      <p:to>
                                        <p:strVal val="visible"/>
                                      </p:to>
                                    </p:set>
                                    <p:anim calcmode="lin" valueType="num">
                                      <p:cBhvr>
                                        <p:cTn id="28" dur="250" fill="hold"/>
                                        <p:tgtEl>
                                          <p:spTgt spid="54"/>
                                        </p:tgtEl>
                                        <p:attrNameLst>
                                          <p:attrName>ppt_w</p:attrName>
                                        </p:attrNameLst>
                                      </p:cBhvr>
                                      <p:tavLst>
                                        <p:tav tm="0">
                                          <p:val>
                                            <p:fltVal val="0"/>
                                          </p:val>
                                        </p:tav>
                                        <p:tav tm="100000">
                                          <p:val>
                                            <p:strVal val="#ppt_w"/>
                                          </p:val>
                                        </p:tav>
                                      </p:tavLst>
                                    </p:anim>
                                    <p:anim calcmode="lin" valueType="num">
                                      <p:cBhvr>
                                        <p:cTn id="29" dur="250" fill="hold"/>
                                        <p:tgtEl>
                                          <p:spTgt spid="54"/>
                                        </p:tgtEl>
                                        <p:attrNameLst>
                                          <p:attrName>ppt_h</p:attrName>
                                        </p:attrNameLst>
                                      </p:cBhvr>
                                      <p:tavLst>
                                        <p:tav tm="0">
                                          <p:val>
                                            <p:fltVal val="0"/>
                                          </p:val>
                                        </p:tav>
                                        <p:tav tm="100000">
                                          <p:val>
                                            <p:strVal val="#ppt_h"/>
                                          </p:val>
                                        </p:tav>
                                      </p:tavLst>
                                    </p:anim>
                                    <p:animEffect transition="in" filter="fade">
                                      <p:cBhvr>
                                        <p:cTn id="30" dur="250"/>
                                        <p:tgtEl>
                                          <p:spTgt spid="54"/>
                                        </p:tgtEl>
                                      </p:cBhvr>
                                    </p:animEffect>
                                  </p:childTnLst>
                                </p:cTn>
                              </p:par>
                              <p:par>
                                <p:cTn id="31" presetID="6" presetClass="emph" presetSubtype="0" decel="100000" fill="hold" nodeType="withEffect">
                                  <p:stCondLst>
                                    <p:cond delay="200"/>
                                  </p:stCondLst>
                                  <p:childTnLst>
                                    <p:animScale>
                                      <p:cBhvr>
                                        <p:cTn id="32" dur="250" fill="hold"/>
                                        <p:tgtEl>
                                          <p:spTgt spid="54"/>
                                        </p:tgtEl>
                                      </p:cBhvr>
                                      <p:by x="110000" y="110000"/>
                                    </p:animScale>
                                  </p:childTnLst>
                                </p:cTn>
                              </p:par>
                              <p:par>
                                <p:cTn id="33" presetID="6" presetClass="emph" presetSubtype="0" decel="100000" fill="hold" nodeType="withEffect">
                                  <p:stCondLst>
                                    <p:cond delay="300"/>
                                  </p:stCondLst>
                                  <p:childTnLst>
                                    <p:animScale>
                                      <p:cBhvr>
                                        <p:cTn id="34" dur="250" fill="hold"/>
                                        <p:tgtEl>
                                          <p:spTgt spid="54"/>
                                        </p:tgtEl>
                                      </p:cBhvr>
                                      <p:by x="91000" y="91000"/>
                                    </p:animScale>
                                  </p:childTnLst>
                                </p:cTn>
                              </p:par>
                              <p:par>
                                <p:cTn id="35" presetID="10" presetClass="entr" presetSubtype="0" fill="hold" grpId="0" nodeType="withEffect">
                                  <p:stCondLst>
                                    <p:cond delay="300"/>
                                  </p:stCondLst>
                                  <p:childTnLst>
                                    <p:set>
                                      <p:cBhvr>
                                        <p:cTn id="36" dur="1" fill="hold">
                                          <p:stCondLst>
                                            <p:cond delay="0"/>
                                          </p:stCondLst>
                                        </p:cTn>
                                        <p:tgtEl>
                                          <p:spTgt spid="68"/>
                                        </p:tgtEl>
                                        <p:attrNameLst>
                                          <p:attrName>style.visibility</p:attrName>
                                        </p:attrNameLst>
                                      </p:cBhvr>
                                      <p:to>
                                        <p:strVal val="visible"/>
                                      </p:to>
                                    </p:set>
                                    <p:animEffect transition="in" filter="fade">
                                      <p:cBhvr>
                                        <p:cTn id="37" dur="600"/>
                                        <p:tgtEl>
                                          <p:spTgt spid="68"/>
                                        </p:tgtEl>
                                      </p:cBhvr>
                                    </p:animEffect>
                                  </p:childTnLst>
                                </p:cTn>
                              </p:par>
                              <p:par>
                                <p:cTn id="38" presetID="35" presetClass="path" presetSubtype="0" decel="100000" fill="hold" grpId="1" nodeType="withEffect">
                                  <p:stCondLst>
                                    <p:cond delay="100"/>
                                  </p:stCondLst>
                                  <p:childTnLst>
                                    <p:animMotion origin="layout" path="M -0.05553 0.00023 L 3.518E-6 0.00023 " pathEditMode="relative" rAng="0" ptsTypes="AA">
                                      <p:cBhvr>
                                        <p:cTn id="39" dur="800" fill="hold"/>
                                        <p:tgtEl>
                                          <p:spTgt spid="68"/>
                                        </p:tgtEl>
                                        <p:attrNameLst>
                                          <p:attrName>ppt_x</p:attrName>
                                          <p:attrName>ppt_y</p:attrName>
                                        </p:attrNameLst>
                                      </p:cBhvr>
                                      <p:rCtr x="2770" y="0"/>
                                    </p:animMotion>
                                  </p:childTnLst>
                                </p:cTn>
                              </p:par>
                              <p:par>
                                <p:cTn id="40" presetID="10" presetClass="entr" presetSubtype="0" fill="hold" grpId="0" nodeType="withEffect">
                                  <p:stCondLst>
                                    <p:cond delay="200"/>
                                  </p:stCondLst>
                                  <p:childTnLst>
                                    <p:set>
                                      <p:cBhvr>
                                        <p:cTn id="41" dur="1" fill="hold">
                                          <p:stCondLst>
                                            <p:cond delay="0"/>
                                          </p:stCondLst>
                                        </p:cTn>
                                        <p:tgtEl>
                                          <p:spTgt spid="29"/>
                                        </p:tgtEl>
                                        <p:attrNameLst>
                                          <p:attrName>style.visibility</p:attrName>
                                        </p:attrNameLst>
                                      </p:cBhvr>
                                      <p:to>
                                        <p:strVal val="visible"/>
                                      </p:to>
                                    </p:set>
                                    <p:animEffect transition="in" filter="fade">
                                      <p:cBhvr>
                                        <p:cTn id="42" dur="600"/>
                                        <p:tgtEl>
                                          <p:spTgt spid="29"/>
                                        </p:tgtEl>
                                      </p:cBhvr>
                                    </p:animEffect>
                                  </p:childTnLst>
                                </p:cTn>
                              </p:par>
                              <p:par>
                                <p:cTn id="43" presetID="35" presetClass="path" presetSubtype="0" decel="100000" fill="hold" grpId="1" nodeType="withEffect">
                                  <p:stCondLst>
                                    <p:cond delay="0"/>
                                  </p:stCondLst>
                                  <p:childTnLst>
                                    <p:animMotion origin="layout" path="M -0.05553 0.00023 L 4.70513E-6 0.00023 " pathEditMode="relative" rAng="0" ptsTypes="AA">
                                      <p:cBhvr>
                                        <p:cTn id="44" dur="800" fill="hold"/>
                                        <p:tgtEl>
                                          <p:spTgt spid="29"/>
                                        </p:tgtEl>
                                        <p:attrNameLst>
                                          <p:attrName>ppt_x</p:attrName>
                                          <p:attrName>ppt_y</p:attrName>
                                        </p:attrNameLst>
                                      </p:cBhvr>
                                      <p:rCtr x="277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p:bldP spid="68" grpId="1"/>
      <p:bldP spid="29" grpId="0"/>
      <p:bldP spid="29" grpId="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275482" y="4178913"/>
            <a:ext cx="5642760" cy="2515028"/>
            <a:chOff x="274639" y="4179009"/>
            <a:chExt cx="5643561" cy="2515385"/>
          </a:xfrm>
        </p:grpSpPr>
        <p:sp>
          <p:nvSpPr>
            <p:cNvPr id="52" name="Freeform 18"/>
            <p:cNvSpPr>
              <a:spLocks noEditPoints="1"/>
            </p:cNvSpPr>
            <p:nvPr/>
          </p:nvSpPr>
          <p:spPr bwMode="auto">
            <a:xfrm>
              <a:off x="274639" y="4179009"/>
              <a:ext cx="5643561" cy="2515385"/>
            </a:xfrm>
            <a:prstGeom prst="rect">
              <a:avLst/>
            </a:prstGeom>
            <a:solidFill>
              <a:schemeClr val="tx2"/>
            </a:solidFill>
            <a:ln>
              <a:noFill/>
            </a:ln>
          </p:spPr>
          <p:txBody>
            <a:bodyPr vert="horz" wrap="square" lIns="91427" tIns="45713" rIns="91427" bIns="45713" numCol="1" anchor="t" anchorCtr="0" compatLnSpc="1">
              <a:prstTxWarp prst="textNoShape">
                <a:avLst/>
              </a:prstTxWarp>
            </a:bodyPr>
            <a:lstStyle/>
            <a:p>
              <a:pPr defTabSz="932324"/>
              <a:endParaRPr lang="en-US">
                <a:solidFill>
                  <a:srgbClr val="505050"/>
                </a:solidFill>
              </a:endParaRPr>
            </a:p>
          </p:txBody>
        </p:sp>
        <p:sp>
          <p:nvSpPr>
            <p:cNvPr id="34" name="TextBox 33"/>
            <p:cNvSpPr txBox="1"/>
            <p:nvPr/>
          </p:nvSpPr>
          <p:spPr>
            <a:xfrm>
              <a:off x="1971614" y="5294232"/>
              <a:ext cx="2249609" cy="973201"/>
            </a:xfrm>
            <a:prstGeom prst="rect">
              <a:avLst/>
            </a:prstGeom>
            <a:noFill/>
          </p:spPr>
          <p:txBody>
            <a:bodyPr wrap="square" lIns="0" tIns="146283" rIns="182854" bIns="146283" rtlCol="0">
              <a:spAutoFit/>
            </a:bodyPr>
            <a:lstStyle/>
            <a:p>
              <a:pPr defTabSz="932324">
                <a:lnSpc>
                  <a:spcPct val="90000"/>
                </a:lnSpc>
              </a:pPr>
              <a:r>
                <a:rPr lang="en-US" sz="1599" dirty="0">
                  <a:gradFill>
                    <a:gsLst>
                      <a:gs pos="2917">
                        <a:srgbClr val="EFEFEF"/>
                      </a:gs>
                      <a:gs pos="100000">
                        <a:srgbClr val="EFEFEF"/>
                      </a:gs>
                    </a:gsLst>
                    <a:lin ang="5400000" scaled="0"/>
                  </a:gradFill>
                </a:rPr>
                <a:t>Individual </a:t>
              </a:r>
              <a:br>
                <a:rPr lang="en-US" sz="1599" dirty="0">
                  <a:gradFill>
                    <a:gsLst>
                      <a:gs pos="2917">
                        <a:srgbClr val="EFEFEF"/>
                      </a:gs>
                      <a:gs pos="100000">
                        <a:srgbClr val="EFEFEF"/>
                      </a:gs>
                    </a:gsLst>
                    <a:lin ang="5400000" scaled="0"/>
                  </a:gradFill>
                </a:rPr>
              </a:br>
              <a:r>
                <a:rPr lang="en-US" sz="1599" dirty="0">
                  <a:gradFill>
                    <a:gsLst>
                      <a:gs pos="2917">
                        <a:srgbClr val="EFEFEF"/>
                      </a:gs>
                      <a:gs pos="100000">
                        <a:srgbClr val="EFEFEF"/>
                      </a:gs>
                    </a:gsLst>
                    <a:lin ang="5400000" scaled="0"/>
                  </a:gradFill>
                </a:rPr>
                <a:t>computers behind </a:t>
              </a:r>
              <a:br>
                <a:rPr lang="en-US" sz="1599" dirty="0">
                  <a:gradFill>
                    <a:gsLst>
                      <a:gs pos="2917">
                        <a:srgbClr val="EFEFEF"/>
                      </a:gs>
                      <a:gs pos="100000">
                        <a:srgbClr val="EFEFEF"/>
                      </a:gs>
                    </a:gsLst>
                    <a:lin ang="5400000" scaled="0"/>
                  </a:gradFill>
                </a:rPr>
              </a:br>
              <a:r>
                <a:rPr lang="en-US" sz="1599" dirty="0">
                  <a:gradFill>
                    <a:gsLst>
                      <a:gs pos="2917">
                        <a:srgbClr val="EFEFEF"/>
                      </a:gs>
                      <a:gs pos="100000">
                        <a:srgbClr val="EFEFEF"/>
                      </a:gs>
                    </a:gsLst>
                    <a:lin ang="5400000" scaled="0"/>
                  </a:gradFill>
                </a:rPr>
                <a:t>corporate firewall</a:t>
              </a:r>
            </a:p>
          </p:txBody>
        </p:sp>
        <p:sp>
          <p:nvSpPr>
            <p:cNvPr id="49" name="Freeform 34"/>
            <p:cNvSpPr>
              <a:spLocks noEditPoints="1"/>
            </p:cNvSpPr>
            <p:nvPr/>
          </p:nvSpPr>
          <p:spPr bwMode="auto">
            <a:xfrm>
              <a:off x="4685740" y="4995399"/>
              <a:ext cx="1040569" cy="700073"/>
            </a:xfrm>
            <a:custGeom>
              <a:avLst/>
              <a:gdLst>
                <a:gd name="T0" fmla="*/ 408 w 438"/>
                <a:gd name="T1" fmla="*/ 0 h 295"/>
                <a:gd name="T2" fmla="*/ 356 w 438"/>
                <a:gd name="T3" fmla="*/ 0 h 295"/>
                <a:gd name="T4" fmla="*/ 326 w 438"/>
                <a:gd name="T5" fmla="*/ 29 h 295"/>
                <a:gd name="T6" fmla="*/ 326 w 438"/>
                <a:gd name="T7" fmla="*/ 265 h 295"/>
                <a:gd name="T8" fmla="*/ 356 w 438"/>
                <a:gd name="T9" fmla="*/ 295 h 295"/>
                <a:gd name="T10" fmla="*/ 408 w 438"/>
                <a:gd name="T11" fmla="*/ 295 h 295"/>
                <a:gd name="T12" fmla="*/ 438 w 438"/>
                <a:gd name="T13" fmla="*/ 265 h 295"/>
                <a:gd name="T14" fmla="*/ 438 w 438"/>
                <a:gd name="T15" fmla="*/ 29 h 295"/>
                <a:gd name="T16" fmla="*/ 408 w 438"/>
                <a:gd name="T17" fmla="*/ 0 h 295"/>
                <a:gd name="T18" fmla="*/ 382 w 438"/>
                <a:gd name="T19" fmla="*/ 225 h 295"/>
                <a:gd name="T20" fmla="*/ 367 w 438"/>
                <a:gd name="T21" fmla="*/ 210 h 295"/>
                <a:gd name="T22" fmla="*/ 382 w 438"/>
                <a:gd name="T23" fmla="*/ 196 h 295"/>
                <a:gd name="T24" fmla="*/ 396 w 438"/>
                <a:gd name="T25" fmla="*/ 210 h 295"/>
                <a:gd name="T26" fmla="*/ 382 w 438"/>
                <a:gd name="T27" fmla="*/ 225 h 295"/>
                <a:gd name="T28" fmla="*/ 408 w 438"/>
                <a:gd name="T29" fmla="*/ 80 h 295"/>
                <a:gd name="T30" fmla="*/ 355 w 438"/>
                <a:gd name="T31" fmla="*/ 80 h 295"/>
                <a:gd name="T32" fmla="*/ 355 w 438"/>
                <a:gd name="T33" fmla="*/ 70 h 295"/>
                <a:gd name="T34" fmla="*/ 408 w 438"/>
                <a:gd name="T35" fmla="*/ 70 h 295"/>
                <a:gd name="T36" fmla="*/ 408 w 438"/>
                <a:gd name="T37" fmla="*/ 80 h 295"/>
                <a:gd name="T38" fmla="*/ 408 w 438"/>
                <a:gd name="T39" fmla="*/ 50 h 295"/>
                <a:gd name="T40" fmla="*/ 355 w 438"/>
                <a:gd name="T41" fmla="*/ 50 h 295"/>
                <a:gd name="T42" fmla="*/ 355 w 438"/>
                <a:gd name="T43" fmla="*/ 40 h 295"/>
                <a:gd name="T44" fmla="*/ 408 w 438"/>
                <a:gd name="T45" fmla="*/ 40 h 295"/>
                <a:gd name="T46" fmla="*/ 408 w 438"/>
                <a:gd name="T47" fmla="*/ 50 h 295"/>
                <a:gd name="T48" fmla="*/ 287 w 438"/>
                <a:gd name="T49" fmla="*/ 27 h 295"/>
                <a:gd name="T50" fmla="*/ 17 w 438"/>
                <a:gd name="T51" fmla="*/ 27 h 295"/>
                <a:gd name="T52" fmla="*/ 0 w 438"/>
                <a:gd name="T53" fmla="*/ 44 h 295"/>
                <a:gd name="T54" fmla="*/ 0 w 438"/>
                <a:gd name="T55" fmla="*/ 222 h 295"/>
                <a:gd name="T56" fmla="*/ 17 w 438"/>
                <a:gd name="T57" fmla="*/ 239 h 295"/>
                <a:gd name="T58" fmla="*/ 111 w 438"/>
                <a:gd name="T59" fmla="*/ 239 h 295"/>
                <a:gd name="T60" fmla="*/ 111 w 438"/>
                <a:gd name="T61" fmla="*/ 239 h 295"/>
                <a:gd name="T62" fmla="*/ 111 w 438"/>
                <a:gd name="T63" fmla="*/ 255 h 295"/>
                <a:gd name="T64" fmla="*/ 107 w 438"/>
                <a:gd name="T65" fmla="*/ 260 h 295"/>
                <a:gd name="T66" fmla="*/ 56 w 438"/>
                <a:gd name="T67" fmla="*/ 268 h 295"/>
                <a:gd name="T68" fmla="*/ 52 w 438"/>
                <a:gd name="T69" fmla="*/ 273 h 295"/>
                <a:gd name="T70" fmla="*/ 52 w 438"/>
                <a:gd name="T71" fmla="*/ 285 h 295"/>
                <a:gd name="T72" fmla="*/ 56 w 438"/>
                <a:gd name="T73" fmla="*/ 289 h 295"/>
                <a:gd name="T74" fmla="*/ 248 w 438"/>
                <a:gd name="T75" fmla="*/ 289 h 295"/>
                <a:gd name="T76" fmla="*/ 252 w 438"/>
                <a:gd name="T77" fmla="*/ 285 h 295"/>
                <a:gd name="T78" fmla="*/ 252 w 438"/>
                <a:gd name="T79" fmla="*/ 273 h 295"/>
                <a:gd name="T80" fmla="*/ 248 w 438"/>
                <a:gd name="T81" fmla="*/ 268 h 295"/>
                <a:gd name="T82" fmla="*/ 196 w 438"/>
                <a:gd name="T83" fmla="*/ 260 h 295"/>
                <a:gd name="T84" fmla="*/ 192 w 438"/>
                <a:gd name="T85" fmla="*/ 255 h 295"/>
                <a:gd name="T86" fmla="*/ 192 w 438"/>
                <a:gd name="T87" fmla="*/ 239 h 295"/>
                <a:gd name="T88" fmla="*/ 192 w 438"/>
                <a:gd name="T89" fmla="*/ 239 h 295"/>
                <a:gd name="T90" fmla="*/ 287 w 438"/>
                <a:gd name="T91" fmla="*/ 239 h 295"/>
                <a:gd name="T92" fmla="*/ 304 w 438"/>
                <a:gd name="T93" fmla="*/ 222 h 295"/>
                <a:gd name="T94" fmla="*/ 304 w 438"/>
                <a:gd name="T95" fmla="*/ 44 h 295"/>
                <a:gd name="T96" fmla="*/ 287 w 438"/>
                <a:gd name="T97" fmla="*/ 27 h 295"/>
                <a:gd name="T98" fmla="*/ 287 w 438"/>
                <a:gd name="T99" fmla="*/ 209 h 295"/>
                <a:gd name="T100" fmla="*/ 17 w 438"/>
                <a:gd name="T101" fmla="*/ 209 h 295"/>
                <a:gd name="T102" fmla="*/ 17 w 438"/>
                <a:gd name="T103" fmla="*/ 44 h 295"/>
                <a:gd name="T104" fmla="*/ 287 w 438"/>
                <a:gd name="T105" fmla="*/ 44 h 295"/>
                <a:gd name="T106" fmla="*/ 287 w 438"/>
                <a:gd name="T107" fmla="*/ 209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38" h="295">
                  <a:moveTo>
                    <a:pt x="408" y="0"/>
                  </a:moveTo>
                  <a:cubicBezTo>
                    <a:pt x="356" y="0"/>
                    <a:pt x="356" y="0"/>
                    <a:pt x="356" y="0"/>
                  </a:cubicBezTo>
                  <a:cubicBezTo>
                    <a:pt x="339" y="0"/>
                    <a:pt x="326" y="13"/>
                    <a:pt x="326" y="29"/>
                  </a:cubicBezTo>
                  <a:cubicBezTo>
                    <a:pt x="326" y="265"/>
                    <a:pt x="326" y="265"/>
                    <a:pt x="326" y="265"/>
                  </a:cubicBezTo>
                  <a:cubicBezTo>
                    <a:pt x="326" y="281"/>
                    <a:pt x="339" y="295"/>
                    <a:pt x="356" y="295"/>
                  </a:cubicBezTo>
                  <a:cubicBezTo>
                    <a:pt x="408" y="295"/>
                    <a:pt x="408" y="295"/>
                    <a:pt x="408" y="295"/>
                  </a:cubicBezTo>
                  <a:cubicBezTo>
                    <a:pt x="424" y="295"/>
                    <a:pt x="438" y="281"/>
                    <a:pt x="438" y="265"/>
                  </a:cubicBezTo>
                  <a:cubicBezTo>
                    <a:pt x="438" y="29"/>
                    <a:pt x="438" y="29"/>
                    <a:pt x="438" y="29"/>
                  </a:cubicBezTo>
                  <a:cubicBezTo>
                    <a:pt x="438" y="13"/>
                    <a:pt x="424" y="0"/>
                    <a:pt x="408" y="0"/>
                  </a:cubicBezTo>
                  <a:close/>
                  <a:moveTo>
                    <a:pt x="382" y="225"/>
                  </a:moveTo>
                  <a:cubicBezTo>
                    <a:pt x="374" y="225"/>
                    <a:pt x="367" y="218"/>
                    <a:pt x="367" y="210"/>
                  </a:cubicBezTo>
                  <a:cubicBezTo>
                    <a:pt x="367" y="202"/>
                    <a:pt x="374" y="196"/>
                    <a:pt x="382" y="196"/>
                  </a:cubicBezTo>
                  <a:cubicBezTo>
                    <a:pt x="390" y="196"/>
                    <a:pt x="396" y="202"/>
                    <a:pt x="396" y="210"/>
                  </a:cubicBezTo>
                  <a:cubicBezTo>
                    <a:pt x="396" y="218"/>
                    <a:pt x="390" y="225"/>
                    <a:pt x="382" y="225"/>
                  </a:cubicBezTo>
                  <a:close/>
                  <a:moveTo>
                    <a:pt x="408" y="80"/>
                  </a:moveTo>
                  <a:cubicBezTo>
                    <a:pt x="355" y="80"/>
                    <a:pt x="355" y="80"/>
                    <a:pt x="355" y="80"/>
                  </a:cubicBezTo>
                  <a:cubicBezTo>
                    <a:pt x="355" y="70"/>
                    <a:pt x="355" y="70"/>
                    <a:pt x="355" y="70"/>
                  </a:cubicBezTo>
                  <a:cubicBezTo>
                    <a:pt x="408" y="70"/>
                    <a:pt x="408" y="70"/>
                    <a:pt x="408" y="70"/>
                  </a:cubicBezTo>
                  <a:lnTo>
                    <a:pt x="408" y="80"/>
                  </a:lnTo>
                  <a:close/>
                  <a:moveTo>
                    <a:pt x="408" y="50"/>
                  </a:moveTo>
                  <a:cubicBezTo>
                    <a:pt x="355" y="50"/>
                    <a:pt x="355" y="50"/>
                    <a:pt x="355" y="50"/>
                  </a:cubicBezTo>
                  <a:cubicBezTo>
                    <a:pt x="355" y="40"/>
                    <a:pt x="355" y="40"/>
                    <a:pt x="355" y="40"/>
                  </a:cubicBezTo>
                  <a:cubicBezTo>
                    <a:pt x="408" y="40"/>
                    <a:pt x="408" y="40"/>
                    <a:pt x="408" y="40"/>
                  </a:cubicBezTo>
                  <a:lnTo>
                    <a:pt x="408" y="50"/>
                  </a:lnTo>
                  <a:close/>
                  <a:moveTo>
                    <a:pt x="287" y="27"/>
                  </a:moveTo>
                  <a:cubicBezTo>
                    <a:pt x="17" y="27"/>
                    <a:pt x="17" y="27"/>
                    <a:pt x="17" y="27"/>
                  </a:cubicBezTo>
                  <a:cubicBezTo>
                    <a:pt x="8" y="27"/>
                    <a:pt x="0" y="35"/>
                    <a:pt x="0" y="44"/>
                  </a:cubicBezTo>
                  <a:cubicBezTo>
                    <a:pt x="0" y="222"/>
                    <a:pt x="0" y="222"/>
                    <a:pt x="0" y="222"/>
                  </a:cubicBezTo>
                  <a:cubicBezTo>
                    <a:pt x="0" y="231"/>
                    <a:pt x="8" y="239"/>
                    <a:pt x="17" y="239"/>
                  </a:cubicBezTo>
                  <a:cubicBezTo>
                    <a:pt x="111" y="239"/>
                    <a:pt x="111" y="239"/>
                    <a:pt x="111" y="239"/>
                  </a:cubicBezTo>
                  <a:cubicBezTo>
                    <a:pt x="111" y="239"/>
                    <a:pt x="111" y="239"/>
                    <a:pt x="111" y="239"/>
                  </a:cubicBezTo>
                  <a:cubicBezTo>
                    <a:pt x="111" y="255"/>
                    <a:pt x="111" y="255"/>
                    <a:pt x="111" y="255"/>
                  </a:cubicBezTo>
                  <a:cubicBezTo>
                    <a:pt x="111" y="257"/>
                    <a:pt x="109" y="259"/>
                    <a:pt x="107" y="260"/>
                  </a:cubicBezTo>
                  <a:cubicBezTo>
                    <a:pt x="56" y="268"/>
                    <a:pt x="56" y="268"/>
                    <a:pt x="56" y="268"/>
                  </a:cubicBezTo>
                  <a:cubicBezTo>
                    <a:pt x="54" y="269"/>
                    <a:pt x="52" y="271"/>
                    <a:pt x="52" y="273"/>
                  </a:cubicBezTo>
                  <a:cubicBezTo>
                    <a:pt x="52" y="285"/>
                    <a:pt x="52" y="285"/>
                    <a:pt x="52" y="285"/>
                  </a:cubicBezTo>
                  <a:cubicBezTo>
                    <a:pt x="52" y="287"/>
                    <a:pt x="53" y="289"/>
                    <a:pt x="56" y="289"/>
                  </a:cubicBezTo>
                  <a:cubicBezTo>
                    <a:pt x="248" y="289"/>
                    <a:pt x="248" y="289"/>
                    <a:pt x="248" y="289"/>
                  </a:cubicBezTo>
                  <a:cubicBezTo>
                    <a:pt x="251" y="289"/>
                    <a:pt x="252" y="287"/>
                    <a:pt x="252" y="285"/>
                  </a:cubicBezTo>
                  <a:cubicBezTo>
                    <a:pt x="252" y="273"/>
                    <a:pt x="252" y="273"/>
                    <a:pt x="252" y="273"/>
                  </a:cubicBezTo>
                  <a:cubicBezTo>
                    <a:pt x="252" y="271"/>
                    <a:pt x="251" y="269"/>
                    <a:pt x="248" y="268"/>
                  </a:cubicBezTo>
                  <a:cubicBezTo>
                    <a:pt x="196" y="260"/>
                    <a:pt x="196" y="260"/>
                    <a:pt x="196" y="260"/>
                  </a:cubicBezTo>
                  <a:cubicBezTo>
                    <a:pt x="194" y="259"/>
                    <a:pt x="192" y="257"/>
                    <a:pt x="192" y="255"/>
                  </a:cubicBezTo>
                  <a:cubicBezTo>
                    <a:pt x="192" y="239"/>
                    <a:pt x="192" y="239"/>
                    <a:pt x="192" y="239"/>
                  </a:cubicBezTo>
                  <a:cubicBezTo>
                    <a:pt x="192" y="239"/>
                    <a:pt x="192" y="239"/>
                    <a:pt x="192" y="239"/>
                  </a:cubicBezTo>
                  <a:cubicBezTo>
                    <a:pt x="287" y="239"/>
                    <a:pt x="287" y="239"/>
                    <a:pt x="287" y="239"/>
                  </a:cubicBezTo>
                  <a:cubicBezTo>
                    <a:pt x="296" y="239"/>
                    <a:pt x="304" y="231"/>
                    <a:pt x="304" y="222"/>
                  </a:cubicBezTo>
                  <a:cubicBezTo>
                    <a:pt x="304" y="44"/>
                    <a:pt x="304" y="44"/>
                    <a:pt x="304" y="44"/>
                  </a:cubicBezTo>
                  <a:cubicBezTo>
                    <a:pt x="304" y="35"/>
                    <a:pt x="296" y="27"/>
                    <a:pt x="287" y="27"/>
                  </a:cubicBezTo>
                  <a:close/>
                  <a:moveTo>
                    <a:pt x="287" y="209"/>
                  </a:moveTo>
                  <a:cubicBezTo>
                    <a:pt x="17" y="209"/>
                    <a:pt x="17" y="209"/>
                    <a:pt x="17" y="209"/>
                  </a:cubicBezTo>
                  <a:cubicBezTo>
                    <a:pt x="17" y="44"/>
                    <a:pt x="17" y="44"/>
                    <a:pt x="17" y="44"/>
                  </a:cubicBezTo>
                  <a:cubicBezTo>
                    <a:pt x="287" y="44"/>
                    <a:pt x="287" y="44"/>
                    <a:pt x="287" y="44"/>
                  </a:cubicBezTo>
                  <a:lnTo>
                    <a:pt x="287" y="209"/>
                  </a:lnTo>
                  <a:close/>
                </a:path>
              </a:pathLst>
            </a:custGeom>
            <a:solidFill>
              <a:schemeClr val="bg1"/>
            </a:solidFill>
            <a:ln>
              <a:noFill/>
            </a:ln>
            <a:extLst/>
          </p:spPr>
          <p:txBody>
            <a:bodyPr vert="horz" wrap="square" lIns="91427" tIns="45713" rIns="91427" bIns="45713" numCol="1" anchor="t" anchorCtr="0" compatLnSpc="1">
              <a:prstTxWarp prst="textNoShape">
                <a:avLst/>
              </a:prstTxWarp>
            </a:bodyPr>
            <a:lstStyle/>
            <a:p>
              <a:pPr defTabSz="932324"/>
              <a:endParaRPr lang="en-US" dirty="0">
                <a:solidFill>
                  <a:srgbClr val="505050"/>
                </a:solidFill>
              </a:endParaRPr>
            </a:p>
          </p:txBody>
        </p:sp>
        <p:sp>
          <p:nvSpPr>
            <p:cNvPr id="50" name="Freeform 34"/>
            <p:cNvSpPr>
              <a:spLocks noEditPoints="1"/>
            </p:cNvSpPr>
            <p:nvPr/>
          </p:nvSpPr>
          <p:spPr bwMode="auto">
            <a:xfrm>
              <a:off x="4688513" y="5791329"/>
              <a:ext cx="1040569" cy="700073"/>
            </a:xfrm>
            <a:custGeom>
              <a:avLst/>
              <a:gdLst>
                <a:gd name="T0" fmla="*/ 408 w 438"/>
                <a:gd name="T1" fmla="*/ 0 h 295"/>
                <a:gd name="T2" fmla="*/ 356 w 438"/>
                <a:gd name="T3" fmla="*/ 0 h 295"/>
                <a:gd name="T4" fmla="*/ 326 w 438"/>
                <a:gd name="T5" fmla="*/ 29 h 295"/>
                <a:gd name="T6" fmla="*/ 326 w 438"/>
                <a:gd name="T7" fmla="*/ 265 h 295"/>
                <a:gd name="T8" fmla="*/ 356 w 438"/>
                <a:gd name="T9" fmla="*/ 295 h 295"/>
                <a:gd name="T10" fmla="*/ 408 w 438"/>
                <a:gd name="T11" fmla="*/ 295 h 295"/>
                <a:gd name="T12" fmla="*/ 438 w 438"/>
                <a:gd name="T13" fmla="*/ 265 h 295"/>
                <a:gd name="T14" fmla="*/ 438 w 438"/>
                <a:gd name="T15" fmla="*/ 29 h 295"/>
                <a:gd name="T16" fmla="*/ 408 w 438"/>
                <a:gd name="T17" fmla="*/ 0 h 295"/>
                <a:gd name="T18" fmla="*/ 382 w 438"/>
                <a:gd name="T19" fmla="*/ 225 h 295"/>
                <a:gd name="T20" fmla="*/ 367 w 438"/>
                <a:gd name="T21" fmla="*/ 210 h 295"/>
                <a:gd name="T22" fmla="*/ 382 w 438"/>
                <a:gd name="T23" fmla="*/ 196 h 295"/>
                <a:gd name="T24" fmla="*/ 396 w 438"/>
                <a:gd name="T25" fmla="*/ 210 h 295"/>
                <a:gd name="T26" fmla="*/ 382 w 438"/>
                <a:gd name="T27" fmla="*/ 225 h 295"/>
                <a:gd name="T28" fmla="*/ 408 w 438"/>
                <a:gd name="T29" fmla="*/ 80 h 295"/>
                <a:gd name="T30" fmla="*/ 355 w 438"/>
                <a:gd name="T31" fmla="*/ 80 h 295"/>
                <a:gd name="T32" fmla="*/ 355 w 438"/>
                <a:gd name="T33" fmla="*/ 70 h 295"/>
                <a:gd name="T34" fmla="*/ 408 w 438"/>
                <a:gd name="T35" fmla="*/ 70 h 295"/>
                <a:gd name="T36" fmla="*/ 408 w 438"/>
                <a:gd name="T37" fmla="*/ 80 h 295"/>
                <a:gd name="T38" fmla="*/ 408 w 438"/>
                <a:gd name="T39" fmla="*/ 50 h 295"/>
                <a:gd name="T40" fmla="*/ 355 w 438"/>
                <a:gd name="T41" fmla="*/ 50 h 295"/>
                <a:gd name="T42" fmla="*/ 355 w 438"/>
                <a:gd name="T43" fmla="*/ 40 h 295"/>
                <a:gd name="T44" fmla="*/ 408 w 438"/>
                <a:gd name="T45" fmla="*/ 40 h 295"/>
                <a:gd name="T46" fmla="*/ 408 w 438"/>
                <a:gd name="T47" fmla="*/ 50 h 295"/>
                <a:gd name="T48" fmla="*/ 287 w 438"/>
                <a:gd name="T49" fmla="*/ 27 h 295"/>
                <a:gd name="T50" fmla="*/ 17 w 438"/>
                <a:gd name="T51" fmla="*/ 27 h 295"/>
                <a:gd name="T52" fmla="*/ 0 w 438"/>
                <a:gd name="T53" fmla="*/ 44 h 295"/>
                <a:gd name="T54" fmla="*/ 0 w 438"/>
                <a:gd name="T55" fmla="*/ 222 h 295"/>
                <a:gd name="T56" fmla="*/ 17 w 438"/>
                <a:gd name="T57" fmla="*/ 239 h 295"/>
                <a:gd name="T58" fmla="*/ 111 w 438"/>
                <a:gd name="T59" fmla="*/ 239 h 295"/>
                <a:gd name="T60" fmla="*/ 111 w 438"/>
                <a:gd name="T61" fmla="*/ 239 h 295"/>
                <a:gd name="T62" fmla="*/ 111 w 438"/>
                <a:gd name="T63" fmla="*/ 255 h 295"/>
                <a:gd name="T64" fmla="*/ 107 w 438"/>
                <a:gd name="T65" fmla="*/ 260 h 295"/>
                <a:gd name="T66" fmla="*/ 56 w 438"/>
                <a:gd name="T67" fmla="*/ 268 h 295"/>
                <a:gd name="T68" fmla="*/ 52 w 438"/>
                <a:gd name="T69" fmla="*/ 273 h 295"/>
                <a:gd name="T70" fmla="*/ 52 w 438"/>
                <a:gd name="T71" fmla="*/ 285 h 295"/>
                <a:gd name="T72" fmla="*/ 56 w 438"/>
                <a:gd name="T73" fmla="*/ 289 h 295"/>
                <a:gd name="T74" fmla="*/ 248 w 438"/>
                <a:gd name="T75" fmla="*/ 289 h 295"/>
                <a:gd name="T76" fmla="*/ 252 w 438"/>
                <a:gd name="T77" fmla="*/ 285 h 295"/>
                <a:gd name="T78" fmla="*/ 252 w 438"/>
                <a:gd name="T79" fmla="*/ 273 h 295"/>
                <a:gd name="T80" fmla="*/ 248 w 438"/>
                <a:gd name="T81" fmla="*/ 268 h 295"/>
                <a:gd name="T82" fmla="*/ 196 w 438"/>
                <a:gd name="T83" fmla="*/ 260 h 295"/>
                <a:gd name="T84" fmla="*/ 192 w 438"/>
                <a:gd name="T85" fmla="*/ 255 h 295"/>
                <a:gd name="T86" fmla="*/ 192 w 438"/>
                <a:gd name="T87" fmla="*/ 239 h 295"/>
                <a:gd name="T88" fmla="*/ 192 w 438"/>
                <a:gd name="T89" fmla="*/ 239 h 295"/>
                <a:gd name="T90" fmla="*/ 287 w 438"/>
                <a:gd name="T91" fmla="*/ 239 h 295"/>
                <a:gd name="T92" fmla="*/ 304 w 438"/>
                <a:gd name="T93" fmla="*/ 222 h 295"/>
                <a:gd name="T94" fmla="*/ 304 w 438"/>
                <a:gd name="T95" fmla="*/ 44 h 295"/>
                <a:gd name="T96" fmla="*/ 287 w 438"/>
                <a:gd name="T97" fmla="*/ 27 h 295"/>
                <a:gd name="T98" fmla="*/ 287 w 438"/>
                <a:gd name="T99" fmla="*/ 209 h 295"/>
                <a:gd name="T100" fmla="*/ 17 w 438"/>
                <a:gd name="T101" fmla="*/ 209 h 295"/>
                <a:gd name="T102" fmla="*/ 17 w 438"/>
                <a:gd name="T103" fmla="*/ 44 h 295"/>
                <a:gd name="T104" fmla="*/ 287 w 438"/>
                <a:gd name="T105" fmla="*/ 44 h 295"/>
                <a:gd name="T106" fmla="*/ 287 w 438"/>
                <a:gd name="T107" fmla="*/ 209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38" h="295">
                  <a:moveTo>
                    <a:pt x="408" y="0"/>
                  </a:moveTo>
                  <a:cubicBezTo>
                    <a:pt x="356" y="0"/>
                    <a:pt x="356" y="0"/>
                    <a:pt x="356" y="0"/>
                  </a:cubicBezTo>
                  <a:cubicBezTo>
                    <a:pt x="339" y="0"/>
                    <a:pt x="326" y="13"/>
                    <a:pt x="326" y="29"/>
                  </a:cubicBezTo>
                  <a:cubicBezTo>
                    <a:pt x="326" y="265"/>
                    <a:pt x="326" y="265"/>
                    <a:pt x="326" y="265"/>
                  </a:cubicBezTo>
                  <a:cubicBezTo>
                    <a:pt x="326" y="281"/>
                    <a:pt x="339" y="295"/>
                    <a:pt x="356" y="295"/>
                  </a:cubicBezTo>
                  <a:cubicBezTo>
                    <a:pt x="408" y="295"/>
                    <a:pt x="408" y="295"/>
                    <a:pt x="408" y="295"/>
                  </a:cubicBezTo>
                  <a:cubicBezTo>
                    <a:pt x="424" y="295"/>
                    <a:pt x="438" y="281"/>
                    <a:pt x="438" y="265"/>
                  </a:cubicBezTo>
                  <a:cubicBezTo>
                    <a:pt x="438" y="29"/>
                    <a:pt x="438" y="29"/>
                    <a:pt x="438" y="29"/>
                  </a:cubicBezTo>
                  <a:cubicBezTo>
                    <a:pt x="438" y="13"/>
                    <a:pt x="424" y="0"/>
                    <a:pt x="408" y="0"/>
                  </a:cubicBezTo>
                  <a:close/>
                  <a:moveTo>
                    <a:pt x="382" y="225"/>
                  </a:moveTo>
                  <a:cubicBezTo>
                    <a:pt x="374" y="225"/>
                    <a:pt x="367" y="218"/>
                    <a:pt x="367" y="210"/>
                  </a:cubicBezTo>
                  <a:cubicBezTo>
                    <a:pt x="367" y="202"/>
                    <a:pt x="374" y="196"/>
                    <a:pt x="382" y="196"/>
                  </a:cubicBezTo>
                  <a:cubicBezTo>
                    <a:pt x="390" y="196"/>
                    <a:pt x="396" y="202"/>
                    <a:pt x="396" y="210"/>
                  </a:cubicBezTo>
                  <a:cubicBezTo>
                    <a:pt x="396" y="218"/>
                    <a:pt x="390" y="225"/>
                    <a:pt x="382" y="225"/>
                  </a:cubicBezTo>
                  <a:close/>
                  <a:moveTo>
                    <a:pt x="408" y="80"/>
                  </a:moveTo>
                  <a:cubicBezTo>
                    <a:pt x="355" y="80"/>
                    <a:pt x="355" y="80"/>
                    <a:pt x="355" y="80"/>
                  </a:cubicBezTo>
                  <a:cubicBezTo>
                    <a:pt x="355" y="70"/>
                    <a:pt x="355" y="70"/>
                    <a:pt x="355" y="70"/>
                  </a:cubicBezTo>
                  <a:cubicBezTo>
                    <a:pt x="408" y="70"/>
                    <a:pt x="408" y="70"/>
                    <a:pt x="408" y="70"/>
                  </a:cubicBezTo>
                  <a:lnTo>
                    <a:pt x="408" y="80"/>
                  </a:lnTo>
                  <a:close/>
                  <a:moveTo>
                    <a:pt x="408" y="50"/>
                  </a:moveTo>
                  <a:cubicBezTo>
                    <a:pt x="355" y="50"/>
                    <a:pt x="355" y="50"/>
                    <a:pt x="355" y="50"/>
                  </a:cubicBezTo>
                  <a:cubicBezTo>
                    <a:pt x="355" y="40"/>
                    <a:pt x="355" y="40"/>
                    <a:pt x="355" y="40"/>
                  </a:cubicBezTo>
                  <a:cubicBezTo>
                    <a:pt x="408" y="40"/>
                    <a:pt x="408" y="40"/>
                    <a:pt x="408" y="40"/>
                  </a:cubicBezTo>
                  <a:lnTo>
                    <a:pt x="408" y="50"/>
                  </a:lnTo>
                  <a:close/>
                  <a:moveTo>
                    <a:pt x="287" y="27"/>
                  </a:moveTo>
                  <a:cubicBezTo>
                    <a:pt x="17" y="27"/>
                    <a:pt x="17" y="27"/>
                    <a:pt x="17" y="27"/>
                  </a:cubicBezTo>
                  <a:cubicBezTo>
                    <a:pt x="8" y="27"/>
                    <a:pt x="0" y="35"/>
                    <a:pt x="0" y="44"/>
                  </a:cubicBezTo>
                  <a:cubicBezTo>
                    <a:pt x="0" y="222"/>
                    <a:pt x="0" y="222"/>
                    <a:pt x="0" y="222"/>
                  </a:cubicBezTo>
                  <a:cubicBezTo>
                    <a:pt x="0" y="231"/>
                    <a:pt x="8" y="239"/>
                    <a:pt x="17" y="239"/>
                  </a:cubicBezTo>
                  <a:cubicBezTo>
                    <a:pt x="111" y="239"/>
                    <a:pt x="111" y="239"/>
                    <a:pt x="111" y="239"/>
                  </a:cubicBezTo>
                  <a:cubicBezTo>
                    <a:pt x="111" y="239"/>
                    <a:pt x="111" y="239"/>
                    <a:pt x="111" y="239"/>
                  </a:cubicBezTo>
                  <a:cubicBezTo>
                    <a:pt x="111" y="255"/>
                    <a:pt x="111" y="255"/>
                    <a:pt x="111" y="255"/>
                  </a:cubicBezTo>
                  <a:cubicBezTo>
                    <a:pt x="111" y="257"/>
                    <a:pt x="109" y="259"/>
                    <a:pt x="107" y="260"/>
                  </a:cubicBezTo>
                  <a:cubicBezTo>
                    <a:pt x="56" y="268"/>
                    <a:pt x="56" y="268"/>
                    <a:pt x="56" y="268"/>
                  </a:cubicBezTo>
                  <a:cubicBezTo>
                    <a:pt x="54" y="269"/>
                    <a:pt x="52" y="271"/>
                    <a:pt x="52" y="273"/>
                  </a:cubicBezTo>
                  <a:cubicBezTo>
                    <a:pt x="52" y="285"/>
                    <a:pt x="52" y="285"/>
                    <a:pt x="52" y="285"/>
                  </a:cubicBezTo>
                  <a:cubicBezTo>
                    <a:pt x="52" y="287"/>
                    <a:pt x="53" y="289"/>
                    <a:pt x="56" y="289"/>
                  </a:cubicBezTo>
                  <a:cubicBezTo>
                    <a:pt x="248" y="289"/>
                    <a:pt x="248" y="289"/>
                    <a:pt x="248" y="289"/>
                  </a:cubicBezTo>
                  <a:cubicBezTo>
                    <a:pt x="251" y="289"/>
                    <a:pt x="252" y="287"/>
                    <a:pt x="252" y="285"/>
                  </a:cubicBezTo>
                  <a:cubicBezTo>
                    <a:pt x="252" y="273"/>
                    <a:pt x="252" y="273"/>
                    <a:pt x="252" y="273"/>
                  </a:cubicBezTo>
                  <a:cubicBezTo>
                    <a:pt x="252" y="271"/>
                    <a:pt x="251" y="269"/>
                    <a:pt x="248" y="268"/>
                  </a:cubicBezTo>
                  <a:cubicBezTo>
                    <a:pt x="196" y="260"/>
                    <a:pt x="196" y="260"/>
                    <a:pt x="196" y="260"/>
                  </a:cubicBezTo>
                  <a:cubicBezTo>
                    <a:pt x="194" y="259"/>
                    <a:pt x="192" y="257"/>
                    <a:pt x="192" y="255"/>
                  </a:cubicBezTo>
                  <a:cubicBezTo>
                    <a:pt x="192" y="239"/>
                    <a:pt x="192" y="239"/>
                    <a:pt x="192" y="239"/>
                  </a:cubicBezTo>
                  <a:cubicBezTo>
                    <a:pt x="192" y="239"/>
                    <a:pt x="192" y="239"/>
                    <a:pt x="192" y="239"/>
                  </a:cubicBezTo>
                  <a:cubicBezTo>
                    <a:pt x="287" y="239"/>
                    <a:pt x="287" y="239"/>
                    <a:pt x="287" y="239"/>
                  </a:cubicBezTo>
                  <a:cubicBezTo>
                    <a:pt x="296" y="239"/>
                    <a:pt x="304" y="231"/>
                    <a:pt x="304" y="222"/>
                  </a:cubicBezTo>
                  <a:cubicBezTo>
                    <a:pt x="304" y="44"/>
                    <a:pt x="304" y="44"/>
                    <a:pt x="304" y="44"/>
                  </a:cubicBezTo>
                  <a:cubicBezTo>
                    <a:pt x="304" y="35"/>
                    <a:pt x="296" y="27"/>
                    <a:pt x="287" y="27"/>
                  </a:cubicBezTo>
                  <a:close/>
                  <a:moveTo>
                    <a:pt x="287" y="209"/>
                  </a:moveTo>
                  <a:cubicBezTo>
                    <a:pt x="17" y="209"/>
                    <a:pt x="17" y="209"/>
                    <a:pt x="17" y="209"/>
                  </a:cubicBezTo>
                  <a:cubicBezTo>
                    <a:pt x="17" y="44"/>
                    <a:pt x="17" y="44"/>
                    <a:pt x="17" y="44"/>
                  </a:cubicBezTo>
                  <a:cubicBezTo>
                    <a:pt x="287" y="44"/>
                    <a:pt x="287" y="44"/>
                    <a:pt x="287" y="44"/>
                  </a:cubicBezTo>
                  <a:lnTo>
                    <a:pt x="287" y="209"/>
                  </a:lnTo>
                  <a:close/>
                </a:path>
              </a:pathLst>
            </a:custGeom>
            <a:solidFill>
              <a:schemeClr val="bg1"/>
            </a:solidFill>
            <a:ln>
              <a:noFill/>
            </a:ln>
            <a:extLst/>
          </p:spPr>
          <p:txBody>
            <a:bodyPr vert="horz" wrap="square" lIns="91427" tIns="45713" rIns="91427" bIns="45713" numCol="1" anchor="t" anchorCtr="0" compatLnSpc="1">
              <a:prstTxWarp prst="textNoShape">
                <a:avLst/>
              </a:prstTxWarp>
            </a:bodyPr>
            <a:lstStyle/>
            <a:p>
              <a:pPr defTabSz="932324"/>
              <a:endParaRPr lang="en-US" dirty="0">
                <a:solidFill>
                  <a:srgbClr val="505050"/>
                </a:solidFill>
              </a:endParaRPr>
            </a:p>
          </p:txBody>
        </p:sp>
      </p:grpSp>
      <p:grpSp>
        <p:nvGrpSpPr>
          <p:cNvPr id="9" name="Group 8"/>
          <p:cNvGrpSpPr/>
          <p:nvPr/>
        </p:nvGrpSpPr>
        <p:grpSpPr>
          <a:xfrm>
            <a:off x="275482" y="2483916"/>
            <a:ext cx="5642760" cy="2515028"/>
            <a:chOff x="274639" y="4179009"/>
            <a:chExt cx="5643561" cy="2515385"/>
          </a:xfrm>
        </p:grpSpPr>
        <p:grpSp>
          <p:nvGrpSpPr>
            <p:cNvPr id="83" name="Group 82"/>
            <p:cNvGrpSpPr/>
            <p:nvPr/>
          </p:nvGrpSpPr>
          <p:grpSpPr>
            <a:xfrm>
              <a:off x="274639" y="4179009"/>
              <a:ext cx="5643561" cy="2515385"/>
              <a:chOff x="274639" y="4179009"/>
              <a:chExt cx="5643561" cy="2515385"/>
            </a:xfrm>
          </p:grpSpPr>
          <p:sp>
            <p:nvSpPr>
              <p:cNvPr id="84" name="Freeform 18"/>
              <p:cNvSpPr>
                <a:spLocks noEditPoints="1"/>
              </p:cNvSpPr>
              <p:nvPr/>
            </p:nvSpPr>
            <p:spPr bwMode="auto">
              <a:xfrm>
                <a:off x="274639" y="4179009"/>
                <a:ext cx="5643561" cy="2515385"/>
              </a:xfrm>
              <a:prstGeom prst="rect">
                <a:avLst/>
              </a:prstGeom>
              <a:solidFill>
                <a:schemeClr val="tx2"/>
              </a:solidFill>
              <a:ln>
                <a:noFill/>
              </a:ln>
            </p:spPr>
            <p:txBody>
              <a:bodyPr vert="horz" wrap="square" lIns="91427" tIns="45713" rIns="91427" bIns="45713" numCol="1" anchor="t" anchorCtr="0" compatLnSpc="1">
                <a:prstTxWarp prst="textNoShape">
                  <a:avLst/>
                </a:prstTxWarp>
              </a:bodyPr>
              <a:lstStyle/>
              <a:p>
                <a:pPr defTabSz="932324"/>
                <a:endParaRPr lang="en-US" dirty="0">
                  <a:solidFill>
                    <a:srgbClr val="505050"/>
                  </a:solidFill>
                </a:endParaRPr>
              </a:p>
            </p:txBody>
          </p:sp>
          <p:grpSp>
            <p:nvGrpSpPr>
              <p:cNvPr id="85" name="Group 84"/>
              <p:cNvGrpSpPr/>
              <p:nvPr/>
            </p:nvGrpSpPr>
            <p:grpSpPr>
              <a:xfrm>
                <a:off x="903852" y="4469639"/>
                <a:ext cx="3626069" cy="2017932"/>
                <a:chOff x="903852" y="4469639"/>
                <a:chExt cx="3626069" cy="2017932"/>
              </a:xfrm>
            </p:grpSpPr>
            <p:sp>
              <p:nvSpPr>
                <p:cNvPr id="86" name="Rounded Rectangle 85"/>
                <p:cNvSpPr/>
                <p:nvPr/>
              </p:nvSpPr>
              <p:spPr bwMode="auto">
                <a:xfrm>
                  <a:off x="903852" y="4469639"/>
                  <a:ext cx="3626069" cy="2017932"/>
                </a:xfrm>
                <a:prstGeom prst="roundRect">
                  <a:avLst>
                    <a:gd name="adj" fmla="val 8795"/>
                  </a:avLst>
                </a:prstGeom>
                <a:pattFill prst="ltUpDiag">
                  <a:fgClr>
                    <a:srgbClr val="CDCDCD"/>
                  </a:fgClr>
                  <a:bgClr>
                    <a:srgbClr val="FFFFFF"/>
                  </a:bgClr>
                </a:pattFill>
                <a:ln w="5715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13923" fontAlgn="base">
                    <a:lnSpc>
                      <a:spcPct val="90000"/>
                    </a:lnSpc>
                    <a:spcBef>
                      <a:spcPct val="0"/>
                    </a:spcBef>
                    <a:spcAft>
                      <a:spcPct val="0"/>
                    </a:spcAft>
                  </a:pPr>
                  <a:endParaRPr lang="en-US" sz="2400" spc="-50" dirty="0">
                    <a:gradFill>
                      <a:gsLst>
                        <a:gs pos="36283">
                          <a:srgbClr val="505050"/>
                        </a:gs>
                        <a:gs pos="28000">
                          <a:srgbClr val="505050"/>
                        </a:gs>
                      </a:gsLst>
                      <a:lin ang="5400000" scaled="0"/>
                    </a:gradFill>
                  </a:endParaRPr>
                </a:p>
              </p:txBody>
            </p:sp>
            <p:grpSp>
              <p:nvGrpSpPr>
                <p:cNvPr id="87" name="Group 86"/>
                <p:cNvGrpSpPr/>
                <p:nvPr/>
              </p:nvGrpSpPr>
              <p:grpSpPr>
                <a:xfrm>
                  <a:off x="1194847" y="4694779"/>
                  <a:ext cx="3087733" cy="1573112"/>
                  <a:chOff x="1247099" y="4680514"/>
                  <a:chExt cx="3087733" cy="1573112"/>
                </a:xfrm>
              </p:grpSpPr>
              <p:sp>
                <p:nvSpPr>
                  <p:cNvPr id="88" name="Freeform 5"/>
                  <p:cNvSpPr>
                    <a:spLocks noEditPoints="1"/>
                  </p:cNvSpPr>
                  <p:nvPr/>
                </p:nvSpPr>
                <p:spPr bwMode="auto">
                  <a:xfrm>
                    <a:off x="1247099" y="4680514"/>
                    <a:ext cx="942756" cy="41091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1"/>
                  </a:solidFill>
                  <a:ln>
                    <a:noFill/>
                  </a:ln>
                  <a:extLst/>
                </p:spPr>
                <p:txBody>
                  <a:bodyPr vert="horz" wrap="square" lIns="91427" tIns="45713" rIns="91427" bIns="45713" numCol="1" anchor="t" anchorCtr="0" compatLnSpc="1">
                    <a:prstTxWarp prst="textNoShape">
                      <a:avLst/>
                    </a:prstTxWarp>
                  </a:bodyPr>
                  <a:lstStyle/>
                  <a:p>
                    <a:pPr defTabSz="932324"/>
                    <a:endParaRPr lang="en-US">
                      <a:solidFill>
                        <a:srgbClr val="505050"/>
                      </a:solidFill>
                    </a:endParaRPr>
                  </a:p>
                </p:txBody>
              </p:sp>
              <p:sp>
                <p:nvSpPr>
                  <p:cNvPr id="89" name="Freeform 88"/>
                  <p:cNvSpPr>
                    <a:spLocks noEditPoints="1"/>
                  </p:cNvSpPr>
                  <p:nvPr/>
                </p:nvSpPr>
                <p:spPr bwMode="auto">
                  <a:xfrm>
                    <a:off x="2334919" y="4680514"/>
                    <a:ext cx="942756" cy="41091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1"/>
                  </a:solidFill>
                  <a:ln>
                    <a:noFill/>
                  </a:ln>
                  <a:extLst/>
                </p:spPr>
                <p:txBody>
                  <a:bodyPr vert="horz" wrap="square" lIns="91427" tIns="45713" rIns="91427" bIns="45713" numCol="1" anchor="t" anchorCtr="0" compatLnSpc="1">
                    <a:prstTxWarp prst="textNoShape">
                      <a:avLst/>
                    </a:prstTxWarp>
                  </a:bodyPr>
                  <a:lstStyle/>
                  <a:p>
                    <a:pPr defTabSz="932324"/>
                    <a:endParaRPr lang="en-US">
                      <a:solidFill>
                        <a:srgbClr val="505050"/>
                      </a:solidFill>
                    </a:endParaRPr>
                  </a:p>
                </p:txBody>
              </p:sp>
              <p:sp>
                <p:nvSpPr>
                  <p:cNvPr id="90" name="Freeform 89"/>
                  <p:cNvSpPr>
                    <a:spLocks noEditPoints="1"/>
                  </p:cNvSpPr>
                  <p:nvPr/>
                </p:nvSpPr>
                <p:spPr bwMode="auto">
                  <a:xfrm>
                    <a:off x="3392076" y="4680514"/>
                    <a:ext cx="942756" cy="41091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1"/>
                  </a:solidFill>
                  <a:ln>
                    <a:noFill/>
                  </a:ln>
                  <a:extLst/>
                </p:spPr>
                <p:txBody>
                  <a:bodyPr vert="horz" wrap="square" lIns="91427" tIns="45713" rIns="91427" bIns="45713" numCol="1" anchor="t" anchorCtr="0" compatLnSpc="1">
                    <a:prstTxWarp prst="textNoShape">
                      <a:avLst/>
                    </a:prstTxWarp>
                  </a:bodyPr>
                  <a:lstStyle/>
                  <a:p>
                    <a:pPr defTabSz="932324"/>
                    <a:endParaRPr lang="en-US">
                      <a:solidFill>
                        <a:srgbClr val="505050"/>
                      </a:solidFill>
                    </a:endParaRPr>
                  </a:p>
                </p:txBody>
              </p:sp>
              <p:sp>
                <p:nvSpPr>
                  <p:cNvPr id="91" name="Freeform 5"/>
                  <p:cNvSpPr>
                    <a:spLocks noEditPoints="1"/>
                  </p:cNvSpPr>
                  <p:nvPr/>
                </p:nvSpPr>
                <p:spPr bwMode="auto">
                  <a:xfrm>
                    <a:off x="1247099" y="5275158"/>
                    <a:ext cx="942756" cy="41091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1"/>
                  </a:solidFill>
                  <a:ln>
                    <a:noFill/>
                  </a:ln>
                  <a:extLst/>
                </p:spPr>
                <p:txBody>
                  <a:bodyPr vert="horz" wrap="square" lIns="91427" tIns="45713" rIns="91427" bIns="45713" numCol="1" anchor="t" anchorCtr="0" compatLnSpc="1">
                    <a:prstTxWarp prst="textNoShape">
                      <a:avLst/>
                    </a:prstTxWarp>
                  </a:bodyPr>
                  <a:lstStyle/>
                  <a:p>
                    <a:pPr defTabSz="932324"/>
                    <a:endParaRPr lang="en-US">
                      <a:solidFill>
                        <a:srgbClr val="505050"/>
                      </a:solidFill>
                    </a:endParaRPr>
                  </a:p>
                </p:txBody>
              </p:sp>
              <p:sp>
                <p:nvSpPr>
                  <p:cNvPr id="92" name="Freeform 91"/>
                  <p:cNvSpPr>
                    <a:spLocks noEditPoints="1"/>
                  </p:cNvSpPr>
                  <p:nvPr/>
                </p:nvSpPr>
                <p:spPr bwMode="auto">
                  <a:xfrm>
                    <a:off x="2334919" y="5275158"/>
                    <a:ext cx="942756" cy="41091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1"/>
                  </a:solidFill>
                  <a:ln>
                    <a:noFill/>
                  </a:ln>
                  <a:extLst/>
                </p:spPr>
                <p:txBody>
                  <a:bodyPr vert="horz" wrap="square" lIns="91427" tIns="45713" rIns="91427" bIns="45713" numCol="1" anchor="t" anchorCtr="0" compatLnSpc="1">
                    <a:prstTxWarp prst="textNoShape">
                      <a:avLst/>
                    </a:prstTxWarp>
                  </a:bodyPr>
                  <a:lstStyle/>
                  <a:p>
                    <a:pPr defTabSz="932324"/>
                    <a:endParaRPr lang="en-US">
                      <a:solidFill>
                        <a:srgbClr val="505050"/>
                      </a:solidFill>
                    </a:endParaRPr>
                  </a:p>
                </p:txBody>
              </p:sp>
              <p:sp>
                <p:nvSpPr>
                  <p:cNvPr id="93" name="Freeform 92"/>
                  <p:cNvSpPr>
                    <a:spLocks noEditPoints="1"/>
                  </p:cNvSpPr>
                  <p:nvPr/>
                </p:nvSpPr>
                <p:spPr bwMode="auto">
                  <a:xfrm>
                    <a:off x="3392076" y="5275158"/>
                    <a:ext cx="942756" cy="41091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1"/>
                  </a:solidFill>
                  <a:ln>
                    <a:noFill/>
                  </a:ln>
                  <a:extLst/>
                </p:spPr>
                <p:txBody>
                  <a:bodyPr vert="horz" wrap="square" lIns="91427" tIns="45713" rIns="91427" bIns="45713" numCol="1" anchor="t" anchorCtr="0" compatLnSpc="1">
                    <a:prstTxWarp prst="textNoShape">
                      <a:avLst/>
                    </a:prstTxWarp>
                  </a:bodyPr>
                  <a:lstStyle/>
                  <a:p>
                    <a:pPr defTabSz="932324"/>
                    <a:endParaRPr lang="en-US">
                      <a:solidFill>
                        <a:srgbClr val="505050"/>
                      </a:solidFill>
                    </a:endParaRPr>
                  </a:p>
                </p:txBody>
              </p:sp>
              <p:sp>
                <p:nvSpPr>
                  <p:cNvPr id="94" name="Freeform 5"/>
                  <p:cNvSpPr>
                    <a:spLocks noEditPoints="1"/>
                  </p:cNvSpPr>
                  <p:nvPr/>
                </p:nvSpPr>
                <p:spPr bwMode="auto">
                  <a:xfrm>
                    <a:off x="1247099" y="5842716"/>
                    <a:ext cx="942756" cy="41091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1"/>
                  </a:solidFill>
                  <a:ln>
                    <a:noFill/>
                  </a:ln>
                  <a:extLst/>
                </p:spPr>
                <p:txBody>
                  <a:bodyPr vert="horz" wrap="square" lIns="91427" tIns="45713" rIns="91427" bIns="45713" numCol="1" anchor="t" anchorCtr="0" compatLnSpc="1">
                    <a:prstTxWarp prst="textNoShape">
                      <a:avLst/>
                    </a:prstTxWarp>
                  </a:bodyPr>
                  <a:lstStyle/>
                  <a:p>
                    <a:pPr defTabSz="932324"/>
                    <a:endParaRPr lang="en-US">
                      <a:solidFill>
                        <a:srgbClr val="505050"/>
                      </a:solidFill>
                    </a:endParaRPr>
                  </a:p>
                </p:txBody>
              </p:sp>
              <p:sp>
                <p:nvSpPr>
                  <p:cNvPr id="95" name="Freeform 94"/>
                  <p:cNvSpPr>
                    <a:spLocks noEditPoints="1"/>
                  </p:cNvSpPr>
                  <p:nvPr/>
                </p:nvSpPr>
                <p:spPr bwMode="auto">
                  <a:xfrm>
                    <a:off x="2334919" y="5842716"/>
                    <a:ext cx="942756" cy="41091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1"/>
                  </a:solidFill>
                  <a:ln>
                    <a:noFill/>
                  </a:ln>
                  <a:extLst/>
                </p:spPr>
                <p:txBody>
                  <a:bodyPr vert="horz" wrap="square" lIns="91427" tIns="45713" rIns="91427" bIns="45713" numCol="1" anchor="t" anchorCtr="0" compatLnSpc="1">
                    <a:prstTxWarp prst="textNoShape">
                      <a:avLst/>
                    </a:prstTxWarp>
                  </a:bodyPr>
                  <a:lstStyle/>
                  <a:p>
                    <a:pPr defTabSz="932324"/>
                    <a:endParaRPr lang="en-US">
                      <a:solidFill>
                        <a:srgbClr val="505050"/>
                      </a:solidFill>
                    </a:endParaRPr>
                  </a:p>
                </p:txBody>
              </p:sp>
              <p:sp>
                <p:nvSpPr>
                  <p:cNvPr id="96" name="Freeform 95"/>
                  <p:cNvSpPr>
                    <a:spLocks noEditPoints="1"/>
                  </p:cNvSpPr>
                  <p:nvPr/>
                </p:nvSpPr>
                <p:spPr bwMode="auto">
                  <a:xfrm>
                    <a:off x="3392076" y="5842716"/>
                    <a:ext cx="942756" cy="41091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1"/>
                  </a:solidFill>
                  <a:ln>
                    <a:noFill/>
                  </a:ln>
                  <a:extLst/>
                </p:spPr>
                <p:txBody>
                  <a:bodyPr vert="horz" wrap="square" lIns="91427" tIns="45713" rIns="91427" bIns="45713" numCol="1" anchor="t" anchorCtr="0" compatLnSpc="1">
                    <a:prstTxWarp prst="textNoShape">
                      <a:avLst/>
                    </a:prstTxWarp>
                  </a:bodyPr>
                  <a:lstStyle/>
                  <a:p>
                    <a:pPr defTabSz="932324"/>
                    <a:endParaRPr lang="en-US">
                      <a:solidFill>
                        <a:srgbClr val="505050"/>
                      </a:solidFill>
                    </a:endParaRPr>
                  </a:p>
                </p:txBody>
              </p:sp>
            </p:grpSp>
          </p:grpSp>
        </p:grpSp>
        <p:sp>
          <p:nvSpPr>
            <p:cNvPr id="97" name="TextBox 96"/>
            <p:cNvSpPr txBox="1"/>
            <p:nvPr/>
          </p:nvSpPr>
          <p:spPr>
            <a:xfrm rot="16200000">
              <a:off x="-561196" y="5171376"/>
              <a:ext cx="2275726" cy="572464"/>
            </a:xfrm>
            <a:prstGeom prst="rect">
              <a:avLst/>
            </a:prstGeom>
            <a:noFill/>
          </p:spPr>
          <p:txBody>
            <a:bodyPr wrap="square" lIns="0" tIns="146283" rIns="0" bIns="146283" rtlCol="0">
              <a:spAutoFit/>
            </a:bodyPr>
            <a:lstStyle>
              <a:defPPr>
                <a:defRPr lang="en-US"/>
              </a:defPPr>
              <a:lvl1pPr algn="ctr">
                <a:lnSpc>
                  <a:spcPct val="90000"/>
                </a:lnSpc>
                <a:defRPr sz="2400" b="1" spc="-50">
                  <a:gradFill>
                    <a:gsLst>
                      <a:gs pos="2917">
                        <a:schemeClr val="tx1"/>
                      </a:gs>
                      <a:gs pos="30000">
                        <a:schemeClr val="tx1"/>
                      </a:gs>
                    </a:gsLst>
                    <a:lin ang="5400000" scaled="0"/>
                  </a:gradFill>
                  <a:latin typeface="+mj-lt"/>
                </a:defRPr>
              </a:lvl1pPr>
            </a:lstStyle>
            <a:p>
              <a:pPr algn="l" defTabSz="932324"/>
              <a:r>
                <a:rPr lang="en-US" sz="2000" b="0" dirty="0">
                  <a:gradFill>
                    <a:gsLst>
                      <a:gs pos="69027">
                        <a:srgbClr val="FFFFFF"/>
                      </a:gs>
                      <a:gs pos="56000">
                        <a:srgbClr val="FFFFFF"/>
                      </a:gs>
                    </a:gsLst>
                    <a:lin ang="5400000" scaled="0"/>
                  </a:gradFill>
                  <a:latin typeface="Segoe UI"/>
                </a:rPr>
                <a:t>Customer datacenter</a:t>
              </a:r>
            </a:p>
          </p:txBody>
        </p:sp>
        <p:grpSp>
          <p:nvGrpSpPr>
            <p:cNvPr id="98" name="Group 97"/>
            <p:cNvGrpSpPr/>
            <p:nvPr/>
          </p:nvGrpSpPr>
          <p:grpSpPr>
            <a:xfrm>
              <a:off x="4806443" y="5047862"/>
              <a:ext cx="854074" cy="854076"/>
              <a:chOff x="8383457" y="5018042"/>
              <a:chExt cx="1037196" cy="1037198"/>
            </a:xfrm>
          </p:grpSpPr>
          <p:sp>
            <p:nvSpPr>
              <p:cNvPr id="99" name="Oval 98"/>
              <p:cNvSpPr/>
              <p:nvPr/>
            </p:nvSpPr>
            <p:spPr bwMode="auto">
              <a:xfrm>
                <a:off x="8383457" y="5018042"/>
                <a:ext cx="1037196" cy="1037198"/>
              </a:xfrm>
              <a:prstGeom prst="ellipse">
                <a:avLst/>
              </a:prstGeom>
              <a:solidFill>
                <a:srgbClr val="FFFFFF"/>
              </a:solidFill>
              <a:ln w="63500">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13923"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sp>
            <p:nvSpPr>
              <p:cNvPr id="100" name="Freeform 5"/>
              <p:cNvSpPr>
                <a:spLocks noEditPoints="1"/>
              </p:cNvSpPr>
              <p:nvPr/>
            </p:nvSpPr>
            <p:spPr bwMode="auto">
              <a:xfrm>
                <a:off x="8541691" y="5100333"/>
                <a:ext cx="720725" cy="536575"/>
              </a:xfrm>
              <a:custGeom>
                <a:avLst/>
                <a:gdLst>
                  <a:gd name="T0" fmla="*/ 187 w 189"/>
                  <a:gd name="T1" fmla="*/ 48 h 140"/>
                  <a:gd name="T2" fmla="*/ 105 w 189"/>
                  <a:gd name="T3" fmla="*/ 0 h 140"/>
                  <a:gd name="T4" fmla="*/ 99 w 189"/>
                  <a:gd name="T5" fmla="*/ 0 h 140"/>
                  <a:gd name="T6" fmla="*/ 102 w 189"/>
                  <a:gd name="T7" fmla="*/ 98 h 140"/>
                  <a:gd name="T8" fmla="*/ 24 w 189"/>
                  <a:gd name="T9" fmla="*/ 90 h 140"/>
                  <a:gd name="T10" fmla="*/ 71 w 189"/>
                  <a:gd name="T11" fmla="*/ 124 h 140"/>
                  <a:gd name="T12" fmla="*/ 22 w 189"/>
                  <a:gd name="T13" fmla="*/ 91 h 140"/>
                  <a:gd name="T14" fmla="*/ 105 w 189"/>
                  <a:gd name="T15" fmla="*/ 106 h 140"/>
                  <a:gd name="T16" fmla="*/ 103 w 189"/>
                  <a:gd name="T17" fmla="*/ 140 h 140"/>
                  <a:gd name="T18" fmla="*/ 99 w 189"/>
                  <a:gd name="T19" fmla="*/ 140 h 140"/>
                  <a:gd name="T20" fmla="*/ 85 w 189"/>
                  <a:gd name="T21" fmla="*/ 126 h 140"/>
                  <a:gd name="T22" fmla="*/ 98 w 189"/>
                  <a:gd name="T23" fmla="*/ 132 h 140"/>
                  <a:gd name="T24" fmla="*/ 7 w 189"/>
                  <a:gd name="T25" fmla="*/ 57 h 140"/>
                  <a:gd name="T26" fmla="*/ 7 w 189"/>
                  <a:gd name="T27" fmla="*/ 80 h 140"/>
                  <a:gd name="T28" fmla="*/ 8 w 189"/>
                  <a:gd name="T29" fmla="*/ 88 h 140"/>
                  <a:gd name="T30" fmla="*/ 1 w 189"/>
                  <a:gd name="T31" fmla="*/ 84 h 140"/>
                  <a:gd name="T32" fmla="*/ 0 w 189"/>
                  <a:gd name="T33" fmla="*/ 53 h 140"/>
                  <a:gd name="T34" fmla="*/ 6 w 189"/>
                  <a:gd name="T35" fmla="*/ 49 h 140"/>
                  <a:gd name="T36" fmla="*/ 12 w 189"/>
                  <a:gd name="T37" fmla="*/ 52 h 140"/>
                  <a:gd name="T38" fmla="*/ 105 w 189"/>
                  <a:gd name="T39" fmla="*/ 106 h 140"/>
                  <a:gd name="T40" fmla="*/ 189 w 189"/>
                  <a:gd name="T41" fmla="*/ 53 h 140"/>
                  <a:gd name="T42" fmla="*/ 186 w 189"/>
                  <a:gd name="T43" fmla="*/ 84 h 140"/>
                  <a:gd name="T44" fmla="*/ 109 w 189"/>
                  <a:gd name="T45" fmla="*/ 106 h 140"/>
                  <a:gd name="T46" fmla="*/ 189 w 189"/>
                  <a:gd name="T47" fmla="*/ 52 h 140"/>
                  <a:gd name="T48" fmla="*/ 62 w 189"/>
                  <a:gd name="T49" fmla="*/ 104 h 140"/>
                  <a:gd name="T50" fmla="*/ 37 w 189"/>
                  <a:gd name="T51" fmla="*/ 91 h 140"/>
                  <a:gd name="T52" fmla="*/ 36 w 189"/>
                  <a:gd name="T53" fmla="*/ 85 h 140"/>
                  <a:gd name="T54" fmla="*/ 62 w 189"/>
                  <a:gd name="T55" fmla="*/ 97 h 140"/>
                  <a:gd name="T56" fmla="*/ 64 w 189"/>
                  <a:gd name="T57" fmla="*/ 103 h 140"/>
                  <a:gd name="T58" fmla="*/ 84 w 189"/>
                  <a:gd name="T59" fmla="*/ 122 h 140"/>
                  <a:gd name="T60" fmla="*/ 77 w 189"/>
                  <a:gd name="T61" fmla="*/ 129 h 140"/>
                  <a:gd name="T62" fmla="*/ 73 w 189"/>
                  <a:gd name="T63" fmla="*/ 126 h 140"/>
                  <a:gd name="T64" fmla="*/ 74 w 189"/>
                  <a:gd name="T65" fmla="*/ 108 h 140"/>
                  <a:gd name="T66" fmla="*/ 84 w 189"/>
                  <a:gd name="T67" fmla="*/ 104 h 140"/>
                  <a:gd name="T68" fmla="*/ 84 w 189"/>
                  <a:gd name="T69" fmla="*/ 107 h 140"/>
                  <a:gd name="T70" fmla="*/ 78 w 189"/>
                  <a:gd name="T71" fmla="*/ 123 h 140"/>
                  <a:gd name="T72" fmla="*/ 84 w 189"/>
                  <a:gd name="T73" fmla="*/ 122 h 140"/>
                  <a:gd name="T74" fmla="*/ 21 w 189"/>
                  <a:gd name="T75" fmla="*/ 89 h 140"/>
                  <a:gd name="T76" fmla="*/ 11 w 189"/>
                  <a:gd name="T77" fmla="*/ 93 h 140"/>
                  <a:gd name="T78" fmla="*/ 10 w 189"/>
                  <a:gd name="T79" fmla="*/ 74 h 140"/>
                  <a:gd name="T80" fmla="*/ 18 w 189"/>
                  <a:gd name="T81" fmla="*/ 68 h 140"/>
                  <a:gd name="T82" fmla="*/ 21 w 189"/>
                  <a:gd name="T83" fmla="*/ 69 h 140"/>
                  <a:gd name="T84" fmla="*/ 15 w 189"/>
                  <a:gd name="T85" fmla="*/ 75 h 140"/>
                  <a:gd name="T86" fmla="*/ 18 w 189"/>
                  <a:gd name="T87" fmla="*/ 86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9" h="140">
                    <a:moveTo>
                      <a:pt x="102" y="98"/>
                    </a:moveTo>
                    <a:cubicBezTo>
                      <a:pt x="187" y="48"/>
                      <a:pt x="187" y="48"/>
                      <a:pt x="187" y="48"/>
                    </a:cubicBezTo>
                    <a:cubicBezTo>
                      <a:pt x="187" y="48"/>
                      <a:pt x="187" y="48"/>
                      <a:pt x="186" y="47"/>
                    </a:cubicBezTo>
                    <a:cubicBezTo>
                      <a:pt x="105" y="0"/>
                      <a:pt x="105" y="0"/>
                      <a:pt x="105" y="0"/>
                    </a:cubicBezTo>
                    <a:cubicBezTo>
                      <a:pt x="105" y="0"/>
                      <a:pt x="103" y="0"/>
                      <a:pt x="102" y="0"/>
                    </a:cubicBezTo>
                    <a:cubicBezTo>
                      <a:pt x="101" y="0"/>
                      <a:pt x="100" y="0"/>
                      <a:pt x="99" y="0"/>
                    </a:cubicBezTo>
                    <a:cubicBezTo>
                      <a:pt x="15" y="50"/>
                      <a:pt x="15" y="50"/>
                      <a:pt x="15" y="50"/>
                    </a:cubicBezTo>
                    <a:cubicBezTo>
                      <a:pt x="102" y="98"/>
                      <a:pt x="102" y="98"/>
                      <a:pt x="102" y="98"/>
                    </a:cubicBezTo>
                    <a:cubicBezTo>
                      <a:pt x="102" y="98"/>
                      <a:pt x="102" y="98"/>
                      <a:pt x="102" y="98"/>
                    </a:cubicBezTo>
                    <a:close/>
                    <a:moveTo>
                      <a:pt x="24" y="90"/>
                    </a:moveTo>
                    <a:cubicBezTo>
                      <a:pt x="71" y="116"/>
                      <a:pt x="71" y="116"/>
                      <a:pt x="71" y="116"/>
                    </a:cubicBezTo>
                    <a:cubicBezTo>
                      <a:pt x="71" y="124"/>
                      <a:pt x="71" y="124"/>
                      <a:pt x="71" y="124"/>
                    </a:cubicBezTo>
                    <a:cubicBezTo>
                      <a:pt x="18" y="94"/>
                      <a:pt x="18" y="94"/>
                      <a:pt x="18" y="94"/>
                    </a:cubicBezTo>
                    <a:cubicBezTo>
                      <a:pt x="22" y="91"/>
                      <a:pt x="22" y="91"/>
                      <a:pt x="22" y="91"/>
                    </a:cubicBezTo>
                    <a:cubicBezTo>
                      <a:pt x="23" y="91"/>
                      <a:pt x="23" y="90"/>
                      <a:pt x="24" y="90"/>
                    </a:cubicBezTo>
                    <a:close/>
                    <a:moveTo>
                      <a:pt x="105" y="106"/>
                    </a:moveTo>
                    <a:cubicBezTo>
                      <a:pt x="105" y="137"/>
                      <a:pt x="105" y="137"/>
                      <a:pt x="105" y="137"/>
                    </a:cubicBezTo>
                    <a:cubicBezTo>
                      <a:pt x="105" y="138"/>
                      <a:pt x="104" y="139"/>
                      <a:pt x="103" y="140"/>
                    </a:cubicBezTo>
                    <a:cubicBezTo>
                      <a:pt x="102" y="140"/>
                      <a:pt x="102" y="140"/>
                      <a:pt x="101" y="140"/>
                    </a:cubicBezTo>
                    <a:cubicBezTo>
                      <a:pt x="100" y="140"/>
                      <a:pt x="99" y="140"/>
                      <a:pt x="99" y="140"/>
                    </a:cubicBezTo>
                    <a:cubicBezTo>
                      <a:pt x="80" y="129"/>
                      <a:pt x="80" y="129"/>
                      <a:pt x="80" y="129"/>
                    </a:cubicBezTo>
                    <a:cubicBezTo>
                      <a:pt x="85" y="126"/>
                      <a:pt x="85" y="126"/>
                      <a:pt x="85" y="126"/>
                    </a:cubicBezTo>
                    <a:cubicBezTo>
                      <a:pt x="86" y="126"/>
                      <a:pt x="86" y="126"/>
                      <a:pt x="86" y="125"/>
                    </a:cubicBezTo>
                    <a:cubicBezTo>
                      <a:pt x="98" y="132"/>
                      <a:pt x="98" y="132"/>
                      <a:pt x="98" y="132"/>
                    </a:cubicBezTo>
                    <a:cubicBezTo>
                      <a:pt x="98" y="109"/>
                      <a:pt x="98" y="109"/>
                      <a:pt x="98" y="109"/>
                    </a:cubicBezTo>
                    <a:cubicBezTo>
                      <a:pt x="7" y="57"/>
                      <a:pt x="7" y="57"/>
                      <a:pt x="7" y="57"/>
                    </a:cubicBezTo>
                    <a:cubicBezTo>
                      <a:pt x="7" y="80"/>
                      <a:pt x="7" y="80"/>
                      <a:pt x="7" y="80"/>
                    </a:cubicBezTo>
                    <a:cubicBezTo>
                      <a:pt x="7" y="80"/>
                      <a:pt x="7" y="80"/>
                      <a:pt x="7" y="80"/>
                    </a:cubicBezTo>
                    <a:cubicBezTo>
                      <a:pt x="8" y="81"/>
                      <a:pt x="8" y="81"/>
                      <a:pt x="8" y="81"/>
                    </a:cubicBezTo>
                    <a:cubicBezTo>
                      <a:pt x="8" y="88"/>
                      <a:pt x="8" y="88"/>
                      <a:pt x="8" y="88"/>
                    </a:cubicBezTo>
                    <a:cubicBezTo>
                      <a:pt x="3" y="86"/>
                      <a:pt x="3" y="86"/>
                      <a:pt x="3" y="86"/>
                    </a:cubicBezTo>
                    <a:cubicBezTo>
                      <a:pt x="1" y="84"/>
                      <a:pt x="1" y="84"/>
                      <a:pt x="1" y="84"/>
                    </a:cubicBezTo>
                    <a:cubicBezTo>
                      <a:pt x="0" y="81"/>
                      <a:pt x="0" y="81"/>
                      <a:pt x="0" y="81"/>
                    </a:cubicBezTo>
                    <a:cubicBezTo>
                      <a:pt x="0" y="53"/>
                      <a:pt x="0" y="53"/>
                      <a:pt x="0" y="53"/>
                    </a:cubicBezTo>
                    <a:cubicBezTo>
                      <a:pt x="0" y="51"/>
                      <a:pt x="1" y="50"/>
                      <a:pt x="2" y="49"/>
                    </a:cubicBezTo>
                    <a:cubicBezTo>
                      <a:pt x="3" y="48"/>
                      <a:pt x="5" y="48"/>
                      <a:pt x="6" y="49"/>
                    </a:cubicBezTo>
                    <a:cubicBezTo>
                      <a:pt x="11" y="52"/>
                      <a:pt x="11" y="52"/>
                      <a:pt x="11" y="52"/>
                    </a:cubicBezTo>
                    <a:cubicBezTo>
                      <a:pt x="12" y="52"/>
                      <a:pt x="12" y="52"/>
                      <a:pt x="12" y="52"/>
                    </a:cubicBezTo>
                    <a:cubicBezTo>
                      <a:pt x="104" y="104"/>
                      <a:pt x="104" y="104"/>
                      <a:pt x="104" y="104"/>
                    </a:cubicBezTo>
                    <a:cubicBezTo>
                      <a:pt x="104" y="104"/>
                      <a:pt x="105" y="105"/>
                      <a:pt x="105" y="106"/>
                    </a:cubicBezTo>
                    <a:close/>
                    <a:moveTo>
                      <a:pt x="189" y="52"/>
                    </a:moveTo>
                    <a:cubicBezTo>
                      <a:pt x="189" y="52"/>
                      <a:pt x="189" y="52"/>
                      <a:pt x="189" y="53"/>
                    </a:cubicBezTo>
                    <a:cubicBezTo>
                      <a:pt x="189" y="79"/>
                      <a:pt x="189" y="79"/>
                      <a:pt x="189" y="79"/>
                    </a:cubicBezTo>
                    <a:cubicBezTo>
                      <a:pt x="189" y="81"/>
                      <a:pt x="188" y="83"/>
                      <a:pt x="186" y="84"/>
                    </a:cubicBezTo>
                    <a:cubicBezTo>
                      <a:pt x="109" y="128"/>
                      <a:pt x="109" y="128"/>
                      <a:pt x="109" y="128"/>
                    </a:cubicBezTo>
                    <a:cubicBezTo>
                      <a:pt x="109" y="106"/>
                      <a:pt x="109" y="106"/>
                      <a:pt x="109" y="106"/>
                    </a:cubicBezTo>
                    <a:cubicBezTo>
                      <a:pt x="109" y="104"/>
                      <a:pt x="107" y="102"/>
                      <a:pt x="106" y="101"/>
                    </a:cubicBezTo>
                    <a:cubicBezTo>
                      <a:pt x="189" y="52"/>
                      <a:pt x="189" y="52"/>
                      <a:pt x="189" y="52"/>
                    </a:cubicBezTo>
                    <a:cubicBezTo>
                      <a:pt x="189" y="52"/>
                      <a:pt x="189" y="52"/>
                      <a:pt x="189" y="52"/>
                    </a:cubicBezTo>
                    <a:close/>
                    <a:moveTo>
                      <a:pt x="62" y="104"/>
                    </a:moveTo>
                    <a:cubicBezTo>
                      <a:pt x="62" y="104"/>
                      <a:pt x="61" y="104"/>
                      <a:pt x="61" y="104"/>
                    </a:cubicBezTo>
                    <a:cubicBezTo>
                      <a:pt x="37" y="91"/>
                      <a:pt x="37" y="91"/>
                      <a:pt x="37" y="91"/>
                    </a:cubicBezTo>
                    <a:cubicBezTo>
                      <a:pt x="36" y="90"/>
                      <a:pt x="36" y="89"/>
                      <a:pt x="36" y="87"/>
                    </a:cubicBezTo>
                    <a:cubicBezTo>
                      <a:pt x="36" y="85"/>
                      <a:pt x="36" y="85"/>
                      <a:pt x="36" y="85"/>
                    </a:cubicBezTo>
                    <a:cubicBezTo>
                      <a:pt x="36" y="83"/>
                      <a:pt x="37" y="83"/>
                      <a:pt x="38" y="83"/>
                    </a:cubicBezTo>
                    <a:cubicBezTo>
                      <a:pt x="62" y="97"/>
                      <a:pt x="62" y="97"/>
                      <a:pt x="62" y="97"/>
                    </a:cubicBezTo>
                    <a:cubicBezTo>
                      <a:pt x="63" y="97"/>
                      <a:pt x="64" y="99"/>
                      <a:pt x="64" y="100"/>
                    </a:cubicBezTo>
                    <a:cubicBezTo>
                      <a:pt x="64" y="103"/>
                      <a:pt x="64" y="103"/>
                      <a:pt x="64" y="103"/>
                    </a:cubicBezTo>
                    <a:cubicBezTo>
                      <a:pt x="64" y="104"/>
                      <a:pt x="63" y="104"/>
                      <a:pt x="62" y="104"/>
                    </a:cubicBezTo>
                    <a:close/>
                    <a:moveTo>
                      <a:pt x="84" y="122"/>
                    </a:moveTo>
                    <a:cubicBezTo>
                      <a:pt x="85" y="123"/>
                      <a:pt x="85" y="124"/>
                      <a:pt x="84" y="124"/>
                    </a:cubicBezTo>
                    <a:cubicBezTo>
                      <a:pt x="77" y="129"/>
                      <a:pt x="77" y="129"/>
                      <a:pt x="77" y="129"/>
                    </a:cubicBezTo>
                    <a:cubicBezTo>
                      <a:pt x="76" y="129"/>
                      <a:pt x="74" y="128"/>
                      <a:pt x="74" y="128"/>
                    </a:cubicBezTo>
                    <a:cubicBezTo>
                      <a:pt x="73" y="128"/>
                      <a:pt x="73" y="126"/>
                      <a:pt x="73" y="126"/>
                    </a:cubicBezTo>
                    <a:cubicBezTo>
                      <a:pt x="73" y="110"/>
                      <a:pt x="73" y="110"/>
                      <a:pt x="73" y="110"/>
                    </a:cubicBezTo>
                    <a:cubicBezTo>
                      <a:pt x="73" y="110"/>
                      <a:pt x="73" y="108"/>
                      <a:pt x="74" y="108"/>
                    </a:cubicBezTo>
                    <a:cubicBezTo>
                      <a:pt x="81" y="104"/>
                      <a:pt x="81" y="104"/>
                      <a:pt x="81" y="104"/>
                    </a:cubicBezTo>
                    <a:cubicBezTo>
                      <a:pt x="82" y="103"/>
                      <a:pt x="83" y="103"/>
                      <a:pt x="84" y="104"/>
                    </a:cubicBezTo>
                    <a:cubicBezTo>
                      <a:pt x="84" y="104"/>
                      <a:pt x="84" y="104"/>
                      <a:pt x="84" y="104"/>
                    </a:cubicBezTo>
                    <a:cubicBezTo>
                      <a:pt x="85" y="105"/>
                      <a:pt x="85" y="107"/>
                      <a:pt x="84" y="107"/>
                    </a:cubicBezTo>
                    <a:cubicBezTo>
                      <a:pt x="78" y="110"/>
                      <a:pt x="78" y="110"/>
                      <a:pt x="78" y="110"/>
                    </a:cubicBezTo>
                    <a:cubicBezTo>
                      <a:pt x="78" y="123"/>
                      <a:pt x="78" y="123"/>
                      <a:pt x="78" y="123"/>
                    </a:cubicBezTo>
                    <a:cubicBezTo>
                      <a:pt x="81" y="121"/>
                      <a:pt x="81" y="121"/>
                      <a:pt x="81" y="121"/>
                    </a:cubicBezTo>
                    <a:cubicBezTo>
                      <a:pt x="82" y="121"/>
                      <a:pt x="83" y="121"/>
                      <a:pt x="84" y="122"/>
                    </a:cubicBezTo>
                    <a:close/>
                    <a:moveTo>
                      <a:pt x="22" y="86"/>
                    </a:moveTo>
                    <a:cubicBezTo>
                      <a:pt x="22" y="87"/>
                      <a:pt x="22" y="88"/>
                      <a:pt x="21" y="89"/>
                    </a:cubicBezTo>
                    <a:cubicBezTo>
                      <a:pt x="14" y="93"/>
                      <a:pt x="14" y="93"/>
                      <a:pt x="14" y="93"/>
                    </a:cubicBezTo>
                    <a:cubicBezTo>
                      <a:pt x="13" y="94"/>
                      <a:pt x="11" y="93"/>
                      <a:pt x="11" y="93"/>
                    </a:cubicBezTo>
                    <a:cubicBezTo>
                      <a:pt x="10" y="92"/>
                      <a:pt x="10" y="91"/>
                      <a:pt x="10" y="91"/>
                    </a:cubicBezTo>
                    <a:cubicBezTo>
                      <a:pt x="10" y="74"/>
                      <a:pt x="10" y="74"/>
                      <a:pt x="10" y="74"/>
                    </a:cubicBezTo>
                    <a:cubicBezTo>
                      <a:pt x="10" y="74"/>
                      <a:pt x="10" y="73"/>
                      <a:pt x="11" y="72"/>
                    </a:cubicBezTo>
                    <a:cubicBezTo>
                      <a:pt x="18" y="68"/>
                      <a:pt x="18" y="68"/>
                      <a:pt x="18" y="68"/>
                    </a:cubicBezTo>
                    <a:cubicBezTo>
                      <a:pt x="19" y="68"/>
                      <a:pt x="21" y="68"/>
                      <a:pt x="21" y="69"/>
                    </a:cubicBezTo>
                    <a:cubicBezTo>
                      <a:pt x="21" y="69"/>
                      <a:pt x="21" y="69"/>
                      <a:pt x="21" y="69"/>
                    </a:cubicBezTo>
                    <a:cubicBezTo>
                      <a:pt x="22" y="70"/>
                      <a:pt x="22" y="71"/>
                      <a:pt x="21" y="72"/>
                    </a:cubicBezTo>
                    <a:cubicBezTo>
                      <a:pt x="15" y="75"/>
                      <a:pt x="15" y="75"/>
                      <a:pt x="15" y="75"/>
                    </a:cubicBezTo>
                    <a:cubicBezTo>
                      <a:pt x="15" y="88"/>
                      <a:pt x="15" y="88"/>
                      <a:pt x="15" y="88"/>
                    </a:cubicBezTo>
                    <a:cubicBezTo>
                      <a:pt x="18" y="86"/>
                      <a:pt x="18" y="86"/>
                      <a:pt x="18" y="86"/>
                    </a:cubicBezTo>
                    <a:cubicBezTo>
                      <a:pt x="19" y="85"/>
                      <a:pt x="21" y="85"/>
                      <a:pt x="22" y="86"/>
                    </a:cubicBezTo>
                    <a:close/>
                  </a:path>
                </a:pathLst>
              </a:custGeom>
              <a:solidFill>
                <a:schemeClr val="accent2"/>
              </a:solidFill>
              <a:ln>
                <a:noFill/>
              </a:ln>
            </p:spPr>
            <p:txBody>
              <a:bodyPr vert="horz" wrap="square" lIns="91427" tIns="45713" rIns="91427" bIns="45713" numCol="1" anchor="t" anchorCtr="0" compatLnSpc="1">
                <a:prstTxWarp prst="textNoShape">
                  <a:avLst/>
                </a:prstTxWarp>
              </a:bodyPr>
              <a:lstStyle/>
              <a:p>
                <a:pPr defTabSz="932324"/>
                <a:endParaRPr lang="en-US">
                  <a:solidFill>
                    <a:srgbClr val="505050"/>
                  </a:solidFill>
                </a:endParaRPr>
              </a:p>
            </p:txBody>
          </p:sp>
          <p:sp>
            <p:nvSpPr>
              <p:cNvPr id="101" name="Rectangle 100"/>
              <p:cNvSpPr/>
              <p:nvPr/>
            </p:nvSpPr>
            <p:spPr>
              <a:xfrm>
                <a:off x="8593074" y="5617684"/>
                <a:ext cx="617962" cy="381102"/>
              </a:xfrm>
              <a:prstGeom prst="rect">
                <a:avLst/>
              </a:prstGeom>
            </p:spPr>
            <p:txBody>
              <a:bodyPr wrap="none">
                <a:spAutoFit/>
              </a:bodyPr>
              <a:lstStyle/>
              <a:p>
                <a:pPr algn="ctr" defTabSz="932324"/>
                <a:r>
                  <a:rPr lang="en-US" sz="1399" b="1" spc="-50" dirty="0">
                    <a:gradFill>
                      <a:gsLst>
                        <a:gs pos="12389">
                          <a:srgbClr val="7FBA00"/>
                        </a:gs>
                        <a:gs pos="27000">
                          <a:srgbClr val="7FBA00"/>
                        </a:gs>
                      </a:gsLst>
                      <a:lin ang="5400000" scaled="1"/>
                    </a:gradFill>
                    <a:latin typeface="Segoe UI Light"/>
                  </a:rPr>
                  <a:t>VPN</a:t>
                </a:r>
                <a:endParaRPr lang="en-US" sz="1049" dirty="0">
                  <a:gradFill>
                    <a:gsLst>
                      <a:gs pos="12389">
                        <a:srgbClr val="7FBA00"/>
                      </a:gs>
                      <a:gs pos="27000">
                        <a:srgbClr val="7FBA00"/>
                      </a:gs>
                    </a:gsLst>
                    <a:lin ang="5400000" scaled="1"/>
                  </a:gradFill>
                </a:endParaRPr>
              </a:p>
            </p:txBody>
          </p:sp>
        </p:grpSp>
      </p:grpSp>
      <p:pic>
        <p:nvPicPr>
          <p:cNvPr id="73" name="Picture 72"/>
          <p:cNvPicPr>
            <a:picLocks noChangeAspect="1"/>
          </p:cNvPicPr>
          <p:nvPr/>
        </p:nvPicPr>
        <p:blipFill>
          <a:blip r:embed="rId3"/>
          <a:stretch>
            <a:fillRect/>
          </a:stretch>
        </p:blipFill>
        <p:spPr>
          <a:xfrm>
            <a:off x="7337809" y="1911232"/>
            <a:ext cx="4260952" cy="2347871"/>
          </a:xfrm>
          <a:prstGeom prst="rect">
            <a:avLst/>
          </a:prstGeom>
        </p:spPr>
      </p:pic>
      <p:grpSp>
        <p:nvGrpSpPr>
          <p:cNvPr id="25" name="Group 24"/>
          <p:cNvGrpSpPr/>
          <p:nvPr/>
        </p:nvGrpSpPr>
        <p:grpSpPr>
          <a:xfrm>
            <a:off x="7418353" y="3340864"/>
            <a:ext cx="853953" cy="853955"/>
            <a:chOff x="8383457" y="4980611"/>
            <a:chExt cx="1037196" cy="1037198"/>
          </a:xfrm>
        </p:grpSpPr>
        <p:sp>
          <p:nvSpPr>
            <p:cNvPr id="26" name="Oval 25"/>
            <p:cNvSpPr/>
            <p:nvPr/>
          </p:nvSpPr>
          <p:spPr bwMode="auto">
            <a:xfrm>
              <a:off x="8383457" y="4980611"/>
              <a:ext cx="1037196" cy="1037198"/>
            </a:xfrm>
            <a:prstGeom prst="ellipse">
              <a:avLst/>
            </a:prstGeom>
            <a:solidFill>
              <a:srgbClr val="FFFFFF"/>
            </a:solidFill>
            <a:ln w="63500">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13923"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sp>
          <p:nvSpPr>
            <p:cNvPr id="27" name="Freeform 5"/>
            <p:cNvSpPr>
              <a:spLocks noEditPoints="1"/>
            </p:cNvSpPr>
            <p:nvPr/>
          </p:nvSpPr>
          <p:spPr bwMode="auto">
            <a:xfrm>
              <a:off x="8541691" y="5100333"/>
              <a:ext cx="720725" cy="536575"/>
            </a:xfrm>
            <a:custGeom>
              <a:avLst/>
              <a:gdLst>
                <a:gd name="T0" fmla="*/ 187 w 189"/>
                <a:gd name="T1" fmla="*/ 48 h 140"/>
                <a:gd name="T2" fmla="*/ 105 w 189"/>
                <a:gd name="T3" fmla="*/ 0 h 140"/>
                <a:gd name="T4" fmla="*/ 99 w 189"/>
                <a:gd name="T5" fmla="*/ 0 h 140"/>
                <a:gd name="T6" fmla="*/ 102 w 189"/>
                <a:gd name="T7" fmla="*/ 98 h 140"/>
                <a:gd name="T8" fmla="*/ 24 w 189"/>
                <a:gd name="T9" fmla="*/ 90 h 140"/>
                <a:gd name="T10" fmla="*/ 71 w 189"/>
                <a:gd name="T11" fmla="*/ 124 h 140"/>
                <a:gd name="T12" fmla="*/ 22 w 189"/>
                <a:gd name="T13" fmla="*/ 91 h 140"/>
                <a:gd name="T14" fmla="*/ 105 w 189"/>
                <a:gd name="T15" fmla="*/ 106 h 140"/>
                <a:gd name="T16" fmla="*/ 103 w 189"/>
                <a:gd name="T17" fmla="*/ 140 h 140"/>
                <a:gd name="T18" fmla="*/ 99 w 189"/>
                <a:gd name="T19" fmla="*/ 140 h 140"/>
                <a:gd name="T20" fmla="*/ 85 w 189"/>
                <a:gd name="T21" fmla="*/ 126 h 140"/>
                <a:gd name="T22" fmla="*/ 98 w 189"/>
                <a:gd name="T23" fmla="*/ 132 h 140"/>
                <a:gd name="T24" fmla="*/ 7 w 189"/>
                <a:gd name="T25" fmla="*/ 57 h 140"/>
                <a:gd name="T26" fmla="*/ 7 w 189"/>
                <a:gd name="T27" fmla="*/ 80 h 140"/>
                <a:gd name="T28" fmla="*/ 8 w 189"/>
                <a:gd name="T29" fmla="*/ 88 h 140"/>
                <a:gd name="T30" fmla="*/ 1 w 189"/>
                <a:gd name="T31" fmla="*/ 84 h 140"/>
                <a:gd name="T32" fmla="*/ 0 w 189"/>
                <a:gd name="T33" fmla="*/ 53 h 140"/>
                <a:gd name="T34" fmla="*/ 6 w 189"/>
                <a:gd name="T35" fmla="*/ 49 h 140"/>
                <a:gd name="T36" fmla="*/ 12 w 189"/>
                <a:gd name="T37" fmla="*/ 52 h 140"/>
                <a:gd name="T38" fmla="*/ 105 w 189"/>
                <a:gd name="T39" fmla="*/ 106 h 140"/>
                <a:gd name="T40" fmla="*/ 189 w 189"/>
                <a:gd name="T41" fmla="*/ 53 h 140"/>
                <a:gd name="T42" fmla="*/ 186 w 189"/>
                <a:gd name="T43" fmla="*/ 84 h 140"/>
                <a:gd name="T44" fmla="*/ 109 w 189"/>
                <a:gd name="T45" fmla="*/ 106 h 140"/>
                <a:gd name="T46" fmla="*/ 189 w 189"/>
                <a:gd name="T47" fmla="*/ 52 h 140"/>
                <a:gd name="T48" fmla="*/ 62 w 189"/>
                <a:gd name="T49" fmla="*/ 104 h 140"/>
                <a:gd name="T50" fmla="*/ 37 w 189"/>
                <a:gd name="T51" fmla="*/ 91 h 140"/>
                <a:gd name="T52" fmla="*/ 36 w 189"/>
                <a:gd name="T53" fmla="*/ 85 h 140"/>
                <a:gd name="T54" fmla="*/ 62 w 189"/>
                <a:gd name="T55" fmla="*/ 97 h 140"/>
                <a:gd name="T56" fmla="*/ 64 w 189"/>
                <a:gd name="T57" fmla="*/ 103 h 140"/>
                <a:gd name="T58" fmla="*/ 84 w 189"/>
                <a:gd name="T59" fmla="*/ 122 h 140"/>
                <a:gd name="T60" fmla="*/ 77 w 189"/>
                <a:gd name="T61" fmla="*/ 129 h 140"/>
                <a:gd name="T62" fmla="*/ 73 w 189"/>
                <a:gd name="T63" fmla="*/ 126 h 140"/>
                <a:gd name="T64" fmla="*/ 74 w 189"/>
                <a:gd name="T65" fmla="*/ 108 h 140"/>
                <a:gd name="T66" fmla="*/ 84 w 189"/>
                <a:gd name="T67" fmla="*/ 104 h 140"/>
                <a:gd name="T68" fmla="*/ 84 w 189"/>
                <a:gd name="T69" fmla="*/ 107 h 140"/>
                <a:gd name="T70" fmla="*/ 78 w 189"/>
                <a:gd name="T71" fmla="*/ 123 h 140"/>
                <a:gd name="T72" fmla="*/ 84 w 189"/>
                <a:gd name="T73" fmla="*/ 122 h 140"/>
                <a:gd name="T74" fmla="*/ 21 w 189"/>
                <a:gd name="T75" fmla="*/ 89 h 140"/>
                <a:gd name="T76" fmla="*/ 11 w 189"/>
                <a:gd name="T77" fmla="*/ 93 h 140"/>
                <a:gd name="T78" fmla="*/ 10 w 189"/>
                <a:gd name="T79" fmla="*/ 74 h 140"/>
                <a:gd name="T80" fmla="*/ 18 w 189"/>
                <a:gd name="T81" fmla="*/ 68 h 140"/>
                <a:gd name="T82" fmla="*/ 21 w 189"/>
                <a:gd name="T83" fmla="*/ 69 h 140"/>
                <a:gd name="T84" fmla="*/ 15 w 189"/>
                <a:gd name="T85" fmla="*/ 75 h 140"/>
                <a:gd name="T86" fmla="*/ 18 w 189"/>
                <a:gd name="T87" fmla="*/ 86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9" h="140">
                  <a:moveTo>
                    <a:pt x="102" y="98"/>
                  </a:moveTo>
                  <a:cubicBezTo>
                    <a:pt x="187" y="48"/>
                    <a:pt x="187" y="48"/>
                    <a:pt x="187" y="48"/>
                  </a:cubicBezTo>
                  <a:cubicBezTo>
                    <a:pt x="187" y="48"/>
                    <a:pt x="187" y="48"/>
                    <a:pt x="186" y="47"/>
                  </a:cubicBezTo>
                  <a:cubicBezTo>
                    <a:pt x="105" y="0"/>
                    <a:pt x="105" y="0"/>
                    <a:pt x="105" y="0"/>
                  </a:cubicBezTo>
                  <a:cubicBezTo>
                    <a:pt x="105" y="0"/>
                    <a:pt x="103" y="0"/>
                    <a:pt x="102" y="0"/>
                  </a:cubicBezTo>
                  <a:cubicBezTo>
                    <a:pt x="101" y="0"/>
                    <a:pt x="100" y="0"/>
                    <a:pt x="99" y="0"/>
                  </a:cubicBezTo>
                  <a:cubicBezTo>
                    <a:pt x="15" y="50"/>
                    <a:pt x="15" y="50"/>
                    <a:pt x="15" y="50"/>
                  </a:cubicBezTo>
                  <a:cubicBezTo>
                    <a:pt x="102" y="98"/>
                    <a:pt x="102" y="98"/>
                    <a:pt x="102" y="98"/>
                  </a:cubicBezTo>
                  <a:cubicBezTo>
                    <a:pt x="102" y="98"/>
                    <a:pt x="102" y="98"/>
                    <a:pt x="102" y="98"/>
                  </a:cubicBezTo>
                  <a:close/>
                  <a:moveTo>
                    <a:pt x="24" y="90"/>
                  </a:moveTo>
                  <a:cubicBezTo>
                    <a:pt x="71" y="116"/>
                    <a:pt x="71" y="116"/>
                    <a:pt x="71" y="116"/>
                  </a:cubicBezTo>
                  <a:cubicBezTo>
                    <a:pt x="71" y="124"/>
                    <a:pt x="71" y="124"/>
                    <a:pt x="71" y="124"/>
                  </a:cubicBezTo>
                  <a:cubicBezTo>
                    <a:pt x="18" y="94"/>
                    <a:pt x="18" y="94"/>
                    <a:pt x="18" y="94"/>
                  </a:cubicBezTo>
                  <a:cubicBezTo>
                    <a:pt x="22" y="91"/>
                    <a:pt x="22" y="91"/>
                    <a:pt x="22" y="91"/>
                  </a:cubicBezTo>
                  <a:cubicBezTo>
                    <a:pt x="23" y="91"/>
                    <a:pt x="23" y="90"/>
                    <a:pt x="24" y="90"/>
                  </a:cubicBezTo>
                  <a:close/>
                  <a:moveTo>
                    <a:pt x="105" y="106"/>
                  </a:moveTo>
                  <a:cubicBezTo>
                    <a:pt x="105" y="137"/>
                    <a:pt x="105" y="137"/>
                    <a:pt x="105" y="137"/>
                  </a:cubicBezTo>
                  <a:cubicBezTo>
                    <a:pt x="105" y="138"/>
                    <a:pt x="104" y="139"/>
                    <a:pt x="103" y="140"/>
                  </a:cubicBezTo>
                  <a:cubicBezTo>
                    <a:pt x="102" y="140"/>
                    <a:pt x="102" y="140"/>
                    <a:pt x="101" y="140"/>
                  </a:cubicBezTo>
                  <a:cubicBezTo>
                    <a:pt x="100" y="140"/>
                    <a:pt x="99" y="140"/>
                    <a:pt x="99" y="140"/>
                  </a:cubicBezTo>
                  <a:cubicBezTo>
                    <a:pt x="80" y="129"/>
                    <a:pt x="80" y="129"/>
                    <a:pt x="80" y="129"/>
                  </a:cubicBezTo>
                  <a:cubicBezTo>
                    <a:pt x="85" y="126"/>
                    <a:pt x="85" y="126"/>
                    <a:pt x="85" y="126"/>
                  </a:cubicBezTo>
                  <a:cubicBezTo>
                    <a:pt x="86" y="126"/>
                    <a:pt x="86" y="126"/>
                    <a:pt x="86" y="125"/>
                  </a:cubicBezTo>
                  <a:cubicBezTo>
                    <a:pt x="98" y="132"/>
                    <a:pt x="98" y="132"/>
                    <a:pt x="98" y="132"/>
                  </a:cubicBezTo>
                  <a:cubicBezTo>
                    <a:pt x="98" y="109"/>
                    <a:pt x="98" y="109"/>
                    <a:pt x="98" y="109"/>
                  </a:cubicBezTo>
                  <a:cubicBezTo>
                    <a:pt x="7" y="57"/>
                    <a:pt x="7" y="57"/>
                    <a:pt x="7" y="57"/>
                  </a:cubicBezTo>
                  <a:cubicBezTo>
                    <a:pt x="7" y="80"/>
                    <a:pt x="7" y="80"/>
                    <a:pt x="7" y="80"/>
                  </a:cubicBezTo>
                  <a:cubicBezTo>
                    <a:pt x="7" y="80"/>
                    <a:pt x="7" y="80"/>
                    <a:pt x="7" y="80"/>
                  </a:cubicBezTo>
                  <a:cubicBezTo>
                    <a:pt x="8" y="81"/>
                    <a:pt x="8" y="81"/>
                    <a:pt x="8" y="81"/>
                  </a:cubicBezTo>
                  <a:cubicBezTo>
                    <a:pt x="8" y="88"/>
                    <a:pt x="8" y="88"/>
                    <a:pt x="8" y="88"/>
                  </a:cubicBezTo>
                  <a:cubicBezTo>
                    <a:pt x="3" y="86"/>
                    <a:pt x="3" y="86"/>
                    <a:pt x="3" y="86"/>
                  </a:cubicBezTo>
                  <a:cubicBezTo>
                    <a:pt x="1" y="84"/>
                    <a:pt x="1" y="84"/>
                    <a:pt x="1" y="84"/>
                  </a:cubicBezTo>
                  <a:cubicBezTo>
                    <a:pt x="0" y="81"/>
                    <a:pt x="0" y="81"/>
                    <a:pt x="0" y="81"/>
                  </a:cubicBezTo>
                  <a:cubicBezTo>
                    <a:pt x="0" y="53"/>
                    <a:pt x="0" y="53"/>
                    <a:pt x="0" y="53"/>
                  </a:cubicBezTo>
                  <a:cubicBezTo>
                    <a:pt x="0" y="51"/>
                    <a:pt x="1" y="50"/>
                    <a:pt x="2" y="49"/>
                  </a:cubicBezTo>
                  <a:cubicBezTo>
                    <a:pt x="3" y="48"/>
                    <a:pt x="5" y="48"/>
                    <a:pt x="6" y="49"/>
                  </a:cubicBezTo>
                  <a:cubicBezTo>
                    <a:pt x="11" y="52"/>
                    <a:pt x="11" y="52"/>
                    <a:pt x="11" y="52"/>
                  </a:cubicBezTo>
                  <a:cubicBezTo>
                    <a:pt x="12" y="52"/>
                    <a:pt x="12" y="52"/>
                    <a:pt x="12" y="52"/>
                  </a:cubicBezTo>
                  <a:cubicBezTo>
                    <a:pt x="104" y="104"/>
                    <a:pt x="104" y="104"/>
                    <a:pt x="104" y="104"/>
                  </a:cubicBezTo>
                  <a:cubicBezTo>
                    <a:pt x="104" y="104"/>
                    <a:pt x="105" y="105"/>
                    <a:pt x="105" y="106"/>
                  </a:cubicBezTo>
                  <a:close/>
                  <a:moveTo>
                    <a:pt x="189" y="52"/>
                  </a:moveTo>
                  <a:cubicBezTo>
                    <a:pt x="189" y="52"/>
                    <a:pt x="189" y="52"/>
                    <a:pt x="189" y="53"/>
                  </a:cubicBezTo>
                  <a:cubicBezTo>
                    <a:pt x="189" y="79"/>
                    <a:pt x="189" y="79"/>
                    <a:pt x="189" y="79"/>
                  </a:cubicBezTo>
                  <a:cubicBezTo>
                    <a:pt x="189" y="81"/>
                    <a:pt x="188" y="83"/>
                    <a:pt x="186" y="84"/>
                  </a:cubicBezTo>
                  <a:cubicBezTo>
                    <a:pt x="109" y="128"/>
                    <a:pt x="109" y="128"/>
                    <a:pt x="109" y="128"/>
                  </a:cubicBezTo>
                  <a:cubicBezTo>
                    <a:pt x="109" y="106"/>
                    <a:pt x="109" y="106"/>
                    <a:pt x="109" y="106"/>
                  </a:cubicBezTo>
                  <a:cubicBezTo>
                    <a:pt x="109" y="104"/>
                    <a:pt x="107" y="102"/>
                    <a:pt x="106" y="101"/>
                  </a:cubicBezTo>
                  <a:cubicBezTo>
                    <a:pt x="189" y="52"/>
                    <a:pt x="189" y="52"/>
                    <a:pt x="189" y="52"/>
                  </a:cubicBezTo>
                  <a:cubicBezTo>
                    <a:pt x="189" y="52"/>
                    <a:pt x="189" y="52"/>
                    <a:pt x="189" y="52"/>
                  </a:cubicBezTo>
                  <a:close/>
                  <a:moveTo>
                    <a:pt x="62" y="104"/>
                  </a:moveTo>
                  <a:cubicBezTo>
                    <a:pt x="62" y="104"/>
                    <a:pt x="61" y="104"/>
                    <a:pt x="61" y="104"/>
                  </a:cubicBezTo>
                  <a:cubicBezTo>
                    <a:pt x="37" y="91"/>
                    <a:pt x="37" y="91"/>
                    <a:pt x="37" y="91"/>
                  </a:cubicBezTo>
                  <a:cubicBezTo>
                    <a:pt x="36" y="90"/>
                    <a:pt x="36" y="89"/>
                    <a:pt x="36" y="87"/>
                  </a:cubicBezTo>
                  <a:cubicBezTo>
                    <a:pt x="36" y="85"/>
                    <a:pt x="36" y="85"/>
                    <a:pt x="36" y="85"/>
                  </a:cubicBezTo>
                  <a:cubicBezTo>
                    <a:pt x="36" y="83"/>
                    <a:pt x="37" y="83"/>
                    <a:pt x="38" y="83"/>
                  </a:cubicBezTo>
                  <a:cubicBezTo>
                    <a:pt x="62" y="97"/>
                    <a:pt x="62" y="97"/>
                    <a:pt x="62" y="97"/>
                  </a:cubicBezTo>
                  <a:cubicBezTo>
                    <a:pt x="63" y="97"/>
                    <a:pt x="64" y="99"/>
                    <a:pt x="64" y="100"/>
                  </a:cubicBezTo>
                  <a:cubicBezTo>
                    <a:pt x="64" y="103"/>
                    <a:pt x="64" y="103"/>
                    <a:pt x="64" y="103"/>
                  </a:cubicBezTo>
                  <a:cubicBezTo>
                    <a:pt x="64" y="104"/>
                    <a:pt x="63" y="104"/>
                    <a:pt x="62" y="104"/>
                  </a:cubicBezTo>
                  <a:close/>
                  <a:moveTo>
                    <a:pt x="84" y="122"/>
                  </a:moveTo>
                  <a:cubicBezTo>
                    <a:pt x="85" y="123"/>
                    <a:pt x="85" y="124"/>
                    <a:pt x="84" y="124"/>
                  </a:cubicBezTo>
                  <a:cubicBezTo>
                    <a:pt x="77" y="129"/>
                    <a:pt x="77" y="129"/>
                    <a:pt x="77" y="129"/>
                  </a:cubicBezTo>
                  <a:cubicBezTo>
                    <a:pt x="76" y="129"/>
                    <a:pt x="74" y="128"/>
                    <a:pt x="74" y="128"/>
                  </a:cubicBezTo>
                  <a:cubicBezTo>
                    <a:pt x="73" y="128"/>
                    <a:pt x="73" y="126"/>
                    <a:pt x="73" y="126"/>
                  </a:cubicBezTo>
                  <a:cubicBezTo>
                    <a:pt x="73" y="110"/>
                    <a:pt x="73" y="110"/>
                    <a:pt x="73" y="110"/>
                  </a:cubicBezTo>
                  <a:cubicBezTo>
                    <a:pt x="73" y="110"/>
                    <a:pt x="73" y="108"/>
                    <a:pt x="74" y="108"/>
                  </a:cubicBezTo>
                  <a:cubicBezTo>
                    <a:pt x="81" y="104"/>
                    <a:pt x="81" y="104"/>
                    <a:pt x="81" y="104"/>
                  </a:cubicBezTo>
                  <a:cubicBezTo>
                    <a:pt x="82" y="103"/>
                    <a:pt x="83" y="103"/>
                    <a:pt x="84" y="104"/>
                  </a:cubicBezTo>
                  <a:cubicBezTo>
                    <a:pt x="84" y="104"/>
                    <a:pt x="84" y="104"/>
                    <a:pt x="84" y="104"/>
                  </a:cubicBezTo>
                  <a:cubicBezTo>
                    <a:pt x="85" y="105"/>
                    <a:pt x="85" y="107"/>
                    <a:pt x="84" y="107"/>
                  </a:cubicBezTo>
                  <a:cubicBezTo>
                    <a:pt x="78" y="110"/>
                    <a:pt x="78" y="110"/>
                    <a:pt x="78" y="110"/>
                  </a:cubicBezTo>
                  <a:cubicBezTo>
                    <a:pt x="78" y="123"/>
                    <a:pt x="78" y="123"/>
                    <a:pt x="78" y="123"/>
                  </a:cubicBezTo>
                  <a:cubicBezTo>
                    <a:pt x="81" y="121"/>
                    <a:pt x="81" y="121"/>
                    <a:pt x="81" y="121"/>
                  </a:cubicBezTo>
                  <a:cubicBezTo>
                    <a:pt x="82" y="121"/>
                    <a:pt x="83" y="121"/>
                    <a:pt x="84" y="122"/>
                  </a:cubicBezTo>
                  <a:close/>
                  <a:moveTo>
                    <a:pt x="22" y="86"/>
                  </a:moveTo>
                  <a:cubicBezTo>
                    <a:pt x="22" y="87"/>
                    <a:pt x="22" y="88"/>
                    <a:pt x="21" y="89"/>
                  </a:cubicBezTo>
                  <a:cubicBezTo>
                    <a:pt x="14" y="93"/>
                    <a:pt x="14" y="93"/>
                    <a:pt x="14" y="93"/>
                  </a:cubicBezTo>
                  <a:cubicBezTo>
                    <a:pt x="13" y="94"/>
                    <a:pt x="11" y="93"/>
                    <a:pt x="11" y="93"/>
                  </a:cubicBezTo>
                  <a:cubicBezTo>
                    <a:pt x="10" y="92"/>
                    <a:pt x="10" y="91"/>
                    <a:pt x="10" y="91"/>
                  </a:cubicBezTo>
                  <a:cubicBezTo>
                    <a:pt x="10" y="74"/>
                    <a:pt x="10" y="74"/>
                    <a:pt x="10" y="74"/>
                  </a:cubicBezTo>
                  <a:cubicBezTo>
                    <a:pt x="10" y="74"/>
                    <a:pt x="10" y="73"/>
                    <a:pt x="11" y="72"/>
                  </a:cubicBezTo>
                  <a:cubicBezTo>
                    <a:pt x="18" y="68"/>
                    <a:pt x="18" y="68"/>
                    <a:pt x="18" y="68"/>
                  </a:cubicBezTo>
                  <a:cubicBezTo>
                    <a:pt x="19" y="68"/>
                    <a:pt x="21" y="68"/>
                    <a:pt x="21" y="69"/>
                  </a:cubicBezTo>
                  <a:cubicBezTo>
                    <a:pt x="21" y="69"/>
                    <a:pt x="21" y="69"/>
                    <a:pt x="21" y="69"/>
                  </a:cubicBezTo>
                  <a:cubicBezTo>
                    <a:pt x="22" y="70"/>
                    <a:pt x="22" y="71"/>
                    <a:pt x="21" y="72"/>
                  </a:cubicBezTo>
                  <a:cubicBezTo>
                    <a:pt x="15" y="75"/>
                    <a:pt x="15" y="75"/>
                    <a:pt x="15" y="75"/>
                  </a:cubicBezTo>
                  <a:cubicBezTo>
                    <a:pt x="15" y="88"/>
                    <a:pt x="15" y="88"/>
                    <a:pt x="15" y="88"/>
                  </a:cubicBezTo>
                  <a:cubicBezTo>
                    <a:pt x="18" y="86"/>
                    <a:pt x="18" y="86"/>
                    <a:pt x="18" y="86"/>
                  </a:cubicBezTo>
                  <a:cubicBezTo>
                    <a:pt x="19" y="85"/>
                    <a:pt x="21" y="85"/>
                    <a:pt x="22" y="86"/>
                  </a:cubicBezTo>
                  <a:close/>
                </a:path>
              </a:pathLst>
            </a:custGeom>
            <a:solidFill>
              <a:schemeClr val="accent2"/>
            </a:solidFill>
            <a:ln>
              <a:noFill/>
            </a:ln>
          </p:spPr>
          <p:txBody>
            <a:bodyPr vert="horz" wrap="square" lIns="91427" tIns="45713" rIns="91427" bIns="45713" numCol="1" anchor="t" anchorCtr="0" compatLnSpc="1">
              <a:prstTxWarp prst="textNoShape">
                <a:avLst/>
              </a:prstTxWarp>
            </a:bodyPr>
            <a:lstStyle/>
            <a:p>
              <a:pPr defTabSz="932324"/>
              <a:endParaRPr lang="en-US">
                <a:solidFill>
                  <a:srgbClr val="505050"/>
                </a:solidFill>
              </a:endParaRPr>
            </a:p>
          </p:txBody>
        </p:sp>
        <p:sp>
          <p:nvSpPr>
            <p:cNvPr id="28" name="Rectangle 27"/>
            <p:cNvSpPr/>
            <p:nvPr/>
          </p:nvSpPr>
          <p:spPr>
            <a:xfrm>
              <a:off x="8593074" y="5617684"/>
              <a:ext cx="617962" cy="381102"/>
            </a:xfrm>
            <a:prstGeom prst="rect">
              <a:avLst/>
            </a:prstGeom>
          </p:spPr>
          <p:txBody>
            <a:bodyPr wrap="none">
              <a:spAutoFit/>
            </a:bodyPr>
            <a:lstStyle/>
            <a:p>
              <a:pPr algn="ctr" defTabSz="932324"/>
              <a:r>
                <a:rPr lang="en-US" sz="1399" b="1" spc="-50" dirty="0">
                  <a:gradFill>
                    <a:gsLst>
                      <a:gs pos="12389">
                        <a:srgbClr val="7FBA00"/>
                      </a:gs>
                      <a:gs pos="27000">
                        <a:srgbClr val="7FBA00"/>
                      </a:gs>
                    </a:gsLst>
                    <a:lin ang="5400000" scaled="1"/>
                  </a:gradFill>
                  <a:latin typeface="Segoe UI Light"/>
                </a:rPr>
                <a:t>VPN</a:t>
              </a:r>
            </a:p>
          </p:txBody>
        </p:sp>
      </p:grpSp>
      <p:sp>
        <p:nvSpPr>
          <p:cNvPr id="35" name="TextBox 34"/>
          <p:cNvSpPr txBox="1"/>
          <p:nvPr/>
        </p:nvSpPr>
        <p:spPr>
          <a:xfrm>
            <a:off x="248145" y="1073887"/>
            <a:ext cx="7142922" cy="1305747"/>
          </a:xfrm>
          <a:prstGeom prst="rect">
            <a:avLst/>
          </a:prstGeom>
          <a:noFill/>
        </p:spPr>
        <p:txBody>
          <a:bodyPr wrap="square" lIns="182828" tIns="146262" rIns="182828" bIns="146262" rtlCol="0">
            <a:noAutofit/>
          </a:bodyPr>
          <a:lstStyle/>
          <a:p>
            <a:pPr defTabSz="932324">
              <a:lnSpc>
                <a:spcPct val="90000"/>
              </a:lnSpc>
              <a:spcBef>
                <a:spcPct val="20000"/>
              </a:spcBef>
              <a:spcAft>
                <a:spcPts val="600"/>
              </a:spcAft>
              <a:buSzPct val="80000"/>
            </a:pPr>
            <a:r>
              <a:rPr lang="en-US" sz="2000" spc="-50" dirty="0">
                <a:gradFill>
                  <a:gsLst>
                    <a:gs pos="0">
                      <a:srgbClr val="505050"/>
                    </a:gs>
                    <a:gs pos="100000">
                      <a:srgbClr val="505050"/>
                    </a:gs>
                  </a:gsLst>
                </a:gradFill>
              </a:rPr>
              <a:t>Securely connect to Virtual Network from anywhere</a:t>
            </a:r>
          </a:p>
          <a:p>
            <a:pPr defTabSz="932324">
              <a:lnSpc>
                <a:spcPct val="90000"/>
              </a:lnSpc>
              <a:spcBef>
                <a:spcPct val="20000"/>
              </a:spcBef>
              <a:spcAft>
                <a:spcPts val="600"/>
              </a:spcAft>
              <a:buSzPct val="80000"/>
            </a:pPr>
            <a:r>
              <a:rPr lang="en-US" sz="2000" spc="-50" dirty="0">
                <a:gradFill>
                  <a:gsLst>
                    <a:gs pos="0">
                      <a:srgbClr val="505050"/>
                    </a:gs>
                    <a:gs pos="100000">
                      <a:srgbClr val="505050"/>
                    </a:gs>
                  </a:gsLst>
                </a:gradFill>
              </a:rPr>
              <a:t>Uses VPN client in Windows OS</a:t>
            </a:r>
          </a:p>
          <a:p>
            <a:pPr defTabSz="932324">
              <a:lnSpc>
                <a:spcPct val="90000"/>
              </a:lnSpc>
              <a:spcBef>
                <a:spcPct val="20000"/>
              </a:spcBef>
              <a:spcAft>
                <a:spcPts val="600"/>
              </a:spcAft>
              <a:buSzPct val="80000"/>
            </a:pPr>
            <a:r>
              <a:rPr lang="en-US" sz="2000" spc="-50" dirty="0">
                <a:gradFill>
                  <a:gsLst>
                    <a:gs pos="0">
                      <a:srgbClr val="505050"/>
                    </a:gs>
                    <a:gs pos="100000">
                      <a:srgbClr val="505050"/>
                    </a:gs>
                  </a:gsLst>
                </a:gradFill>
              </a:rPr>
              <a:t>Traverses firewalls</a:t>
            </a:r>
            <a:r>
              <a:rPr lang="en-US" sz="2000" spc="-50" dirty="0">
                <a:gradFill>
                  <a:gsLst>
                    <a:gs pos="0">
                      <a:srgbClr val="505050"/>
                    </a:gs>
                    <a:gs pos="100000">
                      <a:srgbClr val="505050"/>
                    </a:gs>
                  </a:gsLst>
                  <a:lin ang="0" scaled="0"/>
                </a:gradFill>
              </a:rPr>
              <a:t> and proxies</a:t>
            </a:r>
            <a:endParaRPr lang="en-US" sz="2000" spc="-50" dirty="0">
              <a:gradFill>
                <a:gsLst>
                  <a:gs pos="0">
                    <a:srgbClr val="505050"/>
                  </a:gs>
                  <a:gs pos="100000">
                    <a:srgbClr val="505050"/>
                  </a:gs>
                </a:gsLst>
              </a:gradFill>
            </a:endParaRPr>
          </a:p>
        </p:txBody>
      </p:sp>
      <p:cxnSp>
        <p:nvCxnSpPr>
          <p:cNvPr id="38" name="Straight Connector 37"/>
          <p:cNvCxnSpPr>
            <a:stCxn id="43" idx="10"/>
            <a:endCxn id="26" idx="4"/>
          </p:cNvCxnSpPr>
          <p:nvPr/>
        </p:nvCxnSpPr>
        <p:spPr>
          <a:xfrm flipH="1" flipV="1">
            <a:off x="7845329" y="4194817"/>
            <a:ext cx="741666" cy="1520725"/>
          </a:xfrm>
          <a:prstGeom prst="line">
            <a:avLst/>
          </a:prstGeom>
          <a:ln w="3175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a:stCxn id="47" idx="9"/>
            <a:endCxn id="26" idx="5"/>
          </p:cNvCxnSpPr>
          <p:nvPr/>
        </p:nvCxnSpPr>
        <p:spPr>
          <a:xfrm flipH="1" flipV="1">
            <a:off x="8147248" y="4069760"/>
            <a:ext cx="1707229" cy="1667809"/>
          </a:xfrm>
          <a:prstGeom prst="line">
            <a:avLst/>
          </a:prstGeom>
          <a:ln w="3175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a:stCxn id="50" idx="22"/>
            <a:endCxn id="26" idx="3"/>
          </p:cNvCxnSpPr>
          <p:nvPr/>
        </p:nvCxnSpPr>
        <p:spPr>
          <a:xfrm flipV="1">
            <a:off x="5657890" y="4069759"/>
            <a:ext cx="1885521" cy="1816156"/>
          </a:xfrm>
          <a:prstGeom prst="line">
            <a:avLst/>
          </a:prstGeom>
          <a:ln w="3175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40" name="Group 39"/>
          <p:cNvGrpSpPr/>
          <p:nvPr/>
        </p:nvGrpSpPr>
        <p:grpSpPr>
          <a:xfrm>
            <a:off x="8466029" y="5272140"/>
            <a:ext cx="936330" cy="1159704"/>
            <a:chOff x="10937718" y="2035607"/>
            <a:chExt cx="863086" cy="1068988"/>
          </a:xfrm>
          <a:solidFill>
            <a:schemeClr val="tx2"/>
          </a:solidFill>
        </p:grpSpPr>
        <p:sp>
          <p:nvSpPr>
            <p:cNvPr id="41" name="Oval 742"/>
            <p:cNvSpPr>
              <a:spLocks noChangeArrowheads="1"/>
            </p:cNvSpPr>
            <p:nvPr/>
          </p:nvSpPr>
          <p:spPr bwMode="auto">
            <a:xfrm>
              <a:off x="11480295" y="2035607"/>
              <a:ext cx="239439" cy="241323"/>
            </a:xfrm>
            <a:prstGeom prst="ellipse">
              <a:avLst/>
            </a:prstGeom>
            <a:grpFill/>
            <a:ln>
              <a:noFill/>
            </a:ln>
            <a:extLst/>
          </p:spPr>
          <p:txBody>
            <a:bodyPr vert="horz" wrap="square" lIns="91427" tIns="45713" rIns="91427" bIns="45713" numCol="1" anchor="t" anchorCtr="0" compatLnSpc="1">
              <a:prstTxWarp prst="textNoShape">
                <a:avLst/>
              </a:prstTxWarp>
            </a:bodyPr>
            <a:lstStyle/>
            <a:p>
              <a:pPr defTabSz="913487"/>
              <a:endParaRPr lang="en-US">
                <a:solidFill>
                  <a:srgbClr val="FFFFFF"/>
                </a:solidFill>
              </a:endParaRPr>
            </a:p>
          </p:txBody>
        </p:sp>
        <p:sp>
          <p:nvSpPr>
            <p:cNvPr id="42" name="Freeform 741"/>
            <p:cNvSpPr>
              <a:spLocks/>
            </p:cNvSpPr>
            <p:nvPr/>
          </p:nvSpPr>
          <p:spPr bwMode="auto">
            <a:xfrm>
              <a:off x="11399226" y="2299555"/>
              <a:ext cx="401578" cy="805040"/>
            </a:xfrm>
            <a:custGeom>
              <a:avLst/>
              <a:gdLst>
                <a:gd name="T0" fmla="*/ 73 w 90"/>
                <a:gd name="T1" fmla="*/ 0 h 181"/>
                <a:gd name="T2" fmla="*/ 17 w 90"/>
                <a:gd name="T3" fmla="*/ 0 h 181"/>
                <a:gd name="T4" fmla="*/ 0 w 90"/>
                <a:gd name="T5" fmla="*/ 17 h 181"/>
                <a:gd name="T6" fmla="*/ 0 w 90"/>
                <a:gd name="T7" fmla="*/ 93 h 181"/>
                <a:gd name="T8" fmla="*/ 17 w 90"/>
                <a:gd name="T9" fmla="*/ 110 h 181"/>
                <a:gd name="T10" fmla="*/ 17 w 90"/>
                <a:gd name="T11" fmla="*/ 110 h 181"/>
                <a:gd name="T12" fmla="*/ 17 w 90"/>
                <a:gd name="T13" fmla="*/ 164 h 181"/>
                <a:gd name="T14" fmla="*/ 33 w 90"/>
                <a:gd name="T15" fmla="*/ 181 h 181"/>
                <a:gd name="T16" fmla="*/ 57 w 90"/>
                <a:gd name="T17" fmla="*/ 181 h 181"/>
                <a:gd name="T18" fmla="*/ 73 w 90"/>
                <a:gd name="T19" fmla="*/ 164 h 181"/>
                <a:gd name="T20" fmla="*/ 73 w 90"/>
                <a:gd name="T21" fmla="*/ 110 h 181"/>
                <a:gd name="T22" fmla="*/ 73 w 90"/>
                <a:gd name="T23" fmla="*/ 110 h 181"/>
                <a:gd name="T24" fmla="*/ 90 w 90"/>
                <a:gd name="T25" fmla="*/ 93 h 181"/>
                <a:gd name="T26" fmla="*/ 90 w 90"/>
                <a:gd name="T27" fmla="*/ 17 h 181"/>
                <a:gd name="T28" fmla="*/ 73 w 90"/>
                <a:gd name="T29" fmla="*/ 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0" h="181">
                  <a:moveTo>
                    <a:pt x="73" y="0"/>
                  </a:moveTo>
                  <a:cubicBezTo>
                    <a:pt x="17" y="0"/>
                    <a:pt x="17" y="0"/>
                    <a:pt x="17" y="0"/>
                  </a:cubicBezTo>
                  <a:cubicBezTo>
                    <a:pt x="8" y="0"/>
                    <a:pt x="0" y="8"/>
                    <a:pt x="0" y="17"/>
                  </a:cubicBezTo>
                  <a:cubicBezTo>
                    <a:pt x="0" y="93"/>
                    <a:pt x="0" y="93"/>
                    <a:pt x="0" y="93"/>
                  </a:cubicBezTo>
                  <a:cubicBezTo>
                    <a:pt x="0" y="102"/>
                    <a:pt x="8" y="110"/>
                    <a:pt x="17" y="110"/>
                  </a:cubicBezTo>
                  <a:cubicBezTo>
                    <a:pt x="17" y="110"/>
                    <a:pt x="17" y="110"/>
                    <a:pt x="17" y="110"/>
                  </a:cubicBezTo>
                  <a:cubicBezTo>
                    <a:pt x="17" y="164"/>
                    <a:pt x="17" y="164"/>
                    <a:pt x="17" y="164"/>
                  </a:cubicBezTo>
                  <a:cubicBezTo>
                    <a:pt x="17" y="173"/>
                    <a:pt x="24" y="181"/>
                    <a:pt x="33" y="181"/>
                  </a:cubicBezTo>
                  <a:cubicBezTo>
                    <a:pt x="57" y="181"/>
                    <a:pt x="57" y="181"/>
                    <a:pt x="57" y="181"/>
                  </a:cubicBezTo>
                  <a:cubicBezTo>
                    <a:pt x="66" y="181"/>
                    <a:pt x="73" y="173"/>
                    <a:pt x="73" y="164"/>
                  </a:cubicBezTo>
                  <a:cubicBezTo>
                    <a:pt x="73" y="110"/>
                    <a:pt x="73" y="110"/>
                    <a:pt x="73" y="110"/>
                  </a:cubicBezTo>
                  <a:cubicBezTo>
                    <a:pt x="73" y="110"/>
                    <a:pt x="73" y="110"/>
                    <a:pt x="73" y="110"/>
                  </a:cubicBezTo>
                  <a:cubicBezTo>
                    <a:pt x="82" y="110"/>
                    <a:pt x="90" y="102"/>
                    <a:pt x="90" y="93"/>
                  </a:cubicBezTo>
                  <a:cubicBezTo>
                    <a:pt x="90" y="17"/>
                    <a:pt x="90" y="17"/>
                    <a:pt x="90" y="17"/>
                  </a:cubicBezTo>
                  <a:cubicBezTo>
                    <a:pt x="90" y="8"/>
                    <a:pt x="82" y="0"/>
                    <a:pt x="73" y="0"/>
                  </a:cubicBezTo>
                  <a:close/>
                </a:path>
              </a:pathLst>
            </a:custGeom>
            <a:grpFill/>
            <a:ln>
              <a:noFill/>
            </a:ln>
            <a:extLst/>
          </p:spPr>
          <p:txBody>
            <a:bodyPr vert="horz" wrap="square" lIns="91427" tIns="45713" rIns="91427" bIns="45713" numCol="1" anchor="t" anchorCtr="0" compatLnSpc="1">
              <a:prstTxWarp prst="textNoShape">
                <a:avLst/>
              </a:prstTxWarp>
            </a:bodyPr>
            <a:lstStyle/>
            <a:p>
              <a:pPr defTabSz="913487"/>
              <a:endParaRPr lang="en-US">
                <a:solidFill>
                  <a:srgbClr val="FFFFFF"/>
                </a:solidFill>
              </a:endParaRPr>
            </a:p>
          </p:txBody>
        </p:sp>
        <p:sp>
          <p:nvSpPr>
            <p:cNvPr id="43" name="Freeform 12"/>
            <p:cNvSpPr>
              <a:spLocks noEditPoints="1"/>
            </p:cNvSpPr>
            <p:nvPr/>
          </p:nvSpPr>
          <p:spPr bwMode="auto">
            <a:xfrm>
              <a:off x="10937718" y="2418948"/>
              <a:ext cx="440948" cy="365434"/>
            </a:xfrm>
            <a:custGeom>
              <a:avLst/>
              <a:gdLst>
                <a:gd name="T0" fmla="*/ 22 w 87"/>
                <a:gd name="T1" fmla="*/ 47 h 72"/>
                <a:gd name="T2" fmla="*/ 65 w 87"/>
                <a:gd name="T3" fmla="*/ 47 h 72"/>
                <a:gd name="T4" fmla="*/ 74 w 87"/>
                <a:gd name="T5" fmla="*/ 38 h 72"/>
                <a:gd name="T6" fmla="*/ 74 w 87"/>
                <a:gd name="T7" fmla="*/ 9 h 72"/>
                <a:gd name="T8" fmla="*/ 65 w 87"/>
                <a:gd name="T9" fmla="*/ 0 h 72"/>
                <a:gd name="T10" fmla="*/ 22 w 87"/>
                <a:gd name="T11" fmla="*/ 0 h 72"/>
                <a:gd name="T12" fmla="*/ 13 w 87"/>
                <a:gd name="T13" fmla="*/ 9 h 72"/>
                <a:gd name="T14" fmla="*/ 13 w 87"/>
                <a:gd name="T15" fmla="*/ 38 h 72"/>
                <a:gd name="T16" fmla="*/ 22 w 87"/>
                <a:gd name="T17" fmla="*/ 47 h 72"/>
                <a:gd name="T18" fmla="*/ 19 w 87"/>
                <a:gd name="T19" fmla="*/ 9 h 72"/>
                <a:gd name="T20" fmla="*/ 22 w 87"/>
                <a:gd name="T21" fmla="*/ 5 h 72"/>
                <a:gd name="T22" fmla="*/ 65 w 87"/>
                <a:gd name="T23" fmla="*/ 5 h 72"/>
                <a:gd name="T24" fmla="*/ 69 w 87"/>
                <a:gd name="T25" fmla="*/ 9 h 72"/>
                <a:gd name="T26" fmla="*/ 69 w 87"/>
                <a:gd name="T27" fmla="*/ 38 h 72"/>
                <a:gd name="T28" fmla="*/ 65 w 87"/>
                <a:gd name="T29" fmla="*/ 42 h 72"/>
                <a:gd name="T30" fmla="*/ 22 w 87"/>
                <a:gd name="T31" fmla="*/ 42 h 72"/>
                <a:gd name="T32" fmla="*/ 19 w 87"/>
                <a:gd name="T33" fmla="*/ 38 h 72"/>
                <a:gd name="T34" fmla="*/ 19 w 87"/>
                <a:gd name="T35" fmla="*/ 9 h 72"/>
                <a:gd name="T36" fmla="*/ 19 w 87"/>
                <a:gd name="T37" fmla="*/ 9 h 72"/>
                <a:gd name="T38" fmla="*/ 3 w 87"/>
                <a:gd name="T39" fmla="*/ 72 h 72"/>
                <a:gd name="T40" fmla="*/ 85 w 87"/>
                <a:gd name="T41" fmla="*/ 72 h 72"/>
                <a:gd name="T42" fmla="*/ 87 w 87"/>
                <a:gd name="T43" fmla="*/ 70 h 72"/>
                <a:gd name="T44" fmla="*/ 87 w 87"/>
                <a:gd name="T45" fmla="*/ 69 h 72"/>
                <a:gd name="T46" fmla="*/ 86 w 87"/>
                <a:gd name="T47" fmla="*/ 65 h 72"/>
                <a:gd name="T48" fmla="*/ 75 w 87"/>
                <a:gd name="T49" fmla="*/ 52 h 72"/>
                <a:gd name="T50" fmla="*/ 71 w 87"/>
                <a:gd name="T51" fmla="*/ 50 h 72"/>
                <a:gd name="T52" fmla="*/ 17 w 87"/>
                <a:gd name="T53" fmla="*/ 50 h 72"/>
                <a:gd name="T54" fmla="*/ 13 w 87"/>
                <a:gd name="T55" fmla="*/ 52 h 72"/>
                <a:gd name="T56" fmla="*/ 2 w 87"/>
                <a:gd name="T57" fmla="*/ 65 h 72"/>
                <a:gd name="T58" fmla="*/ 0 w 87"/>
                <a:gd name="T59" fmla="*/ 69 h 72"/>
                <a:gd name="T60" fmla="*/ 0 w 87"/>
                <a:gd name="T61" fmla="*/ 70 h 72"/>
                <a:gd name="T62" fmla="*/ 3 w 87"/>
                <a:gd name="T63"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7" h="72">
                  <a:moveTo>
                    <a:pt x="22" y="47"/>
                  </a:moveTo>
                  <a:cubicBezTo>
                    <a:pt x="65" y="47"/>
                    <a:pt x="65" y="47"/>
                    <a:pt x="65" y="47"/>
                  </a:cubicBezTo>
                  <a:cubicBezTo>
                    <a:pt x="70" y="47"/>
                    <a:pt x="74" y="43"/>
                    <a:pt x="74" y="38"/>
                  </a:cubicBezTo>
                  <a:cubicBezTo>
                    <a:pt x="74" y="9"/>
                    <a:pt x="74" y="9"/>
                    <a:pt x="74" y="9"/>
                  </a:cubicBezTo>
                  <a:cubicBezTo>
                    <a:pt x="74" y="4"/>
                    <a:pt x="70" y="0"/>
                    <a:pt x="65" y="0"/>
                  </a:cubicBezTo>
                  <a:cubicBezTo>
                    <a:pt x="22" y="0"/>
                    <a:pt x="22" y="0"/>
                    <a:pt x="22" y="0"/>
                  </a:cubicBezTo>
                  <a:cubicBezTo>
                    <a:pt x="17" y="0"/>
                    <a:pt x="13" y="4"/>
                    <a:pt x="13" y="9"/>
                  </a:cubicBezTo>
                  <a:cubicBezTo>
                    <a:pt x="13" y="38"/>
                    <a:pt x="13" y="38"/>
                    <a:pt x="13" y="38"/>
                  </a:cubicBezTo>
                  <a:cubicBezTo>
                    <a:pt x="13" y="43"/>
                    <a:pt x="17" y="47"/>
                    <a:pt x="22" y="47"/>
                  </a:cubicBezTo>
                  <a:close/>
                  <a:moveTo>
                    <a:pt x="19" y="9"/>
                  </a:moveTo>
                  <a:cubicBezTo>
                    <a:pt x="19" y="6"/>
                    <a:pt x="20" y="5"/>
                    <a:pt x="22" y="5"/>
                  </a:cubicBezTo>
                  <a:cubicBezTo>
                    <a:pt x="65" y="5"/>
                    <a:pt x="65" y="5"/>
                    <a:pt x="65" y="5"/>
                  </a:cubicBezTo>
                  <a:cubicBezTo>
                    <a:pt x="67" y="5"/>
                    <a:pt x="69" y="6"/>
                    <a:pt x="69" y="9"/>
                  </a:cubicBezTo>
                  <a:cubicBezTo>
                    <a:pt x="69" y="38"/>
                    <a:pt x="69" y="38"/>
                    <a:pt x="69" y="38"/>
                  </a:cubicBezTo>
                  <a:cubicBezTo>
                    <a:pt x="69" y="40"/>
                    <a:pt x="67" y="42"/>
                    <a:pt x="65" y="42"/>
                  </a:cubicBezTo>
                  <a:cubicBezTo>
                    <a:pt x="22" y="42"/>
                    <a:pt x="22" y="42"/>
                    <a:pt x="22" y="42"/>
                  </a:cubicBezTo>
                  <a:cubicBezTo>
                    <a:pt x="20" y="42"/>
                    <a:pt x="19" y="40"/>
                    <a:pt x="19" y="38"/>
                  </a:cubicBezTo>
                  <a:cubicBezTo>
                    <a:pt x="19" y="9"/>
                    <a:pt x="19" y="9"/>
                    <a:pt x="19" y="9"/>
                  </a:cubicBezTo>
                  <a:cubicBezTo>
                    <a:pt x="19" y="9"/>
                    <a:pt x="19" y="9"/>
                    <a:pt x="19" y="9"/>
                  </a:cubicBezTo>
                  <a:close/>
                  <a:moveTo>
                    <a:pt x="3" y="72"/>
                  </a:moveTo>
                  <a:cubicBezTo>
                    <a:pt x="85" y="72"/>
                    <a:pt x="85" y="72"/>
                    <a:pt x="85" y="72"/>
                  </a:cubicBezTo>
                  <a:cubicBezTo>
                    <a:pt x="86" y="72"/>
                    <a:pt x="87" y="71"/>
                    <a:pt x="87" y="70"/>
                  </a:cubicBezTo>
                  <a:cubicBezTo>
                    <a:pt x="87" y="69"/>
                    <a:pt x="87" y="69"/>
                    <a:pt x="87" y="69"/>
                  </a:cubicBezTo>
                  <a:cubicBezTo>
                    <a:pt x="87" y="67"/>
                    <a:pt x="87" y="66"/>
                    <a:pt x="86" y="65"/>
                  </a:cubicBezTo>
                  <a:cubicBezTo>
                    <a:pt x="75" y="52"/>
                    <a:pt x="75" y="52"/>
                    <a:pt x="75" y="52"/>
                  </a:cubicBezTo>
                  <a:cubicBezTo>
                    <a:pt x="74" y="51"/>
                    <a:pt x="73" y="50"/>
                    <a:pt x="71" y="50"/>
                  </a:cubicBezTo>
                  <a:cubicBezTo>
                    <a:pt x="17" y="50"/>
                    <a:pt x="17" y="50"/>
                    <a:pt x="17" y="50"/>
                  </a:cubicBezTo>
                  <a:cubicBezTo>
                    <a:pt x="15" y="50"/>
                    <a:pt x="14" y="51"/>
                    <a:pt x="13" y="52"/>
                  </a:cubicBezTo>
                  <a:cubicBezTo>
                    <a:pt x="2" y="65"/>
                    <a:pt x="2" y="65"/>
                    <a:pt x="2" y="65"/>
                  </a:cubicBezTo>
                  <a:cubicBezTo>
                    <a:pt x="1" y="66"/>
                    <a:pt x="0" y="67"/>
                    <a:pt x="0" y="69"/>
                  </a:cubicBezTo>
                  <a:cubicBezTo>
                    <a:pt x="0" y="70"/>
                    <a:pt x="0" y="70"/>
                    <a:pt x="0" y="70"/>
                  </a:cubicBezTo>
                  <a:cubicBezTo>
                    <a:pt x="0" y="71"/>
                    <a:pt x="2" y="72"/>
                    <a:pt x="3" y="72"/>
                  </a:cubicBezTo>
                  <a:close/>
                </a:path>
              </a:pathLst>
            </a:custGeom>
            <a:grpFill/>
            <a:ln>
              <a:noFill/>
            </a:ln>
          </p:spPr>
          <p:txBody>
            <a:bodyPr vert="horz" wrap="square" lIns="91427" tIns="45713" rIns="91427" bIns="45713" numCol="1" anchor="t" anchorCtr="0" compatLnSpc="1">
              <a:prstTxWarp prst="textNoShape">
                <a:avLst/>
              </a:prstTxWarp>
            </a:bodyPr>
            <a:lstStyle/>
            <a:p>
              <a:pPr defTabSz="932324"/>
              <a:endParaRPr lang="en-US">
                <a:solidFill>
                  <a:srgbClr val="505050"/>
                </a:solidFill>
              </a:endParaRPr>
            </a:p>
          </p:txBody>
        </p:sp>
      </p:grpSp>
      <p:cxnSp>
        <p:nvCxnSpPr>
          <p:cNvPr id="36" name="Straight Connector 35"/>
          <p:cNvCxnSpPr>
            <a:stCxn id="49" idx="22"/>
          </p:cNvCxnSpPr>
          <p:nvPr/>
        </p:nvCxnSpPr>
        <p:spPr>
          <a:xfrm flipV="1">
            <a:off x="5655117" y="3947212"/>
            <a:ext cx="1853075" cy="1142887"/>
          </a:xfrm>
          <a:prstGeom prst="line">
            <a:avLst/>
          </a:prstGeom>
          <a:ln w="31750">
            <a:solidFill>
              <a:schemeClr val="accent2"/>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nvGrpSpPr>
          <p:cNvPr id="44" name="Group 43"/>
          <p:cNvGrpSpPr/>
          <p:nvPr/>
        </p:nvGrpSpPr>
        <p:grpSpPr>
          <a:xfrm>
            <a:off x="9750006" y="5272140"/>
            <a:ext cx="936330" cy="1159704"/>
            <a:chOff x="10937718" y="2035607"/>
            <a:chExt cx="863086" cy="1068988"/>
          </a:xfrm>
          <a:solidFill>
            <a:schemeClr val="tx2"/>
          </a:solidFill>
        </p:grpSpPr>
        <p:sp>
          <p:nvSpPr>
            <p:cNvPr id="45" name="Oval 742"/>
            <p:cNvSpPr>
              <a:spLocks noChangeArrowheads="1"/>
            </p:cNvSpPr>
            <p:nvPr/>
          </p:nvSpPr>
          <p:spPr bwMode="auto">
            <a:xfrm>
              <a:off x="11480295" y="2035607"/>
              <a:ext cx="239439" cy="241323"/>
            </a:xfrm>
            <a:prstGeom prst="ellipse">
              <a:avLst/>
            </a:prstGeom>
            <a:grpFill/>
            <a:ln>
              <a:noFill/>
            </a:ln>
            <a:extLst/>
          </p:spPr>
          <p:txBody>
            <a:bodyPr vert="horz" wrap="square" lIns="91427" tIns="45713" rIns="91427" bIns="45713" numCol="1" anchor="t" anchorCtr="0" compatLnSpc="1">
              <a:prstTxWarp prst="textNoShape">
                <a:avLst/>
              </a:prstTxWarp>
            </a:bodyPr>
            <a:lstStyle/>
            <a:p>
              <a:pPr defTabSz="913487"/>
              <a:endParaRPr lang="en-US">
                <a:solidFill>
                  <a:srgbClr val="FFFFFF"/>
                </a:solidFill>
              </a:endParaRPr>
            </a:p>
          </p:txBody>
        </p:sp>
        <p:sp>
          <p:nvSpPr>
            <p:cNvPr id="46" name="Freeform 741"/>
            <p:cNvSpPr>
              <a:spLocks/>
            </p:cNvSpPr>
            <p:nvPr/>
          </p:nvSpPr>
          <p:spPr bwMode="auto">
            <a:xfrm>
              <a:off x="11399226" y="2299555"/>
              <a:ext cx="401578" cy="805040"/>
            </a:xfrm>
            <a:custGeom>
              <a:avLst/>
              <a:gdLst>
                <a:gd name="T0" fmla="*/ 73 w 90"/>
                <a:gd name="T1" fmla="*/ 0 h 181"/>
                <a:gd name="T2" fmla="*/ 17 w 90"/>
                <a:gd name="T3" fmla="*/ 0 h 181"/>
                <a:gd name="T4" fmla="*/ 0 w 90"/>
                <a:gd name="T5" fmla="*/ 17 h 181"/>
                <a:gd name="T6" fmla="*/ 0 w 90"/>
                <a:gd name="T7" fmla="*/ 93 h 181"/>
                <a:gd name="T8" fmla="*/ 17 w 90"/>
                <a:gd name="T9" fmla="*/ 110 h 181"/>
                <a:gd name="T10" fmla="*/ 17 w 90"/>
                <a:gd name="T11" fmla="*/ 110 h 181"/>
                <a:gd name="T12" fmla="*/ 17 w 90"/>
                <a:gd name="T13" fmla="*/ 164 h 181"/>
                <a:gd name="T14" fmla="*/ 33 w 90"/>
                <a:gd name="T15" fmla="*/ 181 h 181"/>
                <a:gd name="T16" fmla="*/ 57 w 90"/>
                <a:gd name="T17" fmla="*/ 181 h 181"/>
                <a:gd name="T18" fmla="*/ 73 w 90"/>
                <a:gd name="T19" fmla="*/ 164 h 181"/>
                <a:gd name="T20" fmla="*/ 73 w 90"/>
                <a:gd name="T21" fmla="*/ 110 h 181"/>
                <a:gd name="T22" fmla="*/ 73 w 90"/>
                <a:gd name="T23" fmla="*/ 110 h 181"/>
                <a:gd name="T24" fmla="*/ 90 w 90"/>
                <a:gd name="T25" fmla="*/ 93 h 181"/>
                <a:gd name="T26" fmla="*/ 90 w 90"/>
                <a:gd name="T27" fmla="*/ 17 h 181"/>
                <a:gd name="T28" fmla="*/ 73 w 90"/>
                <a:gd name="T29" fmla="*/ 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0" h="181">
                  <a:moveTo>
                    <a:pt x="73" y="0"/>
                  </a:moveTo>
                  <a:cubicBezTo>
                    <a:pt x="17" y="0"/>
                    <a:pt x="17" y="0"/>
                    <a:pt x="17" y="0"/>
                  </a:cubicBezTo>
                  <a:cubicBezTo>
                    <a:pt x="8" y="0"/>
                    <a:pt x="0" y="8"/>
                    <a:pt x="0" y="17"/>
                  </a:cubicBezTo>
                  <a:cubicBezTo>
                    <a:pt x="0" y="93"/>
                    <a:pt x="0" y="93"/>
                    <a:pt x="0" y="93"/>
                  </a:cubicBezTo>
                  <a:cubicBezTo>
                    <a:pt x="0" y="102"/>
                    <a:pt x="8" y="110"/>
                    <a:pt x="17" y="110"/>
                  </a:cubicBezTo>
                  <a:cubicBezTo>
                    <a:pt x="17" y="110"/>
                    <a:pt x="17" y="110"/>
                    <a:pt x="17" y="110"/>
                  </a:cubicBezTo>
                  <a:cubicBezTo>
                    <a:pt x="17" y="164"/>
                    <a:pt x="17" y="164"/>
                    <a:pt x="17" y="164"/>
                  </a:cubicBezTo>
                  <a:cubicBezTo>
                    <a:pt x="17" y="173"/>
                    <a:pt x="24" y="181"/>
                    <a:pt x="33" y="181"/>
                  </a:cubicBezTo>
                  <a:cubicBezTo>
                    <a:pt x="57" y="181"/>
                    <a:pt x="57" y="181"/>
                    <a:pt x="57" y="181"/>
                  </a:cubicBezTo>
                  <a:cubicBezTo>
                    <a:pt x="66" y="181"/>
                    <a:pt x="73" y="173"/>
                    <a:pt x="73" y="164"/>
                  </a:cubicBezTo>
                  <a:cubicBezTo>
                    <a:pt x="73" y="110"/>
                    <a:pt x="73" y="110"/>
                    <a:pt x="73" y="110"/>
                  </a:cubicBezTo>
                  <a:cubicBezTo>
                    <a:pt x="73" y="110"/>
                    <a:pt x="73" y="110"/>
                    <a:pt x="73" y="110"/>
                  </a:cubicBezTo>
                  <a:cubicBezTo>
                    <a:pt x="82" y="110"/>
                    <a:pt x="90" y="102"/>
                    <a:pt x="90" y="93"/>
                  </a:cubicBezTo>
                  <a:cubicBezTo>
                    <a:pt x="90" y="17"/>
                    <a:pt x="90" y="17"/>
                    <a:pt x="90" y="17"/>
                  </a:cubicBezTo>
                  <a:cubicBezTo>
                    <a:pt x="90" y="8"/>
                    <a:pt x="82" y="0"/>
                    <a:pt x="73" y="0"/>
                  </a:cubicBezTo>
                  <a:close/>
                </a:path>
              </a:pathLst>
            </a:custGeom>
            <a:grpFill/>
            <a:ln>
              <a:noFill/>
            </a:ln>
            <a:extLst/>
          </p:spPr>
          <p:txBody>
            <a:bodyPr vert="horz" wrap="square" lIns="91427" tIns="45713" rIns="91427" bIns="45713" numCol="1" anchor="t" anchorCtr="0" compatLnSpc="1">
              <a:prstTxWarp prst="textNoShape">
                <a:avLst/>
              </a:prstTxWarp>
            </a:bodyPr>
            <a:lstStyle/>
            <a:p>
              <a:pPr defTabSz="913487"/>
              <a:endParaRPr lang="en-US">
                <a:solidFill>
                  <a:srgbClr val="FFFFFF"/>
                </a:solidFill>
              </a:endParaRPr>
            </a:p>
          </p:txBody>
        </p:sp>
        <p:sp>
          <p:nvSpPr>
            <p:cNvPr id="47" name="Freeform 12"/>
            <p:cNvSpPr>
              <a:spLocks noEditPoints="1"/>
            </p:cNvSpPr>
            <p:nvPr/>
          </p:nvSpPr>
          <p:spPr bwMode="auto">
            <a:xfrm>
              <a:off x="10937718" y="2418948"/>
              <a:ext cx="440948" cy="365434"/>
            </a:xfrm>
            <a:custGeom>
              <a:avLst/>
              <a:gdLst>
                <a:gd name="T0" fmla="*/ 22 w 87"/>
                <a:gd name="T1" fmla="*/ 47 h 72"/>
                <a:gd name="T2" fmla="*/ 65 w 87"/>
                <a:gd name="T3" fmla="*/ 47 h 72"/>
                <a:gd name="T4" fmla="*/ 74 w 87"/>
                <a:gd name="T5" fmla="*/ 38 h 72"/>
                <a:gd name="T6" fmla="*/ 74 w 87"/>
                <a:gd name="T7" fmla="*/ 9 h 72"/>
                <a:gd name="T8" fmla="*/ 65 w 87"/>
                <a:gd name="T9" fmla="*/ 0 h 72"/>
                <a:gd name="T10" fmla="*/ 22 w 87"/>
                <a:gd name="T11" fmla="*/ 0 h 72"/>
                <a:gd name="T12" fmla="*/ 13 w 87"/>
                <a:gd name="T13" fmla="*/ 9 h 72"/>
                <a:gd name="T14" fmla="*/ 13 w 87"/>
                <a:gd name="T15" fmla="*/ 38 h 72"/>
                <a:gd name="T16" fmla="*/ 22 w 87"/>
                <a:gd name="T17" fmla="*/ 47 h 72"/>
                <a:gd name="T18" fmla="*/ 19 w 87"/>
                <a:gd name="T19" fmla="*/ 9 h 72"/>
                <a:gd name="T20" fmla="*/ 22 w 87"/>
                <a:gd name="T21" fmla="*/ 5 h 72"/>
                <a:gd name="T22" fmla="*/ 65 w 87"/>
                <a:gd name="T23" fmla="*/ 5 h 72"/>
                <a:gd name="T24" fmla="*/ 69 w 87"/>
                <a:gd name="T25" fmla="*/ 9 h 72"/>
                <a:gd name="T26" fmla="*/ 69 w 87"/>
                <a:gd name="T27" fmla="*/ 38 h 72"/>
                <a:gd name="T28" fmla="*/ 65 w 87"/>
                <a:gd name="T29" fmla="*/ 42 h 72"/>
                <a:gd name="T30" fmla="*/ 22 w 87"/>
                <a:gd name="T31" fmla="*/ 42 h 72"/>
                <a:gd name="T32" fmla="*/ 19 w 87"/>
                <a:gd name="T33" fmla="*/ 38 h 72"/>
                <a:gd name="T34" fmla="*/ 19 w 87"/>
                <a:gd name="T35" fmla="*/ 9 h 72"/>
                <a:gd name="T36" fmla="*/ 19 w 87"/>
                <a:gd name="T37" fmla="*/ 9 h 72"/>
                <a:gd name="T38" fmla="*/ 3 w 87"/>
                <a:gd name="T39" fmla="*/ 72 h 72"/>
                <a:gd name="T40" fmla="*/ 85 w 87"/>
                <a:gd name="T41" fmla="*/ 72 h 72"/>
                <a:gd name="T42" fmla="*/ 87 w 87"/>
                <a:gd name="T43" fmla="*/ 70 h 72"/>
                <a:gd name="T44" fmla="*/ 87 w 87"/>
                <a:gd name="T45" fmla="*/ 69 h 72"/>
                <a:gd name="T46" fmla="*/ 86 w 87"/>
                <a:gd name="T47" fmla="*/ 65 h 72"/>
                <a:gd name="T48" fmla="*/ 75 w 87"/>
                <a:gd name="T49" fmla="*/ 52 h 72"/>
                <a:gd name="T50" fmla="*/ 71 w 87"/>
                <a:gd name="T51" fmla="*/ 50 h 72"/>
                <a:gd name="T52" fmla="*/ 17 w 87"/>
                <a:gd name="T53" fmla="*/ 50 h 72"/>
                <a:gd name="T54" fmla="*/ 13 w 87"/>
                <a:gd name="T55" fmla="*/ 52 h 72"/>
                <a:gd name="T56" fmla="*/ 2 w 87"/>
                <a:gd name="T57" fmla="*/ 65 h 72"/>
                <a:gd name="T58" fmla="*/ 0 w 87"/>
                <a:gd name="T59" fmla="*/ 69 h 72"/>
                <a:gd name="T60" fmla="*/ 0 w 87"/>
                <a:gd name="T61" fmla="*/ 70 h 72"/>
                <a:gd name="T62" fmla="*/ 3 w 87"/>
                <a:gd name="T63"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7" h="72">
                  <a:moveTo>
                    <a:pt x="22" y="47"/>
                  </a:moveTo>
                  <a:cubicBezTo>
                    <a:pt x="65" y="47"/>
                    <a:pt x="65" y="47"/>
                    <a:pt x="65" y="47"/>
                  </a:cubicBezTo>
                  <a:cubicBezTo>
                    <a:pt x="70" y="47"/>
                    <a:pt x="74" y="43"/>
                    <a:pt x="74" y="38"/>
                  </a:cubicBezTo>
                  <a:cubicBezTo>
                    <a:pt x="74" y="9"/>
                    <a:pt x="74" y="9"/>
                    <a:pt x="74" y="9"/>
                  </a:cubicBezTo>
                  <a:cubicBezTo>
                    <a:pt x="74" y="4"/>
                    <a:pt x="70" y="0"/>
                    <a:pt x="65" y="0"/>
                  </a:cubicBezTo>
                  <a:cubicBezTo>
                    <a:pt x="22" y="0"/>
                    <a:pt x="22" y="0"/>
                    <a:pt x="22" y="0"/>
                  </a:cubicBezTo>
                  <a:cubicBezTo>
                    <a:pt x="17" y="0"/>
                    <a:pt x="13" y="4"/>
                    <a:pt x="13" y="9"/>
                  </a:cubicBezTo>
                  <a:cubicBezTo>
                    <a:pt x="13" y="38"/>
                    <a:pt x="13" y="38"/>
                    <a:pt x="13" y="38"/>
                  </a:cubicBezTo>
                  <a:cubicBezTo>
                    <a:pt x="13" y="43"/>
                    <a:pt x="17" y="47"/>
                    <a:pt x="22" y="47"/>
                  </a:cubicBezTo>
                  <a:close/>
                  <a:moveTo>
                    <a:pt x="19" y="9"/>
                  </a:moveTo>
                  <a:cubicBezTo>
                    <a:pt x="19" y="6"/>
                    <a:pt x="20" y="5"/>
                    <a:pt x="22" y="5"/>
                  </a:cubicBezTo>
                  <a:cubicBezTo>
                    <a:pt x="65" y="5"/>
                    <a:pt x="65" y="5"/>
                    <a:pt x="65" y="5"/>
                  </a:cubicBezTo>
                  <a:cubicBezTo>
                    <a:pt x="67" y="5"/>
                    <a:pt x="69" y="6"/>
                    <a:pt x="69" y="9"/>
                  </a:cubicBezTo>
                  <a:cubicBezTo>
                    <a:pt x="69" y="38"/>
                    <a:pt x="69" y="38"/>
                    <a:pt x="69" y="38"/>
                  </a:cubicBezTo>
                  <a:cubicBezTo>
                    <a:pt x="69" y="40"/>
                    <a:pt x="67" y="42"/>
                    <a:pt x="65" y="42"/>
                  </a:cubicBezTo>
                  <a:cubicBezTo>
                    <a:pt x="22" y="42"/>
                    <a:pt x="22" y="42"/>
                    <a:pt x="22" y="42"/>
                  </a:cubicBezTo>
                  <a:cubicBezTo>
                    <a:pt x="20" y="42"/>
                    <a:pt x="19" y="40"/>
                    <a:pt x="19" y="38"/>
                  </a:cubicBezTo>
                  <a:cubicBezTo>
                    <a:pt x="19" y="9"/>
                    <a:pt x="19" y="9"/>
                    <a:pt x="19" y="9"/>
                  </a:cubicBezTo>
                  <a:cubicBezTo>
                    <a:pt x="19" y="9"/>
                    <a:pt x="19" y="9"/>
                    <a:pt x="19" y="9"/>
                  </a:cubicBezTo>
                  <a:close/>
                  <a:moveTo>
                    <a:pt x="3" y="72"/>
                  </a:moveTo>
                  <a:cubicBezTo>
                    <a:pt x="85" y="72"/>
                    <a:pt x="85" y="72"/>
                    <a:pt x="85" y="72"/>
                  </a:cubicBezTo>
                  <a:cubicBezTo>
                    <a:pt x="86" y="72"/>
                    <a:pt x="87" y="71"/>
                    <a:pt x="87" y="70"/>
                  </a:cubicBezTo>
                  <a:cubicBezTo>
                    <a:pt x="87" y="69"/>
                    <a:pt x="87" y="69"/>
                    <a:pt x="87" y="69"/>
                  </a:cubicBezTo>
                  <a:cubicBezTo>
                    <a:pt x="87" y="67"/>
                    <a:pt x="87" y="66"/>
                    <a:pt x="86" y="65"/>
                  </a:cubicBezTo>
                  <a:cubicBezTo>
                    <a:pt x="75" y="52"/>
                    <a:pt x="75" y="52"/>
                    <a:pt x="75" y="52"/>
                  </a:cubicBezTo>
                  <a:cubicBezTo>
                    <a:pt x="74" y="51"/>
                    <a:pt x="73" y="50"/>
                    <a:pt x="71" y="50"/>
                  </a:cubicBezTo>
                  <a:cubicBezTo>
                    <a:pt x="17" y="50"/>
                    <a:pt x="17" y="50"/>
                    <a:pt x="17" y="50"/>
                  </a:cubicBezTo>
                  <a:cubicBezTo>
                    <a:pt x="15" y="50"/>
                    <a:pt x="14" y="51"/>
                    <a:pt x="13" y="52"/>
                  </a:cubicBezTo>
                  <a:cubicBezTo>
                    <a:pt x="2" y="65"/>
                    <a:pt x="2" y="65"/>
                    <a:pt x="2" y="65"/>
                  </a:cubicBezTo>
                  <a:cubicBezTo>
                    <a:pt x="1" y="66"/>
                    <a:pt x="0" y="67"/>
                    <a:pt x="0" y="69"/>
                  </a:cubicBezTo>
                  <a:cubicBezTo>
                    <a:pt x="0" y="70"/>
                    <a:pt x="0" y="70"/>
                    <a:pt x="0" y="70"/>
                  </a:cubicBezTo>
                  <a:cubicBezTo>
                    <a:pt x="0" y="71"/>
                    <a:pt x="2" y="72"/>
                    <a:pt x="3" y="72"/>
                  </a:cubicBezTo>
                  <a:close/>
                </a:path>
              </a:pathLst>
            </a:custGeom>
            <a:grpFill/>
            <a:ln>
              <a:noFill/>
            </a:ln>
          </p:spPr>
          <p:txBody>
            <a:bodyPr vert="horz" wrap="square" lIns="91427" tIns="45713" rIns="91427" bIns="45713" numCol="1" anchor="t" anchorCtr="0" compatLnSpc="1">
              <a:prstTxWarp prst="textNoShape">
                <a:avLst/>
              </a:prstTxWarp>
            </a:bodyPr>
            <a:lstStyle/>
            <a:p>
              <a:pPr defTabSz="932324"/>
              <a:endParaRPr lang="en-US">
                <a:solidFill>
                  <a:srgbClr val="505050"/>
                </a:solidFill>
              </a:endParaRPr>
            </a:p>
          </p:txBody>
        </p:sp>
      </p:grpSp>
      <p:sp>
        <p:nvSpPr>
          <p:cNvPr id="48" name="TextBox 47"/>
          <p:cNvSpPr txBox="1"/>
          <p:nvPr/>
        </p:nvSpPr>
        <p:spPr>
          <a:xfrm>
            <a:off x="8844635" y="6343834"/>
            <a:ext cx="1668162" cy="521303"/>
          </a:xfrm>
          <a:prstGeom prst="rect">
            <a:avLst/>
          </a:prstGeom>
          <a:noFill/>
        </p:spPr>
        <p:txBody>
          <a:bodyPr wrap="none" lIns="0" tIns="146283" rIns="182854" bIns="146283" rtlCol="0">
            <a:spAutoFit/>
          </a:bodyPr>
          <a:lstStyle/>
          <a:p>
            <a:pPr algn="ctr" defTabSz="932324">
              <a:lnSpc>
                <a:spcPct val="90000"/>
              </a:lnSpc>
            </a:pPr>
            <a:r>
              <a:rPr lang="en-US" sz="1599" dirty="0">
                <a:gradFill>
                  <a:gsLst>
                    <a:gs pos="2917">
                      <a:srgbClr val="505050"/>
                    </a:gs>
                    <a:gs pos="100000">
                      <a:srgbClr val="505050"/>
                    </a:gs>
                  </a:gsLst>
                  <a:lin ang="5400000" scaled="0"/>
                </a:gradFill>
              </a:rPr>
              <a:t>Remote workers</a:t>
            </a:r>
          </a:p>
        </p:txBody>
      </p:sp>
      <p:sp>
        <p:nvSpPr>
          <p:cNvPr id="81" name="TextBox 80"/>
          <p:cNvSpPr txBox="1"/>
          <p:nvPr/>
        </p:nvSpPr>
        <p:spPr>
          <a:xfrm>
            <a:off x="6029130" y="3266562"/>
            <a:ext cx="1349165" cy="461600"/>
          </a:xfrm>
          <a:prstGeom prst="rect">
            <a:avLst/>
          </a:prstGeom>
          <a:noFill/>
        </p:spPr>
        <p:txBody>
          <a:bodyPr wrap="square" lIns="0" tIns="146283" rIns="182854" bIns="146283" rtlCol="0">
            <a:spAutoFit/>
          </a:bodyPr>
          <a:lstStyle/>
          <a:p>
            <a:pPr algn="ctr" defTabSz="932324">
              <a:lnSpc>
                <a:spcPct val="90000"/>
              </a:lnSpc>
            </a:pPr>
            <a:r>
              <a:rPr lang="en-US" sz="1199" dirty="0">
                <a:gradFill>
                  <a:gsLst>
                    <a:gs pos="2917">
                      <a:srgbClr val="505050"/>
                    </a:gs>
                    <a:gs pos="100000">
                      <a:srgbClr val="505050"/>
                    </a:gs>
                  </a:gsLst>
                  <a:lin ang="5400000" scaled="0"/>
                </a:gradFill>
              </a:rPr>
              <a:t>Site-to-Site VPN</a:t>
            </a:r>
          </a:p>
        </p:txBody>
      </p:sp>
      <p:sp>
        <p:nvSpPr>
          <p:cNvPr id="82" name="TextBox 81"/>
          <p:cNvSpPr txBox="1"/>
          <p:nvPr/>
        </p:nvSpPr>
        <p:spPr>
          <a:xfrm>
            <a:off x="6836509" y="4870661"/>
            <a:ext cx="1496450" cy="461600"/>
          </a:xfrm>
          <a:prstGeom prst="rect">
            <a:avLst/>
          </a:prstGeom>
          <a:noFill/>
        </p:spPr>
        <p:txBody>
          <a:bodyPr wrap="square" lIns="0" tIns="146283" rIns="182854" bIns="146283" rtlCol="0">
            <a:spAutoFit/>
          </a:bodyPr>
          <a:lstStyle/>
          <a:p>
            <a:pPr algn="ctr" defTabSz="932324">
              <a:lnSpc>
                <a:spcPct val="90000"/>
              </a:lnSpc>
            </a:pPr>
            <a:r>
              <a:rPr lang="en-US" sz="1199" dirty="0">
                <a:gradFill>
                  <a:gsLst>
                    <a:gs pos="2917">
                      <a:srgbClr val="505050"/>
                    </a:gs>
                    <a:gs pos="100000">
                      <a:srgbClr val="505050"/>
                    </a:gs>
                  </a:gsLst>
                  <a:lin ang="5400000" scaled="0"/>
                </a:gradFill>
              </a:rPr>
              <a:t>Point-to-Site VPN</a:t>
            </a:r>
            <a:endParaRPr lang="en-US" sz="1199" i="1" dirty="0">
              <a:solidFill>
                <a:srgbClr val="FF0000"/>
              </a:solidFill>
            </a:endParaRPr>
          </a:p>
        </p:txBody>
      </p:sp>
      <p:cxnSp>
        <p:nvCxnSpPr>
          <p:cNvPr id="14" name="Straight Arrow Connector 13"/>
          <p:cNvCxnSpPr/>
          <p:nvPr/>
        </p:nvCxnSpPr>
        <p:spPr>
          <a:xfrm flipV="1">
            <a:off x="5681142" y="3767840"/>
            <a:ext cx="1757756" cy="11782"/>
          </a:xfrm>
          <a:prstGeom prst="straightConnector1">
            <a:avLst/>
          </a:prstGeom>
          <a:ln w="85725" cap="rnd">
            <a:solidFill>
              <a:schemeClr val="accent2"/>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62" name="Rounded Rectangle 61"/>
          <p:cNvSpPr/>
          <p:nvPr/>
        </p:nvSpPr>
        <p:spPr bwMode="auto">
          <a:xfrm>
            <a:off x="1160573" y="2935034"/>
            <a:ext cx="1005697" cy="1710381"/>
          </a:xfrm>
          <a:prstGeom prst="roundRect">
            <a:avLst>
              <a:gd name="adj" fmla="val 12583"/>
            </a:avLst>
          </a:prstGeom>
          <a:noFill/>
          <a:ln w="28575">
            <a:solidFill>
              <a:schemeClr val="accent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13923"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sp>
        <p:nvSpPr>
          <p:cNvPr id="63" name="Rounded Rectangle 62"/>
          <p:cNvSpPr/>
          <p:nvPr/>
        </p:nvSpPr>
        <p:spPr bwMode="auto">
          <a:xfrm>
            <a:off x="2239610" y="2931212"/>
            <a:ext cx="1005697" cy="1710381"/>
          </a:xfrm>
          <a:prstGeom prst="roundRect">
            <a:avLst>
              <a:gd name="adj" fmla="val 12583"/>
            </a:avLst>
          </a:prstGeom>
          <a:noFill/>
          <a:ln w="28575">
            <a:solidFill>
              <a:schemeClr val="accent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13923"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sp>
        <p:nvSpPr>
          <p:cNvPr id="64" name="Rounded Rectangle 63"/>
          <p:cNvSpPr/>
          <p:nvPr/>
        </p:nvSpPr>
        <p:spPr bwMode="auto">
          <a:xfrm>
            <a:off x="3307410" y="2931211"/>
            <a:ext cx="1005697" cy="1710381"/>
          </a:xfrm>
          <a:prstGeom prst="roundRect">
            <a:avLst>
              <a:gd name="adj" fmla="val 12583"/>
            </a:avLst>
          </a:prstGeom>
          <a:noFill/>
          <a:ln w="28575">
            <a:solidFill>
              <a:schemeClr val="accent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13923"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sp>
        <p:nvSpPr>
          <p:cNvPr id="65" name="Rectangle 64"/>
          <p:cNvSpPr/>
          <p:nvPr/>
        </p:nvSpPr>
        <p:spPr bwMode="auto">
          <a:xfrm>
            <a:off x="7990852" y="1937131"/>
            <a:ext cx="2585442" cy="69104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1399" spc="-50" dirty="0" smtClean="0">
                <a:gradFill>
                  <a:gsLst>
                    <a:gs pos="69027">
                      <a:srgbClr val="FFFFFF"/>
                    </a:gs>
                    <a:gs pos="56000">
                      <a:srgbClr val="FFFFFF"/>
                    </a:gs>
                  </a:gsLst>
                  <a:lin ang="5400000" scaled="0"/>
                </a:gradFill>
                <a:latin typeface="Segoe UI"/>
              </a:rPr>
              <a:t>Microsoft</a:t>
            </a:r>
            <a:r>
              <a:rPr lang="en-US" sz="1399" spc="-50" dirty="0">
                <a:gradFill>
                  <a:gsLst>
                    <a:gs pos="69027">
                      <a:srgbClr val="FFFFFF"/>
                    </a:gs>
                    <a:gs pos="56000">
                      <a:srgbClr val="FFFFFF"/>
                    </a:gs>
                  </a:gsLst>
                  <a:lin ang="5400000" scaled="0"/>
                </a:gradFill>
                <a:latin typeface="Segoe UI"/>
              </a:rPr>
              <a:t/>
            </a:r>
            <a:br>
              <a:rPr lang="en-US" sz="1399" spc="-50" dirty="0">
                <a:gradFill>
                  <a:gsLst>
                    <a:gs pos="69027">
                      <a:srgbClr val="FFFFFF"/>
                    </a:gs>
                    <a:gs pos="56000">
                      <a:srgbClr val="FFFFFF"/>
                    </a:gs>
                  </a:gsLst>
                  <a:lin ang="5400000" scaled="0"/>
                </a:gradFill>
                <a:latin typeface="Segoe UI"/>
              </a:rPr>
            </a:br>
            <a:r>
              <a:rPr lang="en-US" sz="1399" spc="-50" dirty="0">
                <a:gradFill>
                  <a:gsLst>
                    <a:gs pos="69027">
                      <a:srgbClr val="FFFFFF"/>
                    </a:gs>
                    <a:gs pos="56000">
                      <a:srgbClr val="FFFFFF"/>
                    </a:gs>
                  </a:gsLst>
                  <a:lin ang="5400000" scaled="0"/>
                </a:gradFill>
                <a:latin typeface="Segoe UI"/>
              </a:rPr>
              <a:t>Azure datacenter</a:t>
            </a:r>
          </a:p>
        </p:txBody>
      </p:sp>
      <p:sp>
        <p:nvSpPr>
          <p:cNvPr id="55" name="Title 1"/>
          <p:cNvSpPr txBox="1">
            <a:spLocks/>
          </p:cNvSpPr>
          <p:nvPr/>
        </p:nvSpPr>
        <p:spPr>
          <a:xfrm>
            <a:off x="412795" y="276953"/>
            <a:ext cx="11088429" cy="1097146"/>
          </a:xfrm>
          <a:prstGeom prst="rect">
            <a:avLst/>
          </a:prstGeom>
        </p:spPr>
        <p:txBody>
          <a:bodyPr vert="horz" wrap="square" lIns="146118" tIns="91325" rIns="146118" bIns="91325" rtlCol="0" anchor="t">
            <a:noAutofit/>
          </a:bodyPr>
          <a:lstStyle>
            <a:lvl1pPr algn="l" defTabSz="913336" rtl="0" eaLnBrk="1" latinLnBrk="0" hangingPunct="1">
              <a:lnSpc>
                <a:spcPct val="90000"/>
              </a:lnSpc>
              <a:spcBef>
                <a:spcPct val="0"/>
              </a:spcBef>
              <a:buNone/>
              <a:defRPr lang="en-US" sz="5098" b="0" kern="1200" cap="none" spc="-100" baseline="0">
                <a:ln w="3175">
                  <a:noFill/>
                </a:ln>
                <a:solidFill>
                  <a:schemeClr val="tx2"/>
                </a:solidFill>
                <a:effectLst/>
                <a:latin typeface="+mj-lt"/>
                <a:ea typeface="+mn-ea"/>
                <a:cs typeface="Segoe UI" pitchFamily="34" charset="0"/>
              </a:defRPr>
            </a:lvl1pPr>
          </a:lstStyle>
          <a:p>
            <a:r>
              <a:rPr lang="en-US" sz="4896" dirty="0" smtClean="0"/>
              <a:t>Extend your infrastructure</a:t>
            </a:r>
            <a:endParaRPr lang="en-US" sz="4896" dirty="0"/>
          </a:p>
        </p:txBody>
      </p:sp>
    </p:spTree>
    <p:extLst>
      <p:ext uri="{BB962C8B-B14F-4D97-AF65-F5344CB8AC3E}">
        <p14:creationId xmlns:p14="http://schemas.microsoft.com/office/powerpoint/2010/main" val="23800900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0"/>
                                        </p:tgtEl>
                                        <p:attrNameLst>
                                          <p:attrName>style.visibility</p:attrName>
                                        </p:attrNameLst>
                                      </p:cBhvr>
                                      <p:to>
                                        <p:strVal val="visible"/>
                                      </p:to>
                                    </p:set>
                                    <p:animEffect transition="in" filter="fade">
                                      <p:cBhvr>
                                        <p:cTn id="11" dur="500"/>
                                        <p:tgtEl>
                                          <p:spTgt spid="40"/>
                                        </p:tgtEl>
                                      </p:cBhvr>
                                    </p:animEffect>
                                  </p:childTnLst>
                                </p:cTn>
                              </p:par>
                              <p:par>
                                <p:cTn id="12" presetID="10" presetClass="entr" presetSubtype="0" fill="hold" nodeType="withEffect">
                                  <p:stCondLst>
                                    <p:cond delay="0"/>
                                  </p:stCondLst>
                                  <p:childTnLst>
                                    <p:set>
                                      <p:cBhvr>
                                        <p:cTn id="13" dur="1" fill="hold">
                                          <p:stCondLst>
                                            <p:cond delay="0"/>
                                          </p:stCondLst>
                                        </p:cTn>
                                        <p:tgtEl>
                                          <p:spTgt spid="44"/>
                                        </p:tgtEl>
                                        <p:attrNameLst>
                                          <p:attrName>style.visibility</p:attrName>
                                        </p:attrNameLst>
                                      </p:cBhvr>
                                      <p:to>
                                        <p:strVal val="visible"/>
                                      </p:to>
                                    </p:set>
                                    <p:animEffect transition="in" filter="fade">
                                      <p:cBhvr>
                                        <p:cTn id="14" dur="500"/>
                                        <p:tgtEl>
                                          <p:spTgt spid="44"/>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48"/>
                                        </p:tgtEl>
                                        <p:attrNameLst>
                                          <p:attrName>style.visibility</p:attrName>
                                        </p:attrNameLst>
                                      </p:cBhvr>
                                      <p:to>
                                        <p:strVal val="visible"/>
                                      </p:to>
                                    </p:set>
                                    <p:animEffect transition="in" filter="fade">
                                      <p:cBhvr>
                                        <p:cTn id="17" dur="500"/>
                                        <p:tgtEl>
                                          <p:spTgt spid="48"/>
                                        </p:tgtEl>
                                      </p:cBhvr>
                                    </p:animEffect>
                                  </p:childTnLst>
                                </p:cTn>
                              </p:par>
                            </p:childTnLst>
                          </p:cTn>
                        </p:par>
                        <p:par>
                          <p:cTn id="18" fill="hold">
                            <p:stCondLst>
                              <p:cond delay="1000"/>
                            </p:stCondLst>
                            <p:childTnLst>
                              <p:par>
                                <p:cTn id="19" presetID="22" presetClass="entr" presetSubtype="4" fill="hold" nodeType="afterEffect">
                                  <p:stCondLst>
                                    <p:cond delay="0"/>
                                  </p:stCondLst>
                                  <p:childTnLst>
                                    <p:set>
                                      <p:cBhvr>
                                        <p:cTn id="20" dur="1" fill="hold">
                                          <p:stCondLst>
                                            <p:cond delay="0"/>
                                          </p:stCondLst>
                                        </p:cTn>
                                        <p:tgtEl>
                                          <p:spTgt spid="37"/>
                                        </p:tgtEl>
                                        <p:attrNameLst>
                                          <p:attrName>style.visibility</p:attrName>
                                        </p:attrNameLst>
                                      </p:cBhvr>
                                      <p:to>
                                        <p:strVal val="visible"/>
                                      </p:to>
                                    </p:set>
                                    <p:animEffect transition="in" filter="wipe(down)">
                                      <p:cBhvr>
                                        <p:cTn id="21" dur="500"/>
                                        <p:tgtEl>
                                          <p:spTgt spid="37"/>
                                        </p:tgtEl>
                                      </p:cBhvr>
                                    </p:animEffect>
                                  </p:childTnLst>
                                </p:cTn>
                              </p:par>
                              <p:par>
                                <p:cTn id="22" presetID="22" presetClass="entr" presetSubtype="4" fill="hold" nodeType="withEffect">
                                  <p:stCondLst>
                                    <p:cond delay="0"/>
                                  </p:stCondLst>
                                  <p:childTnLst>
                                    <p:set>
                                      <p:cBhvr>
                                        <p:cTn id="23" dur="1" fill="hold">
                                          <p:stCondLst>
                                            <p:cond delay="0"/>
                                          </p:stCondLst>
                                        </p:cTn>
                                        <p:tgtEl>
                                          <p:spTgt spid="36"/>
                                        </p:tgtEl>
                                        <p:attrNameLst>
                                          <p:attrName>style.visibility</p:attrName>
                                        </p:attrNameLst>
                                      </p:cBhvr>
                                      <p:to>
                                        <p:strVal val="visible"/>
                                      </p:to>
                                    </p:set>
                                    <p:animEffect transition="in" filter="wipe(down)">
                                      <p:cBhvr>
                                        <p:cTn id="24" dur="500"/>
                                        <p:tgtEl>
                                          <p:spTgt spid="36"/>
                                        </p:tgtEl>
                                      </p:cBhvr>
                                    </p:animEffect>
                                  </p:childTnLst>
                                </p:cTn>
                              </p:par>
                              <p:par>
                                <p:cTn id="25" presetID="22" presetClass="entr" presetSubtype="4" fill="hold" nodeType="withEffect">
                                  <p:stCondLst>
                                    <p:cond delay="0"/>
                                  </p:stCondLst>
                                  <p:childTnLst>
                                    <p:set>
                                      <p:cBhvr>
                                        <p:cTn id="26" dur="1" fill="hold">
                                          <p:stCondLst>
                                            <p:cond delay="0"/>
                                          </p:stCondLst>
                                        </p:cTn>
                                        <p:tgtEl>
                                          <p:spTgt spid="38"/>
                                        </p:tgtEl>
                                        <p:attrNameLst>
                                          <p:attrName>style.visibility</p:attrName>
                                        </p:attrNameLst>
                                      </p:cBhvr>
                                      <p:to>
                                        <p:strVal val="visible"/>
                                      </p:to>
                                    </p:set>
                                    <p:animEffect transition="in" filter="wipe(down)">
                                      <p:cBhvr>
                                        <p:cTn id="27" dur="500"/>
                                        <p:tgtEl>
                                          <p:spTgt spid="38"/>
                                        </p:tgtEl>
                                      </p:cBhvr>
                                    </p:animEffect>
                                  </p:childTnLst>
                                </p:cTn>
                              </p:par>
                              <p:par>
                                <p:cTn id="28" presetID="22" presetClass="entr" presetSubtype="4" fill="hold" nodeType="withEffect">
                                  <p:stCondLst>
                                    <p:cond delay="0"/>
                                  </p:stCondLst>
                                  <p:childTnLst>
                                    <p:set>
                                      <p:cBhvr>
                                        <p:cTn id="29" dur="1" fill="hold">
                                          <p:stCondLst>
                                            <p:cond delay="0"/>
                                          </p:stCondLst>
                                        </p:cTn>
                                        <p:tgtEl>
                                          <p:spTgt spid="39"/>
                                        </p:tgtEl>
                                        <p:attrNameLst>
                                          <p:attrName>style.visibility</p:attrName>
                                        </p:attrNameLst>
                                      </p:cBhvr>
                                      <p:to>
                                        <p:strVal val="visible"/>
                                      </p:to>
                                    </p:set>
                                    <p:animEffect transition="in" filter="wipe(down)">
                                      <p:cBhvr>
                                        <p:cTn id="30" dur="500"/>
                                        <p:tgtEl>
                                          <p:spTgt spid="39"/>
                                        </p:tgtEl>
                                      </p:cBhvr>
                                    </p:animEffect>
                                  </p:childTnLst>
                                </p:cTn>
                              </p:par>
                            </p:childTnLst>
                          </p:cTn>
                        </p:par>
                        <p:par>
                          <p:cTn id="31" fill="hold">
                            <p:stCondLst>
                              <p:cond delay="1500"/>
                            </p:stCondLst>
                            <p:childTnLst>
                              <p:par>
                                <p:cTn id="32" presetID="10" presetClass="entr" presetSubtype="0" fill="hold" grpId="0" nodeType="afterEffect">
                                  <p:stCondLst>
                                    <p:cond delay="0"/>
                                  </p:stCondLst>
                                  <p:childTnLst>
                                    <p:set>
                                      <p:cBhvr>
                                        <p:cTn id="33" dur="1" fill="hold">
                                          <p:stCondLst>
                                            <p:cond delay="0"/>
                                          </p:stCondLst>
                                        </p:cTn>
                                        <p:tgtEl>
                                          <p:spTgt spid="82"/>
                                        </p:tgtEl>
                                        <p:attrNameLst>
                                          <p:attrName>style.visibility</p:attrName>
                                        </p:attrNameLst>
                                      </p:cBhvr>
                                      <p:to>
                                        <p:strVal val="visible"/>
                                      </p:to>
                                    </p:set>
                                    <p:animEffect transition="in" filter="fade">
                                      <p:cBhvr>
                                        <p:cTn id="34" dur="500"/>
                                        <p:tgtEl>
                                          <p:spTgt spid="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82"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 name="Picture 72"/>
          <p:cNvPicPr>
            <a:picLocks noChangeAspect="1"/>
          </p:cNvPicPr>
          <p:nvPr/>
        </p:nvPicPr>
        <p:blipFill>
          <a:blip r:embed="rId3"/>
          <a:stretch>
            <a:fillRect/>
          </a:stretch>
        </p:blipFill>
        <p:spPr>
          <a:xfrm>
            <a:off x="8030759" y="2688707"/>
            <a:ext cx="4260952" cy="2347871"/>
          </a:xfrm>
          <a:prstGeom prst="rect">
            <a:avLst/>
          </a:prstGeom>
        </p:spPr>
      </p:pic>
      <p:sp>
        <p:nvSpPr>
          <p:cNvPr id="2" name="Title 1"/>
          <p:cNvSpPr>
            <a:spLocks noGrp="1"/>
          </p:cNvSpPr>
          <p:nvPr>
            <p:ph type="title"/>
          </p:nvPr>
        </p:nvSpPr>
        <p:spPr/>
        <p:txBody>
          <a:bodyPr>
            <a:normAutofit/>
          </a:bodyPr>
          <a:lstStyle/>
          <a:p>
            <a:r>
              <a:rPr lang="en-US" dirty="0" smtClean="0">
                <a:gradFill>
                  <a:gsLst>
                    <a:gs pos="0">
                      <a:schemeClr val="tx2"/>
                    </a:gs>
                    <a:gs pos="100000">
                      <a:schemeClr val="tx2"/>
                    </a:gs>
                  </a:gsLst>
                  <a:lin ang="5400000" scaled="0"/>
                </a:gradFill>
              </a:rPr>
              <a:t>Extend your infrastructure</a:t>
            </a:r>
            <a:endParaRPr lang="en-US" dirty="0">
              <a:gradFill>
                <a:gsLst>
                  <a:gs pos="0">
                    <a:schemeClr val="tx2"/>
                  </a:gs>
                  <a:gs pos="100000">
                    <a:schemeClr val="tx2"/>
                  </a:gs>
                </a:gsLst>
                <a:lin ang="5400000" scaled="0"/>
              </a:gradFill>
            </a:endParaRPr>
          </a:p>
        </p:txBody>
      </p:sp>
      <p:grpSp>
        <p:nvGrpSpPr>
          <p:cNvPr id="25" name="Group 24"/>
          <p:cNvGrpSpPr/>
          <p:nvPr/>
        </p:nvGrpSpPr>
        <p:grpSpPr>
          <a:xfrm>
            <a:off x="8111303" y="4118339"/>
            <a:ext cx="853953" cy="853955"/>
            <a:chOff x="8383457" y="4980611"/>
            <a:chExt cx="1037196" cy="1037198"/>
          </a:xfrm>
        </p:grpSpPr>
        <p:sp>
          <p:nvSpPr>
            <p:cNvPr id="26" name="Oval 25"/>
            <p:cNvSpPr/>
            <p:nvPr/>
          </p:nvSpPr>
          <p:spPr bwMode="auto">
            <a:xfrm>
              <a:off x="8383457" y="4980611"/>
              <a:ext cx="1037196" cy="1037198"/>
            </a:xfrm>
            <a:prstGeom prst="ellipse">
              <a:avLst/>
            </a:prstGeom>
            <a:solidFill>
              <a:srgbClr val="FFFFFF"/>
            </a:solidFill>
            <a:ln w="63500">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13923"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sp>
          <p:nvSpPr>
            <p:cNvPr id="27" name="Freeform 5"/>
            <p:cNvSpPr>
              <a:spLocks noEditPoints="1"/>
            </p:cNvSpPr>
            <p:nvPr/>
          </p:nvSpPr>
          <p:spPr bwMode="auto">
            <a:xfrm>
              <a:off x="8541691" y="5100333"/>
              <a:ext cx="720725" cy="536575"/>
            </a:xfrm>
            <a:custGeom>
              <a:avLst/>
              <a:gdLst>
                <a:gd name="T0" fmla="*/ 187 w 189"/>
                <a:gd name="T1" fmla="*/ 48 h 140"/>
                <a:gd name="T2" fmla="*/ 105 w 189"/>
                <a:gd name="T3" fmla="*/ 0 h 140"/>
                <a:gd name="T4" fmla="*/ 99 w 189"/>
                <a:gd name="T5" fmla="*/ 0 h 140"/>
                <a:gd name="T6" fmla="*/ 102 w 189"/>
                <a:gd name="T7" fmla="*/ 98 h 140"/>
                <a:gd name="T8" fmla="*/ 24 w 189"/>
                <a:gd name="T9" fmla="*/ 90 h 140"/>
                <a:gd name="T10" fmla="*/ 71 w 189"/>
                <a:gd name="T11" fmla="*/ 124 h 140"/>
                <a:gd name="T12" fmla="*/ 22 w 189"/>
                <a:gd name="T13" fmla="*/ 91 h 140"/>
                <a:gd name="T14" fmla="*/ 105 w 189"/>
                <a:gd name="T15" fmla="*/ 106 h 140"/>
                <a:gd name="T16" fmla="*/ 103 w 189"/>
                <a:gd name="T17" fmla="*/ 140 h 140"/>
                <a:gd name="T18" fmla="*/ 99 w 189"/>
                <a:gd name="T19" fmla="*/ 140 h 140"/>
                <a:gd name="T20" fmla="*/ 85 w 189"/>
                <a:gd name="T21" fmla="*/ 126 h 140"/>
                <a:gd name="T22" fmla="*/ 98 w 189"/>
                <a:gd name="T23" fmla="*/ 132 h 140"/>
                <a:gd name="T24" fmla="*/ 7 w 189"/>
                <a:gd name="T25" fmla="*/ 57 h 140"/>
                <a:gd name="T26" fmla="*/ 7 w 189"/>
                <a:gd name="T27" fmla="*/ 80 h 140"/>
                <a:gd name="T28" fmla="*/ 8 w 189"/>
                <a:gd name="T29" fmla="*/ 88 h 140"/>
                <a:gd name="T30" fmla="*/ 1 w 189"/>
                <a:gd name="T31" fmla="*/ 84 h 140"/>
                <a:gd name="T32" fmla="*/ 0 w 189"/>
                <a:gd name="T33" fmla="*/ 53 h 140"/>
                <a:gd name="T34" fmla="*/ 6 w 189"/>
                <a:gd name="T35" fmla="*/ 49 h 140"/>
                <a:gd name="T36" fmla="*/ 12 w 189"/>
                <a:gd name="T37" fmla="*/ 52 h 140"/>
                <a:gd name="T38" fmla="*/ 105 w 189"/>
                <a:gd name="T39" fmla="*/ 106 h 140"/>
                <a:gd name="T40" fmla="*/ 189 w 189"/>
                <a:gd name="T41" fmla="*/ 53 h 140"/>
                <a:gd name="T42" fmla="*/ 186 w 189"/>
                <a:gd name="T43" fmla="*/ 84 h 140"/>
                <a:gd name="T44" fmla="*/ 109 w 189"/>
                <a:gd name="T45" fmla="*/ 106 h 140"/>
                <a:gd name="T46" fmla="*/ 189 w 189"/>
                <a:gd name="T47" fmla="*/ 52 h 140"/>
                <a:gd name="T48" fmla="*/ 62 w 189"/>
                <a:gd name="T49" fmla="*/ 104 h 140"/>
                <a:gd name="T50" fmla="*/ 37 w 189"/>
                <a:gd name="T51" fmla="*/ 91 h 140"/>
                <a:gd name="T52" fmla="*/ 36 w 189"/>
                <a:gd name="T53" fmla="*/ 85 h 140"/>
                <a:gd name="T54" fmla="*/ 62 w 189"/>
                <a:gd name="T55" fmla="*/ 97 h 140"/>
                <a:gd name="T56" fmla="*/ 64 w 189"/>
                <a:gd name="T57" fmla="*/ 103 h 140"/>
                <a:gd name="T58" fmla="*/ 84 w 189"/>
                <a:gd name="T59" fmla="*/ 122 h 140"/>
                <a:gd name="T60" fmla="*/ 77 w 189"/>
                <a:gd name="T61" fmla="*/ 129 h 140"/>
                <a:gd name="T62" fmla="*/ 73 w 189"/>
                <a:gd name="T63" fmla="*/ 126 h 140"/>
                <a:gd name="T64" fmla="*/ 74 w 189"/>
                <a:gd name="T65" fmla="*/ 108 h 140"/>
                <a:gd name="T66" fmla="*/ 84 w 189"/>
                <a:gd name="T67" fmla="*/ 104 h 140"/>
                <a:gd name="T68" fmla="*/ 84 w 189"/>
                <a:gd name="T69" fmla="*/ 107 h 140"/>
                <a:gd name="T70" fmla="*/ 78 w 189"/>
                <a:gd name="T71" fmla="*/ 123 h 140"/>
                <a:gd name="T72" fmla="*/ 84 w 189"/>
                <a:gd name="T73" fmla="*/ 122 h 140"/>
                <a:gd name="T74" fmla="*/ 21 w 189"/>
                <a:gd name="T75" fmla="*/ 89 h 140"/>
                <a:gd name="T76" fmla="*/ 11 w 189"/>
                <a:gd name="T77" fmla="*/ 93 h 140"/>
                <a:gd name="T78" fmla="*/ 10 w 189"/>
                <a:gd name="T79" fmla="*/ 74 h 140"/>
                <a:gd name="T80" fmla="*/ 18 w 189"/>
                <a:gd name="T81" fmla="*/ 68 h 140"/>
                <a:gd name="T82" fmla="*/ 21 w 189"/>
                <a:gd name="T83" fmla="*/ 69 h 140"/>
                <a:gd name="T84" fmla="*/ 15 w 189"/>
                <a:gd name="T85" fmla="*/ 75 h 140"/>
                <a:gd name="T86" fmla="*/ 18 w 189"/>
                <a:gd name="T87" fmla="*/ 86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9" h="140">
                  <a:moveTo>
                    <a:pt x="102" y="98"/>
                  </a:moveTo>
                  <a:cubicBezTo>
                    <a:pt x="187" y="48"/>
                    <a:pt x="187" y="48"/>
                    <a:pt x="187" y="48"/>
                  </a:cubicBezTo>
                  <a:cubicBezTo>
                    <a:pt x="187" y="48"/>
                    <a:pt x="187" y="48"/>
                    <a:pt x="186" y="47"/>
                  </a:cubicBezTo>
                  <a:cubicBezTo>
                    <a:pt x="105" y="0"/>
                    <a:pt x="105" y="0"/>
                    <a:pt x="105" y="0"/>
                  </a:cubicBezTo>
                  <a:cubicBezTo>
                    <a:pt x="105" y="0"/>
                    <a:pt x="103" y="0"/>
                    <a:pt x="102" y="0"/>
                  </a:cubicBezTo>
                  <a:cubicBezTo>
                    <a:pt x="101" y="0"/>
                    <a:pt x="100" y="0"/>
                    <a:pt x="99" y="0"/>
                  </a:cubicBezTo>
                  <a:cubicBezTo>
                    <a:pt x="15" y="50"/>
                    <a:pt x="15" y="50"/>
                    <a:pt x="15" y="50"/>
                  </a:cubicBezTo>
                  <a:cubicBezTo>
                    <a:pt x="102" y="98"/>
                    <a:pt x="102" y="98"/>
                    <a:pt x="102" y="98"/>
                  </a:cubicBezTo>
                  <a:cubicBezTo>
                    <a:pt x="102" y="98"/>
                    <a:pt x="102" y="98"/>
                    <a:pt x="102" y="98"/>
                  </a:cubicBezTo>
                  <a:close/>
                  <a:moveTo>
                    <a:pt x="24" y="90"/>
                  </a:moveTo>
                  <a:cubicBezTo>
                    <a:pt x="71" y="116"/>
                    <a:pt x="71" y="116"/>
                    <a:pt x="71" y="116"/>
                  </a:cubicBezTo>
                  <a:cubicBezTo>
                    <a:pt x="71" y="124"/>
                    <a:pt x="71" y="124"/>
                    <a:pt x="71" y="124"/>
                  </a:cubicBezTo>
                  <a:cubicBezTo>
                    <a:pt x="18" y="94"/>
                    <a:pt x="18" y="94"/>
                    <a:pt x="18" y="94"/>
                  </a:cubicBezTo>
                  <a:cubicBezTo>
                    <a:pt x="22" y="91"/>
                    <a:pt x="22" y="91"/>
                    <a:pt x="22" y="91"/>
                  </a:cubicBezTo>
                  <a:cubicBezTo>
                    <a:pt x="23" y="91"/>
                    <a:pt x="23" y="90"/>
                    <a:pt x="24" y="90"/>
                  </a:cubicBezTo>
                  <a:close/>
                  <a:moveTo>
                    <a:pt x="105" y="106"/>
                  </a:moveTo>
                  <a:cubicBezTo>
                    <a:pt x="105" y="137"/>
                    <a:pt x="105" y="137"/>
                    <a:pt x="105" y="137"/>
                  </a:cubicBezTo>
                  <a:cubicBezTo>
                    <a:pt x="105" y="138"/>
                    <a:pt x="104" y="139"/>
                    <a:pt x="103" y="140"/>
                  </a:cubicBezTo>
                  <a:cubicBezTo>
                    <a:pt x="102" y="140"/>
                    <a:pt x="102" y="140"/>
                    <a:pt x="101" y="140"/>
                  </a:cubicBezTo>
                  <a:cubicBezTo>
                    <a:pt x="100" y="140"/>
                    <a:pt x="99" y="140"/>
                    <a:pt x="99" y="140"/>
                  </a:cubicBezTo>
                  <a:cubicBezTo>
                    <a:pt x="80" y="129"/>
                    <a:pt x="80" y="129"/>
                    <a:pt x="80" y="129"/>
                  </a:cubicBezTo>
                  <a:cubicBezTo>
                    <a:pt x="85" y="126"/>
                    <a:pt x="85" y="126"/>
                    <a:pt x="85" y="126"/>
                  </a:cubicBezTo>
                  <a:cubicBezTo>
                    <a:pt x="86" y="126"/>
                    <a:pt x="86" y="126"/>
                    <a:pt x="86" y="125"/>
                  </a:cubicBezTo>
                  <a:cubicBezTo>
                    <a:pt x="98" y="132"/>
                    <a:pt x="98" y="132"/>
                    <a:pt x="98" y="132"/>
                  </a:cubicBezTo>
                  <a:cubicBezTo>
                    <a:pt x="98" y="109"/>
                    <a:pt x="98" y="109"/>
                    <a:pt x="98" y="109"/>
                  </a:cubicBezTo>
                  <a:cubicBezTo>
                    <a:pt x="7" y="57"/>
                    <a:pt x="7" y="57"/>
                    <a:pt x="7" y="57"/>
                  </a:cubicBezTo>
                  <a:cubicBezTo>
                    <a:pt x="7" y="80"/>
                    <a:pt x="7" y="80"/>
                    <a:pt x="7" y="80"/>
                  </a:cubicBezTo>
                  <a:cubicBezTo>
                    <a:pt x="7" y="80"/>
                    <a:pt x="7" y="80"/>
                    <a:pt x="7" y="80"/>
                  </a:cubicBezTo>
                  <a:cubicBezTo>
                    <a:pt x="8" y="81"/>
                    <a:pt x="8" y="81"/>
                    <a:pt x="8" y="81"/>
                  </a:cubicBezTo>
                  <a:cubicBezTo>
                    <a:pt x="8" y="88"/>
                    <a:pt x="8" y="88"/>
                    <a:pt x="8" y="88"/>
                  </a:cubicBezTo>
                  <a:cubicBezTo>
                    <a:pt x="3" y="86"/>
                    <a:pt x="3" y="86"/>
                    <a:pt x="3" y="86"/>
                  </a:cubicBezTo>
                  <a:cubicBezTo>
                    <a:pt x="1" y="84"/>
                    <a:pt x="1" y="84"/>
                    <a:pt x="1" y="84"/>
                  </a:cubicBezTo>
                  <a:cubicBezTo>
                    <a:pt x="0" y="81"/>
                    <a:pt x="0" y="81"/>
                    <a:pt x="0" y="81"/>
                  </a:cubicBezTo>
                  <a:cubicBezTo>
                    <a:pt x="0" y="53"/>
                    <a:pt x="0" y="53"/>
                    <a:pt x="0" y="53"/>
                  </a:cubicBezTo>
                  <a:cubicBezTo>
                    <a:pt x="0" y="51"/>
                    <a:pt x="1" y="50"/>
                    <a:pt x="2" y="49"/>
                  </a:cubicBezTo>
                  <a:cubicBezTo>
                    <a:pt x="3" y="48"/>
                    <a:pt x="5" y="48"/>
                    <a:pt x="6" y="49"/>
                  </a:cubicBezTo>
                  <a:cubicBezTo>
                    <a:pt x="11" y="52"/>
                    <a:pt x="11" y="52"/>
                    <a:pt x="11" y="52"/>
                  </a:cubicBezTo>
                  <a:cubicBezTo>
                    <a:pt x="12" y="52"/>
                    <a:pt x="12" y="52"/>
                    <a:pt x="12" y="52"/>
                  </a:cubicBezTo>
                  <a:cubicBezTo>
                    <a:pt x="104" y="104"/>
                    <a:pt x="104" y="104"/>
                    <a:pt x="104" y="104"/>
                  </a:cubicBezTo>
                  <a:cubicBezTo>
                    <a:pt x="104" y="104"/>
                    <a:pt x="105" y="105"/>
                    <a:pt x="105" y="106"/>
                  </a:cubicBezTo>
                  <a:close/>
                  <a:moveTo>
                    <a:pt x="189" y="52"/>
                  </a:moveTo>
                  <a:cubicBezTo>
                    <a:pt x="189" y="52"/>
                    <a:pt x="189" y="52"/>
                    <a:pt x="189" y="53"/>
                  </a:cubicBezTo>
                  <a:cubicBezTo>
                    <a:pt x="189" y="79"/>
                    <a:pt x="189" y="79"/>
                    <a:pt x="189" y="79"/>
                  </a:cubicBezTo>
                  <a:cubicBezTo>
                    <a:pt x="189" y="81"/>
                    <a:pt x="188" y="83"/>
                    <a:pt x="186" y="84"/>
                  </a:cubicBezTo>
                  <a:cubicBezTo>
                    <a:pt x="109" y="128"/>
                    <a:pt x="109" y="128"/>
                    <a:pt x="109" y="128"/>
                  </a:cubicBezTo>
                  <a:cubicBezTo>
                    <a:pt x="109" y="106"/>
                    <a:pt x="109" y="106"/>
                    <a:pt x="109" y="106"/>
                  </a:cubicBezTo>
                  <a:cubicBezTo>
                    <a:pt x="109" y="104"/>
                    <a:pt x="107" y="102"/>
                    <a:pt x="106" y="101"/>
                  </a:cubicBezTo>
                  <a:cubicBezTo>
                    <a:pt x="189" y="52"/>
                    <a:pt x="189" y="52"/>
                    <a:pt x="189" y="52"/>
                  </a:cubicBezTo>
                  <a:cubicBezTo>
                    <a:pt x="189" y="52"/>
                    <a:pt x="189" y="52"/>
                    <a:pt x="189" y="52"/>
                  </a:cubicBezTo>
                  <a:close/>
                  <a:moveTo>
                    <a:pt x="62" y="104"/>
                  </a:moveTo>
                  <a:cubicBezTo>
                    <a:pt x="62" y="104"/>
                    <a:pt x="61" y="104"/>
                    <a:pt x="61" y="104"/>
                  </a:cubicBezTo>
                  <a:cubicBezTo>
                    <a:pt x="37" y="91"/>
                    <a:pt x="37" y="91"/>
                    <a:pt x="37" y="91"/>
                  </a:cubicBezTo>
                  <a:cubicBezTo>
                    <a:pt x="36" y="90"/>
                    <a:pt x="36" y="89"/>
                    <a:pt x="36" y="87"/>
                  </a:cubicBezTo>
                  <a:cubicBezTo>
                    <a:pt x="36" y="85"/>
                    <a:pt x="36" y="85"/>
                    <a:pt x="36" y="85"/>
                  </a:cubicBezTo>
                  <a:cubicBezTo>
                    <a:pt x="36" y="83"/>
                    <a:pt x="37" y="83"/>
                    <a:pt x="38" y="83"/>
                  </a:cubicBezTo>
                  <a:cubicBezTo>
                    <a:pt x="62" y="97"/>
                    <a:pt x="62" y="97"/>
                    <a:pt x="62" y="97"/>
                  </a:cubicBezTo>
                  <a:cubicBezTo>
                    <a:pt x="63" y="97"/>
                    <a:pt x="64" y="99"/>
                    <a:pt x="64" y="100"/>
                  </a:cubicBezTo>
                  <a:cubicBezTo>
                    <a:pt x="64" y="103"/>
                    <a:pt x="64" y="103"/>
                    <a:pt x="64" y="103"/>
                  </a:cubicBezTo>
                  <a:cubicBezTo>
                    <a:pt x="64" y="104"/>
                    <a:pt x="63" y="104"/>
                    <a:pt x="62" y="104"/>
                  </a:cubicBezTo>
                  <a:close/>
                  <a:moveTo>
                    <a:pt x="84" y="122"/>
                  </a:moveTo>
                  <a:cubicBezTo>
                    <a:pt x="85" y="123"/>
                    <a:pt x="85" y="124"/>
                    <a:pt x="84" y="124"/>
                  </a:cubicBezTo>
                  <a:cubicBezTo>
                    <a:pt x="77" y="129"/>
                    <a:pt x="77" y="129"/>
                    <a:pt x="77" y="129"/>
                  </a:cubicBezTo>
                  <a:cubicBezTo>
                    <a:pt x="76" y="129"/>
                    <a:pt x="74" y="128"/>
                    <a:pt x="74" y="128"/>
                  </a:cubicBezTo>
                  <a:cubicBezTo>
                    <a:pt x="73" y="128"/>
                    <a:pt x="73" y="126"/>
                    <a:pt x="73" y="126"/>
                  </a:cubicBezTo>
                  <a:cubicBezTo>
                    <a:pt x="73" y="110"/>
                    <a:pt x="73" y="110"/>
                    <a:pt x="73" y="110"/>
                  </a:cubicBezTo>
                  <a:cubicBezTo>
                    <a:pt x="73" y="110"/>
                    <a:pt x="73" y="108"/>
                    <a:pt x="74" y="108"/>
                  </a:cubicBezTo>
                  <a:cubicBezTo>
                    <a:pt x="81" y="104"/>
                    <a:pt x="81" y="104"/>
                    <a:pt x="81" y="104"/>
                  </a:cubicBezTo>
                  <a:cubicBezTo>
                    <a:pt x="82" y="103"/>
                    <a:pt x="83" y="103"/>
                    <a:pt x="84" y="104"/>
                  </a:cubicBezTo>
                  <a:cubicBezTo>
                    <a:pt x="84" y="104"/>
                    <a:pt x="84" y="104"/>
                    <a:pt x="84" y="104"/>
                  </a:cubicBezTo>
                  <a:cubicBezTo>
                    <a:pt x="85" y="105"/>
                    <a:pt x="85" y="107"/>
                    <a:pt x="84" y="107"/>
                  </a:cubicBezTo>
                  <a:cubicBezTo>
                    <a:pt x="78" y="110"/>
                    <a:pt x="78" y="110"/>
                    <a:pt x="78" y="110"/>
                  </a:cubicBezTo>
                  <a:cubicBezTo>
                    <a:pt x="78" y="123"/>
                    <a:pt x="78" y="123"/>
                    <a:pt x="78" y="123"/>
                  </a:cubicBezTo>
                  <a:cubicBezTo>
                    <a:pt x="81" y="121"/>
                    <a:pt x="81" y="121"/>
                    <a:pt x="81" y="121"/>
                  </a:cubicBezTo>
                  <a:cubicBezTo>
                    <a:pt x="82" y="121"/>
                    <a:pt x="83" y="121"/>
                    <a:pt x="84" y="122"/>
                  </a:cubicBezTo>
                  <a:close/>
                  <a:moveTo>
                    <a:pt x="22" y="86"/>
                  </a:moveTo>
                  <a:cubicBezTo>
                    <a:pt x="22" y="87"/>
                    <a:pt x="22" y="88"/>
                    <a:pt x="21" y="89"/>
                  </a:cubicBezTo>
                  <a:cubicBezTo>
                    <a:pt x="14" y="93"/>
                    <a:pt x="14" y="93"/>
                    <a:pt x="14" y="93"/>
                  </a:cubicBezTo>
                  <a:cubicBezTo>
                    <a:pt x="13" y="94"/>
                    <a:pt x="11" y="93"/>
                    <a:pt x="11" y="93"/>
                  </a:cubicBezTo>
                  <a:cubicBezTo>
                    <a:pt x="10" y="92"/>
                    <a:pt x="10" y="91"/>
                    <a:pt x="10" y="91"/>
                  </a:cubicBezTo>
                  <a:cubicBezTo>
                    <a:pt x="10" y="74"/>
                    <a:pt x="10" y="74"/>
                    <a:pt x="10" y="74"/>
                  </a:cubicBezTo>
                  <a:cubicBezTo>
                    <a:pt x="10" y="74"/>
                    <a:pt x="10" y="73"/>
                    <a:pt x="11" y="72"/>
                  </a:cubicBezTo>
                  <a:cubicBezTo>
                    <a:pt x="18" y="68"/>
                    <a:pt x="18" y="68"/>
                    <a:pt x="18" y="68"/>
                  </a:cubicBezTo>
                  <a:cubicBezTo>
                    <a:pt x="19" y="68"/>
                    <a:pt x="21" y="68"/>
                    <a:pt x="21" y="69"/>
                  </a:cubicBezTo>
                  <a:cubicBezTo>
                    <a:pt x="21" y="69"/>
                    <a:pt x="21" y="69"/>
                    <a:pt x="21" y="69"/>
                  </a:cubicBezTo>
                  <a:cubicBezTo>
                    <a:pt x="22" y="70"/>
                    <a:pt x="22" y="71"/>
                    <a:pt x="21" y="72"/>
                  </a:cubicBezTo>
                  <a:cubicBezTo>
                    <a:pt x="15" y="75"/>
                    <a:pt x="15" y="75"/>
                    <a:pt x="15" y="75"/>
                  </a:cubicBezTo>
                  <a:cubicBezTo>
                    <a:pt x="15" y="88"/>
                    <a:pt x="15" y="88"/>
                    <a:pt x="15" y="88"/>
                  </a:cubicBezTo>
                  <a:cubicBezTo>
                    <a:pt x="18" y="86"/>
                    <a:pt x="18" y="86"/>
                    <a:pt x="18" y="86"/>
                  </a:cubicBezTo>
                  <a:cubicBezTo>
                    <a:pt x="19" y="85"/>
                    <a:pt x="21" y="85"/>
                    <a:pt x="22" y="86"/>
                  </a:cubicBezTo>
                  <a:close/>
                </a:path>
              </a:pathLst>
            </a:custGeom>
            <a:solidFill>
              <a:schemeClr val="accent2"/>
            </a:solidFill>
            <a:ln>
              <a:noFill/>
            </a:ln>
          </p:spPr>
          <p:txBody>
            <a:bodyPr vert="horz" wrap="square" lIns="91427" tIns="45713" rIns="91427" bIns="45713" numCol="1" anchor="t" anchorCtr="0" compatLnSpc="1">
              <a:prstTxWarp prst="textNoShape">
                <a:avLst/>
              </a:prstTxWarp>
            </a:bodyPr>
            <a:lstStyle/>
            <a:p>
              <a:pPr defTabSz="932324"/>
              <a:endParaRPr lang="en-US">
                <a:solidFill>
                  <a:srgbClr val="505050"/>
                </a:solidFill>
              </a:endParaRPr>
            </a:p>
          </p:txBody>
        </p:sp>
        <p:sp>
          <p:nvSpPr>
            <p:cNvPr id="28" name="Rectangle 27"/>
            <p:cNvSpPr/>
            <p:nvPr/>
          </p:nvSpPr>
          <p:spPr>
            <a:xfrm>
              <a:off x="8593074" y="5617684"/>
              <a:ext cx="617962" cy="381102"/>
            </a:xfrm>
            <a:prstGeom prst="rect">
              <a:avLst/>
            </a:prstGeom>
          </p:spPr>
          <p:txBody>
            <a:bodyPr wrap="none">
              <a:spAutoFit/>
            </a:bodyPr>
            <a:lstStyle/>
            <a:p>
              <a:pPr algn="ctr" defTabSz="932324"/>
              <a:r>
                <a:rPr lang="en-US" sz="1399" b="1" spc="-50" dirty="0">
                  <a:gradFill>
                    <a:gsLst>
                      <a:gs pos="12389">
                        <a:srgbClr val="7FBA00"/>
                      </a:gs>
                      <a:gs pos="27000">
                        <a:srgbClr val="7FBA00"/>
                      </a:gs>
                    </a:gsLst>
                    <a:lin ang="5400000" scaled="1"/>
                  </a:gradFill>
                  <a:latin typeface="Segoe UI Light"/>
                </a:rPr>
                <a:t>VPN</a:t>
              </a:r>
            </a:p>
          </p:txBody>
        </p:sp>
      </p:grpSp>
      <p:sp>
        <p:nvSpPr>
          <p:cNvPr id="35" name="TextBox 34"/>
          <p:cNvSpPr txBox="1"/>
          <p:nvPr/>
        </p:nvSpPr>
        <p:spPr>
          <a:xfrm>
            <a:off x="252129" y="1550854"/>
            <a:ext cx="6114049" cy="1305747"/>
          </a:xfrm>
          <a:prstGeom prst="rect">
            <a:avLst/>
          </a:prstGeom>
          <a:noFill/>
        </p:spPr>
        <p:txBody>
          <a:bodyPr wrap="square" lIns="182828" tIns="146262" rIns="182828" bIns="146262" rtlCol="0">
            <a:noAutofit/>
          </a:bodyPr>
          <a:lstStyle/>
          <a:p>
            <a:pPr defTabSz="932324">
              <a:lnSpc>
                <a:spcPct val="90000"/>
              </a:lnSpc>
              <a:spcBef>
                <a:spcPct val="20000"/>
              </a:spcBef>
              <a:spcAft>
                <a:spcPts val="600"/>
              </a:spcAft>
              <a:buSzPct val="80000"/>
            </a:pPr>
            <a:r>
              <a:rPr lang="en-US" sz="2000" spc="-50" dirty="0">
                <a:gradFill>
                  <a:gsLst>
                    <a:gs pos="0">
                      <a:srgbClr val="505050"/>
                    </a:gs>
                    <a:gs pos="100000">
                      <a:srgbClr val="505050"/>
                    </a:gs>
                  </a:gsLst>
                </a:gradFill>
              </a:rPr>
              <a:t>Private, secure, fast connectivity </a:t>
            </a:r>
            <a:r>
              <a:rPr lang="en-US" sz="2000" spc="-50" dirty="0" smtClean="0">
                <a:solidFill>
                  <a:srgbClr val="7FBA00"/>
                </a:solidFill>
              </a:rPr>
              <a:t>(</a:t>
            </a:r>
            <a:r>
              <a:rPr lang="en-US" sz="2000" i="1" spc="-50" dirty="0">
                <a:solidFill>
                  <a:srgbClr val="7FBA00"/>
                </a:solidFill>
              </a:rPr>
              <a:t>Coming soon</a:t>
            </a:r>
            <a:r>
              <a:rPr lang="en-US" sz="2000" spc="-50" dirty="0">
                <a:solidFill>
                  <a:srgbClr val="7FBA00"/>
                </a:solidFill>
              </a:rPr>
              <a:t>)</a:t>
            </a:r>
          </a:p>
          <a:p>
            <a:pPr defTabSz="932324">
              <a:lnSpc>
                <a:spcPct val="90000"/>
              </a:lnSpc>
              <a:spcBef>
                <a:spcPct val="20000"/>
              </a:spcBef>
              <a:spcAft>
                <a:spcPts val="600"/>
              </a:spcAft>
              <a:buSzPct val="80000"/>
            </a:pPr>
            <a:r>
              <a:rPr lang="en-US" sz="2000" spc="-50" dirty="0" smtClean="0">
                <a:gradFill>
                  <a:gsLst>
                    <a:gs pos="0">
                      <a:srgbClr val="505050"/>
                    </a:gs>
                    <a:gs pos="100000">
                      <a:srgbClr val="505050"/>
                    </a:gs>
                  </a:gsLst>
                </a:gradFill>
              </a:rPr>
              <a:t>Microsoft Azure </a:t>
            </a:r>
            <a:r>
              <a:rPr lang="en-US" sz="2000" spc="-50" dirty="0">
                <a:gradFill>
                  <a:gsLst>
                    <a:gs pos="0">
                      <a:srgbClr val="505050"/>
                    </a:gs>
                    <a:gs pos="100000">
                      <a:srgbClr val="505050"/>
                    </a:gs>
                  </a:gsLst>
                </a:gradFill>
              </a:rPr>
              <a:t>as a node on customers MPLS VPN</a:t>
            </a:r>
          </a:p>
          <a:p>
            <a:pPr defTabSz="932324">
              <a:lnSpc>
                <a:spcPct val="90000"/>
              </a:lnSpc>
              <a:spcBef>
                <a:spcPct val="20000"/>
              </a:spcBef>
              <a:spcAft>
                <a:spcPts val="600"/>
              </a:spcAft>
              <a:buSzPct val="80000"/>
            </a:pPr>
            <a:r>
              <a:rPr lang="en-US" sz="2000" spc="-50" dirty="0">
                <a:gradFill>
                  <a:gsLst>
                    <a:gs pos="0">
                      <a:srgbClr val="505050"/>
                    </a:gs>
                    <a:gs pos="100000">
                      <a:srgbClr val="505050"/>
                    </a:gs>
                  </a:gsLst>
                </a:gradFill>
              </a:rPr>
              <a:t>Directly connect to Windows Azure at peering exchange location</a:t>
            </a:r>
          </a:p>
        </p:txBody>
      </p:sp>
      <p:grpSp>
        <p:nvGrpSpPr>
          <p:cNvPr id="61" name="Group 60"/>
          <p:cNvGrpSpPr/>
          <p:nvPr/>
        </p:nvGrpSpPr>
        <p:grpSpPr>
          <a:xfrm>
            <a:off x="216875" y="3263627"/>
            <a:ext cx="5642760" cy="2515028"/>
            <a:chOff x="274639" y="4179009"/>
            <a:chExt cx="5643561" cy="2515385"/>
          </a:xfrm>
        </p:grpSpPr>
        <p:sp>
          <p:nvSpPr>
            <p:cNvPr id="62" name="Freeform 18"/>
            <p:cNvSpPr>
              <a:spLocks noEditPoints="1"/>
            </p:cNvSpPr>
            <p:nvPr/>
          </p:nvSpPr>
          <p:spPr bwMode="auto">
            <a:xfrm>
              <a:off x="274639" y="4179009"/>
              <a:ext cx="5643561" cy="2515385"/>
            </a:xfrm>
            <a:prstGeom prst="rect">
              <a:avLst/>
            </a:prstGeom>
            <a:solidFill>
              <a:schemeClr val="tx2"/>
            </a:solidFill>
            <a:ln>
              <a:noFill/>
            </a:ln>
          </p:spPr>
          <p:txBody>
            <a:bodyPr vert="horz" wrap="square" lIns="91427" tIns="45713" rIns="91427" bIns="45713" numCol="1" anchor="t" anchorCtr="0" compatLnSpc="1">
              <a:prstTxWarp prst="textNoShape">
                <a:avLst/>
              </a:prstTxWarp>
            </a:bodyPr>
            <a:lstStyle/>
            <a:p>
              <a:pPr defTabSz="932324"/>
              <a:endParaRPr lang="en-US" dirty="0">
                <a:solidFill>
                  <a:srgbClr val="505050"/>
                </a:solidFill>
              </a:endParaRPr>
            </a:p>
          </p:txBody>
        </p:sp>
        <p:grpSp>
          <p:nvGrpSpPr>
            <p:cNvPr id="63" name="Group 62"/>
            <p:cNvGrpSpPr/>
            <p:nvPr/>
          </p:nvGrpSpPr>
          <p:grpSpPr>
            <a:xfrm>
              <a:off x="903852" y="4469639"/>
              <a:ext cx="3626069" cy="2017932"/>
              <a:chOff x="903852" y="4469639"/>
              <a:chExt cx="3626069" cy="2017932"/>
            </a:xfrm>
          </p:grpSpPr>
          <p:sp>
            <p:nvSpPr>
              <p:cNvPr id="64" name="Rounded Rectangle 63"/>
              <p:cNvSpPr/>
              <p:nvPr/>
            </p:nvSpPr>
            <p:spPr bwMode="auto">
              <a:xfrm>
                <a:off x="903852" y="4469639"/>
                <a:ext cx="3626069" cy="2017932"/>
              </a:xfrm>
              <a:prstGeom prst="roundRect">
                <a:avLst>
                  <a:gd name="adj" fmla="val 8795"/>
                </a:avLst>
              </a:prstGeom>
              <a:pattFill prst="ltUpDiag">
                <a:fgClr>
                  <a:srgbClr val="CDCDCD"/>
                </a:fgClr>
                <a:bgClr>
                  <a:srgbClr val="FFFFFF"/>
                </a:bgClr>
              </a:pattFill>
              <a:ln w="5715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13923" fontAlgn="base">
                  <a:lnSpc>
                    <a:spcPct val="90000"/>
                  </a:lnSpc>
                  <a:spcBef>
                    <a:spcPct val="0"/>
                  </a:spcBef>
                  <a:spcAft>
                    <a:spcPct val="0"/>
                  </a:spcAft>
                </a:pPr>
                <a:endParaRPr lang="en-US" sz="2400" spc="-50" dirty="0">
                  <a:gradFill>
                    <a:gsLst>
                      <a:gs pos="36283">
                        <a:srgbClr val="505050"/>
                      </a:gs>
                      <a:gs pos="28000">
                        <a:srgbClr val="505050"/>
                      </a:gs>
                    </a:gsLst>
                    <a:lin ang="5400000" scaled="0"/>
                  </a:gradFill>
                </a:endParaRPr>
              </a:p>
            </p:txBody>
          </p:sp>
          <p:grpSp>
            <p:nvGrpSpPr>
              <p:cNvPr id="65" name="Group 64"/>
              <p:cNvGrpSpPr/>
              <p:nvPr/>
            </p:nvGrpSpPr>
            <p:grpSpPr>
              <a:xfrm>
                <a:off x="1194847" y="4694779"/>
                <a:ext cx="3087733" cy="1573112"/>
                <a:chOff x="1247099" y="4680514"/>
                <a:chExt cx="3087733" cy="1573112"/>
              </a:xfrm>
            </p:grpSpPr>
            <p:sp>
              <p:nvSpPr>
                <p:cNvPr id="66" name="Freeform 5"/>
                <p:cNvSpPr>
                  <a:spLocks noEditPoints="1"/>
                </p:cNvSpPr>
                <p:nvPr/>
              </p:nvSpPr>
              <p:spPr bwMode="auto">
                <a:xfrm>
                  <a:off x="1247099" y="4680514"/>
                  <a:ext cx="942756" cy="41091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1"/>
                </a:solidFill>
                <a:ln>
                  <a:noFill/>
                </a:ln>
                <a:extLst/>
              </p:spPr>
              <p:txBody>
                <a:bodyPr vert="horz" wrap="square" lIns="91427" tIns="45713" rIns="91427" bIns="45713" numCol="1" anchor="t" anchorCtr="0" compatLnSpc="1">
                  <a:prstTxWarp prst="textNoShape">
                    <a:avLst/>
                  </a:prstTxWarp>
                </a:bodyPr>
                <a:lstStyle/>
                <a:p>
                  <a:pPr defTabSz="932324"/>
                  <a:endParaRPr lang="en-US">
                    <a:solidFill>
                      <a:srgbClr val="505050"/>
                    </a:solidFill>
                  </a:endParaRPr>
                </a:p>
              </p:txBody>
            </p:sp>
            <p:sp>
              <p:nvSpPr>
                <p:cNvPr id="67" name="Freeform 66"/>
                <p:cNvSpPr>
                  <a:spLocks noEditPoints="1"/>
                </p:cNvSpPr>
                <p:nvPr/>
              </p:nvSpPr>
              <p:spPr bwMode="auto">
                <a:xfrm>
                  <a:off x="2334919" y="4680514"/>
                  <a:ext cx="942756" cy="41091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1"/>
                </a:solidFill>
                <a:ln>
                  <a:noFill/>
                </a:ln>
                <a:extLst/>
              </p:spPr>
              <p:txBody>
                <a:bodyPr vert="horz" wrap="square" lIns="91427" tIns="45713" rIns="91427" bIns="45713" numCol="1" anchor="t" anchorCtr="0" compatLnSpc="1">
                  <a:prstTxWarp prst="textNoShape">
                    <a:avLst/>
                  </a:prstTxWarp>
                </a:bodyPr>
                <a:lstStyle/>
                <a:p>
                  <a:pPr defTabSz="932324"/>
                  <a:endParaRPr lang="en-US">
                    <a:solidFill>
                      <a:srgbClr val="505050"/>
                    </a:solidFill>
                  </a:endParaRPr>
                </a:p>
              </p:txBody>
            </p:sp>
            <p:sp>
              <p:nvSpPr>
                <p:cNvPr id="68" name="Freeform 67"/>
                <p:cNvSpPr>
                  <a:spLocks noEditPoints="1"/>
                </p:cNvSpPr>
                <p:nvPr/>
              </p:nvSpPr>
              <p:spPr bwMode="auto">
                <a:xfrm>
                  <a:off x="3392076" y="4680514"/>
                  <a:ext cx="942756" cy="41091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1"/>
                </a:solidFill>
                <a:ln>
                  <a:noFill/>
                </a:ln>
                <a:extLst/>
              </p:spPr>
              <p:txBody>
                <a:bodyPr vert="horz" wrap="square" lIns="91427" tIns="45713" rIns="91427" bIns="45713" numCol="1" anchor="t" anchorCtr="0" compatLnSpc="1">
                  <a:prstTxWarp prst="textNoShape">
                    <a:avLst/>
                  </a:prstTxWarp>
                </a:bodyPr>
                <a:lstStyle/>
                <a:p>
                  <a:pPr defTabSz="932324"/>
                  <a:endParaRPr lang="en-US">
                    <a:solidFill>
                      <a:srgbClr val="505050"/>
                    </a:solidFill>
                  </a:endParaRPr>
                </a:p>
              </p:txBody>
            </p:sp>
            <p:sp>
              <p:nvSpPr>
                <p:cNvPr id="69" name="Freeform 5"/>
                <p:cNvSpPr>
                  <a:spLocks noEditPoints="1"/>
                </p:cNvSpPr>
                <p:nvPr/>
              </p:nvSpPr>
              <p:spPr bwMode="auto">
                <a:xfrm>
                  <a:off x="1247099" y="5275158"/>
                  <a:ext cx="942756" cy="41091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1"/>
                </a:solidFill>
                <a:ln>
                  <a:noFill/>
                </a:ln>
                <a:extLst/>
              </p:spPr>
              <p:txBody>
                <a:bodyPr vert="horz" wrap="square" lIns="91427" tIns="45713" rIns="91427" bIns="45713" numCol="1" anchor="t" anchorCtr="0" compatLnSpc="1">
                  <a:prstTxWarp prst="textNoShape">
                    <a:avLst/>
                  </a:prstTxWarp>
                </a:bodyPr>
                <a:lstStyle/>
                <a:p>
                  <a:pPr defTabSz="932324"/>
                  <a:endParaRPr lang="en-US">
                    <a:solidFill>
                      <a:srgbClr val="505050"/>
                    </a:solidFill>
                  </a:endParaRPr>
                </a:p>
              </p:txBody>
            </p:sp>
            <p:sp>
              <p:nvSpPr>
                <p:cNvPr id="102" name="Freeform 101"/>
                <p:cNvSpPr>
                  <a:spLocks noEditPoints="1"/>
                </p:cNvSpPr>
                <p:nvPr/>
              </p:nvSpPr>
              <p:spPr bwMode="auto">
                <a:xfrm>
                  <a:off x="2334919" y="5275158"/>
                  <a:ext cx="942756" cy="41091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1"/>
                </a:solidFill>
                <a:ln>
                  <a:noFill/>
                </a:ln>
                <a:extLst/>
              </p:spPr>
              <p:txBody>
                <a:bodyPr vert="horz" wrap="square" lIns="91427" tIns="45713" rIns="91427" bIns="45713" numCol="1" anchor="t" anchorCtr="0" compatLnSpc="1">
                  <a:prstTxWarp prst="textNoShape">
                    <a:avLst/>
                  </a:prstTxWarp>
                </a:bodyPr>
                <a:lstStyle/>
                <a:p>
                  <a:pPr defTabSz="932324"/>
                  <a:endParaRPr lang="en-US">
                    <a:solidFill>
                      <a:srgbClr val="505050"/>
                    </a:solidFill>
                  </a:endParaRPr>
                </a:p>
              </p:txBody>
            </p:sp>
            <p:sp>
              <p:nvSpPr>
                <p:cNvPr id="103" name="Freeform 102"/>
                <p:cNvSpPr>
                  <a:spLocks noEditPoints="1"/>
                </p:cNvSpPr>
                <p:nvPr/>
              </p:nvSpPr>
              <p:spPr bwMode="auto">
                <a:xfrm>
                  <a:off x="3392076" y="5275158"/>
                  <a:ext cx="942756" cy="41091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1"/>
                </a:solidFill>
                <a:ln>
                  <a:noFill/>
                </a:ln>
                <a:extLst/>
              </p:spPr>
              <p:txBody>
                <a:bodyPr vert="horz" wrap="square" lIns="91427" tIns="45713" rIns="91427" bIns="45713" numCol="1" anchor="t" anchorCtr="0" compatLnSpc="1">
                  <a:prstTxWarp prst="textNoShape">
                    <a:avLst/>
                  </a:prstTxWarp>
                </a:bodyPr>
                <a:lstStyle/>
                <a:p>
                  <a:pPr defTabSz="932324"/>
                  <a:endParaRPr lang="en-US">
                    <a:solidFill>
                      <a:srgbClr val="505050"/>
                    </a:solidFill>
                  </a:endParaRPr>
                </a:p>
              </p:txBody>
            </p:sp>
            <p:sp>
              <p:nvSpPr>
                <p:cNvPr id="104" name="Freeform 5"/>
                <p:cNvSpPr>
                  <a:spLocks noEditPoints="1"/>
                </p:cNvSpPr>
                <p:nvPr/>
              </p:nvSpPr>
              <p:spPr bwMode="auto">
                <a:xfrm>
                  <a:off x="1247099" y="5842716"/>
                  <a:ext cx="942756" cy="41091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1"/>
                </a:solidFill>
                <a:ln>
                  <a:noFill/>
                </a:ln>
                <a:extLst/>
              </p:spPr>
              <p:txBody>
                <a:bodyPr vert="horz" wrap="square" lIns="91427" tIns="45713" rIns="91427" bIns="45713" numCol="1" anchor="t" anchorCtr="0" compatLnSpc="1">
                  <a:prstTxWarp prst="textNoShape">
                    <a:avLst/>
                  </a:prstTxWarp>
                </a:bodyPr>
                <a:lstStyle/>
                <a:p>
                  <a:pPr defTabSz="932324"/>
                  <a:endParaRPr lang="en-US">
                    <a:solidFill>
                      <a:srgbClr val="505050"/>
                    </a:solidFill>
                  </a:endParaRPr>
                </a:p>
              </p:txBody>
            </p:sp>
            <p:sp>
              <p:nvSpPr>
                <p:cNvPr id="105" name="Freeform 104"/>
                <p:cNvSpPr>
                  <a:spLocks noEditPoints="1"/>
                </p:cNvSpPr>
                <p:nvPr/>
              </p:nvSpPr>
              <p:spPr bwMode="auto">
                <a:xfrm>
                  <a:off x="2334919" y="5842716"/>
                  <a:ext cx="942756" cy="41091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1"/>
                </a:solidFill>
                <a:ln>
                  <a:noFill/>
                </a:ln>
                <a:extLst/>
              </p:spPr>
              <p:txBody>
                <a:bodyPr vert="horz" wrap="square" lIns="91427" tIns="45713" rIns="91427" bIns="45713" numCol="1" anchor="t" anchorCtr="0" compatLnSpc="1">
                  <a:prstTxWarp prst="textNoShape">
                    <a:avLst/>
                  </a:prstTxWarp>
                </a:bodyPr>
                <a:lstStyle/>
                <a:p>
                  <a:pPr defTabSz="932324"/>
                  <a:endParaRPr lang="en-US">
                    <a:solidFill>
                      <a:srgbClr val="505050"/>
                    </a:solidFill>
                  </a:endParaRPr>
                </a:p>
              </p:txBody>
            </p:sp>
            <p:sp>
              <p:nvSpPr>
                <p:cNvPr id="106" name="Freeform 105"/>
                <p:cNvSpPr>
                  <a:spLocks noEditPoints="1"/>
                </p:cNvSpPr>
                <p:nvPr/>
              </p:nvSpPr>
              <p:spPr bwMode="auto">
                <a:xfrm>
                  <a:off x="3392076" y="5842716"/>
                  <a:ext cx="942756" cy="41091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1"/>
                </a:solidFill>
                <a:ln>
                  <a:noFill/>
                </a:ln>
                <a:extLst/>
              </p:spPr>
              <p:txBody>
                <a:bodyPr vert="horz" wrap="square" lIns="91427" tIns="45713" rIns="91427" bIns="45713" numCol="1" anchor="t" anchorCtr="0" compatLnSpc="1">
                  <a:prstTxWarp prst="textNoShape">
                    <a:avLst/>
                  </a:prstTxWarp>
                </a:bodyPr>
                <a:lstStyle/>
                <a:p>
                  <a:pPr defTabSz="932324"/>
                  <a:endParaRPr lang="en-US">
                    <a:solidFill>
                      <a:srgbClr val="505050"/>
                    </a:solidFill>
                  </a:endParaRPr>
                </a:p>
              </p:txBody>
            </p:sp>
          </p:grpSp>
        </p:grpSp>
      </p:grpSp>
      <p:sp>
        <p:nvSpPr>
          <p:cNvPr id="107" name="TextBox 106"/>
          <p:cNvSpPr txBox="1"/>
          <p:nvPr/>
        </p:nvSpPr>
        <p:spPr>
          <a:xfrm rot="16200000">
            <a:off x="-627893" y="4162948"/>
            <a:ext cx="2292330" cy="572383"/>
          </a:xfrm>
          <a:prstGeom prst="rect">
            <a:avLst/>
          </a:prstGeom>
          <a:noFill/>
        </p:spPr>
        <p:txBody>
          <a:bodyPr wrap="square" lIns="0" tIns="146283" rIns="0" bIns="146283" rtlCol="0">
            <a:spAutoFit/>
          </a:bodyPr>
          <a:lstStyle>
            <a:defPPr>
              <a:defRPr lang="en-US"/>
            </a:defPPr>
            <a:lvl1pPr algn="ctr">
              <a:lnSpc>
                <a:spcPct val="90000"/>
              </a:lnSpc>
              <a:defRPr sz="2400" b="1" spc="-50">
                <a:gradFill>
                  <a:gsLst>
                    <a:gs pos="2917">
                      <a:schemeClr val="tx1"/>
                    </a:gs>
                    <a:gs pos="30000">
                      <a:schemeClr val="tx1"/>
                    </a:gs>
                  </a:gsLst>
                  <a:lin ang="5400000" scaled="0"/>
                </a:gradFill>
                <a:latin typeface="+mj-lt"/>
              </a:defRPr>
            </a:lvl1pPr>
          </a:lstStyle>
          <a:p>
            <a:pPr algn="l" defTabSz="932324"/>
            <a:r>
              <a:rPr lang="en-US" sz="2000" b="0" dirty="0">
                <a:gradFill>
                  <a:gsLst>
                    <a:gs pos="69027">
                      <a:srgbClr val="FFFFFF"/>
                    </a:gs>
                    <a:gs pos="56000">
                      <a:srgbClr val="FFFFFF"/>
                    </a:gs>
                  </a:gsLst>
                  <a:lin ang="5400000" scaled="0"/>
                </a:gradFill>
                <a:latin typeface="Segoe UI"/>
              </a:rPr>
              <a:t>Customer datacenter</a:t>
            </a:r>
          </a:p>
        </p:txBody>
      </p:sp>
      <p:grpSp>
        <p:nvGrpSpPr>
          <p:cNvPr id="108" name="Group 107"/>
          <p:cNvGrpSpPr/>
          <p:nvPr/>
        </p:nvGrpSpPr>
        <p:grpSpPr>
          <a:xfrm>
            <a:off x="4748036" y="4101539"/>
            <a:ext cx="853953" cy="853955"/>
            <a:chOff x="8383457" y="4980611"/>
            <a:chExt cx="1037196" cy="1037198"/>
          </a:xfrm>
        </p:grpSpPr>
        <p:sp>
          <p:nvSpPr>
            <p:cNvPr id="109" name="Oval 108"/>
            <p:cNvSpPr/>
            <p:nvPr/>
          </p:nvSpPr>
          <p:spPr bwMode="auto">
            <a:xfrm>
              <a:off x="8383457" y="4980611"/>
              <a:ext cx="1037196" cy="1037198"/>
            </a:xfrm>
            <a:prstGeom prst="ellipse">
              <a:avLst/>
            </a:prstGeom>
            <a:solidFill>
              <a:srgbClr val="FFFFFF"/>
            </a:solidFill>
            <a:ln w="63500">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13923"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sp>
          <p:nvSpPr>
            <p:cNvPr id="110" name="Freeform 5"/>
            <p:cNvSpPr>
              <a:spLocks noEditPoints="1"/>
            </p:cNvSpPr>
            <p:nvPr/>
          </p:nvSpPr>
          <p:spPr bwMode="auto">
            <a:xfrm>
              <a:off x="8541691" y="5100333"/>
              <a:ext cx="720725" cy="536575"/>
            </a:xfrm>
            <a:custGeom>
              <a:avLst/>
              <a:gdLst>
                <a:gd name="T0" fmla="*/ 187 w 189"/>
                <a:gd name="T1" fmla="*/ 48 h 140"/>
                <a:gd name="T2" fmla="*/ 105 w 189"/>
                <a:gd name="T3" fmla="*/ 0 h 140"/>
                <a:gd name="T4" fmla="*/ 99 w 189"/>
                <a:gd name="T5" fmla="*/ 0 h 140"/>
                <a:gd name="T6" fmla="*/ 102 w 189"/>
                <a:gd name="T7" fmla="*/ 98 h 140"/>
                <a:gd name="T8" fmla="*/ 24 w 189"/>
                <a:gd name="T9" fmla="*/ 90 h 140"/>
                <a:gd name="T10" fmla="*/ 71 w 189"/>
                <a:gd name="T11" fmla="*/ 124 h 140"/>
                <a:gd name="T12" fmla="*/ 22 w 189"/>
                <a:gd name="T13" fmla="*/ 91 h 140"/>
                <a:gd name="T14" fmla="*/ 105 w 189"/>
                <a:gd name="T15" fmla="*/ 106 h 140"/>
                <a:gd name="T16" fmla="*/ 103 w 189"/>
                <a:gd name="T17" fmla="*/ 140 h 140"/>
                <a:gd name="T18" fmla="*/ 99 w 189"/>
                <a:gd name="T19" fmla="*/ 140 h 140"/>
                <a:gd name="T20" fmla="*/ 85 w 189"/>
                <a:gd name="T21" fmla="*/ 126 h 140"/>
                <a:gd name="T22" fmla="*/ 98 w 189"/>
                <a:gd name="T23" fmla="*/ 132 h 140"/>
                <a:gd name="T24" fmla="*/ 7 w 189"/>
                <a:gd name="T25" fmla="*/ 57 h 140"/>
                <a:gd name="T26" fmla="*/ 7 w 189"/>
                <a:gd name="T27" fmla="*/ 80 h 140"/>
                <a:gd name="T28" fmla="*/ 8 w 189"/>
                <a:gd name="T29" fmla="*/ 88 h 140"/>
                <a:gd name="T30" fmla="*/ 1 w 189"/>
                <a:gd name="T31" fmla="*/ 84 h 140"/>
                <a:gd name="T32" fmla="*/ 0 w 189"/>
                <a:gd name="T33" fmla="*/ 53 h 140"/>
                <a:gd name="T34" fmla="*/ 6 w 189"/>
                <a:gd name="T35" fmla="*/ 49 h 140"/>
                <a:gd name="T36" fmla="*/ 12 w 189"/>
                <a:gd name="T37" fmla="*/ 52 h 140"/>
                <a:gd name="T38" fmla="*/ 105 w 189"/>
                <a:gd name="T39" fmla="*/ 106 h 140"/>
                <a:gd name="T40" fmla="*/ 189 w 189"/>
                <a:gd name="T41" fmla="*/ 53 h 140"/>
                <a:gd name="T42" fmla="*/ 186 w 189"/>
                <a:gd name="T43" fmla="*/ 84 h 140"/>
                <a:gd name="T44" fmla="*/ 109 w 189"/>
                <a:gd name="T45" fmla="*/ 106 h 140"/>
                <a:gd name="T46" fmla="*/ 189 w 189"/>
                <a:gd name="T47" fmla="*/ 52 h 140"/>
                <a:gd name="T48" fmla="*/ 62 w 189"/>
                <a:gd name="T49" fmla="*/ 104 h 140"/>
                <a:gd name="T50" fmla="*/ 37 w 189"/>
                <a:gd name="T51" fmla="*/ 91 h 140"/>
                <a:gd name="T52" fmla="*/ 36 w 189"/>
                <a:gd name="T53" fmla="*/ 85 h 140"/>
                <a:gd name="T54" fmla="*/ 62 w 189"/>
                <a:gd name="T55" fmla="*/ 97 h 140"/>
                <a:gd name="T56" fmla="*/ 64 w 189"/>
                <a:gd name="T57" fmla="*/ 103 h 140"/>
                <a:gd name="T58" fmla="*/ 84 w 189"/>
                <a:gd name="T59" fmla="*/ 122 h 140"/>
                <a:gd name="T60" fmla="*/ 77 w 189"/>
                <a:gd name="T61" fmla="*/ 129 h 140"/>
                <a:gd name="T62" fmla="*/ 73 w 189"/>
                <a:gd name="T63" fmla="*/ 126 h 140"/>
                <a:gd name="T64" fmla="*/ 74 w 189"/>
                <a:gd name="T65" fmla="*/ 108 h 140"/>
                <a:gd name="T66" fmla="*/ 84 w 189"/>
                <a:gd name="T67" fmla="*/ 104 h 140"/>
                <a:gd name="T68" fmla="*/ 84 w 189"/>
                <a:gd name="T69" fmla="*/ 107 h 140"/>
                <a:gd name="T70" fmla="*/ 78 w 189"/>
                <a:gd name="T71" fmla="*/ 123 h 140"/>
                <a:gd name="T72" fmla="*/ 84 w 189"/>
                <a:gd name="T73" fmla="*/ 122 h 140"/>
                <a:gd name="T74" fmla="*/ 21 w 189"/>
                <a:gd name="T75" fmla="*/ 89 h 140"/>
                <a:gd name="T76" fmla="*/ 11 w 189"/>
                <a:gd name="T77" fmla="*/ 93 h 140"/>
                <a:gd name="T78" fmla="*/ 10 w 189"/>
                <a:gd name="T79" fmla="*/ 74 h 140"/>
                <a:gd name="T80" fmla="*/ 18 w 189"/>
                <a:gd name="T81" fmla="*/ 68 h 140"/>
                <a:gd name="T82" fmla="*/ 21 w 189"/>
                <a:gd name="T83" fmla="*/ 69 h 140"/>
                <a:gd name="T84" fmla="*/ 15 w 189"/>
                <a:gd name="T85" fmla="*/ 75 h 140"/>
                <a:gd name="T86" fmla="*/ 18 w 189"/>
                <a:gd name="T87" fmla="*/ 86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9" h="140">
                  <a:moveTo>
                    <a:pt x="102" y="98"/>
                  </a:moveTo>
                  <a:cubicBezTo>
                    <a:pt x="187" y="48"/>
                    <a:pt x="187" y="48"/>
                    <a:pt x="187" y="48"/>
                  </a:cubicBezTo>
                  <a:cubicBezTo>
                    <a:pt x="187" y="48"/>
                    <a:pt x="187" y="48"/>
                    <a:pt x="186" y="47"/>
                  </a:cubicBezTo>
                  <a:cubicBezTo>
                    <a:pt x="105" y="0"/>
                    <a:pt x="105" y="0"/>
                    <a:pt x="105" y="0"/>
                  </a:cubicBezTo>
                  <a:cubicBezTo>
                    <a:pt x="105" y="0"/>
                    <a:pt x="103" y="0"/>
                    <a:pt x="102" y="0"/>
                  </a:cubicBezTo>
                  <a:cubicBezTo>
                    <a:pt x="101" y="0"/>
                    <a:pt x="100" y="0"/>
                    <a:pt x="99" y="0"/>
                  </a:cubicBezTo>
                  <a:cubicBezTo>
                    <a:pt x="15" y="50"/>
                    <a:pt x="15" y="50"/>
                    <a:pt x="15" y="50"/>
                  </a:cubicBezTo>
                  <a:cubicBezTo>
                    <a:pt x="102" y="98"/>
                    <a:pt x="102" y="98"/>
                    <a:pt x="102" y="98"/>
                  </a:cubicBezTo>
                  <a:cubicBezTo>
                    <a:pt x="102" y="98"/>
                    <a:pt x="102" y="98"/>
                    <a:pt x="102" y="98"/>
                  </a:cubicBezTo>
                  <a:close/>
                  <a:moveTo>
                    <a:pt x="24" y="90"/>
                  </a:moveTo>
                  <a:cubicBezTo>
                    <a:pt x="71" y="116"/>
                    <a:pt x="71" y="116"/>
                    <a:pt x="71" y="116"/>
                  </a:cubicBezTo>
                  <a:cubicBezTo>
                    <a:pt x="71" y="124"/>
                    <a:pt x="71" y="124"/>
                    <a:pt x="71" y="124"/>
                  </a:cubicBezTo>
                  <a:cubicBezTo>
                    <a:pt x="18" y="94"/>
                    <a:pt x="18" y="94"/>
                    <a:pt x="18" y="94"/>
                  </a:cubicBezTo>
                  <a:cubicBezTo>
                    <a:pt x="22" y="91"/>
                    <a:pt x="22" y="91"/>
                    <a:pt x="22" y="91"/>
                  </a:cubicBezTo>
                  <a:cubicBezTo>
                    <a:pt x="23" y="91"/>
                    <a:pt x="23" y="90"/>
                    <a:pt x="24" y="90"/>
                  </a:cubicBezTo>
                  <a:close/>
                  <a:moveTo>
                    <a:pt x="105" y="106"/>
                  </a:moveTo>
                  <a:cubicBezTo>
                    <a:pt x="105" y="137"/>
                    <a:pt x="105" y="137"/>
                    <a:pt x="105" y="137"/>
                  </a:cubicBezTo>
                  <a:cubicBezTo>
                    <a:pt x="105" y="138"/>
                    <a:pt x="104" y="139"/>
                    <a:pt x="103" y="140"/>
                  </a:cubicBezTo>
                  <a:cubicBezTo>
                    <a:pt x="102" y="140"/>
                    <a:pt x="102" y="140"/>
                    <a:pt x="101" y="140"/>
                  </a:cubicBezTo>
                  <a:cubicBezTo>
                    <a:pt x="100" y="140"/>
                    <a:pt x="99" y="140"/>
                    <a:pt x="99" y="140"/>
                  </a:cubicBezTo>
                  <a:cubicBezTo>
                    <a:pt x="80" y="129"/>
                    <a:pt x="80" y="129"/>
                    <a:pt x="80" y="129"/>
                  </a:cubicBezTo>
                  <a:cubicBezTo>
                    <a:pt x="85" y="126"/>
                    <a:pt x="85" y="126"/>
                    <a:pt x="85" y="126"/>
                  </a:cubicBezTo>
                  <a:cubicBezTo>
                    <a:pt x="86" y="126"/>
                    <a:pt x="86" y="126"/>
                    <a:pt x="86" y="125"/>
                  </a:cubicBezTo>
                  <a:cubicBezTo>
                    <a:pt x="98" y="132"/>
                    <a:pt x="98" y="132"/>
                    <a:pt x="98" y="132"/>
                  </a:cubicBezTo>
                  <a:cubicBezTo>
                    <a:pt x="98" y="109"/>
                    <a:pt x="98" y="109"/>
                    <a:pt x="98" y="109"/>
                  </a:cubicBezTo>
                  <a:cubicBezTo>
                    <a:pt x="7" y="57"/>
                    <a:pt x="7" y="57"/>
                    <a:pt x="7" y="57"/>
                  </a:cubicBezTo>
                  <a:cubicBezTo>
                    <a:pt x="7" y="80"/>
                    <a:pt x="7" y="80"/>
                    <a:pt x="7" y="80"/>
                  </a:cubicBezTo>
                  <a:cubicBezTo>
                    <a:pt x="7" y="80"/>
                    <a:pt x="7" y="80"/>
                    <a:pt x="7" y="80"/>
                  </a:cubicBezTo>
                  <a:cubicBezTo>
                    <a:pt x="8" y="81"/>
                    <a:pt x="8" y="81"/>
                    <a:pt x="8" y="81"/>
                  </a:cubicBezTo>
                  <a:cubicBezTo>
                    <a:pt x="8" y="88"/>
                    <a:pt x="8" y="88"/>
                    <a:pt x="8" y="88"/>
                  </a:cubicBezTo>
                  <a:cubicBezTo>
                    <a:pt x="3" y="86"/>
                    <a:pt x="3" y="86"/>
                    <a:pt x="3" y="86"/>
                  </a:cubicBezTo>
                  <a:cubicBezTo>
                    <a:pt x="1" y="84"/>
                    <a:pt x="1" y="84"/>
                    <a:pt x="1" y="84"/>
                  </a:cubicBezTo>
                  <a:cubicBezTo>
                    <a:pt x="0" y="81"/>
                    <a:pt x="0" y="81"/>
                    <a:pt x="0" y="81"/>
                  </a:cubicBezTo>
                  <a:cubicBezTo>
                    <a:pt x="0" y="53"/>
                    <a:pt x="0" y="53"/>
                    <a:pt x="0" y="53"/>
                  </a:cubicBezTo>
                  <a:cubicBezTo>
                    <a:pt x="0" y="51"/>
                    <a:pt x="1" y="50"/>
                    <a:pt x="2" y="49"/>
                  </a:cubicBezTo>
                  <a:cubicBezTo>
                    <a:pt x="3" y="48"/>
                    <a:pt x="5" y="48"/>
                    <a:pt x="6" y="49"/>
                  </a:cubicBezTo>
                  <a:cubicBezTo>
                    <a:pt x="11" y="52"/>
                    <a:pt x="11" y="52"/>
                    <a:pt x="11" y="52"/>
                  </a:cubicBezTo>
                  <a:cubicBezTo>
                    <a:pt x="12" y="52"/>
                    <a:pt x="12" y="52"/>
                    <a:pt x="12" y="52"/>
                  </a:cubicBezTo>
                  <a:cubicBezTo>
                    <a:pt x="104" y="104"/>
                    <a:pt x="104" y="104"/>
                    <a:pt x="104" y="104"/>
                  </a:cubicBezTo>
                  <a:cubicBezTo>
                    <a:pt x="104" y="104"/>
                    <a:pt x="105" y="105"/>
                    <a:pt x="105" y="106"/>
                  </a:cubicBezTo>
                  <a:close/>
                  <a:moveTo>
                    <a:pt x="189" y="52"/>
                  </a:moveTo>
                  <a:cubicBezTo>
                    <a:pt x="189" y="52"/>
                    <a:pt x="189" y="52"/>
                    <a:pt x="189" y="53"/>
                  </a:cubicBezTo>
                  <a:cubicBezTo>
                    <a:pt x="189" y="79"/>
                    <a:pt x="189" y="79"/>
                    <a:pt x="189" y="79"/>
                  </a:cubicBezTo>
                  <a:cubicBezTo>
                    <a:pt x="189" y="81"/>
                    <a:pt x="188" y="83"/>
                    <a:pt x="186" y="84"/>
                  </a:cubicBezTo>
                  <a:cubicBezTo>
                    <a:pt x="109" y="128"/>
                    <a:pt x="109" y="128"/>
                    <a:pt x="109" y="128"/>
                  </a:cubicBezTo>
                  <a:cubicBezTo>
                    <a:pt x="109" y="106"/>
                    <a:pt x="109" y="106"/>
                    <a:pt x="109" y="106"/>
                  </a:cubicBezTo>
                  <a:cubicBezTo>
                    <a:pt x="109" y="104"/>
                    <a:pt x="107" y="102"/>
                    <a:pt x="106" y="101"/>
                  </a:cubicBezTo>
                  <a:cubicBezTo>
                    <a:pt x="189" y="52"/>
                    <a:pt x="189" y="52"/>
                    <a:pt x="189" y="52"/>
                  </a:cubicBezTo>
                  <a:cubicBezTo>
                    <a:pt x="189" y="52"/>
                    <a:pt x="189" y="52"/>
                    <a:pt x="189" y="52"/>
                  </a:cubicBezTo>
                  <a:close/>
                  <a:moveTo>
                    <a:pt x="62" y="104"/>
                  </a:moveTo>
                  <a:cubicBezTo>
                    <a:pt x="62" y="104"/>
                    <a:pt x="61" y="104"/>
                    <a:pt x="61" y="104"/>
                  </a:cubicBezTo>
                  <a:cubicBezTo>
                    <a:pt x="37" y="91"/>
                    <a:pt x="37" y="91"/>
                    <a:pt x="37" y="91"/>
                  </a:cubicBezTo>
                  <a:cubicBezTo>
                    <a:pt x="36" y="90"/>
                    <a:pt x="36" y="89"/>
                    <a:pt x="36" y="87"/>
                  </a:cubicBezTo>
                  <a:cubicBezTo>
                    <a:pt x="36" y="85"/>
                    <a:pt x="36" y="85"/>
                    <a:pt x="36" y="85"/>
                  </a:cubicBezTo>
                  <a:cubicBezTo>
                    <a:pt x="36" y="83"/>
                    <a:pt x="37" y="83"/>
                    <a:pt x="38" y="83"/>
                  </a:cubicBezTo>
                  <a:cubicBezTo>
                    <a:pt x="62" y="97"/>
                    <a:pt x="62" y="97"/>
                    <a:pt x="62" y="97"/>
                  </a:cubicBezTo>
                  <a:cubicBezTo>
                    <a:pt x="63" y="97"/>
                    <a:pt x="64" y="99"/>
                    <a:pt x="64" y="100"/>
                  </a:cubicBezTo>
                  <a:cubicBezTo>
                    <a:pt x="64" y="103"/>
                    <a:pt x="64" y="103"/>
                    <a:pt x="64" y="103"/>
                  </a:cubicBezTo>
                  <a:cubicBezTo>
                    <a:pt x="64" y="104"/>
                    <a:pt x="63" y="104"/>
                    <a:pt x="62" y="104"/>
                  </a:cubicBezTo>
                  <a:close/>
                  <a:moveTo>
                    <a:pt x="84" y="122"/>
                  </a:moveTo>
                  <a:cubicBezTo>
                    <a:pt x="85" y="123"/>
                    <a:pt x="85" y="124"/>
                    <a:pt x="84" y="124"/>
                  </a:cubicBezTo>
                  <a:cubicBezTo>
                    <a:pt x="77" y="129"/>
                    <a:pt x="77" y="129"/>
                    <a:pt x="77" y="129"/>
                  </a:cubicBezTo>
                  <a:cubicBezTo>
                    <a:pt x="76" y="129"/>
                    <a:pt x="74" y="128"/>
                    <a:pt x="74" y="128"/>
                  </a:cubicBezTo>
                  <a:cubicBezTo>
                    <a:pt x="73" y="128"/>
                    <a:pt x="73" y="126"/>
                    <a:pt x="73" y="126"/>
                  </a:cubicBezTo>
                  <a:cubicBezTo>
                    <a:pt x="73" y="110"/>
                    <a:pt x="73" y="110"/>
                    <a:pt x="73" y="110"/>
                  </a:cubicBezTo>
                  <a:cubicBezTo>
                    <a:pt x="73" y="110"/>
                    <a:pt x="73" y="108"/>
                    <a:pt x="74" y="108"/>
                  </a:cubicBezTo>
                  <a:cubicBezTo>
                    <a:pt x="81" y="104"/>
                    <a:pt x="81" y="104"/>
                    <a:pt x="81" y="104"/>
                  </a:cubicBezTo>
                  <a:cubicBezTo>
                    <a:pt x="82" y="103"/>
                    <a:pt x="83" y="103"/>
                    <a:pt x="84" y="104"/>
                  </a:cubicBezTo>
                  <a:cubicBezTo>
                    <a:pt x="84" y="104"/>
                    <a:pt x="84" y="104"/>
                    <a:pt x="84" y="104"/>
                  </a:cubicBezTo>
                  <a:cubicBezTo>
                    <a:pt x="85" y="105"/>
                    <a:pt x="85" y="107"/>
                    <a:pt x="84" y="107"/>
                  </a:cubicBezTo>
                  <a:cubicBezTo>
                    <a:pt x="78" y="110"/>
                    <a:pt x="78" y="110"/>
                    <a:pt x="78" y="110"/>
                  </a:cubicBezTo>
                  <a:cubicBezTo>
                    <a:pt x="78" y="123"/>
                    <a:pt x="78" y="123"/>
                    <a:pt x="78" y="123"/>
                  </a:cubicBezTo>
                  <a:cubicBezTo>
                    <a:pt x="81" y="121"/>
                    <a:pt x="81" y="121"/>
                    <a:pt x="81" y="121"/>
                  </a:cubicBezTo>
                  <a:cubicBezTo>
                    <a:pt x="82" y="121"/>
                    <a:pt x="83" y="121"/>
                    <a:pt x="84" y="122"/>
                  </a:cubicBezTo>
                  <a:close/>
                  <a:moveTo>
                    <a:pt x="22" y="86"/>
                  </a:moveTo>
                  <a:cubicBezTo>
                    <a:pt x="22" y="87"/>
                    <a:pt x="22" y="88"/>
                    <a:pt x="21" y="89"/>
                  </a:cubicBezTo>
                  <a:cubicBezTo>
                    <a:pt x="14" y="93"/>
                    <a:pt x="14" y="93"/>
                    <a:pt x="14" y="93"/>
                  </a:cubicBezTo>
                  <a:cubicBezTo>
                    <a:pt x="13" y="94"/>
                    <a:pt x="11" y="93"/>
                    <a:pt x="11" y="93"/>
                  </a:cubicBezTo>
                  <a:cubicBezTo>
                    <a:pt x="10" y="92"/>
                    <a:pt x="10" y="91"/>
                    <a:pt x="10" y="91"/>
                  </a:cubicBezTo>
                  <a:cubicBezTo>
                    <a:pt x="10" y="74"/>
                    <a:pt x="10" y="74"/>
                    <a:pt x="10" y="74"/>
                  </a:cubicBezTo>
                  <a:cubicBezTo>
                    <a:pt x="10" y="74"/>
                    <a:pt x="10" y="73"/>
                    <a:pt x="11" y="72"/>
                  </a:cubicBezTo>
                  <a:cubicBezTo>
                    <a:pt x="18" y="68"/>
                    <a:pt x="18" y="68"/>
                    <a:pt x="18" y="68"/>
                  </a:cubicBezTo>
                  <a:cubicBezTo>
                    <a:pt x="19" y="68"/>
                    <a:pt x="21" y="68"/>
                    <a:pt x="21" y="69"/>
                  </a:cubicBezTo>
                  <a:cubicBezTo>
                    <a:pt x="21" y="69"/>
                    <a:pt x="21" y="69"/>
                    <a:pt x="21" y="69"/>
                  </a:cubicBezTo>
                  <a:cubicBezTo>
                    <a:pt x="22" y="70"/>
                    <a:pt x="22" y="71"/>
                    <a:pt x="21" y="72"/>
                  </a:cubicBezTo>
                  <a:cubicBezTo>
                    <a:pt x="15" y="75"/>
                    <a:pt x="15" y="75"/>
                    <a:pt x="15" y="75"/>
                  </a:cubicBezTo>
                  <a:cubicBezTo>
                    <a:pt x="15" y="88"/>
                    <a:pt x="15" y="88"/>
                    <a:pt x="15" y="88"/>
                  </a:cubicBezTo>
                  <a:cubicBezTo>
                    <a:pt x="18" y="86"/>
                    <a:pt x="18" y="86"/>
                    <a:pt x="18" y="86"/>
                  </a:cubicBezTo>
                  <a:cubicBezTo>
                    <a:pt x="19" y="85"/>
                    <a:pt x="21" y="85"/>
                    <a:pt x="22" y="86"/>
                  </a:cubicBezTo>
                  <a:close/>
                </a:path>
              </a:pathLst>
            </a:custGeom>
            <a:solidFill>
              <a:schemeClr val="accent2"/>
            </a:solidFill>
            <a:ln>
              <a:noFill/>
            </a:ln>
          </p:spPr>
          <p:txBody>
            <a:bodyPr vert="horz" wrap="square" lIns="91427" tIns="45713" rIns="91427" bIns="45713" numCol="1" anchor="t" anchorCtr="0" compatLnSpc="1">
              <a:prstTxWarp prst="textNoShape">
                <a:avLst/>
              </a:prstTxWarp>
            </a:bodyPr>
            <a:lstStyle/>
            <a:p>
              <a:pPr defTabSz="932324"/>
              <a:endParaRPr lang="en-US">
                <a:solidFill>
                  <a:srgbClr val="505050"/>
                </a:solidFill>
              </a:endParaRPr>
            </a:p>
          </p:txBody>
        </p:sp>
        <p:sp>
          <p:nvSpPr>
            <p:cNvPr id="111" name="Rectangle 110"/>
            <p:cNvSpPr/>
            <p:nvPr/>
          </p:nvSpPr>
          <p:spPr>
            <a:xfrm>
              <a:off x="8593074" y="5617684"/>
              <a:ext cx="617962" cy="381102"/>
            </a:xfrm>
            <a:prstGeom prst="rect">
              <a:avLst/>
            </a:prstGeom>
          </p:spPr>
          <p:txBody>
            <a:bodyPr wrap="none">
              <a:spAutoFit/>
            </a:bodyPr>
            <a:lstStyle/>
            <a:p>
              <a:pPr algn="ctr" defTabSz="932324"/>
              <a:r>
                <a:rPr lang="en-US" sz="1399" b="1" spc="-50" dirty="0">
                  <a:gradFill>
                    <a:gsLst>
                      <a:gs pos="12389">
                        <a:srgbClr val="7FBA00"/>
                      </a:gs>
                      <a:gs pos="27000">
                        <a:srgbClr val="7FBA00"/>
                      </a:gs>
                    </a:gsLst>
                    <a:lin ang="5400000" scaled="1"/>
                  </a:gradFill>
                  <a:latin typeface="Segoe UI Light"/>
                </a:rPr>
                <a:t>VPN</a:t>
              </a:r>
              <a:endParaRPr lang="en-US" sz="1049" dirty="0">
                <a:gradFill>
                  <a:gsLst>
                    <a:gs pos="12389">
                      <a:srgbClr val="7FBA00"/>
                    </a:gs>
                    <a:gs pos="27000">
                      <a:srgbClr val="7FBA00"/>
                    </a:gs>
                  </a:gsLst>
                  <a:lin ang="5400000" scaled="1"/>
                </a:gradFill>
              </a:endParaRPr>
            </a:p>
          </p:txBody>
        </p:sp>
      </p:grpSp>
      <p:cxnSp>
        <p:nvCxnSpPr>
          <p:cNvPr id="16" name="Elbow Connector 15"/>
          <p:cNvCxnSpPr>
            <a:stCxn id="109" idx="0"/>
            <a:endCxn id="26" idx="0"/>
          </p:cNvCxnSpPr>
          <p:nvPr/>
        </p:nvCxnSpPr>
        <p:spPr>
          <a:xfrm rot="16200000" flipH="1">
            <a:off x="6848246" y="2428305"/>
            <a:ext cx="16801" cy="3363267"/>
          </a:xfrm>
          <a:prstGeom prst="bentConnector3">
            <a:avLst>
              <a:gd name="adj1" fmla="val -5965143"/>
            </a:avLst>
          </a:prstGeom>
          <a:ln w="28575">
            <a:prstDash val="sysDash"/>
            <a:headEnd type="none"/>
            <a:tailEnd type="none"/>
          </a:ln>
        </p:spPr>
        <p:style>
          <a:lnRef idx="1">
            <a:schemeClr val="accent2"/>
          </a:lnRef>
          <a:fillRef idx="0">
            <a:schemeClr val="accent2"/>
          </a:fillRef>
          <a:effectRef idx="0">
            <a:schemeClr val="accent2"/>
          </a:effectRef>
          <a:fontRef idx="minor">
            <a:schemeClr val="tx1"/>
          </a:fontRef>
        </p:style>
      </p:cxnSp>
      <p:sp>
        <p:nvSpPr>
          <p:cNvPr id="112" name="Cloud 111"/>
          <p:cNvSpPr/>
          <p:nvPr/>
        </p:nvSpPr>
        <p:spPr bwMode="auto">
          <a:xfrm>
            <a:off x="6175647" y="2737945"/>
            <a:ext cx="1693676" cy="1060239"/>
          </a:xfrm>
          <a:prstGeom prst="cloud">
            <a:avLst/>
          </a:prstGeom>
          <a:solidFill>
            <a:schemeClr val="accent4">
              <a:lumMod val="10000"/>
              <a:lumOff val="90000"/>
            </a:schemeClr>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pPr>
            <a:r>
              <a:rPr lang="en-US" sz="1199" b="1" dirty="0">
                <a:solidFill>
                  <a:srgbClr val="969696">
                    <a:lumMod val="10000"/>
                  </a:srgbClr>
                </a:solidFill>
                <a:ea typeface="Segoe UI" pitchFamily="34" charset="0"/>
                <a:cs typeface="Segoe UI" pitchFamily="34" charset="0"/>
              </a:rPr>
              <a:t>Public Internet</a:t>
            </a:r>
          </a:p>
        </p:txBody>
      </p:sp>
      <p:sp>
        <p:nvSpPr>
          <p:cNvPr id="38" name="Rounded Rectangle 37"/>
          <p:cNvSpPr/>
          <p:nvPr/>
        </p:nvSpPr>
        <p:spPr bwMode="auto">
          <a:xfrm>
            <a:off x="1108030" y="3715895"/>
            <a:ext cx="1005697" cy="1710381"/>
          </a:xfrm>
          <a:prstGeom prst="roundRect">
            <a:avLst>
              <a:gd name="adj" fmla="val 12583"/>
            </a:avLst>
          </a:prstGeom>
          <a:noFill/>
          <a:ln w="28575">
            <a:solidFill>
              <a:schemeClr val="accent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13923"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sp>
        <p:nvSpPr>
          <p:cNvPr id="39" name="Rounded Rectangle 38"/>
          <p:cNvSpPr/>
          <p:nvPr/>
        </p:nvSpPr>
        <p:spPr bwMode="auto">
          <a:xfrm>
            <a:off x="2187068" y="3712073"/>
            <a:ext cx="1005697" cy="1710381"/>
          </a:xfrm>
          <a:prstGeom prst="roundRect">
            <a:avLst>
              <a:gd name="adj" fmla="val 12583"/>
            </a:avLst>
          </a:prstGeom>
          <a:noFill/>
          <a:ln w="28575">
            <a:solidFill>
              <a:schemeClr val="accent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13923"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sp>
        <p:nvSpPr>
          <p:cNvPr id="40" name="Rounded Rectangle 39"/>
          <p:cNvSpPr/>
          <p:nvPr/>
        </p:nvSpPr>
        <p:spPr bwMode="auto">
          <a:xfrm>
            <a:off x="3254867" y="3712072"/>
            <a:ext cx="1005697" cy="1710381"/>
          </a:xfrm>
          <a:prstGeom prst="roundRect">
            <a:avLst>
              <a:gd name="adj" fmla="val 12583"/>
            </a:avLst>
          </a:prstGeom>
          <a:noFill/>
          <a:ln w="28575">
            <a:solidFill>
              <a:schemeClr val="accent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13923"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sp>
        <p:nvSpPr>
          <p:cNvPr id="41" name="Rectangle 40"/>
          <p:cNvSpPr/>
          <p:nvPr/>
        </p:nvSpPr>
        <p:spPr bwMode="auto">
          <a:xfrm>
            <a:off x="8684436" y="2712474"/>
            <a:ext cx="2585442" cy="69104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1399" spc="-50" dirty="0" smtClean="0">
                <a:gradFill>
                  <a:gsLst>
                    <a:gs pos="69027">
                      <a:srgbClr val="FFFFFF"/>
                    </a:gs>
                    <a:gs pos="56000">
                      <a:srgbClr val="FFFFFF"/>
                    </a:gs>
                  </a:gsLst>
                  <a:lin ang="5400000" scaled="0"/>
                </a:gradFill>
                <a:latin typeface="Segoe UI"/>
              </a:rPr>
              <a:t>Microsoft</a:t>
            </a:r>
            <a:r>
              <a:rPr lang="en-US" sz="1399" spc="-50" dirty="0">
                <a:gradFill>
                  <a:gsLst>
                    <a:gs pos="69027">
                      <a:srgbClr val="FFFFFF"/>
                    </a:gs>
                    <a:gs pos="56000">
                      <a:srgbClr val="FFFFFF"/>
                    </a:gs>
                  </a:gsLst>
                  <a:lin ang="5400000" scaled="0"/>
                </a:gradFill>
                <a:latin typeface="Segoe UI"/>
              </a:rPr>
              <a:t/>
            </a:r>
            <a:br>
              <a:rPr lang="en-US" sz="1399" spc="-50" dirty="0">
                <a:gradFill>
                  <a:gsLst>
                    <a:gs pos="69027">
                      <a:srgbClr val="FFFFFF"/>
                    </a:gs>
                    <a:gs pos="56000">
                      <a:srgbClr val="FFFFFF"/>
                    </a:gs>
                  </a:gsLst>
                  <a:lin ang="5400000" scaled="0"/>
                </a:gradFill>
                <a:latin typeface="Segoe UI"/>
              </a:rPr>
            </a:br>
            <a:r>
              <a:rPr lang="en-US" sz="1399" spc="-50" dirty="0">
                <a:gradFill>
                  <a:gsLst>
                    <a:gs pos="69027">
                      <a:srgbClr val="FFFFFF"/>
                    </a:gs>
                    <a:gs pos="56000">
                      <a:srgbClr val="FFFFFF"/>
                    </a:gs>
                  </a:gsLst>
                  <a:lin ang="5400000" scaled="0"/>
                </a:gradFill>
                <a:latin typeface="Segoe UI"/>
              </a:rPr>
              <a:t>Azure datacenter</a:t>
            </a:r>
          </a:p>
        </p:txBody>
      </p:sp>
      <p:grpSp>
        <p:nvGrpSpPr>
          <p:cNvPr id="3" name="Group 2"/>
          <p:cNvGrpSpPr/>
          <p:nvPr/>
        </p:nvGrpSpPr>
        <p:grpSpPr>
          <a:xfrm>
            <a:off x="5175013" y="4059734"/>
            <a:ext cx="3363267" cy="3064258"/>
            <a:chOff x="5073139" y="3925826"/>
            <a:chExt cx="3297620" cy="3004447"/>
          </a:xfrm>
        </p:grpSpPr>
        <p:grpSp>
          <p:nvGrpSpPr>
            <p:cNvPr id="20" name="Group 19"/>
            <p:cNvGrpSpPr/>
            <p:nvPr/>
          </p:nvGrpSpPr>
          <p:grpSpPr>
            <a:xfrm>
              <a:off x="5073139" y="3925826"/>
              <a:ext cx="3297620" cy="2641260"/>
              <a:chOff x="5174866" y="4004049"/>
              <a:chExt cx="3363744" cy="2694222"/>
            </a:xfrm>
          </p:grpSpPr>
          <p:pic>
            <p:nvPicPr>
              <p:cNvPr id="115" name="Picture 114"/>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6736350" y="5506736"/>
                <a:ext cx="596267" cy="890873"/>
              </a:xfrm>
              <a:prstGeom prst="rect">
                <a:avLst/>
              </a:prstGeom>
            </p:spPr>
          </p:pic>
          <p:cxnSp>
            <p:nvCxnSpPr>
              <p:cNvPr id="116" name="Straight Connector 115"/>
              <p:cNvCxnSpPr>
                <a:stCxn id="109" idx="6"/>
                <a:endCxn id="26" idx="2"/>
              </p:cNvCxnSpPr>
              <p:nvPr/>
            </p:nvCxnSpPr>
            <p:spPr>
              <a:xfrm>
                <a:off x="5601903" y="4484051"/>
                <a:ext cx="2509670" cy="16802"/>
              </a:xfrm>
              <a:prstGeom prst="line">
                <a:avLst/>
              </a:prstGeom>
              <a:ln w="76200">
                <a:headEnd type="none"/>
                <a:tailEnd type="none"/>
              </a:ln>
            </p:spPr>
            <p:style>
              <a:lnRef idx="1">
                <a:schemeClr val="accent2"/>
              </a:lnRef>
              <a:fillRef idx="0">
                <a:schemeClr val="accent2"/>
              </a:fillRef>
              <a:effectRef idx="0">
                <a:schemeClr val="accent2"/>
              </a:effectRef>
              <a:fontRef idx="minor">
                <a:schemeClr val="tx1"/>
              </a:fontRef>
            </p:style>
          </p:cxnSp>
          <p:sp>
            <p:nvSpPr>
              <p:cNvPr id="113" name="Cloud 112"/>
              <p:cNvSpPr/>
              <p:nvPr/>
            </p:nvSpPr>
            <p:spPr bwMode="auto">
              <a:xfrm>
                <a:off x="6152195" y="4004049"/>
                <a:ext cx="1689489" cy="1036875"/>
              </a:xfrm>
              <a:prstGeom prst="cloud">
                <a:avLst/>
              </a:prstGeom>
              <a:solidFill>
                <a:srgbClr val="68217A"/>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pPr>
                <a:r>
                  <a:rPr lang="en-US" sz="1199" b="1" dirty="0">
                    <a:gradFill>
                      <a:gsLst>
                        <a:gs pos="0">
                          <a:srgbClr val="FFFFFF"/>
                        </a:gs>
                        <a:gs pos="100000">
                          <a:srgbClr val="FFFFFF"/>
                        </a:gs>
                      </a:gsLst>
                      <a:lin ang="5400000" scaled="0"/>
                    </a:gradFill>
                    <a:effectLst>
                      <a:outerShdw blurRad="38100" dist="38100" dir="2700000" algn="tl">
                        <a:srgbClr val="000000">
                          <a:alpha val="43137"/>
                        </a:srgbClr>
                      </a:outerShdw>
                    </a:effectLst>
                    <a:ea typeface="Segoe UI" pitchFamily="34" charset="0"/>
                    <a:cs typeface="Segoe UI" pitchFamily="34" charset="0"/>
                  </a:rPr>
                  <a:t>Customer WAN</a:t>
                </a:r>
              </a:p>
            </p:txBody>
          </p:sp>
          <p:cxnSp>
            <p:nvCxnSpPr>
              <p:cNvPr id="11" name="Elbow Connector 10"/>
              <p:cNvCxnSpPr>
                <a:stCxn id="109" idx="4"/>
                <a:endCxn id="115" idx="1"/>
              </p:cNvCxnSpPr>
              <p:nvPr/>
            </p:nvCxnSpPr>
            <p:spPr>
              <a:xfrm rot="16200000" flipH="1">
                <a:off x="5435066" y="4650887"/>
                <a:ext cx="1041084" cy="1561484"/>
              </a:xfrm>
              <a:prstGeom prst="bentConnector2">
                <a:avLst/>
              </a:prstGeom>
              <a:ln w="76200">
                <a:headEnd type="none"/>
                <a:tailEnd type="none"/>
              </a:ln>
            </p:spPr>
            <p:style>
              <a:lnRef idx="1">
                <a:schemeClr val="accent2"/>
              </a:lnRef>
              <a:fillRef idx="0">
                <a:schemeClr val="accent2"/>
              </a:fillRef>
              <a:effectRef idx="0">
                <a:schemeClr val="accent2"/>
              </a:effectRef>
              <a:fontRef idx="minor">
                <a:schemeClr val="tx1"/>
              </a:fontRef>
            </p:style>
          </p:cxnSp>
          <p:cxnSp>
            <p:nvCxnSpPr>
              <p:cNvPr id="13" name="Elbow Connector 12"/>
              <p:cNvCxnSpPr>
                <a:stCxn id="115" idx="3"/>
                <a:endCxn id="26" idx="4"/>
              </p:cNvCxnSpPr>
              <p:nvPr/>
            </p:nvCxnSpPr>
            <p:spPr>
              <a:xfrm flipV="1">
                <a:off x="7332617" y="4927891"/>
                <a:ext cx="1205993" cy="1024282"/>
              </a:xfrm>
              <a:prstGeom prst="bentConnector2">
                <a:avLst/>
              </a:prstGeom>
              <a:ln w="76200">
                <a:headEnd type="none"/>
                <a:tailEnd type="none"/>
              </a:ln>
            </p:spPr>
            <p:style>
              <a:lnRef idx="1">
                <a:schemeClr val="accent2"/>
              </a:lnRef>
              <a:fillRef idx="0">
                <a:schemeClr val="accent2"/>
              </a:fillRef>
              <a:effectRef idx="0">
                <a:schemeClr val="accent2"/>
              </a:effectRef>
              <a:fontRef idx="minor">
                <a:schemeClr val="tx1"/>
              </a:fontRef>
            </p:style>
          </p:cxnSp>
          <p:sp>
            <p:nvSpPr>
              <p:cNvPr id="19" name="Rectangle 18"/>
              <p:cNvSpPr/>
              <p:nvPr/>
            </p:nvSpPr>
            <p:spPr>
              <a:xfrm>
                <a:off x="5955607" y="6379940"/>
                <a:ext cx="2192863" cy="318331"/>
              </a:xfrm>
              <a:prstGeom prst="rect">
                <a:avLst/>
              </a:prstGeom>
            </p:spPr>
            <p:txBody>
              <a:bodyPr wrap="none">
                <a:spAutoFit/>
              </a:bodyPr>
              <a:lstStyle/>
              <a:p>
                <a:r>
                  <a:rPr lang="en-US" sz="1428" spc="-50" dirty="0">
                    <a:gradFill>
                      <a:gsLst>
                        <a:gs pos="0">
                          <a:srgbClr val="505050"/>
                        </a:gs>
                        <a:gs pos="100000">
                          <a:srgbClr val="505050"/>
                        </a:gs>
                      </a:gsLst>
                    </a:gradFill>
                  </a:rPr>
                  <a:t>Peering exchange location</a:t>
                </a:r>
                <a:endParaRPr lang="en-US" sz="1428" dirty="0">
                  <a:solidFill>
                    <a:srgbClr val="505050"/>
                  </a:solidFill>
                </a:endParaRPr>
              </a:p>
            </p:txBody>
          </p:sp>
          <p:sp>
            <p:nvSpPr>
              <p:cNvPr id="42" name="Rectangle 41"/>
              <p:cNvSpPr/>
              <p:nvPr/>
            </p:nvSpPr>
            <p:spPr>
              <a:xfrm>
                <a:off x="6077156" y="4963541"/>
                <a:ext cx="1924045" cy="318331"/>
              </a:xfrm>
              <a:prstGeom prst="rect">
                <a:avLst/>
              </a:prstGeom>
            </p:spPr>
            <p:txBody>
              <a:bodyPr wrap="none">
                <a:spAutoFit/>
              </a:bodyPr>
              <a:lstStyle/>
              <a:p>
                <a:r>
                  <a:rPr lang="en-US" sz="1428" spc="-50" dirty="0">
                    <a:gradFill>
                      <a:gsLst>
                        <a:gs pos="0">
                          <a:srgbClr val="505050"/>
                        </a:gs>
                        <a:gs pos="100000">
                          <a:srgbClr val="505050"/>
                        </a:gs>
                      </a:gsLst>
                    </a:gradFill>
                  </a:rPr>
                  <a:t>Carrier-provided MPLS</a:t>
                </a:r>
                <a:endParaRPr lang="en-US" sz="1428" dirty="0">
                  <a:solidFill>
                    <a:srgbClr val="505050"/>
                  </a:solidFill>
                </a:endParaRPr>
              </a:p>
            </p:txBody>
          </p:sp>
        </p:grpSp>
        <p:sp>
          <p:nvSpPr>
            <p:cNvPr id="4" name="TextBox 3"/>
            <p:cNvSpPr txBox="1"/>
            <p:nvPr/>
          </p:nvSpPr>
          <p:spPr>
            <a:xfrm>
              <a:off x="6154421" y="6380571"/>
              <a:ext cx="1255793" cy="549702"/>
            </a:xfrm>
            <a:prstGeom prst="rect">
              <a:avLst/>
            </a:prstGeom>
            <a:noFill/>
          </p:spPr>
          <p:txBody>
            <a:bodyPr wrap="none" lIns="186521" tIns="149217" rIns="186521" bIns="149217" rtlCol="0">
              <a:spAutoFit/>
            </a:bodyPr>
            <a:lstStyle/>
            <a:p>
              <a:pPr>
                <a:lnSpc>
                  <a:spcPct val="90000"/>
                </a:lnSpc>
                <a:spcAft>
                  <a:spcPts val="612"/>
                </a:spcAft>
              </a:pPr>
              <a:r>
                <a:rPr lang="en-US" sz="1836" dirty="0">
                  <a:solidFill>
                    <a:schemeClr val="accent1"/>
                  </a:solidFill>
                </a:rPr>
                <a:t>(</a:t>
              </a:r>
              <a:r>
                <a:rPr lang="en-US" sz="1836" dirty="0" err="1">
                  <a:solidFill>
                    <a:schemeClr val="accent1"/>
                  </a:solidFill>
                </a:rPr>
                <a:t>Equinix</a:t>
              </a:r>
              <a:r>
                <a:rPr lang="en-US" sz="1836" dirty="0">
                  <a:solidFill>
                    <a:schemeClr val="accent1"/>
                  </a:solidFill>
                </a:rPr>
                <a:t>)</a:t>
              </a:r>
            </a:p>
          </p:txBody>
        </p:sp>
        <p:sp>
          <p:nvSpPr>
            <p:cNvPr id="44" name="TextBox 43"/>
            <p:cNvSpPr txBox="1"/>
            <p:nvPr/>
          </p:nvSpPr>
          <p:spPr>
            <a:xfrm>
              <a:off x="6241054" y="4956258"/>
              <a:ext cx="1081771" cy="549702"/>
            </a:xfrm>
            <a:prstGeom prst="rect">
              <a:avLst/>
            </a:prstGeom>
            <a:noFill/>
          </p:spPr>
          <p:txBody>
            <a:bodyPr wrap="none" lIns="186521" tIns="149217" rIns="186521" bIns="149217" rtlCol="0">
              <a:spAutoFit/>
            </a:bodyPr>
            <a:lstStyle/>
            <a:p>
              <a:pPr>
                <a:lnSpc>
                  <a:spcPct val="90000"/>
                </a:lnSpc>
                <a:spcAft>
                  <a:spcPts val="612"/>
                </a:spcAft>
              </a:pPr>
              <a:r>
                <a:rPr lang="en-US" sz="1836" dirty="0">
                  <a:solidFill>
                    <a:schemeClr val="accent1"/>
                  </a:solidFill>
                </a:rPr>
                <a:t>(AT&amp;T)</a:t>
              </a:r>
            </a:p>
          </p:txBody>
        </p:sp>
      </p:grpSp>
      <p:sp>
        <p:nvSpPr>
          <p:cNvPr id="45" name="TextBox 44"/>
          <p:cNvSpPr txBox="1"/>
          <p:nvPr/>
        </p:nvSpPr>
        <p:spPr>
          <a:xfrm>
            <a:off x="232080" y="985795"/>
            <a:ext cx="4966991" cy="752367"/>
          </a:xfrm>
          <a:prstGeom prst="rect">
            <a:avLst/>
          </a:prstGeom>
          <a:noFill/>
        </p:spPr>
        <p:txBody>
          <a:bodyPr wrap="square" lIns="182854" tIns="146283" rIns="182854" bIns="146283" rtlCol="0">
            <a:noAutofit/>
          </a:bodyPr>
          <a:lstStyle/>
          <a:p>
            <a:pPr>
              <a:spcBef>
                <a:spcPct val="20000"/>
              </a:spcBef>
              <a:spcAft>
                <a:spcPts val="1199"/>
              </a:spcAft>
              <a:buSzPct val="80000"/>
            </a:pPr>
            <a:r>
              <a:rPr lang="en-US" sz="3200" spc="-50" dirty="0" smtClean="0">
                <a:gradFill>
                  <a:gsLst>
                    <a:gs pos="2917">
                      <a:schemeClr val="tx2"/>
                    </a:gs>
                    <a:gs pos="30000">
                      <a:schemeClr val="tx2"/>
                    </a:gs>
                  </a:gsLst>
                  <a:lin ang="5400000" scaled="0"/>
                </a:gradFill>
                <a:latin typeface="+mj-lt"/>
              </a:rPr>
              <a:t>Private network connectivity</a:t>
            </a:r>
            <a:endParaRPr lang="en-US" sz="3200" spc="-50" dirty="0">
              <a:gradFill>
                <a:gsLst>
                  <a:gs pos="2917">
                    <a:schemeClr val="tx2"/>
                  </a:gs>
                  <a:gs pos="30000">
                    <a:schemeClr val="tx2"/>
                  </a:gs>
                </a:gsLst>
                <a:lin ang="5400000" scaled="0"/>
              </a:gradFill>
              <a:latin typeface="+mj-lt"/>
            </a:endParaRPr>
          </a:p>
        </p:txBody>
      </p:sp>
    </p:spTree>
    <p:extLst>
      <p:ext uri="{BB962C8B-B14F-4D97-AF65-F5344CB8AC3E}">
        <p14:creationId xmlns:p14="http://schemas.microsoft.com/office/powerpoint/2010/main" val="31824433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50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53" y="264964"/>
            <a:ext cx="9143999" cy="960055"/>
          </a:xfrm>
        </p:spPr>
        <p:txBody>
          <a:bodyPr>
            <a:normAutofit/>
          </a:bodyPr>
          <a:lstStyle/>
          <a:p>
            <a:r>
              <a:rPr lang="en-US" sz="5600" dirty="0" smtClean="0">
                <a:solidFill>
                  <a:schemeClr val="tx2"/>
                </a:solidFill>
              </a:rPr>
              <a:t>Extend your infrastructure</a:t>
            </a:r>
            <a:endParaRPr lang="en-US" sz="5600" dirty="0">
              <a:solidFill>
                <a:schemeClr val="tx2"/>
              </a:solidFill>
            </a:endParaRPr>
          </a:p>
        </p:txBody>
      </p:sp>
      <p:sp>
        <p:nvSpPr>
          <p:cNvPr id="100" name="Rectangle 99"/>
          <p:cNvSpPr/>
          <p:nvPr/>
        </p:nvSpPr>
        <p:spPr bwMode="auto">
          <a:xfrm>
            <a:off x="111069" y="1261337"/>
            <a:ext cx="4729911" cy="50171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54" tIns="182718" rIns="91354" bIns="45679" numCol="1" rtlCol="0" anchor="t" anchorCtr="0" compatLnSpc="1">
            <a:prstTxWarp prst="textNoShape">
              <a:avLst/>
            </a:prstTxWarp>
          </a:bodyPr>
          <a:lstStyle/>
          <a:p>
            <a:pPr marL="236361" defTabSz="931803">
              <a:lnSpc>
                <a:spcPct val="90000"/>
              </a:lnSpc>
              <a:spcAft>
                <a:spcPts val="600"/>
              </a:spcAft>
            </a:pPr>
            <a:r>
              <a:rPr lang="en-US" dirty="0">
                <a:gradFill>
                  <a:gsLst>
                    <a:gs pos="0">
                      <a:srgbClr val="505050">
                        <a:lumMod val="50000"/>
                      </a:srgbClr>
                    </a:gs>
                    <a:gs pos="100000">
                      <a:srgbClr val="505050">
                        <a:lumMod val="50000"/>
                      </a:srgbClr>
                    </a:gs>
                  </a:gsLst>
                  <a:lin ang="5400000" scaled="1"/>
                </a:gradFill>
              </a:rPr>
              <a:t>Use scalable on-demand virtual machines in </a:t>
            </a:r>
            <a:r>
              <a:rPr lang="en-US" dirty="0" smtClean="0">
                <a:gradFill>
                  <a:gsLst>
                    <a:gs pos="0">
                      <a:srgbClr val="505050">
                        <a:lumMod val="50000"/>
                      </a:srgbClr>
                    </a:gs>
                    <a:gs pos="100000">
                      <a:srgbClr val="505050">
                        <a:lumMod val="50000"/>
                      </a:srgbClr>
                    </a:gs>
                  </a:gsLst>
                  <a:lin ang="5400000" scaled="1"/>
                </a:gradFill>
              </a:rPr>
              <a:t>Microsoft Azure for:</a:t>
            </a:r>
            <a:endParaRPr lang="en-US" spc="-50" dirty="0">
              <a:gradFill>
                <a:gsLst>
                  <a:gs pos="0">
                    <a:srgbClr val="505050"/>
                  </a:gs>
                  <a:gs pos="100000">
                    <a:srgbClr val="505050"/>
                  </a:gs>
                </a:gsLst>
                <a:lin ang="5400000" scaled="1"/>
              </a:gradFill>
            </a:endParaRPr>
          </a:p>
          <a:p>
            <a:pPr marL="522111" indent="-285750" defTabSz="931803">
              <a:lnSpc>
                <a:spcPct val="90000"/>
              </a:lnSpc>
              <a:spcAft>
                <a:spcPts val="600"/>
              </a:spcAft>
              <a:buFont typeface="Arial" panose="020B0604020202020204" pitchFamily="34" charset="0"/>
              <a:buChar char="•"/>
            </a:pPr>
            <a:r>
              <a:rPr lang="en-US" spc="-50" dirty="0" smtClean="0">
                <a:gradFill>
                  <a:gsLst>
                    <a:gs pos="0">
                      <a:srgbClr val="505050"/>
                    </a:gs>
                    <a:gs pos="100000">
                      <a:srgbClr val="505050"/>
                    </a:gs>
                  </a:gsLst>
                  <a:lin ang="5400000" scaled="1"/>
                </a:gradFill>
              </a:rPr>
              <a:t>Microsoft apps - SharePoint, SQL, </a:t>
            </a:r>
            <a:r>
              <a:rPr lang="en-US" spc="-50" dirty="0" err="1" smtClean="0">
                <a:gradFill>
                  <a:gsLst>
                    <a:gs pos="0">
                      <a:srgbClr val="505050"/>
                    </a:gs>
                    <a:gs pos="100000">
                      <a:srgbClr val="505050"/>
                    </a:gs>
                  </a:gsLst>
                  <a:lin ang="5400000" scaled="1"/>
                </a:gradFill>
              </a:rPr>
              <a:t>Biztalk</a:t>
            </a:r>
            <a:r>
              <a:rPr lang="en-US" spc="-50" dirty="0" smtClean="0">
                <a:gradFill>
                  <a:gsLst>
                    <a:gs pos="0">
                      <a:srgbClr val="505050"/>
                    </a:gs>
                    <a:gs pos="100000">
                      <a:srgbClr val="505050"/>
                    </a:gs>
                  </a:gsLst>
                  <a:lin ang="5400000" scaled="1"/>
                </a:gradFill>
              </a:rPr>
              <a:t>, Active Directory</a:t>
            </a:r>
            <a:endParaRPr lang="en-US" spc="-50" dirty="0">
              <a:gradFill>
                <a:gsLst>
                  <a:gs pos="0">
                    <a:srgbClr val="505050"/>
                  </a:gs>
                  <a:gs pos="100000">
                    <a:srgbClr val="505050"/>
                  </a:gs>
                </a:gsLst>
                <a:lin ang="5400000" scaled="1"/>
              </a:gradFill>
            </a:endParaRPr>
          </a:p>
          <a:p>
            <a:pPr marL="522111" indent="-285750" defTabSz="931803">
              <a:lnSpc>
                <a:spcPct val="90000"/>
              </a:lnSpc>
              <a:spcAft>
                <a:spcPts val="600"/>
              </a:spcAft>
              <a:buFont typeface="Arial" panose="020B0604020202020204" pitchFamily="34" charset="0"/>
              <a:buChar char="•"/>
            </a:pPr>
            <a:r>
              <a:rPr lang="en-US" spc="-50" dirty="0" smtClean="0">
                <a:gradFill>
                  <a:gsLst>
                    <a:gs pos="0">
                      <a:srgbClr val="505050"/>
                    </a:gs>
                    <a:gs pos="100000">
                      <a:srgbClr val="505050"/>
                    </a:gs>
                  </a:gsLst>
                  <a:lin ang="5400000" scaled="1"/>
                </a:gradFill>
              </a:rPr>
              <a:t>3</a:t>
            </a:r>
            <a:r>
              <a:rPr lang="en-US" spc="-50" baseline="30000" dirty="0" smtClean="0">
                <a:gradFill>
                  <a:gsLst>
                    <a:gs pos="0">
                      <a:srgbClr val="505050"/>
                    </a:gs>
                    <a:gs pos="100000">
                      <a:srgbClr val="505050"/>
                    </a:gs>
                  </a:gsLst>
                  <a:lin ang="5400000" scaled="1"/>
                </a:gradFill>
              </a:rPr>
              <a:t>rd</a:t>
            </a:r>
            <a:r>
              <a:rPr lang="en-US" spc="-50" dirty="0" smtClean="0">
                <a:gradFill>
                  <a:gsLst>
                    <a:gs pos="0">
                      <a:srgbClr val="505050"/>
                    </a:gs>
                    <a:gs pos="100000">
                      <a:srgbClr val="505050"/>
                    </a:gs>
                  </a:gsLst>
                  <a:lin ang="5400000" scaled="1"/>
                </a:gradFill>
              </a:rPr>
              <a:t> party apps – Oracle, Linux</a:t>
            </a:r>
          </a:p>
          <a:p>
            <a:pPr marL="522111" indent="-285750" defTabSz="931803">
              <a:lnSpc>
                <a:spcPct val="90000"/>
              </a:lnSpc>
              <a:spcAft>
                <a:spcPts val="600"/>
              </a:spcAft>
              <a:buFont typeface="Arial" panose="020B0604020202020204" pitchFamily="34" charset="0"/>
              <a:buChar char="•"/>
            </a:pPr>
            <a:r>
              <a:rPr lang="en-US" spc="-50" dirty="0" smtClean="0">
                <a:gradFill>
                  <a:gsLst>
                    <a:gs pos="0">
                      <a:srgbClr val="505050"/>
                    </a:gs>
                    <a:gs pos="100000">
                      <a:srgbClr val="505050"/>
                    </a:gs>
                  </a:gsLst>
                  <a:lin ang="5400000" scaled="1"/>
                </a:gradFill>
              </a:rPr>
              <a:t>Apps </a:t>
            </a:r>
            <a:r>
              <a:rPr lang="en-US" spc="-50" dirty="0">
                <a:gradFill>
                  <a:gsLst>
                    <a:gs pos="0">
                      <a:srgbClr val="505050"/>
                    </a:gs>
                    <a:gs pos="100000">
                      <a:srgbClr val="505050"/>
                    </a:gs>
                  </a:gsLst>
                  <a:lin ang="5400000" scaled="1"/>
                </a:gradFill>
              </a:rPr>
              <a:t>with public web front ends or </a:t>
            </a:r>
            <a:r>
              <a:rPr lang="en-US" spc="-50" dirty="0" smtClean="0">
                <a:gradFill>
                  <a:gsLst>
                    <a:gs pos="0">
                      <a:srgbClr val="505050"/>
                    </a:gs>
                    <a:gs pos="100000">
                      <a:srgbClr val="505050"/>
                    </a:gs>
                  </a:gsLst>
                  <a:lin ang="5400000" scaled="1"/>
                </a:gradFill>
              </a:rPr>
              <a:t>DMZ</a:t>
            </a:r>
            <a:endParaRPr lang="en-US" spc="-50" dirty="0">
              <a:gradFill>
                <a:gsLst>
                  <a:gs pos="0">
                    <a:srgbClr val="505050"/>
                  </a:gs>
                  <a:gs pos="100000">
                    <a:srgbClr val="505050"/>
                  </a:gs>
                </a:gsLst>
                <a:lin ang="5400000" scaled="1"/>
              </a:gradFill>
            </a:endParaRPr>
          </a:p>
          <a:p>
            <a:pPr marL="522111" indent="-285750" defTabSz="931803">
              <a:lnSpc>
                <a:spcPct val="90000"/>
              </a:lnSpc>
              <a:spcAft>
                <a:spcPts val="600"/>
              </a:spcAft>
              <a:buFont typeface="Arial" panose="020B0604020202020204" pitchFamily="34" charset="0"/>
              <a:buChar char="•"/>
            </a:pPr>
            <a:r>
              <a:rPr lang="en-US" spc="-50" dirty="0" smtClean="0">
                <a:gradFill>
                  <a:gsLst>
                    <a:gs pos="0">
                      <a:srgbClr val="505050"/>
                    </a:gs>
                    <a:gs pos="100000">
                      <a:srgbClr val="505050"/>
                    </a:gs>
                  </a:gsLst>
                  <a:lin ang="5400000" scaled="1"/>
                </a:gradFill>
              </a:rPr>
              <a:t>Apps </a:t>
            </a:r>
            <a:r>
              <a:rPr lang="en-US" spc="-50" dirty="0">
                <a:gradFill>
                  <a:gsLst>
                    <a:gs pos="0">
                      <a:srgbClr val="505050"/>
                    </a:gs>
                    <a:gs pos="100000">
                      <a:srgbClr val="505050"/>
                    </a:gs>
                  </a:gsLst>
                  <a:lin ang="5400000" scaled="1"/>
                </a:gradFill>
              </a:rPr>
              <a:t>with variable traffic, spiky </a:t>
            </a:r>
            <a:r>
              <a:rPr lang="en-US" spc="-50" dirty="0" smtClean="0">
                <a:gradFill>
                  <a:gsLst>
                    <a:gs pos="0">
                      <a:srgbClr val="505050"/>
                    </a:gs>
                    <a:gs pos="100000">
                      <a:srgbClr val="505050"/>
                    </a:gs>
                  </a:gsLst>
                  <a:lin ang="5400000" scaled="1"/>
                </a:gradFill>
              </a:rPr>
              <a:t>workloads</a:t>
            </a:r>
          </a:p>
          <a:p>
            <a:pPr marL="522111" indent="-285750" defTabSz="931803">
              <a:lnSpc>
                <a:spcPct val="90000"/>
              </a:lnSpc>
              <a:spcAft>
                <a:spcPts val="600"/>
              </a:spcAft>
              <a:buFont typeface="Arial" panose="020B0604020202020204" pitchFamily="34" charset="0"/>
              <a:buChar char="•"/>
            </a:pPr>
            <a:r>
              <a:rPr lang="en-US" spc="-50" dirty="0" smtClean="0">
                <a:gradFill>
                  <a:gsLst>
                    <a:gs pos="0">
                      <a:srgbClr val="505050"/>
                    </a:gs>
                    <a:gs pos="100000">
                      <a:srgbClr val="505050"/>
                    </a:gs>
                  </a:gsLst>
                  <a:lin ang="5400000" scaled="1"/>
                </a:gradFill>
              </a:rPr>
              <a:t>Development &amp; Test environments</a:t>
            </a:r>
            <a:endParaRPr lang="en-US" spc="-50" dirty="0">
              <a:gradFill>
                <a:gsLst>
                  <a:gs pos="0">
                    <a:srgbClr val="505050"/>
                  </a:gs>
                  <a:gs pos="100000">
                    <a:srgbClr val="505050"/>
                  </a:gs>
                </a:gsLst>
                <a:lin ang="5400000" scaled="1"/>
              </a:gradFill>
            </a:endParaRPr>
          </a:p>
          <a:p>
            <a:pPr marL="228385" defTabSz="931803">
              <a:spcAft>
                <a:spcPts val="2399"/>
              </a:spcAft>
            </a:pPr>
            <a:endParaRPr lang="en-US" dirty="0">
              <a:solidFill>
                <a:srgbClr val="969696">
                  <a:lumMod val="50000"/>
                </a:srgbClr>
              </a:solidFill>
              <a:latin typeface="Segoe UI Light"/>
              <a:cs typeface="Segoe UI" panose="020B0502040204020203" pitchFamily="34" charset="0"/>
            </a:endParaRPr>
          </a:p>
        </p:txBody>
      </p:sp>
      <p:sp>
        <p:nvSpPr>
          <p:cNvPr id="71" name="Clpoud Icon"/>
          <p:cNvSpPr>
            <a:spLocks noChangeAspect="1"/>
          </p:cNvSpPr>
          <p:nvPr/>
        </p:nvSpPr>
        <p:spPr bwMode="black">
          <a:xfrm>
            <a:off x="8813559" y="1620850"/>
            <a:ext cx="3390524" cy="2025929"/>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00188F"/>
          </a:solidFill>
          <a:ln w="25400">
            <a:noFill/>
          </a:ln>
          <a:extLst/>
        </p:spPr>
        <p:txBody>
          <a:bodyPr vert="horz" wrap="square" lIns="91440" tIns="182880" rIns="457200" bIns="45720" numCol="1" anchor="t" anchorCtr="0" compatLnSpc="1">
            <a:prstTxWarp prst="textNoShape">
              <a:avLst/>
            </a:prstTxWarp>
          </a:bodyPr>
          <a:lstStyle/>
          <a:p>
            <a:pPr algn="ctr" defTabSz="931803" fontAlgn="base">
              <a:lnSpc>
                <a:spcPct val="90000"/>
              </a:lnSpc>
              <a:spcBef>
                <a:spcPct val="0"/>
              </a:spcBef>
              <a:spcAft>
                <a:spcPct val="0"/>
              </a:spcAft>
            </a:pPr>
            <a:endParaRPr lang="en-US" spc="-50" dirty="0">
              <a:gradFill>
                <a:gsLst>
                  <a:gs pos="2917">
                    <a:srgbClr val="EFEFEF"/>
                  </a:gs>
                  <a:gs pos="30000">
                    <a:srgbClr val="EFEFEF"/>
                  </a:gs>
                </a:gsLst>
                <a:lin ang="5400000" scaled="0"/>
              </a:gradFill>
              <a:latin typeface="Segoe UI Light"/>
            </a:endParaRPr>
          </a:p>
        </p:txBody>
      </p:sp>
      <p:sp>
        <p:nvSpPr>
          <p:cNvPr id="72" name="Freeform 24"/>
          <p:cNvSpPr>
            <a:spLocks noEditPoints="1"/>
          </p:cNvSpPr>
          <p:nvPr/>
        </p:nvSpPr>
        <p:spPr bwMode="black">
          <a:xfrm>
            <a:off x="10077135" y="2873982"/>
            <a:ext cx="950476" cy="776269"/>
          </a:xfrm>
          <a:custGeom>
            <a:avLst/>
            <a:gdLst>
              <a:gd name="T0" fmla="*/ 524 w 1369"/>
              <a:gd name="T1" fmla="*/ 115 h 1057"/>
              <a:gd name="T2" fmla="*/ 373 w 1369"/>
              <a:gd name="T3" fmla="*/ 228 h 1057"/>
              <a:gd name="T4" fmla="*/ 455 w 1369"/>
              <a:gd name="T5" fmla="*/ 153 h 1057"/>
              <a:gd name="T6" fmla="*/ 5 w 1369"/>
              <a:gd name="T7" fmla="*/ 634 h 1057"/>
              <a:gd name="T8" fmla="*/ 149 w 1369"/>
              <a:gd name="T9" fmla="*/ 320 h 1057"/>
              <a:gd name="T10" fmla="*/ 26 w 1369"/>
              <a:gd name="T11" fmla="*/ 509 h 1057"/>
              <a:gd name="T12" fmla="*/ 652 w 1369"/>
              <a:gd name="T13" fmla="*/ 75 h 1057"/>
              <a:gd name="T14" fmla="*/ 36 w 1369"/>
              <a:gd name="T15" fmla="*/ 435 h 1057"/>
              <a:gd name="T16" fmla="*/ 28 w 1369"/>
              <a:gd name="T17" fmla="*/ 478 h 1057"/>
              <a:gd name="T18" fmla="*/ 9 w 1369"/>
              <a:gd name="T19" fmla="*/ 353 h 1057"/>
              <a:gd name="T20" fmla="*/ 1045 w 1369"/>
              <a:gd name="T21" fmla="*/ 157 h 1057"/>
              <a:gd name="T22" fmla="*/ 1251 w 1369"/>
              <a:gd name="T23" fmla="*/ 278 h 1057"/>
              <a:gd name="T24" fmla="*/ 1184 w 1369"/>
              <a:gd name="T25" fmla="*/ 236 h 1057"/>
              <a:gd name="T26" fmla="*/ 1369 w 1369"/>
              <a:gd name="T27" fmla="*/ 439 h 1057"/>
              <a:gd name="T28" fmla="*/ 1349 w 1369"/>
              <a:gd name="T29" fmla="*/ 356 h 1057"/>
              <a:gd name="T30" fmla="*/ 1150 w 1369"/>
              <a:gd name="T31" fmla="*/ 216 h 1057"/>
              <a:gd name="T32" fmla="*/ 859 w 1369"/>
              <a:gd name="T33" fmla="*/ 52 h 1057"/>
              <a:gd name="T34" fmla="*/ 781 w 1369"/>
              <a:gd name="T35" fmla="*/ 39 h 1057"/>
              <a:gd name="T36" fmla="*/ 746 w 1369"/>
              <a:gd name="T37" fmla="*/ 26 h 1057"/>
              <a:gd name="T38" fmla="*/ 682 w 1369"/>
              <a:gd name="T39" fmla="*/ 56 h 1057"/>
              <a:gd name="T40" fmla="*/ 67 w 1369"/>
              <a:gd name="T41" fmla="*/ 682 h 1057"/>
              <a:gd name="T42" fmla="*/ 963 w 1369"/>
              <a:gd name="T43" fmla="*/ 142 h 1057"/>
              <a:gd name="T44" fmla="*/ 906 w 1369"/>
              <a:gd name="T45" fmla="*/ 82 h 1057"/>
              <a:gd name="T46" fmla="*/ 247 w 1369"/>
              <a:gd name="T47" fmla="*/ 268 h 1057"/>
              <a:gd name="T48" fmla="*/ 1073 w 1369"/>
              <a:gd name="T49" fmla="*/ 766 h 1057"/>
              <a:gd name="T50" fmla="*/ 974 w 1369"/>
              <a:gd name="T51" fmla="*/ 824 h 1057"/>
              <a:gd name="T52" fmla="*/ 1048 w 1369"/>
              <a:gd name="T53" fmla="*/ 780 h 1057"/>
              <a:gd name="T54" fmla="*/ 834 w 1369"/>
              <a:gd name="T55" fmla="*/ 948 h 1057"/>
              <a:gd name="T56" fmla="*/ 882 w 1369"/>
              <a:gd name="T57" fmla="*/ 910 h 1057"/>
              <a:gd name="T58" fmla="*/ 1199 w 1369"/>
              <a:gd name="T59" fmla="*/ 723 h 1057"/>
              <a:gd name="T60" fmla="*/ 61 w 1369"/>
              <a:gd name="T61" fmla="*/ 327 h 1057"/>
              <a:gd name="T62" fmla="*/ 1353 w 1369"/>
              <a:gd name="T63" fmla="*/ 606 h 1057"/>
              <a:gd name="T64" fmla="*/ 1342 w 1369"/>
              <a:gd name="T65" fmla="*/ 518 h 1057"/>
              <a:gd name="T66" fmla="*/ 789 w 1369"/>
              <a:gd name="T67" fmla="*/ 977 h 1057"/>
              <a:gd name="T68" fmla="*/ 791 w 1369"/>
              <a:gd name="T69" fmla="*/ 972 h 1057"/>
              <a:gd name="T70" fmla="*/ 1249 w 1369"/>
              <a:gd name="T71" fmla="*/ 662 h 1057"/>
              <a:gd name="T72" fmla="*/ 1318 w 1369"/>
              <a:gd name="T73" fmla="*/ 616 h 1057"/>
              <a:gd name="T74" fmla="*/ 357 w 1369"/>
              <a:gd name="T75" fmla="*/ 821 h 1057"/>
              <a:gd name="T76" fmla="*/ 249 w 1369"/>
              <a:gd name="T77" fmla="*/ 759 h 1057"/>
              <a:gd name="T78" fmla="*/ 179 w 1369"/>
              <a:gd name="T79" fmla="*/ 721 h 1057"/>
              <a:gd name="T80" fmla="*/ 133 w 1369"/>
              <a:gd name="T81" fmla="*/ 704 h 1057"/>
              <a:gd name="T82" fmla="*/ 139 w 1369"/>
              <a:gd name="T83" fmla="*/ 731 h 1057"/>
              <a:gd name="T84" fmla="*/ 711 w 1369"/>
              <a:gd name="T85" fmla="*/ 1056 h 1057"/>
              <a:gd name="T86" fmla="*/ 606 w 1369"/>
              <a:gd name="T87" fmla="*/ 984 h 1057"/>
              <a:gd name="T88" fmla="*/ 614 w 1369"/>
              <a:gd name="T89" fmla="*/ 998 h 1057"/>
              <a:gd name="T90" fmla="*/ 555 w 1369"/>
              <a:gd name="T91" fmla="*/ 933 h 1057"/>
              <a:gd name="T92" fmla="*/ 676 w 1369"/>
              <a:gd name="T93" fmla="*/ 1024 h 1057"/>
              <a:gd name="T94" fmla="*/ 489 w 1369"/>
              <a:gd name="T95" fmla="*/ 898 h 1057"/>
              <a:gd name="T96" fmla="*/ 1274 w 1369"/>
              <a:gd name="T97" fmla="*/ 378 h 1057"/>
              <a:gd name="T98" fmla="*/ 749 w 1369"/>
              <a:gd name="T99" fmla="*/ 729 h 1057"/>
              <a:gd name="T100" fmla="*/ 146 w 1369"/>
              <a:gd name="T101" fmla="*/ 631 h 1057"/>
              <a:gd name="T102" fmla="*/ 600 w 1369"/>
              <a:gd name="T103" fmla="*/ 889 h 1057"/>
              <a:gd name="T104" fmla="*/ 780 w 1369"/>
              <a:gd name="T105" fmla="*/ 741 h 1057"/>
              <a:gd name="T106" fmla="*/ 486 w 1369"/>
              <a:gd name="T107" fmla="*/ 685 h 1057"/>
              <a:gd name="T108" fmla="*/ 587 w 1369"/>
              <a:gd name="T109" fmla="*/ 850 h 1057"/>
              <a:gd name="T110" fmla="*/ 560 w 1369"/>
              <a:gd name="T111" fmla="*/ 881 h 1057"/>
              <a:gd name="T112" fmla="*/ 232 w 1369"/>
              <a:gd name="T113" fmla="*/ 509 h 1057"/>
              <a:gd name="T114" fmla="*/ 233 w 1369"/>
              <a:gd name="T115" fmla="*/ 619 h 10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69" h="1057">
                <a:moveTo>
                  <a:pt x="234" y="304"/>
                </a:moveTo>
                <a:cubicBezTo>
                  <a:pt x="234" y="304"/>
                  <a:pt x="234" y="304"/>
                  <a:pt x="234" y="304"/>
                </a:cubicBezTo>
                <a:cubicBezTo>
                  <a:pt x="190" y="329"/>
                  <a:pt x="190" y="329"/>
                  <a:pt x="190" y="329"/>
                </a:cubicBezTo>
                <a:cubicBezTo>
                  <a:pt x="178" y="305"/>
                  <a:pt x="178" y="305"/>
                  <a:pt x="178" y="305"/>
                </a:cubicBezTo>
                <a:cubicBezTo>
                  <a:pt x="222" y="280"/>
                  <a:pt x="222" y="280"/>
                  <a:pt x="222" y="280"/>
                </a:cubicBezTo>
                <a:cubicBezTo>
                  <a:pt x="234" y="304"/>
                  <a:pt x="234" y="304"/>
                  <a:pt x="234" y="304"/>
                </a:cubicBezTo>
                <a:close/>
                <a:moveTo>
                  <a:pt x="581" y="113"/>
                </a:moveTo>
                <a:cubicBezTo>
                  <a:pt x="569" y="91"/>
                  <a:pt x="569" y="91"/>
                  <a:pt x="569" y="91"/>
                </a:cubicBezTo>
                <a:cubicBezTo>
                  <a:pt x="524" y="115"/>
                  <a:pt x="524" y="115"/>
                  <a:pt x="524" y="115"/>
                </a:cubicBezTo>
                <a:cubicBezTo>
                  <a:pt x="537" y="138"/>
                  <a:pt x="537" y="138"/>
                  <a:pt x="537" y="138"/>
                </a:cubicBezTo>
                <a:cubicBezTo>
                  <a:pt x="581" y="113"/>
                  <a:pt x="581" y="113"/>
                  <a:pt x="581" y="113"/>
                </a:cubicBezTo>
                <a:cubicBezTo>
                  <a:pt x="581" y="113"/>
                  <a:pt x="581" y="113"/>
                  <a:pt x="581" y="113"/>
                </a:cubicBezTo>
                <a:close/>
                <a:moveTo>
                  <a:pt x="373" y="228"/>
                </a:moveTo>
                <a:cubicBezTo>
                  <a:pt x="360" y="205"/>
                  <a:pt x="360" y="205"/>
                  <a:pt x="360" y="205"/>
                </a:cubicBezTo>
                <a:cubicBezTo>
                  <a:pt x="316" y="230"/>
                  <a:pt x="316" y="230"/>
                  <a:pt x="316" y="230"/>
                </a:cubicBezTo>
                <a:cubicBezTo>
                  <a:pt x="329" y="252"/>
                  <a:pt x="329" y="252"/>
                  <a:pt x="329" y="252"/>
                </a:cubicBezTo>
                <a:cubicBezTo>
                  <a:pt x="373" y="228"/>
                  <a:pt x="373" y="228"/>
                  <a:pt x="373" y="228"/>
                </a:cubicBezTo>
                <a:cubicBezTo>
                  <a:pt x="373" y="228"/>
                  <a:pt x="373" y="228"/>
                  <a:pt x="373" y="228"/>
                </a:cubicBezTo>
                <a:close/>
                <a:moveTo>
                  <a:pt x="443" y="190"/>
                </a:moveTo>
                <a:cubicBezTo>
                  <a:pt x="430" y="167"/>
                  <a:pt x="430" y="167"/>
                  <a:pt x="430" y="167"/>
                </a:cubicBezTo>
                <a:cubicBezTo>
                  <a:pt x="385" y="190"/>
                  <a:pt x="385" y="190"/>
                  <a:pt x="385" y="190"/>
                </a:cubicBezTo>
                <a:cubicBezTo>
                  <a:pt x="398" y="214"/>
                  <a:pt x="398" y="214"/>
                  <a:pt x="398" y="214"/>
                </a:cubicBezTo>
                <a:cubicBezTo>
                  <a:pt x="443" y="190"/>
                  <a:pt x="443" y="190"/>
                  <a:pt x="443" y="190"/>
                </a:cubicBezTo>
                <a:cubicBezTo>
                  <a:pt x="443" y="190"/>
                  <a:pt x="443" y="190"/>
                  <a:pt x="443" y="190"/>
                </a:cubicBezTo>
                <a:close/>
                <a:moveTo>
                  <a:pt x="513" y="151"/>
                </a:moveTo>
                <a:cubicBezTo>
                  <a:pt x="501" y="129"/>
                  <a:pt x="501" y="129"/>
                  <a:pt x="501" y="129"/>
                </a:cubicBezTo>
                <a:cubicBezTo>
                  <a:pt x="455" y="153"/>
                  <a:pt x="455" y="153"/>
                  <a:pt x="455" y="153"/>
                </a:cubicBezTo>
                <a:cubicBezTo>
                  <a:pt x="468" y="176"/>
                  <a:pt x="468" y="176"/>
                  <a:pt x="468" y="176"/>
                </a:cubicBezTo>
                <a:cubicBezTo>
                  <a:pt x="513" y="151"/>
                  <a:pt x="513" y="151"/>
                  <a:pt x="513" y="151"/>
                </a:cubicBezTo>
                <a:cubicBezTo>
                  <a:pt x="513" y="151"/>
                  <a:pt x="513" y="151"/>
                  <a:pt x="513" y="151"/>
                </a:cubicBezTo>
                <a:close/>
                <a:moveTo>
                  <a:pt x="32" y="631"/>
                </a:moveTo>
                <a:cubicBezTo>
                  <a:pt x="30" y="620"/>
                  <a:pt x="30" y="607"/>
                  <a:pt x="29" y="592"/>
                </a:cubicBezTo>
                <a:cubicBezTo>
                  <a:pt x="28" y="587"/>
                  <a:pt x="28" y="587"/>
                  <a:pt x="28" y="587"/>
                </a:cubicBezTo>
                <a:cubicBezTo>
                  <a:pt x="1" y="589"/>
                  <a:pt x="1" y="589"/>
                  <a:pt x="1" y="589"/>
                </a:cubicBezTo>
                <a:cubicBezTo>
                  <a:pt x="1" y="595"/>
                  <a:pt x="1" y="595"/>
                  <a:pt x="1" y="595"/>
                </a:cubicBezTo>
                <a:cubicBezTo>
                  <a:pt x="3" y="608"/>
                  <a:pt x="3" y="622"/>
                  <a:pt x="5" y="634"/>
                </a:cubicBezTo>
                <a:cubicBezTo>
                  <a:pt x="6" y="639"/>
                  <a:pt x="6" y="639"/>
                  <a:pt x="6" y="639"/>
                </a:cubicBezTo>
                <a:cubicBezTo>
                  <a:pt x="33" y="636"/>
                  <a:pt x="33" y="636"/>
                  <a:pt x="33" y="636"/>
                </a:cubicBezTo>
                <a:cubicBezTo>
                  <a:pt x="32" y="631"/>
                  <a:pt x="32" y="631"/>
                  <a:pt x="32" y="631"/>
                </a:cubicBezTo>
                <a:cubicBezTo>
                  <a:pt x="32" y="631"/>
                  <a:pt x="32" y="631"/>
                  <a:pt x="32" y="631"/>
                </a:cubicBezTo>
                <a:close/>
                <a:moveTo>
                  <a:pt x="143" y="346"/>
                </a:moveTo>
                <a:cubicBezTo>
                  <a:pt x="148" y="346"/>
                  <a:pt x="152" y="346"/>
                  <a:pt x="157" y="344"/>
                </a:cubicBezTo>
                <a:cubicBezTo>
                  <a:pt x="162" y="343"/>
                  <a:pt x="162" y="343"/>
                  <a:pt x="162" y="343"/>
                </a:cubicBezTo>
                <a:cubicBezTo>
                  <a:pt x="154" y="318"/>
                  <a:pt x="154" y="318"/>
                  <a:pt x="154" y="318"/>
                </a:cubicBezTo>
                <a:cubicBezTo>
                  <a:pt x="149" y="320"/>
                  <a:pt x="149" y="320"/>
                  <a:pt x="149" y="320"/>
                </a:cubicBezTo>
                <a:cubicBezTo>
                  <a:pt x="143" y="322"/>
                  <a:pt x="133" y="320"/>
                  <a:pt x="118" y="316"/>
                </a:cubicBezTo>
                <a:cubicBezTo>
                  <a:pt x="113" y="315"/>
                  <a:pt x="113" y="315"/>
                  <a:pt x="113" y="315"/>
                </a:cubicBezTo>
                <a:cubicBezTo>
                  <a:pt x="105" y="338"/>
                  <a:pt x="105" y="338"/>
                  <a:pt x="105" y="338"/>
                </a:cubicBezTo>
                <a:cubicBezTo>
                  <a:pt x="110" y="341"/>
                  <a:pt x="110" y="341"/>
                  <a:pt x="110" y="341"/>
                </a:cubicBezTo>
                <a:cubicBezTo>
                  <a:pt x="124" y="344"/>
                  <a:pt x="134" y="346"/>
                  <a:pt x="143" y="346"/>
                </a:cubicBezTo>
                <a:close/>
                <a:moveTo>
                  <a:pt x="26" y="554"/>
                </a:moveTo>
                <a:cubicBezTo>
                  <a:pt x="26" y="543"/>
                  <a:pt x="26" y="534"/>
                  <a:pt x="26" y="525"/>
                </a:cubicBezTo>
                <a:cubicBezTo>
                  <a:pt x="26" y="521"/>
                  <a:pt x="26" y="518"/>
                  <a:pt x="26" y="514"/>
                </a:cubicBezTo>
                <a:cubicBezTo>
                  <a:pt x="26" y="509"/>
                  <a:pt x="26" y="509"/>
                  <a:pt x="26" y="509"/>
                </a:cubicBezTo>
                <a:cubicBezTo>
                  <a:pt x="0" y="509"/>
                  <a:pt x="0" y="509"/>
                  <a:pt x="0" y="509"/>
                </a:cubicBezTo>
                <a:cubicBezTo>
                  <a:pt x="0" y="514"/>
                  <a:pt x="0" y="514"/>
                  <a:pt x="0" y="514"/>
                </a:cubicBezTo>
                <a:cubicBezTo>
                  <a:pt x="0" y="517"/>
                  <a:pt x="0" y="521"/>
                  <a:pt x="0" y="525"/>
                </a:cubicBezTo>
                <a:cubicBezTo>
                  <a:pt x="0" y="534"/>
                  <a:pt x="0" y="544"/>
                  <a:pt x="0" y="554"/>
                </a:cubicBezTo>
                <a:cubicBezTo>
                  <a:pt x="0" y="560"/>
                  <a:pt x="0" y="560"/>
                  <a:pt x="0" y="560"/>
                </a:cubicBezTo>
                <a:cubicBezTo>
                  <a:pt x="26" y="559"/>
                  <a:pt x="26" y="559"/>
                  <a:pt x="26" y="559"/>
                </a:cubicBezTo>
                <a:cubicBezTo>
                  <a:pt x="26" y="554"/>
                  <a:pt x="26" y="554"/>
                  <a:pt x="26" y="554"/>
                </a:cubicBezTo>
                <a:cubicBezTo>
                  <a:pt x="26" y="554"/>
                  <a:pt x="26" y="554"/>
                  <a:pt x="26" y="554"/>
                </a:cubicBezTo>
                <a:close/>
                <a:moveTo>
                  <a:pt x="652" y="75"/>
                </a:moveTo>
                <a:cubicBezTo>
                  <a:pt x="639" y="54"/>
                  <a:pt x="639" y="54"/>
                  <a:pt x="639" y="54"/>
                </a:cubicBezTo>
                <a:cubicBezTo>
                  <a:pt x="594" y="77"/>
                  <a:pt x="594" y="77"/>
                  <a:pt x="594" y="77"/>
                </a:cubicBezTo>
                <a:cubicBezTo>
                  <a:pt x="606" y="101"/>
                  <a:pt x="606" y="101"/>
                  <a:pt x="606" y="101"/>
                </a:cubicBezTo>
                <a:cubicBezTo>
                  <a:pt x="652" y="75"/>
                  <a:pt x="652" y="75"/>
                  <a:pt x="652" y="75"/>
                </a:cubicBezTo>
                <a:cubicBezTo>
                  <a:pt x="652" y="75"/>
                  <a:pt x="652" y="75"/>
                  <a:pt x="652" y="75"/>
                </a:cubicBezTo>
                <a:close/>
                <a:moveTo>
                  <a:pt x="28" y="478"/>
                </a:moveTo>
                <a:cubicBezTo>
                  <a:pt x="29" y="476"/>
                  <a:pt x="29" y="475"/>
                  <a:pt x="29" y="475"/>
                </a:cubicBezTo>
                <a:cubicBezTo>
                  <a:pt x="34" y="468"/>
                  <a:pt x="36" y="458"/>
                  <a:pt x="36" y="446"/>
                </a:cubicBezTo>
                <a:cubicBezTo>
                  <a:pt x="36" y="443"/>
                  <a:pt x="36" y="439"/>
                  <a:pt x="36" y="435"/>
                </a:cubicBezTo>
                <a:cubicBezTo>
                  <a:pt x="35" y="430"/>
                  <a:pt x="35" y="430"/>
                  <a:pt x="35" y="430"/>
                </a:cubicBezTo>
                <a:cubicBezTo>
                  <a:pt x="9" y="431"/>
                  <a:pt x="9" y="431"/>
                  <a:pt x="9" y="431"/>
                </a:cubicBezTo>
                <a:cubicBezTo>
                  <a:pt x="9" y="437"/>
                  <a:pt x="9" y="437"/>
                  <a:pt x="9" y="437"/>
                </a:cubicBezTo>
                <a:cubicBezTo>
                  <a:pt x="9" y="440"/>
                  <a:pt x="9" y="443"/>
                  <a:pt x="9" y="446"/>
                </a:cubicBezTo>
                <a:cubicBezTo>
                  <a:pt x="9" y="456"/>
                  <a:pt x="8" y="460"/>
                  <a:pt x="7" y="461"/>
                </a:cubicBezTo>
                <a:cubicBezTo>
                  <a:pt x="5" y="464"/>
                  <a:pt x="3" y="467"/>
                  <a:pt x="2" y="472"/>
                </a:cubicBezTo>
                <a:cubicBezTo>
                  <a:pt x="1" y="477"/>
                  <a:pt x="1" y="477"/>
                  <a:pt x="1" y="477"/>
                </a:cubicBezTo>
                <a:cubicBezTo>
                  <a:pt x="27" y="484"/>
                  <a:pt x="27" y="484"/>
                  <a:pt x="27" y="484"/>
                </a:cubicBezTo>
                <a:cubicBezTo>
                  <a:pt x="28" y="478"/>
                  <a:pt x="28" y="478"/>
                  <a:pt x="28" y="478"/>
                </a:cubicBezTo>
                <a:cubicBezTo>
                  <a:pt x="28" y="478"/>
                  <a:pt x="28" y="478"/>
                  <a:pt x="28" y="478"/>
                </a:cubicBezTo>
                <a:close/>
                <a:moveTo>
                  <a:pt x="5" y="404"/>
                </a:moveTo>
                <a:cubicBezTo>
                  <a:pt x="31" y="400"/>
                  <a:pt x="31" y="400"/>
                  <a:pt x="31" y="400"/>
                </a:cubicBezTo>
                <a:cubicBezTo>
                  <a:pt x="30" y="395"/>
                  <a:pt x="30" y="395"/>
                  <a:pt x="30" y="395"/>
                </a:cubicBezTo>
                <a:cubicBezTo>
                  <a:pt x="29" y="391"/>
                  <a:pt x="28" y="384"/>
                  <a:pt x="28" y="382"/>
                </a:cubicBezTo>
                <a:cubicBezTo>
                  <a:pt x="28" y="380"/>
                  <a:pt x="29" y="374"/>
                  <a:pt x="34" y="363"/>
                </a:cubicBezTo>
                <a:cubicBezTo>
                  <a:pt x="36" y="358"/>
                  <a:pt x="36" y="358"/>
                  <a:pt x="36" y="358"/>
                </a:cubicBezTo>
                <a:cubicBezTo>
                  <a:pt x="11" y="348"/>
                  <a:pt x="11" y="348"/>
                  <a:pt x="11" y="348"/>
                </a:cubicBezTo>
                <a:cubicBezTo>
                  <a:pt x="9" y="353"/>
                  <a:pt x="9" y="353"/>
                  <a:pt x="9" y="353"/>
                </a:cubicBezTo>
                <a:cubicBezTo>
                  <a:pt x="6" y="361"/>
                  <a:pt x="1" y="373"/>
                  <a:pt x="1" y="382"/>
                </a:cubicBezTo>
                <a:cubicBezTo>
                  <a:pt x="1" y="386"/>
                  <a:pt x="2" y="391"/>
                  <a:pt x="3" y="399"/>
                </a:cubicBezTo>
                <a:cubicBezTo>
                  <a:pt x="5" y="404"/>
                  <a:pt x="5" y="404"/>
                  <a:pt x="5" y="404"/>
                </a:cubicBezTo>
                <a:cubicBezTo>
                  <a:pt x="5" y="404"/>
                  <a:pt x="5" y="404"/>
                  <a:pt x="5" y="404"/>
                </a:cubicBezTo>
                <a:close/>
                <a:moveTo>
                  <a:pt x="1067" y="199"/>
                </a:moveTo>
                <a:cubicBezTo>
                  <a:pt x="1072" y="201"/>
                  <a:pt x="1072" y="201"/>
                  <a:pt x="1072" y="201"/>
                </a:cubicBezTo>
                <a:cubicBezTo>
                  <a:pt x="1085" y="179"/>
                  <a:pt x="1085" y="179"/>
                  <a:pt x="1085" y="179"/>
                </a:cubicBezTo>
                <a:cubicBezTo>
                  <a:pt x="1080" y="176"/>
                  <a:pt x="1080" y="176"/>
                  <a:pt x="1080" y="176"/>
                </a:cubicBezTo>
                <a:cubicBezTo>
                  <a:pt x="1068" y="170"/>
                  <a:pt x="1057" y="163"/>
                  <a:pt x="1045" y="157"/>
                </a:cubicBezTo>
                <a:cubicBezTo>
                  <a:pt x="1040" y="154"/>
                  <a:pt x="1040" y="154"/>
                  <a:pt x="1040" y="154"/>
                </a:cubicBezTo>
                <a:cubicBezTo>
                  <a:pt x="1027" y="177"/>
                  <a:pt x="1027" y="177"/>
                  <a:pt x="1027" y="177"/>
                </a:cubicBezTo>
                <a:cubicBezTo>
                  <a:pt x="1032" y="180"/>
                  <a:pt x="1032" y="180"/>
                  <a:pt x="1032" y="180"/>
                </a:cubicBezTo>
                <a:cubicBezTo>
                  <a:pt x="1045" y="187"/>
                  <a:pt x="1057" y="193"/>
                  <a:pt x="1067" y="199"/>
                </a:cubicBezTo>
                <a:close/>
                <a:moveTo>
                  <a:pt x="1270" y="323"/>
                </a:moveTo>
                <a:cubicBezTo>
                  <a:pt x="1275" y="326"/>
                  <a:pt x="1275" y="326"/>
                  <a:pt x="1275" y="326"/>
                </a:cubicBezTo>
                <a:cubicBezTo>
                  <a:pt x="1290" y="304"/>
                  <a:pt x="1290" y="304"/>
                  <a:pt x="1290" y="304"/>
                </a:cubicBezTo>
                <a:cubicBezTo>
                  <a:pt x="1286" y="301"/>
                  <a:pt x="1286" y="301"/>
                  <a:pt x="1286" y="301"/>
                </a:cubicBezTo>
                <a:cubicBezTo>
                  <a:pt x="1276" y="294"/>
                  <a:pt x="1264" y="287"/>
                  <a:pt x="1251" y="278"/>
                </a:cubicBezTo>
                <a:cubicBezTo>
                  <a:pt x="1246" y="275"/>
                  <a:pt x="1246" y="275"/>
                  <a:pt x="1246" y="275"/>
                </a:cubicBezTo>
                <a:cubicBezTo>
                  <a:pt x="1232" y="297"/>
                  <a:pt x="1232" y="297"/>
                  <a:pt x="1232" y="297"/>
                </a:cubicBezTo>
                <a:cubicBezTo>
                  <a:pt x="1237" y="300"/>
                  <a:pt x="1237" y="300"/>
                  <a:pt x="1237" y="300"/>
                </a:cubicBezTo>
                <a:cubicBezTo>
                  <a:pt x="1249" y="308"/>
                  <a:pt x="1261" y="316"/>
                  <a:pt x="1270" y="323"/>
                </a:cubicBezTo>
                <a:close/>
                <a:moveTo>
                  <a:pt x="1204" y="279"/>
                </a:moveTo>
                <a:cubicBezTo>
                  <a:pt x="1209" y="282"/>
                  <a:pt x="1209" y="282"/>
                  <a:pt x="1209" y="282"/>
                </a:cubicBezTo>
                <a:cubicBezTo>
                  <a:pt x="1223" y="259"/>
                  <a:pt x="1223" y="259"/>
                  <a:pt x="1223" y="259"/>
                </a:cubicBezTo>
                <a:cubicBezTo>
                  <a:pt x="1217" y="257"/>
                  <a:pt x="1217" y="257"/>
                  <a:pt x="1217" y="257"/>
                </a:cubicBezTo>
                <a:cubicBezTo>
                  <a:pt x="1207" y="250"/>
                  <a:pt x="1196" y="243"/>
                  <a:pt x="1184" y="236"/>
                </a:cubicBezTo>
                <a:cubicBezTo>
                  <a:pt x="1179" y="233"/>
                  <a:pt x="1179" y="233"/>
                  <a:pt x="1179" y="233"/>
                </a:cubicBezTo>
                <a:cubicBezTo>
                  <a:pt x="1166" y="256"/>
                  <a:pt x="1166" y="256"/>
                  <a:pt x="1166" y="256"/>
                </a:cubicBezTo>
                <a:cubicBezTo>
                  <a:pt x="1170" y="259"/>
                  <a:pt x="1170" y="259"/>
                  <a:pt x="1170" y="259"/>
                </a:cubicBezTo>
                <a:cubicBezTo>
                  <a:pt x="1183" y="265"/>
                  <a:pt x="1194" y="272"/>
                  <a:pt x="1204" y="279"/>
                </a:cubicBezTo>
                <a:close/>
                <a:moveTo>
                  <a:pt x="1337" y="403"/>
                </a:moveTo>
                <a:cubicBezTo>
                  <a:pt x="1340" y="414"/>
                  <a:pt x="1341" y="427"/>
                  <a:pt x="1343" y="441"/>
                </a:cubicBezTo>
                <a:cubicBezTo>
                  <a:pt x="1343" y="447"/>
                  <a:pt x="1343" y="447"/>
                  <a:pt x="1343" y="447"/>
                </a:cubicBezTo>
                <a:cubicBezTo>
                  <a:pt x="1369" y="445"/>
                  <a:pt x="1369" y="445"/>
                  <a:pt x="1369" y="445"/>
                </a:cubicBezTo>
                <a:cubicBezTo>
                  <a:pt x="1369" y="439"/>
                  <a:pt x="1369" y="439"/>
                  <a:pt x="1369" y="439"/>
                </a:cubicBezTo>
                <a:cubicBezTo>
                  <a:pt x="1367" y="424"/>
                  <a:pt x="1365" y="410"/>
                  <a:pt x="1363" y="397"/>
                </a:cubicBezTo>
                <a:cubicBezTo>
                  <a:pt x="1362" y="392"/>
                  <a:pt x="1362" y="392"/>
                  <a:pt x="1362" y="392"/>
                </a:cubicBezTo>
                <a:cubicBezTo>
                  <a:pt x="1336" y="397"/>
                  <a:pt x="1336" y="397"/>
                  <a:pt x="1336" y="397"/>
                </a:cubicBezTo>
                <a:cubicBezTo>
                  <a:pt x="1337" y="403"/>
                  <a:pt x="1337" y="403"/>
                  <a:pt x="1337" y="403"/>
                </a:cubicBezTo>
                <a:cubicBezTo>
                  <a:pt x="1337" y="403"/>
                  <a:pt x="1337" y="403"/>
                  <a:pt x="1337" y="403"/>
                </a:cubicBezTo>
                <a:close/>
                <a:moveTo>
                  <a:pt x="1325" y="369"/>
                </a:moveTo>
                <a:cubicBezTo>
                  <a:pt x="1328" y="373"/>
                  <a:pt x="1328" y="373"/>
                  <a:pt x="1328" y="373"/>
                </a:cubicBezTo>
                <a:cubicBezTo>
                  <a:pt x="1352" y="362"/>
                  <a:pt x="1352" y="362"/>
                  <a:pt x="1352" y="362"/>
                </a:cubicBezTo>
                <a:cubicBezTo>
                  <a:pt x="1349" y="356"/>
                  <a:pt x="1349" y="356"/>
                  <a:pt x="1349" y="356"/>
                </a:cubicBezTo>
                <a:cubicBezTo>
                  <a:pt x="1344" y="348"/>
                  <a:pt x="1334" y="338"/>
                  <a:pt x="1318" y="325"/>
                </a:cubicBezTo>
                <a:cubicBezTo>
                  <a:pt x="1313" y="321"/>
                  <a:pt x="1313" y="321"/>
                  <a:pt x="1313" y="321"/>
                </a:cubicBezTo>
                <a:cubicBezTo>
                  <a:pt x="1296" y="342"/>
                  <a:pt x="1296" y="342"/>
                  <a:pt x="1296" y="342"/>
                </a:cubicBezTo>
                <a:cubicBezTo>
                  <a:pt x="1301" y="345"/>
                  <a:pt x="1301" y="345"/>
                  <a:pt x="1301" y="345"/>
                </a:cubicBezTo>
                <a:cubicBezTo>
                  <a:pt x="1319" y="359"/>
                  <a:pt x="1324" y="367"/>
                  <a:pt x="1325" y="369"/>
                </a:cubicBezTo>
                <a:close/>
                <a:moveTo>
                  <a:pt x="1136" y="238"/>
                </a:moveTo>
                <a:cubicBezTo>
                  <a:pt x="1141" y="241"/>
                  <a:pt x="1141" y="241"/>
                  <a:pt x="1141" y="241"/>
                </a:cubicBezTo>
                <a:cubicBezTo>
                  <a:pt x="1155" y="219"/>
                  <a:pt x="1155" y="219"/>
                  <a:pt x="1155" y="219"/>
                </a:cubicBezTo>
                <a:cubicBezTo>
                  <a:pt x="1150" y="216"/>
                  <a:pt x="1150" y="216"/>
                  <a:pt x="1150" y="216"/>
                </a:cubicBezTo>
                <a:cubicBezTo>
                  <a:pt x="1138" y="210"/>
                  <a:pt x="1127" y="203"/>
                  <a:pt x="1115" y="196"/>
                </a:cubicBezTo>
                <a:cubicBezTo>
                  <a:pt x="1109" y="194"/>
                  <a:pt x="1109" y="194"/>
                  <a:pt x="1109" y="194"/>
                </a:cubicBezTo>
                <a:cubicBezTo>
                  <a:pt x="1096" y="216"/>
                  <a:pt x="1096" y="216"/>
                  <a:pt x="1096" y="216"/>
                </a:cubicBezTo>
                <a:cubicBezTo>
                  <a:pt x="1101" y="219"/>
                  <a:pt x="1101" y="219"/>
                  <a:pt x="1101" y="219"/>
                </a:cubicBezTo>
                <a:cubicBezTo>
                  <a:pt x="1113" y="225"/>
                  <a:pt x="1125" y="232"/>
                  <a:pt x="1136" y="238"/>
                </a:cubicBezTo>
                <a:close/>
                <a:moveTo>
                  <a:pt x="844" y="74"/>
                </a:moveTo>
                <a:cubicBezTo>
                  <a:pt x="849" y="77"/>
                  <a:pt x="849" y="77"/>
                  <a:pt x="849" y="77"/>
                </a:cubicBezTo>
                <a:cubicBezTo>
                  <a:pt x="863" y="55"/>
                  <a:pt x="863" y="55"/>
                  <a:pt x="863" y="55"/>
                </a:cubicBezTo>
                <a:cubicBezTo>
                  <a:pt x="859" y="52"/>
                  <a:pt x="859" y="52"/>
                  <a:pt x="859" y="52"/>
                </a:cubicBezTo>
                <a:cubicBezTo>
                  <a:pt x="846" y="44"/>
                  <a:pt x="834" y="37"/>
                  <a:pt x="823" y="31"/>
                </a:cubicBezTo>
                <a:cubicBezTo>
                  <a:pt x="819" y="28"/>
                  <a:pt x="819" y="28"/>
                  <a:pt x="819" y="28"/>
                </a:cubicBezTo>
                <a:cubicBezTo>
                  <a:pt x="805" y="51"/>
                  <a:pt x="805" y="51"/>
                  <a:pt x="805" y="51"/>
                </a:cubicBezTo>
                <a:cubicBezTo>
                  <a:pt x="810" y="54"/>
                  <a:pt x="810" y="54"/>
                  <a:pt x="810" y="54"/>
                </a:cubicBezTo>
                <a:cubicBezTo>
                  <a:pt x="821" y="59"/>
                  <a:pt x="832" y="66"/>
                  <a:pt x="844" y="74"/>
                </a:cubicBezTo>
                <a:close/>
                <a:moveTo>
                  <a:pt x="746" y="26"/>
                </a:moveTo>
                <a:cubicBezTo>
                  <a:pt x="747" y="26"/>
                  <a:pt x="748" y="26"/>
                  <a:pt x="750" y="26"/>
                </a:cubicBezTo>
                <a:cubicBezTo>
                  <a:pt x="753" y="27"/>
                  <a:pt x="761" y="29"/>
                  <a:pt x="776" y="36"/>
                </a:cubicBezTo>
                <a:cubicBezTo>
                  <a:pt x="781" y="39"/>
                  <a:pt x="781" y="39"/>
                  <a:pt x="781" y="39"/>
                </a:cubicBezTo>
                <a:cubicBezTo>
                  <a:pt x="792" y="15"/>
                  <a:pt x="792" y="15"/>
                  <a:pt x="792" y="15"/>
                </a:cubicBezTo>
                <a:cubicBezTo>
                  <a:pt x="787" y="13"/>
                  <a:pt x="787" y="13"/>
                  <a:pt x="787" y="13"/>
                </a:cubicBezTo>
                <a:cubicBezTo>
                  <a:pt x="772" y="5"/>
                  <a:pt x="761" y="1"/>
                  <a:pt x="753" y="0"/>
                </a:cubicBezTo>
                <a:cubicBezTo>
                  <a:pt x="750" y="0"/>
                  <a:pt x="748" y="0"/>
                  <a:pt x="746" y="0"/>
                </a:cubicBezTo>
                <a:cubicBezTo>
                  <a:pt x="746" y="0"/>
                  <a:pt x="746" y="0"/>
                  <a:pt x="746" y="0"/>
                </a:cubicBezTo>
                <a:cubicBezTo>
                  <a:pt x="739" y="0"/>
                  <a:pt x="739" y="0"/>
                  <a:pt x="739" y="0"/>
                </a:cubicBezTo>
                <a:cubicBezTo>
                  <a:pt x="739" y="26"/>
                  <a:pt x="739" y="26"/>
                  <a:pt x="739" y="26"/>
                </a:cubicBezTo>
                <a:cubicBezTo>
                  <a:pt x="746" y="26"/>
                  <a:pt x="746" y="26"/>
                  <a:pt x="746" y="26"/>
                </a:cubicBezTo>
                <a:cubicBezTo>
                  <a:pt x="746" y="26"/>
                  <a:pt x="746" y="26"/>
                  <a:pt x="746" y="26"/>
                </a:cubicBezTo>
                <a:close/>
                <a:moveTo>
                  <a:pt x="682" y="56"/>
                </a:moveTo>
                <a:cubicBezTo>
                  <a:pt x="689" y="51"/>
                  <a:pt x="700" y="43"/>
                  <a:pt x="713" y="37"/>
                </a:cubicBezTo>
                <a:cubicBezTo>
                  <a:pt x="718" y="34"/>
                  <a:pt x="718" y="34"/>
                  <a:pt x="718" y="34"/>
                </a:cubicBezTo>
                <a:cubicBezTo>
                  <a:pt x="706" y="11"/>
                  <a:pt x="706" y="11"/>
                  <a:pt x="706" y="11"/>
                </a:cubicBezTo>
                <a:cubicBezTo>
                  <a:pt x="701" y="13"/>
                  <a:pt x="701" y="13"/>
                  <a:pt x="701" y="13"/>
                </a:cubicBezTo>
                <a:cubicBezTo>
                  <a:pt x="687" y="20"/>
                  <a:pt x="674" y="29"/>
                  <a:pt x="666" y="35"/>
                </a:cubicBezTo>
                <a:cubicBezTo>
                  <a:pt x="661" y="39"/>
                  <a:pt x="661" y="39"/>
                  <a:pt x="661" y="39"/>
                </a:cubicBezTo>
                <a:cubicBezTo>
                  <a:pt x="677" y="60"/>
                  <a:pt x="677" y="60"/>
                  <a:pt x="677" y="60"/>
                </a:cubicBezTo>
                <a:cubicBezTo>
                  <a:pt x="682" y="56"/>
                  <a:pt x="682" y="56"/>
                  <a:pt x="682" y="56"/>
                </a:cubicBezTo>
                <a:cubicBezTo>
                  <a:pt x="682" y="56"/>
                  <a:pt x="682" y="56"/>
                  <a:pt x="682" y="56"/>
                </a:cubicBezTo>
                <a:close/>
                <a:moveTo>
                  <a:pt x="38" y="662"/>
                </a:moveTo>
                <a:cubicBezTo>
                  <a:pt x="35" y="658"/>
                  <a:pt x="35" y="658"/>
                  <a:pt x="35" y="658"/>
                </a:cubicBezTo>
                <a:cubicBezTo>
                  <a:pt x="15" y="675"/>
                  <a:pt x="15" y="675"/>
                  <a:pt x="15" y="675"/>
                </a:cubicBezTo>
                <a:cubicBezTo>
                  <a:pt x="19" y="680"/>
                  <a:pt x="19" y="680"/>
                  <a:pt x="19" y="680"/>
                </a:cubicBezTo>
                <a:cubicBezTo>
                  <a:pt x="29" y="690"/>
                  <a:pt x="44" y="699"/>
                  <a:pt x="55" y="705"/>
                </a:cubicBezTo>
                <a:cubicBezTo>
                  <a:pt x="59" y="707"/>
                  <a:pt x="59" y="707"/>
                  <a:pt x="59" y="707"/>
                </a:cubicBezTo>
                <a:cubicBezTo>
                  <a:pt x="72" y="685"/>
                  <a:pt x="72" y="685"/>
                  <a:pt x="72" y="685"/>
                </a:cubicBezTo>
                <a:cubicBezTo>
                  <a:pt x="67" y="682"/>
                  <a:pt x="67" y="682"/>
                  <a:pt x="67" y="682"/>
                </a:cubicBezTo>
                <a:cubicBezTo>
                  <a:pt x="54" y="675"/>
                  <a:pt x="44" y="669"/>
                  <a:pt x="38" y="662"/>
                </a:cubicBezTo>
                <a:close/>
                <a:moveTo>
                  <a:pt x="997" y="161"/>
                </a:moveTo>
                <a:cubicBezTo>
                  <a:pt x="1002" y="163"/>
                  <a:pt x="1002" y="163"/>
                  <a:pt x="1002" y="163"/>
                </a:cubicBezTo>
                <a:cubicBezTo>
                  <a:pt x="1014" y="141"/>
                  <a:pt x="1014" y="141"/>
                  <a:pt x="1014" y="141"/>
                </a:cubicBezTo>
                <a:cubicBezTo>
                  <a:pt x="1010" y="138"/>
                  <a:pt x="1010" y="138"/>
                  <a:pt x="1010" y="138"/>
                </a:cubicBezTo>
                <a:cubicBezTo>
                  <a:pt x="997" y="131"/>
                  <a:pt x="986" y="125"/>
                  <a:pt x="975" y="119"/>
                </a:cubicBezTo>
                <a:cubicBezTo>
                  <a:pt x="970" y="116"/>
                  <a:pt x="970" y="116"/>
                  <a:pt x="970" y="116"/>
                </a:cubicBezTo>
                <a:cubicBezTo>
                  <a:pt x="958" y="139"/>
                  <a:pt x="958" y="139"/>
                  <a:pt x="958" y="139"/>
                </a:cubicBezTo>
                <a:cubicBezTo>
                  <a:pt x="963" y="142"/>
                  <a:pt x="963" y="142"/>
                  <a:pt x="963" y="142"/>
                </a:cubicBezTo>
                <a:cubicBezTo>
                  <a:pt x="973" y="148"/>
                  <a:pt x="985" y="154"/>
                  <a:pt x="997" y="161"/>
                </a:cubicBezTo>
                <a:close/>
                <a:moveTo>
                  <a:pt x="888" y="102"/>
                </a:moveTo>
                <a:cubicBezTo>
                  <a:pt x="891" y="103"/>
                  <a:pt x="892" y="104"/>
                  <a:pt x="892" y="104"/>
                </a:cubicBezTo>
                <a:cubicBezTo>
                  <a:pt x="893" y="105"/>
                  <a:pt x="893" y="105"/>
                  <a:pt x="893" y="105"/>
                </a:cubicBezTo>
                <a:cubicBezTo>
                  <a:pt x="894" y="106"/>
                  <a:pt x="907" y="112"/>
                  <a:pt x="928" y="124"/>
                </a:cubicBezTo>
                <a:cubicBezTo>
                  <a:pt x="932" y="126"/>
                  <a:pt x="932" y="126"/>
                  <a:pt x="932" y="126"/>
                </a:cubicBezTo>
                <a:cubicBezTo>
                  <a:pt x="945" y="103"/>
                  <a:pt x="945" y="103"/>
                  <a:pt x="945" y="103"/>
                </a:cubicBezTo>
                <a:cubicBezTo>
                  <a:pt x="940" y="100"/>
                  <a:pt x="940" y="100"/>
                  <a:pt x="940" y="100"/>
                </a:cubicBezTo>
                <a:cubicBezTo>
                  <a:pt x="917" y="88"/>
                  <a:pt x="909" y="84"/>
                  <a:pt x="906" y="82"/>
                </a:cubicBezTo>
                <a:cubicBezTo>
                  <a:pt x="906" y="82"/>
                  <a:pt x="906" y="82"/>
                  <a:pt x="906" y="82"/>
                </a:cubicBezTo>
                <a:cubicBezTo>
                  <a:pt x="906" y="82"/>
                  <a:pt x="900" y="78"/>
                  <a:pt x="891" y="73"/>
                </a:cubicBezTo>
                <a:cubicBezTo>
                  <a:pt x="887" y="69"/>
                  <a:pt x="887" y="69"/>
                  <a:pt x="887" y="69"/>
                </a:cubicBezTo>
                <a:cubicBezTo>
                  <a:pt x="873" y="91"/>
                  <a:pt x="873" y="91"/>
                  <a:pt x="873" y="91"/>
                </a:cubicBezTo>
                <a:cubicBezTo>
                  <a:pt x="877" y="94"/>
                  <a:pt x="877" y="94"/>
                  <a:pt x="877" y="94"/>
                </a:cubicBezTo>
                <a:cubicBezTo>
                  <a:pt x="882" y="97"/>
                  <a:pt x="886" y="100"/>
                  <a:pt x="888" y="102"/>
                </a:cubicBezTo>
                <a:close/>
                <a:moveTo>
                  <a:pt x="304" y="266"/>
                </a:moveTo>
                <a:cubicBezTo>
                  <a:pt x="291" y="242"/>
                  <a:pt x="291" y="242"/>
                  <a:pt x="291" y="242"/>
                </a:cubicBezTo>
                <a:cubicBezTo>
                  <a:pt x="247" y="268"/>
                  <a:pt x="247" y="268"/>
                  <a:pt x="247" y="268"/>
                </a:cubicBezTo>
                <a:cubicBezTo>
                  <a:pt x="260" y="290"/>
                  <a:pt x="260" y="290"/>
                  <a:pt x="260" y="290"/>
                </a:cubicBezTo>
                <a:cubicBezTo>
                  <a:pt x="304" y="266"/>
                  <a:pt x="304" y="266"/>
                  <a:pt x="304" y="266"/>
                </a:cubicBezTo>
                <a:cubicBezTo>
                  <a:pt x="304" y="266"/>
                  <a:pt x="304" y="266"/>
                  <a:pt x="304" y="266"/>
                </a:cubicBezTo>
                <a:close/>
                <a:moveTo>
                  <a:pt x="1073" y="766"/>
                </a:moveTo>
                <a:cubicBezTo>
                  <a:pt x="1085" y="787"/>
                  <a:pt x="1085" y="787"/>
                  <a:pt x="1085" y="787"/>
                </a:cubicBezTo>
                <a:cubicBezTo>
                  <a:pt x="1129" y="762"/>
                  <a:pt x="1129" y="762"/>
                  <a:pt x="1129" y="762"/>
                </a:cubicBezTo>
                <a:cubicBezTo>
                  <a:pt x="1117" y="740"/>
                  <a:pt x="1117" y="740"/>
                  <a:pt x="1117" y="740"/>
                </a:cubicBezTo>
                <a:cubicBezTo>
                  <a:pt x="1073" y="766"/>
                  <a:pt x="1073" y="766"/>
                  <a:pt x="1073" y="766"/>
                </a:cubicBezTo>
                <a:cubicBezTo>
                  <a:pt x="1073" y="766"/>
                  <a:pt x="1073" y="766"/>
                  <a:pt x="1073" y="766"/>
                </a:cubicBezTo>
                <a:close/>
                <a:moveTo>
                  <a:pt x="974" y="824"/>
                </a:moveTo>
                <a:cubicBezTo>
                  <a:pt x="961" y="831"/>
                  <a:pt x="950" y="838"/>
                  <a:pt x="940" y="844"/>
                </a:cubicBezTo>
                <a:cubicBezTo>
                  <a:pt x="936" y="847"/>
                  <a:pt x="936" y="847"/>
                  <a:pt x="936" y="847"/>
                </a:cubicBezTo>
                <a:cubicBezTo>
                  <a:pt x="949" y="870"/>
                  <a:pt x="949" y="870"/>
                  <a:pt x="949" y="870"/>
                </a:cubicBezTo>
                <a:cubicBezTo>
                  <a:pt x="953" y="867"/>
                  <a:pt x="953" y="867"/>
                  <a:pt x="953" y="867"/>
                </a:cubicBezTo>
                <a:cubicBezTo>
                  <a:pt x="964" y="860"/>
                  <a:pt x="975" y="853"/>
                  <a:pt x="987" y="846"/>
                </a:cubicBezTo>
                <a:cubicBezTo>
                  <a:pt x="992" y="844"/>
                  <a:pt x="992" y="844"/>
                  <a:pt x="992" y="844"/>
                </a:cubicBezTo>
                <a:cubicBezTo>
                  <a:pt x="979" y="821"/>
                  <a:pt x="979" y="821"/>
                  <a:pt x="979" y="821"/>
                </a:cubicBezTo>
                <a:cubicBezTo>
                  <a:pt x="974" y="824"/>
                  <a:pt x="974" y="824"/>
                  <a:pt x="974" y="824"/>
                </a:cubicBezTo>
                <a:cubicBezTo>
                  <a:pt x="974" y="824"/>
                  <a:pt x="974" y="824"/>
                  <a:pt x="974" y="824"/>
                </a:cubicBezTo>
                <a:close/>
                <a:moveTo>
                  <a:pt x="1043" y="783"/>
                </a:moveTo>
                <a:cubicBezTo>
                  <a:pt x="1031" y="789"/>
                  <a:pt x="1019" y="796"/>
                  <a:pt x="1008" y="803"/>
                </a:cubicBezTo>
                <a:cubicBezTo>
                  <a:pt x="1003" y="806"/>
                  <a:pt x="1003" y="806"/>
                  <a:pt x="1003" y="806"/>
                </a:cubicBezTo>
                <a:cubicBezTo>
                  <a:pt x="1016" y="828"/>
                  <a:pt x="1016" y="828"/>
                  <a:pt x="1016" y="828"/>
                </a:cubicBezTo>
                <a:cubicBezTo>
                  <a:pt x="1021" y="825"/>
                  <a:pt x="1021" y="825"/>
                  <a:pt x="1021" y="825"/>
                </a:cubicBezTo>
                <a:cubicBezTo>
                  <a:pt x="1033" y="819"/>
                  <a:pt x="1045" y="813"/>
                  <a:pt x="1056" y="805"/>
                </a:cubicBezTo>
                <a:cubicBezTo>
                  <a:pt x="1062" y="803"/>
                  <a:pt x="1062" y="803"/>
                  <a:pt x="1062" y="803"/>
                </a:cubicBezTo>
                <a:cubicBezTo>
                  <a:pt x="1048" y="780"/>
                  <a:pt x="1048" y="780"/>
                  <a:pt x="1048" y="780"/>
                </a:cubicBezTo>
                <a:cubicBezTo>
                  <a:pt x="1043" y="783"/>
                  <a:pt x="1043" y="783"/>
                  <a:pt x="1043" y="783"/>
                </a:cubicBezTo>
                <a:cubicBezTo>
                  <a:pt x="1043" y="783"/>
                  <a:pt x="1043" y="783"/>
                  <a:pt x="1043" y="783"/>
                </a:cubicBezTo>
                <a:close/>
                <a:moveTo>
                  <a:pt x="838" y="909"/>
                </a:moveTo>
                <a:cubicBezTo>
                  <a:pt x="824" y="920"/>
                  <a:pt x="816" y="927"/>
                  <a:pt x="812" y="934"/>
                </a:cubicBezTo>
                <a:cubicBezTo>
                  <a:pt x="811" y="936"/>
                  <a:pt x="809" y="938"/>
                  <a:pt x="808" y="941"/>
                </a:cubicBezTo>
                <a:cubicBezTo>
                  <a:pt x="805" y="946"/>
                  <a:pt x="805" y="946"/>
                  <a:pt x="805" y="946"/>
                </a:cubicBezTo>
                <a:cubicBezTo>
                  <a:pt x="827" y="959"/>
                  <a:pt x="827" y="959"/>
                  <a:pt x="827" y="959"/>
                </a:cubicBezTo>
                <a:cubicBezTo>
                  <a:pt x="830" y="955"/>
                  <a:pt x="830" y="955"/>
                  <a:pt x="830" y="955"/>
                </a:cubicBezTo>
                <a:cubicBezTo>
                  <a:pt x="832" y="953"/>
                  <a:pt x="832" y="950"/>
                  <a:pt x="834" y="948"/>
                </a:cubicBezTo>
                <a:cubicBezTo>
                  <a:pt x="835" y="947"/>
                  <a:pt x="838" y="942"/>
                  <a:pt x="854" y="930"/>
                </a:cubicBezTo>
                <a:cubicBezTo>
                  <a:pt x="858" y="926"/>
                  <a:pt x="858" y="926"/>
                  <a:pt x="858" y="926"/>
                </a:cubicBezTo>
                <a:cubicBezTo>
                  <a:pt x="843" y="906"/>
                  <a:pt x="843" y="906"/>
                  <a:pt x="843" y="906"/>
                </a:cubicBezTo>
                <a:cubicBezTo>
                  <a:pt x="838" y="909"/>
                  <a:pt x="838" y="909"/>
                  <a:pt x="838" y="909"/>
                </a:cubicBezTo>
                <a:cubicBezTo>
                  <a:pt x="838" y="909"/>
                  <a:pt x="838" y="909"/>
                  <a:pt x="838" y="909"/>
                </a:cubicBezTo>
                <a:close/>
                <a:moveTo>
                  <a:pt x="905" y="864"/>
                </a:moveTo>
                <a:cubicBezTo>
                  <a:pt x="894" y="872"/>
                  <a:pt x="882" y="879"/>
                  <a:pt x="872" y="886"/>
                </a:cubicBezTo>
                <a:cubicBezTo>
                  <a:pt x="868" y="889"/>
                  <a:pt x="868" y="889"/>
                  <a:pt x="868" y="889"/>
                </a:cubicBezTo>
                <a:cubicBezTo>
                  <a:pt x="882" y="910"/>
                  <a:pt x="882" y="910"/>
                  <a:pt x="882" y="910"/>
                </a:cubicBezTo>
                <a:cubicBezTo>
                  <a:pt x="886" y="907"/>
                  <a:pt x="886" y="907"/>
                  <a:pt x="886" y="907"/>
                </a:cubicBezTo>
                <a:cubicBezTo>
                  <a:pt x="897" y="901"/>
                  <a:pt x="908" y="894"/>
                  <a:pt x="919" y="887"/>
                </a:cubicBezTo>
                <a:cubicBezTo>
                  <a:pt x="924" y="884"/>
                  <a:pt x="924" y="884"/>
                  <a:pt x="924" y="884"/>
                </a:cubicBezTo>
                <a:cubicBezTo>
                  <a:pt x="911" y="861"/>
                  <a:pt x="911" y="861"/>
                  <a:pt x="911" y="861"/>
                </a:cubicBezTo>
                <a:cubicBezTo>
                  <a:pt x="905" y="864"/>
                  <a:pt x="905" y="864"/>
                  <a:pt x="905" y="864"/>
                </a:cubicBezTo>
                <a:cubicBezTo>
                  <a:pt x="905" y="864"/>
                  <a:pt x="905" y="864"/>
                  <a:pt x="905" y="864"/>
                </a:cubicBezTo>
                <a:close/>
                <a:moveTo>
                  <a:pt x="1140" y="726"/>
                </a:moveTo>
                <a:cubicBezTo>
                  <a:pt x="1155" y="748"/>
                  <a:pt x="1155" y="748"/>
                  <a:pt x="1155" y="748"/>
                </a:cubicBezTo>
                <a:cubicBezTo>
                  <a:pt x="1199" y="723"/>
                  <a:pt x="1199" y="723"/>
                  <a:pt x="1199" y="723"/>
                </a:cubicBezTo>
                <a:cubicBezTo>
                  <a:pt x="1184" y="701"/>
                  <a:pt x="1184" y="701"/>
                  <a:pt x="1184" y="701"/>
                </a:cubicBezTo>
                <a:cubicBezTo>
                  <a:pt x="1140" y="726"/>
                  <a:pt x="1140" y="726"/>
                  <a:pt x="1140" y="726"/>
                </a:cubicBezTo>
                <a:cubicBezTo>
                  <a:pt x="1140" y="726"/>
                  <a:pt x="1140" y="726"/>
                  <a:pt x="1140" y="726"/>
                </a:cubicBezTo>
                <a:close/>
                <a:moveTo>
                  <a:pt x="48" y="303"/>
                </a:moveTo>
                <a:cubicBezTo>
                  <a:pt x="43" y="306"/>
                  <a:pt x="37" y="310"/>
                  <a:pt x="32" y="317"/>
                </a:cubicBezTo>
                <a:cubicBezTo>
                  <a:pt x="28" y="322"/>
                  <a:pt x="28" y="322"/>
                  <a:pt x="28" y="322"/>
                </a:cubicBezTo>
                <a:cubicBezTo>
                  <a:pt x="48" y="339"/>
                  <a:pt x="48" y="339"/>
                  <a:pt x="48" y="339"/>
                </a:cubicBezTo>
                <a:cubicBezTo>
                  <a:pt x="51" y="334"/>
                  <a:pt x="51" y="334"/>
                  <a:pt x="51" y="334"/>
                </a:cubicBezTo>
                <a:cubicBezTo>
                  <a:pt x="54" y="330"/>
                  <a:pt x="58" y="328"/>
                  <a:pt x="61" y="327"/>
                </a:cubicBezTo>
                <a:cubicBezTo>
                  <a:pt x="61" y="327"/>
                  <a:pt x="63" y="325"/>
                  <a:pt x="74" y="328"/>
                </a:cubicBezTo>
                <a:cubicBezTo>
                  <a:pt x="80" y="330"/>
                  <a:pt x="80" y="330"/>
                  <a:pt x="80" y="330"/>
                </a:cubicBezTo>
                <a:cubicBezTo>
                  <a:pt x="86" y="305"/>
                  <a:pt x="86" y="305"/>
                  <a:pt x="86" y="305"/>
                </a:cubicBezTo>
                <a:cubicBezTo>
                  <a:pt x="81" y="304"/>
                  <a:pt x="81" y="304"/>
                  <a:pt x="81" y="304"/>
                </a:cubicBezTo>
                <a:cubicBezTo>
                  <a:pt x="67" y="299"/>
                  <a:pt x="57" y="299"/>
                  <a:pt x="48" y="303"/>
                </a:cubicBezTo>
                <a:close/>
                <a:moveTo>
                  <a:pt x="1338" y="556"/>
                </a:moveTo>
                <a:cubicBezTo>
                  <a:pt x="1336" y="570"/>
                  <a:pt x="1333" y="583"/>
                  <a:pt x="1330" y="593"/>
                </a:cubicBezTo>
                <a:cubicBezTo>
                  <a:pt x="1328" y="598"/>
                  <a:pt x="1328" y="598"/>
                  <a:pt x="1328" y="598"/>
                </a:cubicBezTo>
                <a:cubicBezTo>
                  <a:pt x="1353" y="606"/>
                  <a:pt x="1353" y="606"/>
                  <a:pt x="1353" y="606"/>
                </a:cubicBezTo>
                <a:cubicBezTo>
                  <a:pt x="1355" y="601"/>
                  <a:pt x="1355" y="601"/>
                  <a:pt x="1355" y="601"/>
                </a:cubicBezTo>
                <a:cubicBezTo>
                  <a:pt x="1358" y="590"/>
                  <a:pt x="1361" y="576"/>
                  <a:pt x="1363" y="561"/>
                </a:cubicBezTo>
                <a:cubicBezTo>
                  <a:pt x="1364" y="555"/>
                  <a:pt x="1364" y="555"/>
                  <a:pt x="1364" y="555"/>
                </a:cubicBezTo>
                <a:cubicBezTo>
                  <a:pt x="1339" y="551"/>
                  <a:pt x="1339" y="551"/>
                  <a:pt x="1339" y="551"/>
                </a:cubicBezTo>
                <a:cubicBezTo>
                  <a:pt x="1338" y="556"/>
                  <a:pt x="1338" y="556"/>
                  <a:pt x="1338" y="556"/>
                </a:cubicBezTo>
                <a:cubicBezTo>
                  <a:pt x="1338" y="556"/>
                  <a:pt x="1338" y="556"/>
                  <a:pt x="1338" y="556"/>
                </a:cubicBezTo>
                <a:close/>
                <a:moveTo>
                  <a:pt x="1344" y="474"/>
                </a:moveTo>
                <a:cubicBezTo>
                  <a:pt x="1344" y="480"/>
                  <a:pt x="1344" y="480"/>
                  <a:pt x="1344" y="480"/>
                </a:cubicBezTo>
                <a:cubicBezTo>
                  <a:pt x="1344" y="493"/>
                  <a:pt x="1344" y="506"/>
                  <a:pt x="1342" y="518"/>
                </a:cubicBezTo>
                <a:cubicBezTo>
                  <a:pt x="1342" y="524"/>
                  <a:pt x="1342" y="524"/>
                  <a:pt x="1342" y="524"/>
                </a:cubicBezTo>
                <a:cubicBezTo>
                  <a:pt x="1367" y="526"/>
                  <a:pt x="1367" y="526"/>
                  <a:pt x="1367" y="526"/>
                </a:cubicBezTo>
                <a:cubicBezTo>
                  <a:pt x="1367" y="520"/>
                  <a:pt x="1367" y="520"/>
                  <a:pt x="1367" y="520"/>
                </a:cubicBezTo>
                <a:cubicBezTo>
                  <a:pt x="1368" y="507"/>
                  <a:pt x="1369" y="493"/>
                  <a:pt x="1369" y="480"/>
                </a:cubicBezTo>
                <a:cubicBezTo>
                  <a:pt x="1369" y="474"/>
                  <a:pt x="1369" y="474"/>
                  <a:pt x="1369" y="474"/>
                </a:cubicBezTo>
                <a:cubicBezTo>
                  <a:pt x="1344" y="474"/>
                  <a:pt x="1344" y="474"/>
                  <a:pt x="1344" y="474"/>
                </a:cubicBezTo>
                <a:cubicBezTo>
                  <a:pt x="1344" y="474"/>
                  <a:pt x="1344" y="474"/>
                  <a:pt x="1344" y="474"/>
                </a:cubicBezTo>
                <a:close/>
                <a:moveTo>
                  <a:pt x="791" y="972"/>
                </a:moveTo>
                <a:cubicBezTo>
                  <a:pt x="789" y="977"/>
                  <a:pt x="789" y="977"/>
                  <a:pt x="789" y="977"/>
                </a:cubicBezTo>
                <a:cubicBezTo>
                  <a:pt x="782" y="989"/>
                  <a:pt x="777" y="1000"/>
                  <a:pt x="771" y="1009"/>
                </a:cubicBezTo>
                <a:cubicBezTo>
                  <a:pt x="767" y="1014"/>
                  <a:pt x="767" y="1014"/>
                  <a:pt x="767" y="1014"/>
                </a:cubicBezTo>
                <a:cubicBezTo>
                  <a:pt x="789" y="1028"/>
                  <a:pt x="789" y="1028"/>
                  <a:pt x="789" y="1028"/>
                </a:cubicBezTo>
                <a:cubicBezTo>
                  <a:pt x="792" y="1024"/>
                  <a:pt x="792" y="1024"/>
                  <a:pt x="792" y="1024"/>
                </a:cubicBezTo>
                <a:cubicBezTo>
                  <a:pt x="799" y="1014"/>
                  <a:pt x="805" y="1002"/>
                  <a:pt x="812" y="988"/>
                </a:cubicBezTo>
                <a:cubicBezTo>
                  <a:pt x="814" y="984"/>
                  <a:pt x="814" y="984"/>
                  <a:pt x="814" y="984"/>
                </a:cubicBezTo>
                <a:cubicBezTo>
                  <a:pt x="804" y="977"/>
                  <a:pt x="804" y="977"/>
                  <a:pt x="804" y="977"/>
                </a:cubicBezTo>
                <a:cubicBezTo>
                  <a:pt x="791" y="972"/>
                  <a:pt x="791" y="972"/>
                  <a:pt x="791" y="972"/>
                </a:cubicBezTo>
                <a:cubicBezTo>
                  <a:pt x="791" y="972"/>
                  <a:pt x="791" y="972"/>
                  <a:pt x="791" y="972"/>
                </a:cubicBezTo>
                <a:close/>
                <a:moveTo>
                  <a:pt x="1249" y="662"/>
                </a:moveTo>
                <a:cubicBezTo>
                  <a:pt x="1238" y="669"/>
                  <a:pt x="1226" y="676"/>
                  <a:pt x="1214" y="683"/>
                </a:cubicBezTo>
                <a:cubicBezTo>
                  <a:pt x="1210" y="686"/>
                  <a:pt x="1210" y="686"/>
                  <a:pt x="1210" y="686"/>
                </a:cubicBezTo>
                <a:cubicBezTo>
                  <a:pt x="1222" y="709"/>
                  <a:pt x="1222" y="709"/>
                  <a:pt x="1222" y="709"/>
                </a:cubicBezTo>
                <a:cubicBezTo>
                  <a:pt x="1228" y="706"/>
                  <a:pt x="1228" y="706"/>
                  <a:pt x="1228" y="706"/>
                </a:cubicBezTo>
                <a:cubicBezTo>
                  <a:pt x="1240" y="698"/>
                  <a:pt x="1252" y="691"/>
                  <a:pt x="1262" y="685"/>
                </a:cubicBezTo>
                <a:cubicBezTo>
                  <a:pt x="1267" y="682"/>
                  <a:pt x="1267" y="682"/>
                  <a:pt x="1267" y="682"/>
                </a:cubicBezTo>
                <a:cubicBezTo>
                  <a:pt x="1253" y="660"/>
                  <a:pt x="1253" y="660"/>
                  <a:pt x="1253" y="660"/>
                </a:cubicBezTo>
                <a:cubicBezTo>
                  <a:pt x="1249" y="662"/>
                  <a:pt x="1249" y="662"/>
                  <a:pt x="1249" y="662"/>
                </a:cubicBezTo>
                <a:cubicBezTo>
                  <a:pt x="1249" y="662"/>
                  <a:pt x="1249" y="662"/>
                  <a:pt x="1249" y="662"/>
                </a:cubicBezTo>
                <a:close/>
                <a:moveTo>
                  <a:pt x="1314" y="619"/>
                </a:moveTo>
                <a:cubicBezTo>
                  <a:pt x="1307" y="625"/>
                  <a:pt x="1297" y="632"/>
                  <a:pt x="1283" y="641"/>
                </a:cubicBezTo>
                <a:cubicBezTo>
                  <a:pt x="1278" y="645"/>
                  <a:pt x="1278" y="645"/>
                  <a:pt x="1278" y="645"/>
                </a:cubicBezTo>
                <a:cubicBezTo>
                  <a:pt x="1292" y="666"/>
                  <a:pt x="1292" y="666"/>
                  <a:pt x="1292" y="666"/>
                </a:cubicBezTo>
                <a:cubicBezTo>
                  <a:pt x="1297" y="663"/>
                  <a:pt x="1297" y="663"/>
                  <a:pt x="1297" y="663"/>
                </a:cubicBezTo>
                <a:cubicBezTo>
                  <a:pt x="1312" y="653"/>
                  <a:pt x="1323" y="646"/>
                  <a:pt x="1330" y="640"/>
                </a:cubicBezTo>
                <a:cubicBezTo>
                  <a:pt x="1334" y="636"/>
                  <a:pt x="1334" y="636"/>
                  <a:pt x="1334" y="636"/>
                </a:cubicBezTo>
                <a:cubicBezTo>
                  <a:pt x="1318" y="616"/>
                  <a:pt x="1318" y="616"/>
                  <a:pt x="1318" y="616"/>
                </a:cubicBezTo>
                <a:cubicBezTo>
                  <a:pt x="1314" y="619"/>
                  <a:pt x="1314" y="619"/>
                  <a:pt x="1314" y="619"/>
                </a:cubicBezTo>
                <a:cubicBezTo>
                  <a:pt x="1314" y="619"/>
                  <a:pt x="1314" y="619"/>
                  <a:pt x="1314" y="619"/>
                </a:cubicBezTo>
                <a:close/>
                <a:moveTo>
                  <a:pt x="318" y="798"/>
                </a:moveTo>
                <a:cubicBezTo>
                  <a:pt x="314" y="795"/>
                  <a:pt x="314" y="795"/>
                  <a:pt x="314" y="795"/>
                </a:cubicBezTo>
                <a:cubicBezTo>
                  <a:pt x="300" y="818"/>
                  <a:pt x="300" y="818"/>
                  <a:pt x="300" y="818"/>
                </a:cubicBezTo>
                <a:cubicBezTo>
                  <a:pt x="306" y="821"/>
                  <a:pt x="306" y="821"/>
                  <a:pt x="306" y="821"/>
                </a:cubicBezTo>
                <a:cubicBezTo>
                  <a:pt x="317" y="828"/>
                  <a:pt x="328" y="834"/>
                  <a:pt x="339" y="841"/>
                </a:cubicBezTo>
                <a:cubicBezTo>
                  <a:pt x="344" y="844"/>
                  <a:pt x="344" y="844"/>
                  <a:pt x="344" y="844"/>
                </a:cubicBezTo>
                <a:cubicBezTo>
                  <a:pt x="357" y="821"/>
                  <a:pt x="357" y="821"/>
                  <a:pt x="357" y="821"/>
                </a:cubicBezTo>
                <a:cubicBezTo>
                  <a:pt x="353" y="818"/>
                  <a:pt x="353" y="818"/>
                  <a:pt x="353" y="818"/>
                </a:cubicBezTo>
                <a:cubicBezTo>
                  <a:pt x="341" y="812"/>
                  <a:pt x="330" y="805"/>
                  <a:pt x="318" y="798"/>
                </a:cubicBezTo>
                <a:close/>
                <a:moveTo>
                  <a:pt x="368" y="858"/>
                </a:moveTo>
                <a:cubicBezTo>
                  <a:pt x="413" y="883"/>
                  <a:pt x="413" y="883"/>
                  <a:pt x="413" y="883"/>
                </a:cubicBezTo>
                <a:cubicBezTo>
                  <a:pt x="425" y="861"/>
                  <a:pt x="425" y="861"/>
                  <a:pt x="425" y="861"/>
                </a:cubicBezTo>
                <a:cubicBezTo>
                  <a:pt x="381" y="834"/>
                  <a:pt x="381" y="834"/>
                  <a:pt x="381" y="834"/>
                </a:cubicBezTo>
                <a:cubicBezTo>
                  <a:pt x="368" y="858"/>
                  <a:pt x="368" y="858"/>
                  <a:pt x="368" y="858"/>
                </a:cubicBezTo>
                <a:cubicBezTo>
                  <a:pt x="368" y="858"/>
                  <a:pt x="368" y="858"/>
                  <a:pt x="368" y="858"/>
                </a:cubicBezTo>
                <a:close/>
                <a:moveTo>
                  <a:pt x="249" y="759"/>
                </a:moveTo>
                <a:cubicBezTo>
                  <a:pt x="244" y="756"/>
                  <a:pt x="244" y="756"/>
                  <a:pt x="244" y="756"/>
                </a:cubicBezTo>
                <a:cubicBezTo>
                  <a:pt x="231" y="779"/>
                  <a:pt x="231" y="779"/>
                  <a:pt x="231" y="779"/>
                </a:cubicBezTo>
                <a:cubicBezTo>
                  <a:pt x="236" y="781"/>
                  <a:pt x="236" y="781"/>
                  <a:pt x="236" y="781"/>
                </a:cubicBezTo>
                <a:cubicBezTo>
                  <a:pt x="247" y="787"/>
                  <a:pt x="259" y="794"/>
                  <a:pt x="271" y="801"/>
                </a:cubicBezTo>
                <a:cubicBezTo>
                  <a:pt x="276" y="803"/>
                  <a:pt x="276" y="803"/>
                  <a:pt x="276" y="803"/>
                </a:cubicBezTo>
                <a:cubicBezTo>
                  <a:pt x="289" y="781"/>
                  <a:pt x="289" y="781"/>
                  <a:pt x="289" y="781"/>
                </a:cubicBezTo>
                <a:cubicBezTo>
                  <a:pt x="284" y="778"/>
                  <a:pt x="284" y="778"/>
                  <a:pt x="284" y="778"/>
                </a:cubicBezTo>
                <a:cubicBezTo>
                  <a:pt x="271" y="771"/>
                  <a:pt x="260" y="765"/>
                  <a:pt x="249" y="759"/>
                </a:cubicBezTo>
                <a:close/>
                <a:moveTo>
                  <a:pt x="179" y="721"/>
                </a:moveTo>
                <a:cubicBezTo>
                  <a:pt x="174" y="718"/>
                  <a:pt x="174" y="718"/>
                  <a:pt x="174" y="718"/>
                </a:cubicBezTo>
                <a:cubicBezTo>
                  <a:pt x="162" y="741"/>
                  <a:pt x="162" y="741"/>
                  <a:pt x="162" y="741"/>
                </a:cubicBezTo>
                <a:cubicBezTo>
                  <a:pt x="167" y="744"/>
                  <a:pt x="167" y="744"/>
                  <a:pt x="167" y="744"/>
                </a:cubicBezTo>
                <a:cubicBezTo>
                  <a:pt x="177" y="749"/>
                  <a:pt x="188" y="756"/>
                  <a:pt x="202" y="762"/>
                </a:cubicBezTo>
                <a:cubicBezTo>
                  <a:pt x="206" y="765"/>
                  <a:pt x="206" y="765"/>
                  <a:pt x="206" y="765"/>
                </a:cubicBezTo>
                <a:cubicBezTo>
                  <a:pt x="219" y="742"/>
                  <a:pt x="219" y="742"/>
                  <a:pt x="219" y="742"/>
                </a:cubicBezTo>
                <a:cubicBezTo>
                  <a:pt x="214" y="740"/>
                  <a:pt x="214" y="740"/>
                  <a:pt x="214" y="740"/>
                </a:cubicBezTo>
                <a:cubicBezTo>
                  <a:pt x="200" y="732"/>
                  <a:pt x="188" y="726"/>
                  <a:pt x="179" y="721"/>
                </a:cubicBezTo>
                <a:close/>
                <a:moveTo>
                  <a:pt x="133" y="704"/>
                </a:moveTo>
                <a:cubicBezTo>
                  <a:pt x="131" y="704"/>
                  <a:pt x="131" y="704"/>
                  <a:pt x="131" y="704"/>
                </a:cubicBezTo>
                <a:cubicBezTo>
                  <a:pt x="124" y="704"/>
                  <a:pt x="114" y="702"/>
                  <a:pt x="101" y="698"/>
                </a:cubicBezTo>
                <a:cubicBezTo>
                  <a:pt x="96" y="696"/>
                  <a:pt x="96" y="696"/>
                  <a:pt x="96" y="696"/>
                </a:cubicBezTo>
                <a:cubicBezTo>
                  <a:pt x="88" y="721"/>
                  <a:pt x="88" y="721"/>
                  <a:pt x="88" y="721"/>
                </a:cubicBezTo>
                <a:cubicBezTo>
                  <a:pt x="93" y="722"/>
                  <a:pt x="93" y="722"/>
                  <a:pt x="93" y="722"/>
                </a:cubicBezTo>
                <a:cubicBezTo>
                  <a:pt x="103" y="726"/>
                  <a:pt x="117" y="729"/>
                  <a:pt x="129" y="729"/>
                </a:cubicBezTo>
                <a:cubicBezTo>
                  <a:pt x="130" y="729"/>
                  <a:pt x="132" y="729"/>
                  <a:pt x="133" y="729"/>
                </a:cubicBezTo>
                <a:cubicBezTo>
                  <a:pt x="133" y="729"/>
                  <a:pt x="133" y="729"/>
                  <a:pt x="133" y="729"/>
                </a:cubicBezTo>
                <a:cubicBezTo>
                  <a:pt x="139" y="731"/>
                  <a:pt x="139" y="731"/>
                  <a:pt x="139" y="731"/>
                </a:cubicBezTo>
                <a:cubicBezTo>
                  <a:pt x="144" y="706"/>
                  <a:pt x="144" y="706"/>
                  <a:pt x="144" y="706"/>
                </a:cubicBezTo>
                <a:cubicBezTo>
                  <a:pt x="139" y="704"/>
                  <a:pt x="139" y="704"/>
                  <a:pt x="139" y="704"/>
                </a:cubicBezTo>
                <a:cubicBezTo>
                  <a:pt x="137" y="704"/>
                  <a:pt x="135" y="704"/>
                  <a:pt x="133" y="704"/>
                </a:cubicBezTo>
                <a:close/>
                <a:moveTo>
                  <a:pt x="748" y="1029"/>
                </a:moveTo>
                <a:cubicBezTo>
                  <a:pt x="747" y="1029"/>
                  <a:pt x="747" y="1029"/>
                  <a:pt x="745" y="1030"/>
                </a:cubicBezTo>
                <a:cubicBezTo>
                  <a:pt x="738" y="1031"/>
                  <a:pt x="726" y="1031"/>
                  <a:pt x="714" y="1030"/>
                </a:cubicBezTo>
                <a:cubicBezTo>
                  <a:pt x="708" y="1029"/>
                  <a:pt x="708" y="1029"/>
                  <a:pt x="708" y="1029"/>
                </a:cubicBezTo>
                <a:cubicBezTo>
                  <a:pt x="706" y="1055"/>
                  <a:pt x="706" y="1055"/>
                  <a:pt x="706" y="1055"/>
                </a:cubicBezTo>
                <a:cubicBezTo>
                  <a:pt x="711" y="1056"/>
                  <a:pt x="711" y="1056"/>
                  <a:pt x="711" y="1056"/>
                </a:cubicBezTo>
                <a:cubicBezTo>
                  <a:pt x="718" y="1057"/>
                  <a:pt x="724" y="1057"/>
                  <a:pt x="729" y="1057"/>
                </a:cubicBezTo>
                <a:cubicBezTo>
                  <a:pt x="738" y="1057"/>
                  <a:pt x="744" y="1057"/>
                  <a:pt x="750" y="1055"/>
                </a:cubicBezTo>
                <a:cubicBezTo>
                  <a:pt x="752" y="1055"/>
                  <a:pt x="754" y="1055"/>
                  <a:pt x="756" y="1054"/>
                </a:cubicBezTo>
                <a:cubicBezTo>
                  <a:pt x="761" y="1052"/>
                  <a:pt x="761" y="1052"/>
                  <a:pt x="761" y="1052"/>
                </a:cubicBezTo>
                <a:cubicBezTo>
                  <a:pt x="753" y="1027"/>
                  <a:pt x="753" y="1027"/>
                  <a:pt x="753" y="1027"/>
                </a:cubicBezTo>
                <a:cubicBezTo>
                  <a:pt x="748" y="1029"/>
                  <a:pt x="748" y="1029"/>
                  <a:pt x="748" y="1029"/>
                </a:cubicBezTo>
                <a:cubicBezTo>
                  <a:pt x="748" y="1029"/>
                  <a:pt x="748" y="1029"/>
                  <a:pt x="748" y="1029"/>
                </a:cubicBezTo>
                <a:close/>
                <a:moveTo>
                  <a:pt x="606" y="985"/>
                </a:moveTo>
                <a:cubicBezTo>
                  <a:pt x="606" y="984"/>
                  <a:pt x="606" y="984"/>
                  <a:pt x="606" y="984"/>
                </a:cubicBezTo>
                <a:cubicBezTo>
                  <a:pt x="602" y="978"/>
                  <a:pt x="598" y="970"/>
                  <a:pt x="594" y="964"/>
                </a:cubicBezTo>
                <a:cubicBezTo>
                  <a:pt x="591" y="959"/>
                  <a:pt x="591" y="959"/>
                  <a:pt x="591" y="959"/>
                </a:cubicBezTo>
                <a:cubicBezTo>
                  <a:pt x="568" y="973"/>
                  <a:pt x="568" y="973"/>
                  <a:pt x="568" y="973"/>
                </a:cubicBezTo>
                <a:cubicBezTo>
                  <a:pt x="571" y="979"/>
                  <a:pt x="571" y="979"/>
                  <a:pt x="571" y="979"/>
                </a:cubicBezTo>
                <a:cubicBezTo>
                  <a:pt x="575" y="985"/>
                  <a:pt x="579" y="991"/>
                  <a:pt x="582" y="997"/>
                </a:cubicBezTo>
                <a:cubicBezTo>
                  <a:pt x="585" y="1002"/>
                  <a:pt x="589" y="1008"/>
                  <a:pt x="592" y="1013"/>
                </a:cubicBezTo>
                <a:cubicBezTo>
                  <a:pt x="595" y="1017"/>
                  <a:pt x="595" y="1017"/>
                  <a:pt x="595" y="1017"/>
                </a:cubicBezTo>
                <a:cubicBezTo>
                  <a:pt x="617" y="1003"/>
                  <a:pt x="617" y="1003"/>
                  <a:pt x="617" y="1003"/>
                </a:cubicBezTo>
                <a:cubicBezTo>
                  <a:pt x="614" y="998"/>
                  <a:pt x="614" y="998"/>
                  <a:pt x="614" y="998"/>
                </a:cubicBezTo>
                <a:cubicBezTo>
                  <a:pt x="612" y="994"/>
                  <a:pt x="609" y="990"/>
                  <a:pt x="606" y="985"/>
                </a:cubicBezTo>
                <a:close/>
                <a:moveTo>
                  <a:pt x="524" y="917"/>
                </a:moveTo>
                <a:cubicBezTo>
                  <a:pt x="519" y="914"/>
                  <a:pt x="519" y="914"/>
                  <a:pt x="519" y="914"/>
                </a:cubicBezTo>
                <a:cubicBezTo>
                  <a:pt x="507" y="937"/>
                  <a:pt x="507" y="937"/>
                  <a:pt x="507" y="937"/>
                </a:cubicBezTo>
                <a:cubicBezTo>
                  <a:pt x="511" y="940"/>
                  <a:pt x="511" y="940"/>
                  <a:pt x="511" y="940"/>
                </a:cubicBezTo>
                <a:cubicBezTo>
                  <a:pt x="538" y="955"/>
                  <a:pt x="545" y="958"/>
                  <a:pt x="549" y="958"/>
                </a:cubicBezTo>
                <a:cubicBezTo>
                  <a:pt x="555" y="961"/>
                  <a:pt x="555" y="961"/>
                  <a:pt x="555" y="961"/>
                </a:cubicBezTo>
                <a:cubicBezTo>
                  <a:pt x="562" y="935"/>
                  <a:pt x="562" y="935"/>
                  <a:pt x="562" y="935"/>
                </a:cubicBezTo>
                <a:cubicBezTo>
                  <a:pt x="555" y="933"/>
                  <a:pt x="555" y="933"/>
                  <a:pt x="555" y="933"/>
                </a:cubicBezTo>
                <a:cubicBezTo>
                  <a:pt x="555" y="933"/>
                  <a:pt x="550" y="931"/>
                  <a:pt x="524" y="917"/>
                </a:cubicBezTo>
                <a:close/>
                <a:moveTo>
                  <a:pt x="639" y="1015"/>
                </a:moveTo>
                <a:cubicBezTo>
                  <a:pt x="634" y="1013"/>
                  <a:pt x="634" y="1013"/>
                  <a:pt x="634" y="1013"/>
                </a:cubicBezTo>
                <a:cubicBezTo>
                  <a:pt x="625" y="1037"/>
                  <a:pt x="625" y="1037"/>
                  <a:pt x="625" y="1037"/>
                </a:cubicBezTo>
                <a:cubicBezTo>
                  <a:pt x="630" y="1039"/>
                  <a:pt x="630" y="1039"/>
                  <a:pt x="630" y="1039"/>
                </a:cubicBezTo>
                <a:cubicBezTo>
                  <a:pt x="642" y="1042"/>
                  <a:pt x="656" y="1046"/>
                  <a:pt x="671" y="1050"/>
                </a:cubicBezTo>
                <a:cubicBezTo>
                  <a:pt x="676" y="1050"/>
                  <a:pt x="676" y="1050"/>
                  <a:pt x="676" y="1050"/>
                </a:cubicBezTo>
                <a:cubicBezTo>
                  <a:pt x="682" y="1026"/>
                  <a:pt x="682" y="1026"/>
                  <a:pt x="682" y="1026"/>
                </a:cubicBezTo>
                <a:cubicBezTo>
                  <a:pt x="676" y="1024"/>
                  <a:pt x="676" y="1024"/>
                  <a:pt x="676" y="1024"/>
                </a:cubicBezTo>
                <a:cubicBezTo>
                  <a:pt x="663" y="1021"/>
                  <a:pt x="650" y="1018"/>
                  <a:pt x="639" y="1015"/>
                </a:cubicBezTo>
                <a:close/>
                <a:moveTo>
                  <a:pt x="455" y="878"/>
                </a:moveTo>
                <a:cubicBezTo>
                  <a:pt x="450" y="876"/>
                  <a:pt x="450" y="876"/>
                  <a:pt x="450" y="876"/>
                </a:cubicBezTo>
                <a:cubicBezTo>
                  <a:pt x="438" y="898"/>
                  <a:pt x="438" y="898"/>
                  <a:pt x="438" y="898"/>
                </a:cubicBezTo>
                <a:cubicBezTo>
                  <a:pt x="442" y="901"/>
                  <a:pt x="442" y="901"/>
                  <a:pt x="442" y="901"/>
                </a:cubicBezTo>
                <a:cubicBezTo>
                  <a:pt x="455" y="907"/>
                  <a:pt x="466" y="914"/>
                  <a:pt x="477" y="921"/>
                </a:cubicBezTo>
                <a:cubicBezTo>
                  <a:pt x="481" y="923"/>
                  <a:pt x="481" y="923"/>
                  <a:pt x="481" y="923"/>
                </a:cubicBezTo>
                <a:cubicBezTo>
                  <a:pt x="494" y="901"/>
                  <a:pt x="494" y="901"/>
                  <a:pt x="494" y="901"/>
                </a:cubicBezTo>
                <a:cubicBezTo>
                  <a:pt x="489" y="898"/>
                  <a:pt x="489" y="898"/>
                  <a:pt x="489" y="898"/>
                </a:cubicBezTo>
                <a:cubicBezTo>
                  <a:pt x="479" y="892"/>
                  <a:pt x="468" y="885"/>
                  <a:pt x="455" y="878"/>
                </a:cubicBezTo>
                <a:close/>
                <a:moveTo>
                  <a:pt x="737" y="694"/>
                </a:moveTo>
                <a:cubicBezTo>
                  <a:pt x="737" y="694"/>
                  <a:pt x="737" y="694"/>
                  <a:pt x="737" y="694"/>
                </a:cubicBezTo>
                <a:cubicBezTo>
                  <a:pt x="194" y="387"/>
                  <a:pt x="194" y="387"/>
                  <a:pt x="194" y="387"/>
                </a:cubicBezTo>
                <a:cubicBezTo>
                  <a:pt x="194" y="387"/>
                  <a:pt x="194" y="387"/>
                  <a:pt x="722" y="78"/>
                </a:cubicBezTo>
                <a:cubicBezTo>
                  <a:pt x="727" y="75"/>
                  <a:pt x="734" y="74"/>
                  <a:pt x="741" y="74"/>
                </a:cubicBezTo>
                <a:cubicBezTo>
                  <a:pt x="748" y="74"/>
                  <a:pt x="754" y="75"/>
                  <a:pt x="759" y="78"/>
                </a:cubicBezTo>
                <a:cubicBezTo>
                  <a:pt x="759" y="78"/>
                  <a:pt x="759" y="78"/>
                  <a:pt x="1268" y="374"/>
                </a:cubicBezTo>
                <a:cubicBezTo>
                  <a:pt x="1271" y="376"/>
                  <a:pt x="1272" y="376"/>
                  <a:pt x="1274" y="378"/>
                </a:cubicBezTo>
                <a:cubicBezTo>
                  <a:pt x="1274" y="378"/>
                  <a:pt x="1274" y="378"/>
                  <a:pt x="737" y="694"/>
                </a:cubicBezTo>
                <a:close/>
                <a:moveTo>
                  <a:pt x="246" y="640"/>
                </a:moveTo>
                <a:cubicBezTo>
                  <a:pt x="244" y="644"/>
                  <a:pt x="240" y="647"/>
                  <a:pt x="237" y="648"/>
                </a:cubicBezTo>
                <a:cubicBezTo>
                  <a:pt x="237" y="648"/>
                  <a:pt x="237" y="648"/>
                  <a:pt x="207" y="666"/>
                </a:cubicBezTo>
                <a:cubicBezTo>
                  <a:pt x="207" y="666"/>
                  <a:pt x="207" y="666"/>
                  <a:pt x="540" y="855"/>
                </a:cubicBezTo>
                <a:cubicBezTo>
                  <a:pt x="540" y="855"/>
                  <a:pt x="540" y="855"/>
                  <a:pt x="540" y="808"/>
                </a:cubicBezTo>
                <a:cubicBezTo>
                  <a:pt x="540" y="808"/>
                  <a:pt x="540" y="808"/>
                  <a:pt x="246" y="640"/>
                </a:cubicBezTo>
                <a:close/>
                <a:moveTo>
                  <a:pt x="756" y="741"/>
                </a:moveTo>
                <a:cubicBezTo>
                  <a:pt x="756" y="737"/>
                  <a:pt x="752" y="730"/>
                  <a:pt x="749" y="729"/>
                </a:cubicBezTo>
                <a:cubicBezTo>
                  <a:pt x="749" y="729"/>
                  <a:pt x="749" y="729"/>
                  <a:pt x="170" y="402"/>
                </a:cubicBezTo>
                <a:cubicBezTo>
                  <a:pt x="170" y="402"/>
                  <a:pt x="170" y="402"/>
                  <a:pt x="169" y="402"/>
                </a:cubicBezTo>
                <a:cubicBezTo>
                  <a:pt x="169" y="402"/>
                  <a:pt x="169" y="402"/>
                  <a:pt x="137" y="384"/>
                </a:cubicBezTo>
                <a:cubicBezTo>
                  <a:pt x="128" y="379"/>
                  <a:pt x="118" y="379"/>
                  <a:pt x="110" y="383"/>
                </a:cubicBezTo>
                <a:cubicBezTo>
                  <a:pt x="102" y="388"/>
                  <a:pt x="97" y="396"/>
                  <a:pt x="97" y="407"/>
                </a:cubicBezTo>
                <a:cubicBezTo>
                  <a:pt x="97" y="407"/>
                  <a:pt x="97" y="407"/>
                  <a:pt x="97" y="588"/>
                </a:cubicBezTo>
                <a:cubicBezTo>
                  <a:pt x="97" y="588"/>
                  <a:pt x="97" y="588"/>
                  <a:pt x="100" y="602"/>
                </a:cubicBezTo>
                <a:cubicBezTo>
                  <a:pt x="100" y="602"/>
                  <a:pt x="100" y="602"/>
                  <a:pt x="118" y="615"/>
                </a:cubicBezTo>
                <a:cubicBezTo>
                  <a:pt x="118" y="615"/>
                  <a:pt x="118" y="615"/>
                  <a:pt x="146" y="631"/>
                </a:cubicBezTo>
                <a:cubicBezTo>
                  <a:pt x="146" y="631"/>
                  <a:pt x="146" y="631"/>
                  <a:pt x="146" y="585"/>
                </a:cubicBezTo>
                <a:cubicBezTo>
                  <a:pt x="146" y="585"/>
                  <a:pt x="146" y="585"/>
                  <a:pt x="140" y="580"/>
                </a:cubicBezTo>
                <a:cubicBezTo>
                  <a:pt x="140" y="580"/>
                  <a:pt x="140" y="580"/>
                  <a:pt x="139" y="579"/>
                </a:cubicBezTo>
                <a:cubicBezTo>
                  <a:pt x="139" y="579"/>
                  <a:pt x="139" y="579"/>
                  <a:pt x="139" y="433"/>
                </a:cubicBezTo>
                <a:cubicBezTo>
                  <a:pt x="139" y="433"/>
                  <a:pt x="139" y="433"/>
                  <a:pt x="715" y="762"/>
                </a:cubicBezTo>
                <a:cubicBezTo>
                  <a:pt x="715" y="762"/>
                  <a:pt x="715" y="762"/>
                  <a:pt x="715" y="907"/>
                </a:cubicBezTo>
                <a:cubicBezTo>
                  <a:pt x="715" y="907"/>
                  <a:pt x="715" y="907"/>
                  <a:pt x="640" y="863"/>
                </a:cubicBezTo>
                <a:cubicBezTo>
                  <a:pt x="638" y="867"/>
                  <a:pt x="635" y="870"/>
                  <a:pt x="631" y="872"/>
                </a:cubicBezTo>
                <a:cubicBezTo>
                  <a:pt x="631" y="872"/>
                  <a:pt x="631" y="872"/>
                  <a:pt x="600" y="889"/>
                </a:cubicBezTo>
                <a:cubicBezTo>
                  <a:pt x="600" y="889"/>
                  <a:pt x="600" y="889"/>
                  <a:pt x="717" y="956"/>
                </a:cubicBezTo>
                <a:cubicBezTo>
                  <a:pt x="722" y="959"/>
                  <a:pt x="727" y="959"/>
                  <a:pt x="731" y="959"/>
                </a:cubicBezTo>
                <a:cubicBezTo>
                  <a:pt x="736" y="959"/>
                  <a:pt x="740" y="959"/>
                  <a:pt x="744" y="956"/>
                </a:cubicBezTo>
                <a:cubicBezTo>
                  <a:pt x="750" y="953"/>
                  <a:pt x="754" y="946"/>
                  <a:pt x="756" y="938"/>
                </a:cubicBezTo>
                <a:cubicBezTo>
                  <a:pt x="756" y="938"/>
                  <a:pt x="756" y="938"/>
                  <a:pt x="756" y="741"/>
                </a:cubicBezTo>
                <a:close/>
                <a:moveTo>
                  <a:pt x="1286" y="399"/>
                </a:moveTo>
                <a:cubicBezTo>
                  <a:pt x="1286" y="399"/>
                  <a:pt x="1286" y="399"/>
                  <a:pt x="1286" y="399"/>
                </a:cubicBezTo>
                <a:cubicBezTo>
                  <a:pt x="762" y="708"/>
                  <a:pt x="762" y="708"/>
                  <a:pt x="762" y="708"/>
                </a:cubicBezTo>
                <a:cubicBezTo>
                  <a:pt x="773" y="715"/>
                  <a:pt x="780" y="728"/>
                  <a:pt x="780" y="741"/>
                </a:cubicBezTo>
                <a:cubicBezTo>
                  <a:pt x="780" y="741"/>
                  <a:pt x="780" y="741"/>
                  <a:pt x="780" y="882"/>
                </a:cubicBezTo>
                <a:cubicBezTo>
                  <a:pt x="780" y="882"/>
                  <a:pt x="780" y="882"/>
                  <a:pt x="1268" y="603"/>
                </a:cubicBezTo>
                <a:cubicBezTo>
                  <a:pt x="1279" y="597"/>
                  <a:pt x="1287" y="584"/>
                  <a:pt x="1287" y="571"/>
                </a:cubicBezTo>
                <a:cubicBezTo>
                  <a:pt x="1287" y="571"/>
                  <a:pt x="1287" y="571"/>
                  <a:pt x="1287" y="407"/>
                </a:cubicBezTo>
                <a:cubicBezTo>
                  <a:pt x="1287" y="404"/>
                  <a:pt x="1287" y="402"/>
                  <a:pt x="1286" y="399"/>
                </a:cubicBezTo>
                <a:close/>
                <a:moveTo>
                  <a:pt x="487" y="733"/>
                </a:moveTo>
                <a:cubicBezTo>
                  <a:pt x="493" y="733"/>
                  <a:pt x="498" y="728"/>
                  <a:pt x="498" y="721"/>
                </a:cubicBezTo>
                <a:cubicBezTo>
                  <a:pt x="498" y="721"/>
                  <a:pt x="498" y="721"/>
                  <a:pt x="498" y="705"/>
                </a:cubicBezTo>
                <a:cubicBezTo>
                  <a:pt x="498" y="698"/>
                  <a:pt x="493" y="689"/>
                  <a:pt x="486" y="685"/>
                </a:cubicBezTo>
                <a:cubicBezTo>
                  <a:pt x="486" y="685"/>
                  <a:pt x="486" y="685"/>
                  <a:pt x="337" y="600"/>
                </a:cubicBezTo>
                <a:cubicBezTo>
                  <a:pt x="328" y="595"/>
                  <a:pt x="320" y="600"/>
                  <a:pt x="320" y="610"/>
                </a:cubicBezTo>
                <a:cubicBezTo>
                  <a:pt x="320" y="610"/>
                  <a:pt x="320" y="610"/>
                  <a:pt x="320" y="625"/>
                </a:cubicBezTo>
                <a:cubicBezTo>
                  <a:pt x="320" y="634"/>
                  <a:pt x="326" y="643"/>
                  <a:pt x="332" y="646"/>
                </a:cubicBezTo>
                <a:cubicBezTo>
                  <a:pt x="332" y="646"/>
                  <a:pt x="332" y="646"/>
                  <a:pt x="481" y="731"/>
                </a:cubicBezTo>
                <a:cubicBezTo>
                  <a:pt x="483" y="732"/>
                  <a:pt x="485" y="733"/>
                  <a:pt x="487" y="733"/>
                </a:cubicBezTo>
                <a:close/>
                <a:moveTo>
                  <a:pt x="626" y="842"/>
                </a:moveTo>
                <a:cubicBezTo>
                  <a:pt x="622" y="836"/>
                  <a:pt x="612" y="835"/>
                  <a:pt x="606" y="839"/>
                </a:cubicBezTo>
                <a:cubicBezTo>
                  <a:pt x="606" y="839"/>
                  <a:pt x="606" y="839"/>
                  <a:pt x="587" y="850"/>
                </a:cubicBezTo>
                <a:cubicBezTo>
                  <a:pt x="587" y="850"/>
                  <a:pt x="587" y="850"/>
                  <a:pt x="587" y="770"/>
                </a:cubicBezTo>
                <a:cubicBezTo>
                  <a:pt x="587" y="770"/>
                  <a:pt x="587" y="770"/>
                  <a:pt x="623" y="750"/>
                </a:cubicBezTo>
                <a:cubicBezTo>
                  <a:pt x="629" y="746"/>
                  <a:pt x="630" y="738"/>
                  <a:pt x="626" y="732"/>
                </a:cubicBezTo>
                <a:cubicBezTo>
                  <a:pt x="626" y="732"/>
                  <a:pt x="626" y="732"/>
                  <a:pt x="626" y="732"/>
                </a:cubicBezTo>
                <a:cubicBezTo>
                  <a:pt x="622" y="727"/>
                  <a:pt x="612" y="724"/>
                  <a:pt x="606" y="728"/>
                </a:cubicBezTo>
                <a:cubicBezTo>
                  <a:pt x="606" y="728"/>
                  <a:pt x="606" y="728"/>
                  <a:pt x="562" y="753"/>
                </a:cubicBezTo>
                <a:cubicBezTo>
                  <a:pt x="557" y="756"/>
                  <a:pt x="556" y="767"/>
                  <a:pt x="556" y="767"/>
                </a:cubicBezTo>
                <a:cubicBezTo>
                  <a:pt x="556" y="767"/>
                  <a:pt x="556" y="767"/>
                  <a:pt x="556" y="869"/>
                </a:cubicBezTo>
                <a:cubicBezTo>
                  <a:pt x="556" y="869"/>
                  <a:pt x="557" y="878"/>
                  <a:pt x="560" y="881"/>
                </a:cubicBezTo>
                <a:cubicBezTo>
                  <a:pt x="563" y="884"/>
                  <a:pt x="573" y="889"/>
                  <a:pt x="579" y="885"/>
                </a:cubicBezTo>
                <a:cubicBezTo>
                  <a:pt x="579" y="885"/>
                  <a:pt x="579" y="885"/>
                  <a:pt x="623" y="859"/>
                </a:cubicBezTo>
                <a:cubicBezTo>
                  <a:pt x="629" y="855"/>
                  <a:pt x="631" y="847"/>
                  <a:pt x="626" y="842"/>
                </a:cubicBezTo>
                <a:close/>
                <a:moveTo>
                  <a:pt x="233" y="619"/>
                </a:moveTo>
                <a:cubicBezTo>
                  <a:pt x="228" y="613"/>
                  <a:pt x="219" y="612"/>
                  <a:pt x="212" y="616"/>
                </a:cubicBezTo>
                <a:cubicBezTo>
                  <a:pt x="212" y="616"/>
                  <a:pt x="212" y="616"/>
                  <a:pt x="193" y="627"/>
                </a:cubicBezTo>
                <a:cubicBezTo>
                  <a:pt x="193" y="627"/>
                  <a:pt x="193" y="627"/>
                  <a:pt x="193" y="547"/>
                </a:cubicBezTo>
                <a:cubicBezTo>
                  <a:pt x="193" y="547"/>
                  <a:pt x="193" y="547"/>
                  <a:pt x="229" y="527"/>
                </a:cubicBezTo>
                <a:cubicBezTo>
                  <a:pt x="236" y="523"/>
                  <a:pt x="236" y="515"/>
                  <a:pt x="232" y="509"/>
                </a:cubicBezTo>
                <a:cubicBezTo>
                  <a:pt x="232" y="509"/>
                  <a:pt x="232" y="509"/>
                  <a:pt x="232" y="509"/>
                </a:cubicBezTo>
                <a:cubicBezTo>
                  <a:pt x="228" y="503"/>
                  <a:pt x="219" y="501"/>
                  <a:pt x="212" y="505"/>
                </a:cubicBezTo>
                <a:cubicBezTo>
                  <a:pt x="212" y="505"/>
                  <a:pt x="212" y="505"/>
                  <a:pt x="168" y="530"/>
                </a:cubicBezTo>
                <a:cubicBezTo>
                  <a:pt x="163" y="533"/>
                  <a:pt x="161" y="544"/>
                  <a:pt x="161" y="544"/>
                </a:cubicBezTo>
                <a:cubicBezTo>
                  <a:pt x="161" y="544"/>
                  <a:pt x="161" y="544"/>
                  <a:pt x="161" y="646"/>
                </a:cubicBezTo>
                <a:cubicBezTo>
                  <a:pt x="161" y="646"/>
                  <a:pt x="163" y="655"/>
                  <a:pt x="166" y="658"/>
                </a:cubicBezTo>
                <a:cubicBezTo>
                  <a:pt x="169" y="661"/>
                  <a:pt x="178" y="666"/>
                  <a:pt x="185" y="662"/>
                </a:cubicBezTo>
                <a:cubicBezTo>
                  <a:pt x="185" y="662"/>
                  <a:pt x="185" y="662"/>
                  <a:pt x="229" y="636"/>
                </a:cubicBezTo>
                <a:cubicBezTo>
                  <a:pt x="236" y="632"/>
                  <a:pt x="237" y="624"/>
                  <a:pt x="233" y="619"/>
                </a:cubicBezTo>
                <a:close/>
              </a:path>
            </a:pathLst>
          </a:custGeom>
          <a:solidFill>
            <a:schemeClr val="bg1"/>
          </a:solidFill>
          <a:ln w="9525">
            <a:solidFill>
              <a:schemeClr val="tx2"/>
            </a:solidFill>
            <a:round/>
            <a:headEnd/>
            <a:tailEnd/>
          </a:ln>
          <a:extLst/>
        </p:spPr>
        <p:txBody>
          <a:bodyPr vert="horz" wrap="square" lIns="91440" tIns="45720" rIns="91440" bIns="45720" numCol="1" anchor="t" anchorCtr="0" compatLnSpc="1">
            <a:prstTxWarp prst="textNoShape">
              <a:avLst/>
            </a:prstTxWarp>
          </a:bodyPr>
          <a:lstStyle/>
          <a:p>
            <a:pPr defTabSz="931803"/>
            <a:endParaRPr lang="en-US">
              <a:solidFill>
                <a:srgbClr val="505050"/>
              </a:solidFill>
            </a:endParaRPr>
          </a:p>
        </p:txBody>
      </p:sp>
      <p:sp>
        <p:nvSpPr>
          <p:cNvPr id="74" name="Freeform 24"/>
          <p:cNvSpPr>
            <a:spLocks noEditPoints="1"/>
          </p:cNvSpPr>
          <p:nvPr/>
        </p:nvSpPr>
        <p:spPr bwMode="black">
          <a:xfrm>
            <a:off x="9598050" y="2247999"/>
            <a:ext cx="1042482" cy="851411"/>
          </a:xfrm>
          <a:custGeom>
            <a:avLst/>
            <a:gdLst>
              <a:gd name="T0" fmla="*/ 524 w 1369"/>
              <a:gd name="T1" fmla="*/ 115 h 1057"/>
              <a:gd name="T2" fmla="*/ 373 w 1369"/>
              <a:gd name="T3" fmla="*/ 228 h 1057"/>
              <a:gd name="T4" fmla="*/ 455 w 1369"/>
              <a:gd name="T5" fmla="*/ 153 h 1057"/>
              <a:gd name="T6" fmla="*/ 5 w 1369"/>
              <a:gd name="T7" fmla="*/ 634 h 1057"/>
              <a:gd name="T8" fmla="*/ 149 w 1369"/>
              <a:gd name="T9" fmla="*/ 320 h 1057"/>
              <a:gd name="T10" fmla="*/ 26 w 1369"/>
              <a:gd name="T11" fmla="*/ 509 h 1057"/>
              <a:gd name="T12" fmla="*/ 652 w 1369"/>
              <a:gd name="T13" fmla="*/ 75 h 1057"/>
              <a:gd name="T14" fmla="*/ 36 w 1369"/>
              <a:gd name="T15" fmla="*/ 435 h 1057"/>
              <a:gd name="T16" fmla="*/ 28 w 1369"/>
              <a:gd name="T17" fmla="*/ 478 h 1057"/>
              <a:gd name="T18" fmla="*/ 9 w 1369"/>
              <a:gd name="T19" fmla="*/ 353 h 1057"/>
              <a:gd name="T20" fmla="*/ 1045 w 1369"/>
              <a:gd name="T21" fmla="*/ 157 h 1057"/>
              <a:gd name="T22" fmla="*/ 1251 w 1369"/>
              <a:gd name="T23" fmla="*/ 278 h 1057"/>
              <a:gd name="T24" fmla="*/ 1184 w 1369"/>
              <a:gd name="T25" fmla="*/ 236 h 1057"/>
              <a:gd name="T26" fmla="*/ 1369 w 1369"/>
              <a:gd name="T27" fmla="*/ 439 h 1057"/>
              <a:gd name="T28" fmla="*/ 1349 w 1369"/>
              <a:gd name="T29" fmla="*/ 356 h 1057"/>
              <a:gd name="T30" fmla="*/ 1150 w 1369"/>
              <a:gd name="T31" fmla="*/ 216 h 1057"/>
              <a:gd name="T32" fmla="*/ 859 w 1369"/>
              <a:gd name="T33" fmla="*/ 52 h 1057"/>
              <a:gd name="T34" fmla="*/ 781 w 1369"/>
              <a:gd name="T35" fmla="*/ 39 h 1057"/>
              <a:gd name="T36" fmla="*/ 746 w 1369"/>
              <a:gd name="T37" fmla="*/ 26 h 1057"/>
              <a:gd name="T38" fmla="*/ 682 w 1369"/>
              <a:gd name="T39" fmla="*/ 56 h 1057"/>
              <a:gd name="T40" fmla="*/ 67 w 1369"/>
              <a:gd name="T41" fmla="*/ 682 h 1057"/>
              <a:gd name="T42" fmla="*/ 963 w 1369"/>
              <a:gd name="T43" fmla="*/ 142 h 1057"/>
              <a:gd name="T44" fmla="*/ 906 w 1369"/>
              <a:gd name="T45" fmla="*/ 82 h 1057"/>
              <a:gd name="T46" fmla="*/ 247 w 1369"/>
              <a:gd name="T47" fmla="*/ 268 h 1057"/>
              <a:gd name="T48" fmla="*/ 1073 w 1369"/>
              <a:gd name="T49" fmla="*/ 766 h 1057"/>
              <a:gd name="T50" fmla="*/ 974 w 1369"/>
              <a:gd name="T51" fmla="*/ 824 h 1057"/>
              <a:gd name="T52" fmla="*/ 1048 w 1369"/>
              <a:gd name="T53" fmla="*/ 780 h 1057"/>
              <a:gd name="T54" fmla="*/ 834 w 1369"/>
              <a:gd name="T55" fmla="*/ 948 h 1057"/>
              <a:gd name="T56" fmla="*/ 882 w 1369"/>
              <a:gd name="T57" fmla="*/ 910 h 1057"/>
              <a:gd name="T58" fmla="*/ 1199 w 1369"/>
              <a:gd name="T59" fmla="*/ 723 h 1057"/>
              <a:gd name="T60" fmla="*/ 61 w 1369"/>
              <a:gd name="T61" fmla="*/ 327 h 1057"/>
              <a:gd name="T62" fmla="*/ 1353 w 1369"/>
              <a:gd name="T63" fmla="*/ 606 h 1057"/>
              <a:gd name="T64" fmla="*/ 1342 w 1369"/>
              <a:gd name="T65" fmla="*/ 518 h 1057"/>
              <a:gd name="T66" fmla="*/ 789 w 1369"/>
              <a:gd name="T67" fmla="*/ 977 h 1057"/>
              <a:gd name="T68" fmla="*/ 791 w 1369"/>
              <a:gd name="T69" fmla="*/ 972 h 1057"/>
              <a:gd name="T70" fmla="*/ 1249 w 1369"/>
              <a:gd name="T71" fmla="*/ 662 h 1057"/>
              <a:gd name="T72" fmla="*/ 1318 w 1369"/>
              <a:gd name="T73" fmla="*/ 616 h 1057"/>
              <a:gd name="T74" fmla="*/ 357 w 1369"/>
              <a:gd name="T75" fmla="*/ 821 h 1057"/>
              <a:gd name="T76" fmla="*/ 249 w 1369"/>
              <a:gd name="T77" fmla="*/ 759 h 1057"/>
              <a:gd name="T78" fmla="*/ 179 w 1369"/>
              <a:gd name="T79" fmla="*/ 721 h 1057"/>
              <a:gd name="T80" fmla="*/ 133 w 1369"/>
              <a:gd name="T81" fmla="*/ 704 h 1057"/>
              <a:gd name="T82" fmla="*/ 139 w 1369"/>
              <a:gd name="T83" fmla="*/ 731 h 1057"/>
              <a:gd name="T84" fmla="*/ 711 w 1369"/>
              <a:gd name="T85" fmla="*/ 1056 h 1057"/>
              <a:gd name="T86" fmla="*/ 606 w 1369"/>
              <a:gd name="T87" fmla="*/ 984 h 1057"/>
              <a:gd name="T88" fmla="*/ 614 w 1369"/>
              <a:gd name="T89" fmla="*/ 998 h 1057"/>
              <a:gd name="T90" fmla="*/ 555 w 1369"/>
              <a:gd name="T91" fmla="*/ 933 h 1057"/>
              <a:gd name="T92" fmla="*/ 676 w 1369"/>
              <a:gd name="T93" fmla="*/ 1024 h 1057"/>
              <a:gd name="T94" fmla="*/ 489 w 1369"/>
              <a:gd name="T95" fmla="*/ 898 h 1057"/>
              <a:gd name="T96" fmla="*/ 1274 w 1369"/>
              <a:gd name="T97" fmla="*/ 378 h 1057"/>
              <a:gd name="T98" fmla="*/ 749 w 1369"/>
              <a:gd name="T99" fmla="*/ 729 h 1057"/>
              <a:gd name="T100" fmla="*/ 146 w 1369"/>
              <a:gd name="T101" fmla="*/ 631 h 1057"/>
              <a:gd name="T102" fmla="*/ 600 w 1369"/>
              <a:gd name="T103" fmla="*/ 889 h 1057"/>
              <a:gd name="T104" fmla="*/ 780 w 1369"/>
              <a:gd name="T105" fmla="*/ 741 h 1057"/>
              <a:gd name="T106" fmla="*/ 486 w 1369"/>
              <a:gd name="T107" fmla="*/ 685 h 1057"/>
              <a:gd name="T108" fmla="*/ 587 w 1369"/>
              <a:gd name="T109" fmla="*/ 850 h 1057"/>
              <a:gd name="T110" fmla="*/ 560 w 1369"/>
              <a:gd name="T111" fmla="*/ 881 h 1057"/>
              <a:gd name="T112" fmla="*/ 232 w 1369"/>
              <a:gd name="T113" fmla="*/ 509 h 1057"/>
              <a:gd name="T114" fmla="*/ 233 w 1369"/>
              <a:gd name="T115" fmla="*/ 619 h 10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69" h="1057">
                <a:moveTo>
                  <a:pt x="234" y="304"/>
                </a:moveTo>
                <a:cubicBezTo>
                  <a:pt x="234" y="304"/>
                  <a:pt x="234" y="304"/>
                  <a:pt x="234" y="304"/>
                </a:cubicBezTo>
                <a:cubicBezTo>
                  <a:pt x="190" y="329"/>
                  <a:pt x="190" y="329"/>
                  <a:pt x="190" y="329"/>
                </a:cubicBezTo>
                <a:cubicBezTo>
                  <a:pt x="178" y="305"/>
                  <a:pt x="178" y="305"/>
                  <a:pt x="178" y="305"/>
                </a:cubicBezTo>
                <a:cubicBezTo>
                  <a:pt x="222" y="280"/>
                  <a:pt x="222" y="280"/>
                  <a:pt x="222" y="280"/>
                </a:cubicBezTo>
                <a:cubicBezTo>
                  <a:pt x="234" y="304"/>
                  <a:pt x="234" y="304"/>
                  <a:pt x="234" y="304"/>
                </a:cubicBezTo>
                <a:close/>
                <a:moveTo>
                  <a:pt x="581" y="113"/>
                </a:moveTo>
                <a:cubicBezTo>
                  <a:pt x="569" y="91"/>
                  <a:pt x="569" y="91"/>
                  <a:pt x="569" y="91"/>
                </a:cubicBezTo>
                <a:cubicBezTo>
                  <a:pt x="524" y="115"/>
                  <a:pt x="524" y="115"/>
                  <a:pt x="524" y="115"/>
                </a:cubicBezTo>
                <a:cubicBezTo>
                  <a:pt x="537" y="138"/>
                  <a:pt x="537" y="138"/>
                  <a:pt x="537" y="138"/>
                </a:cubicBezTo>
                <a:cubicBezTo>
                  <a:pt x="581" y="113"/>
                  <a:pt x="581" y="113"/>
                  <a:pt x="581" y="113"/>
                </a:cubicBezTo>
                <a:cubicBezTo>
                  <a:pt x="581" y="113"/>
                  <a:pt x="581" y="113"/>
                  <a:pt x="581" y="113"/>
                </a:cubicBezTo>
                <a:close/>
                <a:moveTo>
                  <a:pt x="373" y="228"/>
                </a:moveTo>
                <a:cubicBezTo>
                  <a:pt x="360" y="205"/>
                  <a:pt x="360" y="205"/>
                  <a:pt x="360" y="205"/>
                </a:cubicBezTo>
                <a:cubicBezTo>
                  <a:pt x="316" y="230"/>
                  <a:pt x="316" y="230"/>
                  <a:pt x="316" y="230"/>
                </a:cubicBezTo>
                <a:cubicBezTo>
                  <a:pt x="329" y="252"/>
                  <a:pt x="329" y="252"/>
                  <a:pt x="329" y="252"/>
                </a:cubicBezTo>
                <a:cubicBezTo>
                  <a:pt x="373" y="228"/>
                  <a:pt x="373" y="228"/>
                  <a:pt x="373" y="228"/>
                </a:cubicBezTo>
                <a:cubicBezTo>
                  <a:pt x="373" y="228"/>
                  <a:pt x="373" y="228"/>
                  <a:pt x="373" y="228"/>
                </a:cubicBezTo>
                <a:close/>
                <a:moveTo>
                  <a:pt x="443" y="190"/>
                </a:moveTo>
                <a:cubicBezTo>
                  <a:pt x="430" y="167"/>
                  <a:pt x="430" y="167"/>
                  <a:pt x="430" y="167"/>
                </a:cubicBezTo>
                <a:cubicBezTo>
                  <a:pt x="385" y="190"/>
                  <a:pt x="385" y="190"/>
                  <a:pt x="385" y="190"/>
                </a:cubicBezTo>
                <a:cubicBezTo>
                  <a:pt x="398" y="214"/>
                  <a:pt x="398" y="214"/>
                  <a:pt x="398" y="214"/>
                </a:cubicBezTo>
                <a:cubicBezTo>
                  <a:pt x="443" y="190"/>
                  <a:pt x="443" y="190"/>
                  <a:pt x="443" y="190"/>
                </a:cubicBezTo>
                <a:cubicBezTo>
                  <a:pt x="443" y="190"/>
                  <a:pt x="443" y="190"/>
                  <a:pt x="443" y="190"/>
                </a:cubicBezTo>
                <a:close/>
                <a:moveTo>
                  <a:pt x="513" y="151"/>
                </a:moveTo>
                <a:cubicBezTo>
                  <a:pt x="501" y="129"/>
                  <a:pt x="501" y="129"/>
                  <a:pt x="501" y="129"/>
                </a:cubicBezTo>
                <a:cubicBezTo>
                  <a:pt x="455" y="153"/>
                  <a:pt x="455" y="153"/>
                  <a:pt x="455" y="153"/>
                </a:cubicBezTo>
                <a:cubicBezTo>
                  <a:pt x="468" y="176"/>
                  <a:pt x="468" y="176"/>
                  <a:pt x="468" y="176"/>
                </a:cubicBezTo>
                <a:cubicBezTo>
                  <a:pt x="513" y="151"/>
                  <a:pt x="513" y="151"/>
                  <a:pt x="513" y="151"/>
                </a:cubicBezTo>
                <a:cubicBezTo>
                  <a:pt x="513" y="151"/>
                  <a:pt x="513" y="151"/>
                  <a:pt x="513" y="151"/>
                </a:cubicBezTo>
                <a:close/>
                <a:moveTo>
                  <a:pt x="32" y="631"/>
                </a:moveTo>
                <a:cubicBezTo>
                  <a:pt x="30" y="620"/>
                  <a:pt x="30" y="607"/>
                  <a:pt x="29" y="592"/>
                </a:cubicBezTo>
                <a:cubicBezTo>
                  <a:pt x="28" y="587"/>
                  <a:pt x="28" y="587"/>
                  <a:pt x="28" y="587"/>
                </a:cubicBezTo>
                <a:cubicBezTo>
                  <a:pt x="1" y="589"/>
                  <a:pt x="1" y="589"/>
                  <a:pt x="1" y="589"/>
                </a:cubicBezTo>
                <a:cubicBezTo>
                  <a:pt x="1" y="595"/>
                  <a:pt x="1" y="595"/>
                  <a:pt x="1" y="595"/>
                </a:cubicBezTo>
                <a:cubicBezTo>
                  <a:pt x="3" y="608"/>
                  <a:pt x="3" y="622"/>
                  <a:pt x="5" y="634"/>
                </a:cubicBezTo>
                <a:cubicBezTo>
                  <a:pt x="6" y="639"/>
                  <a:pt x="6" y="639"/>
                  <a:pt x="6" y="639"/>
                </a:cubicBezTo>
                <a:cubicBezTo>
                  <a:pt x="33" y="636"/>
                  <a:pt x="33" y="636"/>
                  <a:pt x="33" y="636"/>
                </a:cubicBezTo>
                <a:cubicBezTo>
                  <a:pt x="32" y="631"/>
                  <a:pt x="32" y="631"/>
                  <a:pt x="32" y="631"/>
                </a:cubicBezTo>
                <a:cubicBezTo>
                  <a:pt x="32" y="631"/>
                  <a:pt x="32" y="631"/>
                  <a:pt x="32" y="631"/>
                </a:cubicBezTo>
                <a:close/>
                <a:moveTo>
                  <a:pt x="143" y="346"/>
                </a:moveTo>
                <a:cubicBezTo>
                  <a:pt x="148" y="346"/>
                  <a:pt x="152" y="346"/>
                  <a:pt x="157" y="344"/>
                </a:cubicBezTo>
                <a:cubicBezTo>
                  <a:pt x="162" y="343"/>
                  <a:pt x="162" y="343"/>
                  <a:pt x="162" y="343"/>
                </a:cubicBezTo>
                <a:cubicBezTo>
                  <a:pt x="154" y="318"/>
                  <a:pt x="154" y="318"/>
                  <a:pt x="154" y="318"/>
                </a:cubicBezTo>
                <a:cubicBezTo>
                  <a:pt x="149" y="320"/>
                  <a:pt x="149" y="320"/>
                  <a:pt x="149" y="320"/>
                </a:cubicBezTo>
                <a:cubicBezTo>
                  <a:pt x="143" y="322"/>
                  <a:pt x="133" y="320"/>
                  <a:pt x="118" y="316"/>
                </a:cubicBezTo>
                <a:cubicBezTo>
                  <a:pt x="113" y="315"/>
                  <a:pt x="113" y="315"/>
                  <a:pt x="113" y="315"/>
                </a:cubicBezTo>
                <a:cubicBezTo>
                  <a:pt x="105" y="338"/>
                  <a:pt x="105" y="338"/>
                  <a:pt x="105" y="338"/>
                </a:cubicBezTo>
                <a:cubicBezTo>
                  <a:pt x="110" y="341"/>
                  <a:pt x="110" y="341"/>
                  <a:pt x="110" y="341"/>
                </a:cubicBezTo>
                <a:cubicBezTo>
                  <a:pt x="124" y="344"/>
                  <a:pt x="134" y="346"/>
                  <a:pt x="143" y="346"/>
                </a:cubicBezTo>
                <a:close/>
                <a:moveTo>
                  <a:pt x="26" y="554"/>
                </a:moveTo>
                <a:cubicBezTo>
                  <a:pt x="26" y="543"/>
                  <a:pt x="26" y="534"/>
                  <a:pt x="26" y="525"/>
                </a:cubicBezTo>
                <a:cubicBezTo>
                  <a:pt x="26" y="521"/>
                  <a:pt x="26" y="518"/>
                  <a:pt x="26" y="514"/>
                </a:cubicBezTo>
                <a:cubicBezTo>
                  <a:pt x="26" y="509"/>
                  <a:pt x="26" y="509"/>
                  <a:pt x="26" y="509"/>
                </a:cubicBezTo>
                <a:cubicBezTo>
                  <a:pt x="0" y="509"/>
                  <a:pt x="0" y="509"/>
                  <a:pt x="0" y="509"/>
                </a:cubicBezTo>
                <a:cubicBezTo>
                  <a:pt x="0" y="514"/>
                  <a:pt x="0" y="514"/>
                  <a:pt x="0" y="514"/>
                </a:cubicBezTo>
                <a:cubicBezTo>
                  <a:pt x="0" y="517"/>
                  <a:pt x="0" y="521"/>
                  <a:pt x="0" y="525"/>
                </a:cubicBezTo>
                <a:cubicBezTo>
                  <a:pt x="0" y="534"/>
                  <a:pt x="0" y="544"/>
                  <a:pt x="0" y="554"/>
                </a:cubicBezTo>
                <a:cubicBezTo>
                  <a:pt x="0" y="560"/>
                  <a:pt x="0" y="560"/>
                  <a:pt x="0" y="560"/>
                </a:cubicBezTo>
                <a:cubicBezTo>
                  <a:pt x="26" y="559"/>
                  <a:pt x="26" y="559"/>
                  <a:pt x="26" y="559"/>
                </a:cubicBezTo>
                <a:cubicBezTo>
                  <a:pt x="26" y="554"/>
                  <a:pt x="26" y="554"/>
                  <a:pt x="26" y="554"/>
                </a:cubicBezTo>
                <a:cubicBezTo>
                  <a:pt x="26" y="554"/>
                  <a:pt x="26" y="554"/>
                  <a:pt x="26" y="554"/>
                </a:cubicBezTo>
                <a:close/>
                <a:moveTo>
                  <a:pt x="652" y="75"/>
                </a:moveTo>
                <a:cubicBezTo>
                  <a:pt x="639" y="54"/>
                  <a:pt x="639" y="54"/>
                  <a:pt x="639" y="54"/>
                </a:cubicBezTo>
                <a:cubicBezTo>
                  <a:pt x="594" y="77"/>
                  <a:pt x="594" y="77"/>
                  <a:pt x="594" y="77"/>
                </a:cubicBezTo>
                <a:cubicBezTo>
                  <a:pt x="606" y="101"/>
                  <a:pt x="606" y="101"/>
                  <a:pt x="606" y="101"/>
                </a:cubicBezTo>
                <a:cubicBezTo>
                  <a:pt x="652" y="75"/>
                  <a:pt x="652" y="75"/>
                  <a:pt x="652" y="75"/>
                </a:cubicBezTo>
                <a:cubicBezTo>
                  <a:pt x="652" y="75"/>
                  <a:pt x="652" y="75"/>
                  <a:pt x="652" y="75"/>
                </a:cubicBezTo>
                <a:close/>
                <a:moveTo>
                  <a:pt x="28" y="478"/>
                </a:moveTo>
                <a:cubicBezTo>
                  <a:pt x="29" y="476"/>
                  <a:pt x="29" y="475"/>
                  <a:pt x="29" y="475"/>
                </a:cubicBezTo>
                <a:cubicBezTo>
                  <a:pt x="34" y="468"/>
                  <a:pt x="36" y="458"/>
                  <a:pt x="36" y="446"/>
                </a:cubicBezTo>
                <a:cubicBezTo>
                  <a:pt x="36" y="443"/>
                  <a:pt x="36" y="439"/>
                  <a:pt x="36" y="435"/>
                </a:cubicBezTo>
                <a:cubicBezTo>
                  <a:pt x="35" y="430"/>
                  <a:pt x="35" y="430"/>
                  <a:pt x="35" y="430"/>
                </a:cubicBezTo>
                <a:cubicBezTo>
                  <a:pt x="9" y="431"/>
                  <a:pt x="9" y="431"/>
                  <a:pt x="9" y="431"/>
                </a:cubicBezTo>
                <a:cubicBezTo>
                  <a:pt x="9" y="437"/>
                  <a:pt x="9" y="437"/>
                  <a:pt x="9" y="437"/>
                </a:cubicBezTo>
                <a:cubicBezTo>
                  <a:pt x="9" y="440"/>
                  <a:pt x="9" y="443"/>
                  <a:pt x="9" y="446"/>
                </a:cubicBezTo>
                <a:cubicBezTo>
                  <a:pt x="9" y="456"/>
                  <a:pt x="8" y="460"/>
                  <a:pt x="7" y="461"/>
                </a:cubicBezTo>
                <a:cubicBezTo>
                  <a:pt x="5" y="464"/>
                  <a:pt x="3" y="467"/>
                  <a:pt x="2" y="472"/>
                </a:cubicBezTo>
                <a:cubicBezTo>
                  <a:pt x="1" y="477"/>
                  <a:pt x="1" y="477"/>
                  <a:pt x="1" y="477"/>
                </a:cubicBezTo>
                <a:cubicBezTo>
                  <a:pt x="27" y="484"/>
                  <a:pt x="27" y="484"/>
                  <a:pt x="27" y="484"/>
                </a:cubicBezTo>
                <a:cubicBezTo>
                  <a:pt x="28" y="478"/>
                  <a:pt x="28" y="478"/>
                  <a:pt x="28" y="478"/>
                </a:cubicBezTo>
                <a:cubicBezTo>
                  <a:pt x="28" y="478"/>
                  <a:pt x="28" y="478"/>
                  <a:pt x="28" y="478"/>
                </a:cubicBezTo>
                <a:close/>
                <a:moveTo>
                  <a:pt x="5" y="404"/>
                </a:moveTo>
                <a:cubicBezTo>
                  <a:pt x="31" y="400"/>
                  <a:pt x="31" y="400"/>
                  <a:pt x="31" y="400"/>
                </a:cubicBezTo>
                <a:cubicBezTo>
                  <a:pt x="30" y="395"/>
                  <a:pt x="30" y="395"/>
                  <a:pt x="30" y="395"/>
                </a:cubicBezTo>
                <a:cubicBezTo>
                  <a:pt x="29" y="391"/>
                  <a:pt x="28" y="384"/>
                  <a:pt x="28" y="382"/>
                </a:cubicBezTo>
                <a:cubicBezTo>
                  <a:pt x="28" y="380"/>
                  <a:pt x="29" y="374"/>
                  <a:pt x="34" y="363"/>
                </a:cubicBezTo>
                <a:cubicBezTo>
                  <a:pt x="36" y="358"/>
                  <a:pt x="36" y="358"/>
                  <a:pt x="36" y="358"/>
                </a:cubicBezTo>
                <a:cubicBezTo>
                  <a:pt x="11" y="348"/>
                  <a:pt x="11" y="348"/>
                  <a:pt x="11" y="348"/>
                </a:cubicBezTo>
                <a:cubicBezTo>
                  <a:pt x="9" y="353"/>
                  <a:pt x="9" y="353"/>
                  <a:pt x="9" y="353"/>
                </a:cubicBezTo>
                <a:cubicBezTo>
                  <a:pt x="6" y="361"/>
                  <a:pt x="1" y="373"/>
                  <a:pt x="1" y="382"/>
                </a:cubicBezTo>
                <a:cubicBezTo>
                  <a:pt x="1" y="386"/>
                  <a:pt x="2" y="391"/>
                  <a:pt x="3" y="399"/>
                </a:cubicBezTo>
                <a:cubicBezTo>
                  <a:pt x="5" y="404"/>
                  <a:pt x="5" y="404"/>
                  <a:pt x="5" y="404"/>
                </a:cubicBezTo>
                <a:cubicBezTo>
                  <a:pt x="5" y="404"/>
                  <a:pt x="5" y="404"/>
                  <a:pt x="5" y="404"/>
                </a:cubicBezTo>
                <a:close/>
                <a:moveTo>
                  <a:pt x="1067" y="199"/>
                </a:moveTo>
                <a:cubicBezTo>
                  <a:pt x="1072" y="201"/>
                  <a:pt x="1072" y="201"/>
                  <a:pt x="1072" y="201"/>
                </a:cubicBezTo>
                <a:cubicBezTo>
                  <a:pt x="1085" y="179"/>
                  <a:pt x="1085" y="179"/>
                  <a:pt x="1085" y="179"/>
                </a:cubicBezTo>
                <a:cubicBezTo>
                  <a:pt x="1080" y="176"/>
                  <a:pt x="1080" y="176"/>
                  <a:pt x="1080" y="176"/>
                </a:cubicBezTo>
                <a:cubicBezTo>
                  <a:pt x="1068" y="170"/>
                  <a:pt x="1057" y="163"/>
                  <a:pt x="1045" y="157"/>
                </a:cubicBezTo>
                <a:cubicBezTo>
                  <a:pt x="1040" y="154"/>
                  <a:pt x="1040" y="154"/>
                  <a:pt x="1040" y="154"/>
                </a:cubicBezTo>
                <a:cubicBezTo>
                  <a:pt x="1027" y="177"/>
                  <a:pt x="1027" y="177"/>
                  <a:pt x="1027" y="177"/>
                </a:cubicBezTo>
                <a:cubicBezTo>
                  <a:pt x="1032" y="180"/>
                  <a:pt x="1032" y="180"/>
                  <a:pt x="1032" y="180"/>
                </a:cubicBezTo>
                <a:cubicBezTo>
                  <a:pt x="1045" y="187"/>
                  <a:pt x="1057" y="193"/>
                  <a:pt x="1067" y="199"/>
                </a:cubicBezTo>
                <a:close/>
                <a:moveTo>
                  <a:pt x="1270" y="323"/>
                </a:moveTo>
                <a:cubicBezTo>
                  <a:pt x="1275" y="326"/>
                  <a:pt x="1275" y="326"/>
                  <a:pt x="1275" y="326"/>
                </a:cubicBezTo>
                <a:cubicBezTo>
                  <a:pt x="1290" y="304"/>
                  <a:pt x="1290" y="304"/>
                  <a:pt x="1290" y="304"/>
                </a:cubicBezTo>
                <a:cubicBezTo>
                  <a:pt x="1286" y="301"/>
                  <a:pt x="1286" y="301"/>
                  <a:pt x="1286" y="301"/>
                </a:cubicBezTo>
                <a:cubicBezTo>
                  <a:pt x="1276" y="294"/>
                  <a:pt x="1264" y="287"/>
                  <a:pt x="1251" y="278"/>
                </a:cubicBezTo>
                <a:cubicBezTo>
                  <a:pt x="1246" y="275"/>
                  <a:pt x="1246" y="275"/>
                  <a:pt x="1246" y="275"/>
                </a:cubicBezTo>
                <a:cubicBezTo>
                  <a:pt x="1232" y="297"/>
                  <a:pt x="1232" y="297"/>
                  <a:pt x="1232" y="297"/>
                </a:cubicBezTo>
                <a:cubicBezTo>
                  <a:pt x="1237" y="300"/>
                  <a:pt x="1237" y="300"/>
                  <a:pt x="1237" y="300"/>
                </a:cubicBezTo>
                <a:cubicBezTo>
                  <a:pt x="1249" y="308"/>
                  <a:pt x="1261" y="316"/>
                  <a:pt x="1270" y="323"/>
                </a:cubicBezTo>
                <a:close/>
                <a:moveTo>
                  <a:pt x="1204" y="279"/>
                </a:moveTo>
                <a:cubicBezTo>
                  <a:pt x="1209" y="282"/>
                  <a:pt x="1209" y="282"/>
                  <a:pt x="1209" y="282"/>
                </a:cubicBezTo>
                <a:cubicBezTo>
                  <a:pt x="1223" y="259"/>
                  <a:pt x="1223" y="259"/>
                  <a:pt x="1223" y="259"/>
                </a:cubicBezTo>
                <a:cubicBezTo>
                  <a:pt x="1217" y="257"/>
                  <a:pt x="1217" y="257"/>
                  <a:pt x="1217" y="257"/>
                </a:cubicBezTo>
                <a:cubicBezTo>
                  <a:pt x="1207" y="250"/>
                  <a:pt x="1196" y="243"/>
                  <a:pt x="1184" y="236"/>
                </a:cubicBezTo>
                <a:cubicBezTo>
                  <a:pt x="1179" y="233"/>
                  <a:pt x="1179" y="233"/>
                  <a:pt x="1179" y="233"/>
                </a:cubicBezTo>
                <a:cubicBezTo>
                  <a:pt x="1166" y="256"/>
                  <a:pt x="1166" y="256"/>
                  <a:pt x="1166" y="256"/>
                </a:cubicBezTo>
                <a:cubicBezTo>
                  <a:pt x="1170" y="259"/>
                  <a:pt x="1170" y="259"/>
                  <a:pt x="1170" y="259"/>
                </a:cubicBezTo>
                <a:cubicBezTo>
                  <a:pt x="1183" y="265"/>
                  <a:pt x="1194" y="272"/>
                  <a:pt x="1204" y="279"/>
                </a:cubicBezTo>
                <a:close/>
                <a:moveTo>
                  <a:pt x="1337" y="403"/>
                </a:moveTo>
                <a:cubicBezTo>
                  <a:pt x="1340" y="414"/>
                  <a:pt x="1341" y="427"/>
                  <a:pt x="1343" y="441"/>
                </a:cubicBezTo>
                <a:cubicBezTo>
                  <a:pt x="1343" y="447"/>
                  <a:pt x="1343" y="447"/>
                  <a:pt x="1343" y="447"/>
                </a:cubicBezTo>
                <a:cubicBezTo>
                  <a:pt x="1369" y="445"/>
                  <a:pt x="1369" y="445"/>
                  <a:pt x="1369" y="445"/>
                </a:cubicBezTo>
                <a:cubicBezTo>
                  <a:pt x="1369" y="439"/>
                  <a:pt x="1369" y="439"/>
                  <a:pt x="1369" y="439"/>
                </a:cubicBezTo>
                <a:cubicBezTo>
                  <a:pt x="1367" y="424"/>
                  <a:pt x="1365" y="410"/>
                  <a:pt x="1363" y="397"/>
                </a:cubicBezTo>
                <a:cubicBezTo>
                  <a:pt x="1362" y="392"/>
                  <a:pt x="1362" y="392"/>
                  <a:pt x="1362" y="392"/>
                </a:cubicBezTo>
                <a:cubicBezTo>
                  <a:pt x="1336" y="397"/>
                  <a:pt x="1336" y="397"/>
                  <a:pt x="1336" y="397"/>
                </a:cubicBezTo>
                <a:cubicBezTo>
                  <a:pt x="1337" y="403"/>
                  <a:pt x="1337" y="403"/>
                  <a:pt x="1337" y="403"/>
                </a:cubicBezTo>
                <a:cubicBezTo>
                  <a:pt x="1337" y="403"/>
                  <a:pt x="1337" y="403"/>
                  <a:pt x="1337" y="403"/>
                </a:cubicBezTo>
                <a:close/>
                <a:moveTo>
                  <a:pt x="1325" y="369"/>
                </a:moveTo>
                <a:cubicBezTo>
                  <a:pt x="1328" y="373"/>
                  <a:pt x="1328" y="373"/>
                  <a:pt x="1328" y="373"/>
                </a:cubicBezTo>
                <a:cubicBezTo>
                  <a:pt x="1352" y="362"/>
                  <a:pt x="1352" y="362"/>
                  <a:pt x="1352" y="362"/>
                </a:cubicBezTo>
                <a:cubicBezTo>
                  <a:pt x="1349" y="356"/>
                  <a:pt x="1349" y="356"/>
                  <a:pt x="1349" y="356"/>
                </a:cubicBezTo>
                <a:cubicBezTo>
                  <a:pt x="1344" y="348"/>
                  <a:pt x="1334" y="338"/>
                  <a:pt x="1318" y="325"/>
                </a:cubicBezTo>
                <a:cubicBezTo>
                  <a:pt x="1313" y="321"/>
                  <a:pt x="1313" y="321"/>
                  <a:pt x="1313" y="321"/>
                </a:cubicBezTo>
                <a:cubicBezTo>
                  <a:pt x="1296" y="342"/>
                  <a:pt x="1296" y="342"/>
                  <a:pt x="1296" y="342"/>
                </a:cubicBezTo>
                <a:cubicBezTo>
                  <a:pt x="1301" y="345"/>
                  <a:pt x="1301" y="345"/>
                  <a:pt x="1301" y="345"/>
                </a:cubicBezTo>
                <a:cubicBezTo>
                  <a:pt x="1319" y="359"/>
                  <a:pt x="1324" y="367"/>
                  <a:pt x="1325" y="369"/>
                </a:cubicBezTo>
                <a:close/>
                <a:moveTo>
                  <a:pt x="1136" y="238"/>
                </a:moveTo>
                <a:cubicBezTo>
                  <a:pt x="1141" y="241"/>
                  <a:pt x="1141" y="241"/>
                  <a:pt x="1141" y="241"/>
                </a:cubicBezTo>
                <a:cubicBezTo>
                  <a:pt x="1155" y="219"/>
                  <a:pt x="1155" y="219"/>
                  <a:pt x="1155" y="219"/>
                </a:cubicBezTo>
                <a:cubicBezTo>
                  <a:pt x="1150" y="216"/>
                  <a:pt x="1150" y="216"/>
                  <a:pt x="1150" y="216"/>
                </a:cubicBezTo>
                <a:cubicBezTo>
                  <a:pt x="1138" y="210"/>
                  <a:pt x="1127" y="203"/>
                  <a:pt x="1115" y="196"/>
                </a:cubicBezTo>
                <a:cubicBezTo>
                  <a:pt x="1109" y="194"/>
                  <a:pt x="1109" y="194"/>
                  <a:pt x="1109" y="194"/>
                </a:cubicBezTo>
                <a:cubicBezTo>
                  <a:pt x="1096" y="216"/>
                  <a:pt x="1096" y="216"/>
                  <a:pt x="1096" y="216"/>
                </a:cubicBezTo>
                <a:cubicBezTo>
                  <a:pt x="1101" y="219"/>
                  <a:pt x="1101" y="219"/>
                  <a:pt x="1101" y="219"/>
                </a:cubicBezTo>
                <a:cubicBezTo>
                  <a:pt x="1113" y="225"/>
                  <a:pt x="1125" y="232"/>
                  <a:pt x="1136" y="238"/>
                </a:cubicBezTo>
                <a:close/>
                <a:moveTo>
                  <a:pt x="844" y="74"/>
                </a:moveTo>
                <a:cubicBezTo>
                  <a:pt x="849" y="77"/>
                  <a:pt x="849" y="77"/>
                  <a:pt x="849" y="77"/>
                </a:cubicBezTo>
                <a:cubicBezTo>
                  <a:pt x="863" y="55"/>
                  <a:pt x="863" y="55"/>
                  <a:pt x="863" y="55"/>
                </a:cubicBezTo>
                <a:cubicBezTo>
                  <a:pt x="859" y="52"/>
                  <a:pt x="859" y="52"/>
                  <a:pt x="859" y="52"/>
                </a:cubicBezTo>
                <a:cubicBezTo>
                  <a:pt x="846" y="44"/>
                  <a:pt x="834" y="37"/>
                  <a:pt x="823" y="31"/>
                </a:cubicBezTo>
                <a:cubicBezTo>
                  <a:pt x="819" y="28"/>
                  <a:pt x="819" y="28"/>
                  <a:pt x="819" y="28"/>
                </a:cubicBezTo>
                <a:cubicBezTo>
                  <a:pt x="805" y="51"/>
                  <a:pt x="805" y="51"/>
                  <a:pt x="805" y="51"/>
                </a:cubicBezTo>
                <a:cubicBezTo>
                  <a:pt x="810" y="54"/>
                  <a:pt x="810" y="54"/>
                  <a:pt x="810" y="54"/>
                </a:cubicBezTo>
                <a:cubicBezTo>
                  <a:pt x="821" y="59"/>
                  <a:pt x="832" y="66"/>
                  <a:pt x="844" y="74"/>
                </a:cubicBezTo>
                <a:close/>
                <a:moveTo>
                  <a:pt x="746" y="26"/>
                </a:moveTo>
                <a:cubicBezTo>
                  <a:pt x="747" y="26"/>
                  <a:pt x="748" y="26"/>
                  <a:pt x="750" y="26"/>
                </a:cubicBezTo>
                <a:cubicBezTo>
                  <a:pt x="753" y="27"/>
                  <a:pt x="761" y="29"/>
                  <a:pt x="776" y="36"/>
                </a:cubicBezTo>
                <a:cubicBezTo>
                  <a:pt x="781" y="39"/>
                  <a:pt x="781" y="39"/>
                  <a:pt x="781" y="39"/>
                </a:cubicBezTo>
                <a:cubicBezTo>
                  <a:pt x="792" y="15"/>
                  <a:pt x="792" y="15"/>
                  <a:pt x="792" y="15"/>
                </a:cubicBezTo>
                <a:cubicBezTo>
                  <a:pt x="787" y="13"/>
                  <a:pt x="787" y="13"/>
                  <a:pt x="787" y="13"/>
                </a:cubicBezTo>
                <a:cubicBezTo>
                  <a:pt x="772" y="5"/>
                  <a:pt x="761" y="1"/>
                  <a:pt x="753" y="0"/>
                </a:cubicBezTo>
                <a:cubicBezTo>
                  <a:pt x="750" y="0"/>
                  <a:pt x="748" y="0"/>
                  <a:pt x="746" y="0"/>
                </a:cubicBezTo>
                <a:cubicBezTo>
                  <a:pt x="746" y="0"/>
                  <a:pt x="746" y="0"/>
                  <a:pt x="746" y="0"/>
                </a:cubicBezTo>
                <a:cubicBezTo>
                  <a:pt x="739" y="0"/>
                  <a:pt x="739" y="0"/>
                  <a:pt x="739" y="0"/>
                </a:cubicBezTo>
                <a:cubicBezTo>
                  <a:pt x="739" y="26"/>
                  <a:pt x="739" y="26"/>
                  <a:pt x="739" y="26"/>
                </a:cubicBezTo>
                <a:cubicBezTo>
                  <a:pt x="746" y="26"/>
                  <a:pt x="746" y="26"/>
                  <a:pt x="746" y="26"/>
                </a:cubicBezTo>
                <a:cubicBezTo>
                  <a:pt x="746" y="26"/>
                  <a:pt x="746" y="26"/>
                  <a:pt x="746" y="26"/>
                </a:cubicBezTo>
                <a:close/>
                <a:moveTo>
                  <a:pt x="682" y="56"/>
                </a:moveTo>
                <a:cubicBezTo>
                  <a:pt x="689" y="51"/>
                  <a:pt x="700" y="43"/>
                  <a:pt x="713" y="37"/>
                </a:cubicBezTo>
                <a:cubicBezTo>
                  <a:pt x="718" y="34"/>
                  <a:pt x="718" y="34"/>
                  <a:pt x="718" y="34"/>
                </a:cubicBezTo>
                <a:cubicBezTo>
                  <a:pt x="706" y="11"/>
                  <a:pt x="706" y="11"/>
                  <a:pt x="706" y="11"/>
                </a:cubicBezTo>
                <a:cubicBezTo>
                  <a:pt x="701" y="13"/>
                  <a:pt x="701" y="13"/>
                  <a:pt x="701" y="13"/>
                </a:cubicBezTo>
                <a:cubicBezTo>
                  <a:pt x="687" y="20"/>
                  <a:pt x="674" y="29"/>
                  <a:pt x="666" y="35"/>
                </a:cubicBezTo>
                <a:cubicBezTo>
                  <a:pt x="661" y="39"/>
                  <a:pt x="661" y="39"/>
                  <a:pt x="661" y="39"/>
                </a:cubicBezTo>
                <a:cubicBezTo>
                  <a:pt x="677" y="60"/>
                  <a:pt x="677" y="60"/>
                  <a:pt x="677" y="60"/>
                </a:cubicBezTo>
                <a:cubicBezTo>
                  <a:pt x="682" y="56"/>
                  <a:pt x="682" y="56"/>
                  <a:pt x="682" y="56"/>
                </a:cubicBezTo>
                <a:cubicBezTo>
                  <a:pt x="682" y="56"/>
                  <a:pt x="682" y="56"/>
                  <a:pt x="682" y="56"/>
                </a:cubicBezTo>
                <a:close/>
                <a:moveTo>
                  <a:pt x="38" y="662"/>
                </a:moveTo>
                <a:cubicBezTo>
                  <a:pt x="35" y="658"/>
                  <a:pt x="35" y="658"/>
                  <a:pt x="35" y="658"/>
                </a:cubicBezTo>
                <a:cubicBezTo>
                  <a:pt x="15" y="675"/>
                  <a:pt x="15" y="675"/>
                  <a:pt x="15" y="675"/>
                </a:cubicBezTo>
                <a:cubicBezTo>
                  <a:pt x="19" y="680"/>
                  <a:pt x="19" y="680"/>
                  <a:pt x="19" y="680"/>
                </a:cubicBezTo>
                <a:cubicBezTo>
                  <a:pt x="29" y="690"/>
                  <a:pt x="44" y="699"/>
                  <a:pt x="55" y="705"/>
                </a:cubicBezTo>
                <a:cubicBezTo>
                  <a:pt x="59" y="707"/>
                  <a:pt x="59" y="707"/>
                  <a:pt x="59" y="707"/>
                </a:cubicBezTo>
                <a:cubicBezTo>
                  <a:pt x="72" y="685"/>
                  <a:pt x="72" y="685"/>
                  <a:pt x="72" y="685"/>
                </a:cubicBezTo>
                <a:cubicBezTo>
                  <a:pt x="67" y="682"/>
                  <a:pt x="67" y="682"/>
                  <a:pt x="67" y="682"/>
                </a:cubicBezTo>
                <a:cubicBezTo>
                  <a:pt x="54" y="675"/>
                  <a:pt x="44" y="669"/>
                  <a:pt x="38" y="662"/>
                </a:cubicBezTo>
                <a:close/>
                <a:moveTo>
                  <a:pt x="997" y="161"/>
                </a:moveTo>
                <a:cubicBezTo>
                  <a:pt x="1002" y="163"/>
                  <a:pt x="1002" y="163"/>
                  <a:pt x="1002" y="163"/>
                </a:cubicBezTo>
                <a:cubicBezTo>
                  <a:pt x="1014" y="141"/>
                  <a:pt x="1014" y="141"/>
                  <a:pt x="1014" y="141"/>
                </a:cubicBezTo>
                <a:cubicBezTo>
                  <a:pt x="1010" y="138"/>
                  <a:pt x="1010" y="138"/>
                  <a:pt x="1010" y="138"/>
                </a:cubicBezTo>
                <a:cubicBezTo>
                  <a:pt x="997" y="131"/>
                  <a:pt x="986" y="125"/>
                  <a:pt x="975" y="119"/>
                </a:cubicBezTo>
                <a:cubicBezTo>
                  <a:pt x="970" y="116"/>
                  <a:pt x="970" y="116"/>
                  <a:pt x="970" y="116"/>
                </a:cubicBezTo>
                <a:cubicBezTo>
                  <a:pt x="958" y="139"/>
                  <a:pt x="958" y="139"/>
                  <a:pt x="958" y="139"/>
                </a:cubicBezTo>
                <a:cubicBezTo>
                  <a:pt x="963" y="142"/>
                  <a:pt x="963" y="142"/>
                  <a:pt x="963" y="142"/>
                </a:cubicBezTo>
                <a:cubicBezTo>
                  <a:pt x="973" y="148"/>
                  <a:pt x="985" y="154"/>
                  <a:pt x="997" y="161"/>
                </a:cubicBezTo>
                <a:close/>
                <a:moveTo>
                  <a:pt x="888" y="102"/>
                </a:moveTo>
                <a:cubicBezTo>
                  <a:pt x="891" y="103"/>
                  <a:pt x="892" y="104"/>
                  <a:pt x="892" y="104"/>
                </a:cubicBezTo>
                <a:cubicBezTo>
                  <a:pt x="893" y="105"/>
                  <a:pt x="893" y="105"/>
                  <a:pt x="893" y="105"/>
                </a:cubicBezTo>
                <a:cubicBezTo>
                  <a:pt x="894" y="106"/>
                  <a:pt x="907" y="112"/>
                  <a:pt x="928" y="124"/>
                </a:cubicBezTo>
                <a:cubicBezTo>
                  <a:pt x="932" y="126"/>
                  <a:pt x="932" y="126"/>
                  <a:pt x="932" y="126"/>
                </a:cubicBezTo>
                <a:cubicBezTo>
                  <a:pt x="945" y="103"/>
                  <a:pt x="945" y="103"/>
                  <a:pt x="945" y="103"/>
                </a:cubicBezTo>
                <a:cubicBezTo>
                  <a:pt x="940" y="100"/>
                  <a:pt x="940" y="100"/>
                  <a:pt x="940" y="100"/>
                </a:cubicBezTo>
                <a:cubicBezTo>
                  <a:pt x="917" y="88"/>
                  <a:pt x="909" y="84"/>
                  <a:pt x="906" y="82"/>
                </a:cubicBezTo>
                <a:cubicBezTo>
                  <a:pt x="906" y="82"/>
                  <a:pt x="906" y="82"/>
                  <a:pt x="906" y="82"/>
                </a:cubicBezTo>
                <a:cubicBezTo>
                  <a:pt x="906" y="82"/>
                  <a:pt x="900" y="78"/>
                  <a:pt x="891" y="73"/>
                </a:cubicBezTo>
                <a:cubicBezTo>
                  <a:pt x="887" y="69"/>
                  <a:pt x="887" y="69"/>
                  <a:pt x="887" y="69"/>
                </a:cubicBezTo>
                <a:cubicBezTo>
                  <a:pt x="873" y="91"/>
                  <a:pt x="873" y="91"/>
                  <a:pt x="873" y="91"/>
                </a:cubicBezTo>
                <a:cubicBezTo>
                  <a:pt x="877" y="94"/>
                  <a:pt x="877" y="94"/>
                  <a:pt x="877" y="94"/>
                </a:cubicBezTo>
                <a:cubicBezTo>
                  <a:pt x="882" y="97"/>
                  <a:pt x="886" y="100"/>
                  <a:pt x="888" y="102"/>
                </a:cubicBezTo>
                <a:close/>
                <a:moveTo>
                  <a:pt x="304" y="266"/>
                </a:moveTo>
                <a:cubicBezTo>
                  <a:pt x="291" y="242"/>
                  <a:pt x="291" y="242"/>
                  <a:pt x="291" y="242"/>
                </a:cubicBezTo>
                <a:cubicBezTo>
                  <a:pt x="247" y="268"/>
                  <a:pt x="247" y="268"/>
                  <a:pt x="247" y="268"/>
                </a:cubicBezTo>
                <a:cubicBezTo>
                  <a:pt x="260" y="290"/>
                  <a:pt x="260" y="290"/>
                  <a:pt x="260" y="290"/>
                </a:cubicBezTo>
                <a:cubicBezTo>
                  <a:pt x="304" y="266"/>
                  <a:pt x="304" y="266"/>
                  <a:pt x="304" y="266"/>
                </a:cubicBezTo>
                <a:cubicBezTo>
                  <a:pt x="304" y="266"/>
                  <a:pt x="304" y="266"/>
                  <a:pt x="304" y="266"/>
                </a:cubicBezTo>
                <a:close/>
                <a:moveTo>
                  <a:pt x="1073" y="766"/>
                </a:moveTo>
                <a:cubicBezTo>
                  <a:pt x="1085" y="787"/>
                  <a:pt x="1085" y="787"/>
                  <a:pt x="1085" y="787"/>
                </a:cubicBezTo>
                <a:cubicBezTo>
                  <a:pt x="1129" y="762"/>
                  <a:pt x="1129" y="762"/>
                  <a:pt x="1129" y="762"/>
                </a:cubicBezTo>
                <a:cubicBezTo>
                  <a:pt x="1117" y="740"/>
                  <a:pt x="1117" y="740"/>
                  <a:pt x="1117" y="740"/>
                </a:cubicBezTo>
                <a:cubicBezTo>
                  <a:pt x="1073" y="766"/>
                  <a:pt x="1073" y="766"/>
                  <a:pt x="1073" y="766"/>
                </a:cubicBezTo>
                <a:cubicBezTo>
                  <a:pt x="1073" y="766"/>
                  <a:pt x="1073" y="766"/>
                  <a:pt x="1073" y="766"/>
                </a:cubicBezTo>
                <a:close/>
                <a:moveTo>
                  <a:pt x="974" y="824"/>
                </a:moveTo>
                <a:cubicBezTo>
                  <a:pt x="961" y="831"/>
                  <a:pt x="950" y="838"/>
                  <a:pt x="940" y="844"/>
                </a:cubicBezTo>
                <a:cubicBezTo>
                  <a:pt x="936" y="847"/>
                  <a:pt x="936" y="847"/>
                  <a:pt x="936" y="847"/>
                </a:cubicBezTo>
                <a:cubicBezTo>
                  <a:pt x="949" y="870"/>
                  <a:pt x="949" y="870"/>
                  <a:pt x="949" y="870"/>
                </a:cubicBezTo>
                <a:cubicBezTo>
                  <a:pt x="953" y="867"/>
                  <a:pt x="953" y="867"/>
                  <a:pt x="953" y="867"/>
                </a:cubicBezTo>
                <a:cubicBezTo>
                  <a:pt x="964" y="860"/>
                  <a:pt x="975" y="853"/>
                  <a:pt x="987" y="846"/>
                </a:cubicBezTo>
                <a:cubicBezTo>
                  <a:pt x="992" y="844"/>
                  <a:pt x="992" y="844"/>
                  <a:pt x="992" y="844"/>
                </a:cubicBezTo>
                <a:cubicBezTo>
                  <a:pt x="979" y="821"/>
                  <a:pt x="979" y="821"/>
                  <a:pt x="979" y="821"/>
                </a:cubicBezTo>
                <a:cubicBezTo>
                  <a:pt x="974" y="824"/>
                  <a:pt x="974" y="824"/>
                  <a:pt x="974" y="824"/>
                </a:cubicBezTo>
                <a:cubicBezTo>
                  <a:pt x="974" y="824"/>
                  <a:pt x="974" y="824"/>
                  <a:pt x="974" y="824"/>
                </a:cubicBezTo>
                <a:close/>
                <a:moveTo>
                  <a:pt x="1043" y="783"/>
                </a:moveTo>
                <a:cubicBezTo>
                  <a:pt x="1031" y="789"/>
                  <a:pt x="1019" y="796"/>
                  <a:pt x="1008" y="803"/>
                </a:cubicBezTo>
                <a:cubicBezTo>
                  <a:pt x="1003" y="806"/>
                  <a:pt x="1003" y="806"/>
                  <a:pt x="1003" y="806"/>
                </a:cubicBezTo>
                <a:cubicBezTo>
                  <a:pt x="1016" y="828"/>
                  <a:pt x="1016" y="828"/>
                  <a:pt x="1016" y="828"/>
                </a:cubicBezTo>
                <a:cubicBezTo>
                  <a:pt x="1021" y="825"/>
                  <a:pt x="1021" y="825"/>
                  <a:pt x="1021" y="825"/>
                </a:cubicBezTo>
                <a:cubicBezTo>
                  <a:pt x="1033" y="819"/>
                  <a:pt x="1045" y="813"/>
                  <a:pt x="1056" y="805"/>
                </a:cubicBezTo>
                <a:cubicBezTo>
                  <a:pt x="1062" y="803"/>
                  <a:pt x="1062" y="803"/>
                  <a:pt x="1062" y="803"/>
                </a:cubicBezTo>
                <a:cubicBezTo>
                  <a:pt x="1048" y="780"/>
                  <a:pt x="1048" y="780"/>
                  <a:pt x="1048" y="780"/>
                </a:cubicBezTo>
                <a:cubicBezTo>
                  <a:pt x="1043" y="783"/>
                  <a:pt x="1043" y="783"/>
                  <a:pt x="1043" y="783"/>
                </a:cubicBezTo>
                <a:cubicBezTo>
                  <a:pt x="1043" y="783"/>
                  <a:pt x="1043" y="783"/>
                  <a:pt x="1043" y="783"/>
                </a:cubicBezTo>
                <a:close/>
                <a:moveTo>
                  <a:pt x="838" y="909"/>
                </a:moveTo>
                <a:cubicBezTo>
                  <a:pt x="824" y="920"/>
                  <a:pt x="816" y="927"/>
                  <a:pt x="812" y="934"/>
                </a:cubicBezTo>
                <a:cubicBezTo>
                  <a:pt x="811" y="936"/>
                  <a:pt x="809" y="938"/>
                  <a:pt x="808" y="941"/>
                </a:cubicBezTo>
                <a:cubicBezTo>
                  <a:pt x="805" y="946"/>
                  <a:pt x="805" y="946"/>
                  <a:pt x="805" y="946"/>
                </a:cubicBezTo>
                <a:cubicBezTo>
                  <a:pt x="827" y="959"/>
                  <a:pt x="827" y="959"/>
                  <a:pt x="827" y="959"/>
                </a:cubicBezTo>
                <a:cubicBezTo>
                  <a:pt x="830" y="955"/>
                  <a:pt x="830" y="955"/>
                  <a:pt x="830" y="955"/>
                </a:cubicBezTo>
                <a:cubicBezTo>
                  <a:pt x="832" y="953"/>
                  <a:pt x="832" y="950"/>
                  <a:pt x="834" y="948"/>
                </a:cubicBezTo>
                <a:cubicBezTo>
                  <a:pt x="835" y="947"/>
                  <a:pt x="838" y="942"/>
                  <a:pt x="854" y="930"/>
                </a:cubicBezTo>
                <a:cubicBezTo>
                  <a:pt x="858" y="926"/>
                  <a:pt x="858" y="926"/>
                  <a:pt x="858" y="926"/>
                </a:cubicBezTo>
                <a:cubicBezTo>
                  <a:pt x="843" y="906"/>
                  <a:pt x="843" y="906"/>
                  <a:pt x="843" y="906"/>
                </a:cubicBezTo>
                <a:cubicBezTo>
                  <a:pt x="838" y="909"/>
                  <a:pt x="838" y="909"/>
                  <a:pt x="838" y="909"/>
                </a:cubicBezTo>
                <a:cubicBezTo>
                  <a:pt x="838" y="909"/>
                  <a:pt x="838" y="909"/>
                  <a:pt x="838" y="909"/>
                </a:cubicBezTo>
                <a:close/>
                <a:moveTo>
                  <a:pt x="905" y="864"/>
                </a:moveTo>
                <a:cubicBezTo>
                  <a:pt x="894" y="872"/>
                  <a:pt x="882" y="879"/>
                  <a:pt x="872" y="886"/>
                </a:cubicBezTo>
                <a:cubicBezTo>
                  <a:pt x="868" y="889"/>
                  <a:pt x="868" y="889"/>
                  <a:pt x="868" y="889"/>
                </a:cubicBezTo>
                <a:cubicBezTo>
                  <a:pt x="882" y="910"/>
                  <a:pt x="882" y="910"/>
                  <a:pt x="882" y="910"/>
                </a:cubicBezTo>
                <a:cubicBezTo>
                  <a:pt x="886" y="907"/>
                  <a:pt x="886" y="907"/>
                  <a:pt x="886" y="907"/>
                </a:cubicBezTo>
                <a:cubicBezTo>
                  <a:pt x="897" y="901"/>
                  <a:pt x="908" y="894"/>
                  <a:pt x="919" y="887"/>
                </a:cubicBezTo>
                <a:cubicBezTo>
                  <a:pt x="924" y="884"/>
                  <a:pt x="924" y="884"/>
                  <a:pt x="924" y="884"/>
                </a:cubicBezTo>
                <a:cubicBezTo>
                  <a:pt x="911" y="861"/>
                  <a:pt x="911" y="861"/>
                  <a:pt x="911" y="861"/>
                </a:cubicBezTo>
                <a:cubicBezTo>
                  <a:pt x="905" y="864"/>
                  <a:pt x="905" y="864"/>
                  <a:pt x="905" y="864"/>
                </a:cubicBezTo>
                <a:cubicBezTo>
                  <a:pt x="905" y="864"/>
                  <a:pt x="905" y="864"/>
                  <a:pt x="905" y="864"/>
                </a:cubicBezTo>
                <a:close/>
                <a:moveTo>
                  <a:pt x="1140" y="726"/>
                </a:moveTo>
                <a:cubicBezTo>
                  <a:pt x="1155" y="748"/>
                  <a:pt x="1155" y="748"/>
                  <a:pt x="1155" y="748"/>
                </a:cubicBezTo>
                <a:cubicBezTo>
                  <a:pt x="1199" y="723"/>
                  <a:pt x="1199" y="723"/>
                  <a:pt x="1199" y="723"/>
                </a:cubicBezTo>
                <a:cubicBezTo>
                  <a:pt x="1184" y="701"/>
                  <a:pt x="1184" y="701"/>
                  <a:pt x="1184" y="701"/>
                </a:cubicBezTo>
                <a:cubicBezTo>
                  <a:pt x="1140" y="726"/>
                  <a:pt x="1140" y="726"/>
                  <a:pt x="1140" y="726"/>
                </a:cubicBezTo>
                <a:cubicBezTo>
                  <a:pt x="1140" y="726"/>
                  <a:pt x="1140" y="726"/>
                  <a:pt x="1140" y="726"/>
                </a:cubicBezTo>
                <a:close/>
                <a:moveTo>
                  <a:pt x="48" y="303"/>
                </a:moveTo>
                <a:cubicBezTo>
                  <a:pt x="43" y="306"/>
                  <a:pt x="37" y="310"/>
                  <a:pt x="32" y="317"/>
                </a:cubicBezTo>
                <a:cubicBezTo>
                  <a:pt x="28" y="322"/>
                  <a:pt x="28" y="322"/>
                  <a:pt x="28" y="322"/>
                </a:cubicBezTo>
                <a:cubicBezTo>
                  <a:pt x="48" y="339"/>
                  <a:pt x="48" y="339"/>
                  <a:pt x="48" y="339"/>
                </a:cubicBezTo>
                <a:cubicBezTo>
                  <a:pt x="51" y="334"/>
                  <a:pt x="51" y="334"/>
                  <a:pt x="51" y="334"/>
                </a:cubicBezTo>
                <a:cubicBezTo>
                  <a:pt x="54" y="330"/>
                  <a:pt x="58" y="328"/>
                  <a:pt x="61" y="327"/>
                </a:cubicBezTo>
                <a:cubicBezTo>
                  <a:pt x="61" y="327"/>
                  <a:pt x="63" y="325"/>
                  <a:pt x="74" y="328"/>
                </a:cubicBezTo>
                <a:cubicBezTo>
                  <a:pt x="80" y="330"/>
                  <a:pt x="80" y="330"/>
                  <a:pt x="80" y="330"/>
                </a:cubicBezTo>
                <a:cubicBezTo>
                  <a:pt x="86" y="305"/>
                  <a:pt x="86" y="305"/>
                  <a:pt x="86" y="305"/>
                </a:cubicBezTo>
                <a:cubicBezTo>
                  <a:pt x="81" y="304"/>
                  <a:pt x="81" y="304"/>
                  <a:pt x="81" y="304"/>
                </a:cubicBezTo>
                <a:cubicBezTo>
                  <a:pt x="67" y="299"/>
                  <a:pt x="57" y="299"/>
                  <a:pt x="48" y="303"/>
                </a:cubicBezTo>
                <a:close/>
                <a:moveTo>
                  <a:pt x="1338" y="556"/>
                </a:moveTo>
                <a:cubicBezTo>
                  <a:pt x="1336" y="570"/>
                  <a:pt x="1333" y="583"/>
                  <a:pt x="1330" y="593"/>
                </a:cubicBezTo>
                <a:cubicBezTo>
                  <a:pt x="1328" y="598"/>
                  <a:pt x="1328" y="598"/>
                  <a:pt x="1328" y="598"/>
                </a:cubicBezTo>
                <a:cubicBezTo>
                  <a:pt x="1353" y="606"/>
                  <a:pt x="1353" y="606"/>
                  <a:pt x="1353" y="606"/>
                </a:cubicBezTo>
                <a:cubicBezTo>
                  <a:pt x="1355" y="601"/>
                  <a:pt x="1355" y="601"/>
                  <a:pt x="1355" y="601"/>
                </a:cubicBezTo>
                <a:cubicBezTo>
                  <a:pt x="1358" y="590"/>
                  <a:pt x="1361" y="576"/>
                  <a:pt x="1363" y="561"/>
                </a:cubicBezTo>
                <a:cubicBezTo>
                  <a:pt x="1364" y="555"/>
                  <a:pt x="1364" y="555"/>
                  <a:pt x="1364" y="555"/>
                </a:cubicBezTo>
                <a:cubicBezTo>
                  <a:pt x="1339" y="551"/>
                  <a:pt x="1339" y="551"/>
                  <a:pt x="1339" y="551"/>
                </a:cubicBezTo>
                <a:cubicBezTo>
                  <a:pt x="1338" y="556"/>
                  <a:pt x="1338" y="556"/>
                  <a:pt x="1338" y="556"/>
                </a:cubicBezTo>
                <a:cubicBezTo>
                  <a:pt x="1338" y="556"/>
                  <a:pt x="1338" y="556"/>
                  <a:pt x="1338" y="556"/>
                </a:cubicBezTo>
                <a:close/>
                <a:moveTo>
                  <a:pt x="1344" y="474"/>
                </a:moveTo>
                <a:cubicBezTo>
                  <a:pt x="1344" y="480"/>
                  <a:pt x="1344" y="480"/>
                  <a:pt x="1344" y="480"/>
                </a:cubicBezTo>
                <a:cubicBezTo>
                  <a:pt x="1344" y="493"/>
                  <a:pt x="1344" y="506"/>
                  <a:pt x="1342" y="518"/>
                </a:cubicBezTo>
                <a:cubicBezTo>
                  <a:pt x="1342" y="524"/>
                  <a:pt x="1342" y="524"/>
                  <a:pt x="1342" y="524"/>
                </a:cubicBezTo>
                <a:cubicBezTo>
                  <a:pt x="1367" y="526"/>
                  <a:pt x="1367" y="526"/>
                  <a:pt x="1367" y="526"/>
                </a:cubicBezTo>
                <a:cubicBezTo>
                  <a:pt x="1367" y="520"/>
                  <a:pt x="1367" y="520"/>
                  <a:pt x="1367" y="520"/>
                </a:cubicBezTo>
                <a:cubicBezTo>
                  <a:pt x="1368" y="507"/>
                  <a:pt x="1369" y="493"/>
                  <a:pt x="1369" y="480"/>
                </a:cubicBezTo>
                <a:cubicBezTo>
                  <a:pt x="1369" y="474"/>
                  <a:pt x="1369" y="474"/>
                  <a:pt x="1369" y="474"/>
                </a:cubicBezTo>
                <a:cubicBezTo>
                  <a:pt x="1344" y="474"/>
                  <a:pt x="1344" y="474"/>
                  <a:pt x="1344" y="474"/>
                </a:cubicBezTo>
                <a:cubicBezTo>
                  <a:pt x="1344" y="474"/>
                  <a:pt x="1344" y="474"/>
                  <a:pt x="1344" y="474"/>
                </a:cubicBezTo>
                <a:close/>
                <a:moveTo>
                  <a:pt x="791" y="972"/>
                </a:moveTo>
                <a:cubicBezTo>
                  <a:pt x="789" y="977"/>
                  <a:pt x="789" y="977"/>
                  <a:pt x="789" y="977"/>
                </a:cubicBezTo>
                <a:cubicBezTo>
                  <a:pt x="782" y="989"/>
                  <a:pt x="777" y="1000"/>
                  <a:pt x="771" y="1009"/>
                </a:cubicBezTo>
                <a:cubicBezTo>
                  <a:pt x="767" y="1014"/>
                  <a:pt x="767" y="1014"/>
                  <a:pt x="767" y="1014"/>
                </a:cubicBezTo>
                <a:cubicBezTo>
                  <a:pt x="789" y="1028"/>
                  <a:pt x="789" y="1028"/>
                  <a:pt x="789" y="1028"/>
                </a:cubicBezTo>
                <a:cubicBezTo>
                  <a:pt x="792" y="1024"/>
                  <a:pt x="792" y="1024"/>
                  <a:pt x="792" y="1024"/>
                </a:cubicBezTo>
                <a:cubicBezTo>
                  <a:pt x="799" y="1014"/>
                  <a:pt x="805" y="1002"/>
                  <a:pt x="812" y="988"/>
                </a:cubicBezTo>
                <a:cubicBezTo>
                  <a:pt x="814" y="984"/>
                  <a:pt x="814" y="984"/>
                  <a:pt x="814" y="984"/>
                </a:cubicBezTo>
                <a:cubicBezTo>
                  <a:pt x="804" y="977"/>
                  <a:pt x="804" y="977"/>
                  <a:pt x="804" y="977"/>
                </a:cubicBezTo>
                <a:cubicBezTo>
                  <a:pt x="791" y="972"/>
                  <a:pt x="791" y="972"/>
                  <a:pt x="791" y="972"/>
                </a:cubicBezTo>
                <a:cubicBezTo>
                  <a:pt x="791" y="972"/>
                  <a:pt x="791" y="972"/>
                  <a:pt x="791" y="972"/>
                </a:cubicBezTo>
                <a:close/>
                <a:moveTo>
                  <a:pt x="1249" y="662"/>
                </a:moveTo>
                <a:cubicBezTo>
                  <a:pt x="1238" y="669"/>
                  <a:pt x="1226" y="676"/>
                  <a:pt x="1214" y="683"/>
                </a:cubicBezTo>
                <a:cubicBezTo>
                  <a:pt x="1210" y="686"/>
                  <a:pt x="1210" y="686"/>
                  <a:pt x="1210" y="686"/>
                </a:cubicBezTo>
                <a:cubicBezTo>
                  <a:pt x="1222" y="709"/>
                  <a:pt x="1222" y="709"/>
                  <a:pt x="1222" y="709"/>
                </a:cubicBezTo>
                <a:cubicBezTo>
                  <a:pt x="1228" y="706"/>
                  <a:pt x="1228" y="706"/>
                  <a:pt x="1228" y="706"/>
                </a:cubicBezTo>
                <a:cubicBezTo>
                  <a:pt x="1240" y="698"/>
                  <a:pt x="1252" y="691"/>
                  <a:pt x="1262" y="685"/>
                </a:cubicBezTo>
                <a:cubicBezTo>
                  <a:pt x="1267" y="682"/>
                  <a:pt x="1267" y="682"/>
                  <a:pt x="1267" y="682"/>
                </a:cubicBezTo>
                <a:cubicBezTo>
                  <a:pt x="1253" y="660"/>
                  <a:pt x="1253" y="660"/>
                  <a:pt x="1253" y="660"/>
                </a:cubicBezTo>
                <a:cubicBezTo>
                  <a:pt x="1249" y="662"/>
                  <a:pt x="1249" y="662"/>
                  <a:pt x="1249" y="662"/>
                </a:cubicBezTo>
                <a:cubicBezTo>
                  <a:pt x="1249" y="662"/>
                  <a:pt x="1249" y="662"/>
                  <a:pt x="1249" y="662"/>
                </a:cubicBezTo>
                <a:close/>
                <a:moveTo>
                  <a:pt x="1314" y="619"/>
                </a:moveTo>
                <a:cubicBezTo>
                  <a:pt x="1307" y="625"/>
                  <a:pt x="1297" y="632"/>
                  <a:pt x="1283" y="641"/>
                </a:cubicBezTo>
                <a:cubicBezTo>
                  <a:pt x="1278" y="645"/>
                  <a:pt x="1278" y="645"/>
                  <a:pt x="1278" y="645"/>
                </a:cubicBezTo>
                <a:cubicBezTo>
                  <a:pt x="1292" y="666"/>
                  <a:pt x="1292" y="666"/>
                  <a:pt x="1292" y="666"/>
                </a:cubicBezTo>
                <a:cubicBezTo>
                  <a:pt x="1297" y="663"/>
                  <a:pt x="1297" y="663"/>
                  <a:pt x="1297" y="663"/>
                </a:cubicBezTo>
                <a:cubicBezTo>
                  <a:pt x="1312" y="653"/>
                  <a:pt x="1323" y="646"/>
                  <a:pt x="1330" y="640"/>
                </a:cubicBezTo>
                <a:cubicBezTo>
                  <a:pt x="1334" y="636"/>
                  <a:pt x="1334" y="636"/>
                  <a:pt x="1334" y="636"/>
                </a:cubicBezTo>
                <a:cubicBezTo>
                  <a:pt x="1318" y="616"/>
                  <a:pt x="1318" y="616"/>
                  <a:pt x="1318" y="616"/>
                </a:cubicBezTo>
                <a:cubicBezTo>
                  <a:pt x="1314" y="619"/>
                  <a:pt x="1314" y="619"/>
                  <a:pt x="1314" y="619"/>
                </a:cubicBezTo>
                <a:cubicBezTo>
                  <a:pt x="1314" y="619"/>
                  <a:pt x="1314" y="619"/>
                  <a:pt x="1314" y="619"/>
                </a:cubicBezTo>
                <a:close/>
                <a:moveTo>
                  <a:pt x="318" y="798"/>
                </a:moveTo>
                <a:cubicBezTo>
                  <a:pt x="314" y="795"/>
                  <a:pt x="314" y="795"/>
                  <a:pt x="314" y="795"/>
                </a:cubicBezTo>
                <a:cubicBezTo>
                  <a:pt x="300" y="818"/>
                  <a:pt x="300" y="818"/>
                  <a:pt x="300" y="818"/>
                </a:cubicBezTo>
                <a:cubicBezTo>
                  <a:pt x="306" y="821"/>
                  <a:pt x="306" y="821"/>
                  <a:pt x="306" y="821"/>
                </a:cubicBezTo>
                <a:cubicBezTo>
                  <a:pt x="317" y="828"/>
                  <a:pt x="328" y="834"/>
                  <a:pt x="339" y="841"/>
                </a:cubicBezTo>
                <a:cubicBezTo>
                  <a:pt x="344" y="844"/>
                  <a:pt x="344" y="844"/>
                  <a:pt x="344" y="844"/>
                </a:cubicBezTo>
                <a:cubicBezTo>
                  <a:pt x="357" y="821"/>
                  <a:pt x="357" y="821"/>
                  <a:pt x="357" y="821"/>
                </a:cubicBezTo>
                <a:cubicBezTo>
                  <a:pt x="353" y="818"/>
                  <a:pt x="353" y="818"/>
                  <a:pt x="353" y="818"/>
                </a:cubicBezTo>
                <a:cubicBezTo>
                  <a:pt x="341" y="812"/>
                  <a:pt x="330" y="805"/>
                  <a:pt x="318" y="798"/>
                </a:cubicBezTo>
                <a:close/>
                <a:moveTo>
                  <a:pt x="368" y="858"/>
                </a:moveTo>
                <a:cubicBezTo>
                  <a:pt x="413" y="883"/>
                  <a:pt x="413" y="883"/>
                  <a:pt x="413" y="883"/>
                </a:cubicBezTo>
                <a:cubicBezTo>
                  <a:pt x="425" y="861"/>
                  <a:pt x="425" y="861"/>
                  <a:pt x="425" y="861"/>
                </a:cubicBezTo>
                <a:cubicBezTo>
                  <a:pt x="381" y="834"/>
                  <a:pt x="381" y="834"/>
                  <a:pt x="381" y="834"/>
                </a:cubicBezTo>
                <a:cubicBezTo>
                  <a:pt x="368" y="858"/>
                  <a:pt x="368" y="858"/>
                  <a:pt x="368" y="858"/>
                </a:cubicBezTo>
                <a:cubicBezTo>
                  <a:pt x="368" y="858"/>
                  <a:pt x="368" y="858"/>
                  <a:pt x="368" y="858"/>
                </a:cubicBezTo>
                <a:close/>
                <a:moveTo>
                  <a:pt x="249" y="759"/>
                </a:moveTo>
                <a:cubicBezTo>
                  <a:pt x="244" y="756"/>
                  <a:pt x="244" y="756"/>
                  <a:pt x="244" y="756"/>
                </a:cubicBezTo>
                <a:cubicBezTo>
                  <a:pt x="231" y="779"/>
                  <a:pt x="231" y="779"/>
                  <a:pt x="231" y="779"/>
                </a:cubicBezTo>
                <a:cubicBezTo>
                  <a:pt x="236" y="781"/>
                  <a:pt x="236" y="781"/>
                  <a:pt x="236" y="781"/>
                </a:cubicBezTo>
                <a:cubicBezTo>
                  <a:pt x="247" y="787"/>
                  <a:pt x="259" y="794"/>
                  <a:pt x="271" y="801"/>
                </a:cubicBezTo>
                <a:cubicBezTo>
                  <a:pt x="276" y="803"/>
                  <a:pt x="276" y="803"/>
                  <a:pt x="276" y="803"/>
                </a:cubicBezTo>
                <a:cubicBezTo>
                  <a:pt x="289" y="781"/>
                  <a:pt x="289" y="781"/>
                  <a:pt x="289" y="781"/>
                </a:cubicBezTo>
                <a:cubicBezTo>
                  <a:pt x="284" y="778"/>
                  <a:pt x="284" y="778"/>
                  <a:pt x="284" y="778"/>
                </a:cubicBezTo>
                <a:cubicBezTo>
                  <a:pt x="271" y="771"/>
                  <a:pt x="260" y="765"/>
                  <a:pt x="249" y="759"/>
                </a:cubicBezTo>
                <a:close/>
                <a:moveTo>
                  <a:pt x="179" y="721"/>
                </a:moveTo>
                <a:cubicBezTo>
                  <a:pt x="174" y="718"/>
                  <a:pt x="174" y="718"/>
                  <a:pt x="174" y="718"/>
                </a:cubicBezTo>
                <a:cubicBezTo>
                  <a:pt x="162" y="741"/>
                  <a:pt x="162" y="741"/>
                  <a:pt x="162" y="741"/>
                </a:cubicBezTo>
                <a:cubicBezTo>
                  <a:pt x="167" y="744"/>
                  <a:pt x="167" y="744"/>
                  <a:pt x="167" y="744"/>
                </a:cubicBezTo>
                <a:cubicBezTo>
                  <a:pt x="177" y="749"/>
                  <a:pt x="188" y="756"/>
                  <a:pt x="202" y="762"/>
                </a:cubicBezTo>
                <a:cubicBezTo>
                  <a:pt x="206" y="765"/>
                  <a:pt x="206" y="765"/>
                  <a:pt x="206" y="765"/>
                </a:cubicBezTo>
                <a:cubicBezTo>
                  <a:pt x="219" y="742"/>
                  <a:pt x="219" y="742"/>
                  <a:pt x="219" y="742"/>
                </a:cubicBezTo>
                <a:cubicBezTo>
                  <a:pt x="214" y="740"/>
                  <a:pt x="214" y="740"/>
                  <a:pt x="214" y="740"/>
                </a:cubicBezTo>
                <a:cubicBezTo>
                  <a:pt x="200" y="732"/>
                  <a:pt x="188" y="726"/>
                  <a:pt x="179" y="721"/>
                </a:cubicBezTo>
                <a:close/>
                <a:moveTo>
                  <a:pt x="133" y="704"/>
                </a:moveTo>
                <a:cubicBezTo>
                  <a:pt x="131" y="704"/>
                  <a:pt x="131" y="704"/>
                  <a:pt x="131" y="704"/>
                </a:cubicBezTo>
                <a:cubicBezTo>
                  <a:pt x="124" y="704"/>
                  <a:pt x="114" y="702"/>
                  <a:pt x="101" y="698"/>
                </a:cubicBezTo>
                <a:cubicBezTo>
                  <a:pt x="96" y="696"/>
                  <a:pt x="96" y="696"/>
                  <a:pt x="96" y="696"/>
                </a:cubicBezTo>
                <a:cubicBezTo>
                  <a:pt x="88" y="721"/>
                  <a:pt x="88" y="721"/>
                  <a:pt x="88" y="721"/>
                </a:cubicBezTo>
                <a:cubicBezTo>
                  <a:pt x="93" y="722"/>
                  <a:pt x="93" y="722"/>
                  <a:pt x="93" y="722"/>
                </a:cubicBezTo>
                <a:cubicBezTo>
                  <a:pt x="103" y="726"/>
                  <a:pt x="117" y="729"/>
                  <a:pt x="129" y="729"/>
                </a:cubicBezTo>
                <a:cubicBezTo>
                  <a:pt x="130" y="729"/>
                  <a:pt x="132" y="729"/>
                  <a:pt x="133" y="729"/>
                </a:cubicBezTo>
                <a:cubicBezTo>
                  <a:pt x="133" y="729"/>
                  <a:pt x="133" y="729"/>
                  <a:pt x="133" y="729"/>
                </a:cubicBezTo>
                <a:cubicBezTo>
                  <a:pt x="139" y="731"/>
                  <a:pt x="139" y="731"/>
                  <a:pt x="139" y="731"/>
                </a:cubicBezTo>
                <a:cubicBezTo>
                  <a:pt x="144" y="706"/>
                  <a:pt x="144" y="706"/>
                  <a:pt x="144" y="706"/>
                </a:cubicBezTo>
                <a:cubicBezTo>
                  <a:pt x="139" y="704"/>
                  <a:pt x="139" y="704"/>
                  <a:pt x="139" y="704"/>
                </a:cubicBezTo>
                <a:cubicBezTo>
                  <a:pt x="137" y="704"/>
                  <a:pt x="135" y="704"/>
                  <a:pt x="133" y="704"/>
                </a:cubicBezTo>
                <a:close/>
                <a:moveTo>
                  <a:pt x="748" y="1029"/>
                </a:moveTo>
                <a:cubicBezTo>
                  <a:pt x="747" y="1029"/>
                  <a:pt x="747" y="1029"/>
                  <a:pt x="745" y="1030"/>
                </a:cubicBezTo>
                <a:cubicBezTo>
                  <a:pt x="738" y="1031"/>
                  <a:pt x="726" y="1031"/>
                  <a:pt x="714" y="1030"/>
                </a:cubicBezTo>
                <a:cubicBezTo>
                  <a:pt x="708" y="1029"/>
                  <a:pt x="708" y="1029"/>
                  <a:pt x="708" y="1029"/>
                </a:cubicBezTo>
                <a:cubicBezTo>
                  <a:pt x="706" y="1055"/>
                  <a:pt x="706" y="1055"/>
                  <a:pt x="706" y="1055"/>
                </a:cubicBezTo>
                <a:cubicBezTo>
                  <a:pt x="711" y="1056"/>
                  <a:pt x="711" y="1056"/>
                  <a:pt x="711" y="1056"/>
                </a:cubicBezTo>
                <a:cubicBezTo>
                  <a:pt x="718" y="1057"/>
                  <a:pt x="724" y="1057"/>
                  <a:pt x="729" y="1057"/>
                </a:cubicBezTo>
                <a:cubicBezTo>
                  <a:pt x="738" y="1057"/>
                  <a:pt x="744" y="1057"/>
                  <a:pt x="750" y="1055"/>
                </a:cubicBezTo>
                <a:cubicBezTo>
                  <a:pt x="752" y="1055"/>
                  <a:pt x="754" y="1055"/>
                  <a:pt x="756" y="1054"/>
                </a:cubicBezTo>
                <a:cubicBezTo>
                  <a:pt x="761" y="1052"/>
                  <a:pt x="761" y="1052"/>
                  <a:pt x="761" y="1052"/>
                </a:cubicBezTo>
                <a:cubicBezTo>
                  <a:pt x="753" y="1027"/>
                  <a:pt x="753" y="1027"/>
                  <a:pt x="753" y="1027"/>
                </a:cubicBezTo>
                <a:cubicBezTo>
                  <a:pt x="748" y="1029"/>
                  <a:pt x="748" y="1029"/>
                  <a:pt x="748" y="1029"/>
                </a:cubicBezTo>
                <a:cubicBezTo>
                  <a:pt x="748" y="1029"/>
                  <a:pt x="748" y="1029"/>
                  <a:pt x="748" y="1029"/>
                </a:cubicBezTo>
                <a:close/>
                <a:moveTo>
                  <a:pt x="606" y="985"/>
                </a:moveTo>
                <a:cubicBezTo>
                  <a:pt x="606" y="984"/>
                  <a:pt x="606" y="984"/>
                  <a:pt x="606" y="984"/>
                </a:cubicBezTo>
                <a:cubicBezTo>
                  <a:pt x="602" y="978"/>
                  <a:pt x="598" y="970"/>
                  <a:pt x="594" y="964"/>
                </a:cubicBezTo>
                <a:cubicBezTo>
                  <a:pt x="591" y="959"/>
                  <a:pt x="591" y="959"/>
                  <a:pt x="591" y="959"/>
                </a:cubicBezTo>
                <a:cubicBezTo>
                  <a:pt x="568" y="973"/>
                  <a:pt x="568" y="973"/>
                  <a:pt x="568" y="973"/>
                </a:cubicBezTo>
                <a:cubicBezTo>
                  <a:pt x="571" y="979"/>
                  <a:pt x="571" y="979"/>
                  <a:pt x="571" y="979"/>
                </a:cubicBezTo>
                <a:cubicBezTo>
                  <a:pt x="575" y="985"/>
                  <a:pt x="579" y="991"/>
                  <a:pt x="582" y="997"/>
                </a:cubicBezTo>
                <a:cubicBezTo>
                  <a:pt x="585" y="1002"/>
                  <a:pt x="589" y="1008"/>
                  <a:pt x="592" y="1013"/>
                </a:cubicBezTo>
                <a:cubicBezTo>
                  <a:pt x="595" y="1017"/>
                  <a:pt x="595" y="1017"/>
                  <a:pt x="595" y="1017"/>
                </a:cubicBezTo>
                <a:cubicBezTo>
                  <a:pt x="617" y="1003"/>
                  <a:pt x="617" y="1003"/>
                  <a:pt x="617" y="1003"/>
                </a:cubicBezTo>
                <a:cubicBezTo>
                  <a:pt x="614" y="998"/>
                  <a:pt x="614" y="998"/>
                  <a:pt x="614" y="998"/>
                </a:cubicBezTo>
                <a:cubicBezTo>
                  <a:pt x="612" y="994"/>
                  <a:pt x="609" y="990"/>
                  <a:pt x="606" y="985"/>
                </a:cubicBezTo>
                <a:close/>
                <a:moveTo>
                  <a:pt x="524" y="917"/>
                </a:moveTo>
                <a:cubicBezTo>
                  <a:pt x="519" y="914"/>
                  <a:pt x="519" y="914"/>
                  <a:pt x="519" y="914"/>
                </a:cubicBezTo>
                <a:cubicBezTo>
                  <a:pt x="507" y="937"/>
                  <a:pt x="507" y="937"/>
                  <a:pt x="507" y="937"/>
                </a:cubicBezTo>
                <a:cubicBezTo>
                  <a:pt x="511" y="940"/>
                  <a:pt x="511" y="940"/>
                  <a:pt x="511" y="940"/>
                </a:cubicBezTo>
                <a:cubicBezTo>
                  <a:pt x="538" y="955"/>
                  <a:pt x="545" y="958"/>
                  <a:pt x="549" y="958"/>
                </a:cubicBezTo>
                <a:cubicBezTo>
                  <a:pt x="555" y="961"/>
                  <a:pt x="555" y="961"/>
                  <a:pt x="555" y="961"/>
                </a:cubicBezTo>
                <a:cubicBezTo>
                  <a:pt x="562" y="935"/>
                  <a:pt x="562" y="935"/>
                  <a:pt x="562" y="935"/>
                </a:cubicBezTo>
                <a:cubicBezTo>
                  <a:pt x="555" y="933"/>
                  <a:pt x="555" y="933"/>
                  <a:pt x="555" y="933"/>
                </a:cubicBezTo>
                <a:cubicBezTo>
                  <a:pt x="555" y="933"/>
                  <a:pt x="550" y="931"/>
                  <a:pt x="524" y="917"/>
                </a:cubicBezTo>
                <a:close/>
                <a:moveTo>
                  <a:pt x="639" y="1015"/>
                </a:moveTo>
                <a:cubicBezTo>
                  <a:pt x="634" y="1013"/>
                  <a:pt x="634" y="1013"/>
                  <a:pt x="634" y="1013"/>
                </a:cubicBezTo>
                <a:cubicBezTo>
                  <a:pt x="625" y="1037"/>
                  <a:pt x="625" y="1037"/>
                  <a:pt x="625" y="1037"/>
                </a:cubicBezTo>
                <a:cubicBezTo>
                  <a:pt x="630" y="1039"/>
                  <a:pt x="630" y="1039"/>
                  <a:pt x="630" y="1039"/>
                </a:cubicBezTo>
                <a:cubicBezTo>
                  <a:pt x="642" y="1042"/>
                  <a:pt x="656" y="1046"/>
                  <a:pt x="671" y="1050"/>
                </a:cubicBezTo>
                <a:cubicBezTo>
                  <a:pt x="676" y="1050"/>
                  <a:pt x="676" y="1050"/>
                  <a:pt x="676" y="1050"/>
                </a:cubicBezTo>
                <a:cubicBezTo>
                  <a:pt x="682" y="1026"/>
                  <a:pt x="682" y="1026"/>
                  <a:pt x="682" y="1026"/>
                </a:cubicBezTo>
                <a:cubicBezTo>
                  <a:pt x="676" y="1024"/>
                  <a:pt x="676" y="1024"/>
                  <a:pt x="676" y="1024"/>
                </a:cubicBezTo>
                <a:cubicBezTo>
                  <a:pt x="663" y="1021"/>
                  <a:pt x="650" y="1018"/>
                  <a:pt x="639" y="1015"/>
                </a:cubicBezTo>
                <a:close/>
                <a:moveTo>
                  <a:pt x="455" y="878"/>
                </a:moveTo>
                <a:cubicBezTo>
                  <a:pt x="450" y="876"/>
                  <a:pt x="450" y="876"/>
                  <a:pt x="450" y="876"/>
                </a:cubicBezTo>
                <a:cubicBezTo>
                  <a:pt x="438" y="898"/>
                  <a:pt x="438" y="898"/>
                  <a:pt x="438" y="898"/>
                </a:cubicBezTo>
                <a:cubicBezTo>
                  <a:pt x="442" y="901"/>
                  <a:pt x="442" y="901"/>
                  <a:pt x="442" y="901"/>
                </a:cubicBezTo>
                <a:cubicBezTo>
                  <a:pt x="455" y="907"/>
                  <a:pt x="466" y="914"/>
                  <a:pt x="477" y="921"/>
                </a:cubicBezTo>
                <a:cubicBezTo>
                  <a:pt x="481" y="923"/>
                  <a:pt x="481" y="923"/>
                  <a:pt x="481" y="923"/>
                </a:cubicBezTo>
                <a:cubicBezTo>
                  <a:pt x="494" y="901"/>
                  <a:pt x="494" y="901"/>
                  <a:pt x="494" y="901"/>
                </a:cubicBezTo>
                <a:cubicBezTo>
                  <a:pt x="489" y="898"/>
                  <a:pt x="489" y="898"/>
                  <a:pt x="489" y="898"/>
                </a:cubicBezTo>
                <a:cubicBezTo>
                  <a:pt x="479" y="892"/>
                  <a:pt x="468" y="885"/>
                  <a:pt x="455" y="878"/>
                </a:cubicBezTo>
                <a:close/>
                <a:moveTo>
                  <a:pt x="737" y="694"/>
                </a:moveTo>
                <a:cubicBezTo>
                  <a:pt x="737" y="694"/>
                  <a:pt x="737" y="694"/>
                  <a:pt x="737" y="694"/>
                </a:cubicBezTo>
                <a:cubicBezTo>
                  <a:pt x="194" y="387"/>
                  <a:pt x="194" y="387"/>
                  <a:pt x="194" y="387"/>
                </a:cubicBezTo>
                <a:cubicBezTo>
                  <a:pt x="194" y="387"/>
                  <a:pt x="194" y="387"/>
                  <a:pt x="722" y="78"/>
                </a:cubicBezTo>
                <a:cubicBezTo>
                  <a:pt x="727" y="75"/>
                  <a:pt x="734" y="74"/>
                  <a:pt x="741" y="74"/>
                </a:cubicBezTo>
                <a:cubicBezTo>
                  <a:pt x="748" y="74"/>
                  <a:pt x="754" y="75"/>
                  <a:pt x="759" y="78"/>
                </a:cubicBezTo>
                <a:cubicBezTo>
                  <a:pt x="759" y="78"/>
                  <a:pt x="759" y="78"/>
                  <a:pt x="1268" y="374"/>
                </a:cubicBezTo>
                <a:cubicBezTo>
                  <a:pt x="1271" y="376"/>
                  <a:pt x="1272" y="376"/>
                  <a:pt x="1274" y="378"/>
                </a:cubicBezTo>
                <a:cubicBezTo>
                  <a:pt x="1274" y="378"/>
                  <a:pt x="1274" y="378"/>
                  <a:pt x="737" y="694"/>
                </a:cubicBezTo>
                <a:close/>
                <a:moveTo>
                  <a:pt x="246" y="640"/>
                </a:moveTo>
                <a:cubicBezTo>
                  <a:pt x="244" y="644"/>
                  <a:pt x="240" y="647"/>
                  <a:pt x="237" y="648"/>
                </a:cubicBezTo>
                <a:cubicBezTo>
                  <a:pt x="237" y="648"/>
                  <a:pt x="237" y="648"/>
                  <a:pt x="207" y="666"/>
                </a:cubicBezTo>
                <a:cubicBezTo>
                  <a:pt x="207" y="666"/>
                  <a:pt x="207" y="666"/>
                  <a:pt x="540" y="855"/>
                </a:cubicBezTo>
                <a:cubicBezTo>
                  <a:pt x="540" y="855"/>
                  <a:pt x="540" y="855"/>
                  <a:pt x="540" y="808"/>
                </a:cubicBezTo>
                <a:cubicBezTo>
                  <a:pt x="540" y="808"/>
                  <a:pt x="540" y="808"/>
                  <a:pt x="246" y="640"/>
                </a:cubicBezTo>
                <a:close/>
                <a:moveTo>
                  <a:pt x="756" y="741"/>
                </a:moveTo>
                <a:cubicBezTo>
                  <a:pt x="756" y="737"/>
                  <a:pt x="752" y="730"/>
                  <a:pt x="749" y="729"/>
                </a:cubicBezTo>
                <a:cubicBezTo>
                  <a:pt x="749" y="729"/>
                  <a:pt x="749" y="729"/>
                  <a:pt x="170" y="402"/>
                </a:cubicBezTo>
                <a:cubicBezTo>
                  <a:pt x="170" y="402"/>
                  <a:pt x="170" y="402"/>
                  <a:pt x="169" y="402"/>
                </a:cubicBezTo>
                <a:cubicBezTo>
                  <a:pt x="169" y="402"/>
                  <a:pt x="169" y="402"/>
                  <a:pt x="137" y="384"/>
                </a:cubicBezTo>
                <a:cubicBezTo>
                  <a:pt x="128" y="379"/>
                  <a:pt x="118" y="379"/>
                  <a:pt x="110" y="383"/>
                </a:cubicBezTo>
                <a:cubicBezTo>
                  <a:pt x="102" y="388"/>
                  <a:pt x="97" y="396"/>
                  <a:pt x="97" y="407"/>
                </a:cubicBezTo>
                <a:cubicBezTo>
                  <a:pt x="97" y="407"/>
                  <a:pt x="97" y="407"/>
                  <a:pt x="97" y="588"/>
                </a:cubicBezTo>
                <a:cubicBezTo>
                  <a:pt x="97" y="588"/>
                  <a:pt x="97" y="588"/>
                  <a:pt x="100" y="602"/>
                </a:cubicBezTo>
                <a:cubicBezTo>
                  <a:pt x="100" y="602"/>
                  <a:pt x="100" y="602"/>
                  <a:pt x="118" y="615"/>
                </a:cubicBezTo>
                <a:cubicBezTo>
                  <a:pt x="118" y="615"/>
                  <a:pt x="118" y="615"/>
                  <a:pt x="146" y="631"/>
                </a:cubicBezTo>
                <a:cubicBezTo>
                  <a:pt x="146" y="631"/>
                  <a:pt x="146" y="631"/>
                  <a:pt x="146" y="585"/>
                </a:cubicBezTo>
                <a:cubicBezTo>
                  <a:pt x="146" y="585"/>
                  <a:pt x="146" y="585"/>
                  <a:pt x="140" y="580"/>
                </a:cubicBezTo>
                <a:cubicBezTo>
                  <a:pt x="140" y="580"/>
                  <a:pt x="140" y="580"/>
                  <a:pt x="139" y="579"/>
                </a:cubicBezTo>
                <a:cubicBezTo>
                  <a:pt x="139" y="579"/>
                  <a:pt x="139" y="579"/>
                  <a:pt x="139" y="433"/>
                </a:cubicBezTo>
                <a:cubicBezTo>
                  <a:pt x="139" y="433"/>
                  <a:pt x="139" y="433"/>
                  <a:pt x="715" y="762"/>
                </a:cubicBezTo>
                <a:cubicBezTo>
                  <a:pt x="715" y="762"/>
                  <a:pt x="715" y="762"/>
                  <a:pt x="715" y="907"/>
                </a:cubicBezTo>
                <a:cubicBezTo>
                  <a:pt x="715" y="907"/>
                  <a:pt x="715" y="907"/>
                  <a:pt x="640" y="863"/>
                </a:cubicBezTo>
                <a:cubicBezTo>
                  <a:pt x="638" y="867"/>
                  <a:pt x="635" y="870"/>
                  <a:pt x="631" y="872"/>
                </a:cubicBezTo>
                <a:cubicBezTo>
                  <a:pt x="631" y="872"/>
                  <a:pt x="631" y="872"/>
                  <a:pt x="600" y="889"/>
                </a:cubicBezTo>
                <a:cubicBezTo>
                  <a:pt x="600" y="889"/>
                  <a:pt x="600" y="889"/>
                  <a:pt x="717" y="956"/>
                </a:cubicBezTo>
                <a:cubicBezTo>
                  <a:pt x="722" y="959"/>
                  <a:pt x="727" y="959"/>
                  <a:pt x="731" y="959"/>
                </a:cubicBezTo>
                <a:cubicBezTo>
                  <a:pt x="736" y="959"/>
                  <a:pt x="740" y="959"/>
                  <a:pt x="744" y="956"/>
                </a:cubicBezTo>
                <a:cubicBezTo>
                  <a:pt x="750" y="953"/>
                  <a:pt x="754" y="946"/>
                  <a:pt x="756" y="938"/>
                </a:cubicBezTo>
                <a:cubicBezTo>
                  <a:pt x="756" y="938"/>
                  <a:pt x="756" y="938"/>
                  <a:pt x="756" y="741"/>
                </a:cubicBezTo>
                <a:close/>
                <a:moveTo>
                  <a:pt x="1286" y="399"/>
                </a:moveTo>
                <a:cubicBezTo>
                  <a:pt x="1286" y="399"/>
                  <a:pt x="1286" y="399"/>
                  <a:pt x="1286" y="399"/>
                </a:cubicBezTo>
                <a:cubicBezTo>
                  <a:pt x="762" y="708"/>
                  <a:pt x="762" y="708"/>
                  <a:pt x="762" y="708"/>
                </a:cubicBezTo>
                <a:cubicBezTo>
                  <a:pt x="773" y="715"/>
                  <a:pt x="780" y="728"/>
                  <a:pt x="780" y="741"/>
                </a:cubicBezTo>
                <a:cubicBezTo>
                  <a:pt x="780" y="741"/>
                  <a:pt x="780" y="741"/>
                  <a:pt x="780" y="882"/>
                </a:cubicBezTo>
                <a:cubicBezTo>
                  <a:pt x="780" y="882"/>
                  <a:pt x="780" y="882"/>
                  <a:pt x="1268" y="603"/>
                </a:cubicBezTo>
                <a:cubicBezTo>
                  <a:pt x="1279" y="597"/>
                  <a:pt x="1287" y="584"/>
                  <a:pt x="1287" y="571"/>
                </a:cubicBezTo>
                <a:cubicBezTo>
                  <a:pt x="1287" y="571"/>
                  <a:pt x="1287" y="571"/>
                  <a:pt x="1287" y="407"/>
                </a:cubicBezTo>
                <a:cubicBezTo>
                  <a:pt x="1287" y="404"/>
                  <a:pt x="1287" y="402"/>
                  <a:pt x="1286" y="399"/>
                </a:cubicBezTo>
                <a:close/>
                <a:moveTo>
                  <a:pt x="487" y="733"/>
                </a:moveTo>
                <a:cubicBezTo>
                  <a:pt x="493" y="733"/>
                  <a:pt x="498" y="728"/>
                  <a:pt x="498" y="721"/>
                </a:cubicBezTo>
                <a:cubicBezTo>
                  <a:pt x="498" y="721"/>
                  <a:pt x="498" y="721"/>
                  <a:pt x="498" y="705"/>
                </a:cubicBezTo>
                <a:cubicBezTo>
                  <a:pt x="498" y="698"/>
                  <a:pt x="493" y="689"/>
                  <a:pt x="486" y="685"/>
                </a:cubicBezTo>
                <a:cubicBezTo>
                  <a:pt x="486" y="685"/>
                  <a:pt x="486" y="685"/>
                  <a:pt x="337" y="600"/>
                </a:cubicBezTo>
                <a:cubicBezTo>
                  <a:pt x="328" y="595"/>
                  <a:pt x="320" y="600"/>
                  <a:pt x="320" y="610"/>
                </a:cubicBezTo>
                <a:cubicBezTo>
                  <a:pt x="320" y="610"/>
                  <a:pt x="320" y="610"/>
                  <a:pt x="320" y="625"/>
                </a:cubicBezTo>
                <a:cubicBezTo>
                  <a:pt x="320" y="634"/>
                  <a:pt x="326" y="643"/>
                  <a:pt x="332" y="646"/>
                </a:cubicBezTo>
                <a:cubicBezTo>
                  <a:pt x="332" y="646"/>
                  <a:pt x="332" y="646"/>
                  <a:pt x="481" y="731"/>
                </a:cubicBezTo>
                <a:cubicBezTo>
                  <a:pt x="483" y="732"/>
                  <a:pt x="485" y="733"/>
                  <a:pt x="487" y="733"/>
                </a:cubicBezTo>
                <a:close/>
                <a:moveTo>
                  <a:pt x="626" y="842"/>
                </a:moveTo>
                <a:cubicBezTo>
                  <a:pt x="622" y="836"/>
                  <a:pt x="612" y="835"/>
                  <a:pt x="606" y="839"/>
                </a:cubicBezTo>
                <a:cubicBezTo>
                  <a:pt x="606" y="839"/>
                  <a:pt x="606" y="839"/>
                  <a:pt x="587" y="850"/>
                </a:cubicBezTo>
                <a:cubicBezTo>
                  <a:pt x="587" y="850"/>
                  <a:pt x="587" y="850"/>
                  <a:pt x="587" y="770"/>
                </a:cubicBezTo>
                <a:cubicBezTo>
                  <a:pt x="587" y="770"/>
                  <a:pt x="587" y="770"/>
                  <a:pt x="623" y="750"/>
                </a:cubicBezTo>
                <a:cubicBezTo>
                  <a:pt x="629" y="746"/>
                  <a:pt x="630" y="738"/>
                  <a:pt x="626" y="732"/>
                </a:cubicBezTo>
                <a:cubicBezTo>
                  <a:pt x="626" y="732"/>
                  <a:pt x="626" y="732"/>
                  <a:pt x="626" y="732"/>
                </a:cubicBezTo>
                <a:cubicBezTo>
                  <a:pt x="622" y="727"/>
                  <a:pt x="612" y="724"/>
                  <a:pt x="606" y="728"/>
                </a:cubicBezTo>
                <a:cubicBezTo>
                  <a:pt x="606" y="728"/>
                  <a:pt x="606" y="728"/>
                  <a:pt x="562" y="753"/>
                </a:cubicBezTo>
                <a:cubicBezTo>
                  <a:pt x="557" y="756"/>
                  <a:pt x="556" y="767"/>
                  <a:pt x="556" y="767"/>
                </a:cubicBezTo>
                <a:cubicBezTo>
                  <a:pt x="556" y="767"/>
                  <a:pt x="556" y="767"/>
                  <a:pt x="556" y="869"/>
                </a:cubicBezTo>
                <a:cubicBezTo>
                  <a:pt x="556" y="869"/>
                  <a:pt x="557" y="878"/>
                  <a:pt x="560" y="881"/>
                </a:cubicBezTo>
                <a:cubicBezTo>
                  <a:pt x="563" y="884"/>
                  <a:pt x="573" y="889"/>
                  <a:pt x="579" y="885"/>
                </a:cubicBezTo>
                <a:cubicBezTo>
                  <a:pt x="579" y="885"/>
                  <a:pt x="579" y="885"/>
                  <a:pt x="623" y="859"/>
                </a:cubicBezTo>
                <a:cubicBezTo>
                  <a:pt x="629" y="855"/>
                  <a:pt x="631" y="847"/>
                  <a:pt x="626" y="842"/>
                </a:cubicBezTo>
                <a:close/>
                <a:moveTo>
                  <a:pt x="233" y="619"/>
                </a:moveTo>
                <a:cubicBezTo>
                  <a:pt x="228" y="613"/>
                  <a:pt x="219" y="612"/>
                  <a:pt x="212" y="616"/>
                </a:cubicBezTo>
                <a:cubicBezTo>
                  <a:pt x="212" y="616"/>
                  <a:pt x="212" y="616"/>
                  <a:pt x="193" y="627"/>
                </a:cubicBezTo>
                <a:cubicBezTo>
                  <a:pt x="193" y="627"/>
                  <a:pt x="193" y="627"/>
                  <a:pt x="193" y="547"/>
                </a:cubicBezTo>
                <a:cubicBezTo>
                  <a:pt x="193" y="547"/>
                  <a:pt x="193" y="547"/>
                  <a:pt x="229" y="527"/>
                </a:cubicBezTo>
                <a:cubicBezTo>
                  <a:pt x="236" y="523"/>
                  <a:pt x="236" y="515"/>
                  <a:pt x="232" y="509"/>
                </a:cubicBezTo>
                <a:cubicBezTo>
                  <a:pt x="232" y="509"/>
                  <a:pt x="232" y="509"/>
                  <a:pt x="232" y="509"/>
                </a:cubicBezTo>
                <a:cubicBezTo>
                  <a:pt x="228" y="503"/>
                  <a:pt x="219" y="501"/>
                  <a:pt x="212" y="505"/>
                </a:cubicBezTo>
                <a:cubicBezTo>
                  <a:pt x="212" y="505"/>
                  <a:pt x="212" y="505"/>
                  <a:pt x="168" y="530"/>
                </a:cubicBezTo>
                <a:cubicBezTo>
                  <a:pt x="163" y="533"/>
                  <a:pt x="161" y="544"/>
                  <a:pt x="161" y="544"/>
                </a:cubicBezTo>
                <a:cubicBezTo>
                  <a:pt x="161" y="544"/>
                  <a:pt x="161" y="544"/>
                  <a:pt x="161" y="646"/>
                </a:cubicBezTo>
                <a:cubicBezTo>
                  <a:pt x="161" y="646"/>
                  <a:pt x="163" y="655"/>
                  <a:pt x="166" y="658"/>
                </a:cubicBezTo>
                <a:cubicBezTo>
                  <a:pt x="169" y="661"/>
                  <a:pt x="178" y="666"/>
                  <a:pt x="185" y="662"/>
                </a:cubicBezTo>
                <a:cubicBezTo>
                  <a:pt x="185" y="662"/>
                  <a:pt x="185" y="662"/>
                  <a:pt x="229" y="636"/>
                </a:cubicBezTo>
                <a:cubicBezTo>
                  <a:pt x="236" y="632"/>
                  <a:pt x="237" y="624"/>
                  <a:pt x="233" y="619"/>
                </a:cubicBezTo>
                <a:close/>
              </a:path>
            </a:pathLst>
          </a:custGeom>
          <a:solidFill>
            <a:schemeClr val="bg1"/>
          </a:solidFill>
          <a:ln w="9525">
            <a:solidFill>
              <a:schemeClr val="tx2"/>
            </a:solidFill>
            <a:round/>
            <a:headEnd/>
            <a:tailEnd/>
          </a:ln>
          <a:extLst/>
        </p:spPr>
        <p:txBody>
          <a:bodyPr vert="horz" wrap="square" lIns="91440" tIns="45720" rIns="91440" bIns="45720" numCol="1" anchor="t" anchorCtr="0" compatLnSpc="1">
            <a:prstTxWarp prst="textNoShape">
              <a:avLst/>
            </a:prstTxWarp>
          </a:bodyPr>
          <a:lstStyle/>
          <a:p>
            <a:pPr defTabSz="931803"/>
            <a:endParaRPr lang="en-US">
              <a:solidFill>
                <a:srgbClr val="505050"/>
              </a:solidFill>
            </a:endParaRPr>
          </a:p>
        </p:txBody>
      </p:sp>
      <p:sp>
        <p:nvSpPr>
          <p:cNvPr id="81" name="Freeform 24"/>
          <p:cNvSpPr>
            <a:spLocks noEditPoints="1"/>
          </p:cNvSpPr>
          <p:nvPr/>
        </p:nvSpPr>
        <p:spPr bwMode="black">
          <a:xfrm>
            <a:off x="9067508" y="2807837"/>
            <a:ext cx="950476" cy="776269"/>
          </a:xfrm>
          <a:custGeom>
            <a:avLst/>
            <a:gdLst>
              <a:gd name="T0" fmla="*/ 524 w 1369"/>
              <a:gd name="T1" fmla="*/ 115 h 1057"/>
              <a:gd name="T2" fmla="*/ 373 w 1369"/>
              <a:gd name="T3" fmla="*/ 228 h 1057"/>
              <a:gd name="T4" fmla="*/ 455 w 1369"/>
              <a:gd name="T5" fmla="*/ 153 h 1057"/>
              <a:gd name="T6" fmla="*/ 5 w 1369"/>
              <a:gd name="T7" fmla="*/ 634 h 1057"/>
              <a:gd name="T8" fmla="*/ 149 w 1369"/>
              <a:gd name="T9" fmla="*/ 320 h 1057"/>
              <a:gd name="T10" fmla="*/ 26 w 1369"/>
              <a:gd name="T11" fmla="*/ 509 h 1057"/>
              <a:gd name="T12" fmla="*/ 652 w 1369"/>
              <a:gd name="T13" fmla="*/ 75 h 1057"/>
              <a:gd name="T14" fmla="*/ 36 w 1369"/>
              <a:gd name="T15" fmla="*/ 435 h 1057"/>
              <a:gd name="T16" fmla="*/ 28 w 1369"/>
              <a:gd name="T17" fmla="*/ 478 h 1057"/>
              <a:gd name="T18" fmla="*/ 9 w 1369"/>
              <a:gd name="T19" fmla="*/ 353 h 1057"/>
              <a:gd name="T20" fmla="*/ 1045 w 1369"/>
              <a:gd name="T21" fmla="*/ 157 h 1057"/>
              <a:gd name="T22" fmla="*/ 1251 w 1369"/>
              <a:gd name="T23" fmla="*/ 278 h 1057"/>
              <a:gd name="T24" fmla="*/ 1184 w 1369"/>
              <a:gd name="T25" fmla="*/ 236 h 1057"/>
              <a:gd name="T26" fmla="*/ 1369 w 1369"/>
              <a:gd name="T27" fmla="*/ 439 h 1057"/>
              <a:gd name="T28" fmla="*/ 1349 w 1369"/>
              <a:gd name="T29" fmla="*/ 356 h 1057"/>
              <a:gd name="T30" fmla="*/ 1150 w 1369"/>
              <a:gd name="T31" fmla="*/ 216 h 1057"/>
              <a:gd name="T32" fmla="*/ 859 w 1369"/>
              <a:gd name="T33" fmla="*/ 52 h 1057"/>
              <a:gd name="T34" fmla="*/ 781 w 1369"/>
              <a:gd name="T35" fmla="*/ 39 h 1057"/>
              <a:gd name="T36" fmla="*/ 746 w 1369"/>
              <a:gd name="T37" fmla="*/ 26 h 1057"/>
              <a:gd name="T38" fmla="*/ 682 w 1369"/>
              <a:gd name="T39" fmla="*/ 56 h 1057"/>
              <a:gd name="T40" fmla="*/ 67 w 1369"/>
              <a:gd name="T41" fmla="*/ 682 h 1057"/>
              <a:gd name="T42" fmla="*/ 963 w 1369"/>
              <a:gd name="T43" fmla="*/ 142 h 1057"/>
              <a:gd name="T44" fmla="*/ 906 w 1369"/>
              <a:gd name="T45" fmla="*/ 82 h 1057"/>
              <a:gd name="T46" fmla="*/ 247 w 1369"/>
              <a:gd name="T47" fmla="*/ 268 h 1057"/>
              <a:gd name="T48" fmla="*/ 1073 w 1369"/>
              <a:gd name="T49" fmla="*/ 766 h 1057"/>
              <a:gd name="T50" fmla="*/ 974 w 1369"/>
              <a:gd name="T51" fmla="*/ 824 h 1057"/>
              <a:gd name="T52" fmla="*/ 1048 w 1369"/>
              <a:gd name="T53" fmla="*/ 780 h 1057"/>
              <a:gd name="T54" fmla="*/ 834 w 1369"/>
              <a:gd name="T55" fmla="*/ 948 h 1057"/>
              <a:gd name="T56" fmla="*/ 882 w 1369"/>
              <a:gd name="T57" fmla="*/ 910 h 1057"/>
              <a:gd name="T58" fmla="*/ 1199 w 1369"/>
              <a:gd name="T59" fmla="*/ 723 h 1057"/>
              <a:gd name="T60" fmla="*/ 61 w 1369"/>
              <a:gd name="T61" fmla="*/ 327 h 1057"/>
              <a:gd name="T62" fmla="*/ 1353 w 1369"/>
              <a:gd name="T63" fmla="*/ 606 h 1057"/>
              <a:gd name="T64" fmla="*/ 1342 w 1369"/>
              <a:gd name="T65" fmla="*/ 518 h 1057"/>
              <a:gd name="T66" fmla="*/ 789 w 1369"/>
              <a:gd name="T67" fmla="*/ 977 h 1057"/>
              <a:gd name="T68" fmla="*/ 791 w 1369"/>
              <a:gd name="T69" fmla="*/ 972 h 1057"/>
              <a:gd name="T70" fmla="*/ 1249 w 1369"/>
              <a:gd name="T71" fmla="*/ 662 h 1057"/>
              <a:gd name="T72" fmla="*/ 1318 w 1369"/>
              <a:gd name="T73" fmla="*/ 616 h 1057"/>
              <a:gd name="T74" fmla="*/ 357 w 1369"/>
              <a:gd name="T75" fmla="*/ 821 h 1057"/>
              <a:gd name="T76" fmla="*/ 249 w 1369"/>
              <a:gd name="T77" fmla="*/ 759 h 1057"/>
              <a:gd name="T78" fmla="*/ 179 w 1369"/>
              <a:gd name="T79" fmla="*/ 721 h 1057"/>
              <a:gd name="T80" fmla="*/ 133 w 1369"/>
              <a:gd name="T81" fmla="*/ 704 h 1057"/>
              <a:gd name="T82" fmla="*/ 139 w 1369"/>
              <a:gd name="T83" fmla="*/ 731 h 1057"/>
              <a:gd name="T84" fmla="*/ 711 w 1369"/>
              <a:gd name="T85" fmla="*/ 1056 h 1057"/>
              <a:gd name="T86" fmla="*/ 606 w 1369"/>
              <a:gd name="T87" fmla="*/ 984 h 1057"/>
              <a:gd name="T88" fmla="*/ 614 w 1369"/>
              <a:gd name="T89" fmla="*/ 998 h 1057"/>
              <a:gd name="T90" fmla="*/ 555 w 1369"/>
              <a:gd name="T91" fmla="*/ 933 h 1057"/>
              <a:gd name="T92" fmla="*/ 676 w 1369"/>
              <a:gd name="T93" fmla="*/ 1024 h 1057"/>
              <a:gd name="T94" fmla="*/ 489 w 1369"/>
              <a:gd name="T95" fmla="*/ 898 h 1057"/>
              <a:gd name="T96" fmla="*/ 1274 w 1369"/>
              <a:gd name="T97" fmla="*/ 378 h 1057"/>
              <a:gd name="T98" fmla="*/ 749 w 1369"/>
              <a:gd name="T99" fmla="*/ 729 h 1057"/>
              <a:gd name="T100" fmla="*/ 146 w 1369"/>
              <a:gd name="T101" fmla="*/ 631 h 1057"/>
              <a:gd name="T102" fmla="*/ 600 w 1369"/>
              <a:gd name="T103" fmla="*/ 889 h 1057"/>
              <a:gd name="T104" fmla="*/ 780 w 1369"/>
              <a:gd name="T105" fmla="*/ 741 h 1057"/>
              <a:gd name="T106" fmla="*/ 486 w 1369"/>
              <a:gd name="T107" fmla="*/ 685 h 1057"/>
              <a:gd name="T108" fmla="*/ 587 w 1369"/>
              <a:gd name="T109" fmla="*/ 850 h 1057"/>
              <a:gd name="T110" fmla="*/ 560 w 1369"/>
              <a:gd name="T111" fmla="*/ 881 h 1057"/>
              <a:gd name="T112" fmla="*/ 232 w 1369"/>
              <a:gd name="T113" fmla="*/ 509 h 1057"/>
              <a:gd name="T114" fmla="*/ 233 w 1369"/>
              <a:gd name="T115" fmla="*/ 619 h 10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69" h="1057">
                <a:moveTo>
                  <a:pt x="234" y="304"/>
                </a:moveTo>
                <a:cubicBezTo>
                  <a:pt x="234" y="304"/>
                  <a:pt x="234" y="304"/>
                  <a:pt x="234" y="304"/>
                </a:cubicBezTo>
                <a:cubicBezTo>
                  <a:pt x="190" y="329"/>
                  <a:pt x="190" y="329"/>
                  <a:pt x="190" y="329"/>
                </a:cubicBezTo>
                <a:cubicBezTo>
                  <a:pt x="178" y="305"/>
                  <a:pt x="178" y="305"/>
                  <a:pt x="178" y="305"/>
                </a:cubicBezTo>
                <a:cubicBezTo>
                  <a:pt x="222" y="280"/>
                  <a:pt x="222" y="280"/>
                  <a:pt x="222" y="280"/>
                </a:cubicBezTo>
                <a:cubicBezTo>
                  <a:pt x="234" y="304"/>
                  <a:pt x="234" y="304"/>
                  <a:pt x="234" y="304"/>
                </a:cubicBezTo>
                <a:close/>
                <a:moveTo>
                  <a:pt x="581" y="113"/>
                </a:moveTo>
                <a:cubicBezTo>
                  <a:pt x="569" y="91"/>
                  <a:pt x="569" y="91"/>
                  <a:pt x="569" y="91"/>
                </a:cubicBezTo>
                <a:cubicBezTo>
                  <a:pt x="524" y="115"/>
                  <a:pt x="524" y="115"/>
                  <a:pt x="524" y="115"/>
                </a:cubicBezTo>
                <a:cubicBezTo>
                  <a:pt x="537" y="138"/>
                  <a:pt x="537" y="138"/>
                  <a:pt x="537" y="138"/>
                </a:cubicBezTo>
                <a:cubicBezTo>
                  <a:pt x="581" y="113"/>
                  <a:pt x="581" y="113"/>
                  <a:pt x="581" y="113"/>
                </a:cubicBezTo>
                <a:cubicBezTo>
                  <a:pt x="581" y="113"/>
                  <a:pt x="581" y="113"/>
                  <a:pt x="581" y="113"/>
                </a:cubicBezTo>
                <a:close/>
                <a:moveTo>
                  <a:pt x="373" y="228"/>
                </a:moveTo>
                <a:cubicBezTo>
                  <a:pt x="360" y="205"/>
                  <a:pt x="360" y="205"/>
                  <a:pt x="360" y="205"/>
                </a:cubicBezTo>
                <a:cubicBezTo>
                  <a:pt x="316" y="230"/>
                  <a:pt x="316" y="230"/>
                  <a:pt x="316" y="230"/>
                </a:cubicBezTo>
                <a:cubicBezTo>
                  <a:pt x="329" y="252"/>
                  <a:pt x="329" y="252"/>
                  <a:pt x="329" y="252"/>
                </a:cubicBezTo>
                <a:cubicBezTo>
                  <a:pt x="373" y="228"/>
                  <a:pt x="373" y="228"/>
                  <a:pt x="373" y="228"/>
                </a:cubicBezTo>
                <a:cubicBezTo>
                  <a:pt x="373" y="228"/>
                  <a:pt x="373" y="228"/>
                  <a:pt x="373" y="228"/>
                </a:cubicBezTo>
                <a:close/>
                <a:moveTo>
                  <a:pt x="443" y="190"/>
                </a:moveTo>
                <a:cubicBezTo>
                  <a:pt x="430" y="167"/>
                  <a:pt x="430" y="167"/>
                  <a:pt x="430" y="167"/>
                </a:cubicBezTo>
                <a:cubicBezTo>
                  <a:pt x="385" y="190"/>
                  <a:pt x="385" y="190"/>
                  <a:pt x="385" y="190"/>
                </a:cubicBezTo>
                <a:cubicBezTo>
                  <a:pt x="398" y="214"/>
                  <a:pt x="398" y="214"/>
                  <a:pt x="398" y="214"/>
                </a:cubicBezTo>
                <a:cubicBezTo>
                  <a:pt x="443" y="190"/>
                  <a:pt x="443" y="190"/>
                  <a:pt x="443" y="190"/>
                </a:cubicBezTo>
                <a:cubicBezTo>
                  <a:pt x="443" y="190"/>
                  <a:pt x="443" y="190"/>
                  <a:pt x="443" y="190"/>
                </a:cubicBezTo>
                <a:close/>
                <a:moveTo>
                  <a:pt x="513" y="151"/>
                </a:moveTo>
                <a:cubicBezTo>
                  <a:pt x="501" y="129"/>
                  <a:pt x="501" y="129"/>
                  <a:pt x="501" y="129"/>
                </a:cubicBezTo>
                <a:cubicBezTo>
                  <a:pt x="455" y="153"/>
                  <a:pt x="455" y="153"/>
                  <a:pt x="455" y="153"/>
                </a:cubicBezTo>
                <a:cubicBezTo>
                  <a:pt x="468" y="176"/>
                  <a:pt x="468" y="176"/>
                  <a:pt x="468" y="176"/>
                </a:cubicBezTo>
                <a:cubicBezTo>
                  <a:pt x="513" y="151"/>
                  <a:pt x="513" y="151"/>
                  <a:pt x="513" y="151"/>
                </a:cubicBezTo>
                <a:cubicBezTo>
                  <a:pt x="513" y="151"/>
                  <a:pt x="513" y="151"/>
                  <a:pt x="513" y="151"/>
                </a:cubicBezTo>
                <a:close/>
                <a:moveTo>
                  <a:pt x="32" y="631"/>
                </a:moveTo>
                <a:cubicBezTo>
                  <a:pt x="30" y="620"/>
                  <a:pt x="30" y="607"/>
                  <a:pt x="29" y="592"/>
                </a:cubicBezTo>
                <a:cubicBezTo>
                  <a:pt x="28" y="587"/>
                  <a:pt x="28" y="587"/>
                  <a:pt x="28" y="587"/>
                </a:cubicBezTo>
                <a:cubicBezTo>
                  <a:pt x="1" y="589"/>
                  <a:pt x="1" y="589"/>
                  <a:pt x="1" y="589"/>
                </a:cubicBezTo>
                <a:cubicBezTo>
                  <a:pt x="1" y="595"/>
                  <a:pt x="1" y="595"/>
                  <a:pt x="1" y="595"/>
                </a:cubicBezTo>
                <a:cubicBezTo>
                  <a:pt x="3" y="608"/>
                  <a:pt x="3" y="622"/>
                  <a:pt x="5" y="634"/>
                </a:cubicBezTo>
                <a:cubicBezTo>
                  <a:pt x="6" y="639"/>
                  <a:pt x="6" y="639"/>
                  <a:pt x="6" y="639"/>
                </a:cubicBezTo>
                <a:cubicBezTo>
                  <a:pt x="33" y="636"/>
                  <a:pt x="33" y="636"/>
                  <a:pt x="33" y="636"/>
                </a:cubicBezTo>
                <a:cubicBezTo>
                  <a:pt x="32" y="631"/>
                  <a:pt x="32" y="631"/>
                  <a:pt x="32" y="631"/>
                </a:cubicBezTo>
                <a:cubicBezTo>
                  <a:pt x="32" y="631"/>
                  <a:pt x="32" y="631"/>
                  <a:pt x="32" y="631"/>
                </a:cubicBezTo>
                <a:close/>
                <a:moveTo>
                  <a:pt x="143" y="346"/>
                </a:moveTo>
                <a:cubicBezTo>
                  <a:pt x="148" y="346"/>
                  <a:pt x="152" y="346"/>
                  <a:pt x="157" y="344"/>
                </a:cubicBezTo>
                <a:cubicBezTo>
                  <a:pt x="162" y="343"/>
                  <a:pt x="162" y="343"/>
                  <a:pt x="162" y="343"/>
                </a:cubicBezTo>
                <a:cubicBezTo>
                  <a:pt x="154" y="318"/>
                  <a:pt x="154" y="318"/>
                  <a:pt x="154" y="318"/>
                </a:cubicBezTo>
                <a:cubicBezTo>
                  <a:pt x="149" y="320"/>
                  <a:pt x="149" y="320"/>
                  <a:pt x="149" y="320"/>
                </a:cubicBezTo>
                <a:cubicBezTo>
                  <a:pt x="143" y="322"/>
                  <a:pt x="133" y="320"/>
                  <a:pt x="118" y="316"/>
                </a:cubicBezTo>
                <a:cubicBezTo>
                  <a:pt x="113" y="315"/>
                  <a:pt x="113" y="315"/>
                  <a:pt x="113" y="315"/>
                </a:cubicBezTo>
                <a:cubicBezTo>
                  <a:pt x="105" y="338"/>
                  <a:pt x="105" y="338"/>
                  <a:pt x="105" y="338"/>
                </a:cubicBezTo>
                <a:cubicBezTo>
                  <a:pt x="110" y="341"/>
                  <a:pt x="110" y="341"/>
                  <a:pt x="110" y="341"/>
                </a:cubicBezTo>
                <a:cubicBezTo>
                  <a:pt x="124" y="344"/>
                  <a:pt x="134" y="346"/>
                  <a:pt x="143" y="346"/>
                </a:cubicBezTo>
                <a:close/>
                <a:moveTo>
                  <a:pt x="26" y="554"/>
                </a:moveTo>
                <a:cubicBezTo>
                  <a:pt x="26" y="543"/>
                  <a:pt x="26" y="534"/>
                  <a:pt x="26" y="525"/>
                </a:cubicBezTo>
                <a:cubicBezTo>
                  <a:pt x="26" y="521"/>
                  <a:pt x="26" y="518"/>
                  <a:pt x="26" y="514"/>
                </a:cubicBezTo>
                <a:cubicBezTo>
                  <a:pt x="26" y="509"/>
                  <a:pt x="26" y="509"/>
                  <a:pt x="26" y="509"/>
                </a:cubicBezTo>
                <a:cubicBezTo>
                  <a:pt x="0" y="509"/>
                  <a:pt x="0" y="509"/>
                  <a:pt x="0" y="509"/>
                </a:cubicBezTo>
                <a:cubicBezTo>
                  <a:pt x="0" y="514"/>
                  <a:pt x="0" y="514"/>
                  <a:pt x="0" y="514"/>
                </a:cubicBezTo>
                <a:cubicBezTo>
                  <a:pt x="0" y="517"/>
                  <a:pt x="0" y="521"/>
                  <a:pt x="0" y="525"/>
                </a:cubicBezTo>
                <a:cubicBezTo>
                  <a:pt x="0" y="534"/>
                  <a:pt x="0" y="544"/>
                  <a:pt x="0" y="554"/>
                </a:cubicBezTo>
                <a:cubicBezTo>
                  <a:pt x="0" y="560"/>
                  <a:pt x="0" y="560"/>
                  <a:pt x="0" y="560"/>
                </a:cubicBezTo>
                <a:cubicBezTo>
                  <a:pt x="26" y="559"/>
                  <a:pt x="26" y="559"/>
                  <a:pt x="26" y="559"/>
                </a:cubicBezTo>
                <a:cubicBezTo>
                  <a:pt x="26" y="554"/>
                  <a:pt x="26" y="554"/>
                  <a:pt x="26" y="554"/>
                </a:cubicBezTo>
                <a:cubicBezTo>
                  <a:pt x="26" y="554"/>
                  <a:pt x="26" y="554"/>
                  <a:pt x="26" y="554"/>
                </a:cubicBezTo>
                <a:close/>
                <a:moveTo>
                  <a:pt x="652" y="75"/>
                </a:moveTo>
                <a:cubicBezTo>
                  <a:pt x="639" y="54"/>
                  <a:pt x="639" y="54"/>
                  <a:pt x="639" y="54"/>
                </a:cubicBezTo>
                <a:cubicBezTo>
                  <a:pt x="594" y="77"/>
                  <a:pt x="594" y="77"/>
                  <a:pt x="594" y="77"/>
                </a:cubicBezTo>
                <a:cubicBezTo>
                  <a:pt x="606" y="101"/>
                  <a:pt x="606" y="101"/>
                  <a:pt x="606" y="101"/>
                </a:cubicBezTo>
                <a:cubicBezTo>
                  <a:pt x="652" y="75"/>
                  <a:pt x="652" y="75"/>
                  <a:pt x="652" y="75"/>
                </a:cubicBezTo>
                <a:cubicBezTo>
                  <a:pt x="652" y="75"/>
                  <a:pt x="652" y="75"/>
                  <a:pt x="652" y="75"/>
                </a:cubicBezTo>
                <a:close/>
                <a:moveTo>
                  <a:pt x="28" y="478"/>
                </a:moveTo>
                <a:cubicBezTo>
                  <a:pt x="29" y="476"/>
                  <a:pt x="29" y="475"/>
                  <a:pt x="29" y="475"/>
                </a:cubicBezTo>
                <a:cubicBezTo>
                  <a:pt x="34" y="468"/>
                  <a:pt x="36" y="458"/>
                  <a:pt x="36" y="446"/>
                </a:cubicBezTo>
                <a:cubicBezTo>
                  <a:pt x="36" y="443"/>
                  <a:pt x="36" y="439"/>
                  <a:pt x="36" y="435"/>
                </a:cubicBezTo>
                <a:cubicBezTo>
                  <a:pt x="35" y="430"/>
                  <a:pt x="35" y="430"/>
                  <a:pt x="35" y="430"/>
                </a:cubicBezTo>
                <a:cubicBezTo>
                  <a:pt x="9" y="431"/>
                  <a:pt x="9" y="431"/>
                  <a:pt x="9" y="431"/>
                </a:cubicBezTo>
                <a:cubicBezTo>
                  <a:pt x="9" y="437"/>
                  <a:pt x="9" y="437"/>
                  <a:pt x="9" y="437"/>
                </a:cubicBezTo>
                <a:cubicBezTo>
                  <a:pt x="9" y="440"/>
                  <a:pt x="9" y="443"/>
                  <a:pt x="9" y="446"/>
                </a:cubicBezTo>
                <a:cubicBezTo>
                  <a:pt x="9" y="456"/>
                  <a:pt x="8" y="460"/>
                  <a:pt x="7" y="461"/>
                </a:cubicBezTo>
                <a:cubicBezTo>
                  <a:pt x="5" y="464"/>
                  <a:pt x="3" y="467"/>
                  <a:pt x="2" y="472"/>
                </a:cubicBezTo>
                <a:cubicBezTo>
                  <a:pt x="1" y="477"/>
                  <a:pt x="1" y="477"/>
                  <a:pt x="1" y="477"/>
                </a:cubicBezTo>
                <a:cubicBezTo>
                  <a:pt x="27" y="484"/>
                  <a:pt x="27" y="484"/>
                  <a:pt x="27" y="484"/>
                </a:cubicBezTo>
                <a:cubicBezTo>
                  <a:pt x="28" y="478"/>
                  <a:pt x="28" y="478"/>
                  <a:pt x="28" y="478"/>
                </a:cubicBezTo>
                <a:cubicBezTo>
                  <a:pt x="28" y="478"/>
                  <a:pt x="28" y="478"/>
                  <a:pt x="28" y="478"/>
                </a:cubicBezTo>
                <a:close/>
                <a:moveTo>
                  <a:pt x="5" y="404"/>
                </a:moveTo>
                <a:cubicBezTo>
                  <a:pt x="31" y="400"/>
                  <a:pt x="31" y="400"/>
                  <a:pt x="31" y="400"/>
                </a:cubicBezTo>
                <a:cubicBezTo>
                  <a:pt x="30" y="395"/>
                  <a:pt x="30" y="395"/>
                  <a:pt x="30" y="395"/>
                </a:cubicBezTo>
                <a:cubicBezTo>
                  <a:pt x="29" y="391"/>
                  <a:pt x="28" y="384"/>
                  <a:pt x="28" y="382"/>
                </a:cubicBezTo>
                <a:cubicBezTo>
                  <a:pt x="28" y="380"/>
                  <a:pt x="29" y="374"/>
                  <a:pt x="34" y="363"/>
                </a:cubicBezTo>
                <a:cubicBezTo>
                  <a:pt x="36" y="358"/>
                  <a:pt x="36" y="358"/>
                  <a:pt x="36" y="358"/>
                </a:cubicBezTo>
                <a:cubicBezTo>
                  <a:pt x="11" y="348"/>
                  <a:pt x="11" y="348"/>
                  <a:pt x="11" y="348"/>
                </a:cubicBezTo>
                <a:cubicBezTo>
                  <a:pt x="9" y="353"/>
                  <a:pt x="9" y="353"/>
                  <a:pt x="9" y="353"/>
                </a:cubicBezTo>
                <a:cubicBezTo>
                  <a:pt x="6" y="361"/>
                  <a:pt x="1" y="373"/>
                  <a:pt x="1" y="382"/>
                </a:cubicBezTo>
                <a:cubicBezTo>
                  <a:pt x="1" y="386"/>
                  <a:pt x="2" y="391"/>
                  <a:pt x="3" y="399"/>
                </a:cubicBezTo>
                <a:cubicBezTo>
                  <a:pt x="5" y="404"/>
                  <a:pt x="5" y="404"/>
                  <a:pt x="5" y="404"/>
                </a:cubicBezTo>
                <a:cubicBezTo>
                  <a:pt x="5" y="404"/>
                  <a:pt x="5" y="404"/>
                  <a:pt x="5" y="404"/>
                </a:cubicBezTo>
                <a:close/>
                <a:moveTo>
                  <a:pt x="1067" y="199"/>
                </a:moveTo>
                <a:cubicBezTo>
                  <a:pt x="1072" y="201"/>
                  <a:pt x="1072" y="201"/>
                  <a:pt x="1072" y="201"/>
                </a:cubicBezTo>
                <a:cubicBezTo>
                  <a:pt x="1085" y="179"/>
                  <a:pt x="1085" y="179"/>
                  <a:pt x="1085" y="179"/>
                </a:cubicBezTo>
                <a:cubicBezTo>
                  <a:pt x="1080" y="176"/>
                  <a:pt x="1080" y="176"/>
                  <a:pt x="1080" y="176"/>
                </a:cubicBezTo>
                <a:cubicBezTo>
                  <a:pt x="1068" y="170"/>
                  <a:pt x="1057" y="163"/>
                  <a:pt x="1045" y="157"/>
                </a:cubicBezTo>
                <a:cubicBezTo>
                  <a:pt x="1040" y="154"/>
                  <a:pt x="1040" y="154"/>
                  <a:pt x="1040" y="154"/>
                </a:cubicBezTo>
                <a:cubicBezTo>
                  <a:pt x="1027" y="177"/>
                  <a:pt x="1027" y="177"/>
                  <a:pt x="1027" y="177"/>
                </a:cubicBezTo>
                <a:cubicBezTo>
                  <a:pt x="1032" y="180"/>
                  <a:pt x="1032" y="180"/>
                  <a:pt x="1032" y="180"/>
                </a:cubicBezTo>
                <a:cubicBezTo>
                  <a:pt x="1045" y="187"/>
                  <a:pt x="1057" y="193"/>
                  <a:pt x="1067" y="199"/>
                </a:cubicBezTo>
                <a:close/>
                <a:moveTo>
                  <a:pt x="1270" y="323"/>
                </a:moveTo>
                <a:cubicBezTo>
                  <a:pt x="1275" y="326"/>
                  <a:pt x="1275" y="326"/>
                  <a:pt x="1275" y="326"/>
                </a:cubicBezTo>
                <a:cubicBezTo>
                  <a:pt x="1290" y="304"/>
                  <a:pt x="1290" y="304"/>
                  <a:pt x="1290" y="304"/>
                </a:cubicBezTo>
                <a:cubicBezTo>
                  <a:pt x="1286" y="301"/>
                  <a:pt x="1286" y="301"/>
                  <a:pt x="1286" y="301"/>
                </a:cubicBezTo>
                <a:cubicBezTo>
                  <a:pt x="1276" y="294"/>
                  <a:pt x="1264" y="287"/>
                  <a:pt x="1251" y="278"/>
                </a:cubicBezTo>
                <a:cubicBezTo>
                  <a:pt x="1246" y="275"/>
                  <a:pt x="1246" y="275"/>
                  <a:pt x="1246" y="275"/>
                </a:cubicBezTo>
                <a:cubicBezTo>
                  <a:pt x="1232" y="297"/>
                  <a:pt x="1232" y="297"/>
                  <a:pt x="1232" y="297"/>
                </a:cubicBezTo>
                <a:cubicBezTo>
                  <a:pt x="1237" y="300"/>
                  <a:pt x="1237" y="300"/>
                  <a:pt x="1237" y="300"/>
                </a:cubicBezTo>
                <a:cubicBezTo>
                  <a:pt x="1249" y="308"/>
                  <a:pt x="1261" y="316"/>
                  <a:pt x="1270" y="323"/>
                </a:cubicBezTo>
                <a:close/>
                <a:moveTo>
                  <a:pt x="1204" y="279"/>
                </a:moveTo>
                <a:cubicBezTo>
                  <a:pt x="1209" y="282"/>
                  <a:pt x="1209" y="282"/>
                  <a:pt x="1209" y="282"/>
                </a:cubicBezTo>
                <a:cubicBezTo>
                  <a:pt x="1223" y="259"/>
                  <a:pt x="1223" y="259"/>
                  <a:pt x="1223" y="259"/>
                </a:cubicBezTo>
                <a:cubicBezTo>
                  <a:pt x="1217" y="257"/>
                  <a:pt x="1217" y="257"/>
                  <a:pt x="1217" y="257"/>
                </a:cubicBezTo>
                <a:cubicBezTo>
                  <a:pt x="1207" y="250"/>
                  <a:pt x="1196" y="243"/>
                  <a:pt x="1184" y="236"/>
                </a:cubicBezTo>
                <a:cubicBezTo>
                  <a:pt x="1179" y="233"/>
                  <a:pt x="1179" y="233"/>
                  <a:pt x="1179" y="233"/>
                </a:cubicBezTo>
                <a:cubicBezTo>
                  <a:pt x="1166" y="256"/>
                  <a:pt x="1166" y="256"/>
                  <a:pt x="1166" y="256"/>
                </a:cubicBezTo>
                <a:cubicBezTo>
                  <a:pt x="1170" y="259"/>
                  <a:pt x="1170" y="259"/>
                  <a:pt x="1170" y="259"/>
                </a:cubicBezTo>
                <a:cubicBezTo>
                  <a:pt x="1183" y="265"/>
                  <a:pt x="1194" y="272"/>
                  <a:pt x="1204" y="279"/>
                </a:cubicBezTo>
                <a:close/>
                <a:moveTo>
                  <a:pt x="1337" y="403"/>
                </a:moveTo>
                <a:cubicBezTo>
                  <a:pt x="1340" y="414"/>
                  <a:pt x="1341" y="427"/>
                  <a:pt x="1343" y="441"/>
                </a:cubicBezTo>
                <a:cubicBezTo>
                  <a:pt x="1343" y="447"/>
                  <a:pt x="1343" y="447"/>
                  <a:pt x="1343" y="447"/>
                </a:cubicBezTo>
                <a:cubicBezTo>
                  <a:pt x="1369" y="445"/>
                  <a:pt x="1369" y="445"/>
                  <a:pt x="1369" y="445"/>
                </a:cubicBezTo>
                <a:cubicBezTo>
                  <a:pt x="1369" y="439"/>
                  <a:pt x="1369" y="439"/>
                  <a:pt x="1369" y="439"/>
                </a:cubicBezTo>
                <a:cubicBezTo>
                  <a:pt x="1367" y="424"/>
                  <a:pt x="1365" y="410"/>
                  <a:pt x="1363" y="397"/>
                </a:cubicBezTo>
                <a:cubicBezTo>
                  <a:pt x="1362" y="392"/>
                  <a:pt x="1362" y="392"/>
                  <a:pt x="1362" y="392"/>
                </a:cubicBezTo>
                <a:cubicBezTo>
                  <a:pt x="1336" y="397"/>
                  <a:pt x="1336" y="397"/>
                  <a:pt x="1336" y="397"/>
                </a:cubicBezTo>
                <a:cubicBezTo>
                  <a:pt x="1337" y="403"/>
                  <a:pt x="1337" y="403"/>
                  <a:pt x="1337" y="403"/>
                </a:cubicBezTo>
                <a:cubicBezTo>
                  <a:pt x="1337" y="403"/>
                  <a:pt x="1337" y="403"/>
                  <a:pt x="1337" y="403"/>
                </a:cubicBezTo>
                <a:close/>
                <a:moveTo>
                  <a:pt x="1325" y="369"/>
                </a:moveTo>
                <a:cubicBezTo>
                  <a:pt x="1328" y="373"/>
                  <a:pt x="1328" y="373"/>
                  <a:pt x="1328" y="373"/>
                </a:cubicBezTo>
                <a:cubicBezTo>
                  <a:pt x="1352" y="362"/>
                  <a:pt x="1352" y="362"/>
                  <a:pt x="1352" y="362"/>
                </a:cubicBezTo>
                <a:cubicBezTo>
                  <a:pt x="1349" y="356"/>
                  <a:pt x="1349" y="356"/>
                  <a:pt x="1349" y="356"/>
                </a:cubicBezTo>
                <a:cubicBezTo>
                  <a:pt x="1344" y="348"/>
                  <a:pt x="1334" y="338"/>
                  <a:pt x="1318" y="325"/>
                </a:cubicBezTo>
                <a:cubicBezTo>
                  <a:pt x="1313" y="321"/>
                  <a:pt x="1313" y="321"/>
                  <a:pt x="1313" y="321"/>
                </a:cubicBezTo>
                <a:cubicBezTo>
                  <a:pt x="1296" y="342"/>
                  <a:pt x="1296" y="342"/>
                  <a:pt x="1296" y="342"/>
                </a:cubicBezTo>
                <a:cubicBezTo>
                  <a:pt x="1301" y="345"/>
                  <a:pt x="1301" y="345"/>
                  <a:pt x="1301" y="345"/>
                </a:cubicBezTo>
                <a:cubicBezTo>
                  <a:pt x="1319" y="359"/>
                  <a:pt x="1324" y="367"/>
                  <a:pt x="1325" y="369"/>
                </a:cubicBezTo>
                <a:close/>
                <a:moveTo>
                  <a:pt x="1136" y="238"/>
                </a:moveTo>
                <a:cubicBezTo>
                  <a:pt x="1141" y="241"/>
                  <a:pt x="1141" y="241"/>
                  <a:pt x="1141" y="241"/>
                </a:cubicBezTo>
                <a:cubicBezTo>
                  <a:pt x="1155" y="219"/>
                  <a:pt x="1155" y="219"/>
                  <a:pt x="1155" y="219"/>
                </a:cubicBezTo>
                <a:cubicBezTo>
                  <a:pt x="1150" y="216"/>
                  <a:pt x="1150" y="216"/>
                  <a:pt x="1150" y="216"/>
                </a:cubicBezTo>
                <a:cubicBezTo>
                  <a:pt x="1138" y="210"/>
                  <a:pt x="1127" y="203"/>
                  <a:pt x="1115" y="196"/>
                </a:cubicBezTo>
                <a:cubicBezTo>
                  <a:pt x="1109" y="194"/>
                  <a:pt x="1109" y="194"/>
                  <a:pt x="1109" y="194"/>
                </a:cubicBezTo>
                <a:cubicBezTo>
                  <a:pt x="1096" y="216"/>
                  <a:pt x="1096" y="216"/>
                  <a:pt x="1096" y="216"/>
                </a:cubicBezTo>
                <a:cubicBezTo>
                  <a:pt x="1101" y="219"/>
                  <a:pt x="1101" y="219"/>
                  <a:pt x="1101" y="219"/>
                </a:cubicBezTo>
                <a:cubicBezTo>
                  <a:pt x="1113" y="225"/>
                  <a:pt x="1125" y="232"/>
                  <a:pt x="1136" y="238"/>
                </a:cubicBezTo>
                <a:close/>
                <a:moveTo>
                  <a:pt x="844" y="74"/>
                </a:moveTo>
                <a:cubicBezTo>
                  <a:pt x="849" y="77"/>
                  <a:pt x="849" y="77"/>
                  <a:pt x="849" y="77"/>
                </a:cubicBezTo>
                <a:cubicBezTo>
                  <a:pt x="863" y="55"/>
                  <a:pt x="863" y="55"/>
                  <a:pt x="863" y="55"/>
                </a:cubicBezTo>
                <a:cubicBezTo>
                  <a:pt x="859" y="52"/>
                  <a:pt x="859" y="52"/>
                  <a:pt x="859" y="52"/>
                </a:cubicBezTo>
                <a:cubicBezTo>
                  <a:pt x="846" y="44"/>
                  <a:pt x="834" y="37"/>
                  <a:pt x="823" y="31"/>
                </a:cubicBezTo>
                <a:cubicBezTo>
                  <a:pt x="819" y="28"/>
                  <a:pt x="819" y="28"/>
                  <a:pt x="819" y="28"/>
                </a:cubicBezTo>
                <a:cubicBezTo>
                  <a:pt x="805" y="51"/>
                  <a:pt x="805" y="51"/>
                  <a:pt x="805" y="51"/>
                </a:cubicBezTo>
                <a:cubicBezTo>
                  <a:pt x="810" y="54"/>
                  <a:pt x="810" y="54"/>
                  <a:pt x="810" y="54"/>
                </a:cubicBezTo>
                <a:cubicBezTo>
                  <a:pt x="821" y="59"/>
                  <a:pt x="832" y="66"/>
                  <a:pt x="844" y="74"/>
                </a:cubicBezTo>
                <a:close/>
                <a:moveTo>
                  <a:pt x="746" y="26"/>
                </a:moveTo>
                <a:cubicBezTo>
                  <a:pt x="747" y="26"/>
                  <a:pt x="748" y="26"/>
                  <a:pt x="750" y="26"/>
                </a:cubicBezTo>
                <a:cubicBezTo>
                  <a:pt x="753" y="27"/>
                  <a:pt x="761" y="29"/>
                  <a:pt x="776" y="36"/>
                </a:cubicBezTo>
                <a:cubicBezTo>
                  <a:pt x="781" y="39"/>
                  <a:pt x="781" y="39"/>
                  <a:pt x="781" y="39"/>
                </a:cubicBezTo>
                <a:cubicBezTo>
                  <a:pt x="792" y="15"/>
                  <a:pt x="792" y="15"/>
                  <a:pt x="792" y="15"/>
                </a:cubicBezTo>
                <a:cubicBezTo>
                  <a:pt x="787" y="13"/>
                  <a:pt x="787" y="13"/>
                  <a:pt x="787" y="13"/>
                </a:cubicBezTo>
                <a:cubicBezTo>
                  <a:pt x="772" y="5"/>
                  <a:pt x="761" y="1"/>
                  <a:pt x="753" y="0"/>
                </a:cubicBezTo>
                <a:cubicBezTo>
                  <a:pt x="750" y="0"/>
                  <a:pt x="748" y="0"/>
                  <a:pt x="746" y="0"/>
                </a:cubicBezTo>
                <a:cubicBezTo>
                  <a:pt x="746" y="0"/>
                  <a:pt x="746" y="0"/>
                  <a:pt x="746" y="0"/>
                </a:cubicBezTo>
                <a:cubicBezTo>
                  <a:pt x="739" y="0"/>
                  <a:pt x="739" y="0"/>
                  <a:pt x="739" y="0"/>
                </a:cubicBezTo>
                <a:cubicBezTo>
                  <a:pt x="739" y="26"/>
                  <a:pt x="739" y="26"/>
                  <a:pt x="739" y="26"/>
                </a:cubicBezTo>
                <a:cubicBezTo>
                  <a:pt x="746" y="26"/>
                  <a:pt x="746" y="26"/>
                  <a:pt x="746" y="26"/>
                </a:cubicBezTo>
                <a:cubicBezTo>
                  <a:pt x="746" y="26"/>
                  <a:pt x="746" y="26"/>
                  <a:pt x="746" y="26"/>
                </a:cubicBezTo>
                <a:close/>
                <a:moveTo>
                  <a:pt x="682" y="56"/>
                </a:moveTo>
                <a:cubicBezTo>
                  <a:pt x="689" y="51"/>
                  <a:pt x="700" y="43"/>
                  <a:pt x="713" y="37"/>
                </a:cubicBezTo>
                <a:cubicBezTo>
                  <a:pt x="718" y="34"/>
                  <a:pt x="718" y="34"/>
                  <a:pt x="718" y="34"/>
                </a:cubicBezTo>
                <a:cubicBezTo>
                  <a:pt x="706" y="11"/>
                  <a:pt x="706" y="11"/>
                  <a:pt x="706" y="11"/>
                </a:cubicBezTo>
                <a:cubicBezTo>
                  <a:pt x="701" y="13"/>
                  <a:pt x="701" y="13"/>
                  <a:pt x="701" y="13"/>
                </a:cubicBezTo>
                <a:cubicBezTo>
                  <a:pt x="687" y="20"/>
                  <a:pt x="674" y="29"/>
                  <a:pt x="666" y="35"/>
                </a:cubicBezTo>
                <a:cubicBezTo>
                  <a:pt x="661" y="39"/>
                  <a:pt x="661" y="39"/>
                  <a:pt x="661" y="39"/>
                </a:cubicBezTo>
                <a:cubicBezTo>
                  <a:pt x="677" y="60"/>
                  <a:pt x="677" y="60"/>
                  <a:pt x="677" y="60"/>
                </a:cubicBezTo>
                <a:cubicBezTo>
                  <a:pt x="682" y="56"/>
                  <a:pt x="682" y="56"/>
                  <a:pt x="682" y="56"/>
                </a:cubicBezTo>
                <a:cubicBezTo>
                  <a:pt x="682" y="56"/>
                  <a:pt x="682" y="56"/>
                  <a:pt x="682" y="56"/>
                </a:cubicBezTo>
                <a:close/>
                <a:moveTo>
                  <a:pt x="38" y="662"/>
                </a:moveTo>
                <a:cubicBezTo>
                  <a:pt x="35" y="658"/>
                  <a:pt x="35" y="658"/>
                  <a:pt x="35" y="658"/>
                </a:cubicBezTo>
                <a:cubicBezTo>
                  <a:pt x="15" y="675"/>
                  <a:pt x="15" y="675"/>
                  <a:pt x="15" y="675"/>
                </a:cubicBezTo>
                <a:cubicBezTo>
                  <a:pt x="19" y="680"/>
                  <a:pt x="19" y="680"/>
                  <a:pt x="19" y="680"/>
                </a:cubicBezTo>
                <a:cubicBezTo>
                  <a:pt x="29" y="690"/>
                  <a:pt x="44" y="699"/>
                  <a:pt x="55" y="705"/>
                </a:cubicBezTo>
                <a:cubicBezTo>
                  <a:pt x="59" y="707"/>
                  <a:pt x="59" y="707"/>
                  <a:pt x="59" y="707"/>
                </a:cubicBezTo>
                <a:cubicBezTo>
                  <a:pt x="72" y="685"/>
                  <a:pt x="72" y="685"/>
                  <a:pt x="72" y="685"/>
                </a:cubicBezTo>
                <a:cubicBezTo>
                  <a:pt x="67" y="682"/>
                  <a:pt x="67" y="682"/>
                  <a:pt x="67" y="682"/>
                </a:cubicBezTo>
                <a:cubicBezTo>
                  <a:pt x="54" y="675"/>
                  <a:pt x="44" y="669"/>
                  <a:pt x="38" y="662"/>
                </a:cubicBezTo>
                <a:close/>
                <a:moveTo>
                  <a:pt x="997" y="161"/>
                </a:moveTo>
                <a:cubicBezTo>
                  <a:pt x="1002" y="163"/>
                  <a:pt x="1002" y="163"/>
                  <a:pt x="1002" y="163"/>
                </a:cubicBezTo>
                <a:cubicBezTo>
                  <a:pt x="1014" y="141"/>
                  <a:pt x="1014" y="141"/>
                  <a:pt x="1014" y="141"/>
                </a:cubicBezTo>
                <a:cubicBezTo>
                  <a:pt x="1010" y="138"/>
                  <a:pt x="1010" y="138"/>
                  <a:pt x="1010" y="138"/>
                </a:cubicBezTo>
                <a:cubicBezTo>
                  <a:pt x="997" y="131"/>
                  <a:pt x="986" y="125"/>
                  <a:pt x="975" y="119"/>
                </a:cubicBezTo>
                <a:cubicBezTo>
                  <a:pt x="970" y="116"/>
                  <a:pt x="970" y="116"/>
                  <a:pt x="970" y="116"/>
                </a:cubicBezTo>
                <a:cubicBezTo>
                  <a:pt x="958" y="139"/>
                  <a:pt x="958" y="139"/>
                  <a:pt x="958" y="139"/>
                </a:cubicBezTo>
                <a:cubicBezTo>
                  <a:pt x="963" y="142"/>
                  <a:pt x="963" y="142"/>
                  <a:pt x="963" y="142"/>
                </a:cubicBezTo>
                <a:cubicBezTo>
                  <a:pt x="973" y="148"/>
                  <a:pt x="985" y="154"/>
                  <a:pt x="997" y="161"/>
                </a:cubicBezTo>
                <a:close/>
                <a:moveTo>
                  <a:pt x="888" y="102"/>
                </a:moveTo>
                <a:cubicBezTo>
                  <a:pt x="891" y="103"/>
                  <a:pt x="892" y="104"/>
                  <a:pt x="892" y="104"/>
                </a:cubicBezTo>
                <a:cubicBezTo>
                  <a:pt x="893" y="105"/>
                  <a:pt x="893" y="105"/>
                  <a:pt x="893" y="105"/>
                </a:cubicBezTo>
                <a:cubicBezTo>
                  <a:pt x="894" y="106"/>
                  <a:pt x="907" y="112"/>
                  <a:pt x="928" y="124"/>
                </a:cubicBezTo>
                <a:cubicBezTo>
                  <a:pt x="932" y="126"/>
                  <a:pt x="932" y="126"/>
                  <a:pt x="932" y="126"/>
                </a:cubicBezTo>
                <a:cubicBezTo>
                  <a:pt x="945" y="103"/>
                  <a:pt x="945" y="103"/>
                  <a:pt x="945" y="103"/>
                </a:cubicBezTo>
                <a:cubicBezTo>
                  <a:pt x="940" y="100"/>
                  <a:pt x="940" y="100"/>
                  <a:pt x="940" y="100"/>
                </a:cubicBezTo>
                <a:cubicBezTo>
                  <a:pt x="917" y="88"/>
                  <a:pt x="909" y="84"/>
                  <a:pt x="906" y="82"/>
                </a:cubicBezTo>
                <a:cubicBezTo>
                  <a:pt x="906" y="82"/>
                  <a:pt x="906" y="82"/>
                  <a:pt x="906" y="82"/>
                </a:cubicBezTo>
                <a:cubicBezTo>
                  <a:pt x="906" y="82"/>
                  <a:pt x="900" y="78"/>
                  <a:pt x="891" y="73"/>
                </a:cubicBezTo>
                <a:cubicBezTo>
                  <a:pt x="887" y="69"/>
                  <a:pt x="887" y="69"/>
                  <a:pt x="887" y="69"/>
                </a:cubicBezTo>
                <a:cubicBezTo>
                  <a:pt x="873" y="91"/>
                  <a:pt x="873" y="91"/>
                  <a:pt x="873" y="91"/>
                </a:cubicBezTo>
                <a:cubicBezTo>
                  <a:pt x="877" y="94"/>
                  <a:pt x="877" y="94"/>
                  <a:pt x="877" y="94"/>
                </a:cubicBezTo>
                <a:cubicBezTo>
                  <a:pt x="882" y="97"/>
                  <a:pt x="886" y="100"/>
                  <a:pt x="888" y="102"/>
                </a:cubicBezTo>
                <a:close/>
                <a:moveTo>
                  <a:pt x="304" y="266"/>
                </a:moveTo>
                <a:cubicBezTo>
                  <a:pt x="291" y="242"/>
                  <a:pt x="291" y="242"/>
                  <a:pt x="291" y="242"/>
                </a:cubicBezTo>
                <a:cubicBezTo>
                  <a:pt x="247" y="268"/>
                  <a:pt x="247" y="268"/>
                  <a:pt x="247" y="268"/>
                </a:cubicBezTo>
                <a:cubicBezTo>
                  <a:pt x="260" y="290"/>
                  <a:pt x="260" y="290"/>
                  <a:pt x="260" y="290"/>
                </a:cubicBezTo>
                <a:cubicBezTo>
                  <a:pt x="304" y="266"/>
                  <a:pt x="304" y="266"/>
                  <a:pt x="304" y="266"/>
                </a:cubicBezTo>
                <a:cubicBezTo>
                  <a:pt x="304" y="266"/>
                  <a:pt x="304" y="266"/>
                  <a:pt x="304" y="266"/>
                </a:cubicBezTo>
                <a:close/>
                <a:moveTo>
                  <a:pt x="1073" y="766"/>
                </a:moveTo>
                <a:cubicBezTo>
                  <a:pt x="1085" y="787"/>
                  <a:pt x="1085" y="787"/>
                  <a:pt x="1085" y="787"/>
                </a:cubicBezTo>
                <a:cubicBezTo>
                  <a:pt x="1129" y="762"/>
                  <a:pt x="1129" y="762"/>
                  <a:pt x="1129" y="762"/>
                </a:cubicBezTo>
                <a:cubicBezTo>
                  <a:pt x="1117" y="740"/>
                  <a:pt x="1117" y="740"/>
                  <a:pt x="1117" y="740"/>
                </a:cubicBezTo>
                <a:cubicBezTo>
                  <a:pt x="1073" y="766"/>
                  <a:pt x="1073" y="766"/>
                  <a:pt x="1073" y="766"/>
                </a:cubicBezTo>
                <a:cubicBezTo>
                  <a:pt x="1073" y="766"/>
                  <a:pt x="1073" y="766"/>
                  <a:pt x="1073" y="766"/>
                </a:cubicBezTo>
                <a:close/>
                <a:moveTo>
                  <a:pt x="974" y="824"/>
                </a:moveTo>
                <a:cubicBezTo>
                  <a:pt x="961" y="831"/>
                  <a:pt x="950" y="838"/>
                  <a:pt x="940" y="844"/>
                </a:cubicBezTo>
                <a:cubicBezTo>
                  <a:pt x="936" y="847"/>
                  <a:pt x="936" y="847"/>
                  <a:pt x="936" y="847"/>
                </a:cubicBezTo>
                <a:cubicBezTo>
                  <a:pt x="949" y="870"/>
                  <a:pt x="949" y="870"/>
                  <a:pt x="949" y="870"/>
                </a:cubicBezTo>
                <a:cubicBezTo>
                  <a:pt x="953" y="867"/>
                  <a:pt x="953" y="867"/>
                  <a:pt x="953" y="867"/>
                </a:cubicBezTo>
                <a:cubicBezTo>
                  <a:pt x="964" y="860"/>
                  <a:pt x="975" y="853"/>
                  <a:pt x="987" y="846"/>
                </a:cubicBezTo>
                <a:cubicBezTo>
                  <a:pt x="992" y="844"/>
                  <a:pt x="992" y="844"/>
                  <a:pt x="992" y="844"/>
                </a:cubicBezTo>
                <a:cubicBezTo>
                  <a:pt x="979" y="821"/>
                  <a:pt x="979" y="821"/>
                  <a:pt x="979" y="821"/>
                </a:cubicBezTo>
                <a:cubicBezTo>
                  <a:pt x="974" y="824"/>
                  <a:pt x="974" y="824"/>
                  <a:pt x="974" y="824"/>
                </a:cubicBezTo>
                <a:cubicBezTo>
                  <a:pt x="974" y="824"/>
                  <a:pt x="974" y="824"/>
                  <a:pt x="974" y="824"/>
                </a:cubicBezTo>
                <a:close/>
                <a:moveTo>
                  <a:pt x="1043" y="783"/>
                </a:moveTo>
                <a:cubicBezTo>
                  <a:pt x="1031" y="789"/>
                  <a:pt x="1019" y="796"/>
                  <a:pt x="1008" y="803"/>
                </a:cubicBezTo>
                <a:cubicBezTo>
                  <a:pt x="1003" y="806"/>
                  <a:pt x="1003" y="806"/>
                  <a:pt x="1003" y="806"/>
                </a:cubicBezTo>
                <a:cubicBezTo>
                  <a:pt x="1016" y="828"/>
                  <a:pt x="1016" y="828"/>
                  <a:pt x="1016" y="828"/>
                </a:cubicBezTo>
                <a:cubicBezTo>
                  <a:pt x="1021" y="825"/>
                  <a:pt x="1021" y="825"/>
                  <a:pt x="1021" y="825"/>
                </a:cubicBezTo>
                <a:cubicBezTo>
                  <a:pt x="1033" y="819"/>
                  <a:pt x="1045" y="813"/>
                  <a:pt x="1056" y="805"/>
                </a:cubicBezTo>
                <a:cubicBezTo>
                  <a:pt x="1062" y="803"/>
                  <a:pt x="1062" y="803"/>
                  <a:pt x="1062" y="803"/>
                </a:cubicBezTo>
                <a:cubicBezTo>
                  <a:pt x="1048" y="780"/>
                  <a:pt x="1048" y="780"/>
                  <a:pt x="1048" y="780"/>
                </a:cubicBezTo>
                <a:cubicBezTo>
                  <a:pt x="1043" y="783"/>
                  <a:pt x="1043" y="783"/>
                  <a:pt x="1043" y="783"/>
                </a:cubicBezTo>
                <a:cubicBezTo>
                  <a:pt x="1043" y="783"/>
                  <a:pt x="1043" y="783"/>
                  <a:pt x="1043" y="783"/>
                </a:cubicBezTo>
                <a:close/>
                <a:moveTo>
                  <a:pt x="838" y="909"/>
                </a:moveTo>
                <a:cubicBezTo>
                  <a:pt x="824" y="920"/>
                  <a:pt x="816" y="927"/>
                  <a:pt x="812" y="934"/>
                </a:cubicBezTo>
                <a:cubicBezTo>
                  <a:pt x="811" y="936"/>
                  <a:pt x="809" y="938"/>
                  <a:pt x="808" y="941"/>
                </a:cubicBezTo>
                <a:cubicBezTo>
                  <a:pt x="805" y="946"/>
                  <a:pt x="805" y="946"/>
                  <a:pt x="805" y="946"/>
                </a:cubicBezTo>
                <a:cubicBezTo>
                  <a:pt x="827" y="959"/>
                  <a:pt x="827" y="959"/>
                  <a:pt x="827" y="959"/>
                </a:cubicBezTo>
                <a:cubicBezTo>
                  <a:pt x="830" y="955"/>
                  <a:pt x="830" y="955"/>
                  <a:pt x="830" y="955"/>
                </a:cubicBezTo>
                <a:cubicBezTo>
                  <a:pt x="832" y="953"/>
                  <a:pt x="832" y="950"/>
                  <a:pt x="834" y="948"/>
                </a:cubicBezTo>
                <a:cubicBezTo>
                  <a:pt x="835" y="947"/>
                  <a:pt x="838" y="942"/>
                  <a:pt x="854" y="930"/>
                </a:cubicBezTo>
                <a:cubicBezTo>
                  <a:pt x="858" y="926"/>
                  <a:pt x="858" y="926"/>
                  <a:pt x="858" y="926"/>
                </a:cubicBezTo>
                <a:cubicBezTo>
                  <a:pt x="843" y="906"/>
                  <a:pt x="843" y="906"/>
                  <a:pt x="843" y="906"/>
                </a:cubicBezTo>
                <a:cubicBezTo>
                  <a:pt x="838" y="909"/>
                  <a:pt x="838" y="909"/>
                  <a:pt x="838" y="909"/>
                </a:cubicBezTo>
                <a:cubicBezTo>
                  <a:pt x="838" y="909"/>
                  <a:pt x="838" y="909"/>
                  <a:pt x="838" y="909"/>
                </a:cubicBezTo>
                <a:close/>
                <a:moveTo>
                  <a:pt x="905" y="864"/>
                </a:moveTo>
                <a:cubicBezTo>
                  <a:pt x="894" y="872"/>
                  <a:pt x="882" y="879"/>
                  <a:pt x="872" y="886"/>
                </a:cubicBezTo>
                <a:cubicBezTo>
                  <a:pt x="868" y="889"/>
                  <a:pt x="868" y="889"/>
                  <a:pt x="868" y="889"/>
                </a:cubicBezTo>
                <a:cubicBezTo>
                  <a:pt x="882" y="910"/>
                  <a:pt x="882" y="910"/>
                  <a:pt x="882" y="910"/>
                </a:cubicBezTo>
                <a:cubicBezTo>
                  <a:pt x="886" y="907"/>
                  <a:pt x="886" y="907"/>
                  <a:pt x="886" y="907"/>
                </a:cubicBezTo>
                <a:cubicBezTo>
                  <a:pt x="897" y="901"/>
                  <a:pt x="908" y="894"/>
                  <a:pt x="919" y="887"/>
                </a:cubicBezTo>
                <a:cubicBezTo>
                  <a:pt x="924" y="884"/>
                  <a:pt x="924" y="884"/>
                  <a:pt x="924" y="884"/>
                </a:cubicBezTo>
                <a:cubicBezTo>
                  <a:pt x="911" y="861"/>
                  <a:pt x="911" y="861"/>
                  <a:pt x="911" y="861"/>
                </a:cubicBezTo>
                <a:cubicBezTo>
                  <a:pt x="905" y="864"/>
                  <a:pt x="905" y="864"/>
                  <a:pt x="905" y="864"/>
                </a:cubicBezTo>
                <a:cubicBezTo>
                  <a:pt x="905" y="864"/>
                  <a:pt x="905" y="864"/>
                  <a:pt x="905" y="864"/>
                </a:cubicBezTo>
                <a:close/>
                <a:moveTo>
                  <a:pt x="1140" y="726"/>
                </a:moveTo>
                <a:cubicBezTo>
                  <a:pt x="1155" y="748"/>
                  <a:pt x="1155" y="748"/>
                  <a:pt x="1155" y="748"/>
                </a:cubicBezTo>
                <a:cubicBezTo>
                  <a:pt x="1199" y="723"/>
                  <a:pt x="1199" y="723"/>
                  <a:pt x="1199" y="723"/>
                </a:cubicBezTo>
                <a:cubicBezTo>
                  <a:pt x="1184" y="701"/>
                  <a:pt x="1184" y="701"/>
                  <a:pt x="1184" y="701"/>
                </a:cubicBezTo>
                <a:cubicBezTo>
                  <a:pt x="1140" y="726"/>
                  <a:pt x="1140" y="726"/>
                  <a:pt x="1140" y="726"/>
                </a:cubicBezTo>
                <a:cubicBezTo>
                  <a:pt x="1140" y="726"/>
                  <a:pt x="1140" y="726"/>
                  <a:pt x="1140" y="726"/>
                </a:cubicBezTo>
                <a:close/>
                <a:moveTo>
                  <a:pt x="48" y="303"/>
                </a:moveTo>
                <a:cubicBezTo>
                  <a:pt x="43" y="306"/>
                  <a:pt x="37" y="310"/>
                  <a:pt x="32" y="317"/>
                </a:cubicBezTo>
                <a:cubicBezTo>
                  <a:pt x="28" y="322"/>
                  <a:pt x="28" y="322"/>
                  <a:pt x="28" y="322"/>
                </a:cubicBezTo>
                <a:cubicBezTo>
                  <a:pt x="48" y="339"/>
                  <a:pt x="48" y="339"/>
                  <a:pt x="48" y="339"/>
                </a:cubicBezTo>
                <a:cubicBezTo>
                  <a:pt x="51" y="334"/>
                  <a:pt x="51" y="334"/>
                  <a:pt x="51" y="334"/>
                </a:cubicBezTo>
                <a:cubicBezTo>
                  <a:pt x="54" y="330"/>
                  <a:pt x="58" y="328"/>
                  <a:pt x="61" y="327"/>
                </a:cubicBezTo>
                <a:cubicBezTo>
                  <a:pt x="61" y="327"/>
                  <a:pt x="63" y="325"/>
                  <a:pt x="74" y="328"/>
                </a:cubicBezTo>
                <a:cubicBezTo>
                  <a:pt x="80" y="330"/>
                  <a:pt x="80" y="330"/>
                  <a:pt x="80" y="330"/>
                </a:cubicBezTo>
                <a:cubicBezTo>
                  <a:pt x="86" y="305"/>
                  <a:pt x="86" y="305"/>
                  <a:pt x="86" y="305"/>
                </a:cubicBezTo>
                <a:cubicBezTo>
                  <a:pt x="81" y="304"/>
                  <a:pt x="81" y="304"/>
                  <a:pt x="81" y="304"/>
                </a:cubicBezTo>
                <a:cubicBezTo>
                  <a:pt x="67" y="299"/>
                  <a:pt x="57" y="299"/>
                  <a:pt x="48" y="303"/>
                </a:cubicBezTo>
                <a:close/>
                <a:moveTo>
                  <a:pt x="1338" y="556"/>
                </a:moveTo>
                <a:cubicBezTo>
                  <a:pt x="1336" y="570"/>
                  <a:pt x="1333" y="583"/>
                  <a:pt x="1330" y="593"/>
                </a:cubicBezTo>
                <a:cubicBezTo>
                  <a:pt x="1328" y="598"/>
                  <a:pt x="1328" y="598"/>
                  <a:pt x="1328" y="598"/>
                </a:cubicBezTo>
                <a:cubicBezTo>
                  <a:pt x="1353" y="606"/>
                  <a:pt x="1353" y="606"/>
                  <a:pt x="1353" y="606"/>
                </a:cubicBezTo>
                <a:cubicBezTo>
                  <a:pt x="1355" y="601"/>
                  <a:pt x="1355" y="601"/>
                  <a:pt x="1355" y="601"/>
                </a:cubicBezTo>
                <a:cubicBezTo>
                  <a:pt x="1358" y="590"/>
                  <a:pt x="1361" y="576"/>
                  <a:pt x="1363" y="561"/>
                </a:cubicBezTo>
                <a:cubicBezTo>
                  <a:pt x="1364" y="555"/>
                  <a:pt x="1364" y="555"/>
                  <a:pt x="1364" y="555"/>
                </a:cubicBezTo>
                <a:cubicBezTo>
                  <a:pt x="1339" y="551"/>
                  <a:pt x="1339" y="551"/>
                  <a:pt x="1339" y="551"/>
                </a:cubicBezTo>
                <a:cubicBezTo>
                  <a:pt x="1338" y="556"/>
                  <a:pt x="1338" y="556"/>
                  <a:pt x="1338" y="556"/>
                </a:cubicBezTo>
                <a:cubicBezTo>
                  <a:pt x="1338" y="556"/>
                  <a:pt x="1338" y="556"/>
                  <a:pt x="1338" y="556"/>
                </a:cubicBezTo>
                <a:close/>
                <a:moveTo>
                  <a:pt x="1344" y="474"/>
                </a:moveTo>
                <a:cubicBezTo>
                  <a:pt x="1344" y="480"/>
                  <a:pt x="1344" y="480"/>
                  <a:pt x="1344" y="480"/>
                </a:cubicBezTo>
                <a:cubicBezTo>
                  <a:pt x="1344" y="493"/>
                  <a:pt x="1344" y="506"/>
                  <a:pt x="1342" y="518"/>
                </a:cubicBezTo>
                <a:cubicBezTo>
                  <a:pt x="1342" y="524"/>
                  <a:pt x="1342" y="524"/>
                  <a:pt x="1342" y="524"/>
                </a:cubicBezTo>
                <a:cubicBezTo>
                  <a:pt x="1367" y="526"/>
                  <a:pt x="1367" y="526"/>
                  <a:pt x="1367" y="526"/>
                </a:cubicBezTo>
                <a:cubicBezTo>
                  <a:pt x="1367" y="520"/>
                  <a:pt x="1367" y="520"/>
                  <a:pt x="1367" y="520"/>
                </a:cubicBezTo>
                <a:cubicBezTo>
                  <a:pt x="1368" y="507"/>
                  <a:pt x="1369" y="493"/>
                  <a:pt x="1369" y="480"/>
                </a:cubicBezTo>
                <a:cubicBezTo>
                  <a:pt x="1369" y="474"/>
                  <a:pt x="1369" y="474"/>
                  <a:pt x="1369" y="474"/>
                </a:cubicBezTo>
                <a:cubicBezTo>
                  <a:pt x="1344" y="474"/>
                  <a:pt x="1344" y="474"/>
                  <a:pt x="1344" y="474"/>
                </a:cubicBezTo>
                <a:cubicBezTo>
                  <a:pt x="1344" y="474"/>
                  <a:pt x="1344" y="474"/>
                  <a:pt x="1344" y="474"/>
                </a:cubicBezTo>
                <a:close/>
                <a:moveTo>
                  <a:pt x="791" y="972"/>
                </a:moveTo>
                <a:cubicBezTo>
                  <a:pt x="789" y="977"/>
                  <a:pt x="789" y="977"/>
                  <a:pt x="789" y="977"/>
                </a:cubicBezTo>
                <a:cubicBezTo>
                  <a:pt x="782" y="989"/>
                  <a:pt x="777" y="1000"/>
                  <a:pt x="771" y="1009"/>
                </a:cubicBezTo>
                <a:cubicBezTo>
                  <a:pt x="767" y="1014"/>
                  <a:pt x="767" y="1014"/>
                  <a:pt x="767" y="1014"/>
                </a:cubicBezTo>
                <a:cubicBezTo>
                  <a:pt x="789" y="1028"/>
                  <a:pt x="789" y="1028"/>
                  <a:pt x="789" y="1028"/>
                </a:cubicBezTo>
                <a:cubicBezTo>
                  <a:pt x="792" y="1024"/>
                  <a:pt x="792" y="1024"/>
                  <a:pt x="792" y="1024"/>
                </a:cubicBezTo>
                <a:cubicBezTo>
                  <a:pt x="799" y="1014"/>
                  <a:pt x="805" y="1002"/>
                  <a:pt x="812" y="988"/>
                </a:cubicBezTo>
                <a:cubicBezTo>
                  <a:pt x="814" y="984"/>
                  <a:pt x="814" y="984"/>
                  <a:pt x="814" y="984"/>
                </a:cubicBezTo>
                <a:cubicBezTo>
                  <a:pt x="804" y="977"/>
                  <a:pt x="804" y="977"/>
                  <a:pt x="804" y="977"/>
                </a:cubicBezTo>
                <a:cubicBezTo>
                  <a:pt x="791" y="972"/>
                  <a:pt x="791" y="972"/>
                  <a:pt x="791" y="972"/>
                </a:cubicBezTo>
                <a:cubicBezTo>
                  <a:pt x="791" y="972"/>
                  <a:pt x="791" y="972"/>
                  <a:pt x="791" y="972"/>
                </a:cubicBezTo>
                <a:close/>
                <a:moveTo>
                  <a:pt x="1249" y="662"/>
                </a:moveTo>
                <a:cubicBezTo>
                  <a:pt x="1238" y="669"/>
                  <a:pt x="1226" y="676"/>
                  <a:pt x="1214" y="683"/>
                </a:cubicBezTo>
                <a:cubicBezTo>
                  <a:pt x="1210" y="686"/>
                  <a:pt x="1210" y="686"/>
                  <a:pt x="1210" y="686"/>
                </a:cubicBezTo>
                <a:cubicBezTo>
                  <a:pt x="1222" y="709"/>
                  <a:pt x="1222" y="709"/>
                  <a:pt x="1222" y="709"/>
                </a:cubicBezTo>
                <a:cubicBezTo>
                  <a:pt x="1228" y="706"/>
                  <a:pt x="1228" y="706"/>
                  <a:pt x="1228" y="706"/>
                </a:cubicBezTo>
                <a:cubicBezTo>
                  <a:pt x="1240" y="698"/>
                  <a:pt x="1252" y="691"/>
                  <a:pt x="1262" y="685"/>
                </a:cubicBezTo>
                <a:cubicBezTo>
                  <a:pt x="1267" y="682"/>
                  <a:pt x="1267" y="682"/>
                  <a:pt x="1267" y="682"/>
                </a:cubicBezTo>
                <a:cubicBezTo>
                  <a:pt x="1253" y="660"/>
                  <a:pt x="1253" y="660"/>
                  <a:pt x="1253" y="660"/>
                </a:cubicBezTo>
                <a:cubicBezTo>
                  <a:pt x="1249" y="662"/>
                  <a:pt x="1249" y="662"/>
                  <a:pt x="1249" y="662"/>
                </a:cubicBezTo>
                <a:cubicBezTo>
                  <a:pt x="1249" y="662"/>
                  <a:pt x="1249" y="662"/>
                  <a:pt x="1249" y="662"/>
                </a:cubicBezTo>
                <a:close/>
                <a:moveTo>
                  <a:pt x="1314" y="619"/>
                </a:moveTo>
                <a:cubicBezTo>
                  <a:pt x="1307" y="625"/>
                  <a:pt x="1297" y="632"/>
                  <a:pt x="1283" y="641"/>
                </a:cubicBezTo>
                <a:cubicBezTo>
                  <a:pt x="1278" y="645"/>
                  <a:pt x="1278" y="645"/>
                  <a:pt x="1278" y="645"/>
                </a:cubicBezTo>
                <a:cubicBezTo>
                  <a:pt x="1292" y="666"/>
                  <a:pt x="1292" y="666"/>
                  <a:pt x="1292" y="666"/>
                </a:cubicBezTo>
                <a:cubicBezTo>
                  <a:pt x="1297" y="663"/>
                  <a:pt x="1297" y="663"/>
                  <a:pt x="1297" y="663"/>
                </a:cubicBezTo>
                <a:cubicBezTo>
                  <a:pt x="1312" y="653"/>
                  <a:pt x="1323" y="646"/>
                  <a:pt x="1330" y="640"/>
                </a:cubicBezTo>
                <a:cubicBezTo>
                  <a:pt x="1334" y="636"/>
                  <a:pt x="1334" y="636"/>
                  <a:pt x="1334" y="636"/>
                </a:cubicBezTo>
                <a:cubicBezTo>
                  <a:pt x="1318" y="616"/>
                  <a:pt x="1318" y="616"/>
                  <a:pt x="1318" y="616"/>
                </a:cubicBezTo>
                <a:cubicBezTo>
                  <a:pt x="1314" y="619"/>
                  <a:pt x="1314" y="619"/>
                  <a:pt x="1314" y="619"/>
                </a:cubicBezTo>
                <a:cubicBezTo>
                  <a:pt x="1314" y="619"/>
                  <a:pt x="1314" y="619"/>
                  <a:pt x="1314" y="619"/>
                </a:cubicBezTo>
                <a:close/>
                <a:moveTo>
                  <a:pt x="318" y="798"/>
                </a:moveTo>
                <a:cubicBezTo>
                  <a:pt x="314" y="795"/>
                  <a:pt x="314" y="795"/>
                  <a:pt x="314" y="795"/>
                </a:cubicBezTo>
                <a:cubicBezTo>
                  <a:pt x="300" y="818"/>
                  <a:pt x="300" y="818"/>
                  <a:pt x="300" y="818"/>
                </a:cubicBezTo>
                <a:cubicBezTo>
                  <a:pt x="306" y="821"/>
                  <a:pt x="306" y="821"/>
                  <a:pt x="306" y="821"/>
                </a:cubicBezTo>
                <a:cubicBezTo>
                  <a:pt x="317" y="828"/>
                  <a:pt x="328" y="834"/>
                  <a:pt x="339" y="841"/>
                </a:cubicBezTo>
                <a:cubicBezTo>
                  <a:pt x="344" y="844"/>
                  <a:pt x="344" y="844"/>
                  <a:pt x="344" y="844"/>
                </a:cubicBezTo>
                <a:cubicBezTo>
                  <a:pt x="357" y="821"/>
                  <a:pt x="357" y="821"/>
                  <a:pt x="357" y="821"/>
                </a:cubicBezTo>
                <a:cubicBezTo>
                  <a:pt x="353" y="818"/>
                  <a:pt x="353" y="818"/>
                  <a:pt x="353" y="818"/>
                </a:cubicBezTo>
                <a:cubicBezTo>
                  <a:pt x="341" y="812"/>
                  <a:pt x="330" y="805"/>
                  <a:pt x="318" y="798"/>
                </a:cubicBezTo>
                <a:close/>
                <a:moveTo>
                  <a:pt x="368" y="858"/>
                </a:moveTo>
                <a:cubicBezTo>
                  <a:pt x="413" y="883"/>
                  <a:pt x="413" y="883"/>
                  <a:pt x="413" y="883"/>
                </a:cubicBezTo>
                <a:cubicBezTo>
                  <a:pt x="425" y="861"/>
                  <a:pt x="425" y="861"/>
                  <a:pt x="425" y="861"/>
                </a:cubicBezTo>
                <a:cubicBezTo>
                  <a:pt x="381" y="834"/>
                  <a:pt x="381" y="834"/>
                  <a:pt x="381" y="834"/>
                </a:cubicBezTo>
                <a:cubicBezTo>
                  <a:pt x="368" y="858"/>
                  <a:pt x="368" y="858"/>
                  <a:pt x="368" y="858"/>
                </a:cubicBezTo>
                <a:cubicBezTo>
                  <a:pt x="368" y="858"/>
                  <a:pt x="368" y="858"/>
                  <a:pt x="368" y="858"/>
                </a:cubicBezTo>
                <a:close/>
                <a:moveTo>
                  <a:pt x="249" y="759"/>
                </a:moveTo>
                <a:cubicBezTo>
                  <a:pt x="244" y="756"/>
                  <a:pt x="244" y="756"/>
                  <a:pt x="244" y="756"/>
                </a:cubicBezTo>
                <a:cubicBezTo>
                  <a:pt x="231" y="779"/>
                  <a:pt x="231" y="779"/>
                  <a:pt x="231" y="779"/>
                </a:cubicBezTo>
                <a:cubicBezTo>
                  <a:pt x="236" y="781"/>
                  <a:pt x="236" y="781"/>
                  <a:pt x="236" y="781"/>
                </a:cubicBezTo>
                <a:cubicBezTo>
                  <a:pt x="247" y="787"/>
                  <a:pt x="259" y="794"/>
                  <a:pt x="271" y="801"/>
                </a:cubicBezTo>
                <a:cubicBezTo>
                  <a:pt x="276" y="803"/>
                  <a:pt x="276" y="803"/>
                  <a:pt x="276" y="803"/>
                </a:cubicBezTo>
                <a:cubicBezTo>
                  <a:pt x="289" y="781"/>
                  <a:pt x="289" y="781"/>
                  <a:pt x="289" y="781"/>
                </a:cubicBezTo>
                <a:cubicBezTo>
                  <a:pt x="284" y="778"/>
                  <a:pt x="284" y="778"/>
                  <a:pt x="284" y="778"/>
                </a:cubicBezTo>
                <a:cubicBezTo>
                  <a:pt x="271" y="771"/>
                  <a:pt x="260" y="765"/>
                  <a:pt x="249" y="759"/>
                </a:cubicBezTo>
                <a:close/>
                <a:moveTo>
                  <a:pt x="179" y="721"/>
                </a:moveTo>
                <a:cubicBezTo>
                  <a:pt x="174" y="718"/>
                  <a:pt x="174" y="718"/>
                  <a:pt x="174" y="718"/>
                </a:cubicBezTo>
                <a:cubicBezTo>
                  <a:pt x="162" y="741"/>
                  <a:pt x="162" y="741"/>
                  <a:pt x="162" y="741"/>
                </a:cubicBezTo>
                <a:cubicBezTo>
                  <a:pt x="167" y="744"/>
                  <a:pt x="167" y="744"/>
                  <a:pt x="167" y="744"/>
                </a:cubicBezTo>
                <a:cubicBezTo>
                  <a:pt x="177" y="749"/>
                  <a:pt x="188" y="756"/>
                  <a:pt x="202" y="762"/>
                </a:cubicBezTo>
                <a:cubicBezTo>
                  <a:pt x="206" y="765"/>
                  <a:pt x="206" y="765"/>
                  <a:pt x="206" y="765"/>
                </a:cubicBezTo>
                <a:cubicBezTo>
                  <a:pt x="219" y="742"/>
                  <a:pt x="219" y="742"/>
                  <a:pt x="219" y="742"/>
                </a:cubicBezTo>
                <a:cubicBezTo>
                  <a:pt x="214" y="740"/>
                  <a:pt x="214" y="740"/>
                  <a:pt x="214" y="740"/>
                </a:cubicBezTo>
                <a:cubicBezTo>
                  <a:pt x="200" y="732"/>
                  <a:pt x="188" y="726"/>
                  <a:pt x="179" y="721"/>
                </a:cubicBezTo>
                <a:close/>
                <a:moveTo>
                  <a:pt x="133" y="704"/>
                </a:moveTo>
                <a:cubicBezTo>
                  <a:pt x="131" y="704"/>
                  <a:pt x="131" y="704"/>
                  <a:pt x="131" y="704"/>
                </a:cubicBezTo>
                <a:cubicBezTo>
                  <a:pt x="124" y="704"/>
                  <a:pt x="114" y="702"/>
                  <a:pt x="101" y="698"/>
                </a:cubicBezTo>
                <a:cubicBezTo>
                  <a:pt x="96" y="696"/>
                  <a:pt x="96" y="696"/>
                  <a:pt x="96" y="696"/>
                </a:cubicBezTo>
                <a:cubicBezTo>
                  <a:pt x="88" y="721"/>
                  <a:pt x="88" y="721"/>
                  <a:pt x="88" y="721"/>
                </a:cubicBezTo>
                <a:cubicBezTo>
                  <a:pt x="93" y="722"/>
                  <a:pt x="93" y="722"/>
                  <a:pt x="93" y="722"/>
                </a:cubicBezTo>
                <a:cubicBezTo>
                  <a:pt x="103" y="726"/>
                  <a:pt x="117" y="729"/>
                  <a:pt x="129" y="729"/>
                </a:cubicBezTo>
                <a:cubicBezTo>
                  <a:pt x="130" y="729"/>
                  <a:pt x="132" y="729"/>
                  <a:pt x="133" y="729"/>
                </a:cubicBezTo>
                <a:cubicBezTo>
                  <a:pt x="133" y="729"/>
                  <a:pt x="133" y="729"/>
                  <a:pt x="133" y="729"/>
                </a:cubicBezTo>
                <a:cubicBezTo>
                  <a:pt x="139" y="731"/>
                  <a:pt x="139" y="731"/>
                  <a:pt x="139" y="731"/>
                </a:cubicBezTo>
                <a:cubicBezTo>
                  <a:pt x="144" y="706"/>
                  <a:pt x="144" y="706"/>
                  <a:pt x="144" y="706"/>
                </a:cubicBezTo>
                <a:cubicBezTo>
                  <a:pt x="139" y="704"/>
                  <a:pt x="139" y="704"/>
                  <a:pt x="139" y="704"/>
                </a:cubicBezTo>
                <a:cubicBezTo>
                  <a:pt x="137" y="704"/>
                  <a:pt x="135" y="704"/>
                  <a:pt x="133" y="704"/>
                </a:cubicBezTo>
                <a:close/>
                <a:moveTo>
                  <a:pt x="748" y="1029"/>
                </a:moveTo>
                <a:cubicBezTo>
                  <a:pt x="747" y="1029"/>
                  <a:pt x="747" y="1029"/>
                  <a:pt x="745" y="1030"/>
                </a:cubicBezTo>
                <a:cubicBezTo>
                  <a:pt x="738" y="1031"/>
                  <a:pt x="726" y="1031"/>
                  <a:pt x="714" y="1030"/>
                </a:cubicBezTo>
                <a:cubicBezTo>
                  <a:pt x="708" y="1029"/>
                  <a:pt x="708" y="1029"/>
                  <a:pt x="708" y="1029"/>
                </a:cubicBezTo>
                <a:cubicBezTo>
                  <a:pt x="706" y="1055"/>
                  <a:pt x="706" y="1055"/>
                  <a:pt x="706" y="1055"/>
                </a:cubicBezTo>
                <a:cubicBezTo>
                  <a:pt x="711" y="1056"/>
                  <a:pt x="711" y="1056"/>
                  <a:pt x="711" y="1056"/>
                </a:cubicBezTo>
                <a:cubicBezTo>
                  <a:pt x="718" y="1057"/>
                  <a:pt x="724" y="1057"/>
                  <a:pt x="729" y="1057"/>
                </a:cubicBezTo>
                <a:cubicBezTo>
                  <a:pt x="738" y="1057"/>
                  <a:pt x="744" y="1057"/>
                  <a:pt x="750" y="1055"/>
                </a:cubicBezTo>
                <a:cubicBezTo>
                  <a:pt x="752" y="1055"/>
                  <a:pt x="754" y="1055"/>
                  <a:pt x="756" y="1054"/>
                </a:cubicBezTo>
                <a:cubicBezTo>
                  <a:pt x="761" y="1052"/>
                  <a:pt x="761" y="1052"/>
                  <a:pt x="761" y="1052"/>
                </a:cubicBezTo>
                <a:cubicBezTo>
                  <a:pt x="753" y="1027"/>
                  <a:pt x="753" y="1027"/>
                  <a:pt x="753" y="1027"/>
                </a:cubicBezTo>
                <a:cubicBezTo>
                  <a:pt x="748" y="1029"/>
                  <a:pt x="748" y="1029"/>
                  <a:pt x="748" y="1029"/>
                </a:cubicBezTo>
                <a:cubicBezTo>
                  <a:pt x="748" y="1029"/>
                  <a:pt x="748" y="1029"/>
                  <a:pt x="748" y="1029"/>
                </a:cubicBezTo>
                <a:close/>
                <a:moveTo>
                  <a:pt x="606" y="985"/>
                </a:moveTo>
                <a:cubicBezTo>
                  <a:pt x="606" y="984"/>
                  <a:pt x="606" y="984"/>
                  <a:pt x="606" y="984"/>
                </a:cubicBezTo>
                <a:cubicBezTo>
                  <a:pt x="602" y="978"/>
                  <a:pt x="598" y="970"/>
                  <a:pt x="594" y="964"/>
                </a:cubicBezTo>
                <a:cubicBezTo>
                  <a:pt x="591" y="959"/>
                  <a:pt x="591" y="959"/>
                  <a:pt x="591" y="959"/>
                </a:cubicBezTo>
                <a:cubicBezTo>
                  <a:pt x="568" y="973"/>
                  <a:pt x="568" y="973"/>
                  <a:pt x="568" y="973"/>
                </a:cubicBezTo>
                <a:cubicBezTo>
                  <a:pt x="571" y="979"/>
                  <a:pt x="571" y="979"/>
                  <a:pt x="571" y="979"/>
                </a:cubicBezTo>
                <a:cubicBezTo>
                  <a:pt x="575" y="985"/>
                  <a:pt x="579" y="991"/>
                  <a:pt x="582" y="997"/>
                </a:cubicBezTo>
                <a:cubicBezTo>
                  <a:pt x="585" y="1002"/>
                  <a:pt x="589" y="1008"/>
                  <a:pt x="592" y="1013"/>
                </a:cubicBezTo>
                <a:cubicBezTo>
                  <a:pt x="595" y="1017"/>
                  <a:pt x="595" y="1017"/>
                  <a:pt x="595" y="1017"/>
                </a:cubicBezTo>
                <a:cubicBezTo>
                  <a:pt x="617" y="1003"/>
                  <a:pt x="617" y="1003"/>
                  <a:pt x="617" y="1003"/>
                </a:cubicBezTo>
                <a:cubicBezTo>
                  <a:pt x="614" y="998"/>
                  <a:pt x="614" y="998"/>
                  <a:pt x="614" y="998"/>
                </a:cubicBezTo>
                <a:cubicBezTo>
                  <a:pt x="612" y="994"/>
                  <a:pt x="609" y="990"/>
                  <a:pt x="606" y="985"/>
                </a:cubicBezTo>
                <a:close/>
                <a:moveTo>
                  <a:pt x="524" y="917"/>
                </a:moveTo>
                <a:cubicBezTo>
                  <a:pt x="519" y="914"/>
                  <a:pt x="519" y="914"/>
                  <a:pt x="519" y="914"/>
                </a:cubicBezTo>
                <a:cubicBezTo>
                  <a:pt x="507" y="937"/>
                  <a:pt x="507" y="937"/>
                  <a:pt x="507" y="937"/>
                </a:cubicBezTo>
                <a:cubicBezTo>
                  <a:pt x="511" y="940"/>
                  <a:pt x="511" y="940"/>
                  <a:pt x="511" y="940"/>
                </a:cubicBezTo>
                <a:cubicBezTo>
                  <a:pt x="538" y="955"/>
                  <a:pt x="545" y="958"/>
                  <a:pt x="549" y="958"/>
                </a:cubicBezTo>
                <a:cubicBezTo>
                  <a:pt x="555" y="961"/>
                  <a:pt x="555" y="961"/>
                  <a:pt x="555" y="961"/>
                </a:cubicBezTo>
                <a:cubicBezTo>
                  <a:pt x="562" y="935"/>
                  <a:pt x="562" y="935"/>
                  <a:pt x="562" y="935"/>
                </a:cubicBezTo>
                <a:cubicBezTo>
                  <a:pt x="555" y="933"/>
                  <a:pt x="555" y="933"/>
                  <a:pt x="555" y="933"/>
                </a:cubicBezTo>
                <a:cubicBezTo>
                  <a:pt x="555" y="933"/>
                  <a:pt x="550" y="931"/>
                  <a:pt x="524" y="917"/>
                </a:cubicBezTo>
                <a:close/>
                <a:moveTo>
                  <a:pt x="639" y="1015"/>
                </a:moveTo>
                <a:cubicBezTo>
                  <a:pt x="634" y="1013"/>
                  <a:pt x="634" y="1013"/>
                  <a:pt x="634" y="1013"/>
                </a:cubicBezTo>
                <a:cubicBezTo>
                  <a:pt x="625" y="1037"/>
                  <a:pt x="625" y="1037"/>
                  <a:pt x="625" y="1037"/>
                </a:cubicBezTo>
                <a:cubicBezTo>
                  <a:pt x="630" y="1039"/>
                  <a:pt x="630" y="1039"/>
                  <a:pt x="630" y="1039"/>
                </a:cubicBezTo>
                <a:cubicBezTo>
                  <a:pt x="642" y="1042"/>
                  <a:pt x="656" y="1046"/>
                  <a:pt x="671" y="1050"/>
                </a:cubicBezTo>
                <a:cubicBezTo>
                  <a:pt x="676" y="1050"/>
                  <a:pt x="676" y="1050"/>
                  <a:pt x="676" y="1050"/>
                </a:cubicBezTo>
                <a:cubicBezTo>
                  <a:pt x="682" y="1026"/>
                  <a:pt x="682" y="1026"/>
                  <a:pt x="682" y="1026"/>
                </a:cubicBezTo>
                <a:cubicBezTo>
                  <a:pt x="676" y="1024"/>
                  <a:pt x="676" y="1024"/>
                  <a:pt x="676" y="1024"/>
                </a:cubicBezTo>
                <a:cubicBezTo>
                  <a:pt x="663" y="1021"/>
                  <a:pt x="650" y="1018"/>
                  <a:pt x="639" y="1015"/>
                </a:cubicBezTo>
                <a:close/>
                <a:moveTo>
                  <a:pt x="455" y="878"/>
                </a:moveTo>
                <a:cubicBezTo>
                  <a:pt x="450" y="876"/>
                  <a:pt x="450" y="876"/>
                  <a:pt x="450" y="876"/>
                </a:cubicBezTo>
                <a:cubicBezTo>
                  <a:pt x="438" y="898"/>
                  <a:pt x="438" y="898"/>
                  <a:pt x="438" y="898"/>
                </a:cubicBezTo>
                <a:cubicBezTo>
                  <a:pt x="442" y="901"/>
                  <a:pt x="442" y="901"/>
                  <a:pt x="442" y="901"/>
                </a:cubicBezTo>
                <a:cubicBezTo>
                  <a:pt x="455" y="907"/>
                  <a:pt x="466" y="914"/>
                  <a:pt x="477" y="921"/>
                </a:cubicBezTo>
                <a:cubicBezTo>
                  <a:pt x="481" y="923"/>
                  <a:pt x="481" y="923"/>
                  <a:pt x="481" y="923"/>
                </a:cubicBezTo>
                <a:cubicBezTo>
                  <a:pt x="494" y="901"/>
                  <a:pt x="494" y="901"/>
                  <a:pt x="494" y="901"/>
                </a:cubicBezTo>
                <a:cubicBezTo>
                  <a:pt x="489" y="898"/>
                  <a:pt x="489" y="898"/>
                  <a:pt x="489" y="898"/>
                </a:cubicBezTo>
                <a:cubicBezTo>
                  <a:pt x="479" y="892"/>
                  <a:pt x="468" y="885"/>
                  <a:pt x="455" y="878"/>
                </a:cubicBezTo>
                <a:close/>
                <a:moveTo>
                  <a:pt x="737" y="694"/>
                </a:moveTo>
                <a:cubicBezTo>
                  <a:pt x="737" y="694"/>
                  <a:pt x="737" y="694"/>
                  <a:pt x="737" y="694"/>
                </a:cubicBezTo>
                <a:cubicBezTo>
                  <a:pt x="194" y="387"/>
                  <a:pt x="194" y="387"/>
                  <a:pt x="194" y="387"/>
                </a:cubicBezTo>
                <a:cubicBezTo>
                  <a:pt x="194" y="387"/>
                  <a:pt x="194" y="387"/>
                  <a:pt x="722" y="78"/>
                </a:cubicBezTo>
                <a:cubicBezTo>
                  <a:pt x="727" y="75"/>
                  <a:pt x="734" y="74"/>
                  <a:pt x="741" y="74"/>
                </a:cubicBezTo>
                <a:cubicBezTo>
                  <a:pt x="748" y="74"/>
                  <a:pt x="754" y="75"/>
                  <a:pt x="759" y="78"/>
                </a:cubicBezTo>
                <a:cubicBezTo>
                  <a:pt x="759" y="78"/>
                  <a:pt x="759" y="78"/>
                  <a:pt x="1268" y="374"/>
                </a:cubicBezTo>
                <a:cubicBezTo>
                  <a:pt x="1271" y="376"/>
                  <a:pt x="1272" y="376"/>
                  <a:pt x="1274" y="378"/>
                </a:cubicBezTo>
                <a:cubicBezTo>
                  <a:pt x="1274" y="378"/>
                  <a:pt x="1274" y="378"/>
                  <a:pt x="737" y="694"/>
                </a:cubicBezTo>
                <a:close/>
                <a:moveTo>
                  <a:pt x="246" y="640"/>
                </a:moveTo>
                <a:cubicBezTo>
                  <a:pt x="244" y="644"/>
                  <a:pt x="240" y="647"/>
                  <a:pt x="237" y="648"/>
                </a:cubicBezTo>
                <a:cubicBezTo>
                  <a:pt x="237" y="648"/>
                  <a:pt x="237" y="648"/>
                  <a:pt x="207" y="666"/>
                </a:cubicBezTo>
                <a:cubicBezTo>
                  <a:pt x="207" y="666"/>
                  <a:pt x="207" y="666"/>
                  <a:pt x="540" y="855"/>
                </a:cubicBezTo>
                <a:cubicBezTo>
                  <a:pt x="540" y="855"/>
                  <a:pt x="540" y="855"/>
                  <a:pt x="540" y="808"/>
                </a:cubicBezTo>
                <a:cubicBezTo>
                  <a:pt x="540" y="808"/>
                  <a:pt x="540" y="808"/>
                  <a:pt x="246" y="640"/>
                </a:cubicBezTo>
                <a:close/>
                <a:moveTo>
                  <a:pt x="756" y="741"/>
                </a:moveTo>
                <a:cubicBezTo>
                  <a:pt x="756" y="737"/>
                  <a:pt x="752" y="730"/>
                  <a:pt x="749" y="729"/>
                </a:cubicBezTo>
                <a:cubicBezTo>
                  <a:pt x="749" y="729"/>
                  <a:pt x="749" y="729"/>
                  <a:pt x="170" y="402"/>
                </a:cubicBezTo>
                <a:cubicBezTo>
                  <a:pt x="170" y="402"/>
                  <a:pt x="170" y="402"/>
                  <a:pt x="169" y="402"/>
                </a:cubicBezTo>
                <a:cubicBezTo>
                  <a:pt x="169" y="402"/>
                  <a:pt x="169" y="402"/>
                  <a:pt x="137" y="384"/>
                </a:cubicBezTo>
                <a:cubicBezTo>
                  <a:pt x="128" y="379"/>
                  <a:pt x="118" y="379"/>
                  <a:pt x="110" y="383"/>
                </a:cubicBezTo>
                <a:cubicBezTo>
                  <a:pt x="102" y="388"/>
                  <a:pt x="97" y="396"/>
                  <a:pt x="97" y="407"/>
                </a:cubicBezTo>
                <a:cubicBezTo>
                  <a:pt x="97" y="407"/>
                  <a:pt x="97" y="407"/>
                  <a:pt x="97" y="588"/>
                </a:cubicBezTo>
                <a:cubicBezTo>
                  <a:pt x="97" y="588"/>
                  <a:pt x="97" y="588"/>
                  <a:pt x="100" y="602"/>
                </a:cubicBezTo>
                <a:cubicBezTo>
                  <a:pt x="100" y="602"/>
                  <a:pt x="100" y="602"/>
                  <a:pt x="118" y="615"/>
                </a:cubicBezTo>
                <a:cubicBezTo>
                  <a:pt x="118" y="615"/>
                  <a:pt x="118" y="615"/>
                  <a:pt x="146" y="631"/>
                </a:cubicBezTo>
                <a:cubicBezTo>
                  <a:pt x="146" y="631"/>
                  <a:pt x="146" y="631"/>
                  <a:pt x="146" y="585"/>
                </a:cubicBezTo>
                <a:cubicBezTo>
                  <a:pt x="146" y="585"/>
                  <a:pt x="146" y="585"/>
                  <a:pt x="140" y="580"/>
                </a:cubicBezTo>
                <a:cubicBezTo>
                  <a:pt x="140" y="580"/>
                  <a:pt x="140" y="580"/>
                  <a:pt x="139" y="579"/>
                </a:cubicBezTo>
                <a:cubicBezTo>
                  <a:pt x="139" y="579"/>
                  <a:pt x="139" y="579"/>
                  <a:pt x="139" y="433"/>
                </a:cubicBezTo>
                <a:cubicBezTo>
                  <a:pt x="139" y="433"/>
                  <a:pt x="139" y="433"/>
                  <a:pt x="715" y="762"/>
                </a:cubicBezTo>
                <a:cubicBezTo>
                  <a:pt x="715" y="762"/>
                  <a:pt x="715" y="762"/>
                  <a:pt x="715" y="907"/>
                </a:cubicBezTo>
                <a:cubicBezTo>
                  <a:pt x="715" y="907"/>
                  <a:pt x="715" y="907"/>
                  <a:pt x="640" y="863"/>
                </a:cubicBezTo>
                <a:cubicBezTo>
                  <a:pt x="638" y="867"/>
                  <a:pt x="635" y="870"/>
                  <a:pt x="631" y="872"/>
                </a:cubicBezTo>
                <a:cubicBezTo>
                  <a:pt x="631" y="872"/>
                  <a:pt x="631" y="872"/>
                  <a:pt x="600" y="889"/>
                </a:cubicBezTo>
                <a:cubicBezTo>
                  <a:pt x="600" y="889"/>
                  <a:pt x="600" y="889"/>
                  <a:pt x="717" y="956"/>
                </a:cubicBezTo>
                <a:cubicBezTo>
                  <a:pt x="722" y="959"/>
                  <a:pt x="727" y="959"/>
                  <a:pt x="731" y="959"/>
                </a:cubicBezTo>
                <a:cubicBezTo>
                  <a:pt x="736" y="959"/>
                  <a:pt x="740" y="959"/>
                  <a:pt x="744" y="956"/>
                </a:cubicBezTo>
                <a:cubicBezTo>
                  <a:pt x="750" y="953"/>
                  <a:pt x="754" y="946"/>
                  <a:pt x="756" y="938"/>
                </a:cubicBezTo>
                <a:cubicBezTo>
                  <a:pt x="756" y="938"/>
                  <a:pt x="756" y="938"/>
                  <a:pt x="756" y="741"/>
                </a:cubicBezTo>
                <a:close/>
                <a:moveTo>
                  <a:pt x="1286" y="399"/>
                </a:moveTo>
                <a:cubicBezTo>
                  <a:pt x="1286" y="399"/>
                  <a:pt x="1286" y="399"/>
                  <a:pt x="1286" y="399"/>
                </a:cubicBezTo>
                <a:cubicBezTo>
                  <a:pt x="762" y="708"/>
                  <a:pt x="762" y="708"/>
                  <a:pt x="762" y="708"/>
                </a:cubicBezTo>
                <a:cubicBezTo>
                  <a:pt x="773" y="715"/>
                  <a:pt x="780" y="728"/>
                  <a:pt x="780" y="741"/>
                </a:cubicBezTo>
                <a:cubicBezTo>
                  <a:pt x="780" y="741"/>
                  <a:pt x="780" y="741"/>
                  <a:pt x="780" y="882"/>
                </a:cubicBezTo>
                <a:cubicBezTo>
                  <a:pt x="780" y="882"/>
                  <a:pt x="780" y="882"/>
                  <a:pt x="1268" y="603"/>
                </a:cubicBezTo>
                <a:cubicBezTo>
                  <a:pt x="1279" y="597"/>
                  <a:pt x="1287" y="584"/>
                  <a:pt x="1287" y="571"/>
                </a:cubicBezTo>
                <a:cubicBezTo>
                  <a:pt x="1287" y="571"/>
                  <a:pt x="1287" y="571"/>
                  <a:pt x="1287" y="407"/>
                </a:cubicBezTo>
                <a:cubicBezTo>
                  <a:pt x="1287" y="404"/>
                  <a:pt x="1287" y="402"/>
                  <a:pt x="1286" y="399"/>
                </a:cubicBezTo>
                <a:close/>
                <a:moveTo>
                  <a:pt x="487" y="733"/>
                </a:moveTo>
                <a:cubicBezTo>
                  <a:pt x="493" y="733"/>
                  <a:pt x="498" y="728"/>
                  <a:pt x="498" y="721"/>
                </a:cubicBezTo>
                <a:cubicBezTo>
                  <a:pt x="498" y="721"/>
                  <a:pt x="498" y="721"/>
                  <a:pt x="498" y="705"/>
                </a:cubicBezTo>
                <a:cubicBezTo>
                  <a:pt x="498" y="698"/>
                  <a:pt x="493" y="689"/>
                  <a:pt x="486" y="685"/>
                </a:cubicBezTo>
                <a:cubicBezTo>
                  <a:pt x="486" y="685"/>
                  <a:pt x="486" y="685"/>
                  <a:pt x="337" y="600"/>
                </a:cubicBezTo>
                <a:cubicBezTo>
                  <a:pt x="328" y="595"/>
                  <a:pt x="320" y="600"/>
                  <a:pt x="320" y="610"/>
                </a:cubicBezTo>
                <a:cubicBezTo>
                  <a:pt x="320" y="610"/>
                  <a:pt x="320" y="610"/>
                  <a:pt x="320" y="625"/>
                </a:cubicBezTo>
                <a:cubicBezTo>
                  <a:pt x="320" y="634"/>
                  <a:pt x="326" y="643"/>
                  <a:pt x="332" y="646"/>
                </a:cubicBezTo>
                <a:cubicBezTo>
                  <a:pt x="332" y="646"/>
                  <a:pt x="332" y="646"/>
                  <a:pt x="481" y="731"/>
                </a:cubicBezTo>
                <a:cubicBezTo>
                  <a:pt x="483" y="732"/>
                  <a:pt x="485" y="733"/>
                  <a:pt x="487" y="733"/>
                </a:cubicBezTo>
                <a:close/>
                <a:moveTo>
                  <a:pt x="626" y="842"/>
                </a:moveTo>
                <a:cubicBezTo>
                  <a:pt x="622" y="836"/>
                  <a:pt x="612" y="835"/>
                  <a:pt x="606" y="839"/>
                </a:cubicBezTo>
                <a:cubicBezTo>
                  <a:pt x="606" y="839"/>
                  <a:pt x="606" y="839"/>
                  <a:pt x="587" y="850"/>
                </a:cubicBezTo>
                <a:cubicBezTo>
                  <a:pt x="587" y="850"/>
                  <a:pt x="587" y="850"/>
                  <a:pt x="587" y="770"/>
                </a:cubicBezTo>
                <a:cubicBezTo>
                  <a:pt x="587" y="770"/>
                  <a:pt x="587" y="770"/>
                  <a:pt x="623" y="750"/>
                </a:cubicBezTo>
                <a:cubicBezTo>
                  <a:pt x="629" y="746"/>
                  <a:pt x="630" y="738"/>
                  <a:pt x="626" y="732"/>
                </a:cubicBezTo>
                <a:cubicBezTo>
                  <a:pt x="626" y="732"/>
                  <a:pt x="626" y="732"/>
                  <a:pt x="626" y="732"/>
                </a:cubicBezTo>
                <a:cubicBezTo>
                  <a:pt x="622" y="727"/>
                  <a:pt x="612" y="724"/>
                  <a:pt x="606" y="728"/>
                </a:cubicBezTo>
                <a:cubicBezTo>
                  <a:pt x="606" y="728"/>
                  <a:pt x="606" y="728"/>
                  <a:pt x="562" y="753"/>
                </a:cubicBezTo>
                <a:cubicBezTo>
                  <a:pt x="557" y="756"/>
                  <a:pt x="556" y="767"/>
                  <a:pt x="556" y="767"/>
                </a:cubicBezTo>
                <a:cubicBezTo>
                  <a:pt x="556" y="767"/>
                  <a:pt x="556" y="767"/>
                  <a:pt x="556" y="869"/>
                </a:cubicBezTo>
                <a:cubicBezTo>
                  <a:pt x="556" y="869"/>
                  <a:pt x="557" y="878"/>
                  <a:pt x="560" y="881"/>
                </a:cubicBezTo>
                <a:cubicBezTo>
                  <a:pt x="563" y="884"/>
                  <a:pt x="573" y="889"/>
                  <a:pt x="579" y="885"/>
                </a:cubicBezTo>
                <a:cubicBezTo>
                  <a:pt x="579" y="885"/>
                  <a:pt x="579" y="885"/>
                  <a:pt x="623" y="859"/>
                </a:cubicBezTo>
                <a:cubicBezTo>
                  <a:pt x="629" y="855"/>
                  <a:pt x="631" y="847"/>
                  <a:pt x="626" y="842"/>
                </a:cubicBezTo>
                <a:close/>
                <a:moveTo>
                  <a:pt x="233" y="619"/>
                </a:moveTo>
                <a:cubicBezTo>
                  <a:pt x="228" y="613"/>
                  <a:pt x="219" y="612"/>
                  <a:pt x="212" y="616"/>
                </a:cubicBezTo>
                <a:cubicBezTo>
                  <a:pt x="212" y="616"/>
                  <a:pt x="212" y="616"/>
                  <a:pt x="193" y="627"/>
                </a:cubicBezTo>
                <a:cubicBezTo>
                  <a:pt x="193" y="627"/>
                  <a:pt x="193" y="627"/>
                  <a:pt x="193" y="547"/>
                </a:cubicBezTo>
                <a:cubicBezTo>
                  <a:pt x="193" y="547"/>
                  <a:pt x="193" y="547"/>
                  <a:pt x="229" y="527"/>
                </a:cubicBezTo>
                <a:cubicBezTo>
                  <a:pt x="236" y="523"/>
                  <a:pt x="236" y="515"/>
                  <a:pt x="232" y="509"/>
                </a:cubicBezTo>
                <a:cubicBezTo>
                  <a:pt x="232" y="509"/>
                  <a:pt x="232" y="509"/>
                  <a:pt x="232" y="509"/>
                </a:cubicBezTo>
                <a:cubicBezTo>
                  <a:pt x="228" y="503"/>
                  <a:pt x="219" y="501"/>
                  <a:pt x="212" y="505"/>
                </a:cubicBezTo>
                <a:cubicBezTo>
                  <a:pt x="212" y="505"/>
                  <a:pt x="212" y="505"/>
                  <a:pt x="168" y="530"/>
                </a:cubicBezTo>
                <a:cubicBezTo>
                  <a:pt x="163" y="533"/>
                  <a:pt x="161" y="544"/>
                  <a:pt x="161" y="544"/>
                </a:cubicBezTo>
                <a:cubicBezTo>
                  <a:pt x="161" y="544"/>
                  <a:pt x="161" y="544"/>
                  <a:pt x="161" y="646"/>
                </a:cubicBezTo>
                <a:cubicBezTo>
                  <a:pt x="161" y="646"/>
                  <a:pt x="163" y="655"/>
                  <a:pt x="166" y="658"/>
                </a:cubicBezTo>
                <a:cubicBezTo>
                  <a:pt x="169" y="661"/>
                  <a:pt x="178" y="666"/>
                  <a:pt x="185" y="662"/>
                </a:cubicBezTo>
                <a:cubicBezTo>
                  <a:pt x="185" y="662"/>
                  <a:pt x="185" y="662"/>
                  <a:pt x="229" y="636"/>
                </a:cubicBezTo>
                <a:cubicBezTo>
                  <a:pt x="236" y="632"/>
                  <a:pt x="237" y="624"/>
                  <a:pt x="233" y="619"/>
                </a:cubicBezTo>
                <a:close/>
              </a:path>
            </a:pathLst>
          </a:custGeom>
          <a:solidFill>
            <a:schemeClr val="bg1"/>
          </a:solidFill>
          <a:ln w="9525">
            <a:solidFill>
              <a:schemeClr val="tx2"/>
            </a:solidFill>
            <a:round/>
            <a:headEnd/>
            <a:tailEnd/>
          </a:ln>
          <a:extLst/>
        </p:spPr>
        <p:txBody>
          <a:bodyPr vert="horz" wrap="square" lIns="91440" tIns="45720" rIns="91440" bIns="45720" numCol="1" anchor="t" anchorCtr="0" compatLnSpc="1">
            <a:prstTxWarp prst="textNoShape">
              <a:avLst/>
            </a:prstTxWarp>
          </a:bodyPr>
          <a:lstStyle/>
          <a:p>
            <a:pPr defTabSz="931803"/>
            <a:endParaRPr lang="en-US">
              <a:solidFill>
                <a:srgbClr val="505050"/>
              </a:solidFill>
            </a:endParaRPr>
          </a:p>
        </p:txBody>
      </p:sp>
      <p:sp>
        <p:nvSpPr>
          <p:cNvPr id="77" name="TextBox 76"/>
          <p:cNvSpPr txBox="1"/>
          <p:nvPr/>
        </p:nvSpPr>
        <p:spPr>
          <a:xfrm>
            <a:off x="9746846" y="2261623"/>
            <a:ext cx="884587" cy="583860"/>
          </a:xfrm>
          <a:prstGeom prst="rect">
            <a:avLst/>
          </a:prstGeom>
          <a:noFill/>
          <a:ln>
            <a:noFill/>
          </a:ln>
        </p:spPr>
        <p:txBody>
          <a:bodyPr wrap="square" lIns="182880" tIns="146304" rIns="182880" bIns="146304" rtlCol="0">
            <a:spAutoFit/>
          </a:bodyPr>
          <a:lstStyle/>
          <a:p>
            <a:pPr defTabSz="931803">
              <a:lnSpc>
                <a:spcPct val="90000"/>
              </a:lnSpc>
            </a:pPr>
            <a:r>
              <a:rPr lang="en-US" sz="1000" spc="-50" dirty="0">
                <a:solidFill>
                  <a:srgbClr val="00188F"/>
                </a:solidFill>
                <a:ea typeface="Segoe UI" panose="020B0502040204020203" pitchFamily="34" charset="0"/>
                <a:cs typeface="Segoe UI" panose="020B0502040204020203" pitchFamily="34" charset="0"/>
              </a:rPr>
              <a:t>Active Directory</a:t>
            </a:r>
          </a:p>
        </p:txBody>
      </p:sp>
      <p:sp>
        <p:nvSpPr>
          <p:cNvPr id="79" name="TextBox 78"/>
          <p:cNvSpPr txBox="1"/>
          <p:nvPr/>
        </p:nvSpPr>
        <p:spPr>
          <a:xfrm>
            <a:off x="9105863" y="2869495"/>
            <a:ext cx="1033384" cy="442604"/>
          </a:xfrm>
          <a:prstGeom prst="rect">
            <a:avLst/>
          </a:prstGeom>
          <a:noFill/>
          <a:ln>
            <a:noFill/>
          </a:ln>
        </p:spPr>
        <p:txBody>
          <a:bodyPr wrap="square" lIns="182880" tIns="146304" rIns="182880" bIns="146304" rtlCol="0">
            <a:spAutoFit/>
          </a:bodyPr>
          <a:lstStyle/>
          <a:p>
            <a:pPr defTabSz="931803">
              <a:lnSpc>
                <a:spcPct val="90000"/>
              </a:lnSpc>
            </a:pPr>
            <a:r>
              <a:rPr lang="en-US" sz="1000" spc="-50" dirty="0">
                <a:solidFill>
                  <a:srgbClr val="00188F"/>
                </a:solidFill>
                <a:ea typeface="Segoe UI" panose="020B0502040204020203" pitchFamily="34" charset="0"/>
                <a:cs typeface="Segoe UI" panose="020B0502040204020203" pitchFamily="34" charset="0"/>
              </a:rPr>
              <a:t>SharePoint</a:t>
            </a:r>
          </a:p>
        </p:txBody>
      </p:sp>
      <p:sp>
        <p:nvSpPr>
          <p:cNvPr id="80" name="TextBox 79"/>
          <p:cNvSpPr txBox="1"/>
          <p:nvPr/>
        </p:nvSpPr>
        <p:spPr>
          <a:xfrm>
            <a:off x="10234399" y="2871663"/>
            <a:ext cx="743641" cy="583860"/>
          </a:xfrm>
          <a:prstGeom prst="rect">
            <a:avLst/>
          </a:prstGeom>
          <a:noFill/>
          <a:ln>
            <a:noFill/>
          </a:ln>
        </p:spPr>
        <p:txBody>
          <a:bodyPr wrap="square" lIns="182880" tIns="146304" rIns="182880" bIns="146304" rtlCol="0">
            <a:spAutoFit/>
          </a:bodyPr>
          <a:lstStyle/>
          <a:p>
            <a:pPr defTabSz="931803">
              <a:lnSpc>
                <a:spcPct val="90000"/>
              </a:lnSpc>
            </a:pPr>
            <a:r>
              <a:rPr lang="en-US" sz="1000" spc="-50" dirty="0">
                <a:solidFill>
                  <a:srgbClr val="00188F"/>
                </a:solidFill>
                <a:ea typeface="Segoe UI" panose="020B0502040204020203" pitchFamily="34" charset="0"/>
                <a:cs typeface="Segoe UI" panose="020B0502040204020203" pitchFamily="34" charset="0"/>
              </a:rPr>
              <a:t>SQL </a:t>
            </a:r>
            <a:br>
              <a:rPr lang="en-US" sz="1000" spc="-50" dirty="0">
                <a:solidFill>
                  <a:srgbClr val="00188F"/>
                </a:solidFill>
                <a:ea typeface="Segoe UI" panose="020B0502040204020203" pitchFamily="34" charset="0"/>
                <a:cs typeface="Segoe UI" panose="020B0502040204020203" pitchFamily="34" charset="0"/>
              </a:rPr>
            </a:br>
            <a:r>
              <a:rPr lang="en-US" sz="1000" spc="-50" dirty="0">
                <a:solidFill>
                  <a:srgbClr val="00188F"/>
                </a:solidFill>
                <a:ea typeface="Segoe UI" panose="020B0502040204020203" pitchFamily="34" charset="0"/>
                <a:cs typeface="Segoe UI" panose="020B0502040204020203" pitchFamily="34" charset="0"/>
              </a:rPr>
              <a:t>Server</a:t>
            </a:r>
          </a:p>
        </p:txBody>
      </p:sp>
      <p:sp>
        <p:nvSpPr>
          <p:cNvPr id="101" name="TextBox 100"/>
          <p:cNvSpPr txBox="1"/>
          <p:nvPr/>
        </p:nvSpPr>
        <p:spPr>
          <a:xfrm>
            <a:off x="9779242" y="1655200"/>
            <a:ext cx="1189912" cy="683264"/>
          </a:xfrm>
          <a:prstGeom prst="rect">
            <a:avLst/>
          </a:prstGeom>
          <a:noFill/>
        </p:spPr>
        <p:txBody>
          <a:bodyPr wrap="square" lIns="182880" tIns="146304" rIns="182880" bIns="146304" rtlCol="0">
            <a:spAutoFit/>
          </a:bodyPr>
          <a:lstStyle/>
          <a:p>
            <a:pPr defTabSz="931803">
              <a:lnSpc>
                <a:spcPct val="90000"/>
              </a:lnSpc>
            </a:pPr>
            <a:r>
              <a:rPr lang="en-US" sz="1400" spc="-50" dirty="0" smtClean="0">
                <a:solidFill>
                  <a:schemeClr val="bg1"/>
                </a:solidFill>
              </a:rPr>
              <a:t>Microsoft</a:t>
            </a:r>
          </a:p>
          <a:p>
            <a:pPr defTabSz="931803">
              <a:lnSpc>
                <a:spcPct val="90000"/>
              </a:lnSpc>
            </a:pPr>
            <a:r>
              <a:rPr lang="en-US" sz="1400" spc="-50" dirty="0" smtClean="0">
                <a:solidFill>
                  <a:schemeClr val="bg1"/>
                </a:solidFill>
              </a:rPr>
              <a:t>Azure</a:t>
            </a:r>
            <a:endParaRPr lang="en-US" sz="1400" spc="-50" dirty="0">
              <a:solidFill>
                <a:schemeClr val="bg1"/>
              </a:solidFill>
            </a:endParaRPr>
          </a:p>
        </p:txBody>
      </p:sp>
      <p:sp>
        <p:nvSpPr>
          <p:cNvPr id="111" name="Freeform 24"/>
          <p:cNvSpPr>
            <a:spLocks noEditPoints="1"/>
          </p:cNvSpPr>
          <p:nvPr/>
        </p:nvSpPr>
        <p:spPr bwMode="black">
          <a:xfrm>
            <a:off x="10660425" y="2190414"/>
            <a:ext cx="950476" cy="776269"/>
          </a:xfrm>
          <a:custGeom>
            <a:avLst/>
            <a:gdLst>
              <a:gd name="T0" fmla="*/ 524 w 1369"/>
              <a:gd name="T1" fmla="*/ 115 h 1057"/>
              <a:gd name="T2" fmla="*/ 373 w 1369"/>
              <a:gd name="T3" fmla="*/ 228 h 1057"/>
              <a:gd name="T4" fmla="*/ 455 w 1369"/>
              <a:gd name="T5" fmla="*/ 153 h 1057"/>
              <a:gd name="T6" fmla="*/ 5 w 1369"/>
              <a:gd name="T7" fmla="*/ 634 h 1057"/>
              <a:gd name="T8" fmla="*/ 149 w 1369"/>
              <a:gd name="T9" fmla="*/ 320 h 1057"/>
              <a:gd name="T10" fmla="*/ 26 w 1369"/>
              <a:gd name="T11" fmla="*/ 509 h 1057"/>
              <a:gd name="T12" fmla="*/ 652 w 1369"/>
              <a:gd name="T13" fmla="*/ 75 h 1057"/>
              <a:gd name="T14" fmla="*/ 36 w 1369"/>
              <a:gd name="T15" fmla="*/ 435 h 1057"/>
              <a:gd name="T16" fmla="*/ 28 w 1369"/>
              <a:gd name="T17" fmla="*/ 478 h 1057"/>
              <a:gd name="T18" fmla="*/ 9 w 1369"/>
              <a:gd name="T19" fmla="*/ 353 h 1057"/>
              <a:gd name="T20" fmla="*/ 1045 w 1369"/>
              <a:gd name="T21" fmla="*/ 157 h 1057"/>
              <a:gd name="T22" fmla="*/ 1251 w 1369"/>
              <a:gd name="T23" fmla="*/ 278 h 1057"/>
              <a:gd name="T24" fmla="*/ 1184 w 1369"/>
              <a:gd name="T25" fmla="*/ 236 h 1057"/>
              <a:gd name="T26" fmla="*/ 1369 w 1369"/>
              <a:gd name="T27" fmla="*/ 439 h 1057"/>
              <a:gd name="T28" fmla="*/ 1349 w 1369"/>
              <a:gd name="T29" fmla="*/ 356 h 1057"/>
              <a:gd name="T30" fmla="*/ 1150 w 1369"/>
              <a:gd name="T31" fmla="*/ 216 h 1057"/>
              <a:gd name="T32" fmla="*/ 859 w 1369"/>
              <a:gd name="T33" fmla="*/ 52 h 1057"/>
              <a:gd name="T34" fmla="*/ 781 w 1369"/>
              <a:gd name="T35" fmla="*/ 39 h 1057"/>
              <a:gd name="T36" fmla="*/ 746 w 1369"/>
              <a:gd name="T37" fmla="*/ 26 h 1057"/>
              <a:gd name="T38" fmla="*/ 682 w 1369"/>
              <a:gd name="T39" fmla="*/ 56 h 1057"/>
              <a:gd name="T40" fmla="*/ 67 w 1369"/>
              <a:gd name="T41" fmla="*/ 682 h 1057"/>
              <a:gd name="T42" fmla="*/ 963 w 1369"/>
              <a:gd name="T43" fmla="*/ 142 h 1057"/>
              <a:gd name="T44" fmla="*/ 906 w 1369"/>
              <a:gd name="T45" fmla="*/ 82 h 1057"/>
              <a:gd name="T46" fmla="*/ 247 w 1369"/>
              <a:gd name="T47" fmla="*/ 268 h 1057"/>
              <a:gd name="T48" fmla="*/ 1073 w 1369"/>
              <a:gd name="T49" fmla="*/ 766 h 1057"/>
              <a:gd name="T50" fmla="*/ 974 w 1369"/>
              <a:gd name="T51" fmla="*/ 824 h 1057"/>
              <a:gd name="T52" fmla="*/ 1048 w 1369"/>
              <a:gd name="T53" fmla="*/ 780 h 1057"/>
              <a:gd name="T54" fmla="*/ 834 w 1369"/>
              <a:gd name="T55" fmla="*/ 948 h 1057"/>
              <a:gd name="T56" fmla="*/ 882 w 1369"/>
              <a:gd name="T57" fmla="*/ 910 h 1057"/>
              <a:gd name="T58" fmla="*/ 1199 w 1369"/>
              <a:gd name="T59" fmla="*/ 723 h 1057"/>
              <a:gd name="T60" fmla="*/ 61 w 1369"/>
              <a:gd name="T61" fmla="*/ 327 h 1057"/>
              <a:gd name="T62" fmla="*/ 1353 w 1369"/>
              <a:gd name="T63" fmla="*/ 606 h 1057"/>
              <a:gd name="T64" fmla="*/ 1342 w 1369"/>
              <a:gd name="T65" fmla="*/ 518 h 1057"/>
              <a:gd name="T66" fmla="*/ 789 w 1369"/>
              <a:gd name="T67" fmla="*/ 977 h 1057"/>
              <a:gd name="T68" fmla="*/ 791 w 1369"/>
              <a:gd name="T69" fmla="*/ 972 h 1057"/>
              <a:gd name="T70" fmla="*/ 1249 w 1369"/>
              <a:gd name="T71" fmla="*/ 662 h 1057"/>
              <a:gd name="T72" fmla="*/ 1318 w 1369"/>
              <a:gd name="T73" fmla="*/ 616 h 1057"/>
              <a:gd name="T74" fmla="*/ 357 w 1369"/>
              <a:gd name="T75" fmla="*/ 821 h 1057"/>
              <a:gd name="T76" fmla="*/ 249 w 1369"/>
              <a:gd name="T77" fmla="*/ 759 h 1057"/>
              <a:gd name="T78" fmla="*/ 179 w 1369"/>
              <a:gd name="T79" fmla="*/ 721 h 1057"/>
              <a:gd name="T80" fmla="*/ 133 w 1369"/>
              <a:gd name="T81" fmla="*/ 704 h 1057"/>
              <a:gd name="T82" fmla="*/ 139 w 1369"/>
              <a:gd name="T83" fmla="*/ 731 h 1057"/>
              <a:gd name="T84" fmla="*/ 711 w 1369"/>
              <a:gd name="T85" fmla="*/ 1056 h 1057"/>
              <a:gd name="T86" fmla="*/ 606 w 1369"/>
              <a:gd name="T87" fmla="*/ 984 h 1057"/>
              <a:gd name="T88" fmla="*/ 614 w 1369"/>
              <a:gd name="T89" fmla="*/ 998 h 1057"/>
              <a:gd name="T90" fmla="*/ 555 w 1369"/>
              <a:gd name="T91" fmla="*/ 933 h 1057"/>
              <a:gd name="T92" fmla="*/ 676 w 1369"/>
              <a:gd name="T93" fmla="*/ 1024 h 1057"/>
              <a:gd name="T94" fmla="*/ 489 w 1369"/>
              <a:gd name="T95" fmla="*/ 898 h 1057"/>
              <a:gd name="T96" fmla="*/ 1274 w 1369"/>
              <a:gd name="T97" fmla="*/ 378 h 1057"/>
              <a:gd name="T98" fmla="*/ 749 w 1369"/>
              <a:gd name="T99" fmla="*/ 729 h 1057"/>
              <a:gd name="T100" fmla="*/ 146 w 1369"/>
              <a:gd name="T101" fmla="*/ 631 h 1057"/>
              <a:gd name="T102" fmla="*/ 600 w 1369"/>
              <a:gd name="T103" fmla="*/ 889 h 1057"/>
              <a:gd name="T104" fmla="*/ 780 w 1369"/>
              <a:gd name="T105" fmla="*/ 741 h 1057"/>
              <a:gd name="T106" fmla="*/ 486 w 1369"/>
              <a:gd name="T107" fmla="*/ 685 h 1057"/>
              <a:gd name="T108" fmla="*/ 587 w 1369"/>
              <a:gd name="T109" fmla="*/ 850 h 1057"/>
              <a:gd name="T110" fmla="*/ 560 w 1369"/>
              <a:gd name="T111" fmla="*/ 881 h 1057"/>
              <a:gd name="T112" fmla="*/ 232 w 1369"/>
              <a:gd name="T113" fmla="*/ 509 h 1057"/>
              <a:gd name="T114" fmla="*/ 233 w 1369"/>
              <a:gd name="T115" fmla="*/ 619 h 10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69" h="1057">
                <a:moveTo>
                  <a:pt x="234" y="304"/>
                </a:moveTo>
                <a:cubicBezTo>
                  <a:pt x="234" y="304"/>
                  <a:pt x="234" y="304"/>
                  <a:pt x="234" y="304"/>
                </a:cubicBezTo>
                <a:cubicBezTo>
                  <a:pt x="190" y="329"/>
                  <a:pt x="190" y="329"/>
                  <a:pt x="190" y="329"/>
                </a:cubicBezTo>
                <a:cubicBezTo>
                  <a:pt x="178" y="305"/>
                  <a:pt x="178" y="305"/>
                  <a:pt x="178" y="305"/>
                </a:cubicBezTo>
                <a:cubicBezTo>
                  <a:pt x="222" y="280"/>
                  <a:pt x="222" y="280"/>
                  <a:pt x="222" y="280"/>
                </a:cubicBezTo>
                <a:cubicBezTo>
                  <a:pt x="234" y="304"/>
                  <a:pt x="234" y="304"/>
                  <a:pt x="234" y="304"/>
                </a:cubicBezTo>
                <a:close/>
                <a:moveTo>
                  <a:pt x="581" y="113"/>
                </a:moveTo>
                <a:cubicBezTo>
                  <a:pt x="569" y="91"/>
                  <a:pt x="569" y="91"/>
                  <a:pt x="569" y="91"/>
                </a:cubicBezTo>
                <a:cubicBezTo>
                  <a:pt x="524" y="115"/>
                  <a:pt x="524" y="115"/>
                  <a:pt x="524" y="115"/>
                </a:cubicBezTo>
                <a:cubicBezTo>
                  <a:pt x="537" y="138"/>
                  <a:pt x="537" y="138"/>
                  <a:pt x="537" y="138"/>
                </a:cubicBezTo>
                <a:cubicBezTo>
                  <a:pt x="581" y="113"/>
                  <a:pt x="581" y="113"/>
                  <a:pt x="581" y="113"/>
                </a:cubicBezTo>
                <a:cubicBezTo>
                  <a:pt x="581" y="113"/>
                  <a:pt x="581" y="113"/>
                  <a:pt x="581" y="113"/>
                </a:cubicBezTo>
                <a:close/>
                <a:moveTo>
                  <a:pt x="373" y="228"/>
                </a:moveTo>
                <a:cubicBezTo>
                  <a:pt x="360" y="205"/>
                  <a:pt x="360" y="205"/>
                  <a:pt x="360" y="205"/>
                </a:cubicBezTo>
                <a:cubicBezTo>
                  <a:pt x="316" y="230"/>
                  <a:pt x="316" y="230"/>
                  <a:pt x="316" y="230"/>
                </a:cubicBezTo>
                <a:cubicBezTo>
                  <a:pt x="329" y="252"/>
                  <a:pt x="329" y="252"/>
                  <a:pt x="329" y="252"/>
                </a:cubicBezTo>
                <a:cubicBezTo>
                  <a:pt x="373" y="228"/>
                  <a:pt x="373" y="228"/>
                  <a:pt x="373" y="228"/>
                </a:cubicBezTo>
                <a:cubicBezTo>
                  <a:pt x="373" y="228"/>
                  <a:pt x="373" y="228"/>
                  <a:pt x="373" y="228"/>
                </a:cubicBezTo>
                <a:close/>
                <a:moveTo>
                  <a:pt x="443" y="190"/>
                </a:moveTo>
                <a:cubicBezTo>
                  <a:pt x="430" y="167"/>
                  <a:pt x="430" y="167"/>
                  <a:pt x="430" y="167"/>
                </a:cubicBezTo>
                <a:cubicBezTo>
                  <a:pt x="385" y="190"/>
                  <a:pt x="385" y="190"/>
                  <a:pt x="385" y="190"/>
                </a:cubicBezTo>
                <a:cubicBezTo>
                  <a:pt x="398" y="214"/>
                  <a:pt x="398" y="214"/>
                  <a:pt x="398" y="214"/>
                </a:cubicBezTo>
                <a:cubicBezTo>
                  <a:pt x="443" y="190"/>
                  <a:pt x="443" y="190"/>
                  <a:pt x="443" y="190"/>
                </a:cubicBezTo>
                <a:cubicBezTo>
                  <a:pt x="443" y="190"/>
                  <a:pt x="443" y="190"/>
                  <a:pt x="443" y="190"/>
                </a:cubicBezTo>
                <a:close/>
                <a:moveTo>
                  <a:pt x="513" y="151"/>
                </a:moveTo>
                <a:cubicBezTo>
                  <a:pt x="501" y="129"/>
                  <a:pt x="501" y="129"/>
                  <a:pt x="501" y="129"/>
                </a:cubicBezTo>
                <a:cubicBezTo>
                  <a:pt x="455" y="153"/>
                  <a:pt x="455" y="153"/>
                  <a:pt x="455" y="153"/>
                </a:cubicBezTo>
                <a:cubicBezTo>
                  <a:pt x="468" y="176"/>
                  <a:pt x="468" y="176"/>
                  <a:pt x="468" y="176"/>
                </a:cubicBezTo>
                <a:cubicBezTo>
                  <a:pt x="513" y="151"/>
                  <a:pt x="513" y="151"/>
                  <a:pt x="513" y="151"/>
                </a:cubicBezTo>
                <a:cubicBezTo>
                  <a:pt x="513" y="151"/>
                  <a:pt x="513" y="151"/>
                  <a:pt x="513" y="151"/>
                </a:cubicBezTo>
                <a:close/>
                <a:moveTo>
                  <a:pt x="32" y="631"/>
                </a:moveTo>
                <a:cubicBezTo>
                  <a:pt x="30" y="620"/>
                  <a:pt x="30" y="607"/>
                  <a:pt x="29" y="592"/>
                </a:cubicBezTo>
                <a:cubicBezTo>
                  <a:pt x="28" y="587"/>
                  <a:pt x="28" y="587"/>
                  <a:pt x="28" y="587"/>
                </a:cubicBezTo>
                <a:cubicBezTo>
                  <a:pt x="1" y="589"/>
                  <a:pt x="1" y="589"/>
                  <a:pt x="1" y="589"/>
                </a:cubicBezTo>
                <a:cubicBezTo>
                  <a:pt x="1" y="595"/>
                  <a:pt x="1" y="595"/>
                  <a:pt x="1" y="595"/>
                </a:cubicBezTo>
                <a:cubicBezTo>
                  <a:pt x="3" y="608"/>
                  <a:pt x="3" y="622"/>
                  <a:pt x="5" y="634"/>
                </a:cubicBezTo>
                <a:cubicBezTo>
                  <a:pt x="6" y="639"/>
                  <a:pt x="6" y="639"/>
                  <a:pt x="6" y="639"/>
                </a:cubicBezTo>
                <a:cubicBezTo>
                  <a:pt x="33" y="636"/>
                  <a:pt x="33" y="636"/>
                  <a:pt x="33" y="636"/>
                </a:cubicBezTo>
                <a:cubicBezTo>
                  <a:pt x="32" y="631"/>
                  <a:pt x="32" y="631"/>
                  <a:pt x="32" y="631"/>
                </a:cubicBezTo>
                <a:cubicBezTo>
                  <a:pt x="32" y="631"/>
                  <a:pt x="32" y="631"/>
                  <a:pt x="32" y="631"/>
                </a:cubicBezTo>
                <a:close/>
                <a:moveTo>
                  <a:pt x="143" y="346"/>
                </a:moveTo>
                <a:cubicBezTo>
                  <a:pt x="148" y="346"/>
                  <a:pt x="152" y="346"/>
                  <a:pt x="157" y="344"/>
                </a:cubicBezTo>
                <a:cubicBezTo>
                  <a:pt x="162" y="343"/>
                  <a:pt x="162" y="343"/>
                  <a:pt x="162" y="343"/>
                </a:cubicBezTo>
                <a:cubicBezTo>
                  <a:pt x="154" y="318"/>
                  <a:pt x="154" y="318"/>
                  <a:pt x="154" y="318"/>
                </a:cubicBezTo>
                <a:cubicBezTo>
                  <a:pt x="149" y="320"/>
                  <a:pt x="149" y="320"/>
                  <a:pt x="149" y="320"/>
                </a:cubicBezTo>
                <a:cubicBezTo>
                  <a:pt x="143" y="322"/>
                  <a:pt x="133" y="320"/>
                  <a:pt x="118" y="316"/>
                </a:cubicBezTo>
                <a:cubicBezTo>
                  <a:pt x="113" y="315"/>
                  <a:pt x="113" y="315"/>
                  <a:pt x="113" y="315"/>
                </a:cubicBezTo>
                <a:cubicBezTo>
                  <a:pt x="105" y="338"/>
                  <a:pt x="105" y="338"/>
                  <a:pt x="105" y="338"/>
                </a:cubicBezTo>
                <a:cubicBezTo>
                  <a:pt x="110" y="341"/>
                  <a:pt x="110" y="341"/>
                  <a:pt x="110" y="341"/>
                </a:cubicBezTo>
                <a:cubicBezTo>
                  <a:pt x="124" y="344"/>
                  <a:pt x="134" y="346"/>
                  <a:pt x="143" y="346"/>
                </a:cubicBezTo>
                <a:close/>
                <a:moveTo>
                  <a:pt x="26" y="554"/>
                </a:moveTo>
                <a:cubicBezTo>
                  <a:pt x="26" y="543"/>
                  <a:pt x="26" y="534"/>
                  <a:pt x="26" y="525"/>
                </a:cubicBezTo>
                <a:cubicBezTo>
                  <a:pt x="26" y="521"/>
                  <a:pt x="26" y="518"/>
                  <a:pt x="26" y="514"/>
                </a:cubicBezTo>
                <a:cubicBezTo>
                  <a:pt x="26" y="509"/>
                  <a:pt x="26" y="509"/>
                  <a:pt x="26" y="509"/>
                </a:cubicBezTo>
                <a:cubicBezTo>
                  <a:pt x="0" y="509"/>
                  <a:pt x="0" y="509"/>
                  <a:pt x="0" y="509"/>
                </a:cubicBezTo>
                <a:cubicBezTo>
                  <a:pt x="0" y="514"/>
                  <a:pt x="0" y="514"/>
                  <a:pt x="0" y="514"/>
                </a:cubicBezTo>
                <a:cubicBezTo>
                  <a:pt x="0" y="517"/>
                  <a:pt x="0" y="521"/>
                  <a:pt x="0" y="525"/>
                </a:cubicBezTo>
                <a:cubicBezTo>
                  <a:pt x="0" y="534"/>
                  <a:pt x="0" y="544"/>
                  <a:pt x="0" y="554"/>
                </a:cubicBezTo>
                <a:cubicBezTo>
                  <a:pt x="0" y="560"/>
                  <a:pt x="0" y="560"/>
                  <a:pt x="0" y="560"/>
                </a:cubicBezTo>
                <a:cubicBezTo>
                  <a:pt x="26" y="559"/>
                  <a:pt x="26" y="559"/>
                  <a:pt x="26" y="559"/>
                </a:cubicBezTo>
                <a:cubicBezTo>
                  <a:pt x="26" y="554"/>
                  <a:pt x="26" y="554"/>
                  <a:pt x="26" y="554"/>
                </a:cubicBezTo>
                <a:cubicBezTo>
                  <a:pt x="26" y="554"/>
                  <a:pt x="26" y="554"/>
                  <a:pt x="26" y="554"/>
                </a:cubicBezTo>
                <a:close/>
                <a:moveTo>
                  <a:pt x="652" y="75"/>
                </a:moveTo>
                <a:cubicBezTo>
                  <a:pt x="639" y="54"/>
                  <a:pt x="639" y="54"/>
                  <a:pt x="639" y="54"/>
                </a:cubicBezTo>
                <a:cubicBezTo>
                  <a:pt x="594" y="77"/>
                  <a:pt x="594" y="77"/>
                  <a:pt x="594" y="77"/>
                </a:cubicBezTo>
                <a:cubicBezTo>
                  <a:pt x="606" y="101"/>
                  <a:pt x="606" y="101"/>
                  <a:pt x="606" y="101"/>
                </a:cubicBezTo>
                <a:cubicBezTo>
                  <a:pt x="652" y="75"/>
                  <a:pt x="652" y="75"/>
                  <a:pt x="652" y="75"/>
                </a:cubicBezTo>
                <a:cubicBezTo>
                  <a:pt x="652" y="75"/>
                  <a:pt x="652" y="75"/>
                  <a:pt x="652" y="75"/>
                </a:cubicBezTo>
                <a:close/>
                <a:moveTo>
                  <a:pt x="28" y="478"/>
                </a:moveTo>
                <a:cubicBezTo>
                  <a:pt x="29" y="476"/>
                  <a:pt x="29" y="475"/>
                  <a:pt x="29" y="475"/>
                </a:cubicBezTo>
                <a:cubicBezTo>
                  <a:pt x="34" y="468"/>
                  <a:pt x="36" y="458"/>
                  <a:pt x="36" y="446"/>
                </a:cubicBezTo>
                <a:cubicBezTo>
                  <a:pt x="36" y="443"/>
                  <a:pt x="36" y="439"/>
                  <a:pt x="36" y="435"/>
                </a:cubicBezTo>
                <a:cubicBezTo>
                  <a:pt x="35" y="430"/>
                  <a:pt x="35" y="430"/>
                  <a:pt x="35" y="430"/>
                </a:cubicBezTo>
                <a:cubicBezTo>
                  <a:pt x="9" y="431"/>
                  <a:pt x="9" y="431"/>
                  <a:pt x="9" y="431"/>
                </a:cubicBezTo>
                <a:cubicBezTo>
                  <a:pt x="9" y="437"/>
                  <a:pt x="9" y="437"/>
                  <a:pt x="9" y="437"/>
                </a:cubicBezTo>
                <a:cubicBezTo>
                  <a:pt x="9" y="440"/>
                  <a:pt x="9" y="443"/>
                  <a:pt x="9" y="446"/>
                </a:cubicBezTo>
                <a:cubicBezTo>
                  <a:pt x="9" y="456"/>
                  <a:pt x="8" y="460"/>
                  <a:pt x="7" y="461"/>
                </a:cubicBezTo>
                <a:cubicBezTo>
                  <a:pt x="5" y="464"/>
                  <a:pt x="3" y="467"/>
                  <a:pt x="2" y="472"/>
                </a:cubicBezTo>
                <a:cubicBezTo>
                  <a:pt x="1" y="477"/>
                  <a:pt x="1" y="477"/>
                  <a:pt x="1" y="477"/>
                </a:cubicBezTo>
                <a:cubicBezTo>
                  <a:pt x="27" y="484"/>
                  <a:pt x="27" y="484"/>
                  <a:pt x="27" y="484"/>
                </a:cubicBezTo>
                <a:cubicBezTo>
                  <a:pt x="28" y="478"/>
                  <a:pt x="28" y="478"/>
                  <a:pt x="28" y="478"/>
                </a:cubicBezTo>
                <a:cubicBezTo>
                  <a:pt x="28" y="478"/>
                  <a:pt x="28" y="478"/>
                  <a:pt x="28" y="478"/>
                </a:cubicBezTo>
                <a:close/>
                <a:moveTo>
                  <a:pt x="5" y="404"/>
                </a:moveTo>
                <a:cubicBezTo>
                  <a:pt x="31" y="400"/>
                  <a:pt x="31" y="400"/>
                  <a:pt x="31" y="400"/>
                </a:cubicBezTo>
                <a:cubicBezTo>
                  <a:pt x="30" y="395"/>
                  <a:pt x="30" y="395"/>
                  <a:pt x="30" y="395"/>
                </a:cubicBezTo>
                <a:cubicBezTo>
                  <a:pt x="29" y="391"/>
                  <a:pt x="28" y="384"/>
                  <a:pt x="28" y="382"/>
                </a:cubicBezTo>
                <a:cubicBezTo>
                  <a:pt x="28" y="380"/>
                  <a:pt x="29" y="374"/>
                  <a:pt x="34" y="363"/>
                </a:cubicBezTo>
                <a:cubicBezTo>
                  <a:pt x="36" y="358"/>
                  <a:pt x="36" y="358"/>
                  <a:pt x="36" y="358"/>
                </a:cubicBezTo>
                <a:cubicBezTo>
                  <a:pt x="11" y="348"/>
                  <a:pt x="11" y="348"/>
                  <a:pt x="11" y="348"/>
                </a:cubicBezTo>
                <a:cubicBezTo>
                  <a:pt x="9" y="353"/>
                  <a:pt x="9" y="353"/>
                  <a:pt x="9" y="353"/>
                </a:cubicBezTo>
                <a:cubicBezTo>
                  <a:pt x="6" y="361"/>
                  <a:pt x="1" y="373"/>
                  <a:pt x="1" y="382"/>
                </a:cubicBezTo>
                <a:cubicBezTo>
                  <a:pt x="1" y="386"/>
                  <a:pt x="2" y="391"/>
                  <a:pt x="3" y="399"/>
                </a:cubicBezTo>
                <a:cubicBezTo>
                  <a:pt x="5" y="404"/>
                  <a:pt x="5" y="404"/>
                  <a:pt x="5" y="404"/>
                </a:cubicBezTo>
                <a:cubicBezTo>
                  <a:pt x="5" y="404"/>
                  <a:pt x="5" y="404"/>
                  <a:pt x="5" y="404"/>
                </a:cubicBezTo>
                <a:close/>
                <a:moveTo>
                  <a:pt x="1067" y="199"/>
                </a:moveTo>
                <a:cubicBezTo>
                  <a:pt x="1072" y="201"/>
                  <a:pt x="1072" y="201"/>
                  <a:pt x="1072" y="201"/>
                </a:cubicBezTo>
                <a:cubicBezTo>
                  <a:pt x="1085" y="179"/>
                  <a:pt x="1085" y="179"/>
                  <a:pt x="1085" y="179"/>
                </a:cubicBezTo>
                <a:cubicBezTo>
                  <a:pt x="1080" y="176"/>
                  <a:pt x="1080" y="176"/>
                  <a:pt x="1080" y="176"/>
                </a:cubicBezTo>
                <a:cubicBezTo>
                  <a:pt x="1068" y="170"/>
                  <a:pt x="1057" y="163"/>
                  <a:pt x="1045" y="157"/>
                </a:cubicBezTo>
                <a:cubicBezTo>
                  <a:pt x="1040" y="154"/>
                  <a:pt x="1040" y="154"/>
                  <a:pt x="1040" y="154"/>
                </a:cubicBezTo>
                <a:cubicBezTo>
                  <a:pt x="1027" y="177"/>
                  <a:pt x="1027" y="177"/>
                  <a:pt x="1027" y="177"/>
                </a:cubicBezTo>
                <a:cubicBezTo>
                  <a:pt x="1032" y="180"/>
                  <a:pt x="1032" y="180"/>
                  <a:pt x="1032" y="180"/>
                </a:cubicBezTo>
                <a:cubicBezTo>
                  <a:pt x="1045" y="187"/>
                  <a:pt x="1057" y="193"/>
                  <a:pt x="1067" y="199"/>
                </a:cubicBezTo>
                <a:close/>
                <a:moveTo>
                  <a:pt x="1270" y="323"/>
                </a:moveTo>
                <a:cubicBezTo>
                  <a:pt x="1275" y="326"/>
                  <a:pt x="1275" y="326"/>
                  <a:pt x="1275" y="326"/>
                </a:cubicBezTo>
                <a:cubicBezTo>
                  <a:pt x="1290" y="304"/>
                  <a:pt x="1290" y="304"/>
                  <a:pt x="1290" y="304"/>
                </a:cubicBezTo>
                <a:cubicBezTo>
                  <a:pt x="1286" y="301"/>
                  <a:pt x="1286" y="301"/>
                  <a:pt x="1286" y="301"/>
                </a:cubicBezTo>
                <a:cubicBezTo>
                  <a:pt x="1276" y="294"/>
                  <a:pt x="1264" y="287"/>
                  <a:pt x="1251" y="278"/>
                </a:cubicBezTo>
                <a:cubicBezTo>
                  <a:pt x="1246" y="275"/>
                  <a:pt x="1246" y="275"/>
                  <a:pt x="1246" y="275"/>
                </a:cubicBezTo>
                <a:cubicBezTo>
                  <a:pt x="1232" y="297"/>
                  <a:pt x="1232" y="297"/>
                  <a:pt x="1232" y="297"/>
                </a:cubicBezTo>
                <a:cubicBezTo>
                  <a:pt x="1237" y="300"/>
                  <a:pt x="1237" y="300"/>
                  <a:pt x="1237" y="300"/>
                </a:cubicBezTo>
                <a:cubicBezTo>
                  <a:pt x="1249" y="308"/>
                  <a:pt x="1261" y="316"/>
                  <a:pt x="1270" y="323"/>
                </a:cubicBezTo>
                <a:close/>
                <a:moveTo>
                  <a:pt x="1204" y="279"/>
                </a:moveTo>
                <a:cubicBezTo>
                  <a:pt x="1209" y="282"/>
                  <a:pt x="1209" y="282"/>
                  <a:pt x="1209" y="282"/>
                </a:cubicBezTo>
                <a:cubicBezTo>
                  <a:pt x="1223" y="259"/>
                  <a:pt x="1223" y="259"/>
                  <a:pt x="1223" y="259"/>
                </a:cubicBezTo>
                <a:cubicBezTo>
                  <a:pt x="1217" y="257"/>
                  <a:pt x="1217" y="257"/>
                  <a:pt x="1217" y="257"/>
                </a:cubicBezTo>
                <a:cubicBezTo>
                  <a:pt x="1207" y="250"/>
                  <a:pt x="1196" y="243"/>
                  <a:pt x="1184" y="236"/>
                </a:cubicBezTo>
                <a:cubicBezTo>
                  <a:pt x="1179" y="233"/>
                  <a:pt x="1179" y="233"/>
                  <a:pt x="1179" y="233"/>
                </a:cubicBezTo>
                <a:cubicBezTo>
                  <a:pt x="1166" y="256"/>
                  <a:pt x="1166" y="256"/>
                  <a:pt x="1166" y="256"/>
                </a:cubicBezTo>
                <a:cubicBezTo>
                  <a:pt x="1170" y="259"/>
                  <a:pt x="1170" y="259"/>
                  <a:pt x="1170" y="259"/>
                </a:cubicBezTo>
                <a:cubicBezTo>
                  <a:pt x="1183" y="265"/>
                  <a:pt x="1194" y="272"/>
                  <a:pt x="1204" y="279"/>
                </a:cubicBezTo>
                <a:close/>
                <a:moveTo>
                  <a:pt x="1337" y="403"/>
                </a:moveTo>
                <a:cubicBezTo>
                  <a:pt x="1340" y="414"/>
                  <a:pt x="1341" y="427"/>
                  <a:pt x="1343" y="441"/>
                </a:cubicBezTo>
                <a:cubicBezTo>
                  <a:pt x="1343" y="447"/>
                  <a:pt x="1343" y="447"/>
                  <a:pt x="1343" y="447"/>
                </a:cubicBezTo>
                <a:cubicBezTo>
                  <a:pt x="1369" y="445"/>
                  <a:pt x="1369" y="445"/>
                  <a:pt x="1369" y="445"/>
                </a:cubicBezTo>
                <a:cubicBezTo>
                  <a:pt x="1369" y="439"/>
                  <a:pt x="1369" y="439"/>
                  <a:pt x="1369" y="439"/>
                </a:cubicBezTo>
                <a:cubicBezTo>
                  <a:pt x="1367" y="424"/>
                  <a:pt x="1365" y="410"/>
                  <a:pt x="1363" y="397"/>
                </a:cubicBezTo>
                <a:cubicBezTo>
                  <a:pt x="1362" y="392"/>
                  <a:pt x="1362" y="392"/>
                  <a:pt x="1362" y="392"/>
                </a:cubicBezTo>
                <a:cubicBezTo>
                  <a:pt x="1336" y="397"/>
                  <a:pt x="1336" y="397"/>
                  <a:pt x="1336" y="397"/>
                </a:cubicBezTo>
                <a:cubicBezTo>
                  <a:pt x="1337" y="403"/>
                  <a:pt x="1337" y="403"/>
                  <a:pt x="1337" y="403"/>
                </a:cubicBezTo>
                <a:cubicBezTo>
                  <a:pt x="1337" y="403"/>
                  <a:pt x="1337" y="403"/>
                  <a:pt x="1337" y="403"/>
                </a:cubicBezTo>
                <a:close/>
                <a:moveTo>
                  <a:pt x="1325" y="369"/>
                </a:moveTo>
                <a:cubicBezTo>
                  <a:pt x="1328" y="373"/>
                  <a:pt x="1328" y="373"/>
                  <a:pt x="1328" y="373"/>
                </a:cubicBezTo>
                <a:cubicBezTo>
                  <a:pt x="1352" y="362"/>
                  <a:pt x="1352" y="362"/>
                  <a:pt x="1352" y="362"/>
                </a:cubicBezTo>
                <a:cubicBezTo>
                  <a:pt x="1349" y="356"/>
                  <a:pt x="1349" y="356"/>
                  <a:pt x="1349" y="356"/>
                </a:cubicBezTo>
                <a:cubicBezTo>
                  <a:pt x="1344" y="348"/>
                  <a:pt x="1334" y="338"/>
                  <a:pt x="1318" y="325"/>
                </a:cubicBezTo>
                <a:cubicBezTo>
                  <a:pt x="1313" y="321"/>
                  <a:pt x="1313" y="321"/>
                  <a:pt x="1313" y="321"/>
                </a:cubicBezTo>
                <a:cubicBezTo>
                  <a:pt x="1296" y="342"/>
                  <a:pt x="1296" y="342"/>
                  <a:pt x="1296" y="342"/>
                </a:cubicBezTo>
                <a:cubicBezTo>
                  <a:pt x="1301" y="345"/>
                  <a:pt x="1301" y="345"/>
                  <a:pt x="1301" y="345"/>
                </a:cubicBezTo>
                <a:cubicBezTo>
                  <a:pt x="1319" y="359"/>
                  <a:pt x="1324" y="367"/>
                  <a:pt x="1325" y="369"/>
                </a:cubicBezTo>
                <a:close/>
                <a:moveTo>
                  <a:pt x="1136" y="238"/>
                </a:moveTo>
                <a:cubicBezTo>
                  <a:pt x="1141" y="241"/>
                  <a:pt x="1141" y="241"/>
                  <a:pt x="1141" y="241"/>
                </a:cubicBezTo>
                <a:cubicBezTo>
                  <a:pt x="1155" y="219"/>
                  <a:pt x="1155" y="219"/>
                  <a:pt x="1155" y="219"/>
                </a:cubicBezTo>
                <a:cubicBezTo>
                  <a:pt x="1150" y="216"/>
                  <a:pt x="1150" y="216"/>
                  <a:pt x="1150" y="216"/>
                </a:cubicBezTo>
                <a:cubicBezTo>
                  <a:pt x="1138" y="210"/>
                  <a:pt x="1127" y="203"/>
                  <a:pt x="1115" y="196"/>
                </a:cubicBezTo>
                <a:cubicBezTo>
                  <a:pt x="1109" y="194"/>
                  <a:pt x="1109" y="194"/>
                  <a:pt x="1109" y="194"/>
                </a:cubicBezTo>
                <a:cubicBezTo>
                  <a:pt x="1096" y="216"/>
                  <a:pt x="1096" y="216"/>
                  <a:pt x="1096" y="216"/>
                </a:cubicBezTo>
                <a:cubicBezTo>
                  <a:pt x="1101" y="219"/>
                  <a:pt x="1101" y="219"/>
                  <a:pt x="1101" y="219"/>
                </a:cubicBezTo>
                <a:cubicBezTo>
                  <a:pt x="1113" y="225"/>
                  <a:pt x="1125" y="232"/>
                  <a:pt x="1136" y="238"/>
                </a:cubicBezTo>
                <a:close/>
                <a:moveTo>
                  <a:pt x="844" y="74"/>
                </a:moveTo>
                <a:cubicBezTo>
                  <a:pt x="849" y="77"/>
                  <a:pt x="849" y="77"/>
                  <a:pt x="849" y="77"/>
                </a:cubicBezTo>
                <a:cubicBezTo>
                  <a:pt x="863" y="55"/>
                  <a:pt x="863" y="55"/>
                  <a:pt x="863" y="55"/>
                </a:cubicBezTo>
                <a:cubicBezTo>
                  <a:pt x="859" y="52"/>
                  <a:pt x="859" y="52"/>
                  <a:pt x="859" y="52"/>
                </a:cubicBezTo>
                <a:cubicBezTo>
                  <a:pt x="846" y="44"/>
                  <a:pt x="834" y="37"/>
                  <a:pt x="823" y="31"/>
                </a:cubicBezTo>
                <a:cubicBezTo>
                  <a:pt x="819" y="28"/>
                  <a:pt x="819" y="28"/>
                  <a:pt x="819" y="28"/>
                </a:cubicBezTo>
                <a:cubicBezTo>
                  <a:pt x="805" y="51"/>
                  <a:pt x="805" y="51"/>
                  <a:pt x="805" y="51"/>
                </a:cubicBezTo>
                <a:cubicBezTo>
                  <a:pt x="810" y="54"/>
                  <a:pt x="810" y="54"/>
                  <a:pt x="810" y="54"/>
                </a:cubicBezTo>
                <a:cubicBezTo>
                  <a:pt x="821" y="59"/>
                  <a:pt x="832" y="66"/>
                  <a:pt x="844" y="74"/>
                </a:cubicBezTo>
                <a:close/>
                <a:moveTo>
                  <a:pt x="746" y="26"/>
                </a:moveTo>
                <a:cubicBezTo>
                  <a:pt x="747" y="26"/>
                  <a:pt x="748" y="26"/>
                  <a:pt x="750" y="26"/>
                </a:cubicBezTo>
                <a:cubicBezTo>
                  <a:pt x="753" y="27"/>
                  <a:pt x="761" y="29"/>
                  <a:pt x="776" y="36"/>
                </a:cubicBezTo>
                <a:cubicBezTo>
                  <a:pt x="781" y="39"/>
                  <a:pt x="781" y="39"/>
                  <a:pt x="781" y="39"/>
                </a:cubicBezTo>
                <a:cubicBezTo>
                  <a:pt x="792" y="15"/>
                  <a:pt x="792" y="15"/>
                  <a:pt x="792" y="15"/>
                </a:cubicBezTo>
                <a:cubicBezTo>
                  <a:pt x="787" y="13"/>
                  <a:pt x="787" y="13"/>
                  <a:pt x="787" y="13"/>
                </a:cubicBezTo>
                <a:cubicBezTo>
                  <a:pt x="772" y="5"/>
                  <a:pt x="761" y="1"/>
                  <a:pt x="753" y="0"/>
                </a:cubicBezTo>
                <a:cubicBezTo>
                  <a:pt x="750" y="0"/>
                  <a:pt x="748" y="0"/>
                  <a:pt x="746" y="0"/>
                </a:cubicBezTo>
                <a:cubicBezTo>
                  <a:pt x="746" y="0"/>
                  <a:pt x="746" y="0"/>
                  <a:pt x="746" y="0"/>
                </a:cubicBezTo>
                <a:cubicBezTo>
                  <a:pt x="739" y="0"/>
                  <a:pt x="739" y="0"/>
                  <a:pt x="739" y="0"/>
                </a:cubicBezTo>
                <a:cubicBezTo>
                  <a:pt x="739" y="26"/>
                  <a:pt x="739" y="26"/>
                  <a:pt x="739" y="26"/>
                </a:cubicBezTo>
                <a:cubicBezTo>
                  <a:pt x="746" y="26"/>
                  <a:pt x="746" y="26"/>
                  <a:pt x="746" y="26"/>
                </a:cubicBezTo>
                <a:cubicBezTo>
                  <a:pt x="746" y="26"/>
                  <a:pt x="746" y="26"/>
                  <a:pt x="746" y="26"/>
                </a:cubicBezTo>
                <a:close/>
                <a:moveTo>
                  <a:pt x="682" y="56"/>
                </a:moveTo>
                <a:cubicBezTo>
                  <a:pt x="689" y="51"/>
                  <a:pt x="700" y="43"/>
                  <a:pt x="713" y="37"/>
                </a:cubicBezTo>
                <a:cubicBezTo>
                  <a:pt x="718" y="34"/>
                  <a:pt x="718" y="34"/>
                  <a:pt x="718" y="34"/>
                </a:cubicBezTo>
                <a:cubicBezTo>
                  <a:pt x="706" y="11"/>
                  <a:pt x="706" y="11"/>
                  <a:pt x="706" y="11"/>
                </a:cubicBezTo>
                <a:cubicBezTo>
                  <a:pt x="701" y="13"/>
                  <a:pt x="701" y="13"/>
                  <a:pt x="701" y="13"/>
                </a:cubicBezTo>
                <a:cubicBezTo>
                  <a:pt x="687" y="20"/>
                  <a:pt x="674" y="29"/>
                  <a:pt x="666" y="35"/>
                </a:cubicBezTo>
                <a:cubicBezTo>
                  <a:pt x="661" y="39"/>
                  <a:pt x="661" y="39"/>
                  <a:pt x="661" y="39"/>
                </a:cubicBezTo>
                <a:cubicBezTo>
                  <a:pt x="677" y="60"/>
                  <a:pt x="677" y="60"/>
                  <a:pt x="677" y="60"/>
                </a:cubicBezTo>
                <a:cubicBezTo>
                  <a:pt x="682" y="56"/>
                  <a:pt x="682" y="56"/>
                  <a:pt x="682" y="56"/>
                </a:cubicBezTo>
                <a:cubicBezTo>
                  <a:pt x="682" y="56"/>
                  <a:pt x="682" y="56"/>
                  <a:pt x="682" y="56"/>
                </a:cubicBezTo>
                <a:close/>
                <a:moveTo>
                  <a:pt x="38" y="662"/>
                </a:moveTo>
                <a:cubicBezTo>
                  <a:pt x="35" y="658"/>
                  <a:pt x="35" y="658"/>
                  <a:pt x="35" y="658"/>
                </a:cubicBezTo>
                <a:cubicBezTo>
                  <a:pt x="15" y="675"/>
                  <a:pt x="15" y="675"/>
                  <a:pt x="15" y="675"/>
                </a:cubicBezTo>
                <a:cubicBezTo>
                  <a:pt x="19" y="680"/>
                  <a:pt x="19" y="680"/>
                  <a:pt x="19" y="680"/>
                </a:cubicBezTo>
                <a:cubicBezTo>
                  <a:pt x="29" y="690"/>
                  <a:pt x="44" y="699"/>
                  <a:pt x="55" y="705"/>
                </a:cubicBezTo>
                <a:cubicBezTo>
                  <a:pt x="59" y="707"/>
                  <a:pt x="59" y="707"/>
                  <a:pt x="59" y="707"/>
                </a:cubicBezTo>
                <a:cubicBezTo>
                  <a:pt x="72" y="685"/>
                  <a:pt x="72" y="685"/>
                  <a:pt x="72" y="685"/>
                </a:cubicBezTo>
                <a:cubicBezTo>
                  <a:pt x="67" y="682"/>
                  <a:pt x="67" y="682"/>
                  <a:pt x="67" y="682"/>
                </a:cubicBezTo>
                <a:cubicBezTo>
                  <a:pt x="54" y="675"/>
                  <a:pt x="44" y="669"/>
                  <a:pt x="38" y="662"/>
                </a:cubicBezTo>
                <a:close/>
                <a:moveTo>
                  <a:pt x="997" y="161"/>
                </a:moveTo>
                <a:cubicBezTo>
                  <a:pt x="1002" y="163"/>
                  <a:pt x="1002" y="163"/>
                  <a:pt x="1002" y="163"/>
                </a:cubicBezTo>
                <a:cubicBezTo>
                  <a:pt x="1014" y="141"/>
                  <a:pt x="1014" y="141"/>
                  <a:pt x="1014" y="141"/>
                </a:cubicBezTo>
                <a:cubicBezTo>
                  <a:pt x="1010" y="138"/>
                  <a:pt x="1010" y="138"/>
                  <a:pt x="1010" y="138"/>
                </a:cubicBezTo>
                <a:cubicBezTo>
                  <a:pt x="997" y="131"/>
                  <a:pt x="986" y="125"/>
                  <a:pt x="975" y="119"/>
                </a:cubicBezTo>
                <a:cubicBezTo>
                  <a:pt x="970" y="116"/>
                  <a:pt x="970" y="116"/>
                  <a:pt x="970" y="116"/>
                </a:cubicBezTo>
                <a:cubicBezTo>
                  <a:pt x="958" y="139"/>
                  <a:pt x="958" y="139"/>
                  <a:pt x="958" y="139"/>
                </a:cubicBezTo>
                <a:cubicBezTo>
                  <a:pt x="963" y="142"/>
                  <a:pt x="963" y="142"/>
                  <a:pt x="963" y="142"/>
                </a:cubicBezTo>
                <a:cubicBezTo>
                  <a:pt x="973" y="148"/>
                  <a:pt x="985" y="154"/>
                  <a:pt x="997" y="161"/>
                </a:cubicBezTo>
                <a:close/>
                <a:moveTo>
                  <a:pt x="888" y="102"/>
                </a:moveTo>
                <a:cubicBezTo>
                  <a:pt x="891" y="103"/>
                  <a:pt x="892" y="104"/>
                  <a:pt x="892" y="104"/>
                </a:cubicBezTo>
                <a:cubicBezTo>
                  <a:pt x="893" y="105"/>
                  <a:pt x="893" y="105"/>
                  <a:pt x="893" y="105"/>
                </a:cubicBezTo>
                <a:cubicBezTo>
                  <a:pt x="894" y="106"/>
                  <a:pt x="907" y="112"/>
                  <a:pt x="928" y="124"/>
                </a:cubicBezTo>
                <a:cubicBezTo>
                  <a:pt x="932" y="126"/>
                  <a:pt x="932" y="126"/>
                  <a:pt x="932" y="126"/>
                </a:cubicBezTo>
                <a:cubicBezTo>
                  <a:pt x="945" y="103"/>
                  <a:pt x="945" y="103"/>
                  <a:pt x="945" y="103"/>
                </a:cubicBezTo>
                <a:cubicBezTo>
                  <a:pt x="940" y="100"/>
                  <a:pt x="940" y="100"/>
                  <a:pt x="940" y="100"/>
                </a:cubicBezTo>
                <a:cubicBezTo>
                  <a:pt x="917" y="88"/>
                  <a:pt x="909" y="84"/>
                  <a:pt x="906" y="82"/>
                </a:cubicBezTo>
                <a:cubicBezTo>
                  <a:pt x="906" y="82"/>
                  <a:pt x="906" y="82"/>
                  <a:pt x="906" y="82"/>
                </a:cubicBezTo>
                <a:cubicBezTo>
                  <a:pt x="906" y="82"/>
                  <a:pt x="900" y="78"/>
                  <a:pt x="891" y="73"/>
                </a:cubicBezTo>
                <a:cubicBezTo>
                  <a:pt x="887" y="69"/>
                  <a:pt x="887" y="69"/>
                  <a:pt x="887" y="69"/>
                </a:cubicBezTo>
                <a:cubicBezTo>
                  <a:pt x="873" y="91"/>
                  <a:pt x="873" y="91"/>
                  <a:pt x="873" y="91"/>
                </a:cubicBezTo>
                <a:cubicBezTo>
                  <a:pt x="877" y="94"/>
                  <a:pt x="877" y="94"/>
                  <a:pt x="877" y="94"/>
                </a:cubicBezTo>
                <a:cubicBezTo>
                  <a:pt x="882" y="97"/>
                  <a:pt x="886" y="100"/>
                  <a:pt x="888" y="102"/>
                </a:cubicBezTo>
                <a:close/>
                <a:moveTo>
                  <a:pt x="304" y="266"/>
                </a:moveTo>
                <a:cubicBezTo>
                  <a:pt x="291" y="242"/>
                  <a:pt x="291" y="242"/>
                  <a:pt x="291" y="242"/>
                </a:cubicBezTo>
                <a:cubicBezTo>
                  <a:pt x="247" y="268"/>
                  <a:pt x="247" y="268"/>
                  <a:pt x="247" y="268"/>
                </a:cubicBezTo>
                <a:cubicBezTo>
                  <a:pt x="260" y="290"/>
                  <a:pt x="260" y="290"/>
                  <a:pt x="260" y="290"/>
                </a:cubicBezTo>
                <a:cubicBezTo>
                  <a:pt x="304" y="266"/>
                  <a:pt x="304" y="266"/>
                  <a:pt x="304" y="266"/>
                </a:cubicBezTo>
                <a:cubicBezTo>
                  <a:pt x="304" y="266"/>
                  <a:pt x="304" y="266"/>
                  <a:pt x="304" y="266"/>
                </a:cubicBezTo>
                <a:close/>
                <a:moveTo>
                  <a:pt x="1073" y="766"/>
                </a:moveTo>
                <a:cubicBezTo>
                  <a:pt x="1085" y="787"/>
                  <a:pt x="1085" y="787"/>
                  <a:pt x="1085" y="787"/>
                </a:cubicBezTo>
                <a:cubicBezTo>
                  <a:pt x="1129" y="762"/>
                  <a:pt x="1129" y="762"/>
                  <a:pt x="1129" y="762"/>
                </a:cubicBezTo>
                <a:cubicBezTo>
                  <a:pt x="1117" y="740"/>
                  <a:pt x="1117" y="740"/>
                  <a:pt x="1117" y="740"/>
                </a:cubicBezTo>
                <a:cubicBezTo>
                  <a:pt x="1073" y="766"/>
                  <a:pt x="1073" y="766"/>
                  <a:pt x="1073" y="766"/>
                </a:cubicBezTo>
                <a:cubicBezTo>
                  <a:pt x="1073" y="766"/>
                  <a:pt x="1073" y="766"/>
                  <a:pt x="1073" y="766"/>
                </a:cubicBezTo>
                <a:close/>
                <a:moveTo>
                  <a:pt x="974" y="824"/>
                </a:moveTo>
                <a:cubicBezTo>
                  <a:pt x="961" y="831"/>
                  <a:pt x="950" y="838"/>
                  <a:pt x="940" y="844"/>
                </a:cubicBezTo>
                <a:cubicBezTo>
                  <a:pt x="936" y="847"/>
                  <a:pt x="936" y="847"/>
                  <a:pt x="936" y="847"/>
                </a:cubicBezTo>
                <a:cubicBezTo>
                  <a:pt x="949" y="870"/>
                  <a:pt x="949" y="870"/>
                  <a:pt x="949" y="870"/>
                </a:cubicBezTo>
                <a:cubicBezTo>
                  <a:pt x="953" y="867"/>
                  <a:pt x="953" y="867"/>
                  <a:pt x="953" y="867"/>
                </a:cubicBezTo>
                <a:cubicBezTo>
                  <a:pt x="964" y="860"/>
                  <a:pt x="975" y="853"/>
                  <a:pt x="987" y="846"/>
                </a:cubicBezTo>
                <a:cubicBezTo>
                  <a:pt x="992" y="844"/>
                  <a:pt x="992" y="844"/>
                  <a:pt x="992" y="844"/>
                </a:cubicBezTo>
                <a:cubicBezTo>
                  <a:pt x="979" y="821"/>
                  <a:pt x="979" y="821"/>
                  <a:pt x="979" y="821"/>
                </a:cubicBezTo>
                <a:cubicBezTo>
                  <a:pt x="974" y="824"/>
                  <a:pt x="974" y="824"/>
                  <a:pt x="974" y="824"/>
                </a:cubicBezTo>
                <a:cubicBezTo>
                  <a:pt x="974" y="824"/>
                  <a:pt x="974" y="824"/>
                  <a:pt x="974" y="824"/>
                </a:cubicBezTo>
                <a:close/>
                <a:moveTo>
                  <a:pt x="1043" y="783"/>
                </a:moveTo>
                <a:cubicBezTo>
                  <a:pt x="1031" y="789"/>
                  <a:pt x="1019" y="796"/>
                  <a:pt x="1008" y="803"/>
                </a:cubicBezTo>
                <a:cubicBezTo>
                  <a:pt x="1003" y="806"/>
                  <a:pt x="1003" y="806"/>
                  <a:pt x="1003" y="806"/>
                </a:cubicBezTo>
                <a:cubicBezTo>
                  <a:pt x="1016" y="828"/>
                  <a:pt x="1016" y="828"/>
                  <a:pt x="1016" y="828"/>
                </a:cubicBezTo>
                <a:cubicBezTo>
                  <a:pt x="1021" y="825"/>
                  <a:pt x="1021" y="825"/>
                  <a:pt x="1021" y="825"/>
                </a:cubicBezTo>
                <a:cubicBezTo>
                  <a:pt x="1033" y="819"/>
                  <a:pt x="1045" y="813"/>
                  <a:pt x="1056" y="805"/>
                </a:cubicBezTo>
                <a:cubicBezTo>
                  <a:pt x="1062" y="803"/>
                  <a:pt x="1062" y="803"/>
                  <a:pt x="1062" y="803"/>
                </a:cubicBezTo>
                <a:cubicBezTo>
                  <a:pt x="1048" y="780"/>
                  <a:pt x="1048" y="780"/>
                  <a:pt x="1048" y="780"/>
                </a:cubicBezTo>
                <a:cubicBezTo>
                  <a:pt x="1043" y="783"/>
                  <a:pt x="1043" y="783"/>
                  <a:pt x="1043" y="783"/>
                </a:cubicBezTo>
                <a:cubicBezTo>
                  <a:pt x="1043" y="783"/>
                  <a:pt x="1043" y="783"/>
                  <a:pt x="1043" y="783"/>
                </a:cubicBezTo>
                <a:close/>
                <a:moveTo>
                  <a:pt x="838" y="909"/>
                </a:moveTo>
                <a:cubicBezTo>
                  <a:pt x="824" y="920"/>
                  <a:pt x="816" y="927"/>
                  <a:pt x="812" y="934"/>
                </a:cubicBezTo>
                <a:cubicBezTo>
                  <a:pt x="811" y="936"/>
                  <a:pt x="809" y="938"/>
                  <a:pt x="808" y="941"/>
                </a:cubicBezTo>
                <a:cubicBezTo>
                  <a:pt x="805" y="946"/>
                  <a:pt x="805" y="946"/>
                  <a:pt x="805" y="946"/>
                </a:cubicBezTo>
                <a:cubicBezTo>
                  <a:pt x="827" y="959"/>
                  <a:pt x="827" y="959"/>
                  <a:pt x="827" y="959"/>
                </a:cubicBezTo>
                <a:cubicBezTo>
                  <a:pt x="830" y="955"/>
                  <a:pt x="830" y="955"/>
                  <a:pt x="830" y="955"/>
                </a:cubicBezTo>
                <a:cubicBezTo>
                  <a:pt x="832" y="953"/>
                  <a:pt x="832" y="950"/>
                  <a:pt x="834" y="948"/>
                </a:cubicBezTo>
                <a:cubicBezTo>
                  <a:pt x="835" y="947"/>
                  <a:pt x="838" y="942"/>
                  <a:pt x="854" y="930"/>
                </a:cubicBezTo>
                <a:cubicBezTo>
                  <a:pt x="858" y="926"/>
                  <a:pt x="858" y="926"/>
                  <a:pt x="858" y="926"/>
                </a:cubicBezTo>
                <a:cubicBezTo>
                  <a:pt x="843" y="906"/>
                  <a:pt x="843" y="906"/>
                  <a:pt x="843" y="906"/>
                </a:cubicBezTo>
                <a:cubicBezTo>
                  <a:pt x="838" y="909"/>
                  <a:pt x="838" y="909"/>
                  <a:pt x="838" y="909"/>
                </a:cubicBezTo>
                <a:cubicBezTo>
                  <a:pt x="838" y="909"/>
                  <a:pt x="838" y="909"/>
                  <a:pt x="838" y="909"/>
                </a:cubicBezTo>
                <a:close/>
                <a:moveTo>
                  <a:pt x="905" y="864"/>
                </a:moveTo>
                <a:cubicBezTo>
                  <a:pt x="894" y="872"/>
                  <a:pt x="882" y="879"/>
                  <a:pt x="872" y="886"/>
                </a:cubicBezTo>
                <a:cubicBezTo>
                  <a:pt x="868" y="889"/>
                  <a:pt x="868" y="889"/>
                  <a:pt x="868" y="889"/>
                </a:cubicBezTo>
                <a:cubicBezTo>
                  <a:pt x="882" y="910"/>
                  <a:pt x="882" y="910"/>
                  <a:pt x="882" y="910"/>
                </a:cubicBezTo>
                <a:cubicBezTo>
                  <a:pt x="886" y="907"/>
                  <a:pt x="886" y="907"/>
                  <a:pt x="886" y="907"/>
                </a:cubicBezTo>
                <a:cubicBezTo>
                  <a:pt x="897" y="901"/>
                  <a:pt x="908" y="894"/>
                  <a:pt x="919" y="887"/>
                </a:cubicBezTo>
                <a:cubicBezTo>
                  <a:pt x="924" y="884"/>
                  <a:pt x="924" y="884"/>
                  <a:pt x="924" y="884"/>
                </a:cubicBezTo>
                <a:cubicBezTo>
                  <a:pt x="911" y="861"/>
                  <a:pt x="911" y="861"/>
                  <a:pt x="911" y="861"/>
                </a:cubicBezTo>
                <a:cubicBezTo>
                  <a:pt x="905" y="864"/>
                  <a:pt x="905" y="864"/>
                  <a:pt x="905" y="864"/>
                </a:cubicBezTo>
                <a:cubicBezTo>
                  <a:pt x="905" y="864"/>
                  <a:pt x="905" y="864"/>
                  <a:pt x="905" y="864"/>
                </a:cubicBezTo>
                <a:close/>
                <a:moveTo>
                  <a:pt x="1140" y="726"/>
                </a:moveTo>
                <a:cubicBezTo>
                  <a:pt x="1155" y="748"/>
                  <a:pt x="1155" y="748"/>
                  <a:pt x="1155" y="748"/>
                </a:cubicBezTo>
                <a:cubicBezTo>
                  <a:pt x="1199" y="723"/>
                  <a:pt x="1199" y="723"/>
                  <a:pt x="1199" y="723"/>
                </a:cubicBezTo>
                <a:cubicBezTo>
                  <a:pt x="1184" y="701"/>
                  <a:pt x="1184" y="701"/>
                  <a:pt x="1184" y="701"/>
                </a:cubicBezTo>
                <a:cubicBezTo>
                  <a:pt x="1140" y="726"/>
                  <a:pt x="1140" y="726"/>
                  <a:pt x="1140" y="726"/>
                </a:cubicBezTo>
                <a:cubicBezTo>
                  <a:pt x="1140" y="726"/>
                  <a:pt x="1140" y="726"/>
                  <a:pt x="1140" y="726"/>
                </a:cubicBezTo>
                <a:close/>
                <a:moveTo>
                  <a:pt x="48" y="303"/>
                </a:moveTo>
                <a:cubicBezTo>
                  <a:pt x="43" y="306"/>
                  <a:pt x="37" y="310"/>
                  <a:pt x="32" y="317"/>
                </a:cubicBezTo>
                <a:cubicBezTo>
                  <a:pt x="28" y="322"/>
                  <a:pt x="28" y="322"/>
                  <a:pt x="28" y="322"/>
                </a:cubicBezTo>
                <a:cubicBezTo>
                  <a:pt x="48" y="339"/>
                  <a:pt x="48" y="339"/>
                  <a:pt x="48" y="339"/>
                </a:cubicBezTo>
                <a:cubicBezTo>
                  <a:pt x="51" y="334"/>
                  <a:pt x="51" y="334"/>
                  <a:pt x="51" y="334"/>
                </a:cubicBezTo>
                <a:cubicBezTo>
                  <a:pt x="54" y="330"/>
                  <a:pt x="58" y="328"/>
                  <a:pt x="61" y="327"/>
                </a:cubicBezTo>
                <a:cubicBezTo>
                  <a:pt x="61" y="327"/>
                  <a:pt x="63" y="325"/>
                  <a:pt x="74" y="328"/>
                </a:cubicBezTo>
                <a:cubicBezTo>
                  <a:pt x="80" y="330"/>
                  <a:pt x="80" y="330"/>
                  <a:pt x="80" y="330"/>
                </a:cubicBezTo>
                <a:cubicBezTo>
                  <a:pt x="86" y="305"/>
                  <a:pt x="86" y="305"/>
                  <a:pt x="86" y="305"/>
                </a:cubicBezTo>
                <a:cubicBezTo>
                  <a:pt x="81" y="304"/>
                  <a:pt x="81" y="304"/>
                  <a:pt x="81" y="304"/>
                </a:cubicBezTo>
                <a:cubicBezTo>
                  <a:pt x="67" y="299"/>
                  <a:pt x="57" y="299"/>
                  <a:pt x="48" y="303"/>
                </a:cubicBezTo>
                <a:close/>
                <a:moveTo>
                  <a:pt x="1338" y="556"/>
                </a:moveTo>
                <a:cubicBezTo>
                  <a:pt x="1336" y="570"/>
                  <a:pt x="1333" y="583"/>
                  <a:pt x="1330" y="593"/>
                </a:cubicBezTo>
                <a:cubicBezTo>
                  <a:pt x="1328" y="598"/>
                  <a:pt x="1328" y="598"/>
                  <a:pt x="1328" y="598"/>
                </a:cubicBezTo>
                <a:cubicBezTo>
                  <a:pt x="1353" y="606"/>
                  <a:pt x="1353" y="606"/>
                  <a:pt x="1353" y="606"/>
                </a:cubicBezTo>
                <a:cubicBezTo>
                  <a:pt x="1355" y="601"/>
                  <a:pt x="1355" y="601"/>
                  <a:pt x="1355" y="601"/>
                </a:cubicBezTo>
                <a:cubicBezTo>
                  <a:pt x="1358" y="590"/>
                  <a:pt x="1361" y="576"/>
                  <a:pt x="1363" y="561"/>
                </a:cubicBezTo>
                <a:cubicBezTo>
                  <a:pt x="1364" y="555"/>
                  <a:pt x="1364" y="555"/>
                  <a:pt x="1364" y="555"/>
                </a:cubicBezTo>
                <a:cubicBezTo>
                  <a:pt x="1339" y="551"/>
                  <a:pt x="1339" y="551"/>
                  <a:pt x="1339" y="551"/>
                </a:cubicBezTo>
                <a:cubicBezTo>
                  <a:pt x="1338" y="556"/>
                  <a:pt x="1338" y="556"/>
                  <a:pt x="1338" y="556"/>
                </a:cubicBezTo>
                <a:cubicBezTo>
                  <a:pt x="1338" y="556"/>
                  <a:pt x="1338" y="556"/>
                  <a:pt x="1338" y="556"/>
                </a:cubicBezTo>
                <a:close/>
                <a:moveTo>
                  <a:pt x="1344" y="474"/>
                </a:moveTo>
                <a:cubicBezTo>
                  <a:pt x="1344" y="480"/>
                  <a:pt x="1344" y="480"/>
                  <a:pt x="1344" y="480"/>
                </a:cubicBezTo>
                <a:cubicBezTo>
                  <a:pt x="1344" y="493"/>
                  <a:pt x="1344" y="506"/>
                  <a:pt x="1342" y="518"/>
                </a:cubicBezTo>
                <a:cubicBezTo>
                  <a:pt x="1342" y="524"/>
                  <a:pt x="1342" y="524"/>
                  <a:pt x="1342" y="524"/>
                </a:cubicBezTo>
                <a:cubicBezTo>
                  <a:pt x="1367" y="526"/>
                  <a:pt x="1367" y="526"/>
                  <a:pt x="1367" y="526"/>
                </a:cubicBezTo>
                <a:cubicBezTo>
                  <a:pt x="1367" y="520"/>
                  <a:pt x="1367" y="520"/>
                  <a:pt x="1367" y="520"/>
                </a:cubicBezTo>
                <a:cubicBezTo>
                  <a:pt x="1368" y="507"/>
                  <a:pt x="1369" y="493"/>
                  <a:pt x="1369" y="480"/>
                </a:cubicBezTo>
                <a:cubicBezTo>
                  <a:pt x="1369" y="474"/>
                  <a:pt x="1369" y="474"/>
                  <a:pt x="1369" y="474"/>
                </a:cubicBezTo>
                <a:cubicBezTo>
                  <a:pt x="1344" y="474"/>
                  <a:pt x="1344" y="474"/>
                  <a:pt x="1344" y="474"/>
                </a:cubicBezTo>
                <a:cubicBezTo>
                  <a:pt x="1344" y="474"/>
                  <a:pt x="1344" y="474"/>
                  <a:pt x="1344" y="474"/>
                </a:cubicBezTo>
                <a:close/>
                <a:moveTo>
                  <a:pt x="791" y="972"/>
                </a:moveTo>
                <a:cubicBezTo>
                  <a:pt x="789" y="977"/>
                  <a:pt x="789" y="977"/>
                  <a:pt x="789" y="977"/>
                </a:cubicBezTo>
                <a:cubicBezTo>
                  <a:pt x="782" y="989"/>
                  <a:pt x="777" y="1000"/>
                  <a:pt x="771" y="1009"/>
                </a:cubicBezTo>
                <a:cubicBezTo>
                  <a:pt x="767" y="1014"/>
                  <a:pt x="767" y="1014"/>
                  <a:pt x="767" y="1014"/>
                </a:cubicBezTo>
                <a:cubicBezTo>
                  <a:pt x="789" y="1028"/>
                  <a:pt x="789" y="1028"/>
                  <a:pt x="789" y="1028"/>
                </a:cubicBezTo>
                <a:cubicBezTo>
                  <a:pt x="792" y="1024"/>
                  <a:pt x="792" y="1024"/>
                  <a:pt x="792" y="1024"/>
                </a:cubicBezTo>
                <a:cubicBezTo>
                  <a:pt x="799" y="1014"/>
                  <a:pt x="805" y="1002"/>
                  <a:pt x="812" y="988"/>
                </a:cubicBezTo>
                <a:cubicBezTo>
                  <a:pt x="814" y="984"/>
                  <a:pt x="814" y="984"/>
                  <a:pt x="814" y="984"/>
                </a:cubicBezTo>
                <a:cubicBezTo>
                  <a:pt x="804" y="977"/>
                  <a:pt x="804" y="977"/>
                  <a:pt x="804" y="977"/>
                </a:cubicBezTo>
                <a:cubicBezTo>
                  <a:pt x="791" y="972"/>
                  <a:pt x="791" y="972"/>
                  <a:pt x="791" y="972"/>
                </a:cubicBezTo>
                <a:cubicBezTo>
                  <a:pt x="791" y="972"/>
                  <a:pt x="791" y="972"/>
                  <a:pt x="791" y="972"/>
                </a:cubicBezTo>
                <a:close/>
                <a:moveTo>
                  <a:pt x="1249" y="662"/>
                </a:moveTo>
                <a:cubicBezTo>
                  <a:pt x="1238" y="669"/>
                  <a:pt x="1226" y="676"/>
                  <a:pt x="1214" y="683"/>
                </a:cubicBezTo>
                <a:cubicBezTo>
                  <a:pt x="1210" y="686"/>
                  <a:pt x="1210" y="686"/>
                  <a:pt x="1210" y="686"/>
                </a:cubicBezTo>
                <a:cubicBezTo>
                  <a:pt x="1222" y="709"/>
                  <a:pt x="1222" y="709"/>
                  <a:pt x="1222" y="709"/>
                </a:cubicBezTo>
                <a:cubicBezTo>
                  <a:pt x="1228" y="706"/>
                  <a:pt x="1228" y="706"/>
                  <a:pt x="1228" y="706"/>
                </a:cubicBezTo>
                <a:cubicBezTo>
                  <a:pt x="1240" y="698"/>
                  <a:pt x="1252" y="691"/>
                  <a:pt x="1262" y="685"/>
                </a:cubicBezTo>
                <a:cubicBezTo>
                  <a:pt x="1267" y="682"/>
                  <a:pt x="1267" y="682"/>
                  <a:pt x="1267" y="682"/>
                </a:cubicBezTo>
                <a:cubicBezTo>
                  <a:pt x="1253" y="660"/>
                  <a:pt x="1253" y="660"/>
                  <a:pt x="1253" y="660"/>
                </a:cubicBezTo>
                <a:cubicBezTo>
                  <a:pt x="1249" y="662"/>
                  <a:pt x="1249" y="662"/>
                  <a:pt x="1249" y="662"/>
                </a:cubicBezTo>
                <a:cubicBezTo>
                  <a:pt x="1249" y="662"/>
                  <a:pt x="1249" y="662"/>
                  <a:pt x="1249" y="662"/>
                </a:cubicBezTo>
                <a:close/>
                <a:moveTo>
                  <a:pt x="1314" y="619"/>
                </a:moveTo>
                <a:cubicBezTo>
                  <a:pt x="1307" y="625"/>
                  <a:pt x="1297" y="632"/>
                  <a:pt x="1283" y="641"/>
                </a:cubicBezTo>
                <a:cubicBezTo>
                  <a:pt x="1278" y="645"/>
                  <a:pt x="1278" y="645"/>
                  <a:pt x="1278" y="645"/>
                </a:cubicBezTo>
                <a:cubicBezTo>
                  <a:pt x="1292" y="666"/>
                  <a:pt x="1292" y="666"/>
                  <a:pt x="1292" y="666"/>
                </a:cubicBezTo>
                <a:cubicBezTo>
                  <a:pt x="1297" y="663"/>
                  <a:pt x="1297" y="663"/>
                  <a:pt x="1297" y="663"/>
                </a:cubicBezTo>
                <a:cubicBezTo>
                  <a:pt x="1312" y="653"/>
                  <a:pt x="1323" y="646"/>
                  <a:pt x="1330" y="640"/>
                </a:cubicBezTo>
                <a:cubicBezTo>
                  <a:pt x="1334" y="636"/>
                  <a:pt x="1334" y="636"/>
                  <a:pt x="1334" y="636"/>
                </a:cubicBezTo>
                <a:cubicBezTo>
                  <a:pt x="1318" y="616"/>
                  <a:pt x="1318" y="616"/>
                  <a:pt x="1318" y="616"/>
                </a:cubicBezTo>
                <a:cubicBezTo>
                  <a:pt x="1314" y="619"/>
                  <a:pt x="1314" y="619"/>
                  <a:pt x="1314" y="619"/>
                </a:cubicBezTo>
                <a:cubicBezTo>
                  <a:pt x="1314" y="619"/>
                  <a:pt x="1314" y="619"/>
                  <a:pt x="1314" y="619"/>
                </a:cubicBezTo>
                <a:close/>
                <a:moveTo>
                  <a:pt x="318" y="798"/>
                </a:moveTo>
                <a:cubicBezTo>
                  <a:pt x="314" y="795"/>
                  <a:pt x="314" y="795"/>
                  <a:pt x="314" y="795"/>
                </a:cubicBezTo>
                <a:cubicBezTo>
                  <a:pt x="300" y="818"/>
                  <a:pt x="300" y="818"/>
                  <a:pt x="300" y="818"/>
                </a:cubicBezTo>
                <a:cubicBezTo>
                  <a:pt x="306" y="821"/>
                  <a:pt x="306" y="821"/>
                  <a:pt x="306" y="821"/>
                </a:cubicBezTo>
                <a:cubicBezTo>
                  <a:pt x="317" y="828"/>
                  <a:pt x="328" y="834"/>
                  <a:pt x="339" y="841"/>
                </a:cubicBezTo>
                <a:cubicBezTo>
                  <a:pt x="344" y="844"/>
                  <a:pt x="344" y="844"/>
                  <a:pt x="344" y="844"/>
                </a:cubicBezTo>
                <a:cubicBezTo>
                  <a:pt x="357" y="821"/>
                  <a:pt x="357" y="821"/>
                  <a:pt x="357" y="821"/>
                </a:cubicBezTo>
                <a:cubicBezTo>
                  <a:pt x="353" y="818"/>
                  <a:pt x="353" y="818"/>
                  <a:pt x="353" y="818"/>
                </a:cubicBezTo>
                <a:cubicBezTo>
                  <a:pt x="341" y="812"/>
                  <a:pt x="330" y="805"/>
                  <a:pt x="318" y="798"/>
                </a:cubicBezTo>
                <a:close/>
                <a:moveTo>
                  <a:pt x="368" y="858"/>
                </a:moveTo>
                <a:cubicBezTo>
                  <a:pt x="413" y="883"/>
                  <a:pt x="413" y="883"/>
                  <a:pt x="413" y="883"/>
                </a:cubicBezTo>
                <a:cubicBezTo>
                  <a:pt x="425" y="861"/>
                  <a:pt x="425" y="861"/>
                  <a:pt x="425" y="861"/>
                </a:cubicBezTo>
                <a:cubicBezTo>
                  <a:pt x="381" y="834"/>
                  <a:pt x="381" y="834"/>
                  <a:pt x="381" y="834"/>
                </a:cubicBezTo>
                <a:cubicBezTo>
                  <a:pt x="368" y="858"/>
                  <a:pt x="368" y="858"/>
                  <a:pt x="368" y="858"/>
                </a:cubicBezTo>
                <a:cubicBezTo>
                  <a:pt x="368" y="858"/>
                  <a:pt x="368" y="858"/>
                  <a:pt x="368" y="858"/>
                </a:cubicBezTo>
                <a:close/>
                <a:moveTo>
                  <a:pt x="249" y="759"/>
                </a:moveTo>
                <a:cubicBezTo>
                  <a:pt x="244" y="756"/>
                  <a:pt x="244" y="756"/>
                  <a:pt x="244" y="756"/>
                </a:cubicBezTo>
                <a:cubicBezTo>
                  <a:pt x="231" y="779"/>
                  <a:pt x="231" y="779"/>
                  <a:pt x="231" y="779"/>
                </a:cubicBezTo>
                <a:cubicBezTo>
                  <a:pt x="236" y="781"/>
                  <a:pt x="236" y="781"/>
                  <a:pt x="236" y="781"/>
                </a:cubicBezTo>
                <a:cubicBezTo>
                  <a:pt x="247" y="787"/>
                  <a:pt x="259" y="794"/>
                  <a:pt x="271" y="801"/>
                </a:cubicBezTo>
                <a:cubicBezTo>
                  <a:pt x="276" y="803"/>
                  <a:pt x="276" y="803"/>
                  <a:pt x="276" y="803"/>
                </a:cubicBezTo>
                <a:cubicBezTo>
                  <a:pt x="289" y="781"/>
                  <a:pt x="289" y="781"/>
                  <a:pt x="289" y="781"/>
                </a:cubicBezTo>
                <a:cubicBezTo>
                  <a:pt x="284" y="778"/>
                  <a:pt x="284" y="778"/>
                  <a:pt x="284" y="778"/>
                </a:cubicBezTo>
                <a:cubicBezTo>
                  <a:pt x="271" y="771"/>
                  <a:pt x="260" y="765"/>
                  <a:pt x="249" y="759"/>
                </a:cubicBezTo>
                <a:close/>
                <a:moveTo>
                  <a:pt x="179" y="721"/>
                </a:moveTo>
                <a:cubicBezTo>
                  <a:pt x="174" y="718"/>
                  <a:pt x="174" y="718"/>
                  <a:pt x="174" y="718"/>
                </a:cubicBezTo>
                <a:cubicBezTo>
                  <a:pt x="162" y="741"/>
                  <a:pt x="162" y="741"/>
                  <a:pt x="162" y="741"/>
                </a:cubicBezTo>
                <a:cubicBezTo>
                  <a:pt x="167" y="744"/>
                  <a:pt x="167" y="744"/>
                  <a:pt x="167" y="744"/>
                </a:cubicBezTo>
                <a:cubicBezTo>
                  <a:pt x="177" y="749"/>
                  <a:pt x="188" y="756"/>
                  <a:pt x="202" y="762"/>
                </a:cubicBezTo>
                <a:cubicBezTo>
                  <a:pt x="206" y="765"/>
                  <a:pt x="206" y="765"/>
                  <a:pt x="206" y="765"/>
                </a:cubicBezTo>
                <a:cubicBezTo>
                  <a:pt x="219" y="742"/>
                  <a:pt x="219" y="742"/>
                  <a:pt x="219" y="742"/>
                </a:cubicBezTo>
                <a:cubicBezTo>
                  <a:pt x="214" y="740"/>
                  <a:pt x="214" y="740"/>
                  <a:pt x="214" y="740"/>
                </a:cubicBezTo>
                <a:cubicBezTo>
                  <a:pt x="200" y="732"/>
                  <a:pt x="188" y="726"/>
                  <a:pt x="179" y="721"/>
                </a:cubicBezTo>
                <a:close/>
                <a:moveTo>
                  <a:pt x="133" y="704"/>
                </a:moveTo>
                <a:cubicBezTo>
                  <a:pt x="131" y="704"/>
                  <a:pt x="131" y="704"/>
                  <a:pt x="131" y="704"/>
                </a:cubicBezTo>
                <a:cubicBezTo>
                  <a:pt x="124" y="704"/>
                  <a:pt x="114" y="702"/>
                  <a:pt x="101" y="698"/>
                </a:cubicBezTo>
                <a:cubicBezTo>
                  <a:pt x="96" y="696"/>
                  <a:pt x="96" y="696"/>
                  <a:pt x="96" y="696"/>
                </a:cubicBezTo>
                <a:cubicBezTo>
                  <a:pt x="88" y="721"/>
                  <a:pt x="88" y="721"/>
                  <a:pt x="88" y="721"/>
                </a:cubicBezTo>
                <a:cubicBezTo>
                  <a:pt x="93" y="722"/>
                  <a:pt x="93" y="722"/>
                  <a:pt x="93" y="722"/>
                </a:cubicBezTo>
                <a:cubicBezTo>
                  <a:pt x="103" y="726"/>
                  <a:pt x="117" y="729"/>
                  <a:pt x="129" y="729"/>
                </a:cubicBezTo>
                <a:cubicBezTo>
                  <a:pt x="130" y="729"/>
                  <a:pt x="132" y="729"/>
                  <a:pt x="133" y="729"/>
                </a:cubicBezTo>
                <a:cubicBezTo>
                  <a:pt x="133" y="729"/>
                  <a:pt x="133" y="729"/>
                  <a:pt x="133" y="729"/>
                </a:cubicBezTo>
                <a:cubicBezTo>
                  <a:pt x="139" y="731"/>
                  <a:pt x="139" y="731"/>
                  <a:pt x="139" y="731"/>
                </a:cubicBezTo>
                <a:cubicBezTo>
                  <a:pt x="144" y="706"/>
                  <a:pt x="144" y="706"/>
                  <a:pt x="144" y="706"/>
                </a:cubicBezTo>
                <a:cubicBezTo>
                  <a:pt x="139" y="704"/>
                  <a:pt x="139" y="704"/>
                  <a:pt x="139" y="704"/>
                </a:cubicBezTo>
                <a:cubicBezTo>
                  <a:pt x="137" y="704"/>
                  <a:pt x="135" y="704"/>
                  <a:pt x="133" y="704"/>
                </a:cubicBezTo>
                <a:close/>
                <a:moveTo>
                  <a:pt x="748" y="1029"/>
                </a:moveTo>
                <a:cubicBezTo>
                  <a:pt x="747" y="1029"/>
                  <a:pt x="747" y="1029"/>
                  <a:pt x="745" y="1030"/>
                </a:cubicBezTo>
                <a:cubicBezTo>
                  <a:pt x="738" y="1031"/>
                  <a:pt x="726" y="1031"/>
                  <a:pt x="714" y="1030"/>
                </a:cubicBezTo>
                <a:cubicBezTo>
                  <a:pt x="708" y="1029"/>
                  <a:pt x="708" y="1029"/>
                  <a:pt x="708" y="1029"/>
                </a:cubicBezTo>
                <a:cubicBezTo>
                  <a:pt x="706" y="1055"/>
                  <a:pt x="706" y="1055"/>
                  <a:pt x="706" y="1055"/>
                </a:cubicBezTo>
                <a:cubicBezTo>
                  <a:pt x="711" y="1056"/>
                  <a:pt x="711" y="1056"/>
                  <a:pt x="711" y="1056"/>
                </a:cubicBezTo>
                <a:cubicBezTo>
                  <a:pt x="718" y="1057"/>
                  <a:pt x="724" y="1057"/>
                  <a:pt x="729" y="1057"/>
                </a:cubicBezTo>
                <a:cubicBezTo>
                  <a:pt x="738" y="1057"/>
                  <a:pt x="744" y="1057"/>
                  <a:pt x="750" y="1055"/>
                </a:cubicBezTo>
                <a:cubicBezTo>
                  <a:pt x="752" y="1055"/>
                  <a:pt x="754" y="1055"/>
                  <a:pt x="756" y="1054"/>
                </a:cubicBezTo>
                <a:cubicBezTo>
                  <a:pt x="761" y="1052"/>
                  <a:pt x="761" y="1052"/>
                  <a:pt x="761" y="1052"/>
                </a:cubicBezTo>
                <a:cubicBezTo>
                  <a:pt x="753" y="1027"/>
                  <a:pt x="753" y="1027"/>
                  <a:pt x="753" y="1027"/>
                </a:cubicBezTo>
                <a:cubicBezTo>
                  <a:pt x="748" y="1029"/>
                  <a:pt x="748" y="1029"/>
                  <a:pt x="748" y="1029"/>
                </a:cubicBezTo>
                <a:cubicBezTo>
                  <a:pt x="748" y="1029"/>
                  <a:pt x="748" y="1029"/>
                  <a:pt x="748" y="1029"/>
                </a:cubicBezTo>
                <a:close/>
                <a:moveTo>
                  <a:pt x="606" y="985"/>
                </a:moveTo>
                <a:cubicBezTo>
                  <a:pt x="606" y="984"/>
                  <a:pt x="606" y="984"/>
                  <a:pt x="606" y="984"/>
                </a:cubicBezTo>
                <a:cubicBezTo>
                  <a:pt x="602" y="978"/>
                  <a:pt x="598" y="970"/>
                  <a:pt x="594" y="964"/>
                </a:cubicBezTo>
                <a:cubicBezTo>
                  <a:pt x="591" y="959"/>
                  <a:pt x="591" y="959"/>
                  <a:pt x="591" y="959"/>
                </a:cubicBezTo>
                <a:cubicBezTo>
                  <a:pt x="568" y="973"/>
                  <a:pt x="568" y="973"/>
                  <a:pt x="568" y="973"/>
                </a:cubicBezTo>
                <a:cubicBezTo>
                  <a:pt x="571" y="979"/>
                  <a:pt x="571" y="979"/>
                  <a:pt x="571" y="979"/>
                </a:cubicBezTo>
                <a:cubicBezTo>
                  <a:pt x="575" y="985"/>
                  <a:pt x="579" y="991"/>
                  <a:pt x="582" y="997"/>
                </a:cubicBezTo>
                <a:cubicBezTo>
                  <a:pt x="585" y="1002"/>
                  <a:pt x="589" y="1008"/>
                  <a:pt x="592" y="1013"/>
                </a:cubicBezTo>
                <a:cubicBezTo>
                  <a:pt x="595" y="1017"/>
                  <a:pt x="595" y="1017"/>
                  <a:pt x="595" y="1017"/>
                </a:cubicBezTo>
                <a:cubicBezTo>
                  <a:pt x="617" y="1003"/>
                  <a:pt x="617" y="1003"/>
                  <a:pt x="617" y="1003"/>
                </a:cubicBezTo>
                <a:cubicBezTo>
                  <a:pt x="614" y="998"/>
                  <a:pt x="614" y="998"/>
                  <a:pt x="614" y="998"/>
                </a:cubicBezTo>
                <a:cubicBezTo>
                  <a:pt x="612" y="994"/>
                  <a:pt x="609" y="990"/>
                  <a:pt x="606" y="985"/>
                </a:cubicBezTo>
                <a:close/>
                <a:moveTo>
                  <a:pt x="524" y="917"/>
                </a:moveTo>
                <a:cubicBezTo>
                  <a:pt x="519" y="914"/>
                  <a:pt x="519" y="914"/>
                  <a:pt x="519" y="914"/>
                </a:cubicBezTo>
                <a:cubicBezTo>
                  <a:pt x="507" y="937"/>
                  <a:pt x="507" y="937"/>
                  <a:pt x="507" y="937"/>
                </a:cubicBezTo>
                <a:cubicBezTo>
                  <a:pt x="511" y="940"/>
                  <a:pt x="511" y="940"/>
                  <a:pt x="511" y="940"/>
                </a:cubicBezTo>
                <a:cubicBezTo>
                  <a:pt x="538" y="955"/>
                  <a:pt x="545" y="958"/>
                  <a:pt x="549" y="958"/>
                </a:cubicBezTo>
                <a:cubicBezTo>
                  <a:pt x="555" y="961"/>
                  <a:pt x="555" y="961"/>
                  <a:pt x="555" y="961"/>
                </a:cubicBezTo>
                <a:cubicBezTo>
                  <a:pt x="562" y="935"/>
                  <a:pt x="562" y="935"/>
                  <a:pt x="562" y="935"/>
                </a:cubicBezTo>
                <a:cubicBezTo>
                  <a:pt x="555" y="933"/>
                  <a:pt x="555" y="933"/>
                  <a:pt x="555" y="933"/>
                </a:cubicBezTo>
                <a:cubicBezTo>
                  <a:pt x="555" y="933"/>
                  <a:pt x="550" y="931"/>
                  <a:pt x="524" y="917"/>
                </a:cubicBezTo>
                <a:close/>
                <a:moveTo>
                  <a:pt x="639" y="1015"/>
                </a:moveTo>
                <a:cubicBezTo>
                  <a:pt x="634" y="1013"/>
                  <a:pt x="634" y="1013"/>
                  <a:pt x="634" y="1013"/>
                </a:cubicBezTo>
                <a:cubicBezTo>
                  <a:pt x="625" y="1037"/>
                  <a:pt x="625" y="1037"/>
                  <a:pt x="625" y="1037"/>
                </a:cubicBezTo>
                <a:cubicBezTo>
                  <a:pt x="630" y="1039"/>
                  <a:pt x="630" y="1039"/>
                  <a:pt x="630" y="1039"/>
                </a:cubicBezTo>
                <a:cubicBezTo>
                  <a:pt x="642" y="1042"/>
                  <a:pt x="656" y="1046"/>
                  <a:pt x="671" y="1050"/>
                </a:cubicBezTo>
                <a:cubicBezTo>
                  <a:pt x="676" y="1050"/>
                  <a:pt x="676" y="1050"/>
                  <a:pt x="676" y="1050"/>
                </a:cubicBezTo>
                <a:cubicBezTo>
                  <a:pt x="682" y="1026"/>
                  <a:pt x="682" y="1026"/>
                  <a:pt x="682" y="1026"/>
                </a:cubicBezTo>
                <a:cubicBezTo>
                  <a:pt x="676" y="1024"/>
                  <a:pt x="676" y="1024"/>
                  <a:pt x="676" y="1024"/>
                </a:cubicBezTo>
                <a:cubicBezTo>
                  <a:pt x="663" y="1021"/>
                  <a:pt x="650" y="1018"/>
                  <a:pt x="639" y="1015"/>
                </a:cubicBezTo>
                <a:close/>
                <a:moveTo>
                  <a:pt x="455" y="878"/>
                </a:moveTo>
                <a:cubicBezTo>
                  <a:pt x="450" y="876"/>
                  <a:pt x="450" y="876"/>
                  <a:pt x="450" y="876"/>
                </a:cubicBezTo>
                <a:cubicBezTo>
                  <a:pt x="438" y="898"/>
                  <a:pt x="438" y="898"/>
                  <a:pt x="438" y="898"/>
                </a:cubicBezTo>
                <a:cubicBezTo>
                  <a:pt x="442" y="901"/>
                  <a:pt x="442" y="901"/>
                  <a:pt x="442" y="901"/>
                </a:cubicBezTo>
                <a:cubicBezTo>
                  <a:pt x="455" y="907"/>
                  <a:pt x="466" y="914"/>
                  <a:pt x="477" y="921"/>
                </a:cubicBezTo>
                <a:cubicBezTo>
                  <a:pt x="481" y="923"/>
                  <a:pt x="481" y="923"/>
                  <a:pt x="481" y="923"/>
                </a:cubicBezTo>
                <a:cubicBezTo>
                  <a:pt x="494" y="901"/>
                  <a:pt x="494" y="901"/>
                  <a:pt x="494" y="901"/>
                </a:cubicBezTo>
                <a:cubicBezTo>
                  <a:pt x="489" y="898"/>
                  <a:pt x="489" y="898"/>
                  <a:pt x="489" y="898"/>
                </a:cubicBezTo>
                <a:cubicBezTo>
                  <a:pt x="479" y="892"/>
                  <a:pt x="468" y="885"/>
                  <a:pt x="455" y="878"/>
                </a:cubicBezTo>
                <a:close/>
                <a:moveTo>
                  <a:pt x="737" y="694"/>
                </a:moveTo>
                <a:cubicBezTo>
                  <a:pt x="737" y="694"/>
                  <a:pt x="737" y="694"/>
                  <a:pt x="737" y="694"/>
                </a:cubicBezTo>
                <a:cubicBezTo>
                  <a:pt x="194" y="387"/>
                  <a:pt x="194" y="387"/>
                  <a:pt x="194" y="387"/>
                </a:cubicBezTo>
                <a:cubicBezTo>
                  <a:pt x="194" y="387"/>
                  <a:pt x="194" y="387"/>
                  <a:pt x="722" y="78"/>
                </a:cubicBezTo>
                <a:cubicBezTo>
                  <a:pt x="727" y="75"/>
                  <a:pt x="734" y="74"/>
                  <a:pt x="741" y="74"/>
                </a:cubicBezTo>
                <a:cubicBezTo>
                  <a:pt x="748" y="74"/>
                  <a:pt x="754" y="75"/>
                  <a:pt x="759" y="78"/>
                </a:cubicBezTo>
                <a:cubicBezTo>
                  <a:pt x="759" y="78"/>
                  <a:pt x="759" y="78"/>
                  <a:pt x="1268" y="374"/>
                </a:cubicBezTo>
                <a:cubicBezTo>
                  <a:pt x="1271" y="376"/>
                  <a:pt x="1272" y="376"/>
                  <a:pt x="1274" y="378"/>
                </a:cubicBezTo>
                <a:cubicBezTo>
                  <a:pt x="1274" y="378"/>
                  <a:pt x="1274" y="378"/>
                  <a:pt x="737" y="694"/>
                </a:cubicBezTo>
                <a:close/>
                <a:moveTo>
                  <a:pt x="246" y="640"/>
                </a:moveTo>
                <a:cubicBezTo>
                  <a:pt x="244" y="644"/>
                  <a:pt x="240" y="647"/>
                  <a:pt x="237" y="648"/>
                </a:cubicBezTo>
                <a:cubicBezTo>
                  <a:pt x="237" y="648"/>
                  <a:pt x="237" y="648"/>
                  <a:pt x="207" y="666"/>
                </a:cubicBezTo>
                <a:cubicBezTo>
                  <a:pt x="207" y="666"/>
                  <a:pt x="207" y="666"/>
                  <a:pt x="540" y="855"/>
                </a:cubicBezTo>
                <a:cubicBezTo>
                  <a:pt x="540" y="855"/>
                  <a:pt x="540" y="855"/>
                  <a:pt x="540" y="808"/>
                </a:cubicBezTo>
                <a:cubicBezTo>
                  <a:pt x="540" y="808"/>
                  <a:pt x="540" y="808"/>
                  <a:pt x="246" y="640"/>
                </a:cubicBezTo>
                <a:close/>
                <a:moveTo>
                  <a:pt x="756" y="741"/>
                </a:moveTo>
                <a:cubicBezTo>
                  <a:pt x="756" y="737"/>
                  <a:pt x="752" y="730"/>
                  <a:pt x="749" y="729"/>
                </a:cubicBezTo>
                <a:cubicBezTo>
                  <a:pt x="749" y="729"/>
                  <a:pt x="749" y="729"/>
                  <a:pt x="170" y="402"/>
                </a:cubicBezTo>
                <a:cubicBezTo>
                  <a:pt x="170" y="402"/>
                  <a:pt x="170" y="402"/>
                  <a:pt x="169" y="402"/>
                </a:cubicBezTo>
                <a:cubicBezTo>
                  <a:pt x="169" y="402"/>
                  <a:pt x="169" y="402"/>
                  <a:pt x="137" y="384"/>
                </a:cubicBezTo>
                <a:cubicBezTo>
                  <a:pt x="128" y="379"/>
                  <a:pt x="118" y="379"/>
                  <a:pt x="110" y="383"/>
                </a:cubicBezTo>
                <a:cubicBezTo>
                  <a:pt x="102" y="388"/>
                  <a:pt x="97" y="396"/>
                  <a:pt x="97" y="407"/>
                </a:cubicBezTo>
                <a:cubicBezTo>
                  <a:pt x="97" y="407"/>
                  <a:pt x="97" y="407"/>
                  <a:pt x="97" y="588"/>
                </a:cubicBezTo>
                <a:cubicBezTo>
                  <a:pt x="97" y="588"/>
                  <a:pt x="97" y="588"/>
                  <a:pt x="100" y="602"/>
                </a:cubicBezTo>
                <a:cubicBezTo>
                  <a:pt x="100" y="602"/>
                  <a:pt x="100" y="602"/>
                  <a:pt x="118" y="615"/>
                </a:cubicBezTo>
                <a:cubicBezTo>
                  <a:pt x="118" y="615"/>
                  <a:pt x="118" y="615"/>
                  <a:pt x="146" y="631"/>
                </a:cubicBezTo>
                <a:cubicBezTo>
                  <a:pt x="146" y="631"/>
                  <a:pt x="146" y="631"/>
                  <a:pt x="146" y="585"/>
                </a:cubicBezTo>
                <a:cubicBezTo>
                  <a:pt x="146" y="585"/>
                  <a:pt x="146" y="585"/>
                  <a:pt x="140" y="580"/>
                </a:cubicBezTo>
                <a:cubicBezTo>
                  <a:pt x="140" y="580"/>
                  <a:pt x="140" y="580"/>
                  <a:pt x="139" y="579"/>
                </a:cubicBezTo>
                <a:cubicBezTo>
                  <a:pt x="139" y="579"/>
                  <a:pt x="139" y="579"/>
                  <a:pt x="139" y="433"/>
                </a:cubicBezTo>
                <a:cubicBezTo>
                  <a:pt x="139" y="433"/>
                  <a:pt x="139" y="433"/>
                  <a:pt x="715" y="762"/>
                </a:cubicBezTo>
                <a:cubicBezTo>
                  <a:pt x="715" y="762"/>
                  <a:pt x="715" y="762"/>
                  <a:pt x="715" y="907"/>
                </a:cubicBezTo>
                <a:cubicBezTo>
                  <a:pt x="715" y="907"/>
                  <a:pt x="715" y="907"/>
                  <a:pt x="640" y="863"/>
                </a:cubicBezTo>
                <a:cubicBezTo>
                  <a:pt x="638" y="867"/>
                  <a:pt x="635" y="870"/>
                  <a:pt x="631" y="872"/>
                </a:cubicBezTo>
                <a:cubicBezTo>
                  <a:pt x="631" y="872"/>
                  <a:pt x="631" y="872"/>
                  <a:pt x="600" y="889"/>
                </a:cubicBezTo>
                <a:cubicBezTo>
                  <a:pt x="600" y="889"/>
                  <a:pt x="600" y="889"/>
                  <a:pt x="717" y="956"/>
                </a:cubicBezTo>
                <a:cubicBezTo>
                  <a:pt x="722" y="959"/>
                  <a:pt x="727" y="959"/>
                  <a:pt x="731" y="959"/>
                </a:cubicBezTo>
                <a:cubicBezTo>
                  <a:pt x="736" y="959"/>
                  <a:pt x="740" y="959"/>
                  <a:pt x="744" y="956"/>
                </a:cubicBezTo>
                <a:cubicBezTo>
                  <a:pt x="750" y="953"/>
                  <a:pt x="754" y="946"/>
                  <a:pt x="756" y="938"/>
                </a:cubicBezTo>
                <a:cubicBezTo>
                  <a:pt x="756" y="938"/>
                  <a:pt x="756" y="938"/>
                  <a:pt x="756" y="741"/>
                </a:cubicBezTo>
                <a:close/>
                <a:moveTo>
                  <a:pt x="1286" y="399"/>
                </a:moveTo>
                <a:cubicBezTo>
                  <a:pt x="1286" y="399"/>
                  <a:pt x="1286" y="399"/>
                  <a:pt x="1286" y="399"/>
                </a:cubicBezTo>
                <a:cubicBezTo>
                  <a:pt x="762" y="708"/>
                  <a:pt x="762" y="708"/>
                  <a:pt x="762" y="708"/>
                </a:cubicBezTo>
                <a:cubicBezTo>
                  <a:pt x="773" y="715"/>
                  <a:pt x="780" y="728"/>
                  <a:pt x="780" y="741"/>
                </a:cubicBezTo>
                <a:cubicBezTo>
                  <a:pt x="780" y="741"/>
                  <a:pt x="780" y="741"/>
                  <a:pt x="780" y="882"/>
                </a:cubicBezTo>
                <a:cubicBezTo>
                  <a:pt x="780" y="882"/>
                  <a:pt x="780" y="882"/>
                  <a:pt x="1268" y="603"/>
                </a:cubicBezTo>
                <a:cubicBezTo>
                  <a:pt x="1279" y="597"/>
                  <a:pt x="1287" y="584"/>
                  <a:pt x="1287" y="571"/>
                </a:cubicBezTo>
                <a:cubicBezTo>
                  <a:pt x="1287" y="571"/>
                  <a:pt x="1287" y="571"/>
                  <a:pt x="1287" y="407"/>
                </a:cubicBezTo>
                <a:cubicBezTo>
                  <a:pt x="1287" y="404"/>
                  <a:pt x="1287" y="402"/>
                  <a:pt x="1286" y="399"/>
                </a:cubicBezTo>
                <a:close/>
                <a:moveTo>
                  <a:pt x="487" y="733"/>
                </a:moveTo>
                <a:cubicBezTo>
                  <a:pt x="493" y="733"/>
                  <a:pt x="498" y="728"/>
                  <a:pt x="498" y="721"/>
                </a:cubicBezTo>
                <a:cubicBezTo>
                  <a:pt x="498" y="721"/>
                  <a:pt x="498" y="721"/>
                  <a:pt x="498" y="705"/>
                </a:cubicBezTo>
                <a:cubicBezTo>
                  <a:pt x="498" y="698"/>
                  <a:pt x="493" y="689"/>
                  <a:pt x="486" y="685"/>
                </a:cubicBezTo>
                <a:cubicBezTo>
                  <a:pt x="486" y="685"/>
                  <a:pt x="486" y="685"/>
                  <a:pt x="337" y="600"/>
                </a:cubicBezTo>
                <a:cubicBezTo>
                  <a:pt x="328" y="595"/>
                  <a:pt x="320" y="600"/>
                  <a:pt x="320" y="610"/>
                </a:cubicBezTo>
                <a:cubicBezTo>
                  <a:pt x="320" y="610"/>
                  <a:pt x="320" y="610"/>
                  <a:pt x="320" y="625"/>
                </a:cubicBezTo>
                <a:cubicBezTo>
                  <a:pt x="320" y="634"/>
                  <a:pt x="326" y="643"/>
                  <a:pt x="332" y="646"/>
                </a:cubicBezTo>
                <a:cubicBezTo>
                  <a:pt x="332" y="646"/>
                  <a:pt x="332" y="646"/>
                  <a:pt x="481" y="731"/>
                </a:cubicBezTo>
                <a:cubicBezTo>
                  <a:pt x="483" y="732"/>
                  <a:pt x="485" y="733"/>
                  <a:pt x="487" y="733"/>
                </a:cubicBezTo>
                <a:close/>
                <a:moveTo>
                  <a:pt x="626" y="842"/>
                </a:moveTo>
                <a:cubicBezTo>
                  <a:pt x="622" y="836"/>
                  <a:pt x="612" y="835"/>
                  <a:pt x="606" y="839"/>
                </a:cubicBezTo>
                <a:cubicBezTo>
                  <a:pt x="606" y="839"/>
                  <a:pt x="606" y="839"/>
                  <a:pt x="587" y="850"/>
                </a:cubicBezTo>
                <a:cubicBezTo>
                  <a:pt x="587" y="850"/>
                  <a:pt x="587" y="850"/>
                  <a:pt x="587" y="770"/>
                </a:cubicBezTo>
                <a:cubicBezTo>
                  <a:pt x="587" y="770"/>
                  <a:pt x="587" y="770"/>
                  <a:pt x="623" y="750"/>
                </a:cubicBezTo>
                <a:cubicBezTo>
                  <a:pt x="629" y="746"/>
                  <a:pt x="630" y="738"/>
                  <a:pt x="626" y="732"/>
                </a:cubicBezTo>
                <a:cubicBezTo>
                  <a:pt x="626" y="732"/>
                  <a:pt x="626" y="732"/>
                  <a:pt x="626" y="732"/>
                </a:cubicBezTo>
                <a:cubicBezTo>
                  <a:pt x="622" y="727"/>
                  <a:pt x="612" y="724"/>
                  <a:pt x="606" y="728"/>
                </a:cubicBezTo>
                <a:cubicBezTo>
                  <a:pt x="606" y="728"/>
                  <a:pt x="606" y="728"/>
                  <a:pt x="562" y="753"/>
                </a:cubicBezTo>
                <a:cubicBezTo>
                  <a:pt x="557" y="756"/>
                  <a:pt x="556" y="767"/>
                  <a:pt x="556" y="767"/>
                </a:cubicBezTo>
                <a:cubicBezTo>
                  <a:pt x="556" y="767"/>
                  <a:pt x="556" y="767"/>
                  <a:pt x="556" y="869"/>
                </a:cubicBezTo>
                <a:cubicBezTo>
                  <a:pt x="556" y="869"/>
                  <a:pt x="557" y="878"/>
                  <a:pt x="560" y="881"/>
                </a:cubicBezTo>
                <a:cubicBezTo>
                  <a:pt x="563" y="884"/>
                  <a:pt x="573" y="889"/>
                  <a:pt x="579" y="885"/>
                </a:cubicBezTo>
                <a:cubicBezTo>
                  <a:pt x="579" y="885"/>
                  <a:pt x="579" y="885"/>
                  <a:pt x="623" y="859"/>
                </a:cubicBezTo>
                <a:cubicBezTo>
                  <a:pt x="629" y="855"/>
                  <a:pt x="631" y="847"/>
                  <a:pt x="626" y="842"/>
                </a:cubicBezTo>
                <a:close/>
                <a:moveTo>
                  <a:pt x="233" y="619"/>
                </a:moveTo>
                <a:cubicBezTo>
                  <a:pt x="228" y="613"/>
                  <a:pt x="219" y="612"/>
                  <a:pt x="212" y="616"/>
                </a:cubicBezTo>
                <a:cubicBezTo>
                  <a:pt x="212" y="616"/>
                  <a:pt x="212" y="616"/>
                  <a:pt x="193" y="627"/>
                </a:cubicBezTo>
                <a:cubicBezTo>
                  <a:pt x="193" y="627"/>
                  <a:pt x="193" y="627"/>
                  <a:pt x="193" y="547"/>
                </a:cubicBezTo>
                <a:cubicBezTo>
                  <a:pt x="193" y="547"/>
                  <a:pt x="193" y="547"/>
                  <a:pt x="229" y="527"/>
                </a:cubicBezTo>
                <a:cubicBezTo>
                  <a:pt x="236" y="523"/>
                  <a:pt x="236" y="515"/>
                  <a:pt x="232" y="509"/>
                </a:cubicBezTo>
                <a:cubicBezTo>
                  <a:pt x="232" y="509"/>
                  <a:pt x="232" y="509"/>
                  <a:pt x="232" y="509"/>
                </a:cubicBezTo>
                <a:cubicBezTo>
                  <a:pt x="228" y="503"/>
                  <a:pt x="219" y="501"/>
                  <a:pt x="212" y="505"/>
                </a:cubicBezTo>
                <a:cubicBezTo>
                  <a:pt x="212" y="505"/>
                  <a:pt x="212" y="505"/>
                  <a:pt x="168" y="530"/>
                </a:cubicBezTo>
                <a:cubicBezTo>
                  <a:pt x="163" y="533"/>
                  <a:pt x="161" y="544"/>
                  <a:pt x="161" y="544"/>
                </a:cubicBezTo>
                <a:cubicBezTo>
                  <a:pt x="161" y="544"/>
                  <a:pt x="161" y="544"/>
                  <a:pt x="161" y="646"/>
                </a:cubicBezTo>
                <a:cubicBezTo>
                  <a:pt x="161" y="646"/>
                  <a:pt x="163" y="655"/>
                  <a:pt x="166" y="658"/>
                </a:cubicBezTo>
                <a:cubicBezTo>
                  <a:pt x="169" y="661"/>
                  <a:pt x="178" y="666"/>
                  <a:pt x="185" y="662"/>
                </a:cubicBezTo>
                <a:cubicBezTo>
                  <a:pt x="185" y="662"/>
                  <a:pt x="185" y="662"/>
                  <a:pt x="229" y="636"/>
                </a:cubicBezTo>
                <a:cubicBezTo>
                  <a:pt x="236" y="632"/>
                  <a:pt x="237" y="624"/>
                  <a:pt x="233" y="619"/>
                </a:cubicBezTo>
                <a:close/>
              </a:path>
            </a:pathLst>
          </a:custGeom>
          <a:solidFill>
            <a:schemeClr val="bg1"/>
          </a:solidFill>
          <a:ln w="9525">
            <a:solidFill>
              <a:schemeClr val="tx2"/>
            </a:solidFill>
            <a:round/>
            <a:headEnd/>
            <a:tailEnd/>
          </a:ln>
          <a:extLst/>
        </p:spPr>
        <p:txBody>
          <a:bodyPr vert="horz" wrap="square" lIns="91440" tIns="45720" rIns="91440" bIns="45720" numCol="1" anchor="t" anchorCtr="0" compatLnSpc="1">
            <a:prstTxWarp prst="textNoShape">
              <a:avLst/>
            </a:prstTxWarp>
          </a:bodyPr>
          <a:lstStyle/>
          <a:p>
            <a:pPr defTabSz="931803"/>
            <a:endParaRPr lang="en-US">
              <a:solidFill>
                <a:srgbClr val="505050"/>
              </a:solidFill>
            </a:endParaRPr>
          </a:p>
        </p:txBody>
      </p:sp>
      <p:sp>
        <p:nvSpPr>
          <p:cNvPr id="113" name="Freeform 24"/>
          <p:cNvSpPr>
            <a:spLocks noEditPoints="1"/>
          </p:cNvSpPr>
          <p:nvPr/>
        </p:nvSpPr>
        <p:spPr bwMode="black">
          <a:xfrm>
            <a:off x="11047964" y="2791320"/>
            <a:ext cx="950476" cy="776269"/>
          </a:xfrm>
          <a:custGeom>
            <a:avLst/>
            <a:gdLst>
              <a:gd name="T0" fmla="*/ 524 w 1369"/>
              <a:gd name="T1" fmla="*/ 115 h 1057"/>
              <a:gd name="T2" fmla="*/ 373 w 1369"/>
              <a:gd name="T3" fmla="*/ 228 h 1057"/>
              <a:gd name="T4" fmla="*/ 455 w 1369"/>
              <a:gd name="T5" fmla="*/ 153 h 1057"/>
              <a:gd name="T6" fmla="*/ 5 w 1369"/>
              <a:gd name="T7" fmla="*/ 634 h 1057"/>
              <a:gd name="T8" fmla="*/ 149 w 1369"/>
              <a:gd name="T9" fmla="*/ 320 h 1057"/>
              <a:gd name="T10" fmla="*/ 26 w 1369"/>
              <a:gd name="T11" fmla="*/ 509 h 1057"/>
              <a:gd name="T12" fmla="*/ 652 w 1369"/>
              <a:gd name="T13" fmla="*/ 75 h 1057"/>
              <a:gd name="T14" fmla="*/ 36 w 1369"/>
              <a:gd name="T15" fmla="*/ 435 h 1057"/>
              <a:gd name="T16" fmla="*/ 28 w 1369"/>
              <a:gd name="T17" fmla="*/ 478 h 1057"/>
              <a:gd name="T18" fmla="*/ 9 w 1369"/>
              <a:gd name="T19" fmla="*/ 353 h 1057"/>
              <a:gd name="T20" fmla="*/ 1045 w 1369"/>
              <a:gd name="T21" fmla="*/ 157 h 1057"/>
              <a:gd name="T22" fmla="*/ 1251 w 1369"/>
              <a:gd name="T23" fmla="*/ 278 h 1057"/>
              <a:gd name="T24" fmla="*/ 1184 w 1369"/>
              <a:gd name="T25" fmla="*/ 236 h 1057"/>
              <a:gd name="T26" fmla="*/ 1369 w 1369"/>
              <a:gd name="T27" fmla="*/ 439 h 1057"/>
              <a:gd name="T28" fmla="*/ 1349 w 1369"/>
              <a:gd name="T29" fmla="*/ 356 h 1057"/>
              <a:gd name="T30" fmla="*/ 1150 w 1369"/>
              <a:gd name="T31" fmla="*/ 216 h 1057"/>
              <a:gd name="T32" fmla="*/ 859 w 1369"/>
              <a:gd name="T33" fmla="*/ 52 h 1057"/>
              <a:gd name="T34" fmla="*/ 781 w 1369"/>
              <a:gd name="T35" fmla="*/ 39 h 1057"/>
              <a:gd name="T36" fmla="*/ 746 w 1369"/>
              <a:gd name="T37" fmla="*/ 26 h 1057"/>
              <a:gd name="T38" fmla="*/ 682 w 1369"/>
              <a:gd name="T39" fmla="*/ 56 h 1057"/>
              <a:gd name="T40" fmla="*/ 67 w 1369"/>
              <a:gd name="T41" fmla="*/ 682 h 1057"/>
              <a:gd name="T42" fmla="*/ 963 w 1369"/>
              <a:gd name="T43" fmla="*/ 142 h 1057"/>
              <a:gd name="T44" fmla="*/ 906 w 1369"/>
              <a:gd name="T45" fmla="*/ 82 h 1057"/>
              <a:gd name="T46" fmla="*/ 247 w 1369"/>
              <a:gd name="T47" fmla="*/ 268 h 1057"/>
              <a:gd name="T48" fmla="*/ 1073 w 1369"/>
              <a:gd name="T49" fmla="*/ 766 h 1057"/>
              <a:gd name="T50" fmla="*/ 974 w 1369"/>
              <a:gd name="T51" fmla="*/ 824 h 1057"/>
              <a:gd name="T52" fmla="*/ 1048 w 1369"/>
              <a:gd name="T53" fmla="*/ 780 h 1057"/>
              <a:gd name="T54" fmla="*/ 834 w 1369"/>
              <a:gd name="T55" fmla="*/ 948 h 1057"/>
              <a:gd name="T56" fmla="*/ 882 w 1369"/>
              <a:gd name="T57" fmla="*/ 910 h 1057"/>
              <a:gd name="T58" fmla="*/ 1199 w 1369"/>
              <a:gd name="T59" fmla="*/ 723 h 1057"/>
              <a:gd name="T60" fmla="*/ 61 w 1369"/>
              <a:gd name="T61" fmla="*/ 327 h 1057"/>
              <a:gd name="T62" fmla="*/ 1353 w 1369"/>
              <a:gd name="T63" fmla="*/ 606 h 1057"/>
              <a:gd name="T64" fmla="*/ 1342 w 1369"/>
              <a:gd name="T65" fmla="*/ 518 h 1057"/>
              <a:gd name="T66" fmla="*/ 789 w 1369"/>
              <a:gd name="T67" fmla="*/ 977 h 1057"/>
              <a:gd name="T68" fmla="*/ 791 w 1369"/>
              <a:gd name="T69" fmla="*/ 972 h 1057"/>
              <a:gd name="T70" fmla="*/ 1249 w 1369"/>
              <a:gd name="T71" fmla="*/ 662 h 1057"/>
              <a:gd name="T72" fmla="*/ 1318 w 1369"/>
              <a:gd name="T73" fmla="*/ 616 h 1057"/>
              <a:gd name="T74" fmla="*/ 357 w 1369"/>
              <a:gd name="T75" fmla="*/ 821 h 1057"/>
              <a:gd name="T76" fmla="*/ 249 w 1369"/>
              <a:gd name="T77" fmla="*/ 759 h 1057"/>
              <a:gd name="T78" fmla="*/ 179 w 1369"/>
              <a:gd name="T79" fmla="*/ 721 h 1057"/>
              <a:gd name="T80" fmla="*/ 133 w 1369"/>
              <a:gd name="T81" fmla="*/ 704 h 1057"/>
              <a:gd name="T82" fmla="*/ 139 w 1369"/>
              <a:gd name="T83" fmla="*/ 731 h 1057"/>
              <a:gd name="T84" fmla="*/ 711 w 1369"/>
              <a:gd name="T85" fmla="*/ 1056 h 1057"/>
              <a:gd name="T86" fmla="*/ 606 w 1369"/>
              <a:gd name="T87" fmla="*/ 984 h 1057"/>
              <a:gd name="T88" fmla="*/ 614 w 1369"/>
              <a:gd name="T89" fmla="*/ 998 h 1057"/>
              <a:gd name="T90" fmla="*/ 555 w 1369"/>
              <a:gd name="T91" fmla="*/ 933 h 1057"/>
              <a:gd name="T92" fmla="*/ 676 w 1369"/>
              <a:gd name="T93" fmla="*/ 1024 h 1057"/>
              <a:gd name="T94" fmla="*/ 489 w 1369"/>
              <a:gd name="T95" fmla="*/ 898 h 1057"/>
              <a:gd name="T96" fmla="*/ 1274 w 1369"/>
              <a:gd name="T97" fmla="*/ 378 h 1057"/>
              <a:gd name="T98" fmla="*/ 749 w 1369"/>
              <a:gd name="T99" fmla="*/ 729 h 1057"/>
              <a:gd name="T100" fmla="*/ 146 w 1369"/>
              <a:gd name="T101" fmla="*/ 631 h 1057"/>
              <a:gd name="T102" fmla="*/ 600 w 1369"/>
              <a:gd name="T103" fmla="*/ 889 h 1057"/>
              <a:gd name="T104" fmla="*/ 780 w 1369"/>
              <a:gd name="T105" fmla="*/ 741 h 1057"/>
              <a:gd name="T106" fmla="*/ 486 w 1369"/>
              <a:gd name="T107" fmla="*/ 685 h 1057"/>
              <a:gd name="T108" fmla="*/ 587 w 1369"/>
              <a:gd name="T109" fmla="*/ 850 h 1057"/>
              <a:gd name="T110" fmla="*/ 560 w 1369"/>
              <a:gd name="T111" fmla="*/ 881 h 1057"/>
              <a:gd name="T112" fmla="*/ 232 w 1369"/>
              <a:gd name="T113" fmla="*/ 509 h 1057"/>
              <a:gd name="T114" fmla="*/ 233 w 1369"/>
              <a:gd name="T115" fmla="*/ 619 h 10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69" h="1057">
                <a:moveTo>
                  <a:pt x="234" y="304"/>
                </a:moveTo>
                <a:cubicBezTo>
                  <a:pt x="234" y="304"/>
                  <a:pt x="234" y="304"/>
                  <a:pt x="234" y="304"/>
                </a:cubicBezTo>
                <a:cubicBezTo>
                  <a:pt x="190" y="329"/>
                  <a:pt x="190" y="329"/>
                  <a:pt x="190" y="329"/>
                </a:cubicBezTo>
                <a:cubicBezTo>
                  <a:pt x="178" y="305"/>
                  <a:pt x="178" y="305"/>
                  <a:pt x="178" y="305"/>
                </a:cubicBezTo>
                <a:cubicBezTo>
                  <a:pt x="222" y="280"/>
                  <a:pt x="222" y="280"/>
                  <a:pt x="222" y="280"/>
                </a:cubicBezTo>
                <a:cubicBezTo>
                  <a:pt x="234" y="304"/>
                  <a:pt x="234" y="304"/>
                  <a:pt x="234" y="304"/>
                </a:cubicBezTo>
                <a:close/>
                <a:moveTo>
                  <a:pt x="581" y="113"/>
                </a:moveTo>
                <a:cubicBezTo>
                  <a:pt x="569" y="91"/>
                  <a:pt x="569" y="91"/>
                  <a:pt x="569" y="91"/>
                </a:cubicBezTo>
                <a:cubicBezTo>
                  <a:pt x="524" y="115"/>
                  <a:pt x="524" y="115"/>
                  <a:pt x="524" y="115"/>
                </a:cubicBezTo>
                <a:cubicBezTo>
                  <a:pt x="537" y="138"/>
                  <a:pt x="537" y="138"/>
                  <a:pt x="537" y="138"/>
                </a:cubicBezTo>
                <a:cubicBezTo>
                  <a:pt x="581" y="113"/>
                  <a:pt x="581" y="113"/>
                  <a:pt x="581" y="113"/>
                </a:cubicBezTo>
                <a:cubicBezTo>
                  <a:pt x="581" y="113"/>
                  <a:pt x="581" y="113"/>
                  <a:pt x="581" y="113"/>
                </a:cubicBezTo>
                <a:close/>
                <a:moveTo>
                  <a:pt x="373" y="228"/>
                </a:moveTo>
                <a:cubicBezTo>
                  <a:pt x="360" y="205"/>
                  <a:pt x="360" y="205"/>
                  <a:pt x="360" y="205"/>
                </a:cubicBezTo>
                <a:cubicBezTo>
                  <a:pt x="316" y="230"/>
                  <a:pt x="316" y="230"/>
                  <a:pt x="316" y="230"/>
                </a:cubicBezTo>
                <a:cubicBezTo>
                  <a:pt x="329" y="252"/>
                  <a:pt x="329" y="252"/>
                  <a:pt x="329" y="252"/>
                </a:cubicBezTo>
                <a:cubicBezTo>
                  <a:pt x="373" y="228"/>
                  <a:pt x="373" y="228"/>
                  <a:pt x="373" y="228"/>
                </a:cubicBezTo>
                <a:cubicBezTo>
                  <a:pt x="373" y="228"/>
                  <a:pt x="373" y="228"/>
                  <a:pt x="373" y="228"/>
                </a:cubicBezTo>
                <a:close/>
                <a:moveTo>
                  <a:pt x="443" y="190"/>
                </a:moveTo>
                <a:cubicBezTo>
                  <a:pt x="430" y="167"/>
                  <a:pt x="430" y="167"/>
                  <a:pt x="430" y="167"/>
                </a:cubicBezTo>
                <a:cubicBezTo>
                  <a:pt x="385" y="190"/>
                  <a:pt x="385" y="190"/>
                  <a:pt x="385" y="190"/>
                </a:cubicBezTo>
                <a:cubicBezTo>
                  <a:pt x="398" y="214"/>
                  <a:pt x="398" y="214"/>
                  <a:pt x="398" y="214"/>
                </a:cubicBezTo>
                <a:cubicBezTo>
                  <a:pt x="443" y="190"/>
                  <a:pt x="443" y="190"/>
                  <a:pt x="443" y="190"/>
                </a:cubicBezTo>
                <a:cubicBezTo>
                  <a:pt x="443" y="190"/>
                  <a:pt x="443" y="190"/>
                  <a:pt x="443" y="190"/>
                </a:cubicBezTo>
                <a:close/>
                <a:moveTo>
                  <a:pt x="513" y="151"/>
                </a:moveTo>
                <a:cubicBezTo>
                  <a:pt x="501" y="129"/>
                  <a:pt x="501" y="129"/>
                  <a:pt x="501" y="129"/>
                </a:cubicBezTo>
                <a:cubicBezTo>
                  <a:pt x="455" y="153"/>
                  <a:pt x="455" y="153"/>
                  <a:pt x="455" y="153"/>
                </a:cubicBezTo>
                <a:cubicBezTo>
                  <a:pt x="468" y="176"/>
                  <a:pt x="468" y="176"/>
                  <a:pt x="468" y="176"/>
                </a:cubicBezTo>
                <a:cubicBezTo>
                  <a:pt x="513" y="151"/>
                  <a:pt x="513" y="151"/>
                  <a:pt x="513" y="151"/>
                </a:cubicBezTo>
                <a:cubicBezTo>
                  <a:pt x="513" y="151"/>
                  <a:pt x="513" y="151"/>
                  <a:pt x="513" y="151"/>
                </a:cubicBezTo>
                <a:close/>
                <a:moveTo>
                  <a:pt x="32" y="631"/>
                </a:moveTo>
                <a:cubicBezTo>
                  <a:pt x="30" y="620"/>
                  <a:pt x="30" y="607"/>
                  <a:pt x="29" y="592"/>
                </a:cubicBezTo>
                <a:cubicBezTo>
                  <a:pt x="28" y="587"/>
                  <a:pt x="28" y="587"/>
                  <a:pt x="28" y="587"/>
                </a:cubicBezTo>
                <a:cubicBezTo>
                  <a:pt x="1" y="589"/>
                  <a:pt x="1" y="589"/>
                  <a:pt x="1" y="589"/>
                </a:cubicBezTo>
                <a:cubicBezTo>
                  <a:pt x="1" y="595"/>
                  <a:pt x="1" y="595"/>
                  <a:pt x="1" y="595"/>
                </a:cubicBezTo>
                <a:cubicBezTo>
                  <a:pt x="3" y="608"/>
                  <a:pt x="3" y="622"/>
                  <a:pt x="5" y="634"/>
                </a:cubicBezTo>
                <a:cubicBezTo>
                  <a:pt x="6" y="639"/>
                  <a:pt x="6" y="639"/>
                  <a:pt x="6" y="639"/>
                </a:cubicBezTo>
                <a:cubicBezTo>
                  <a:pt x="33" y="636"/>
                  <a:pt x="33" y="636"/>
                  <a:pt x="33" y="636"/>
                </a:cubicBezTo>
                <a:cubicBezTo>
                  <a:pt x="32" y="631"/>
                  <a:pt x="32" y="631"/>
                  <a:pt x="32" y="631"/>
                </a:cubicBezTo>
                <a:cubicBezTo>
                  <a:pt x="32" y="631"/>
                  <a:pt x="32" y="631"/>
                  <a:pt x="32" y="631"/>
                </a:cubicBezTo>
                <a:close/>
                <a:moveTo>
                  <a:pt x="143" y="346"/>
                </a:moveTo>
                <a:cubicBezTo>
                  <a:pt x="148" y="346"/>
                  <a:pt x="152" y="346"/>
                  <a:pt x="157" y="344"/>
                </a:cubicBezTo>
                <a:cubicBezTo>
                  <a:pt x="162" y="343"/>
                  <a:pt x="162" y="343"/>
                  <a:pt x="162" y="343"/>
                </a:cubicBezTo>
                <a:cubicBezTo>
                  <a:pt x="154" y="318"/>
                  <a:pt x="154" y="318"/>
                  <a:pt x="154" y="318"/>
                </a:cubicBezTo>
                <a:cubicBezTo>
                  <a:pt x="149" y="320"/>
                  <a:pt x="149" y="320"/>
                  <a:pt x="149" y="320"/>
                </a:cubicBezTo>
                <a:cubicBezTo>
                  <a:pt x="143" y="322"/>
                  <a:pt x="133" y="320"/>
                  <a:pt x="118" y="316"/>
                </a:cubicBezTo>
                <a:cubicBezTo>
                  <a:pt x="113" y="315"/>
                  <a:pt x="113" y="315"/>
                  <a:pt x="113" y="315"/>
                </a:cubicBezTo>
                <a:cubicBezTo>
                  <a:pt x="105" y="338"/>
                  <a:pt x="105" y="338"/>
                  <a:pt x="105" y="338"/>
                </a:cubicBezTo>
                <a:cubicBezTo>
                  <a:pt x="110" y="341"/>
                  <a:pt x="110" y="341"/>
                  <a:pt x="110" y="341"/>
                </a:cubicBezTo>
                <a:cubicBezTo>
                  <a:pt x="124" y="344"/>
                  <a:pt x="134" y="346"/>
                  <a:pt x="143" y="346"/>
                </a:cubicBezTo>
                <a:close/>
                <a:moveTo>
                  <a:pt x="26" y="554"/>
                </a:moveTo>
                <a:cubicBezTo>
                  <a:pt x="26" y="543"/>
                  <a:pt x="26" y="534"/>
                  <a:pt x="26" y="525"/>
                </a:cubicBezTo>
                <a:cubicBezTo>
                  <a:pt x="26" y="521"/>
                  <a:pt x="26" y="518"/>
                  <a:pt x="26" y="514"/>
                </a:cubicBezTo>
                <a:cubicBezTo>
                  <a:pt x="26" y="509"/>
                  <a:pt x="26" y="509"/>
                  <a:pt x="26" y="509"/>
                </a:cubicBezTo>
                <a:cubicBezTo>
                  <a:pt x="0" y="509"/>
                  <a:pt x="0" y="509"/>
                  <a:pt x="0" y="509"/>
                </a:cubicBezTo>
                <a:cubicBezTo>
                  <a:pt x="0" y="514"/>
                  <a:pt x="0" y="514"/>
                  <a:pt x="0" y="514"/>
                </a:cubicBezTo>
                <a:cubicBezTo>
                  <a:pt x="0" y="517"/>
                  <a:pt x="0" y="521"/>
                  <a:pt x="0" y="525"/>
                </a:cubicBezTo>
                <a:cubicBezTo>
                  <a:pt x="0" y="534"/>
                  <a:pt x="0" y="544"/>
                  <a:pt x="0" y="554"/>
                </a:cubicBezTo>
                <a:cubicBezTo>
                  <a:pt x="0" y="560"/>
                  <a:pt x="0" y="560"/>
                  <a:pt x="0" y="560"/>
                </a:cubicBezTo>
                <a:cubicBezTo>
                  <a:pt x="26" y="559"/>
                  <a:pt x="26" y="559"/>
                  <a:pt x="26" y="559"/>
                </a:cubicBezTo>
                <a:cubicBezTo>
                  <a:pt x="26" y="554"/>
                  <a:pt x="26" y="554"/>
                  <a:pt x="26" y="554"/>
                </a:cubicBezTo>
                <a:cubicBezTo>
                  <a:pt x="26" y="554"/>
                  <a:pt x="26" y="554"/>
                  <a:pt x="26" y="554"/>
                </a:cubicBezTo>
                <a:close/>
                <a:moveTo>
                  <a:pt x="652" y="75"/>
                </a:moveTo>
                <a:cubicBezTo>
                  <a:pt x="639" y="54"/>
                  <a:pt x="639" y="54"/>
                  <a:pt x="639" y="54"/>
                </a:cubicBezTo>
                <a:cubicBezTo>
                  <a:pt x="594" y="77"/>
                  <a:pt x="594" y="77"/>
                  <a:pt x="594" y="77"/>
                </a:cubicBezTo>
                <a:cubicBezTo>
                  <a:pt x="606" y="101"/>
                  <a:pt x="606" y="101"/>
                  <a:pt x="606" y="101"/>
                </a:cubicBezTo>
                <a:cubicBezTo>
                  <a:pt x="652" y="75"/>
                  <a:pt x="652" y="75"/>
                  <a:pt x="652" y="75"/>
                </a:cubicBezTo>
                <a:cubicBezTo>
                  <a:pt x="652" y="75"/>
                  <a:pt x="652" y="75"/>
                  <a:pt x="652" y="75"/>
                </a:cubicBezTo>
                <a:close/>
                <a:moveTo>
                  <a:pt x="28" y="478"/>
                </a:moveTo>
                <a:cubicBezTo>
                  <a:pt x="29" y="476"/>
                  <a:pt x="29" y="475"/>
                  <a:pt x="29" y="475"/>
                </a:cubicBezTo>
                <a:cubicBezTo>
                  <a:pt x="34" y="468"/>
                  <a:pt x="36" y="458"/>
                  <a:pt x="36" y="446"/>
                </a:cubicBezTo>
                <a:cubicBezTo>
                  <a:pt x="36" y="443"/>
                  <a:pt x="36" y="439"/>
                  <a:pt x="36" y="435"/>
                </a:cubicBezTo>
                <a:cubicBezTo>
                  <a:pt x="35" y="430"/>
                  <a:pt x="35" y="430"/>
                  <a:pt x="35" y="430"/>
                </a:cubicBezTo>
                <a:cubicBezTo>
                  <a:pt x="9" y="431"/>
                  <a:pt x="9" y="431"/>
                  <a:pt x="9" y="431"/>
                </a:cubicBezTo>
                <a:cubicBezTo>
                  <a:pt x="9" y="437"/>
                  <a:pt x="9" y="437"/>
                  <a:pt x="9" y="437"/>
                </a:cubicBezTo>
                <a:cubicBezTo>
                  <a:pt x="9" y="440"/>
                  <a:pt x="9" y="443"/>
                  <a:pt x="9" y="446"/>
                </a:cubicBezTo>
                <a:cubicBezTo>
                  <a:pt x="9" y="456"/>
                  <a:pt x="8" y="460"/>
                  <a:pt x="7" y="461"/>
                </a:cubicBezTo>
                <a:cubicBezTo>
                  <a:pt x="5" y="464"/>
                  <a:pt x="3" y="467"/>
                  <a:pt x="2" y="472"/>
                </a:cubicBezTo>
                <a:cubicBezTo>
                  <a:pt x="1" y="477"/>
                  <a:pt x="1" y="477"/>
                  <a:pt x="1" y="477"/>
                </a:cubicBezTo>
                <a:cubicBezTo>
                  <a:pt x="27" y="484"/>
                  <a:pt x="27" y="484"/>
                  <a:pt x="27" y="484"/>
                </a:cubicBezTo>
                <a:cubicBezTo>
                  <a:pt x="28" y="478"/>
                  <a:pt x="28" y="478"/>
                  <a:pt x="28" y="478"/>
                </a:cubicBezTo>
                <a:cubicBezTo>
                  <a:pt x="28" y="478"/>
                  <a:pt x="28" y="478"/>
                  <a:pt x="28" y="478"/>
                </a:cubicBezTo>
                <a:close/>
                <a:moveTo>
                  <a:pt x="5" y="404"/>
                </a:moveTo>
                <a:cubicBezTo>
                  <a:pt x="31" y="400"/>
                  <a:pt x="31" y="400"/>
                  <a:pt x="31" y="400"/>
                </a:cubicBezTo>
                <a:cubicBezTo>
                  <a:pt x="30" y="395"/>
                  <a:pt x="30" y="395"/>
                  <a:pt x="30" y="395"/>
                </a:cubicBezTo>
                <a:cubicBezTo>
                  <a:pt x="29" y="391"/>
                  <a:pt x="28" y="384"/>
                  <a:pt x="28" y="382"/>
                </a:cubicBezTo>
                <a:cubicBezTo>
                  <a:pt x="28" y="380"/>
                  <a:pt x="29" y="374"/>
                  <a:pt x="34" y="363"/>
                </a:cubicBezTo>
                <a:cubicBezTo>
                  <a:pt x="36" y="358"/>
                  <a:pt x="36" y="358"/>
                  <a:pt x="36" y="358"/>
                </a:cubicBezTo>
                <a:cubicBezTo>
                  <a:pt x="11" y="348"/>
                  <a:pt x="11" y="348"/>
                  <a:pt x="11" y="348"/>
                </a:cubicBezTo>
                <a:cubicBezTo>
                  <a:pt x="9" y="353"/>
                  <a:pt x="9" y="353"/>
                  <a:pt x="9" y="353"/>
                </a:cubicBezTo>
                <a:cubicBezTo>
                  <a:pt x="6" y="361"/>
                  <a:pt x="1" y="373"/>
                  <a:pt x="1" y="382"/>
                </a:cubicBezTo>
                <a:cubicBezTo>
                  <a:pt x="1" y="386"/>
                  <a:pt x="2" y="391"/>
                  <a:pt x="3" y="399"/>
                </a:cubicBezTo>
                <a:cubicBezTo>
                  <a:pt x="5" y="404"/>
                  <a:pt x="5" y="404"/>
                  <a:pt x="5" y="404"/>
                </a:cubicBezTo>
                <a:cubicBezTo>
                  <a:pt x="5" y="404"/>
                  <a:pt x="5" y="404"/>
                  <a:pt x="5" y="404"/>
                </a:cubicBezTo>
                <a:close/>
                <a:moveTo>
                  <a:pt x="1067" y="199"/>
                </a:moveTo>
                <a:cubicBezTo>
                  <a:pt x="1072" y="201"/>
                  <a:pt x="1072" y="201"/>
                  <a:pt x="1072" y="201"/>
                </a:cubicBezTo>
                <a:cubicBezTo>
                  <a:pt x="1085" y="179"/>
                  <a:pt x="1085" y="179"/>
                  <a:pt x="1085" y="179"/>
                </a:cubicBezTo>
                <a:cubicBezTo>
                  <a:pt x="1080" y="176"/>
                  <a:pt x="1080" y="176"/>
                  <a:pt x="1080" y="176"/>
                </a:cubicBezTo>
                <a:cubicBezTo>
                  <a:pt x="1068" y="170"/>
                  <a:pt x="1057" y="163"/>
                  <a:pt x="1045" y="157"/>
                </a:cubicBezTo>
                <a:cubicBezTo>
                  <a:pt x="1040" y="154"/>
                  <a:pt x="1040" y="154"/>
                  <a:pt x="1040" y="154"/>
                </a:cubicBezTo>
                <a:cubicBezTo>
                  <a:pt x="1027" y="177"/>
                  <a:pt x="1027" y="177"/>
                  <a:pt x="1027" y="177"/>
                </a:cubicBezTo>
                <a:cubicBezTo>
                  <a:pt x="1032" y="180"/>
                  <a:pt x="1032" y="180"/>
                  <a:pt x="1032" y="180"/>
                </a:cubicBezTo>
                <a:cubicBezTo>
                  <a:pt x="1045" y="187"/>
                  <a:pt x="1057" y="193"/>
                  <a:pt x="1067" y="199"/>
                </a:cubicBezTo>
                <a:close/>
                <a:moveTo>
                  <a:pt x="1270" y="323"/>
                </a:moveTo>
                <a:cubicBezTo>
                  <a:pt x="1275" y="326"/>
                  <a:pt x="1275" y="326"/>
                  <a:pt x="1275" y="326"/>
                </a:cubicBezTo>
                <a:cubicBezTo>
                  <a:pt x="1290" y="304"/>
                  <a:pt x="1290" y="304"/>
                  <a:pt x="1290" y="304"/>
                </a:cubicBezTo>
                <a:cubicBezTo>
                  <a:pt x="1286" y="301"/>
                  <a:pt x="1286" y="301"/>
                  <a:pt x="1286" y="301"/>
                </a:cubicBezTo>
                <a:cubicBezTo>
                  <a:pt x="1276" y="294"/>
                  <a:pt x="1264" y="287"/>
                  <a:pt x="1251" y="278"/>
                </a:cubicBezTo>
                <a:cubicBezTo>
                  <a:pt x="1246" y="275"/>
                  <a:pt x="1246" y="275"/>
                  <a:pt x="1246" y="275"/>
                </a:cubicBezTo>
                <a:cubicBezTo>
                  <a:pt x="1232" y="297"/>
                  <a:pt x="1232" y="297"/>
                  <a:pt x="1232" y="297"/>
                </a:cubicBezTo>
                <a:cubicBezTo>
                  <a:pt x="1237" y="300"/>
                  <a:pt x="1237" y="300"/>
                  <a:pt x="1237" y="300"/>
                </a:cubicBezTo>
                <a:cubicBezTo>
                  <a:pt x="1249" y="308"/>
                  <a:pt x="1261" y="316"/>
                  <a:pt x="1270" y="323"/>
                </a:cubicBezTo>
                <a:close/>
                <a:moveTo>
                  <a:pt x="1204" y="279"/>
                </a:moveTo>
                <a:cubicBezTo>
                  <a:pt x="1209" y="282"/>
                  <a:pt x="1209" y="282"/>
                  <a:pt x="1209" y="282"/>
                </a:cubicBezTo>
                <a:cubicBezTo>
                  <a:pt x="1223" y="259"/>
                  <a:pt x="1223" y="259"/>
                  <a:pt x="1223" y="259"/>
                </a:cubicBezTo>
                <a:cubicBezTo>
                  <a:pt x="1217" y="257"/>
                  <a:pt x="1217" y="257"/>
                  <a:pt x="1217" y="257"/>
                </a:cubicBezTo>
                <a:cubicBezTo>
                  <a:pt x="1207" y="250"/>
                  <a:pt x="1196" y="243"/>
                  <a:pt x="1184" y="236"/>
                </a:cubicBezTo>
                <a:cubicBezTo>
                  <a:pt x="1179" y="233"/>
                  <a:pt x="1179" y="233"/>
                  <a:pt x="1179" y="233"/>
                </a:cubicBezTo>
                <a:cubicBezTo>
                  <a:pt x="1166" y="256"/>
                  <a:pt x="1166" y="256"/>
                  <a:pt x="1166" y="256"/>
                </a:cubicBezTo>
                <a:cubicBezTo>
                  <a:pt x="1170" y="259"/>
                  <a:pt x="1170" y="259"/>
                  <a:pt x="1170" y="259"/>
                </a:cubicBezTo>
                <a:cubicBezTo>
                  <a:pt x="1183" y="265"/>
                  <a:pt x="1194" y="272"/>
                  <a:pt x="1204" y="279"/>
                </a:cubicBezTo>
                <a:close/>
                <a:moveTo>
                  <a:pt x="1337" y="403"/>
                </a:moveTo>
                <a:cubicBezTo>
                  <a:pt x="1340" y="414"/>
                  <a:pt x="1341" y="427"/>
                  <a:pt x="1343" y="441"/>
                </a:cubicBezTo>
                <a:cubicBezTo>
                  <a:pt x="1343" y="447"/>
                  <a:pt x="1343" y="447"/>
                  <a:pt x="1343" y="447"/>
                </a:cubicBezTo>
                <a:cubicBezTo>
                  <a:pt x="1369" y="445"/>
                  <a:pt x="1369" y="445"/>
                  <a:pt x="1369" y="445"/>
                </a:cubicBezTo>
                <a:cubicBezTo>
                  <a:pt x="1369" y="439"/>
                  <a:pt x="1369" y="439"/>
                  <a:pt x="1369" y="439"/>
                </a:cubicBezTo>
                <a:cubicBezTo>
                  <a:pt x="1367" y="424"/>
                  <a:pt x="1365" y="410"/>
                  <a:pt x="1363" y="397"/>
                </a:cubicBezTo>
                <a:cubicBezTo>
                  <a:pt x="1362" y="392"/>
                  <a:pt x="1362" y="392"/>
                  <a:pt x="1362" y="392"/>
                </a:cubicBezTo>
                <a:cubicBezTo>
                  <a:pt x="1336" y="397"/>
                  <a:pt x="1336" y="397"/>
                  <a:pt x="1336" y="397"/>
                </a:cubicBezTo>
                <a:cubicBezTo>
                  <a:pt x="1337" y="403"/>
                  <a:pt x="1337" y="403"/>
                  <a:pt x="1337" y="403"/>
                </a:cubicBezTo>
                <a:cubicBezTo>
                  <a:pt x="1337" y="403"/>
                  <a:pt x="1337" y="403"/>
                  <a:pt x="1337" y="403"/>
                </a:cubicBezTo>
                <a:close/>
                <a:moveTo>
                  <a:pt x="1325" y="369"/>
                </a:moveTo>
                <a:cubicBezTo>
                  <a:pt x="1328" y="373"/>
                  <a:pt x="1328" y="373"/>
                  <a:pt x="1328" y="373"/>
                </a:cubicBezTo>
                <a:cubicBezTo>
                  <a:pt x="1352" y="362"/>
                  <a:pt x="1352" y="362"/>
                  <a:pt x="1352" y="362"/>
                </a:cubicBezTo>
                <a:cubicBezTo>
                  <a:pt x="1349" y="356"/>
                  <a:pt x="1349" y="356"/>
                  <a:pt x="1349" y="356"/>
                </a:cubicBezTo>
                <a:cubicBezTo>
                  <a:pt x="1344" y="348"/>
                  <a:pt x="1334" y="338"/>
                  <a:pt x="1318" y="325"/>
                </a:cubicBezTo>
                <a:cubicBezTo>
                  <a:pt x="1313" y="321"/>
                  <a:pt x="1313" y="321"/>
                  <a:pt x="1313" y="321"/>
                </a:cubicBezTo>
                <a:cubicBezTo>
                  <a:pt x="1296" y="342"/>
                  <a:pt x="1296" y="342"/>
                  <a:pt x="1296" y="342"/>
                </a:cubicBezTo>
                <a:cubicBezTo>
                  <a:pt x="1301" y="345"/>
                  <a:pt x="1301" y="345"/>
                  <a:pt x="1301" y="345"/>
                </a:cubicBezTo>
                <a:cubicBezTo>
                  <a:pt x="1319" y="359"/>
                  <a:pt x="1324" y="367"/>
                  <a:pt x="1325" y="369"/>
                </a:cubicBezTo>
                <a:close/>
                <a:moveTo>
                  <a:pt x="1136" y="238"/>
                </a:moveTo>
                <a:cubicBezTo>
                  <a:pt x="1141" y="241"/>
                  <a:pt x="1141" y="241"/>
                  <a:pt x="1141" y="241"/>
                </a:cubicBezTo>
                <a:cubicBezTo>
                  <a:pt x="1155" y="219"/>
                  <a:pt x="1155" y="219"/>
                  <a:pt x="1155" y="219"/>
                </a:cubicBezTo>
                <a:cubicBezTo>
                  <a:pt x="1150" y="216"/>
                  <a:pt x="1150" y="216"/>
                  <a:pt x="1150" y="216"/>
                </a:cubicBezTo>
                <a:cubicBezTo>
                  <a:pt x="1138" y="210"/>
                  <a:pt x="1127" y="203"/>
                  <a:pt x="1115" y="196"/>
                </a:cubicBezTo>
                <a:cubicBezTo>
                  <a:pt x="1109" y="194"/>
                  <a:pt x="1109" y="194"/>
                  <a:pt x="1109" y="194"/>
                </a:cubicBezTo>
                <a:cubicBezTo>
                  <a:pt x="1096" y="216"/>
                  <a:pt x="1096" y="216"/>
                  <a:pt x="1096" y="216"/>
                </a:cubicBezTo>
                <a:cubicBezTo>
                  <a:pt x="1101" y="219"/>
                  <a:pt x="1101" y="219"/>
                  <a:pt x="1101" y="219"/>
                </a:cubicBezTo>
                <a:cubicBezTo>
                  <a:pt x="1113" y="225"/>
                  <a:pt x="1125" y="232"/>
                  <a:pt x="1136" y="238"/>
                </a:cubicBezTo>
                <a:close/>
                <a:moveTo>
                  <a:pt x="844" y="74"/>
                </a:moveTo>
                <a:cubicBezTo>
                  <a:pt x="849" y="77"/>
                  <a:pt x="849" y="77"/>
                  <a:pt x="849" y="77"/>
                </a:cubicBezTo>
                <a:cubicBezTo>
                  <a:pt x="863" y="55"/>
                  <a:pt x="863" y="55"/>
                  <a:pt x="863" y="55"/>
                </a:cubicBezTo>
                <a:cubicBezTo>
                  <a:pt x="859" y="52"/>
                  <a:pt x="859" y="52"/>
                  <a:pt x="859" y="52"/>
                </a:cubicBezTo>
                <a:cubicBezTo>
                  <a:pt x="846" y="44"/>
                  <a:pt x="834" y="37"/>
                  <a:pt x="823" y="31"/>
                </a:cubicBezTo>
                <a:cubicBezTo>
                  <a:pt x="819" y="28"/>
                  <a:pt x="819" y="28"/>
                  <a:pt x="819" y="28"/>
                </a:cubicBezTo>
                <a:cubicBezTo>
                  <a:pt x="805" y="51"/>
                  <a:pt x="805" y="51"/>
                  <a:pt x="805" y="51"/>
                </a:cubicBezTo>
                <a:cubicBezTo>
                  <a:pt x="810" y="54"/>
                  <a:pt x="810" y="54"/>
                  <a:pt x="810" y="54"/>
                </a:cubicBezTo>
                <a:cubicBezTo>
                  <a:pt x="821" y="59"/>
                  <a:pt x="832" y="66"/>
                  <a:pt x="844" y="74"/>
                </a:cubicBezTo>
                <a:close/>
                <a:moveTo>
                  <a:pt x="746" y="26"/>
                </a:moveTo>
                <a:cubicBezTo>
                  <a:pt x="747" y="26"/>
                  <a:pt x="748" y="26"/>
                  <a:pt x="750" y="26"/>
                </a:cubicBezTo>
                <a:cubicBezTo>
                  <a:pt x="753" y="27"/>
                  <a:pt x="761" y="29"/>
                  <a:pt x="776" y="36"/>
                </a:cubicBezTo>
                <a:cubicBezTo>
                  <a:pt x="781" y="39"/>
                  <a:pt x="781" y="39"/>
                  <a:pt x="781" y="39"/>
                </a:cubicBezTo>
                <a:cubicBezTo>
                  <a:pt x="792" y="15"/>
                  <a:pt x="792" y="15"/>
                  <a:pt x="792" y="15"/>
                </a:cubicBezTo>
                <a:cubicBezTo>
                  <a:pt x="787" y="13"/>
                  <a:pt x="787" y="13"/>
                  <a:pt x="787" y="13"/>
                </a:cubicBezTo>
                <a:cubicBezTo>
                  <a:pt x="772" y="5"/>
                  <a:pt x="761" y="1"/>
                  <a:pt x="753" y="0"/>
                </a:cubicBezTo>
                <a:cubicBezTo>
                  <a:pt x="750" y="0"/>
                  <a:pt x="748" y="0"/>
                  <a:pt x="746" y="0"/>
                </a:cubicBezTo>
                <a:cubicBezTo>
                  <a:pt x="746" y="0"/>
                  <a:pt x="746" y="0"/>
                  <a:pt x="746" y="0"/>
                </a:cubicBezTo>
                <a:cubicBezTo>
                  <a:pt x="739" y="0"/>
                  <a:pt x="739" y="0"/>
                  <a:pt x="739" y="0"/>
                </a:cubicBezTo>
                <a:cubicBezTo>
                  <a:pt x="739" y="26"/>
                  <a:pt x="739" y="26"/>
                  <a:pt x="739" y="26"/>
                </a:cubicBezTo>
                <a:cubicBezTo>
                  <a:pt x="746" y="26"/>
                  <a:pt x="746" y="26"/>
                  <a:pt x="746" y="26"/>
                </a:cubicBezTo>
                <a:cubicBezTo>
                  <a:pt x="746" y="26"/>
                  <a:pt x="746" y="26"/>
                  <a:pt x="746" y="26"/>
                </a:cubicBezTo>
                <a:close/>
                <a:moveTo>
                  <a:pt x="682" y="56"/>
                </a:moveTo>
                <a:cubicBezTo>
                  <a:pt x="689" y="51"/>
                  <a:pt x="700" y="43"/>
                  <a:pt x="713" y="37"/>
                </a:cubicBezTo>
                <a:cubicBezTo>
                  <a:pt x="718" y="34"/>
                  <a:pt x="718" y="34"/>
                  <a:pt x="718" y="34"/>
                </a:cubicBezTo>
                <a:cubicBezTo>
                  <a:pt x="706" y="11"/>
                  <a:pt x="706" y="11"/>
                  <a:pt x="706" y="11"/>
                </a:cubicBezTo>
                <a:cubicBezTo>
                  <a:pt x="701" y="13"/>
                  <a:pt x="701" y="13"/>
                  <a:pt x="701" y="13"/>
                </a:cubicBezTo>
                <a:cubicBezTo>
                  <a:pt x="687" y="20"/>
                  <a:pt x="674" y="29"/>
                  <a:pt x="666" y="35"/>
                </a:cubicBezTo>
                <a:cubicBezTo>
                  <a:pt x="661" y="39"/>
                  <a:pt x="661" y="39"/>
                  <a:pt x="661" y="39"/>
                </a:cubicBezTo>
                <a:cubicBezTo>
                  <a:pt x="677" y="60"/>
                  <a:pt x="677" y="60"/>
                  <a:pt x="677" y="60"/>
                </a:cubicBezTo>
                <a:cubicBezTo>
                  <a:pt x="682" y="56"/>
                  <a:pt x="682" y="56"/>
                  <a:pt x="682" y="56"/>
                </a:cubicBezTo>
                <a:cubicBezTo>
                  <a:pt x="682" y="56"/>
                  <a:pt x="682" y="56"/>
                  <a:pt x="682" y="56"/>
                </a:cubicBezTo>
                <a:close/>
                <a:moveTo>
                  <a:pt x="38" y="662"/>
                </a:moveTo>
                <a:cubicBezTo>
                  <a:pt x="35" y="658"/>
                  <a:pt x="35" y="658"/>
                  <a:pt x="35" y="658"/>
                </a:cubicBezTo>
                <a:cubicBezTo>
                  <a:pt x="15" y="675"/>
                  <a:pt x="15" y="675"/>
                  <a:pt x="15" y="675"/>
                </a:cubicBezTo>
                <a:cubicBezTo>
                  <a:pt x="19" y="680"/>
                  <a:pt x="19" y="680"/>
                  <a:pt x="19" y="680"/>
                </a:cubicBezTo>
                <a:cubicBezTo>
                  <a:pt x="29" y="690"/>
                  <a:pt x="44" y="699"/>
                  <a:pt x="55" y="705"/>
                </a:cubicBezTo>
                <a:cubicBezTo>
                  <a:pt x="59" y="707"/>
                  <a:pt x="59" y="707"/>
                  <a:pt x="59" y="707"/>
                </a:cubicBezTo>
                <a:cubicBezTo>
                  <a:pt x="72" y="685"/>
                  <a:pt x="72" y="685"/>
                  <a:pt x="72" y="685"/>
                </a:cubicBezTo>
                <a:cubicBezTo>
                  <a:pt x="67" y="682"/>
                  <a:pt x="67" y="682"/>
                  <a:pt x="67" y="682"/>
                </a:cubicBezTo>
                <a:cubicBezTo>
                  <a:pt x="54" y="675"/>
                  <a:pt x="44" y="669"/>
                  <a:pt x="38" y="662"/>
                </a:cubicBezTo>
                <a:close/>
                <a:moveTo>
                  <a:pt x="997" y="161"/>
                </a:moveTo>
                <a:cubicBezTo>
                  <a:pt x="1002" y="163"/>
                  <a:pt x="1002" y="163"/>
                  <a:pt x="1002" y="163"/>
                </a:cubicBezTo>
                <a:cubicBezTo>
                  <a:pt x="1014" y="141"/>
                  <a:pt x="1014" y="141"/>
                  <a:pt x="1014" y="141"/>
                </a:cubicBezTo>
                <a:cubicBezTo>
                  <a:pt x="1010" y="138"/>
                  <a:pt x="1010" y="138"/>
                  <a:pt x="1010" y="138"/>
                </a:cubicBezTo>
                <a:cubicBezTo>
                  <a:pt x="997" y="131"/>
                  <a:pt x="986" y="125"/>
                  <a:pt x="975" y="119"/>
                </a:cubicBezTo>
                <a:cubicBezTo>
                  <a:pt x="970" y="116"/>
                  <a:pt x="970" y="116"/>
                  <a:pt x="970" y="116"/>
                </a:cubicBezTo>
                <a:cubicBezTo>
                  <a:pt x="958" y="139"/>
                  <a:pt x="958" y="139"/>
                  <a:pt x="958" y="139"/>
                </a:cubicBezTo>
                <a:cubicBezTo>
                  <a:pt x="963" y="142"/>
                  <a:pt x="963" y="142"/>
                  <a:pt x="963" y="142"/>
                </a:cubicBezTo>
                <a:cubicBezTo>
                  <a:pt x="973" y="148"/>
                  <a:pt x="985" y="154"/>
                  <a:pt x="997" y="161"/>
                </a:cubicBezTo>
                <a:close/>
                <a:moveTo>
                  <a:pt x="888" y="102"/>
                </a:moveTo>
                <a:cubicBezTo>
                  <a:pt x="891" y="103"/>
                  <a:pt x="892" y="104"/>
                  <a:pt x="892" y="104"/>
                </a:cubicBezTo>
                <a:cubicBezTo>
                  <a:pt x="893" y="105"/>
                  <a:pt x="893" y="105"/>
                  <a:pt x="893" y="105"/>
                </a:cubicBezTo>
                <a:cubicBezTo>
                  <a:pt x="894" y="106"/>
                  <a:pt x="907" y="112"/>
                  <a:pt x="928" y="124"/>
                </a:cubicBezTo>
                <a:cubicBezTo>
                  <a:pt x="932" y="126"/>
                  <a:pt x="932" y="126"/>
                  <a:pt x="932" y="126"/>
                </a:cubicBezTo>
                <a:cubicBezTo>
                  <a:pt x="945" y="103"/>
                  <a:pt x="945" y="103"/>
                  <a:pt x="945" y="103"/>
                </a:cubicBezTo>
                <a:cubicBezTo>
                  <a:pt x="940" y="100"/>
                  <a:pt x="940" y="100"/>
                  <a:pt x="940" y="100"/>
                </a:cubicBezTo>
                <a:cubicBezTo>
                  <a:pt x="917" y="88"/>
                  <a:pt x="909" y="84"/>
                  <a:pt x="906" y="82"/>
                </a:cubicBezTo>
                <a:cubicBezTo>
                  <a:pt x="906" y="82"/>
                  <a:pt x="906" y="82"/>
                  <a:pt x="906" y="82"/>
                </a:cubicBezTo>
                <a:cubicBezTo>
                  <a:pt x="906" y="82"/>
                  <a:pt x="900" y="78"/>
                  <a:pt x="891" y="73"/>
                </a:cubicBezTo>
                <a:cubicBezTo>
                  <a:pt x="887" y="69"/>
                  <a:pt x="887" y="69"/>
                  <a:pt x="887" y="69"/>
                </a:cubicBezTo>
                <a:cubicBezTo>
                  <a:pt x="873" y="91"/>
                  <a:pt x="873" y="91"/>
                  <a:pt x="873" y="91"/>
                </a:cubicBezTo>
                <a:cubicBezTo>
                  <a:pt x="877" y="94"/>
                  <a:pt x="877" y="94"/>
                  <a:pt x="877" y="94"/>
                </a:cubicBezTo>
                <a:cubicBezTo>
                  <a:pt x="882" y="97"/>
                  <a:pt x="886" y="100"/>
                  <a:pt x="888" y="102"/>
                </a:cubicBezTo>
                <a:close/>
                <a:moveTo>
                  <a:pt x="304" y="266"/>
                </a:moveTo>
                <a:cubicBezTo>
                  <a:pt x="291" y="242"/>
                  <a:pt x="291" y="242"/>
                  <a:pt x="291" y="242"/>
                </a:cubicBezTo>
                <a:cubicBezTo>
                  <a:pt x="247" y="268"/>
                  <a:pt x="247" y="268"/>
                  <a:pt x="247" y="268"/>
                </a:cubicBezTo>
                <a:cubicBezTo>
                  <a:pt x="260" y="290"/>
                  <a:pt x="260" y="290"/>
                  <a:pt x="260" y="290"/>
                </a:cubicBezTo>
                <a:cubicBezTo>
                  <a:pt x="304" y="266"/>
                  <a:pt x="304" y="266"/>
                  <a:pt x="304" y="266"/>
                </a:cubicBezTo>
                <a:cubicBezTo>
                  <a:pt x="304" y="266"/>
                  <a:pt x="304" y="266"/>
                  <a:pt x="304" y="266"/>
                </a:cubicBezTo>
                <a:close/>
                <a:moveTo>
                  <a:pt x="1073" y="766"/>
                </a:moveTo>
                <a:cubicBezTo>
                  <a:pt x="1085" y="787"/>
                  <a:pt x="1085" y="787"/>
                  <a:pt x="1085" y="787"/>
                </a:cubicBezTo>
                <a:cubicBezTo>
                  <a:pt x="1129" y="762"/>
                  <a:pt x="1129" y="762"/>
                  <a:pt x="1129" y="762"/>
                </a:cubicBezTo>
                <a:cubicBezTo>
                  <a:pt x="1117" y="740"/>
                  <a:pt x="1117" y="740"/>
                  <a:pt x="1117" y="740"/>
                </a:cubicBezTo>
                <a:cubicBezTo>
                  <a:pt x="1073" y="766"/>
                  <a:pt x="1073" y="766"/>
                  <a:pt x="1073" y="766"/>
                </a:cubicBezTo>
                <a:cubicBezTo>
                  <a:pt x="1073" y="766"/>
                  <a:pt x="1073" y="766"/>
                  <a:pt x="1073" y="766"/>
                </a:cubicBezTo>
                <a:close/>
                <a:moveTo>
                  <a:pt x="974" y="824"/>
                </a:moveTo>
                <a:cubicBezTo>
                  <a:pt x="961" y="831"/>
                  <a:pt x="950" y="838"/>
                  <a:pt x="940" y="844"/>
                </a:cubicBezTo>
                <a:cubicBezTo>
                  <a:pt x="936" y="847"/>
                  <a:pt x="936" y="847"/>
                  <a:pt x="936" y="847"/>
                </a:cubicBezTo>
                <a:cubicBezTo>
                  <a:pt x="949" y="870"/>
                  <a:pt x="949" y="870"/>
                  <a:pt x="949" y="870"/>
                </a:cubicBezTo>
                <a:cubicBezTo>
                  <a:pt x="953" y="867"/>
                  <a:pt x="953" y="867"/>
                  <a:pt x="953" y="867"/>
                </a:cubicBezTo>
                <a:cubicBezTo>
                  <a:pt x="964" y="860"/>
                  <a:pt x="975" y="853"/>
                  <a:pt x="987" y="846"/>
                </a:cubicBezTo>
                <a:cubicBezTo>
                  <a:pt x="992" y="844"/>
                  <a:pt x="992" y="844"/>
                  <a:pt x="992" y="844"/>
                </a:cubicBezTo>
                <a:cubicBezTo>
                  <a:pt x="979" y="821"/>
                  <a:pt x="979" y="821"/>
                  <a:pt x="979" y="821"/>
                </a:cubicBezTo>
                <a:cubicBezTo>
                  <a:pt x="974" y="824"/>
                  <a:pt x="974" y="824"/>
                  <a:pt x="974" y="824"/>
                </a:cubicBezTo>
                <a:cubicBezTo>
                  <a:pt x="974" y="824"/>
                  <a:pt x="974" y="824"/>
                  <a:pt x="974" y="824"/>
                </a:cubicBezTo>
                <a:close/>
                <a:moveTo>
                  <a:pt x="1043" y="783"/>
                </a:moveTo>
                <a:cubicBezTo>
                  <a:pt x="1031" y="789"/>
                  <a:pt x="1019" y="796"/>
                  <a:pt x="1008" y="803"/>
                </a:cubicBezTo>
                <a:cubicBezTo>
                  <a:pt x="1003" y="806"/>
                  <a:pt x="1003" y="806"/>
                  <a:pt x="1003" y="806"/>
                </a:cubicBezTo>
                <a:cubicBezTo>
                  <a:pt x="1016" y="828"/>
                  <a:pt x="1016" y="828"/>
                  <a:pt x="1016" y="828"/>
                </a:cubicBezTo>
                <a:cubicBezTo>
                  <a:pt x="1021" y="825"/>
                  <a:pt x="1021" y="825"/>
                  <a:pt x="1021" y="825"/>
                </a:cubicBezTo>
                <a:cubicBezTo>
                  <a:pt x="1033" y="819"/>
                  <a:pt x="1045" y="813"/>
                  <a:pt x="1056" y="805"/>
                </a:cubicBezTo>
                <a:cubicBezTo>
                  <a:pt x="1062" y="803"/>
                  <a:pt x="1062" y="803"/>
                  <a:pt x="1062" y="803"/>
                </a:cubicBezTo>
                <a:cubicBezTo>
                  <a:pt x="1048" y="780"/>
                  <a:pt x="1048" y="780"/>
                  <a:pt x="1048" y="780"/>
                </a:cubicBezTo>
                <a:cubicBezTo>
                  <a:pt x="1043" y="783"/>
                  <a:pt x="1043" y="783"/>
                  <a:pt x="1043" y="783"/>
                </a:cubicBezTo>
                <a:cubicBezTo>
                  <a:pt x="1043" y="783"/>
                  <a:pt x="1043" y="783"/>
                  <a:pt x="1043" y="783"/>
                </a:cubicBezTo>
                <a:close/>
                <a:moveTo>
                  <a:pt x="838" y="909"/>
                </a:moveTo>
                <a:cubicBezTo>
                  <a:pt x="824" y="920"/>
                  <a:pt x="816" y="927"/>
                  <a:pt x="812" y="934"/>
                </a:cubicBezTo>
                <a:cubicBezTo>
                  <a:pt x="811" y="936"/>
                  <a:pt x="809" y="938"/>
                  <a:pt x="808" y="941"/>
                </a:cubicBezTo>
                <a:cubicBezTo>
                  <a:pt x="805" y="946"/>
                  <a:pt x="805" y="946"/>
                  <a:pt x="805" y="946"/>
                </a:cubicBezTo>
                <a:cubicBezTo>
                  <a:pt x="827" y="959"/>
                  <a:pt x="827" y="959"/>
                  <a:pt x="827" y="959"/>
                </a:cubicBezTo>
                <a:cubicBezTo>
                  <a:pt x="830" y="955"/>
                  <a:pt x="830" y="955"/>
                  <a:pt x="830" y="955"/>
                </a:cubicBezTo>
                <a:cubicBezTo>
                  <a:pt x="832" y="953"/>
                  <a:pt x="832" y="950"/>
                  <a:pt x="834" y="948"/>
                </a:cubicBezTo>
                <a:cubicBezTo>
                  <a:pt x="835" y="947"/>
                  <a:pt x="838" y="942"/>
                  <a:pt x="854" y="930"/>
                </a:cubicBezTo>
                <a:cubicBezTo>
                  <a:pt x="858" y="926"/>
                  <a:pt x="858" y="926"/>
                  <a:pt x="858" y="926"/>
                </a:cubicBezTo>
                <a:cubicBezTo>
                  <a:pt x="843" y="906"/>
                  <a:pt x="843" y="906"/>
                  <a:pt x="843" y="906"/>
                </a:cubicBezTo>
                <a:cubicBezTo>
                  <a:pt x="838" y="909"/>
                  <a:pt x="838" y="909"/>
                  <a:pt x="838" y="909"/>
                </a:cubicBezTo>
                <a:cubicBezTo>
                  <a:pt x="838" y="909"/>
                  <a:pt x="838" y="909"/>
                  <a:pt x="838" y="909"/>
                </a:cubicBezTo>
                <a:close/>
                <a:moveTo>
                  <a:pt x="905" y="864"/>
                </a:moveTo>
                <a:cubicBezTo>
                  <a:pt x="894" y="872"/>
                  <a:pt x="882" y="879"/>
                  <a:pt x="872" y="886"/>
                </a:cubicBezTo>
                <a:cubicBezTo>
                  <a:pt x="868" y="889"/>
                  <a:pt x="868" y="889"/>
                  <a:pt x="868" y="889"/>
                </a:cubicBezTo>
                <a:cubicBezTo>
                  <a:pt x="882" y="910"/>
                  <a:pt x="882" y="910"/>
                  <a:pt x="882" y="910"/>
                </a:cubicBezTo>
                <a:cubicBezTo>
                  <a:pt x="886" y="907"/>
                  <a:pt x="886" y="907"/>
                  <a:pt x="886" y="907"/>
                </a:cubicBezTo>
                <a:cubicBezTo>
                  <a:pt x="897" y="901"/>
                  <a:pt x="908" y="894"/>
                  <a:pt x="919" y="887"/>
                </a:cubicBezTo>
                <a:cubicBezTo>
                  <a:pt x="924" y="884"/>
                  <a:pt x="924" y="884"/>
                  <a:pt x="924" y="884"/>
                </a:cubicBezTo>
                <a:cubicBezTo>
                  <a:pt x="911" y="861"/>
                  <a:pt x="911" y="861"/>
                  <a:pt x="911" y="861"/>
                </a:cubicBezTo>
                <a:cubicBezTo>
                  <a:pt x="905" y="864"/>
                  <a:pt x="905" y="864"/>
                  <a:pt x="905" y="864"/>
                </a:cubicBezTo>
                <a:cubicBezTo>
                  <a:pt x="905" y="864"/>
                  <a:pt x="905" y="864"/>
                  <a:pt x="905" y="864"/>
                </a:cubicBezTo>
                <a:close/>
                <a:moveTo>
                  <a:pt x="1140" y="726"/>
                </a:moveTo>
                <a:cubicBezTo>
                  <a:pt x="1155" y="748"/>
                  <a:pt x="1155" y="748"/>
                  <a:pt x="1155" y="748"/>
                </a:cubicBezTo>
                <a:cubicBezTo>
                  <a:pt x="1199" y="723"/>
                  <a:pt x="1199" y="723"/>
                  <a:pt x="1199" y="723"/>
                </a:cubicBezTo>
                <a:cubicBezTo>
                  <a:pt x="1184" y="701"/>
                  <a:pt x="1184" y="701"/>
                  <a:pt x="1184" y="701"/>
                </a:cubicBezTo>
                <a:cubicBezTo>
                  <a:pt x="1140" y="726"/>
                  <a:pt x="1140" y="726"/>
                  <a:pt x="1140" y="726"/>
                </a:cubicBezTo>
                <a:cubicBezTo>
                  <a:pt x="1140" y="726"/>
                  <a:pt x="1140" y="726"/>
                  <a:pt x="1140" y="726"/>
                </a:cubicBezTo>
                <a:close/>
                <a:moveTo>
                  <a:pt x="48" y="303"/>
                </a:moveTo>
                <a:cubicBezTo>
                  <a:pt x="43" y="306"/>
                  <a:pt x="37" y="310"/>
                  <a:pt x="32" y="317"/>
                </a:cubicBezTo>
                <a:cubicBezTo>
                  <a:pt x="28" y="322"/>
                  <a:pt x="28" y="322"/>
                  <a:pt x="28" y="322"/>
                </a:cubicBezTo>
                <a:cubicBezTo>
                  <a:pt x="48" y="339"/>
                  <a:pt x="48" y="339"/>
                  <a:pt x="48" y="339"/>
                </a:cubicBezTo>
                <a:cubicBezTo>
                  <a:pt x="51" y="334"/>
                  <a:pt x="51" y="334"/>
                  <a:pt x="51" y="334"/>
                </a:cubicBezTo>
                <a:cubicBezTo>
                  <a:pt x="54" y="330"/>
                  <a:pt x="58" y="328"/>
                  <a:pt x="61" y="327"/>
                </a:cubicBezTo>
                <a:cubicBezTo>
                  <a:pt x="61" y="327"/>
                  <a:pt x="63" y="325"/>
                  <a:pt x="74" y="328"/>
                </a:cubicBezTo>
                <a:cubicBezTo>
                  <a:pt x="80" y="330"/>
                  <a:pt x="80" y="330"/>
                  <a:pt x="80" y="330"/>
                </a:cubicBezTo>
                <a:cubicBezTo>
                  <a:pt x="86" y="305"/>
                  <a:pt x="86" y="305"/>
                  <a:pt x="86" y="305"/>
                </a:cubicBezTo>
                <a:cubicBezTo>
                  <a:pt x="81" y="304"/>
                  <a:pt x="81" y="304"/>
                  <a:pt x="81" y="304"/>
                </a:cubicBezTo>
                <a:cubicBezTo>
                  <a:pt x="67" y="299"/>
                  <a:pt x="57" y="299"/>
                  <a:pt x="48" y="303"/>
                </a:cubicBezTo>
                <a:close/>
                <a:moveTo>
                  <a:pt x="1338" y="556"/>
                </a:moveTo>
                <a:cubicBezTo>
                  <a:pt x="1336" y="570"/>
                  <a:pt x="1333" y="583"/>
                  <a:pt x="1330" y="593"/>
                </a:cubicBezTo>
                <a:cubicBezTo>
                  <a:pt x="1328" y="598"/>
                  <a:pt x="1328" y="598"/>
                  <a:pt x="1328" y="598"/>
                </a:cubicBezTo>
                <a:cubicBezTo>
                  <a:pt x="1353" y="606"/>
                  <a:pt x="1353" y="606"/>
                  <a:pt x="1353" y="606"/>
                </a:cubicBezTo>
                <a:cubicBezTo>
                  <a:pt x="1355" y="601"/>
                  <a:pt x="1355" y="601"/>
                  <a:pt x="1355" y="601"/>
                </a:cubicBezTo>
                <a:cubicBezTo>
                  <a:pt x="1358" y="590"/>
                  <a:pt x="1361" y="576"/>
                  <a:pt x="1363" y="561"/>
                </a:cubicBezTo>
                <a:cubicBezTo>
                  <a:pt x="1364" y="555"/>
                  <a:pt x="1364" y="555"/>
                  <a:pt x="1364" y="555"/>
                </a:cubicBezTo>
                <a:cubicBezTo>
                  <a:pt x="1339" y="551"/>
                  <a:pt x="1339" y="551"/>
                  <a:pt x="1339" y="551"/>
                </a:cubicBezTo>
                <a:cubicBezTo>
                  <a:pt x="1338" y="556"/>
                  <a:pt x="1338" y="556"/>
                  <a:pt x="1338" y="556"/>
                </a:cubicBezTo>
                <a:cubicBezTo>
                  <a:pt x="1338" y="556"/>
                  <a:pt x="1338" y="556"/>
                  <a:pt x="1338" y="556"/>
                </a:cubicBezTo>
                <a:close/>
                <a:moveTo>
                  <a:pt x="1344" y="474"/>
                </a:moveTo>
                <a:cubicBezTo>
                  <a:pt x="1344" y="480"/>
                  <a:pt x="1344" y="480"/>
                  <a:pt x="1344" y="480"/>
                </a:cubicBezTo>
                <a:cubicBezTo>
                  <a:pt x="1344" y="493"/>
                  <a:pt x="1344" y="506"/>
                  <a:pt x="1342" y="518"/>
                </a:cubicBezTo>
                <a:cubicBezTo>
                  <a:pt x="1342" y="524"/>
                  <a:pt x="1342" y="524"/>
                  <a:pt x="1342" y="524"/>
                </a:cubicBezTo>
                <a:cubicBezTo>
                  <a:pt x="1367" y="526"/>
                  <a:pt x="1367" y="526"/>
                  <a:pt x="1367" y="526"/>
                </a:cubicBezTo>
                <a:cubicBezTo>
                  <a:pt x="1367" y="520"/>
                  <a:pt x="1367" y="520"/>
                  <a:pt x="1367" y="520"/>
                </a:cubicBezTo>
                <a:cubicBezTo>
                  <a:pt x="1368" y="507"/>
                  <a:pt x="1369" y="493"/>
                  <a:pt x="1369" y="480"/>
                </a:cubicBezTo>
                <a:cubicBezTo>
                  <a:pt x="1369" y="474"/>
                  <a:pt x="1369" y="474"/>
                  <a:pt x="1369" y="474"/>
                </a:cubicBezTo>
                <a:cubicBezTo>
                  <a:pt x="1344" y="474"/>
                  <a:pt x="1344" y="474"/>
                  <a:pt x="1344" y="474"/>
                </a:cubicBezTo>
                <a:cubicBezTo>
                  <a:pt x="1344" y="474"/>
                  <a:pt x="1344" y="474"/>
                  <a:pt x="1344" y="474"/>
                </a:cubicBezTo>
                <a:close/>
                <a:moveTo>
                  <a:pt x="791" y="972"/>
                </a:moveTo>
                <a:cubicBezTo>
                  <a:pt x="789" y="977"/>
                  <a:pt x="789" y="977"/>
                  <a:pt x="789" y="977"/>
                </a:cubicBezTo>
                <a:cubicBezTo>
                  <a:pt x="782" y="989"/>
                  <a:pt x="777" y="1000"/>
                  <a:pt x="771" y="1009"/>
                </a:cubicBezTo>
                <a:cubicBezTo>
                  <a:pt x="767" y="1014"/>
                  <a:pt x="767" y="1014"/>
                  <a:pt x="767" y="1014"/>
                </a:cubicBezTo>
                <a:cubicBezTo>
                  <a:pt x="789" y="1028"/>
                  <a:pt x="789" y="1028"/>
                  <a:pt x="789" y="1028"/>
                </a:cubicBezTo>
                <a:cubicBezTo>
                  <a:pt x="792" y="1024"/>
                  <a:pt x="792" y="1024"/>
                  <a:pt x="792" y="1024"/>
                </a:cubicBezTo>
                <a:cubicBezTo>
                  <a:pt x="799" y="1014"/>
                  <a:pt x="805" y="1002"/>
                  <a:pt x="812" y="988"/>
                </a:cubicBezTo>
                <a:cubicBezTo>
                  <a:pt x="814" y="984"/>
                  <a:pt x="814" y="984"/>
                  <a:pt x="814" y="984"/>
                </a:cubicBezTo>
                <a:cubicBezTo>
                  <a:pt x="804" y="977"/>
                  <a:pt x="804" y="977"/>
                  <a:pt x="804" y="977"/>
                </a:cubicBezTo>
                <a:cubicBezTo>
                  <a:pt x="791" y="972"/>
                  <a:pt x="791" y="972"/>
                  <a:pt x="791" y="972"/>
                </a:cubicBezTo>
                <a:cubicBezTo>
                  <a:pt x="791" y="972"/>
                  <a:pt x="791" y="972"/>
                  <a:pt x="791" y="972"/>
                </a:cubicBezTo>
                <a:close/>
                <a:moveTo>
                  <a:pt x="1249" y="662"/>
                </a:moveTo>
                <a:cubicBezTo>
                  <a:pt x="1238" y="669"/>
                  <a:pt x="1226" y="676"/>
                  <a:pt x="1214" y="683"/>
                </a:cubicBezTo>
                <a:cubicBezTo>
                  <a:pt x="1210" y="686"/>
                  <a:pt x="1210" y="686"/>
                  <a:pt x="1210" y="686"/>
                </a:cubicBezTo>
                <a:cubicBezTo>
                  <a:pt x="1222" y="709"/>
                  <a:pt x="1222" y="709"/>
                  <a:pt x="1222" y="709"/>
                </a:cubicBezTo>
                <a:cubicBezTo>
                  <a:pt x="1228" y="706"/>
                  <a:pt x="1228" y="706"/>
                  <a:pt x="1228" y="706"/>
                </a:cubicBezTo>
                <a:cubicBezTo>
                  <a:pt x="1240" y="698"/>
                  <a:pt x="1252" y="691"/>
                  <a:pt x="1262" y="685"/>
                </a:cubicBezTo>
                <a:cubicBezTo>
                  <a:pt x="1267" y="682"/>
                  <a:pt x="1267" y="682"/>
                  <a:pt x="1267" y="682"/>
                </a:cubicBezTo>
                <a:cubicBezTo>
                  <a:pt x="1253" y="660"/>
                  <a:pt x="1253" y="660"/>
                  <a:pt x="1253" y="660"/>
                </a:cubicBezTo>
                <a:cubicBezTo>
                  <a:pt x="1249" y="662"/>
                  <a:pt x="1249" y="662"/>
                  <a:pt x="1249" y="662"/>
                </a:cubicBezTo>
                <a:cubicBezTo>
                  <a:pt x="1249" y="662"/>
                  <a:pt x="1249" y="662"/>
                  <a:pt x="1249" y="662"/>
                </a:cubicBezTo>
                <a:close/>
                <a:moveTo>
                  <a:pt x="1314" y="619"/>
                </a:moveTo>
                <a:cubicBezTo>
                  <a:pt x="1307" y="625"/>
                  <a:pt x="1297" y="632"/>
                  <a:pt x="1283" y="641"/>
                </a:cubicBezTo>
                <a:cubicBezTo>
                  <a:pt x="1278" y="645"/>
                  <a:pt x="1278" y="645"/>
                  <a:pt x="1278" y="645"/>
                </a:cubicBezTo>
                <a:cubicBezTo>
                  <a:pt x="1292" y="666"/>
                  <a:pt x="1292" y="666"/>
                  <a:pt x="1292" y="666"/>
                </a:cubicBezTo>
                <a:cubicBezTo>
                  <a:pt x="1297" y="663"/>
                  <a:pt x="1297" y="663"/>
                  <a:pt x="1297" y="663"/>
                </a:cubicBezTo>
                <a:cubicBezTo>
                  <a:pt x="1312" y="653"/>
                  <a:pt x="1323" y="646"/>
                  <a:pt x="1330" y="640"/>
                </a:cubicBezTo>
                <a:cubicBezTo>
                  <a:pt x="1334" y="636"/>
                  <a:pt x="1334" y="636"/>
                  <a:pt x="1334" y="636"/>
                </a:cubicBezTo>
                <a:cubicBezTo>
                  <a:pt x="1318" y="616"/>
                  <a:pt x="1318" y="616"/>
                  <a:pt x="1318" y="616"/>
                </a:cubicBezTo>
                <a:cubicBezTo>
                  <a:pt x="1314" y="619"/>
                  <a:pt x="1314" y="619"/>
                  <a:pt x="1314" y="619"/>
                </a:cubicBezTo>
                <a:cubicBezTo>
                  <a:pt x="1314" y="619"/>
                  <a:pt x="1314" y="619"/>
                  <a:pt x="1314" y="619"/>
                </a:cubicBezTo>
                <a:close/>
                <a:moveTo>
                  <a:pt x="318" y="798"/>
                </a:moveTo>
                <a:cubicBezTo>
                  <a:pt x="314" y="795"/>
                  <a:pt x="314" y="795"/>
                  <a:pt x="314" y="795"/>
                </a:cubicBezTo>
                <a:cubicBezTo>
                  <a:pt x="300" y="818"/>
                  <a:pt x="300" y="818"/>
                  <a:pt x="300" y="818"/>
                </a:cubicBezTo>
                <a:cubicBezTo>
                  <a:pt x="306" y="821"/>
                  <a:pt x="306" y="821"/>
                  <a:pt x="306" y="821"/>
                </a:cubicBezTo>
                <a:cubicBezTo>
                  <a:pt x="317" y="828"/>
                  <a:pt x="328" y="834"/>
                  <a:pt x="339" y="841"/>
                </a:cubicBezTo>
                <a:cubicBezTo>
                  <a:pt x="344" y="844"/>
                  <a:pt x="344" y="844"/>
                  <a:pt x="344" y="844"/>
                </a:cubicBezTo>
                <a:cubicBezTo>
                  <a:pt x="357" y="821"/>
                  <a:pt x="357" y="821"/>
                  <a:pt x="357" y="821"/>
                </a:cubicBezTo>
                <a:cubicBezTo>
                  <a:pt x="353" y="818"/>
                  <a:pt x="353" y="818"/>
                  <a:pt x="353" y="818"/>
                </a:cubicBezTo>
                <a:cubicBezTo>
                  <a:pt x="341" y="812"/>
                  <a:pt x="330" y="805"/>
                  <a:pt x="318" y="798"/>
                </a:cubicBezTo>
                <a:close/>
                <a:moveTo>
                  <a:pt x="368" y="858"/>
                </a:moveTo>
                <a:cubicBezTo>
                  <a:pt x="413" y="883"/>
                  <a:pt x="413" y="883"/>
                  <a:pt x="413" y="883"/>
                </a:cubicBezTo>
                <a:cubicBezTo>
                  <a:pt x="425" y="861"/>
                  <a:pt x="425" y="861"/>
                  <a:pt x="425" y="861"/>
                </a:cubicBezTo>
                <a:cubicBezTo>
                  <a:pt x="381" y="834"/>
                  <a:pt x="381" y="834"/>
                  <a:pt x="381" y="834"/>
                </a:cubicBezTo>
                <a:cubicBezTo>
                  <a:pt x="368" y="858"/>
                  <a:pt x="368" y="858"/>
                  <a:pt x="368" y="858"/>
                </a:cubicBezTo>
                <a:cubicBezTo>
                  <a:pt x="368" y="858"/>
                  <a:pt x="368" y="858"/>
                  <a:pt x="368" y="858"/>
                </a:cubicBezTo>
                <a:close/>
                <a:moveTo>
                  <a:pt x="249" y="759"/>
                </a:moveTo>
                <a:cubicBezTo>
                  <a:pt x="244" y="756"/>
                  <a:pt x="244" y="756"/>
                  <a:pt x="244" y="756"/>
                </a:cubicBezTo>
                <a:cubicBezTo>
                  <a:pt x="231" y="779"/>
                  <a:pt x="231" y="779"/>
                  <a:pt x="231" y="779"/>
                </a:cubicBezTo>
                <a:cubicBezTo>
                  <a:pt x="236" y="781"/>
                  <a:pt x="236" y="781"/>
                  <a:pt x="236" y="781"/>
                </a:cubicBezTo>
                <a:cubicBezTo>
                  <a:pt x="247" y="787"/>
                  <a:pt x="259" y="794"/>
                  <a:pt x="271" y="801"/>
                </a:cubicBezTo>
                <a:cubicBezTo>
                  <a:pt x="276" y="803"/>
                  <a:pt x="276" y="803"/>
                  <a:pt x="276" y="803"/>
                </a:cubicBezTo>
                <a:cubicBezTo>
                  <a:pt x="289" y="781"/>
                  <a:pt x="289" y="781"/>
                  <a:pt x="289" y="781"/>
                </a:cubicBezTo>
                <a:cubicBezTo>
                  <a:pt x="284" y="778"/>
                  <a:pt x="284" y="778"/>
                  <a:pt x="284" y="778"/>
                </a:cubicBezTo>
                <a:cubicBezTo>
                  <a:pt x="271" y="771"/>
                  <a:pt x="260" y="765"/>
                  <a:pt x="249" y="759"/>
                </a:cubicBezTo>
                <a:close/>
                <a:moveTo>
                  <a:pt x="179" y="721"/>
                </a:moveTo>
                <a:cubicBezTo>
                  <a:pt x="174" y="718"/>
                  <a:pt x="174" y="718"/>
                  <a:pt x="174" y="718"/>
                </a:cubicBezTo>
                <a:cubicBezTo>
                  <a:pt x="162" y="741"/>
                  <a:pt x="162" y="741"/>
                  <a:pt x="162" y="741"/>
                </a:cubicBezTo>
                <a:cubicBezTo>
                  <a:pt x="167" y="744"/>
                  <a:pt x="167" y="744"/>
                  <a:pt x="167" y="744"/>
                </a:cubicBezTo>
                <a:cubicBezTo>
                  <a:pt x="177" y="749"/>
                  <a:pt x="188" y="756"/>
                  <a:pt x="202" y="762"/>
                </a:cubicBezTo>
                <a:cubicBezTo>
                  <a:pt x="206" y="765"/>
                  <a:pt x="206" y="765"/>
                  <a:pt x="206" y="765"/>
                </a:cubicBezTo>
                <a:cubicBezTo>
                  <a:pt x="219" y="742"/>
                  <a:pt x="219" y="742"/>
                  <a:pt x="219" y="742"/>
                </a:cubicBezTo>
                <a:cubicBezTo>
                  <a:pt x="214" y="740"/>
                  <a:pt x="214" y="740"/>
                  <a:pt x="214" y="740"/>
                </a:cubicBezTo>
                <a:cubicBezTo>
                  <a:pt x="200" y="732"/>
                  <a:pt x="188" y="726"/>
                  <a:pt x="179" y="721"/>
                </a:cubicBezTo>
                <a:close/>
                <a:moveTo>
                  <a:pt x="133" y="704"/>
                </a:moveTo>
                <a:cubicBezTo>
                  <a:pt x="131" y="704"/>
                  <a:pt x="131" y="704"/>
                  <a:pt x="131" y="704"/>
                </a:cubicBezTo>
                <a:cubicBezTo>
                  <a:pt x="124" y="704"/>
                  <a:pt x="114" y="702"/>
                  <a:pt x="101" y="698"/>
                </a:cubicBezTo>
                <a:cubicBezTo>
                  <a:pt x="96" y="696"/>
                  <a:pt x="96" y="696"/>
                  <a:pt x="96" y="696"/>
                </a:cubicBezTo>
                <a:cubicBezTo>
                  <a:pt x="88" y="721"/>
                  <a:pt x="88" y="721"/>
                  <a:pt x="88" y="721"/>
                </a:cubicBezTo>
                <a:cubicBezTo>
                  <a:pt x="93" y="722"/>
                  <a:pt x="93" y="722"/>
                  <a:pt x="93" y="722"/>
                </a:cubicBezTo>
                <a:cubicBezTo>
                  <a:pt x="103" y="726"/>
                  <a:pt x="117" y="729"/>
                  <a:pt x="129" y="729"/>
                </a:cubicBezTo>
                <a:cubicBezTo>
                  <a:pt x="130" y="729"/>
                  <a:pt x="132" y="729"/>
                  <a:pt x="133" y="729"/>
                </a:cubicBezTo>
                <a:cubicBezTo>
                  <a:pt x="133" y="729"/>
                  <a:pt x="133" y="729"/>
                  <a:pt x="133" y="729"/>
                </a:cubicBezTo>
                <a:cubicBezTo>
                  <a:pt x="139" y="731"/>
                  <a:pt x="139" y="731"/>
                  <a:pt x="139" y="731"/>
                </a:cubicBezTo>
                <a:cubicBezTo>
                  <a:pt x="144" y="706"/>
                  <a:pt x="144" y="706"/>
                  <a:pt x="144" y="706"/>
                </a:cubicBezTo>
                <a:cubicBezTo>
                  <a:pt x="139" y="704"/>
                  <a:pt x="139" y="704"/>
                  <a:pt x="139" y="704"/>
                </a:cubicBezTo>
                <a:cubicBezTo>
                  <a:pt x="137" y="704"/>
                  <a:pt x="135" y="704"/>
                  <a:pt x="133" y="704"/>
                </a:cubicBezTo>
                <a:close/>
                <a:moveTo>
                  <a:pt x="748" y="1029"/>
                </a:moveTo>
                <a:cubicBezTo>
                  <a:pt x="747" y="1029"/>
                  <a:pt x="747" y="1029"/>
                  <a:pt x="745" y="1030"/>
                </a:cubicBezTo>
                <a:cubicBezTo>
                  <a:pt x="738" y="1031"/>
                  <a:pt x="726" y="1031"/>
                  <a:pt x="714" y="1030"/>
                </a:cubicBezTo>
                <a:cubicBezTo>
                  <a:pt x="708" y="1029"/>
                  <a:pt x="708" y="1029"/>
                  <a:pt x="708" y="1029"/>
                </a:cubicBezTo>
                <a:cubicBezTo>
                  <a:pt x="706" y="1055"/>
                  <a:pt x="706" y="1055"/>
                  <a:pt x="706" y="1055"/>
                </a:cubicBezTo>
                <a:cubicBezTo>
                  <a:pt x="711" y="1056"/>
                  <a:pt x="711" y="1056"/>
                  <a:pt x="711" y="1056"/>
                </a:cubicBezTo>
                <a:cubicBezTo>
                  <a:pt x="718" y="1057"/>
                  <a:pt x="724" y="1057"/>
                  <a:pt x="729" y="1057"/>
                </a:cubicBezTo>
                <a:cubicBezTo>
                  <a:pt x="738" y="1057"/>
                  <a:pt x="744" y="1057"/>
                  <a:pt x="750" y="1055"/>
                </a:cubicBezTo>
                <a:cubicBezTo>
                  <a:pt x="752" y="1055"/>
                  <a:pt x="754" y="1055"/>
                  <a:pt x="756" y="1054"/>
                </a:cubicBezTo>
                <a:cubicBezTo>
                  <a:pt x="761" y="1052"/>
                  <a:pt x="761" y="1052"/>
                  <a:pt x="761" y="1052"/>
                </a:cubicBezTo>
                <a:cubicBezTo>
                  <a:pt x="753" y="1027"/>
                  <a:pt x="753" y="1027"/>
                  <a:pt x="753" y="1027"/>
                </a:cubicBezTo>
                <a:cubicBezTo>
                  <a:pt x="748" y="1029"/>
                  <a:pt x="748" y="1029"/>
                  <a:pt x="748" y="1029"/>
                </a:cubicBezTo>
                <a:cubicBezTo>
                  <a:pt x="748" y="1029"/>
                  <a:pt x="748" y="1029"/>
                  <a:pt x="748" y="1029"/>
                </a:cubicBezTo>
                <a:close/>
                <a:moveTo>
                  <a:pt x="606" y="985"/>
                </a:moveTo>
                <a:cubicBezTo>
                  <a:pt x="606" y="984"/>
                  <a:pt x="606" y="984"/>
                  <a:pt x="606" y="984"/>
                </a:cubicBezTo>
                <a:cubicBezTo>
                  <a:pt x="602" y="978"/>
                  <a:pt x="598" y="970"/>
                  <a:pt x="594" y="964"/>
                </a:cubicBezTo>
                <a:cubicBezTo>
                  <a:pt x="591" y="959"/>
                  <a:pt x="591" y="959"/>
                  <a:pt x="591" y="959"/>
                </a:cubicBezTo>
                <a:cubicBezTo>
                  <a:pt x="568" y="973"/>
                  <a:pt x="568" y="973"/>
                  <a:pt x="568" y="973"/>
                </a:cubicBezTo>
                <a:cubicBezTo>
                  <a:pt x="571" y="979"/>
                  <a:pt x="571" y="979"/>
                  <a:pt x="571" y="979"/>
                </a:cubicBezTo>
                <a:cubicBezTo>
                  <a:pt x="575" y="985"/>
                  <a:pt x="579" y="991"/>
                  <a:pt x="582" y="997"/>
                </a:cubicBezTo>
                <a:cubicBezTo>
                  <a:pt x="585" y="1002"/>
                  <a:pt x="589" y="1008"/>
                  <a:pt x="592" y="1013"/>
                </a:cubicBezTo>
                <a:cubicBezTo>
                  <a:pt x="595" y="1017"/>
                  <a:pt x="595" y="1017"/>
                  <a:pt x="595" y="1017"/>
                </a:cubicBezTo>
                <a:cubicBezTo>
                  <a:pt x="617" y="1003"/>
                  <a:pt x="617" y="1003"/>
                  <a:pt x="617" y="1003"/>
                </a:cubicBezTo>
                <a:cubicBezTo>
                  <a:pt x="614" y="998"/>
                  <a:pt x="614" y="998"/>
                  <a:pt x="614" y="998"/>
                </a:cubicBezTo>
                <a:cubicBezTo>
                  <a:pt x="612" y="994"/>
                  <a:pt x="609" y="990"/>
                  <a:pt x="606" y="985"/>
                </a:cubicBezTo>
                <a:close/>
                <a:moveTo>
                  <a:pt x="524" y="917"/>
                </a:moveTo>
                <a:cubicBezTo>
                  <a:pt x="519" y="914"/>
                  <a:pt x="519" y="914"/>
                  <a:pt x="519" y="914"/>
                </a:cubicBezTo>
                <a:cubicBezTo>
                  <a:pt x="507" y="937"/>
                  <a:pt x="507" y="937"/>
                  <a:pt x="507" y="937"/>
                </a:cubicBezTo>
                <a:cubicBezTo>
                  <a:pt x="511" y="940"/>
                  <a:pt x="511" y="940"/>
                  <a:pt x="511" y="940"/>
                </a:cubicBezTo>
                <a:cubicBezTo>
                  <a:pt x="538" y="955"/>
                  <a:pt x="545" y="958"/>
                  <a:pt x="549" y="958"/>
                </a:cubicBezTo>
                <a:cubicBezTo>
                  <a:pt x="555" y="961"/>
                  <a:pt x="555" y="961"/>
                  <a:pt x="555" y="961"/>
                </a:cubicBezTo>
                <a:cubicBezTo>
                  <a:pt x="562" y="935"/>
                  <a:pt x="562" y="935"/>
                  <a:pt x="562" y="935"/>
                </a:cubicBezTo>
                <a:cubicBezTo>
                  <a:pt x="555" y="933"/>
                  <a:pt x="555" y="933"/>
                  <a:pt x="555" y="933"/>
                </a:cubicBezTo>
                <a:cubicBezTo>
                  <a:pt x="555" y="933"/>
                  <a:pt x="550" y="931"/>
                  <a:pt x="524" y="917"/>
                </a:cubicBezTo>
                <a:close/>
                <a:moveTo>
                  <a:pt x="639" y="1015"/>
                </a:moveTo>
                <a:cubicBezTo>
                  <a:pt x="634" y="1013"/>
                  <a:pt x="634" y="1013"/>
                  <a:pt x="634" y="1013"/>
                </a:cubicBezTo>
                <a:cubicBezTo>
                  <a:pt x="625" y="1037"/>
                  <a:pt x="625" y="1037"/>
                  <a:pt x="625" y="1037"/>
                </a:cubicBezTo>
                <a:cubicBezTo>
                  <a:pt x="630" y="1039"/>
                  <a:pt x="630" y="1039"/>
                  <a:pt x="630" y="1039"/>
                </a:cubicBezTo>
                <a:cubicBezTo>
                  <a:pt x="642" y="1042"/>
                  <a:pt x="656" y="1046"/>
                  <a:pt x="671" y="1050"/>
                </a:cubicBezTo>
                <a:cubicBezTo>
                  <a:pt x="676" y="1050"/>
                  <a:pt x="676" y="1050"/>
                  <a:pt x="676" y="1050"/>
                </a:cubicBezTo>
                <a:cubicBezTo>
                  <a:pt x="682" y="1026"/>
                  <a:pt x="682" y="1026"/>
                  <a:pt x="682" y="1026"/>
                </a:cubicBezTo>
                <a:cubicBezTo>
                  <a:pt x="676" y="1024"/>
                  <a:pt x="676" y="1024"/>
                  <a:pt x="676" y="1024"/>
                </a:cubicBezTo>
                <a:cubicBezTo>
                  <a:pt x="663" y="1021"/>
                  <a:pt x="650" y="1018"/>
                  <a:pt x="639" y="1015"/>
                </a:cubicBezTo>
                <a:close/>
                <a:moveTo>
                  <a:pt x="455" y="878"/>
                </a:moveTo>
                <a:cubicBezTo>
                  <a:pt x="450" y="876"/>
                  <a:pt x="450" y="876"/>
                  <a:pt x="450" y="876"/>
                </a:cubicBezTo>
                <a:cubicBezTo>
                  <a:pt x="438" y="898"/>
                  <a:pt x="438" y="898"/>
                  <a:pt x="438" y="898"/>
                </a:cubicBezTo>
                <a:cubicBezTo>
                  <a:pt x="442" y="901"/>
                  <a:pt x="442" y="901"/>
                  <a:pt x="442" y="901"/>
                </a:cubicBezTo>
                <a:cubicBezTo>
                  <a:pt x="455" y="907"/>
                  <a:pt x="466" y="914"/>
                  <a:pt x="477" y="921"/>
                </a:cubicBezTo>
                <a:cubicBezTo>
                  <a:pt x="481" y="923"/>
                  <a:pt x="481" y="923"/>
                  <a:pt x="481" y="923"/>
                </a:cubicBezTo>
                <a:cubicBezTo>
                  <a:pt x="494" y="901"/>
                  <a:pt x="494" y="901"/>
                  <a:pt x="494" y="901"/>
                </a:cubicBezTo>
                <a:cubicBezTo>
                  <a:pt x="489" y="898"/>
                  <a:pt x="489" y="898"/>
                  <a:pt x="489" y="898"/>
                </a:cubicBezTo>
                <a:cubicBezTo>
                  <a:pt x="479" y="892"/>
                  <a:pt x="468" y="885"/>
                  <a:pt x="455" y="878"/>
                </a:cubicBezTo>
                <a:close/>
                <a:moveTo>
                  <a:pt x="737" y="694"/>
                </a:moveTo>
                <a:cubicBezTo>
                  <a:pt x="737" y="694"/>
                  <a:pt x="737" y="694"/>
                  <a:pt x="737" y="694"/>
                </a:cubicBezTo>
                <a:cubicBezTo>
                  <a:pt x="194" y="387"/>
                  <a:pt x="194" y="387"/>
                  <a:pt x="194" y="387"/>
                </a:cubicBezTo>
                <a:cubicBezTo>
                  <a:pt x="194" y="387"/>
                  <a:pt x="194" y="387"/>
                  <a:pt x="722" y="78"/>
                </a:cubicBezTo>
                <a:cubicBezTo>
                  <a:pt x="727" y="75"/>
                  <a:pt x="734" y="74"/>
                  <a:pt x="741" y="74"/>
                </a:cubicBezTo>
                <a:cubicBezTo>
                  <a:pt x="748" y="74"/>
                  <a:pt x="754" y="75"/>
                  <a:pt x="759" y="78"/>
                </a:cubicBezTo>
                <a:cubicBezTo>
                  <a:pt x="759" y="78"/>
                  <a:pt x="759" y="78"/>
                  <a:pt x="1268" y="374"/>
                </a:cubicBezTo>
                <a:cubicBezTo>
                  <a:pt x="1271" y="376"/>
                  <a:pt x="1272" y="376"/>
                  <a:pt x="1274" y="378"/>
                </a:cubicBezTo>
                <a:cubicBezTo>
                  <a:pt x="1274" y="378"/>
                  <a:pt x="1274" y="378"/>
                  <a:pt x="737" y="694"/>
                </a:cubicBezTo>
                <a:close/>
                <a:moveTo>
                  <a:pt x="246" y="640"/>
                </a:moveTo>
                <a:cubicBezTo>
                  <a:pt x="244" y="644"/>
                  <a:pt x="240" y="647"/>
                  <a:pt x="237" y="648"/>
                </a:cubicBezTo>
                <a:cubicBezTo>
                  <a:pt x="237" y="648"/>
                  <a:pt x="237" y="648"/>
                  <a:pt x="207" y="666"/>
                </a:cubicBezTo>
                <a:cubicBezTo>
                  <a:pt x="207" y="666"/>
                  <a:pt x="207" y="666"/>
                  <a:pt x="540" y="855"/>
                </a:cubicBezTo>
                <a:cubicBezTo>
                  <a:pt x="540" y="855"/>
                  <a:pt x="540" y="855"/>
                  <a:pt x="540" y="808"/>
                </a:cubicBezTo>
                <a:cubicBezTo>
                  <a:pt x="540" y="808"/>
                  <a:pt x="540" y="808"/>
                  <a:pt x="246" y="640"/>
                </a:cubicBezTo>
                <a:close/>
                <a:moveTo>
                  <a:pt x="756" y="741"/>
                </a:moveTo>
                <a:cubicBezTo>
                  <a:pt x="756" y="737"/>
                  <a:pt x="752" y="730"/>
                  <a:pt x="749" y="729"/>
                </a:cubicBezTo>
                <a:cubicBezTo>
                  <a:pt x="749" y="729"/>
                  <a:pt x="749" y="729"/>
                  <a:pt x="170" y="402"/>
                </a:cubicBezTo>
                <a:cubicBezTo>
                  <a:pt x="170" y="402"/>
                  <a:pt x="170" y="402"/>
                  <a:pt x="169" y="402"/>
                </a:cubicBezTo>
                <a:cubicBezTo>
                  <a:pt x="169" y="402"/>
                  <a:pt x="169" y="402"/>
                  <a:pt x="137" y="384"/>
                </a:cubicBezTo>
                <a:cubicBezTo>
                  <a:pt x="128" y="379"/>
                  <a:pt x="118" y="379"/>
                  <a:pt x="110" y="383"/>
                </a:cubicBezTo>
                <a:cubicBezTo>
                  <a:pt x="102" y="388"/>
                  <a:pt x="97" y="396"/>
                  <a:pt x="97" y="407"/>
                </a:cubicBezTo>
                <a:cubicBezTo>
                  <a:pt x="97" y="407"/>
                  <a:pt x="97" y="407"/>
                  <a:pt x="97" y="588"/>
                </a:cubicBezTo>
                <a:cubicBezTo>
                  <a:pt x="97" y="588"/>
                  <a:pt x="97" y="588"/>
                  <a:pt x="100" y="602"/>
                </a:cubicBezTo>
                <a:cubicBezTo>
                  <a:pt x="100" y="602"/>
                  <a:pt x="100" y="602"/>
                  <a:pt x="118" y="615"/>
                </a:cubicBezTo>
                <a:cubicBezTo>
                  <a:pt x="118" y="615"/>
                  <a:pt x="118" y="615"/>
                  <a:pt x="146" y="631"/>
                </a:cubicBezTo>
                <a:cubicBezTo>
                  <a:pt x="146" y="631"/>
                  <a:pt x="146" y="631"/>
                  <a:pt x="146" y="585"/>
                </a:cubicBezTo>
                <a:cubicBezTo>
                  <a:pt x="146" y="585"/>
                  <a:pt x="146" y="585"/>
                  <a:pt x="140" y="580"/>
                </a:cubicBezTo>
                <a:cubicBezTo>
                  <a:pt x="140" y="580"/>
                  <a:pt x="140" y="580"/>
                  <a:pt x="139" y="579"/>
                </a:cubicBezTo>
                <a:cubicBezTo>
                  <a:pt x="139" y="579"/>
                  <a:pt x="139" y="579"/>
                  <a:pt x="139" y="433"/>
                </a:cubicBezTo>
                <a:cubicBezTo>
                  <a:pt x="139" y="433"/>
                  <a:pt x="139" y="433"/>
                  <a:pt x="715" y="762"/>
                </a:cubicBezTo>
                <a:cubicBezTo>
                  <a:pt x="715" y="762"/>
                  <a:pt x="715" y="762"/>
                  <a:pt x="715" y="907"/>
                </a:cubicBezTo>
                <a:cubicBezTo>
                  <a:pt x="715" y="907"/>
                  <a:pt x="715" y="907"/>
                  <a:pt x="640" y="863"/>
                </a:cubicBezTo>
                <a:cubicBezTo>
                  <a:pt x="638" y="867"/>
                  <a:pt x="635" y="870"/>
                  <a:pt x="631" y="872"/>
                </a:cubicBezTo>
                <a:cubicBezTo>
                  <a:pt x="631" y="872"/>
                  <a:pt x="631" y="872"/>
                  <a:pt x="600" y="889"/>
                </a:cubicBezTo>
                <a:cubicBezTo>
                  <a:pt x="600" y="889"/>
                  <a:pt x="600" y="889"/>
                  <a:pt x="717" y="956"/>
                </a:cubicBezTo>
                <a:cubicBezTo>
                  <a:pt x="722" y="959"/>
                  <a:pt x="727" y="959"/>
                  <a:pt x="731" y="959"/>
                </a:cubicBezTo>
                <a:cubicBezTo>
                  <a:pt x="736" y="959"/>
                  <a:pt x="740" y="959"/>
                  <a:pt x="744" y="956"/>
                </a:cubicBezTo>
                <a:cubicBezTo>
                  <a:pt x="750" y="953"/>
                  <a:pt x="754" y="946"/>
                  <a:pt x="756" y="938"/>
                </a:cubicBezTo>
                <a:cubicBezTo>
                  <a:pt x="756" y="938"/>
                  <a:pt x="756" y="938"/>
                  <a:pt x="756" y="741"/>
                </a:cubicBezTo>
                <a:close/>
                <a:moveTo>
                  <a:pt x="1286" y="399"/>
                </a:moveTo>
                <a:cubicBezTo>
                  <a:pt x="1286" y="399"/>
                  <a:pt x="1286" y="399"/>
                  <a:pt x="1286" y="399"/>
                </a:cubicBezTo>
                <a:cubicBezTo>
                  <a:pt x="762" y="708"/>
                  <a:pt x="762" y="708"/>
                  <a:pt x="762" y="708"/>
                </a:cubicBezTo>
                <a:cubicBezTo>
                  <a:pt x="773" y="715"/>
                  <a:pt x="780" y="728"/>
                  <a:pt x="780" y="741"/>
                </a:cubicBezTo>
                <a:cubicBezTo>
                  <a:pt x="780" y="741"/>
                  <a:pt x="780" y="741"/>
                  <a:pt x="780" y="882"/>
                </a:cubicBezTo>
                <a:cubicBezTo>
                  <a:pt x="780" y="882"/>
                  <a:pt x="780" y="882"/>
                  <a:pt x="1268" y="603"/>
                </a:cubicBezTo>
                <a:cubicBezTo>
                  <a:pt x="1279" y="597"/>
                  <a:pt x="1287" y="584"/>
                  <a:pt x="1287" y="571"/>
                </a:cubicBezTo>
                <a:cubicBezTo>
                  <a:pt x="1287" y="571"/>
                  <a:pt x="1287" y="571"/>
                  <a:pt x="1287" y="407"/>
                </a:cubicBezTo>
                <a:cubicBezTo>
                  <a:pt x="1287" y="404"/>
                  <a:pt x="1287" y="402"/>
                  <a:pt x="1286" y="399"/>
                </a:cubicBezTo>
                <a:close/>
                <a:moveTo>
                  <a:pt x="487" y="733"/>
                </a:moveTo>
                <a:cubicBezTo>
                  <a:pt x="493" y="733"/>
                  <a:pt x="498" y="728"/>
                  <a:pt x="498" y="721"/>
                </a:cubicBezTo>
                <a:cubicBezTo>
                  <a:pt x="498" y="721"/>
                  <a:pt x="498" y="721"/>
                  <a:pt x="498" y="705"/>
                </a:cubicBezTo>
                <a:cubicBezTo>
                  <a:pt x="498" y="698"/>
                  <a:pt x="493" y="689"/>
                  <a:pt x="486" y="685"/>
                </a:cubicBezTo>
                <a:cubicBezTo>
                  <a:pt x="486" y="685"/>
                  <a:pt x="486" y="685"/>
                  <a:pt x="337" y="600"/>
                </a:cubicBezTo>
                <a:cubicBezTo>
                  <a:pt x="328" y="595"/>
                  <a:pt x="320" y="600"/>
                  <a:pt x="320" y="610"/>
                </a:cubicBezTo>
                <a:cubicBezTo>
                  <a:pt x="320" y="610"/>
                  <a:pt x="320" y="610"/>
                  <a:pt x="320" y="625"/>
                </a:cubicBezTo>
                <a:cubicBezTo>
                  <a:pt x="320" y="634"/>
                  <a:pt x="326" y="643"/>
                  <a:pt x="332" y="646"/>
                </a:cubicBezTo>
                <a:cubicBezTo>
                  <a:pt x="332" y="646"/>
                  <a:pt x="332" y="646"/>
                  <a:pt x="481" y="731"/>
                </a:cubicBezTo>
                <a:cubicBezTo>
                  <a:pt x="483" y="732"/>
                  <a:pt x="485" y="733"/>
                  <a:pt x="487" y="733"/>
                </a:cubicBezTo>
                <a:close/>
                <a:moveTo>
                  <a:pt x="626" y="842"/>
                </a:moveTo>
                <a:cubicBezTo>
                  <a:pt x="622" y="836"/>
                  <a:pt x="612" y="835"/>
                  <a:pt x="606" y="839"/>
                </a:cubicBezTo>
                <a:cubicBezTo>
                  <a:pt x="606" y="839"/>
                  <a:pt x="606" y="839"/>
                  <a:pt x="587" y="850"/>
                </a:cubicBezTo>
                <a:cubicBezTo>
                  <a:pt x="587" y="850"/>
                  <a:pt x="587" y="850"/>
                  <a:pt x="587" y="770"/>
                </a:cubicBezTo>
                <a:cubicBezTo>
                  <a:pt x="587" y="770"/>
                  <a:pt x="587" y="770"/>
                  <a:pt x="623" y="750"/>
                </a:cubicBezTo>
                <a:cubicBezTo>
                  <a:pt x="629" y="746"/>
                  <a:pt x="630" y="738"/>
                  <a:pt x="626" y="732"/>
                </a:cubicBezTo>
                <a:cubicBezTo>
                  <a:pt x="626" y="732"/>
                  <a:pt x="626" y="732"/>
                  <a:pt x="626" y="732"/>
                </a:cubicBezTo>
                <a:cubicBezTo>
                  <a:pt x="622" y="727"/>
                  <a:pt x="612" y="724"/>
                  <a:pt x="606" y="728"/>
                </a:cubicBezTo>
                <a:cubicBezTo>
                  <a:pt x="606" y="728"/>
                  <a:pt x="606" y="728"/>
                  <a:pt x="562" y="753"/>
                </a:cubicBezTo>
                <a:cubicBezTo>
                  <a:pt x="557" y="756"/>
                  <a:pt x="556" y="767"/>
                  <a:pt x="556" y="767"/>
                </a:cubicBezTo>
                <a:cubicBezTo>
                  <a:pt x="556" y="767"/>
                  <a:pt x="556" y="767"/>
                  <a:pt x="556" y="869"/>
                </a:cubicBezTo>
                <a:cubicBezTo>
                  <a:pt x="556" y="869"/>
                  <a:pt x="557" y="878"/>
                  <a:pt x="560" y="881"/>
                </a:cubicBezTo>
                <a:cubicBezTo>
                  <a:pt x="563" y="884"/>
                  <a:pt x="573" y="889"/>
                  <a:pt x="579" y="885"/>
                </a:cubicBezTo>
                <a:cubicBezTo>
                  <a:pt x="579" y="885"/>
                  <a:pt x="579" y="885"/>
                  <a:pt x="623" y="859"/>
                </a:cubicBezTo>
                <a:cubicBezTo>
                  <a:pt x="629" y="855"/>
                  <a:pt x="631" y="847"/>
                  <a:pt x="626" y="842"/>
                </a:cubicBezTo>
                <a:close/>
                <a:moveTo>
                  <a:pt x="233" y="619"/>
                </a:moveTo>
                <a:cubicBezTo>
                  <a:pt x="228" y="613"/>
                  <a:pt x="219" y="612"/>
                  <a:pt x="212" y="616"/>
                </a:cubicBezTo>
                <a:cubicBezTo>
                  <a:pt x="212" y="616"/>
                  <a:pt x="212" y="616"/>
                  <a:pt x="193" y="627"/>
                </a:cubicBezTo>
                <a:cubicBezTo>
                  <a:pt x="193" y="627"/>
                  <a:pt x="193" y="627"/>
                  <a:pt x="193" y="547"/>
                </a:cubicBezTo>
                <a:cubicBezTo>
                  <a:pt x="193" y="547"/>
                  <a:pt x="193" y="547"/>
                  <a:pt x="229" y="527"/>
                </a:cubicBezTo>
                <a:cubicBezTo>
                  <a:pt x="236" y="523"/>
                  <a:pt x="236" y="515"/>
                  <a:pt x="232" y="509"/>
                </a:cubicBezTo>
                <a:cubicBezTo>
                  <a:pt x="232" y="509"/>
                  <a:pt x="232" y="509"/>
                  <a:pt x="232" y="509"/>
                </a:cubicBezTo>
                <a:cubicBezTo>
                  <a:pt x="228" y="503"/>
                  <a:pt x="219" y="501"/>
                  <a:pt x="212" y="505"/>
                </a:cubicBezTo>
                <a:cubicBezTo>
                  <a:pt x="212" y="505"/>
                  <a:pt x="212" y="505"/>
                  <a:pt x="168" y="530"/>
                </a:cubicBezTo>
                <a:cubicBezTo>
                  <a:pt x="163" y="533"/>
                  <a:pt x="161" y="544"/>
                  <a:pt x="161" y="544"/>
                </a:cubicBezTo>
                <a:cubicBezTo>
                  <a:pt x="161" y="544"/>
                  <a:pt x="161" y="544"/>
                  <a:pt x="161" y="646"/>
                </a:cubicBezTo>
                <a:cubicBezTo>
                  <a:pt x="161" y="646"/>
                  <a:pt x="163" y="655"/>
                  <a:pt x="166" y="658"/>
                </a:cubicBezTo>
                <a:cubicBezTo>
                  <a:pt x="169" y="661"/>
                  <a:pt x="178" y="666"/>
                  <a:pt x="185" y="662"/>
                </a:cubicBezTo>
                <a:cubicBezTo>
                  <a:pt x="185" y="662"/>
                  <a:pt x="185" y="662"/>
                  <a:pt x="229" y="636"/>
                </a:cubicBezTo>
                <a:cubicBezTo>
                  <a:pt x="236" y="632"/>
                  <a:pt x="237" y="624"/>
                  <a:pt x="233" y="619"/>
                </a:cubicBezTo>
                <a:close/>
              </a:path>
            </a:pathLst>
          </a:custGeom>
          <a:solidFill>
            <a:schemeClr val="bg1"/>
          </a:solidFill>
          <a:ln w="9525">
            <a:solidFill>
              <a:schemeClr val="tx2"/>
            </a:solidFill>
            <a:round/>
            <a:headEnd/>
            <a:tailEnd/>
          </a:ln>
          <a:extLst/>
        </p:spPr>
        <p:txBody>
          <a:bodyPr vert="horz" wrap="square" lIns="91440" tIns="45720" rIns="91440" bIns="45720" numCol="1" anchor="t" anchorCtr="0" compatLnSpc="1">
            <a:prstTxWarp prst="textNoShape">
              <a:avLst/>
            </a:prstTxWarp>
          </a:bodyPr>
          <a:lstStyle/>
          <a:p>
            <a:pPr defTabSz="931803"/>
            <a:endParaRPr lang="en-US">
              <a:solidFill>
                <a:srgbClr val="505050"/>
              </a:solidFill>
            </a:endParaRPr>
          </a:p>
        </p:txBody>
      </p:sp>
      <p:pic>
        <p:nvPicPr>
          <p:cNvPr id="47" name="Picture 46"/>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980749" y="2254914"/>
            <a:ext cx="363242" cy="422494"/>
          </a:xfrm>
          <a:prstGeom prst="rect">
            <a:avLst/>
          </a:prstGeom>
        </p:spPr>
      </p:pic>
      <p:pic>
        <p:nvPicPr>
          <p:cNvPr id="4" name="Picture 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261128" y="3024221"/>
            <a:ext cx="613373" cy="87099"/>
          </a:xfrm>
          <a:prstGeom prst="rect">
            <a:avLst/>
          </a:prstGeom>
        </p:spPr>
      </p:pic>
      <p:grpSp>
        <p:nvGrpSpPr>
          <p:cNvPr id="11" name="Group 10"/>
          <p:cNvGrpSpPr/>
          <p:nvPr/>
        </p:nvGrpSpPr>
        <p:grpSpPr>
          <a:xfrm>
            <a:off x="9016801" y="3676929"/>
            <a:ext cx="1302637" cy="1941527"/>
            <a:chOff x="9226124" y="3676929"/>
            <a:chExt cx="1302637" cy="1941527"/>
          </a:xfrm>
        </p:grpSpPr>
        <p:cxnSp>
          <p:nvCxnSpPr>
            <p:cNvPr id="48" name="Straight Connector 47"/>
            <p:cNvCxnSpPr/>
            <p:nvPr/>
          </p:nvCxnSpPr>
          <p:spPr>
            <a:xfrm>
              <a:off x="9226124" y="5618455"/>
              <a:ext cx="899997" cy="1"/>
            </a:xfrm>
            <a:prstGeom prst="line">
              <a:avLst/>
            </a:prstGeom>
            <a:ln w="44450" cap="rnd">
              <a:solidFill>
                <a:schemeClr val="accent2"/>
              </a:solidFill>
              <a:prstDash val="sysDot"/>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flipH="1" flipV="1">
              <a:off x="10102197" y="3676929"/>
              <a:ext cx="41828" cy="1941526"/>
            </a:xfrm>
            <a:prstGeom prst="line">
              <a:avLst/>
            </a:prstGeom>
            <a:ln w="44450" cap="rnd">
              <a:solidFill>
                <a:schemeClr val="accent2"/>
              </a:solidFill>
              <a:prstDash val="sysDot"/>
              <a:headEnd type="none" w="lg" len="med"/>
              <a:tailEnd type="triangle" w="lg" len="med"/>
            </a:ln>
          </p:spPr>
          <p:style>
            <a:lnRef idx="1">
              <a:schemeClr val="accent1"/>
            </a:lnRef>
            <a:fillRef idx="0">
              <a:schemeClr val="accent1"/>
            </a:fillRef>
            <a:effectRef idx="0">
              <a:schemeClr val="accent1"/>
            </a:effectRef>
            <a:fontRef idx="minor">
              <a:schemeClr val="tx1"/>
            </a:fontRef>
          </p:style>
        </p:cxnSp>
        <p:grpSp>
          <p:nvGrpSpPr>
            <p:cNvPr id="55" name="Group 54"/>
            <p:cNvGrpSpPr/>
            <p:nvPr/>
          </p:nvGrpSpPr>
          <p:grpSpPr>
            <a:xfrm rot="16200000">
              <a:off x="9735921" y="4261035"/>
              <a:ext cx="792841" cy="792839"/>
              <a:chOff x="1409488" y="2021576"/>
              <a:chExt cx="792953" cy="792952"/>
            </a:xfrm>
          </p:grpSpPr>
          <p:sp>
            <p:nvSpPr>
              <p:cNvPr id="56" name="Oval 55"/>
              <p:cNvSpPr/>
              <p:nvPr/>
            </p:nvSpPr>
            <p:spPr bwMode="auto">
              <a:xfrm>
                <a:off x="1409488" y="2021576"/>
                <a:ext cx="792953" cy="792952"/>
              </a:xfrm>
              <a:prstGeom prst="ellipse">
                <a:avLst/>
              </a:prstGeom>
              <a:solidFill>
                <a:srgbClr val="EBEBEB"/>
              </a:solidFill>
              <a:ln w="31750">
                <a:solidFill>
                  <a:schemeClr val="accent6"/>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12538"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pic>
            <p:nvPicPr>
              <p:cNvPr id="57" name="Picture 5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35617" y="2158727"/>
                <a:ext cx="563843" cy="495497"/>
              </a:xfrm>
              <a:prstGeom prst="rect">
                <a:avLst/>
              </a:prstGeom>
            </p:spPr>
          </p:pic>
          <p:sp>
            <p:nvSpPr>
              <p:cNvPr id="58" name="TextBox 57"/>
              <p:cNvSpPr txBox="1"/>
              <p:nvPr/>
            </p:nvSpPr>
            <p:spPr>
              <a:xfrm rot="5400000">
                <a:off x="1455788" y="2349049"/>
                <a:ext cx="357537" cy="138006"/>
              </a:xfrm>
              <a:prstGeom prst="rect">
                <a:avLst/>
              </a:prstGeom>
              <a:noFill/>
            </p:spPr>
            <p:txBody>
              <a:bodyPr wrap="square" lIns="0" tIns="0" rIns="0" bIns="0" rtlCol="0">
                <a:spAutoFit/>
              </a:bodyPr>
              <a:lstStyle/>
              <a:p>
                <a:pPr algn="ctr" defTabSz="930907" fontAlgn="base">
                  <a:lnSpc>
                    <a:spcPct val="80000"/>
                  </a:lnSpc>
                  <a:spcBef>
                    <a:spcPct val="0"/>
                  </a:spcBef>
                  <a:spcAft>
                    <a:spcPct val="0"/>
                  </a:spcAft>
                </a:pPr>
                <a:r>
                  <a:rPr lang="en-US" sz="1100" b="1" dirty="0">
                    <a:gradFill>
                      <a:gsLst>
                        <a:gs pos="2917">
                          <a:srgbClr val="00188F"/>
                        </a:gs>
                        <a:gs pos="30000">
                          <a:srgbClr val="00188F"/>
                        </a:gs>
                      </a:gsLst>
                      <a:lin ang="5400000" scaled="0"/>
                    </a:gradFill>
                  </a:rPr>
                  <a:t>VHD</a:t>
                </a:r>
              </a:p>
            </p:txBody>
          </p:sp>
        </p:grpSp>
      </p:grpSp>
      <p:grpSp>
        <p:nvGrpSpPr>
          <p:cNvPr id="5" name="Group 4"/>
          <p:cNvGrpSpPr/>
          <p:nvPr/>
        </p:nvGrpSpPr>
        <p:grpSpPr>
          <a:xfrm>
            <a:off x="4986053" y="3654078"/>
            <a:ext cx="4019093" cy="2515385"/>
            <a:chOff x="216023" y="3207830"/>
            <a:chExt cx="4019093" cy="2515385"/>
          </a:xfrm>
        </p:grpSpPr>
        <p:grpSp>
          <p:nvGrpSpPr>
            <p:cNvPr id="175" name="Group 174"/>
            <p:cNvGrpSpPr/>
            <p:nvPr/>
          </p:nvGrpSpPr>
          <p:grpSpPr>
            <a:xfrm>
              <a:off x="216023" y="3207830"/>
              <a:ext cx="4019093" cy="2515385"/>
              <a:chOff x="274640" y="4179009"/>
              <a:chExt cx="4608793" cy="2515385"/>
            </a:xfrm>
          </p:grpSpPr>
          <p:sp>
            <p:nvSpPr>
              <p:cNvPr id="176" name="Freeform 18"/>
              <p:cNvSpPr>
                <a:spLocks noEditPoints="1"/>
              </p:cNvSpPr>
              <p:nvPr/>
            </p:nvSpPr>
            <p:spPr bwMode="auto">
              <a:xfrm>
                <a:off x="274640" y="4179009"/>
                <a:ext cx="4608793" cy="2515385"/>
              </a:xfrm>
              <a:prstGeom prst="rect">
                <a:avLst/>
              </a:prstGeom>
              <a:solidFill>
                <a:srgbClr val="00188F"/>
              </a:solidFill>
              <a:ln>
                <a:noFill/>
              </a:ln>
            </p:spPr>
            <p:txBody>
              <a:bodyPr vert="horz" wrap="square" lIns="91440" tIns="45720" rIns="91440" bIns="45720" numCol="1" anchor="t" anchorCtr="0" compatLnSpc="1">
                <a:prstTxWarp prst="textNoShape">
                  <a:avLst/>
                </a:prstTxWarp>
              </a:bodyPr>
              <a:lstStyle/>
              <a:p>
                <a:pPr marL="0" marR="0" lvl="0" indent="0" defTabSz="93250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505050"/>
                  </a:solidFill>
                  <a:effectLst/>
                  <a:uLnTx/>
                  <a:uFillTx/>
                </a:endParaRPr>
              </a:p>
            </p:txBody>
          </p:sp>
          <p:grpSp>
            <p:nvGrpSpPr>
              <p:cNvPr id="177" name="Group 176"/>
              <p:cNvGrpSpPr/>
              <p:nvPr/>
            </p:nvGrpSpPr>
            <p:grpSpPr>
              <a:xfrm>
                <a:off x="903852" y="4469639"/>
                <a:ext cx="3626069" cy="2017932"/>
                <a:chOff x="903852" y="4469639"/>
                <a:chExt cx="3626069" cy="2017932"/>
              </a:xfrm>
            </p:grpSpPr>
            <p:sp>
              <p:nvSpPr>
                <p:cNvPr id="178" name="Rounded Rectangle 177"/>
                <p:cNvSpPr/>
                <p:nvPr/>
              </p:nvSpPr>
              <p:spPr bwMode="auto">
                <a:xfrm>
                  <a:off x="903852" y="4469639"/>
                  <a:ext cx="3626069" cy="2017932"/>
                </a:xfrm>
                <a:prstGeom prst="roundRect">
                  <a:avLst>
                    <a:gd name="adj" fmla="val 8795"/>
                  </a:avLst>
                </a:prstGeom>
                <a:pattFill prst="ltUpDiag">
                  <a:fgClr>
                    <a:srgbClr val="CDCDCD"/>
                  </a:fgClr>
                  <a:bgClr>
                    <a:srgbClr val="FFFFFF"/>
                  </a:bgClr>
                </a:pattFill>
                <a:ln w="5715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14099" eaLnBrk="1" fontAlgn="base" latinLnBrk="0" hangingPunct="1">
                    <a:lnSpc>
                      <a:spcPct val="90000"/>
                    </a:lnSpc>
                    <a:spcBef>
                      <a:spcPct val="0"/>
                    </a:spcBef>
                    <a:spcAft>
                      <a:spcPct val="0"/>
                    </a:spcAft>
                    <a:buClrTx/>
                    <a:buSzTx/>
                    <a:buFontTx/>
                    <a:buNone/>
                    <a:tabLst/>
                    <a:defRPr/>
                  </a:pPr>
                  <a:endParaRPr kumimoji="0" lang="en-US" sz="2400" b="0" i="0" u="none" strike="noStrike" kern="0" cap="none" spc="-50" normalizeH="0" baseline="0" noProof="0" dirty="0" smtClean="0">
                    <a:ln>
                      <a:noFill/>
                    </a:ln>
                    <a:gradFill>
                      <a:gsLst>
                        <a:gs pos="36283">
                          <a:srgbClr val="505050"/>
                        </a:gs>
                        <a:gs pos="28000">
                          <a:srgbClr val="505050"/>
                        </a:gs>
                      </a:gsLst>
                      <a:lin ang="5400000" scaled="0"/>
                    </a:gradFill>
                    <a:effectLst/>
                    <a:uLnTx/>
                    <a:uFillTx/>
                    <a:latin typeface="Segoe UI"/>
                  </a:endParaRPr>
                </a:p>
              </p:txBody>
            </p:sp>
            <p:grpSp>
              <p:nvGrpSpPr>
                <p:cNvPr id="179" name="Group 178"/>
                <p:cNvGrpSpPr/>
                <p:nvPr/>
              </p:nvGrpSpPr>
              <p:grpSpPr>
                <a:xfrm>
                  <a:off x="1194847" y="4694779"/>
                  <a:ext cx="3087733" cy="1573112"/>
                  <a:chOff x="1247099" y="4680514"/>
                  <a:chExt cx="3087733" cy="1573112"/>
                </a:xfrm>
              </p:grpSpPr>
              <p:sp>
                <p:nvSpPr>
                  <p:cNvPr id="180" name="Freeform 5"/>
                  <p:cNvSpPr>
                    <a:spLocks noEditPoints="1"/>
                  </p:cNvSpPr>
                  <p:nvPr/>
                </p:nvSpPr>
                <p:spPr bwMode="auto">
                  <a:xfrm>
                    <a:off x="1247099" y="4680514"/>
                    <a:ext cx="942756" cy="41091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rgbClr val="00188F"/>
                  </a:solidFill>
                  <a:ln>
                    <a:noFill/>
                  </a:ln>
                  <a:extLst/>
                </p:spPr>
                <p:txBody>
                  <a:bodyPr vert="horz" wrap="square" lIns="91440" tIns="45720" rIns="91440" bIns="45720" numCol="1" anchor="t" anchorCtr="0" compatLnSpc="1">
                    <a:prstTxWarp prst="textNoShape">
                      <a:avLst/>
                    </a:prstTxWarp>
                  </a:bodyPr>
                  <a:lstStyle/>
                  <a:p>
                    <a:pPr marL="0" marR="0" lvl="0" indent="0" defTabSz="93250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181" name="Freeform 180"/>
                  <p:cNvSpPr>
                    <a:spLocks noEditPoints="1"/>
                  </p:cNvSpPr>
                  <p:nvPr/>
                </p:nvSpPr>
                <p:spPr bwMode="auto">
                  <a:xfrm>
                    <a:off x="2334919" y="4680514"/>
                    <a:ext cx="942756" cy="41091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rgbClr val="00188F"/>
                  </a:solidFill>
                  <a:ln>
                    <a:noFill/>
                  </a:ln>
                  <a:extLst/>
                </p:spPr>
                <p:txBody>
                  <a:bodyPr vert="horz" wrap="square" lIns="91440" tIns="45720" rIns="91440" bIns="45720" numCol="1" anchor="t" anchorCtr="0" compatLnSpc="1">
                    <a:prstTxWarp prst="textNoShape">
                      <a:avLst/>
                    </a:prstTxWarp>
                  </a:bodyPr>
                  <a:lstStyle/>
                  <a:p>
                    <a:pPr marL="0" marR="0" lvl="0" indent="0" defTabSz="93250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182" name="Freeform 181"/>
                  <p:cNvSpPr>
                    <a:spLocks noEditPoints="1"/>
                  </p:cNvSpPr>
                  <p:nvPr/>
                </p:nvSpPr>
                <p:spPr bwMode="auto">
                  <a:xfrm>
                    <a:off x="3392076" y="4680514"/>
                    <a:ext cx="942756" cy="41091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rgbClr val="00188F"/>
                  </a:solidFill>
                  <a:ln>
                    <a:noFill/>
                  </a:ln>
                  <a:extLst/>
                </p:spPr>
                <p:txBody>
                  <a:bodyPr vert="horz" wrap="square" lIns="91440" tIns="45720" rIns="91440" bIns="45720" numCol="1" anchor="t" anchorCtr="0" compatLnSpc="1">
                    <a:prstTxWarp prst="textNoShape">
                      <a:avLst/>
                    </a:prstTxWarp>
                  </a:bodyPr>
                  <a:lstStyle/>
                  <a:p>
                    <a:pPr marL="0" marR="0" lvl="0" indent="0" defTabSz="93250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183" name="Freeform 5"/>
                  <p:cNvSpPr>
                    <a:spLocks noEditPoints="1"/>
                  </p:cNvSpPr>
                  <p:nvPr/>
                </p:nvSpPr>
                <p:spPr bwMode="auto">
                  <a:xfrm>
                    <a:off x="1247099" y="5275158"/>
                    <a:ext cx="942756" cy="41091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rgbClr val="00188F"/>
                  </a:solidFill>
                  <a:ln>
                    <a:noFill/>
                  </a:ln>
                  <a:extLst/>
                </p:spPr>
                <p:txBody>
                  <a:bodyPr vert="horz" wrap="square" lIns="91440" tIns="45720" rIns="91440" bIns="45720" numCol="1" anchor="t" anchorCtr="0" compatLnSpc="1">
                    <a:prstTxWarp prst="textNoShape">
                      <a:avLst/>
                    </a:prstTxWarp>
                  </a:bodyPr>
                  <a:lstStyle/>
                  <a:p>
                    <a:pPr marL="0" marR="0" lvl="0" indent="0" defTabSz="93250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184" name="Freeform 183"/>
                  <p:cNvSpPr>
                    <a:spLocks noEditPoints="1"/>
                  </p:cNvSpPr>
                  <p:nvPr/>
                </p:nvSpPr>
                <p:spPr bwMode="auto">
                  <a:xfrm>
                    <a:off x="2334919" y="5275158"/>
                    <a:ext cx="942756" cy="41091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rgbClr val="00188F"/>
                  </a:solidFill>
                  <a:ln>
                    <a:noFill/>
                  </a:ln>
                  <a:extLst/>
                </p:spPr>
                <p:txBody>
                  <a:bodyPr vert="horz" wrap="square" lIns="91440" tIns="45720" rIns="91440" bIns="45720" numCol="1" anchor="t" anchorCtr="0" compatLnSpc="1">
                    <a:prstTxWarp prst="textNoShape">
                      <a:avLst/>
                    </a:prstTxWarp>
                  </a:bodyPr>
                  <a:lstStyle/>
                  <a:p>
                    <a:pPr marL="0" marR="0" lvl="0" indent="0" defTabSz="93250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185" name="Freeform 184"/>
                  <p:cNvSpPr>
                    <a:spLocks noEditPoints="1"/>
                  </p:cNvSpPr>
                  <p:nvPr/>
                </p:nvSpPr>
                <p:spPr bwMode="auto">
                  <a:xfrm>
                    <a:off x="3392076" y="5275158"/>
                    <a:ext cx="942756" cy="41091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rgbClr val="00188F"/>
                  </a:solidFill>
                  <a:ln>
                    <a:noFill/>
                  </a:ln>
                  <a:extLst/>
                </p:spPr>
                <p:txBody>
                  <a:bodyPr vert="horz" wrap="square" lIns="91440" tIns="45720" rIns="91440" bIns="45720" numCol="1" anchor="t" anchorCtr="0" compatLnSpc="1">
                    <a:prstTxWarp prst="textNoShape">
                      <a:avLst/>
                    </a:prstTxWarp>
                  </a:bodyPr>
                  <a:lstStyle/>
                  <a:p>
                    <a:pPr marL="0" marR="0" lvl="0" indent="0" defTabSz="93250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186" name="Freeform 5"/>
                  <p:cNvSpPr>
                    <a:spLocks noEditPoints="1"/>
                  </p:cNvSpPr>
                  <p:nvPr/>
                </p:nvSpPr>
                <p:spPr bwMode="auto">
                  <a:xfrm>
                    <a:off x="1247099" y="5842716"/>
                    <a:ext cx="942756" cy="41091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rgbClr val="00188F"/>
                  </a:solidFill>
                  <a:ln>
                    <a:noFill/>
                  </a:ln>
                  <a:extLst/>
                </p:spPr>
                <p:txBody>
                  <a:bodyPr vert="horz" wrap="square" lIns="91440" tIns="45720" rIns="91440" bIns="45720" numCol="1" anchor="t" anchorCtr="0" compatLnSpc="1">
                    <a:prstTxWarp prst="textNoShape">
                      <a:avLst/>
                    </a:prstTxWarp>
                  </a:bodyPr>
                  <a:lstStyle/>
                  <a:p>
                    <a:pPr marL="0" marR="0" lvl="0" indent="0" defTabSz="93250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187" name="Freeform 186"/>
                  <p:cNvSpPr>
                    <a:spLocks noEditPoints="1"/>
                  </p:cNvSpPr>
                  <p:nvPr/>
                </p:nvSpPr>
                <p:spPr bwMode="auto">
                  <a:xfrm>
                    <a:off x="2334919" y="5842716"/>
                    <a:ext cx="942756" cy="41091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rgbClr val="00188F"/>
                  </a:solidFill>
                  <a:ln>
                    <a:noFill/>
                  </a:ln>
                  <a:extLst/>
                </p:spPr>
                <p:txBody>
                  <a:bodyPr vert="horz" wrap="square" lIns="91440" tIns="45720" rIns="91440" bIns="45720" numCol="1" anchor="t" anchorCtr="0" compatLnSpc="1">
                    <a:prstTxWarp prst="textNoShape">
                      <a:avLst/>
                    </a:prstTxWarp>
                  </a:bodyPr>
                  <a:lstStyle/>
                  <a:p>
                    <a:pPr marL="0" marR="0" lvl="0" indent="0" defTabSz="93250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188" name="Freeform 187"/>
                  <p:cNvSpPr>
                    <a:spLocks noEditPoints="1"/>
                  </p:cNvSpPr>
                  <p:nvPr/>
                </p:nvSpPr>
                <p:spPr bwMode="auto">
                  <a:xfrm>
                    <a:off x="3392076" y="5842716"/>
                    <a:ext cx="942756" cy="41091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rgbClr val="00188F"/>
                  </a:solidFill>
                  <a:ln>
                    <a:noFill/>
                  </a:ln>
                  <a:extLst/>
                </p:spPr>
                <p:txBody>
                  <a:bodyPr vert="horz" wrap="square" lIns="91440" tIns="45720" rIns="91440" bIns="45720" numCol="1" anchor="t" anchorCtr="0" compatLnSpc="1">
                    <a:prstTxWarp prst="textNoShape">
                      <a:avLst/>
                    </a:prstTxWarp>
                  </a:bodyPr>
                  <a:lstStyle/>
                  <a:p>
                    <a:pPr marL="0" marR="0" lvl="0" indent="0" defTabSz="93250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grpSp>
          </p:grpSp>
        </p:grpSp>
        <p:sp>
          <p:nvSpPr>
            <p:cNvPr id="189" name="TextBox 188"/>
            <p:cNvSpPr txBox="1"/>
            <p:nvPr/>
          </p:nvSpPr>
          <p:spPr>
            <a:xfrm rot="16200000">
              <a:off x="-628864" y="4107279"/>
              <a:ext cx="2292655" cy="572464"/>
            </a:xfrm>
            <a:prstGeom prst="rect">
              <a:avLst/>
            </a:prstGeom>
            <a:noFill/>
          </p:spPr>
          <p:txBody>
            <a:bodyPr wrap="square" lIns="0" tIns="146304" rIns="0" bIns="146304" rtlCol="0">
              <a:spAutoFit/>
            </a:bodyPr>
            <a:lstStyle>
              <a:defPPr>
                <a:defRPr lang="en-US"/>
              </a:defPPr>
              <a:lvl1pPr algn="ctr">
                <a:lnSpc>
                  <a:spcPct val="90000"/>
                </a:lnSpc>
                <a:defRPr sz="2400" b="1" spc="-50">
                  <a:gradFill>
                    <a:gsLst>
                      <a:gs pos="2917">
                        <a:schemeClr val="tx1"/>
                      </a:gs>
                      <a:gs pos="30000">
                        <a:schemeClr val="tx1"/>
                      </a:gs>
                    </a:gsLst>
                    <a:lin ang="5400000" scaled="0"/>
                  </a:gradFill>
                  <a:latin typeface="+mj-lt"/>
                </a:defRPr>
              </a:lvl1pPr>
            </a:lstStyle>
            <a:p>
              <a:pPr algn="l" defTabSz="932503"/>
              <a:r>
                <a:rPr lang="en-US" sz="2000" b="0" dirty="0" smtClean="0">
                  <a:gradFill>
                    <a:gsLst>
                      <a:gs pos="69027">
                        <a:srgbClr val="FFFFFF"/>
                      </a:gs>
                      <a:gs pos="56000">
                        <a:srgbClr val="FFFFFF"/>
                      </a:gs>
                    </a:gsLst>
                    <a:lin ang="5400000" scaled="0"/>
                  </a:gradFill>
                  <a:latin typeface="Segoe UI"/>
                </a:rPr>
                <a:t>Customer datacenter</a:t>
              </a:r>
              <a:endParaRPr lang="en-US" sz="2000" b="0" dirty="0">
                <a:gradFill>
                  <a:gsLst>
                    <a:gs pos="69027">
                      <a:srgbClr val="FFFFFF"/>
                    </a:gs>
                    <a:gs pos="56000">
                      <a:srgbClr val="FFFFFF"/>
                    </a:gs>
                  </a:gsLst>
                  <a:lin ang="5400000" scaled="0"/>
                </a:gradFill>
                <a:latin typeface="Segoe UI"/>
              </a:endParaRPr>
            </a:p>
          </p:txBody>
        </p:sp>
      </p:grpSp>
      <p:sp>
        <p:nvSpPr>
          <p:cNvPr id="7" name="Rectangle 6"/>
          <p:cNvSpPr/>
          <p:nvPr/>
        </p:nvSpPr>
        <p:spPr>
          <a:xfrm>
            <a:off x="161392" y="3455523"/>
            <a:ext cx="4294851" cy="1231106"/>
          </a:xfrm>
          <a:prstGeom prst="rect">
            <a:avLst/>
          </a:prstGeom>
        </p:spPr>
        <p:txBody>
          <a:bodyPr wrap="square">
            <a:spAutoFit/>
          </a:bodyPr>
          <a:lstStyle/>
          <a:p>
            <a:pPr marL="228385" defTabSz="931803">
              <a:spcAft>
                <a:spcPts val="2399"/>
              </a:spcAft>
            </a:pPr>
            <a:endParaRPr lang="en-US" dirty="0">
              <a:gradFill>
                <a:gsLst>
                  <a:gs pos="0">
                    <a:srgbClr val="505050">
                      <a:lumMod val="50000"/>
                    </a:srgbClr>
                  </a:gs>
                  <a:gs pos="100000">
                    <a:srgbClr val="505050">
                      <a:lumMod val="50000"/>
                    </a:srgbClr>
                  </a:gs>
                </a:gsLst>
                <a:lin ang="5400000" scaled="1"/>
              </a:gradFill>
            </a:endParaRPr>
          </a:p>
          <a:p>
            <a:pPr marL="228385" defTabSz="931803">
              <a:spcAft>
                <a:spcPts val="2399"/>
              </a:spcAft>
            </a:pPr>
            <a:r>
              <a:rPr lang="en-US" dirty="0" smtClean="0">
                <a:gradFill>
                  <a:gsLst>
                    <a:gs pos="0">
                      <a:srgbClr val="505050">
                        <a:lumMod val="50000"/>
                      </a:srgbClr>
                    </a:gs>
                    <a:gs pos="100000">
                      <a:srgbClr val="505050">
                        <a:lumMod val="50000"/>
                      </a:srgbClr>
                    </a:gs>
                  </a:gsLst>
                  <a:lin ang="5400000" scaled="1"/>
                </a:gradFill>
              </a:rPr>
              <a:t>Consistent virtualization platform across Hyper-V </a:t>
            </a:r>
            <a:r>
              <a:rPr lang="en-US" dirty="0">
                <a:gradFill>
                  <a:gsLst>
                    <a:gs pos="0">
                      <a:srgbClr val="505050">
                        <a:lumMod val="50000"/>
                      </a:srgbClr>
                    </a:gs>
                    <a:gs pos="100000">
                      <a:srgbClr val="505050">
                        <a:lumMod val="50000"/>
                      </a:srgbClr>
                    </a:gs>
                  </a:gsLst>
                  <a:lin ang="5400000" scaled="1"/>
                </a:gradFill>
              </a:rPr>
              <a:t>and </a:t>
            </a:r>
            <a:r>
              <a:rPr lang="en-US" dirty="0" smtClean="0">
                <a:gradFill>
                  <a:gsLst>
                    <a:gs pos="0">
                      <a:srgbClr val="505050">
                        <a:lumMod val="50000"/>
                      </a:srgbClr>
                    </a:gs>
                    <a:gs pos="100000">
                      <a:srgbClr val="505050">
                        <a:lumMod val="50000"/>
                      </a:srgbClr>
                    </a:gs>
                  </a:gsLst>
                  <a:lin ang="5400000" scaled="1"/>
                </a:gradFill>
              </a:rPr>
              <a:t>Microsoft Azure</a:t>
            </a:r>
          </a:p>
        </p:txBody>
      </p:sp>
      <p:sp>
        <p:nvSpPr>
          <p:cNvPr id="19" name="Rectangle 18"/>
          <p:cNvSpPr/>
          <p:nvPr/>
        </p:nvSpPr>
        <p:spPr>
          <a:xfrm>
            <a:off x="111069" y="5175402"/>
            <a:ext cx="4028273" cy="923330"/>
          </a:xfrm>
          <a:prstGeom prst="rect">
            <a:avLst/>
          </a:prstGeom>
        </p:spPr>
        <p:txBody>
          <a:bodyPr wrap="square">
            <a:spAutoFit/>
          </a:bodyPr>
          <a:lstStyle/>
          <a:p>
            <a:pPr marL="228385" defTabSz="931803">
              <a:spcAft>
                <a:spcPts val="2399"/>
              </a:spcAft>
            </a:pPr>
            <a:r>
              <a:rPr lang="en-US" dirty="0">
                <a:gradFill>
                  <a:gsLst>
                    <a:gs pos="0">
                      <a:srgbClr val="505050">
                        <a:lumMod val="50000"/>
                      </a:srgbClr>
                    </a:gs>
                    <a:gs pos="100000">
                      <a:srgbClr val="505050">
                        <a:lumMod val="50000"/>
                      </a:srgbClr>
                    </a:gs>
                  </a:gsLst>
                  <a:lin ang="5400000" scaled="1"/>
                </a:gradFill>
              </a:rPr>
              <a:t>Manage both your datacenter and Windows Azure with System Center 2012</a:t>
            </a:r>
          </a:p>
        </p:txBody>
      </p:sp>
      <p:grpSp>
        <p:nvGrpSpPr>
          <p:cNvPr id="3" name="Group 2"/>
          <p:cNvGrpSpPr/>
          <p:nvPr/>
        </p:nvGrpSpPr>
        <p:grpSpPr>
          <a:xfrm>
            <a:off x="8741355" y="4398576"/>
            <a:ext cx="4610668" cy="2514910"/>
            <a:chOff x="8741355" y="4398576"/>
            <a:chExt cx="4610668" cy="2514910"/>
          </a:xfrm>
        </p:grpSpPr>
        <p:pic>
          <p:nvPicPr>
            <p:cNvPr id="1026" name="Picture 2" descr="http://cdn-static.zdnet.com/i/story/30/40/094838/microsoft-system-center-2012-logo-300.jpg"/>
            <p:cNvPicPr>
              <a:picLocks noChangeAspect="1" noChangeArrowheads="1"/>
            </p:cNvPicPr>
            <p:nvPr/>
          </p:nvPicPr>
          <p:blipFill>
            <a:blip r:embed="rId6" cstate="screen">
              <a:extLst>
                <a:ext uri="{28A0092B-C50C-407E-A947-70E740481C1C}">
                  <a14:useLocalDpi xmlns:a14="http://schemas.microsoft.com/office/drawing/2010/main" val="0"/>
                </a:ext>
              </a:extLst>
            </a:blip>
            <a:srcRect/>
            <a:stretch>
              <a:fillRect/>
            </a:stretch>
          </p:blipFill>
          <p:spPr bwMode="auto">
            <a:xfrm>
              <a:off x="10631433" y="6166028"/>
              <a:ext cx="1688162" cy="747458"/>
            </a:xfrm>
            <a:prstGeom prst="rect">
              <a:avLst/>
            </a:prstGeom>
            <a:noFill/>
            <a:extLst>
              <a:ext uri="{909E8E84-426E-40DD-AFC4-6F175D3DCCD1}">
                <a14:hiddenFill xmlns:a14="http://schemas.microsoft.com/office/drawing/2010/main">
                  <a:solidFill>
                    <a:srgbClr val="FFFFFF"/>
                  </a:solidFill>
                </a14:hiddenFill>
              </a:ext>
            </a:extLst>
          </p:spPr>
        </p:pic>
        <p:grpSp>
          <p:nvGrpSpPr>
            <p:cNvPr id="84" name="Group 83"/>
            <p:cNvGrpSpPr/>
            <p:nvPr/>
          </p:nvGrpSpPr>
          <p:grpSpPr>
            <a:xfrm>
              <a:off x="11347602" y="5511355"/>
              <a:ext cx="623081" cy="827393"/>
              <a:chOff x="13037396" y="2523260"/>
              <a:chExt cx="863085" cy="1068988"/>
            </a:xfrm>
            <a:solidFill>
              <a:schemeClr val="accent1"/>
            </a:solidFill>
          </p:grpSpPr>
          <p:sp>
            <p:nvSpPr>
              <p:cNvPr id="93" name="Oval 742"/>
              <p:cNvSpPr>
                <a:spLocks noChangeArrowheads="1"/>
              </p:cNvSpPr>
              <p:nvPr/>
            </p:nvSpPr>
            <p:spPr bwMode="auto">
              <a:xfrm>
                <a:off x="13579973" y="2523260"/>
                <a:ext cx="239439" cy="241323"/>
              </a:xfrm>
              <a:prstGeom prst="ellipse">
                <a:avLst/>
              </a:prstGeom>
              <a:grpFill/>
              <a:ln>
                <a:solidFill>
                  <a:schemeClr val="accent1"/>
                </a:solidFill>
              </a:ln>
              <a:extLst/>
            </p:spPr>
            <p:txBody>
              <a:bodyPr vert="horz" wrap="square" lIns="91440" tIns="45720" rIns="91440" bIns="45720" numCol="1" anchor="t" anchorCtr="0" compatLnSpc="1">
                <a:prstTxWarp prst="textNoShape">
                  <a:avLst/>
                </a:prstTxWarp>
              </a:bodyPr>
              <a:lstStyle/>
              <a:p>
                <a:pPr defTabSz="913676"/>
                <a:endParaRPr lang="en-US">
                  <a:solidFill>
                    <a:srgbClr val="FFFFFF"/>
                  </a:solidFill>
                </a:endParaRPr>
              </a:p>
            </p:txBody>
          </p:sp>
          <p:sp>
            <p:nvSpPr>
              <p:cNvPr id="94" name="Freeform 741"/>
              <p:cNvSpPr>
                <a:spLocks/>
              </p:cNvSpPr>
              <p:nvPr/>
            </p:nvSpPr>
            <p:spPr bwMode="auto">
              <a:xfrm>
                <a:off x="13498904" y="2787208"/>
                <a:ext cx="401577" cy="805040"/>
              </a:xfrm>
              <a:custGeom>
                <a:avLst/>
                <a:gdLst>
                  <a:gd name="T0" fmla="*/ 73 w 90"/>
                  <a:gd name="T1" fmla="*/ 0 h 181"/>
                  <a:gd name="T2" fmla="*/ 17 w 90"/>
                  <a:gd name="T3" fmla="*/ 0 h 181"/>
                  <a:gd name="T4" fmla="*/ 0 w 90"/>
                  <a:gd name="T5" fmla="*/ 17 h 181"/>
                  <a:gd name="T6" fmla="*/ 0 w 90"/>
                  <a:gd name="T7" fmla="*/ 93 h 181"/>
                  <a:gd name="T8" fmla="*/ 17 w 90"/>
                  <a:gd name="T9" fmla="*/ 110 h 181"/>
                  <a:gd name="T10" fmla="*/ 17 w 90"/>
                  <a:gd name="T11" fmla="*/ 110 h 181"/>
                  <a:gd name="T12" fmla="*/ 17 w 90"/>
                  <a:gd name="T13" fmla="*/ 164 h 181"/>
                  <a:gd name="T14" fmla="*/ 33 w 90"/>
                  <a:gd name="T15" fmla="*/ 181 h 181"/>
                  <a:gd name="T16" fmla="*/ 57 w 90"/>
                  <a:gd name="T17" fmla="*/ 181 h 181"/>
                  <a:gd name="T18" fmla="*/ 73 w 90"/>
                  <a:gd name="T19" fmla="*/ 164 h 181"/>
                  <a:gd name="T20" fmla="*/ 73 w 90"/>
                  <a:gd name="T21" fmla="*/ 110 h 181"/>
                  <a:gd name="T22" fmla="*/ 73 w 90"/>
                  <a:gd name="T23" fmla="*/ 110 h 181"/>
                  <a:gd name="T24" fmla="*/ 90 w 90"/>
                  <a:gd name="T25" fmla="*/ 93 h 181"/>
                  <a:gd name="T26" fmla="*/ 90 w 90"/>
                  <a:gd name="T27" fmla="*/ 17 h 181"/>
                  <a:gd name="T28" fmla="*/ 73 w 90"/>
                  <a:gd name="T29" fmla="*/ 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0" h="181">
                    <a:moveTo>
                      <a:pt x="73" y="0"/>
                    </a:moveTo>
                    <a:cubicBezTo>
                      <a:pt x="17" y="0"/>
                      <a:pt x="17" y="0"/>
                      <a:pt x="17" y="0"/>
                    </a:cubicBezTo>
                    <a:cubicBezTo>
                      <a:pt x="8" y="0"/>
                      <a:pt x="0" y="8"/>
                      <a:pt x="0" y="17"/>
                    </a:cubicBezTo>
                    <a:cubicBezTo>
                      <a:pt x="0" y="93"/>
                      <a:pt x="0" y="93"/>
                      <a:pt x="0" y="93"/>
                    </a:cubicBezTo>
                    <a:cubicBezTo>
                      <a:pt x="0" y="102"/>
                      <a:pt x="8" y="110"/>
                      <a:pt x="17" y="110"/>
                    </a:cubicBezTo>
                    <a:cubicBezTo>
                      <a:pt x="17" y="110"/>
                      <a:pt x="17" y="110"/>
                      <a:pt x="17" y="110"/>
                    </a:cubicBezTo>
                    <a:cubicBezTo>
                      <a:pt x="17" y="164"/>
                      <a:pt x="17" y="164"/>
                      <a:pt x="17" y="164"/>
                    </a:cubicBezTo>
                    <a:cubicBezTo>
                      <a:pt x="17" y="173"/>
                      <a:pt x="24" y="181"/>
                      <a:pt x="33" y="181"/>
                    </a:cubicBezTo>
                    <a:cubicBezTo>
                      <a:pt x="57" y="181"/>
                      <a:pt x="57" y="181"/>
                      <a:pt x="57" y="181"/>
                    </a:cubicBezTo>
                    <a:cubicBezTo>
                      <a:pt x="66" y="181"/>
                      <a:pt x="73" y="173"/>
                      <a:pt x="73" y="164"/>
                    </a:cubicBezTo>
                    <a:cubicBezTo>
                      <a:pt x="73" y="110"/>
                      <a:pt x="73" y="110"/>
                      <a:pt x="73" y="110"/>
                    </a:cubicBezTo>
                    <a:cubicBezTo>
                      <a:pt x="73" y="110"/>
                      <a:pt x="73" y="110"/>
                      <a:pt x="73" y="110"/>
                    </a:cubicBezTo>
                    <a:cubicBezTo>
                      <a:pt x="82" y="110"/>
                      <a:pt x="90" y="102"/>
                      <a:pt x="90" y="93"/>
                    </a:cubicBezTo>
                    <a:cubicBezTo>
                      <a:pt x="90" y="17"/>
                      <a:pt x="90" y="17"/>
                      <a:pt x="90" y="17"/>
                    </a:cubicBezTo>
                    <a:cubicBezTo>
                      <a:pt x="90" y="8"/>
                      <a:pt x="82" y="0"/>
                      <a:pt x="73" y="0"/>
                    </a:cubicBezTo>
                    <a:close/>
                  </a:path>
                </a:pathLst>
              </a:custGeom>
              <a:grpFill/>
              <a:ln>
                <a:solidFill>
                  <a:schemeClr val="accent1"/>
                </a:solidFill>
              </a:ln>
              <a:extLst/>
            </p:spPr>
            <p:txBody>
              <a:bodyPr vert="horz" wrap="square" lIns="91440" tIns="45720" rIns="91440" bIns="45720" numCol="1" anchor="t" anchorCtr="0" compatLnSpc="1">
                <a:prstTxWarp prst="textNoShape">
                  <a:avLst/>
                </a:prstTxWarp>
              </a:bodyPr>
              <a:lstStyle/>
              <a:p>
                <a:pPr defTabSz="913676"/>
                <a:endParaRPr lang="en-US">
                  <a:solidFill>
                    <a:srgbClr val="FFFFFF"/>
                  </a:solidFill>
                </a:endParaRPr>
              </a:p>
            </p:txBody>
          </p:sp>
          <p:sp>
            <p:nvSpPr>
              <p:cNvPr id="95" name="Freeform 12"/>
              <p:cNvSpPr>
                <a:spLocks noEditPoints="1"/>
              </p:cNvSpPr>
              <p:nvPr/>
            </p:nvSpPr>
            <p:spPr bwMode="auto">
              <a:xfrm>
                <a:off x="13037396" y="2906602"/>
                <a:ext cx="440947" cy="365434"/>
              </a:xfrm>
              <a:custGeom>
                <a:avLst/>
                <a:gdLst>
                  <a:gd name="T0" fmla="*/ 22 w 87"/>
                  <a:gd name="T1" fmla="*/ 47 h 72"/>
                  <a:gd name="T2" fmla="*/ 65 w 87"/>
                  <a:gd name="T3" fmla="*/ 47 h 72"/>
                  <a:gd name="T4" fmla="*/ 74 w 87"/>
                  <a:gd name="T5" fmla="*/ 38 h 72"/>
                  <a:gd name="T6" fmla="*/ 74 w 87"/>
                  <a:gd name="T7" fmla="*/ 9 h 72"/>
                  <a:gd name="T8" fmla="*/ 65 w 87"/>
                  <a:gd name="T9" fmla="*/ 0 h 72"/>
                  <a:gd name="T10" fmla="*/ 22 w 87"/>
                  <a:gd name="T11" fmla="*/ 0 h 72"/>
                  <a:gd name="T12" fmla="*/ 13 w 87"/>
                  <a:gd name="T13" fmla="*/ 9 h 72"/>
                  <a:gd name="T14" fmla="*/ 13 w 87"/>
                  <a:gd name="T15" fmla="*/ 38 h 72"/>
                  <a:gd name="T16" fmla="*/ 22 w 87"/>
                  <a:gd name="T17" fmla="*/ 47 h 72"/>
                  <a:gd name="T18" fmla="*/ 19 w 87"/>
                  <a:gd name="T19" fmla="*/ 9 h 72"/>
                  <a:gd name="T20" fmla="*/ 22 w 87"/>
                  <a:gd name="T21" fmla="*/ 5 h 72"/>
                  <a:gd name="T22" fmla="*/ 65 w 87"/>
                  <a:gd name="T23" fmla="*/ 5 h 72"/>
                  <a:gd name="T24" fmla="*/ 69 w 87"/>
                  <a:gd name="T25" fmla="*/ 9 h 72"/>
                  <a:gd name="T26" fmla="*/ 69 w 87"/>
                  <a:gd name="T27" fmla="*/ 38 h 72"/>
                  <a:gd name="T28" fmla="*/ 65 w 87"/>
                  <a:gd name="T29" fmla="*/ 42 h 72"/>
                  <a:gd name="T30" fmla="*/ 22 w 87"/>
                  <a:gd name="T31" fmla="*/ 42 h 72"/>
                  <a:gd name="T32" fmla="*/ 19 w 87"/>
                  <a:gd name="T33" fmla="*/ 38 h 72"/>
                  <a:gd name="T34" fmla="*/ 19 w 87"/>
                  <a:gd name="T35" fmla="*/ 9 h 72"/>
                  <a:gd name="T36" fmla="*/ 19 w 87"/>
                  <a:gd name="T37" fmla="*/ 9 h 72"/>
                  <a:gd name="T38" fmla="*/ 3 w 87"/>
                  <a:gd name="T39" fmla="*/ 72 h 72"/>
                  <a:gd name="T40" fmla="*/ 85 w 87"/>
                  <a:gd name="T41" fmla="*/ 72 h 72"/>
                  <a:gd name="T42" fmla="*/ 87 w 87"/>
                  <a:gd name="T43" fmla="*/ 70 h 72"/>
                  <a:gd name="T44" fmla="*/ 87 w 87"/>
                  <a:gd name="T45" fmla="*/ 69 h 72"/>
                  <a:gd name="T46" fmla="*/ 86 w 87"/>
                  <a:gd name="T47" fmla="*/ 65 h 72"/>
                  <a:gd name="T48" fmla="*/ 75 w 87"/>
                  <a:gd name="T49" fmla="*/ 52 h 72"/>
                  <a:gd name="T50" fmla="*/ 71 w 87"/>
                  <a:gd name="T51" fmla="*/ 50 h 72"/>
                  <a:gd name="T52" fmla="*/ 17 w 87"/>
                  <a:gd name="T53" fmla="*/ 50 h 72"/>
                  <a:gd name="T54" fmla="*/ 13 w 87"/>
                  <a:gd name="T55" fmla="*/ 52 h 72"/>
                  <a:gd name="T56" fmla="*/ 2 w 87"/>
                  <a:gd name="T57" fmla="*/ 65 h 72"/>
                  <a:gd name="T58" fmla="*/ 0 w 87"/>
                  <a:gd name="T59" fmla="*/ 69 h 72"/>
                  <a:gd name="T60" fmla="*/ 0 w 87"/>
                  <a:gd name="T61" fmla="*/ 70 h 72"/>
                  <a:gd name="T62" fmla="*/ 3 w 87"/>
                  <a:gd name="T63"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7" h="72">
                    <a:moveTo>
                      <a:pt x="22" y="47"/>
                    </a:moveTo>
                    <a:cubicBezTo>
                      <a:pt x="65" y="47"/>
                      <a:pt x="65" y="47"/>
                      <a:pt x="65" y="47"/>
                    </a:cubicBezTo>
                    <a:cubicBezTo>
                      <a:pt x="70" y="47"/>
                      <a:pt x="74" y="43"/>
                      <a:pt x="74" y="38"/>
                    </a:cubicBezTo>
                    <a:cubicBezTo>
                      <a:pt x="74" y="9"/>
                      <a:pt x="74" y="9"/>
                      <a:pt x="74" y="9"/>
                    </a:cubicBezTo>
                    <a:cubicBezTo>
                      <a:pt x="74" y="4"/>
                      <a:pt x="70" y="0"/>
                      <a:pt x="65" y="0"/>
                    </a:cubicBezTo>
                    <a:cubicBezTo>
                      <a:pt x="22" y="0"/>
                      <a:pt x="22" y="0"/>
                      <a:pt x="22" y="0"/>
                    </a:cubicBezTo>
                    <a:cubicBezTo>
                      <a:pt x="17" y="0"/>
                      <a:pt x="13" y="4"/>
                      <a:pt x="13" y="9"/>
                    </a:cubicBezTo>
                    <a:cubicBezTo>
                      <a:pt x="13" y="38"/>
                      <a:pt x="13" y="38"/>
                      <a:pt x="13" y="38"/>
                    </a:cubicBezTo>
                    <a:cubicBezTo>
                      <a:pt x="13" y="43"/>
                      <a:pt x="17" y="47"/>
                      <a:pt x="22" y="47"/>
                    </a:cubicBezTo>
                    <a:close/>
                    <a:moveTo>
                      <a:pt x="19" y="9"/>
                    </a:moveTo>
                    <a:cubicBezTo>
                      <a:pt x="19" y="6"/>
                      <a:pt x="20" y="5"/>
                      <a:pt x="22" y="5"/>
                    </a:cubicBezTo>
                    <a:cubicBezTo>
                      <a:pt x="65" y="5"/>
                      <a:pt x="65" y="5"/>
                      <a:pt x="65" y="5"/>
                    </a:cubicBezTo>
                    <a:cubicBezTo>
                      <a:pt x="67" y="5"/>
                      <a:pt x="69" y="6"/>
                      <a:pt x="69" y="9"/>
                    </a:cubicBezTo>
                    <a:cubicBezTo>
                      <a:pt x="69" y="38"/>
                      <a:pt x="69" y="38"/>
                      <a:pt x="69" y="38"/>
                    </a:cubicBezTo>
                    <a:cubicBezTo>
                      <a:pt x="69" y="40"/>
                      <a:pt x="67" y="42"/>
                      <a:pt x="65" y="42"/>
                    </a:cubicBezTo>
                    <a:cubicBezTo>
                      <a:pt x="22" y="42"/>
                      <a:pt x="22" y="42"/>
                      <a:pt x="22" y="42"/>
                    </a:cubicBezTo>
                    <a:cubicBezTo>
                      <a:pt x="20" y="42"/>
                      <a:pt x="19" y="40"/>
                      <a:pt x="19" y="38"/>
                    </a:cubicBezTo>
                    <a:cubicBezTo>
                      <a:pt x="19" y="9"/>
                      <a:pt x="19" y="9"/>
                      <a:pt x="19" y="9"/>
                    </a:cubicBezTo>
                    <a:cubicBezTo>
                      <a:pt x="19" y="9"/>
                      <a:pt x="19" y="9"/>
                      <a:pt x="19" y="9"/>
                    </a:cubicBezTo>
                    <a:close/>
                    <a:moveTo>
                      <a:pt x="3" y="72"/>
                    </a:moveTo>
                    <a:cubicBezTo>
                      <a:pt x="85" y="72"/>
                      <a:pt x="85" y="72"/>
                      <a:pt x="85" y="72"/>
                    </a:cubicBezTo>
                    <a:cubicBezTo>
                      <a:pt x="86" y="72"/>
                      <a:pt x="87" y="71"/>
                      <a:pt x="87" y="70"/>
                    </a:cubicBezTo>
                    <a:cubicBezTo>
                      <a:pt x="87" y="69"/>
                      <a:pt x="87" y="69"/>
                      <a:pt x="87" y="69"/>
                    </a:cubicBezTo>
                    <a:cubicBezTo>
                      <a:pt x="87" y="67"/>
                      <a:pt x="87" y="66"/>
                      <a:pt x="86" y="65"/>
                    </a:cubicBezTo>
                    <a:cubicBezTo>
                      <a:pt x="75" y="52"/>
                      <a:pt x="75" y="52"/>
                      <a:pt x="75" y="52"/>
                    </a:cubicBezTo>
                    <a:cubicBezTo>
                      <a:pt x="74" y="51"/>
                      <a:pt x="73" y="50"/>
                      <a:pt x="71" y="50"/>
                    </a:cubicBezTo>
                    <a:cubicBezTo>
                      <a:pt x="17" y="50"/>
                      <a:pt x="17" y="50"/>
                      <a:pt x="17" y="50"/>
                    </a:cubicBezTo>
                    <a:cubicBezTo>
                      <a:pt x="15" y="50"/>
                      <a:pt x="14" y="51"/>
                      <a:pt x="13" y="52"/>
                    </a:cubicBezTo>
                    <a:cubicBezTo>
                      <a:pt x="2" y="65"/>
                      <a:pt x="2" y="65"/>
                      <a:pt x="2" y="65"/>
                    </a:cubicBezTo>
                    <a:cubicBezTo>
                      <a:pt x="1" y="66"/>
                      <a:pt x="0" y="67"/>
                      <a:pt x="0" y="69"/>
                    </a:cubicBezTo>
                    <a:cubicBezTo>
                      <a:pt x="0" y="70"/>
                      <a:pt x="0" y="70"/>
                      <a:pt x="0" y="70"/>
                    </a:cubicBezTo>
                    <a:cubicBezTo>
                      <a:pt x="0" y="71"/>
                      <a:pt x="2" y="72"/>
                      <a:pt x="3" y="72"/>
                    </a:cubicBezTo>
                    <a:close/>
                  </a:path>
                </a:pathLst>
              </a:custGeom>
              <a:grpFill/>
              <a:ln>
                <a:solidFill>
                  <a:schemeClr val="accent1"/>
                </a:solidFill>
              </a:ln>
            </p:spPr>
            <p:txBody>
              <a:bodyPr vert="horz" wrap="square" lIns="91440" tIns="45720" rIns="91440" bIns="45720" numCol="1" anchor="t" anchorCtr="0" compatLnSpc="1">
                <a:prstTxWarp prst="textNoShape">
                  <a:avLst/>
                </a:prstTxWarp>
              </a:bodyPr>
              <a:lstStyle/>
              <a:p>
                <a:pPr defTabSz="931803"/>
                <a:endParaRPr lang="en-US">
                  <a:solidFill>
                    <a:srgbClr val="505050"/>
                  </a:solidFill>
                </a:endParaRPr>
              </a:p>
            </p:txBody>
          </p:sp>
        </p:grpSp>
        <p:sp>
          <p:nvSpPr>
            <p:cNvPr id="49" name="Isosceles Triangle 48"/>
            <p:cNvSpPr/>
            <p:nvPr/>
          </p:nvSpPr>
          <p:spPr bwMode="auto">
            <a:xfrm rot="8237101">
              <a:off x="8741355" y="4398576"/>
              <a:ext cx="4610668" cy="1561151"/>
            </a:xfrm>
            <a:prstGeom prst="triangle">
              <a:avLst>
                <a:gd name="adj" fmla="val 48867"/>
              </a:avLst>
            </a:prstGeom>
            <a:gradFill>
              <a:gsLst>
                <a:gs pos="25000">
                  <a:srgbClr val="00BCF2"/>
                </a:gs>
                <a:gs pos="1000">
                  <a:schemeClr val="accent1">
                    <a:lumMod val="60000"/>
                    <a:lumOff val="40000"/>
                  </a:schemeClr>
                </a:gs>
                <a:gs pos="100000">
                  <a:schemeClr val="bg1">
                    <a:alpha val="0"/>
                  </a:schemeClr>
                </a:gs>
              </a:gsLst>
              <a:lin ang="5400000" scaled="0"/>
            </a:gra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76092" tIns="38040" rIns="76092" bIns="38040" numCol="1" rtlCol="0" anchor="ctr" anchorCtr="0" compatLnSpc="1">
              <a:prstTxWarp prst="textNoShape">
                <a:avLst/>
              </a:prstTxWarp>
            </a:bodyPr>
            <a:lstStyle/>
            <a:p>
              <a:pPr algn="ctr" defTabSz="760684"/>
              <a:endParaRPr lang="en-US" sz="1500" dirty="0">
                <a:gradFill>
                  <a:gsLst>
                    <a:gs pos="0">
                      <a:srgbClr val="FFFFFF"/>
                    </a:gs>
                    <a:gs pos="100000">
                      <a:srgbClr val="FFFFFF"/>
                    </a:gs>
                  </a:gsLst>
                  <a:lin ang="5400000" scaled="0"/>
                </a:gradFill>
              </a:endParaRPr>
            </a:p>
          </p:txBody>
        </p:sp>
      </p:grpSp>
    </p:spTree>
    <p:extLst>
      <p:ext uri="{BB962C8B-B14F-4D97-AF65-F5344CB8AC3E}">
        <p14:creationId xmlns:p14="http://schemas.microsoft.com/office/powerpoint/2010/main" val="1107290314"/>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fade">
                                      <p:cBhvr>
                                        <p:cTn id="15"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9"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a:xfrm>
            <a:off x="11925300" y="6572250"/>
            <a:ext cx="511175" cy="125413"/>
          </a:xfrm>
          <a:prstGeom prst="rect">
            <a:avLst/>
          </a:prstGeom>
        </p:spPr>
        <p:txBody>
          <a:bodyPr/>
          <a:lstStyle/>
          <a:p>
            <a:pPr>
              <a:lnSpc>
                <a:spcPct val="90000"/>
              </a:lnSpc>
            </a:pPr>
            <a:fld id="{1BC86A1F-E589-44B2-A543-2EC98F5547A7}" type="slidenum">
              <a:rPr lang="en-US" smtClean="0"/>
              <a:pPr>
                <a:lnSpc>
                  <a:spcPct val="90000"/>
                </a:lnSpc>
              </a:pPr>
              <a:t>46</a:t>
            </a:fld>
            <a:endParaRPr lang="en-US" dirty="0"/>
          </a:p>
        </p:txBody>
      </p:sp>
      <p:sp>
        <p:nvSpPr>
          <p:cNvPr id="4" name="Rectangle 3"/>
          <p:cNvSpPr/>
          <p:nvPr/>
        </p:nvSpPr>
        <p:spPr bwMode="auto">
          <a:xfrm>
            <a:off x="7598187" y="0"/>
            <a:ext cx="4838288" cy="6994079"/>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146304" rIns="182880" bIns="457200" numCol="1" spcCol="0" rtlCol="0" fromWordArt="0" anchor="b" anchorCtr="0" forceAA="0" compatLnSpc="1">
            <a:prstTxWarp prst="textNoShape">
              <a:avLst/>
            </a:prstTxWarp>
            <a:noAutofit/>
          </a:bodyPr>
          <a:lstStyle/>
          <a:p>
            <a:pPr fontAlgn="base">
              <a:lnSpc>
                <a:spcPct val="90000"/>
              </a:lnSpc>
              <a:spcBef>
                <a:spcPct val="0"/>
              </a:spcBef>
              <a:spcAft>
                <a:spcPct val="0"/>
              </a:spcAft>
            </a:pPr>
            <a:endParaRPr lang="en-US" sz="3600" dirty="0">
              <a:gradFill>
                <a:gsLst>
                  <a:gs pos="0">
                    <a:schemeClr val="bg1"/>
                  </a:gs>
                  <a:gs pos="100000">
                    <a:schemeClr val="bg1"/>
                  </a:gs>
                </a:gsLst>
                <a:lin ang="5400000" scaled="1"/>
              </a:gradFill>
              <a:latin typeface="+mj-lt"/>
            </a:endParaRPr>
          </a:p>
        </p:txBody>
      </p:sp>
      <p:sp>
        <p:nvSpPr>
          <p:cNvPr id="6" name="Freeform 6"/>
          <p:cNvSpPr>
            <a:spLocks noEditPoints="1"/>
          </p:cNvSpPr>
          <p:nvPr/>
        </p:nvSpPr>
        <p:spPr bwMode="black">
          <a:xfrm>
            <a:off x="7802152" y="3598386"/>
            <a:ext cx="1099372" cy="1095378"/>
          </a:xfrm>
          <a:custGeom>
            <a:avLst/>
            <a:gdLst>
              <a:gd name="T0" fmla="*/ 61 w 150"/>
              <a:gd name="T1" fmla="*/ 82 h 149"/>
              <a:gd name="T2" fmla="*/ 84 w 150"/>
              <a:gd name="T3" fmla="*/ 104 h 149"/>
              <a:gd name="T4" fmla="*/ 66 w 150"/>
              <a:gd name="T5" fmla="*/ 104 h 149"/>
              <a:gd name="T6" fmla="*/ 35 w 150"/>
              <a:gd name="T7" fmla="*/ 75 h 149"/>
              <a:gd name="T8" fmla="*/ 65 w 150"/>
              <a:gd name="T9" fmla="*/ 46 h 149"/>
              <a:gd name="T10" fmla="*/ 84 w 150"/>
              <a:gd name="T11" fmla="*/ 46 h 149"/>
              <a:gd name="T12" fmla="*/ 61 w 150"/>
              <a:gd name="T13" fmla="*/ 67 h 149"/>
              <a:gd name="T14" fmla="*/ 113 w 150"/>
              <a:gd name="T15" fmla="*/ 67 h 149"/>
              <a:gd name="T16" fmla="*/ 113 w 150"/>
              <a:gd name="T17" fmla="*/ 82 h 149"/>
              <a:gd name="T18" fmla="*/ 61 w 150"/>
              <a:gd name="T19" fmla="*/ 82 h 149"/>
              <a:gd name="T20" fmla="*/ 150 w 150"/>
              <a:gd name="T21" fmla="*/ 75 h 149"/>
              <a:gd name="T22" fmla="*/ 75 w 150"/>
              <a:gd name="T23" fmla="*/ 149 h 149"/>
              <a:gd name="T24" fmla="*/ 0 w 150"/>
              <a:gd name="T25" fmla="*/ 75 h 149"/>
              <a:gd name="T26" fmla="*/ 75 w 150"/>
              <a:gd name="T27" fmla="*/ 0 h 149"/>
              <a:gd name="T28" fmla="*/ 150 w 150"/>
              <a:gd name="T29" fmla="*/ 75 h 149"/>
              <a:gd name="T30" fmla="*/ 140 w 150"/>
              <a:gd name="T31" fmla="*/ 75 h 149"/>
              <a:gd name="T32" fmla="*/ 75 w 150"/>
              <a:gd name="T33" fmla="*/ 9 h 149"/>
              <a:gd name="T34" fmla="*/ 10 w 150"/>
              <a:gd name="T35" fmla="*/ 75 h 149"/>
              <a:gd name="T36" fmla="*/ 75 w 150"/>
              <a:gd name="T37" fmla="*/ 140 h 149"/>
              <a:gd name="T38" fmla="*/ 140 w 150"/>
              <a:gd name="T39" fmla="*/ 75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0" h="149">
                <a:moveTo>
                  <a:pt x="61" y="82"/>
                </a:moveTo>
                <a:cubicBezTo>
                  <a:pt x="84" y="104"/>
                  <a:pt x="84" y="104"/>
                  <a:pt x="84" y="104"/>
                </a:cubicBezTo>
                <a:cubicBezTo>
                  <a:pt x="66" y="104"/>
                  <a:pt x="66" y="104"/>
                  <a:pt x="66" y="104"/>
                </a:cubicBezTo>
                <a:cubicBezTo>
                  <a:pt x="35" y="75"/>
                  <a:pt x="35" y="75"/>
                  <a:pt x="35" y="75"/>
                </a:cubicBezTo>
                <a:cubicBezTo>
                  <a:pt x="65" y="46"/>
                  <a:pt x="65" y="46"/>
                  <a:pt x="65" y="46"/>
                </a:cubicBezTo>
                <a:cubicBezTo>
                  <a:pt x="84" y="46"/>
                  <a:pt x="84" y="46"/>
                  <a:pt x="84" y="46"/>
                </a:cubicBezTo>
                <a:cubicBezTo>
                  <a:pt x="61" y="67"/>
                  <a:pt x="61" y="67"/>
                  <a:pt x="61" y="67"/>
                </a:cubicBezTo>
                <a:cubicBezTo>
                  <a:pt x="113" y="67"/>
                  <a:pt x="113" y="67"/>
                  <a:pt x="113" y="67"/>
                </a:cubicBezTo>
                <a:cubicBezTo>
                  <a:pt x="113" y="82"/>
                  <a:pt x="113" y="82"/>
                  <a:pt x="113" y="82"/>
                </a:cubicBezTo>
                <a:lnTo>
                  <a:pt x="61" y="82"/>
                </a:lnTo>
                <a:close/>
                <a:moveTo>
                  <a:pt x="150" y="75"/>
                </a:moveTo>
                <a:cubicBezTo>
                  <a:pt x="150" y="116"/>
                  <a:pt x="116" y="149"/>
                  <a:pt x="75" y="149"/>
                </a:cubicBezTo>
                <a:cubicBezTo>
                  <a:pt x="34" y="149"/>
                  <a:pt x="0" y="116"/>
                  <a:pt x="0" y="75"/>
                </a:cubicBezTo>
                <a:cubicBezTo>
                  <a:pt x="0" y="33"/>
                  <a:pt x="34" y="0"/>
                  <a:pt x="75" y="0"/>
                </a:cubicBezTo>
                <a:cubicBezTo>
                  <a:pt x="116" y="0"/>
                  <a:pt x="150" y="33"/>
                  <a:pt x="150" y="75"/>
                </a:cubicBezTo>
                <a:close/>
                <a:moveTo>
                  <a:pt x="140" y="75"/>
                </a:moveTo>
                <a:cubicBezTo>
                  <a:pt x="140" y="39"/>
                  <a:pt x="111" y="9"/>
                  <a:pt x="75" y="9"/>
                </a:cubicBezTo>
                <a:cubicBezTo>
                  <a:pt x="39" y="9"/>
                  <a:pt x="10" y="39"/>
                  <a:pt x="10" y="75"/>
                </a:cubicBezTo>
                <a:cubicBezTo>
                  <a:pt x="10" y="111"/>
                  <a:pt x="39" y="140"/>
                  <a:pt x="75" y="140"/>
                </a:cubicBezTo>
                <a:cubicBezTo>
                  <a:pt x="111" y="140"/>
                  <a:pt x="140" y="111"/>
                  <a:pt x="140" y="7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2" tIns="45712" rIns="91422" bIns="45712" numCol="1" anchor="t" anchorCtr="0" compatLnSpc="1">
            <a:prstTxWarp prst="textNoShape">
              <a:avLst/>
            </a:prstTxWarp>
          </a:bodyPr>
          <a:lstStyle/>
          <a:p>
            <a:pPr defTabSz="914185"/>
            <a:endParaRPr lang="en-US" dirty="0">
              <a:solidFill>
                <a:srgbClr val="000000"/>
              </a:solidFill>
            </a:endParaRPr>
          </a:p>
        </p:txBody>
      </p:sp>
      <p:sp>
        <p:nvSpPr>
          <p:cNvPr id="48" name="Rectangle 47"/>
          <p:cNvSpPr/>
          <p:nvPr/>
        </p:nvSpPr>
        <p:spPr bwMode="auto">
          <a:xfrm>
            <a:off x="0" y="3853711"/>
            <a:ext cx="7106194" cy="738664"/>
          </a:xfrm>
          <a:prstGeom prst="rect">
            <a:avLst/>
          </a:prstGeom>
          <a:solidFill>
            <a:srgbClr val="00188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defTabSz="914099" fontAlgn="base">
              <a:lnSpc>
                <a:spcPct val="90000"/>
              </a:lnSpc>
              <a:spcBef>
                <a:spcPct val="0"/>
              </a:spcBef>
              <a:spcAft>
                <a:spcPct val="0"/>
              </a:spcAft>
            </a:pPr>
            <a:r>
              <a:rPr lang="en-US" sz="3200" spc="-50" dirty="0" smtClean="0">
                <a:solidFill>
                  <a:schemeClr val="bg1"/>
                </a:solidFill>
                <a:latin typeface="+mj-lt"/>
              </a:rPr>
              <a:t>Extend your infrastructure</a:t>
            </a:r>
            <a:endParaRPr lang="en-US" sz="3200" spc="-50" dirty="0">
              <a:solidFill>
                <a:schemeClr val="bg1"/>
              </a:solidFill>
              <a:latin typeface="+mj-lt"/>
            </a:endParaRPr>
          </a:p>
        </p:txBody>
      </p:sp>
      <p:sp>
        <p:nvSpPr>
          <p:cNvPr id="49" name="Rectangle 48"/>
          <p:cNvSpPr/>
          <p:nvPr/>
        </p:nvSpPr>
        <p:spPr bwMode="auto">
          <a:xfrm>
            <a:off x="0" y="2381453"/>
            <a:ext cx="7106194" cy="738664"/>
          </a:xfrm>
          <a:prstGeom prst="rect">
            <a:avLst/>
          </a:prstGeom>
          <a:solidFill>
            <a:srgbClr val="00188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defTabSz="914099" fontAlgn="base">
              <a:lnSpc>
                <a:spcPct val="90000"/>
              </a:lnSpc>
              <a:spcBef>
                <a:spcPct val="0"/>
              </a:spcBef>
              <a:spcAft>
                <a:spcPct val="0"/>
              </a:spcAft>
            </a:pPr>
            <a:r>
              <a:rPr lang="en-US" sz="3200" spc="-50" dirty="0" smtClean="0">
                <a:solidFill>
                  <a:schemeClr val="bg1"/>
                </a:solidFill>
                <a:latin typeface="+mj-lt"/>
              </a:rPr>
              <a:t>Test drive your apps</a:t>
            </a:r>
            <a:endParaRPr lang="en-US" sz="3200" spc="-50" dirty="0">
              <a:solidFill>
                <a:schemeClr val="bg1"/>
              </a:solidFill>
              <a:latin typeface="+mj-lt"/>
            </a:endParaRPr>
          </a:p>
        </p:txBody>
      </p:sp>
      <p:sp>
        <p:nvSpPr>
          <p:cNvPr id="52" name="Rectangle 51"/>
          <p:cNvSpPr/>
          <p:nvPr/>
        </p:nvSpPr>
        <p:spPr bwMode="auto">
          <a:xfrm>
            <a:off x="0" y="909195"/>
            <a:ext cx="7106193" cy="738664"/>
          </a:xfrm>
          <a:prstGeom prst="rect">
            <a:avLst/>
          </a:prstGeom>
          <a:solidFill>
            <a:srgbClr val="00188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defTabSz="914099" fontAlgn="base">
              <a:lnSpc>
                <a:spcPct val="90000"/>
              </a:lnSpc>
              <a:spcBef>
                <a:spcPct val="0"/>
              </a:spcBef>
              <a:spcAft>
                <a:spcPct val="0"/>
              </a:spcAft>
            </a:pPr>
            <a:r>
              <a:rPr lang="en-US" sz="3200" spc="-50" dirty="0" smtClean="0">
                <a:solidFill>
                  <a:schemeClr val="bg1"/>
                </a:solidFill>
                <a:latin typeface="+mj-lt"/>
              </a:rPr>
              <a:t>Store, backup, recover your data</a:t>
            </a:r>
            <a:endParaRPr lang="en-US" sz="3200" spc="-50" dirty="0">
              <a:solidFill>
                <a:schemeClr val="bg1"/>
              </a:solidFill>
              <a:latin typeface="+mj-lt"/>
            </a:endParaRPr>
          </a:p>
        </p:txBody>
      </p:sp>
      <p:sp>
        <p:nvSpPr>
          <p:cNvPr id="75" name="Rectangle 74"/>
          <p:cNvSpPr/>
          <p:nvPr/>
        </p:nvSpPr>
        <p:spPr bwMode="auto">
          <a:xfrm>
            <a:off x="0" y="5325970"/>
            <a:ext cx="7106194" cy="738664"/>
          </a:xfrm>
          <a:prstGeom prst="rect">
            <a:avLst/>
          </a:prstGeom>
          <a:solidFill>
            <a:srgbClr val="00188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defTabSz="914099" fontAlgn="base">
              <a:lnSpc>
                <a:spcPct val="90000"/>
              </a:lnSpc>
              <a:spcBef>
                <a:spcPct val="0"/>
              </a:spcBef>
              <a:spcAft>
                <a:spcPct val="0"/>
              </a:spcAft>
            </a:pPr>
            <a:r>
              <a:rPr lang="en-US" sz="3200" spc="-50" dirty="0" smtClean="0">
                <a:solidFill>
                  <a:schemeClr val="bg1"/>
                </a:solidFill>
                <a:latin typeface="+mj-lt"/>
              </a:rPr>
              <a:t>Reach where your datacenter won’t</a:t>
            </a:r>
            <a:endParaRPr lang="en-US" sz="3200" spc="-50" dirty="0">
              <a:solidFill>
                <a:schemeClr val="bg1"/>
              </a:solidFill>
              <a:latin typeface="+mj-lt"/>
            </a:endParaRPr>
          </a:p>
        </p:txBody>
      </p:sp>
      <p:sp>
        <p:nvSpPr>
          <p:cNvPr id="2" name="Oval 1"/>
          <p:cNvSpPr/>
          <p:nvPr/>
        </p:nvSpPr>
        <p:spPr bwMode="auto">
          <a:xfrm>
            <a:off x="7917179" y="3693500"/>
            <a:ext cx="841513" cy="920390"/>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14099" fontAlgn="base">
              <a:lnSpc>
                <a:spcPct val="90000"/>
              </a:lnSpc>
              <a:spcBef>
                <a:spcPct val="0"/>
              </a:spcBef>
              <a:spcAft>
                <a:spcPct val="0"/>
              </a:spcAft>
            </a:pPr>
            <a:r>
              <a:rPr lang="en-US" sz="6000" spc="-50" dirty="0" smtClean="0">
                <a:gradFill>
                  <a:gsLst>
                    <a:gs pos="1250">
                      <a:srgbClr val="FFFFFF"/>
                    </a:gs>
                    <a:gs pos="10417">
                      <a:srgbClr val="FFFFFF"/>
                    </a:gs>
                  </a:gsLst>
                  <a:lin ang="5400000" scaled="0"/>
                </a:gradFill>
              </a:rPr>
              <a:t>3</a:t>
            </a:r>
          </a:p>
        </p:txBody>
      </p:sp>
      <p:sp>
        <p:nvSpPr>
          <p:cNvPr id="11" name="Rectangle 10"/>
          <p:cNvSpPr/>
          <p:nvPr/>
        </p:nvSpPr>
        <p:spPr bwMode="auto">
          <a:xfrm>
            <a:off x="0" y="3853711"/>
            <a:ext cx="7106194" cy="738664"/>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defTabSz="914099" fontAlgn="base">
              <a:lnSpc>
                <a:spcPct val="90000"/>
              </a:lnSpc>
              <a:spcBef>
                <a:spcPct val="0"/>
              </a:spcBef>
              <a:spcAft>
                <a:spcPct val="0"/>
              </a:spcAft>
            </a:pPr>
            <a:r>
              <a:rPr lang="en-US" sz="3200" spc="-50" dirty="0">
                <a:solidFill>
                  <a:schemeClr val="bg1"/>
                </a:solidFill>
                <a:latin typeface="+mj-lt"/>
              </a:rPr>
              <a:t>Extend your infrastructure</a:t>
            </a:r>
          </a:p>
        </p:txBody>
      </p:sp>
      <p:sp>
        <p:nvSpPr>
          <p:cNvPr id="12" name="Rectangle 11"/>
          <p:cNvSpPr/>
          <p:nvPr/>
        </p:nvSpPr>
        <p:spPr bwMode="auto">
          <a:xfrm>
            <a:off x="0" y="2381453"/>
            <a:ext cx="7106194" cy="738664"/>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defTabSz="914099" fontAlgn="base">
              <a:lnSpc>
                <a:spcPct val="90000"/>
              </a:lnSpc>
              <a:spcBef>
                <a:spcPct val="0"/>
              </a:spcBef>
              <a:spcAft>
                <a:spcPct val="0"/>
              </a:spcAft>
            </a:pPr>
            <a:r>
              <a:rPr lang="en-US" sz="3200" spc="-50" dirty="0" smtClean="0">
                <a:solidFill>
                  <a:schemeClr val="bg1"/>
                </a:solidFill>
                <a:latin typeface="+mj-lt"/>
              </a:rPr>
              <a:t>Develop, test, run your apps</a:t>
            </a:r>
            <a:endParaRPr lang="en-US" sz="3200" spc="-50" dirty="0">
              <a:solidFill>
                <a:schemeClr val="bg1"/>
              </a:solidFill>
              <a:latin typeface="+mj-lt"/>
            </a:endParaRPr>
          </a:p>
        </p:txBody>
      </p:sp>
      <p:sp>
        <p:nvSpPr>
          <p:cNvPr id="13" name="Rectangle 12"/>
          <p:cNvSpPr/>
          <p:nvPr/>
        </p:nvSpPr>
        <p:spPr bwMode="auto">
          <a:xfrm>
            <a:off x="0" y="5325970"/>
            <a:ext cx="7106194" cy="738664"/>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defTabSz="914099" fontAlgn="base">
              <a:lnSpc>
                <a:spcPct val="90000"/>
              </a:lnSpc>
              <a:spcBef>
                <a:spcPct val="0"/>
              </a:spcBef>
              <a:spcAft>
                <a:spcPct val="0"/>
              </a:spcAft>
            </a:pPr>
            <a:r>
              <a:rPr lang="en-US" sz="3200" spc="-50" dirty="0" smtClean="0">
                <a:solidFill>
                  <a:schemeClr val="bg1"/>
                </a:solidFill>
                <a:latin typeface="+mj-lt"/>
              </a:rPr>
              <a:t>Reach where your datacenter won’t</a:t>
            </a:r>
            <a:endParaRPr lang="en-US" sz="3200" spc="-50" dirty="0">
              <a:solidFill>
                <a:schemeClr val="bg1"/>
              </a:solidFill>
              <a:latin typeface="+mj-lt"/>
            </a:endParaRPr>
          </a:p>
        </p:txBody>
      </p:sp>
      <p:sp>
        <p:nvSpPr>
          <p:cNvPr id="16" name="Oval 15"/>
          <p:cNvSpPr/>
          <p:nvPr/>
        </p:nvSpPr>
        <p:spPr bwMode="auto">
          <a:xfrm>
            <a:off x="7931081" y="5249621"/>
            <a:ext cx="841513" cy="815013"/>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14099" fontAlgn="base">
              <a:lnSpc>
                <a:spcPct val="90000"/>
              </a:lnSpc>
              <a:spcBef>
                <a:spcPct val="0"/>
              </a:spcBef>
              <a:spcAft>
                <a:spcPct val="0"/>
              </a:spcAft>
            </a:pPr>
            <a:r>
              <a:rPr lang="en-US" sz="6000" spc="-50" dirty="0" smtClean="0">
                <a:gradFill>
                  <a:gsLst>
                    <a:gs pos="1250">
                      <a:srgbClr val="FFFFFF"/>
                    </a:gs>
                    <a:gs pos="10417">
                      <a:srgbClr val="FFFFFF"/>
                    </a:gs>
                  </a:gsLst>
                  <a:lin ang="5400000" scaled="0"/>
                </a:gradFill>
              </a:rPr>
              <a:t>4</a:t>
            </a:r>
          </a:p>
        </p:txBody>
      </p:sp>
      <p:sp>
        <p:nvSpPr>
          <p:cNvPr id="17" name="Rectangle 16"/>
          <p:cNvSpPr/>
          <p:nvPr/>
        </p:nvSpPr>
        <p:spPr bwMode="auto">
          <a:xfrm>
            <a:off x="0" y="909195"/>
            <a:ext cx="7106193" cy="738664"/>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defTabSz="914099" fontAlgn="base">
              <a:lnSpc>
                <a:spcPct val="90000"/>
              </a:lnSpc>
              <a:spcBef>
                <a:spcPct val="0"/>
              </a:spcBef>
              <a:spcAft>
                <a:spcPct val="0"/>
              </a:spcAft>
            </a:pPr>
            <a:r>
              <a:rPr lang="en-US" sz="3200" spc="-50" dirty="0">
                <a:solidFill>
                  <a:schemeClr val="bg1"/>
                </a:solidFill>
                <a:latin typeface="+mj-lt"/>
              </a:rPr>
              <a:t>Store, backup, </a:t>
            </a:r>
            <a:r>
              <a:rPr lang="en-US" sz="3200" spc="-50" dirty="0" smtClean="0">
                <a:solidFill>
                  <a:schemeClr val="bg1"/>
                </a:solidFill>
                <a:latin typeface="+mj-lt"/>
              </a:rPr>
              <a:t>recover your data</a:t>
            </a:r>
            <a:endParaRPr lang="en-US" sz="3200" spc="-50" dirty="0">
              <a:solidFill>
                <a:schemeClr val="bg1"/>
              </a:solidFill>
              <a:latin typeface="+mj-lt"/>
            </a:endParaRPr>
          </a:p>
        </p:txBody>
      </p:sp>
      <p:sp>
        <p:nvSpPr>
          <p:cNvPr id="18" name="Rectangle 17"/>
          <p:cNvSpPr/>
          <p:nvPr/>
        </p:nvSpPr>
        <p:spPr>
          <a:xfrm>
            <a:off x="9075739" y="4112340"/>
            <a:ext cx="3086100" cy="1421928"/>
          </a:xfrm>
          <a:prstGeom prst="rect">
            <a:avLst/>
          </a:prstGeom>
        </p:spPr>
        <p:txBody>
          <a:bodyPr wrap="square">
            <a:spAutoFit/>
          </a:bodyPr>
          <a:lstStyle/>
          <a:p>
            <a:pPr fontAlgn="base">
              <a:lnSpc>
                <a:spcPct val="90000"/>
              </a:lnSpc>
              <a:spcBef>
                <a:spcPct val="0"/>
              </a:spcBef>
              <a:spcAft>
                <a:spcPct val="0"/>
              </a:spcAft>
            </a:pPr>
            <a:r>
              <a:rPr lang="en-US" sz="3200" dirty="0" smtClean="0">
                <a:gradFill>
                  <a:gsLst>
                    <a:gs pos="0">
                      <a:schemeClr val="bg1"/>
                    </a:gs>
                    <a:gs pos="100000">
                      <a:schemeClr val="bg1"/>
                    </a:gs>
                  </a:gsLst>
                  <a:lin ang="5400000" scaled="1"/>
                </a:gradFill>
                <a:latin typeface="+mj-lt"/>
              </a:rPr>
              <a:t>Scenarios to </a:t>
            </a:r>
            <a:br>
              <a:rPr lang="en-US" sz="3200" dirty="0" smtClean="0">
                <a:gradFill>
                  <a:gsLst>
                    <a:gs pos="0">
                      <a:schemeClr val="bg1"/>
                    </a:gs>
                    <a:gs pos="100000">
                      <a:schemeClr val="bg1"/>
                    </a:gs>
                  </a:gsLst>
                  <a:lin ang="5400000" scaled="1"/>
                </a:gradFill>
                <a:latin typeface="+mj-lt"/>
              </a:rPr>
            </a:br>
            <a:r>
              <a:rPr lang="en-US" sz="3200" dirty="0" smtClean="0">
                <a:gradFill>
                  <a:gsLst>
                    <a:gs pos="0">
                      <a:schemeClr val="bg1"/>
                    </a:gs>
                    <a:gs pos="100000">
                      <a:schemeClr val="bg1"/>
                    </a:gs>
                  </a:gsLst>
                  <a:lin ang="5400000" scaled="1"/>
                </a:gradFill>
                <a:latin typeface="+mj-lt"/>
              </a:rPr>
              <a:t>get started with Microsoft Azure</a:t>
            </a:r>
            <a:endParaRPr lang="en-US" sz="3200" dirty="0">
              <a:gradFill>
                <a:gsLst>
                  <a:gs pos="0">
                    <a:schemeClr val="bg1"/>
                  </a:gs>
                  <a:gs pos="100000">
                    <a:schemeClr val="bg1"/>
                  </a:gs>
                </a:gsLst>
                <a:lin ang="5400000" scaled="1"/>
              </a:gradFill>
              <a:latin typeface="+mj-lt"/>
            </a:endParaRPr>
          </a:p>
        </p:txBody>
      </p:sp>
    </p:spTree>
    <p:extLst>
      <p:ext uri="{BB962C8B-B14F-4D97-AF65-F5344CB8AC3E}">
        <p14:creationId xmlns:p14="http://schemas.microsoft.com/office/powerpoint/2010/main" val="4024129146"/>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withEffect">
                                  <p:stCondLst>
                                    <p:cond delay="0"/>
                                  </p:stCondLst>
                                  <p:childTnLst>
                                    <p:animEffect transition="out" filter="fade">
                                      <p:cBhvr>
                                        <p:cTn id="6" dur="500"/>
                                        <p:tgtEl>
                                          <p:spTgt spid="2"/>
                                        </p:tgtEl>
                                      </p:cBhvr>
                                    </p:animEffect>
                                    <p:set>
                                      <p:cBhvr>
                                        <p:cTn id="7" dur="1" fill="hold">
                                          <p:stCondLst>
                                            <p:cond delay="499"/>
                                          </p:stCondLst>
                                        </p:cTn>
                                        <p:tgtEl>
                                          <p:spTgt spid="2"/>
                                        </p:tgtEl>
                                        <p:attrNameLst>
                                          <p:attrName>style.visibility</p:attrName>
                                        </p:attrNameLst>
                                      </p:cBhvr>
                                      <p:to>
                                        <p:strVal val="hidden"/>
                                      </p:to>
                                    </p:set>
                                  </p:childTnLst>
                                </p:cTn>
                              </p:par>
                              <p:par>
                                <p:cTn id="8" presetID="42" presetClass="path" presetSubtype="0" accel="50000" decel="50000" fill="hold" grpId="0" nodeType="withEffect">
                                  <p:stCondLst>
                                    <p:cond delay="0"/>
                                  </p:stCondLst>
                                  <p:childTnLst>
                                    <p:animMotion origin="layout" path="M 1.32755E-7 2.03813E-6 L 1.32755E-7 0.21471 " pathEditMode="relative" rAng="0" ptsTypes="AA">
                                      <p:cBhvr>
                                        <p:cTn id="9" dur="1000" fill="hold"/>
                                        <p:tgtEl>
                                          <p:spTgt spid="6"/>
                                        </p:tgtEl>
                                        <p:attrNameLst>
                                          <p:attrName>ppt_x</p:attrName>
                                          <p:attrName>ppt_y</p:attrName>
                                        </p:attrNameLst>
                                      </p:cBhvr>
                                      <p:rCtr x="0" y="10735"/>
                                    </p:animMotion>
                                  </p:childTnLst>
                                </p:cTn>
                              </p:par>
                              <p:par>
                                <p:cTn id="10" presetID="10" presetClass="entr" presetSubtype="0" fill="hold" grpId="0" nodeType="withEffect">
                                  <p:stCondLst>
                                    <p:cond delay="100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par>
                                <p:cTn id="13" presetID="10" presetClass="exit" presetSubtype="0" fill="hold" grpId="0" nodeType="withEffect">
                                  <p:stCondLst>
                                    <p:cond delay="750"/>
                                  </p:stCondLst>
                                  <p:childTnLst>
                                    <p:animEffect transition="out" filter="fade">
                                      <p:cBhvr>
                                        <p:cTn id="14" dur="500"/>
                                        <p:tgtEl>
                                          <p:spTgt spid="13"/>
                                        </p:tgtEl>
                                      </p:cBhvr>
                                    </p:animEffect>
                                    <p:set>
                                      <p:cBhvr>
                                        <p:cTn id="15" dur="1" fill="hold">
                                          <p:stCondLst>
                                            <p:cond delay="499"/>
                                          </p:stCondLst>
                                        </p:cTn>
                                        <p:tgtEl>
                                          <p:spTgt spid="13"/>
                                        </p:tgtEl>
                                        <p:attrNameLst>
                                          <p:attrName>style.visibility</p:attrName>
                                        </p:attrNameLst>
                                      </p:cBhvr>
                                      <p:to>
                                        <p:strVal val="hidden"/>
                                      </p:to>
                                    </p:set>
                                  </p:childTnLst>
                                </p:cTn>
                              </p:par>
                              <p:par>
                                <p:cTn id="16" presetID="10" presetClass="entr" presetSubtype="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 grpId="0" animBg="1"/>
      <p:bldP spid="11" grpId="0" animBg="1"/>
      <p:bldP spid="13" grpId="0" animBg="1"/>
      <p:bldP spid="16"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3" name="Freeform 9"/>
          <p:cNvSpPr>
            <a:spLocks noEditPoints="1"/>
          </p:cNvSpPr>
          <p:nvPr/>
        </p:nvSpPr>
        <p:spPr bwMode="auto">
          <a:xfrm>
            <a:off x="5142270" y="2597898"/>
            <a:ext cx="7062630" cy="3469646"/>
          </a:xfrm>
          <a:custGeom>
            <a:avLst/>
            <a:gdLst>
              <a:gd name="T0" fmla="*/ 2025 w 2397"/>
              <a:gd name="T1" fmla="*/ 278 h 1176"/>
              <a:gd name="T2" fmla="*/ 2174 w 2397"/>
              <a:gd name="T3" fmla="*/ 201 h 1176"/>
              <a:gd name="T4" fmla="*/ 2300 w 2397"/>
              <a:gd name="T5" fmla="*/ 233 h 1176"/>
              <a:gd name="T6" fmla="*/ 2033 w 2397"/>
              <a:gd name="T7" fmla="*/ 362 h 1176"/>
              <a:gd name="T8" fmla="*/ 2011 w 2397"/>
              <a:gd name="T9" fmla="*/ 757 h 1176"/>
              <a:gd name="T10" fmla="*/ 2025 w 2397"/>
              <a:gd name="T11" fmla="*/ 917 h 1176"/>
              <a:gd name="T12" fmla="*/ 2129 w 2397"/>
              <a:gd name="T13" fmla="*/ 995 h 1176"/>
              <a:gd name="T14" fmla="*/ 118 w 2397"/>
              <a:gd name="T15" fmla="*/ 194 h 1176"/>
              <a:gd name="T16" fmla="*/ 275 w 2397"/>
              <a:gd name="T17" fmla="*/ 188 h 1176"/>
              <a:gd name="T18" fmla="*/ 452 w 2397"/>
              <a:gd name="T19" fmla="*/ 78 h 1176"/>
              <a:gd name="T20" fmla="*/ 401 w 2397"/>
              <a:gd name="T21" fmla="*/ 220 h 1176"/>
              <a:gd name="T22" fmla="*/ 482 w 2397"/>
              <a:gd name="T23" fmla="*/ 280 h 1176"/>
              <a:gd name="T24" fmla="*/ 364 w 2397"/>
              <a:gd name="T25" fmla="*/ 368 h 1176"/>
              <a:gd name="T26" fmla="*/ 452 w 2397"/>
              <a:gd name="T27" fmla="*/ 400 h 1176"/>
              <a:gd name="T28" fmla="*/ 408 w 2397"/>
              <a:gd name="T29" fmla="*/ 484 h 1176"/>
              <a:gd name="T30" fmla="*/ 512 w 2397"/>
              <a:gd name="T31" fmla="*/ 46 h 1176"/>
              <a:gd name="T32" fmla="*/ 528 w 2397"/>
              <a:gd name="T33" fmla="*/ 220 h 1176"/>
              <a:gd name="T34" fmla="*/ 698 w 2397"/>
              <a:gd name="T35" fmla="*/ 59 h 1176"/>
              <a:gd name="T36" fmla="*/ 852 w 2397"/>
              <a:gd name="T37" fmla="*/ 91 h 1176"/>
              <a:gd name="T38" fmla="*/ 830 w 2397"/>
              <a:gd name="T39" fmla="*/ 252 h 1176"/>
              <a:gd name="T40" fmla="*/ 979 w 2397"/>
              <a:gd name="T41" fmla="*/ 65 h 1176"/>
              <a:gd name="T42" fmla="*/ 1016 w 2397"/>
              <a:gd name="T43" fmla="*/ 239 h 1176"/>
              <a:gd name="T44" fmla="*/ 586 w 2397"/>
              <a:gd name="T45" fmla="*/ 425 h 1176"/>
              <a:gd name="T46" fmla="*/ 520 w 2397"/>
              <a:gd name="T47" fmla="*/ 516 h 1176"/>
              <a:gd name="T48" fmla="*/ 741 w 2397"/>
              <a:gd name="T49" fmla="*/ 323 h 1176"/>
              <a:gd name="T50" fmla="*/ 1179 w 2397"/>
              <a:gd name="T51" fmla="*/ 355 h 1176"/>
              <a:gd name="T52" fmla="*/ 1172 w 2397"/>
              <a:gd name="T53" fmla="*/ 490 h 1176"/>
              <a:gd name="T54" fmla="*/ 1299 w 2397"/>
              <a:gd name="T55" fmla="*/ 175 h 1176"/>
              <a:gd name="T56" fmla="*/ 1498 w 2397"/>
              <a:gd name="T57" fmla="*/ 130 h 1176"/>
              <a:gd name="T58" fmla="*/ 1498 w 2397"/>
              <a:gd name="T59" fmla="*/ 252 h 1176"/>
              <a:gd name="T60" fmla="*/ 1313 w 2397"/>
              <a:gd name="T61" fmla="*/ 296 h 1176"/>
              <a:gd name="T62" fmla="*/ 1240 w 2397"/>
              <a:gd name="T63" fmla="*/ 587 h 1176"/>
              <a:gd name="T64" fmla="*/ 1388 w 2397"/>
              <a:gd name="T65" fmla="*/ 561 h 1176"/>
              <a:gd name="T66" fmla="*/ 1498 w 2397"/>
              <a:gd name="T67" fmla="*/ 323 h 1176"/>
              <a:gd name="T68" fmla="*/ 1432 w 2397"/>
              <a:gd name="T69" fmla="*/ 580 h 1176"/>
              <a:gd name="T70" fmla="*/ 534 w 2397"/>
              <a:gd name="T71" fmla="*/ 627 h 1176"/>
              <a:gd name="T72" fmla="*/ 682 w 2397"/>
              <a:gd name="T73" fmla="*/ 801 h 1176"/>
              <a:gd name="T74" fmla="*/ 698 w 2397"/>
              <a:gd name="T75" fmla="*/ 833 h 1176"/>
              <a:gd name="T76" fmla="*/ 786 w 2397"/>
              <a:gd name="T77" fmla="*/ 867 h 1176"/>
              <a:gd name="T78" fmla="*/ 1054 w 2397"/>
              <a:gd name="T79" fmla="*/ 620 h 1176"/>
              <a:gd name="T80" fmla="*/ 1201 w 2397"/>
              <a:gd name="T81" fmla="*/ 627 h 1176"/>
              <a:gd name="T82" fmla="*/ 1307 w 2397"/>
              <a:gd name="T83" fmla="*/ 627 h 1176"/>
              <a:gd name="T84" fmla="*/ 1388 w 2397"/>
              <a:gd name="T85" fmla="*/ 659 h 1176"/>
              <a:gd name="T86" fmla="*/ 1299 w 2397"/>
              <a:gd name="T87" fmla="*/ 847 h 1176"/>
              <a:gd name="T88" fmla="*/ 1366 w 2397"/>
              <a:gd name="T89" fmla="*/ 873 h 1176"/>
              <a:gd name="T90" fmla="*/ 667 w 2397"/>
              <a:gd name="T91" fmla="*/ 976 h 1176"/>
              <a:gd name="T92" fmla="*/ 705 w 2397"/>
              <a:gd name="T93" fmla="*/ 1033 h 1176"/>
              <a:gd name="T94" fmla="*/ 1277 w 2397"/>
              <a:gd name="T95" fmla="*/ 930 h 1176"/>
              <a:gd name="T96" fmla="*/ 1589 w 2397"/>
              <a:gd name="T97" fmla="*/ 208 h 1176"/>
              <a:gd name="T98" fmla="*/ 1700 w 2397"/>
              <a:gd name="T99" fmla="*/ 214 h 1176"/>
              <a:gd name="T100" fmla="*/ 1781 w 2397"/>
              <a:gd name="T101" fmla="*/ 143 h 1176"/>
              <a:gd name="T102" fmla="*/ 1551 w 2397"/>
              <a:gd name="T103" fmla="*/ 452 h 1176"/>
              <a:gd name="T104" fmla="*/ 1633 w 2397"/>
              <a:gd name="T105" fmla="*/ 348 h 1176"/>
              <a:gd name="T106" fmla="*/ 1722 w 2397"/>
              <a:gd name="T107" fmla="*/ 381 h 1176"/>
              <a:gd name="T108" fmla="*/ 1633 w 2397"/>
              <a:gd name="T109" fmla="*/ 542 h 1176"/>
              <a:gd name="T110" fmla="*/ 1736 w 2397"/>
              <a:gd name="T111" fmla="*/ 567 h 1176"/>
              <a:gd name="T112" fmla="*/ 1774 w 2397"/>
              <a:gd name="T113" fmla="*/ 490 h 1176"/>
              <a:gd name="T114" fmla="*/ 1633 w 2397"/>
              <a:gd name="T115" fmla="*/ 659 h 1176"/>
              <a:gd name="T116" fmla="*/ 1833 w 2397"/>
              <a:gd name="T117" fmla="*/ 149 h 1176"/>
              <a:gd name="T118" fmla="*/ 1900 w 2397"/>
              <a:gd name="T119" fmla="*/ 233 h 1176"/>
              <a:gd name="T120" fmla="*/ 1892 w 2397"/>
              <a:gd name="T121" fmla="*/ 374 h 1176"/>
              <a:gd name="T122" fmla="*/ 1929 w 2397"/>
              <a:gd name="T123" fmla="*/ 549 h 1176"/>
              <a:gd name="T124" fmla="*/ 1944 w 2397"/>
              <a:gd name="T125" fmla="*/ 640 h 1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397" h="1176">
                <a:moveTo>
                  <a:pt x="1974" y="143"/>
                </a:moveTo>
                <a:cubicBezTo>
                  <a:pt x="1974" y="146"/>
                  <a:pt x="1970" y="149"/>
                  <a:pt x="1966" y="149"/>
                </a:cubicBezTo>
                <a:cubicBezTo>
                  <a:pt x="1962" y="149"/>
                  <a:pt x="1959" y="146"/>
                  <a:pt x="1959" y="143"/>
                </a:cubicBezTo>
                <a:cubicBezTo>
                  <a:pt x="1959" y="139"/>
                  <a:pt x="1962" y="136"/>
                  <a:pt x="1966" y="136"/>
                </a:cubicBezTo>
                <a:cubicBezTo>
                  <a:pt x="1970" y="136"/>
                  <a:pt x="1974" y="139"/>
                  <a:pt x="1974" y="143"/>
                </a:cubicBezTo>
                <a:close/>
                <a:moveTo>
                  <a:pt x="1966" y="155"/>
                </a:moveTo>
                <a:cubicBezTo>
                  <a:pt x="1962" y="155"/>
                  <a:pt x="1959" y="158"/>
                  <a:pt x="1959" y="162"/>
                </a:cubicBezTo>
                <a:cubicBezTo>
                  <a:pt x="1959" y="166"/>
                  <a:pt x="1962" y="169"/>
                  <a:pt x="1966" y="169"/>
                </a:cubicBezTo>
                <a:cubicBezTo>
                  <a:pt x="1970" y="169"/>
                  <a:pt x="1974" y="166"/>
                  <a:pt x="1974" y="162"/>
                </a:cubicBezTo>
                <a:cubicBezTo>
                  <a:pt x="1974" y="158"/>
                  <a:pt x="1970" y="155"/>
                  <a:pt x="1966" y="155"/>
                </a:cubicBezTo>
                <a:close/>
                <a:moveTo>
                  <a:pt x="1966" y="175"/>
                </a:moveTo>
                <a:cubicBezTo>
                  <a:pt x="1962" y="175"/>
                  <a:pt x="1959" y="178"/>
                  <a:pt x="1959" y="182"/>
                </a:cubicBezTo>
                <a:cubicBezTo>
                  <a:pt x="1959" y="185"/>
                  <a:pt x="1962" y="188"/>
                  <a:pt x="1966" y="188"/>
                </a:cubicBezTo>
                <a:cubicBezTo>
                  <a:pt x="1970" y="188"/>
                  <a:pt x="1974" y="185"/>
                  <a:pt x="1974" y="182"/>
                </a:cubicBezTo>
                <a:cubicBezTo>
                  <a:pt x="1974" y="178"/>
                  <a:pt x="1970" y="175"/>
                  <a:pt x="1966" y="175"/>
                </a:cubicBezTo>
                <a:close/>
                <a:moveTo>
                  <a:pt x="1966" y="194"/>
                </a:moveTo>
                <a:cubicBezTo>
                  <a:pt x="1962" y="194"/>
                  <a:pt x="1959" y="197"/>
                  <a:pt x="1959" y="201"/>
                </a:cubicBezTo>
                <a:cubicBezTo>
                  <a:pt x="1959" y="205"/>
                  <a:pt x="1962" y="208"/>
                  <a:pt x="1966" y="208"/>
                </a:cubicBezTo>
                <a:cubicBezTo>
                  <a:pt x="1970" y="208"/>
                  <a:pt x="1974" y="205"/>
                  <a:pt x="1974" y="201"/>
                </a:cubicBezTo>
                <a:cubicBezTo>
                  <a:pt x="1974" y="197"/>
                  <a:pt x="1970" y="194"/>
                  <a:pt x="1966" y="194"/>
                </a:cubicBezTo>
                <a:close/>
                <a:moveTo>
                  <a:pt x="1966" y="214"/>
                </a:moveTo>
                <a:cubicBezTo>
                  <a:pt x="1962" y="214"/>
                  <a:pt x="1959" y="217"/>
                  <a:pt x="1959" y="220"/>
                </a:cubicBezTo>
                <a:cubicBezTo>
                  <a:pt x="1959" y="224"/>
                  <a:pt x="1962" y="227"/>
                  <a:pt x="1966" y="227"/>
                </a:cubicBezTo>
                <a:cubicBezTo>
                  <a:pt x="1970" y="227"/>
                  <a:pt x="1974" y="224"/>
                  <a:pt x="1974" y="220"/>
                </a:cubicBezTo>
                <a:cubicBezTo>
                  <a:pt x="1974" y="217"/>
                  <a:pt x="1970" y="214"/>
                  <a:pt x="1966" y="214"/>
                </a:cubicBezTo>
                <a:close/>
                <a:moveTo>
                  <a:pt x="1966" y="233"/>
                </a:moveTo>
                <a:cubicBezTo>
                  <a:pt x="1962" y="233"/>
                  <a:pt x="1959" y="236"/>
                  <a:pt x="1959" y="239"/>
                </a:cubicBezTo>
                <a:cubicBezTo>
                  <a:pt x="1959" y="243"/>
                  <a:pt x="1962" y="245"/>
                  <a:pt x="1966" y="245"/>
                </a:cubicBezTo>
                <a:cubicBezTo>
                  <a:pt x="1970" y="245"/>
                  <a:pt x="1974" y="243"/>
                  <a:pt x="1974" y="239"/>
                </a:cubicBezTo>
                <a:cubicBezTo>
                  <a:pt x="1974" y="236"/>
                  <a:pt x="1970" y="233"/>
                  <a:pt x="1966" y="233"/>
                </a:cubicBezTo>
                <a:close/>
                <a:moveTo>
                  <a:pt x="1966" y="252"/>
                </a:moveTo>
                <a:cubicBezTo>
                  <a:pt x="1962" y="252"/>
                  <a:pt x="1959" y="255"/>
                  <a:pt x="1959" y="258"/>
                </a:cubicBezTo>
                <a:cubicBezTo>
                  <a:pt x="1959" y="262"/>
                  <a:pt x="1962" y="265"/>
                  <a:pt x="1966" y="265"/>
                </a:cubicBezTo>
                <a:cubicBezTo>
                  <a:pt x="1970" y="265"/>
                  <a:pt x="1974" y="262"/>
                  <a:pt x="1974" y="258"/>
                </a:cubicBezTo>
                <a:cubicBezTo>
                  <a:pt x="1974" y="255"/>
                  <a:pt x="1970" y="252"/>
                  <a:pt x="1966" y="252"/>
                </a:cubicBezTo>
                <a:close/>
                <a:moveTo>
                  <a:pt x="1966" y="271"/>
                </a:moveTo>
                <a:cubicBezTo>
                  <a:pt x="1962" y="271"/>
                  <a:pt x="1959" y="274"/>
                  <a:pt x="1959" y="278"/>
                </a:cubicBezTo>
                <a:cubicBezTo>
                  <a:pt x="1959" y="282"/>
                  <a:pt x="1962" y="285"/>
                  <a:pt x="1966" y="285"/>
                </a:cubicBezTo>
                <a:cubicBezTo>
                  <a:pt x="1970" y="285"/>
                  <a:pt x="1974" y="282"/>
                  <a:pt x="1974" y="278"/>
                </a:cubicBezTo>
                <a:cubicBezTo>
                  <a:pt x="1974" y="274"/>
                  <a:pt x="1970" y="271"/>
                  <a:pt x="1966" y="271"/>
                </a:cubicBezTo>
                <a:close/>
                <a:moveTo>
                  <a:pt x="1988" y="155"/>
                </a:moveTo>
                <a:cubicBezTo>
                  <a:pt x="1984" y="155"/>
                  <a:pt x="1981" y="158"/>
                  <a:pt x="1981" y="162"/>
                </a:cubicBezTo>
                <a:cubicBezTo>
                  <a:pt x="1981" y="166"/>
                  <a:pt x="1984" y="169"/>
                  <a:pt x="1988" y="169"/>
                </a:cubicBezTo>
                <a:cubicBezTo>
                  <a:pt x="1993" y="169"/>
                  <a:pt x="1996" y="166"/>
                  <a:pt x="1996" y="162"/>
                </a:cubicBezTo>
                <a:cubicBezTo>
                  <a:pt x="1996" y="158"/>
                  <a:pt x="1993" y="155"/>
                  <a:pt x="1988" y="155"/>
                </a:cubicBezTo>
                <a:close/>
                <a:moveTo>
                  <a:pt x="2011" y="155"/>
                </a:moveTo>
                <a:cubicBezTo>
                  <a:pt x="2007" y="155"/>
                  <a:pt x="2004" y="158"/>
                  <a:pt x="2004" y="162"/>
                </a:cubicBezTo>
                <a:cubicBezTo>
                  <a:pt x="2004" y="166"/>
                  <a:pt x="2007" y="169"/>
                  <a:pt x="2011" y="169"/>
                </a:cubicBezTo>
                <a:cubicBezTo>
                  <a:pt x="2016" y="169"/>
                  <a:pt x="2019" y="166"/>
                  <a:pt x="2019" y="162"/>
                </a:cubicBezTo>
                <a:cubicBezTo>
                  <a:pt x="2019" y="158"/>
                  <a:pt x="2016" y="155"/>
                  <a:pt x="2011" y="155"/>
                </a:cubicBezTo>
                <a:close/>
                <a:moveTo>
                  <a:pt x="1988" y="175"/>
                </a:moveTo>
                <a:cubicBezTo>
                  <a:pt x="1984" y="175"/>
                  <a:pt x="1981" y="178"/>
                  <a:pt x="1981" y="182"/>
                </a:cubicBezTo>
                <a:cubicBezTo>
                  <a:pt x="1981" y="185"/>
                  <a:pt x="1984" y="188"/>
                  <a:pt x="1988" y="188"/>
                </a:cubicBezTo>
                <a:cubicBezTo>
                  <a:pt x="1993" y="188"/>
                  <a:pt x="1996" y="185"/>
                  <a:pt x="1996" y="182"/>
                </a:cubicBezTo>
                <a:cubicBezTo>
                  <a:pt x="1996" y="178"/>
                  <a:pt x="1993" y="175"/>
                  <a:pt x="1988" y="175"/>
                </a:cubicBezTo>
                <a:close/>
                <a:moveTo>
                  <a:pt x="2011" y="175"/>
                </a:moveTo>
                <a:cubicBezTo>
                  <a:pt x="2007" y="175"/>
                  <a:pt x="2004" y="178"/>
                  <a:pt x="2004" y="182"/>
                </a:cubicBezTo>
                <a:cubicBezTo>
                  <a:pt x="2004" y="185"/>
                  <a:pt x="2007" y="188"/>
                  <a:pt x="2011" y="188"/>
                </a:cubicBezTo>
                <a:cubicBezTo>
                  <a:pt x="2016" y="188"/>
                  <a:pt x="2019" y="185"/>
                  <a:pt x="2019" y="182"/>
                </a:cubicBezTo>
                <a:cubicBezTo>
                  <a:pt x="2019" y="178"/>
                  <a:pt x="2016" y="175"/>
                  <a:pt x="2011" y="175"/>
                </a:cubicBezTo>
                <a:close/>
                <a:moveTo>
                  <a:pt x="1988" y="194"/>
                </a:moveTo>
                <a:cubicBezTo>
                  <a:pt x="1984" y="194"/>
                  <a:pt x="1981" y="197"/>
                  <a:pt x="1981" y="201"/>
                </a:cubicBezTo>
                <a:cubicBezTo>
                  <a:pt x="1981" y="205"/>
                  <a:pt x="1984" y="208"/>
                  <a:pt x="1988" y="208"/>
                </a:cubicBezTo>
                <a:cubicBezTo>
                  <a:pt x="1993" y="208"/>
                  <a:pt x="1996" y="205"/>
                  <a:pt x="1996" y="201"/>
                </a:cubicBezTo>
                <a:cubicBezTo>
                  <a:pt x="1996" y="197"/>
                  <a:pt x="1993" y="194"/>
                  <a:pt x="1988" y="194"/>
                </a:cubicBezTo>
                <a:close/>
                <a:moveTo>
                  <a:pt x="2011" y="194"/>
                </a:moveTo>
                <a:cubicBezTo>
                  <a:pt x="2007" y="194"/>
                  <a:pt x="2004" y="197"/>
                  <a:pt x="2004" y="201"/>
                </a:cubicBezTo>
                <a:cubicBezTo>
                  <a:pt x="2004" y="205"/>
                  <a:pt x="2007" y="208"/>
                  <a:pt x="2011" y="208"/>
                </a:cubicBezTo>
                <a:cubicBezTo>
                  <a:pt x="2016" y="208"/>
                  <a:pt x="2019" y="205"/>
                  <a:pt x="2019" y="201"/>
                </a:cubicBezTo>
                <a:cubicBezTo>
                  <a:pt x="2019" y="197"/>
                  <a:pt x="2016" y="194"/>
                  <a:pt x="2011" y="194"/>
                </a:cubicBezTo>
                <a:close/>
                <a:moveTo>
                  <a:pt x="1988" y="214"/>
                </a:moveTo>
                <a:cubicBezTo>
                  <a:pt x="1984" y="214"/>
                  <a:pt x="1981" y="217"/>
                  <a:pt x="1981" y="220"/>
                </a:cubicBezTo>
                <a:cubicBezTo>
                  <a:pt x="1981" y="224"/>
                  <a:pt x="1984" y="227"/>
                  <a:pt x="1988" y="227"/>
                </a:cubicBezTo>
                <a:cubicBezTo>
                  <a:pt x="1993" y="227"/>
                  <a:pt x="1996" y="224"/>
                  <a:pt x="1996" y="220"/>
                </a:cubicBezTo>
                <a:cubicBezTo>
                  <a:pt x="1996" y="217"/>
                  <a:pt x="1993" y="214"/>
                  <a:pt x="1988" y="214"/>
                </a:cubicBezTo>
                <a:close/>
                <a:moveTo>
                  <a:pt x="2011" y="214"/>
                </a:moveTo>
                <a:cubicBezTo>
                  <a:pt x="2007" y="214"/>
                  <a:pt x="2004" y="217"/>
                  <a:pt x="2004" y="220"/>
                </a:cubicBezTo>
                <a:cubicBezTo>
                  <a:pt x="2004" y="224"/>
                  <a:pt x="2007" y="227"/>
                  <a:pt x="2011" y="227"/>
                </a:cubicBezTo>
                <a:cubicBezTo>
                  <a:pt x="2016" y="227"/>
                  <a:pt x="2019" y="224"/>
                  <a:pt x="2019" y="220"/>
                </a:cubicBezTo>
                <a:cubicBezTo>
                  <a:pt x="2019" y="217"/>
                  <a:pt x="2016" y="214"/>
                  <a:pt x="2011" y="214"/>
                </a:cubicBezTo>
                <a:close/>
                <a:moveTo>
                  <a:pt x="1988" y="233"/>
                </a:moveTo>
                <a:cubicBezTo>
                  <a:pt x="1984" y="233"/>
                  <a:pt x="1981" y="236"/>
                  <a:pt x="1981" y="239"/>
                </a:cubicBezTo>
                <a:cubicBezTo>
                  <a:pt x="1981" y="243"/>
                  <a:pt x="1984" y="245"/>
                  <a:pt x="1988" y="245"/>
                </a:cubicBezTo>
                <a:cubicBezTo>
                  <a:pt x="1993" y="245"/>
                  <a:pt x="1996" y="243"/>
                  <a:pt x="1996" y="239"/>
                </a:cubicBezTo>
                <a:cubicBezTo>
                  <a:pt x="1996" y="236"/>
                  <a:pt x="1993" y="233"/>
                  <a:pt x="1988" y="233"/>
                </a:cubicBezTo>
                <a:close/>
                <a:moveTo>
                  <a:pt x="2011" y="233"/>
                </a:moveTo>
                <a:cubicBezTo>
                  <a:pt x="2007" y="233"/>
                  <a:pt x="2004" y="236"/>
                  <a:pt x="2004" y="239"/>
                </a:cubicBezTo>
                <a:cubicBezTo>
                  <a:pt x="2004" y="243"/>
                  <a:pt x="2007" y="245"/>
                  <a:pt x="2011" y="245"/>
                </a:cubicBezTo>
                <a:cubicBezTo>
                  <a:pt x="2016" y="245"/>
                  <a:pt x="2019" y="243"/>
                  <a:pt x="2019" y="239"/>
                </a:cubicBezTo>
                <a:cubicBezTo>
                  <a:pt x="2019" y="236"/>
                  <a:pt x="2016" y="233"/>
                  <a:pt x="2011" y="233"/>
                </a:cubicBezTo>
                <a:close/>
                <a:moveTo>
                  <a:pt x="1988" y="252"/>
                </a:moveTo>
                <a:cubicBezTo>
                  <a:pt x="1984" y="252"/>
                  <a:pt x="1981" y="255"/>
                  <a:pt x="1981" y="258"/>
                </a:cubicBezTo>
                <a:cubicBezTo>
                  <a:pt x="1981" y="262"/>
                  <a:pt x="1984" y="265"/>
                  <a:pt x="1988" y="265"/>
                </a:cubicBezTo>
                <a:cubicBezTo>
                  <a:pt x="1993" y="265"/>
                  <a:pt x="1996" y="262"/>
                  <a:pt x="1996" y="258"/>
                </a:cubicBezTo>
                <a:cubicBezTo>
                  <a:pt x="1996" y="255"/>
                  <a:pt x="1993" y="252"/>
                  <a:pt x="1988" y="252"/>
                </a:cubicBezTo>
                <a:close/>
                <a:moveTo>
                  <a:pt x="2011" y="252"/>
                </a:moveTo>
                <a:cubicBezTo>
                  <a:pt x="2007" y="252"/>
                  <a:pt x="2004" y="255"/>
                  <a:pt x="2004" y="258"/>
                </a:cubicBezTo>
                <a:cubicBezTo>
                  <a:pt x="2004" y="262"/>
                  <a:pt x="2007" y="265"/>
                  <a:pt x="2011" y="265"/>
                </a:cubicBezTo>
                <a:cubicBezTo>
                  <a:pt x="2016" y="265"/>
                  <a:pt x="2019" y="262"/>
                  <a:pt x="2019" y="258"/>
                </a:cubicBezTo>
                <a:cubicBezTo>
                  <a:pt x="2019" y="255"/>
                  <a:pt x="2016" y="252"/>
                  <a:pt x="2011" y="252"/>
                </a:cubicBezTo>
                <a:close/>
                <a:moveTo>
                  <a:pt x="1988" y="271"/>
                </a:moveTo>
                <a:cubicBezTo>
                  <a:pt x="1984" y="271"/>
                  <a:pt x="1981" y="274"/>
                  <a:pt x="1981" y="278"/>
                </a:cubicBezTo>
                <a:cubicBezTo>
                  <a:pt x="1981" y="282"/>
                  <a:pt x="1984" y="285"/>
                  <a:pt x="1988" y="285"/>
                </a:cubicBezTo>
                <a:cubicBezTo>
                  <a:pt x="1993" y="285"/>
                  <a:pt x="1996" y="282"/>
                  <a:pt x="1996" y="278"/>
                </a:cubicBezTo>
                <a:cubicBezTo>
                  <a:pt x="1996" y="274"/>
                  <a:pt x="1993" y="271"/>
                  <a:pt x="1988" y="271"/>
                </a:cubicBezTo>
                <a:close/>
                <a:moveTo>
                  <a:pt x="2011" y="271"/>
                </a:moveTo>
                <a:cubicBezTo>
                  <a:pt x="2007" y="271"/>
                  <a:pt x="2004" y="274"/>
                  <a:pt x="2004" y="278"/>
                </a:cubicBezTo>
                <a:cubicBezTo>
                  <a:pt x="2004" y="282"/>
                  <a:pt x="2007" y="285"/>
                  <a:pt x="2011" y="285"/>
                </a:cubicBezTo>
                <a:cubicBezTo>
                  <a:pt x="2016" y="285"/>
                  <a:pt x="2019" y="282"/>
                  <a:pt x="2019" y="278"/>
                </a:cubicBezTo>
                <a:cubicBezTo>
                  <a:pt x="2019" y="274"/>
                  <a:pt x="2016" y="271"/>
                  <a:pt x="2011" y="271"/>
                </a:cubicBezTo>
                <a:close/>
                <a:moveTo>
                  <a:pt x="2033" y="155"/>
                </a:moveTo>
                <a:cubicBezTo>
                  <a:pt x="2029" y="155"/>
                  <a:pt x="2025" y="158"/>
                  <a:pt x="2025" y="162"/>
                </a:cubicBezTo>
                <a:cubicBezTo>
                  <a:pt x="2025" y="166"/>
                  <a:pt x="2029" y="169"/>
                  <a:pt x="2033" y="169"/>
                </a:cubicBezTo>
                <a:cubicBezTo>
                  <a:pt x="2037" y="169"/>
                  <a:pt x="2041" y="166"/>
                  <a:pt x="2041" y="162"/>
                </a:cubicBezTo>
                <a:cubicBezTo>
                  <a:pt x="2041" y="158"/>
                  <a:pt x="2037" y="155"/>
                  <a:pt x="2033" y="155"/>
                </a:cubicBezTo>
                <a:close/>
                <a:moveTo>
                  <a:pt x="2055" y="155"/>
                </a:moveTo>
                <a:cubicBezTo>
                  <a:pt x="2051" y="155"/>
                  <a:pt x="2047" y="158"/>
                  <a:pt x="2047" y="162"/>
                </a:cubicBezTo>
                <a:cubicBezTo>
                  <a:pt x="2047" y="166"/>
                  <a:pt x="2051" y="169"/>
                  <a:pt x="2055" y="169"/>
                </a:cubicBezTo>
                <a:cubicBezTo>
                  <a:pt x="2059" y="169"/>
                  <a:pt x="2063" y="166"/>
                  <a:pt x="2063" y="162"/>
                </a:cubicBezTo>
                <a:cubicBezTo>
                  <a:pt x="2063" y="158"/>
                  <a:pt x="2059" y="155"/>
                  <a:pt x="2055" y="155"/>
                </a:cubicBezTo>
                <a:close/>
                <a:moveTo>
                  <a:pt x="2033" y="175"/>
                </a:moveTo>
                <a:cubicBezTo>
                  <a:pt x="2029" y="175"/>
                  <a:pt x="2025" y="178"/>
                  <a:pt x="2025" y="182"/>
                </a:cubicBezTo>
                <a:cubicBezTo>
                  <a:pt x="2025" y="185"/>
                  <a:pt x="2029" y="188"/>
                  <a:pt x="2033" y="188"/>
                </a:cubicBezTo>
                <a:cubicBezTo>
                  <a:pt x="2037" y="188"/>
                  <a:pt x="2041" y="185"/>
                  <a:pt x="2041" y="182"/>
                </a:cubicBezTo>
                <a:cubicBezTo>
                  <a:pt x="2041" y="178"/>
                  <a:pt x="2037" y="175"/>
                  <a:pt x="2033" y="175"/>
                </a:cubicBezTo>
                <a:close/>
                <a:moveTo>
                  <a:pt x="2055" y="175"/>
                </a:moveTo>
                <a:cubicBezTo>
                  <a:pt x="2051" y="175"/>
                  <a:pt x="2047" y="178"/>
                  <a:pt x="2047" y="182"/>
                </a:cubicBezTo>
                <a:cubicBezTo>
                  <a:pt x="2047" y="185"/>
                  <a:pt x="2051" y="188"/>
                  <a:pt x="2055" y="188"/>
                </a:cubicBezTo>
                <a:cubicBezTo>
                  <a:pt x="2059" y="188"/>
                  <a:pt x="2063" y="185"/>
                  <a:pt x="2063" y="182"/>
                </a:cubicBezTo>
                <a:cubicBezTo>
                  <a:pt x="2063" y="178"/>
                  <a:pt x="2059" y="175"/>
                  <a:pt x="2055" y="175"/>
                </a:cubicBezTo>
                <a:close/>
                <a:moveTo>
                  <a:pt x="2033" y="194"/>
                </a:moveTo>
                <a:cubicBezTo>
                  <a:pt x="2029" y="194"/>
                  <a:pt x="2025" y="197"/>
                  <a:pt x="2025" y="201"/>
                </a:cubicBezTo>
                <a:cubicBezTo>
                  <a:pt x="2025" y="205"/>
                  <a:pt x="2029" y="208"/>
                  <a:pt x="2033" y="208"/>
                </a:cubicBezTo>
                <a:cubicBezTo>
                  <a:pt x="2037" y="208"/>
                  <a:pt x="2041" y="205"/>
                  <a:pt x="2041" y="201"/>
                </a:cubicBezTo>
                <a:cubicBezTo>
                  <a:pt x="2041" y="197"/>
                  <a:pt x="2037" y="194"/>
                  <a:pt x="2033" y="194"/>
                </a:cubicBezTo>
                <a:close/>
                <a:moveTo>
                  <a:pt x="2055" y="194"/>
                </a:moveTo>
                <a:cubicBezTo>
                  <a:pt x="2051" y="194"/>
                  <a:pt x="2047" y="197"/>
                  <a:pt x="2047" y="201"/>
                </a:cubicBezTo>
                <a:cubicBezTo>
                  <a:pt x="2047" y="205"/>
                  <a:pt x="2051" y="208"/>
                  <a:pt x="2055" y="208"/>
                </a:cubicBezTo>
                <a:cubicBezTo>
                  <a:pt x="2059" y="208"/>
                  <a:pt x="2063" y="205"/>
                  <a:pt x="2063" y="201"/>
                </a:cubicBezTo>
                <a:cubicBezTo>
                  <a:pt x="2063" y="197"/>
                  <a:pt x="2059" y="194"/>
                  <a:pt x="2055" y="194"/>
                </a:cubicBezTo>
                <a:close/>
                <a:moveTo>
                  <a:pt x="2033" y="214"/>
                </a:moveTo>
                <a:cubicBezTo>
                  <a:pt x="2029" y="214"/>
                  <a:pt x="2025" y="217"/>
                  <a:pt x="2025" y="220"/>
                </a:cubicBezTo>
                <a:cubicBezTo>
                  <a:pt x="2025" y="224"/>
                  <a:pt x="2029" y="227"/>
                  <a:pt x="2033" y="227"/>
                </a:cubicBezTo>
                <a:cubicBezTo>
                  <a:pt x="2037" y="227"/>
                  <a:pt x="2041" y="224"/>
                  <a:pt x="2041" y="220"/>
                </a:cubicBezTo>
                <a:cubicBezTo>
                  <a:pt x="2041" y="217"/>
                  <a:pt x="2037" y="214"/>
                  <a:pt x="2033" y="214"/>
                </a:cubicBezTo>
                <a:close/>
                <a:moveTo>
                  <a:pt x="2055" y="214"/>
                </a:moveTo>
                <a:cubicBezTo>
                  <a:pt x="2051" y="214"/>
                  <a:pt x="2047" y="217"/>
                  <a:pt x="2047" y="220"/>
                </a:cubicBezTo>
                <a:cubicBezTo>
                  <a:pt x="2047" y="224"/>
                  <a:pt x="2051" y="227"/>
                  <a:pt x="2055" y="227"/>
                </a:cubicBezTo>
                <a:cubicBezTo>
                  <a:pt x="2059" y="227"/>
                  <a:pt x="2063" y="224"/>
                  <a:pt x="2063" y="220"/>
                </a:cubicBezTo>
                <a:cubicBezTo>
                  <a:pt x="2063" y="217"/>
                  <a:pt x="2059" y="214"/>
                  <a:pt x="2055" y="214"/>
                </a:cubicBezTo>
                <a:close/>
                <a:moveTo>
                  <a:pt x="2033" y="233"/>
                </a:moveTo>
                <a:cubicBezTo>
                  <a:pt x="2029" y="233"/>
                  <a:pt x="2025" y="236"/>
                  <a:pt x="2025" y="239"/>
                </a:cubicBezTo>
                <a:cubicBezTo>
                  <a:pt x="2025" y="243"/>
                  <a:pt x="2029" y="245"/>
                  <a:pt x="2033" y="245"/>
                </a:cubicBezTo>
                <a:cubicBezTo>
                  <a:pt x="2037" y="245"/>
                  <a:pt x="2041" y="243"/>
                  <a:pt x="2041" y="239"/>
                </a:cubicBezTo>
                <a:cubicBezTo>
                  <a:pt x="2041" y="236"/>
                  <a:pt x="2037" y="233"/>
                  <a:pt x="2033" y="233"/>
                </a:cubicBezTo>
                <a:close/>
                <a:moveTo>
                  <a:pt x="2055" y="233"/>
                </a:moveTo>
                <a:cubicBezTo>
                  <a:pt x="2051" y="233"/>
                  <a:pt x="2047" y="236"/>
                  <a:pt x="2047" y="239"/>
                </a:cubicBezTo>
                <a:cubicBezTo>
                  <a:pt x="2047" y="243"/>
                  <a:pt x="2051" y="245"/>
                  <a:pt x="2055" y="245"/>
                </a:cubicBezTo>
                <a:cubicBezTo>
                  <a:pt x="2059" y="245"/>
                  <a:pt x="2063" y="243"/>
                  <a:pt x="2063" y="239"/>
                </a:cubicBezTo>
                <a:cubicBezTo>
                  <a:pt x="2063" y="236"/>
                  <a:pt x="2059" y="233"/>
                  <a:pt x="2055" y="233"/>
                </a:cubicBezTo>
                <a:close/>
                <a:moveTo>
                  <a:pt x="2033" y="252"/>
                </a:moveTo>
                <a:cubicBezTo>
                  <a:pt x="2029" y="252"/>
                  <a:pt x="2025" y="255"/>
                  <a:pt x="2025" y="258"/>
                </a:cubicBezTo>
                <a:cubicBezTo>
                  <a:pt x="2025" y="262"/>
                  <a:pt x="2029" y="265"/>
                  <a:pt x="2033" y="265"/>
                </a:cubicBezTo>
                <a:cubicBezTo>
                  <a:pt x="2037" y="265"/>
                  <a:pt x="2041" y="262"/>
                  <a:pt x="2041" y="258"/>
                </a:cubicBezTo>
                <a:cubicBezTo>
                  <a:pt x="2041" y="255"/>
                  <a:pt x="2037" y="252"/>
                  <a:pt x="2033" y="252"/>
                </a:cubicBezTo>
                <a:close/>
                <a:moveTo>
                  <a:pt x="2055" y="252"/>
                </a:moveTo>
                <a:cubicBezTo>
                  <a:pt x="2051" y="252"/>
                  <a:pt x="2047" y="255"/>
                  <a:pt x="2047" y="258"/>
                </a:cubicBezTo>
                <a:cubicBezTo>
                  <a:pt x="2047" y="262"/>
                  <a:pt x="2051" y="265"/>
                  <a:pt x="2055" y="265"/>
                </a:cubicBezTo>
                <a:cubicBezTo>
                  <a:pt x="2059" y="265"/>
                  <a:pt x="2063" y="262"/>
                  <a:pt x="2063" y="258"/>
                </a:cubicBezTo>
                <a:cubicBezTo>
                  <a:pt x="2063" y="255"/>
                  <a:pt x="2059" y="252"/>
                  <a:pt x="2055" y="252"/>
                </a:cubicBezTo>
                <a:close/>
                <a:moveTo>
                  <a:pt x="2033" y="271"/>
                </a:moveTo>
                <a:cubicBezTo>
                  <a:pt x="2029" y="271"/>
                  <a:pt x="2025" y="274"/>
                  <a:pt x="2025" y="278"/>
                </a:cubicBezTo>
                <a:cubicBezTo>
                  <a:pt x="2025" y="282"/>
                  <a:pt x="2029" y="285"/>
                  <a:pt x="2033" y="285"/>
                </a:cubicBezTo>
                <a:cubicBezTo>
                  <a:pt x="2037" y="285"/>
                  <a:pt x="2041" y="282"/>
                  <a:pt x="2041" y="278"/>
                </a:cubicBezTo>
                <a:cubicBezTo>
                  <a:pt x="2041" y="274"/>
                  <a:pt x="2037" y="271"/>
                  <a:pt x="2033" y="271"/>
                </a:cubicBezTo>
                <a:close/>
                <a:moveTo>
                  <a:pt x="2055" y="271"/>
                </a:moveTo>
                <a:cubicBezTo>
                  <a:pt x="2051" y="271"/>
                  <a:pt x="2047" y="274"/>
                  <a:pt x="2047" y="278"/>
                </a:cubicBezTo>
                <a:cubicBezTo>
                  <a:pt x="2047" y="282"/>
                  <a:pt x="2051" y="285"/>
                  <a:pt x="2055" y="285"/>
                </a:cubicBezTo>
                <a:cubicBezTo>
                  <a:pt x="2059" y="285"/>
                  <a:pt x="2063" y="282"/>
                  <a:pt x="2063" y="278"/>
                </a:cubicBezTo>
                <a:cubicBezTo>
                  <a:pt x="2063" y="274"/>
                  <a:pt x="2059" y="271"/>
                  <a:pt x="2055" y="271"/>
                </a:cubicBezTo>
                <a:close/>
                <a:moveTo>
                  <a:pt x="2077" y="155"/>
                </a:moveTo>
                <a:cubicBezTo>
                  <a:pt x="2073" y="155"/>
                  <a:pt x="2069" y="158"/>
                  <a:pt x="2069" y="162"/>
                </a:cubicBezTo>
                <a:cubicBezTo>
                  <a:pt x="2069" y="166"/>
                  <a:pt x="2073" y="169"/>
                  <a:pt x="2077" y="169"/>
                </a:cubicBezTo>
                <a:cubicBezTo>
                  <a:pt x="2081" y="169"/>
                  <a:pt x="2085" y="166"/>
                  <a:pt x="2085" y="162"/>
                </a:cubicBezTo>
                <a:cubicBezTo>
                  <a:pt x="2085" y="158"/>
                  <a:pt x="2081" y="155"/>
                  <a:pt x="2077" y="155"/>
                </a:cubicBezTo>
                <a:close/>
                <a:moveTo>
                  <a:pt x="2100" y="155"/>
                </a:moveTo>
                <a:cubicBezTo>
                  <a:pt x="2096" y="155"/>
                  <a:pt x="2092" y="158"/>
                  <a:pt x="2092" y="162"/>
                </a:cubicBezTo>
                <a:cubicBezTo>
                  <a:pt x="2092" y="166"/>
                  <a:pt x="2096" y="169"/>
                  <a:pt x="2100" y="169"/>
                </a:cubicBezTo>
                <a:cubicBezTo>
                  <a:pt x="2104" y="169"/>
                  <a:pt x="2108" y="166"/>
                  <a:pt x="2108" y="162"/>
                </a:cubicBezTo>
                <a:cubicBezTo>
                  <a:pt x="2108" y="158"/>
                  <a:pt x="2104" y="155"/>
                  <a:pt x="2100" y="155"/>
                </a:cubicBezTo>
                <a:close/>
                <a:moveTo>
                  <a:pt x="2077" y="175"/>
                </a:moveTo>
                <a:cubicBezTo>
                  <a:pt x="2073" y="175"/>
                  <a:pt x="2069" y="178"/>
                  <a:pt x="2069" y="182"/>
                </a:cubicBezTo>
                <a:cubicBezTo>
                  <a:pt x="2069" y="185"/>
                  <a:pt x="2073" y="188"/>
                  <a:pt x="2077" y="188"/>
                </a:cubicBezTo>
                <a:cubicBezTo>
                  <a:pt x="2081" y="188"/>
                  <a:pt x="2085" y="185"/>
                  <a:pt x="2085" y="182"/>
                </a:cubicBezTo>
                <a:cubicBezTo>
                  <a:pt x="2085" y="178"/>
                  <a:pt x="2081" y="175"/>
                  <a:pt x="2077" y="175"/>
                </a:cubicBezTo>
                <a:close/>
                <a:moveTo>
                  <a:pt x="2100" y="175"/>
                </a:moveTo>
                <a:cubicBezTo>
                  <a:pt x="2096" y="175"/>
                  <a:pt x="2092" y="178"/>
                  <a:pt x="2092" y="182"/>
                </a:cubicBezTo>
                <a:cubicBezTo>
                  <a:pt x="2092" y="185"/>
                  <a:pt x="2096" y="188"/>
                  <a:pt x="2100" y="188"/>
                </a:cubicBezTo>
                <a:cubicBezTo>
                  <a:pt x="2104" y="188"/>
                  <a:pt x="2108" y="185"/>
                  <a:pt x="2108" y="182"/>
                </a:cubicBezTo>
                <a:cubicBezTo>
                  <a:pt x="2108" y="178"/>
                  <a:pt x="2104" y="175"/>
                  <a:pt x="2100" y="175"/>
                </a:cubicBezTo>
                <a:close/>
                <a:moveTo>
                  <a:pt x="2077" y="194"/>
                </a:moveTo>
                <a:cubicBezTo>
                  <a:pt x="2073" y="194"/>
                  <a:pt x="2069" y="197"/>
                  <a:pt x="2069" y="201"/>
                </a:cubicBezTo>
                <a:cubicBezTo>
                  <a:pt x="2069" y="205"/>
                  <a:pt x="2073" y="208"/>
                  <a:pt x="2077" y="208"/>
                </a:cubicBezTo>
                <a:cubicBezTo>
                  <a:pt x="2081" y="208"/>
                  <a:pt x="2085" y="205"/>
                  <a:pt x="2085" y="201"/>
                </a:cubicBezTo>
                <a:cubicBezTo>
                  <a:pt x="2085" y="197"/>
                  <a:pt x="2081" y="194"/>
                  <a:pt x="2077" y="194"/>
                </a:cubicBezTo>
                <a:close/>
                <a:moveTo>
                  <a:pt x="2100" y="194"/>
                </a:moveTo>
                <a:cubicBezTo>
                  <a:pt x="2096" y="194"/>
                  <a:pt x="2092" y="197"/>
                  <a:pt x="2092" y="201"/>
                </a:cubicBezTo>
                <a:cubicBezTo>
                  <a:pt x="2092" y="205"/>
                  <a:pt x="2096" y="208"/>
                  <a:pt x="2100" y="208"/>
                </a:cubicBezTo>
                <a:cubicBezTo>
                  <a:pt x="2104" y="208"/>
                  <a:pt x="2108" y="205"/>
                  <a:pt x="2108" y="201"/>
                </a:cubicBezTo>
                <a:cubicBezTo>
                  <a:pt x="2108" y="197"/>
                  <a:pt x="2104" y="194"/>
                  <a:pt x="2100" y="194"/>
                </a:cubicBezTo>
                <a:close/>
                <a:moveTo>
                  <a:pt x="2077" y="214"/>
                </a:moveTo>
                <a:cubicBezTo>
                  <a:pt x="2073" y="214"/>
                  <a:pt x="2069" y="217"/>
                  <a:pt x="2069" y="220"/>
                </a:cubicBezTo>
                <a:cubicBezTo>
                  <a:pt x="2069" y="224"/>
                  <a:pt x="2073" y="227"/>
                  <a:pt x="2077" y="227"/>
                </a:cubicBezTo>
                <a:cubicBezTo>
                  <a:pt x="2081" y="227"/>
                  <a:pt x="2085" y="224"/>
                  <a:pt x="2085" y="220"/>
                </a:cubicBezTo>
                <a:cubicBezTo>
                  <a:pt x="2085" y="217"/>
                  <a:pt x="2081" y="214"/>
                  <a:pt x="2077" y="214"/>
                </a:cubicBezTo>
                <a:close/>
                <a:moveTo>
                  <a:pt x="2100" y="214"/>
                </a:moveTo>
                <a:cubicBezTo>
                  <a:pt x="2096" y="214"/>
                  <a:pt x="2092" y="217"/>
                  <a:pt x="2092" y="220"/>
                </a:cubicBezTo>
                <a:cubicBezTo>
                  <a:pt x="2092" y="224"/>
                  <a:pt x="2096" y="227"/>
                  <a:pt x="2100" y="227"/>
                </a:cubicBezTo>
                <a:cubicBezTo>
                  <a:pt x="2104" y="227"/>
                  <a:pt x="2108" y="224"/>
                  <a:pt x="2108" y="220"/>
                </a:cubicBezTo>
                <a:cubicBezTo>
                  <a:pt x="2108" y="217"/>
                  <a:pt x="2104" y="214"/>
                  <a:pt x="2100" y="214"/>
                </a:cubicBezTo>
                <a:close/>
                <a:moveTo>
                  <a:pt x="2077" y="233"/>
                </a:moveTo>
                <a:cubicBezTo>
                  <a:pt x="2073" y="233"/>
                  <a:pt x="2069" y="236"/>
                  <a:pt x="2069" y="239"/>
                </a:cubicBezTo>
                <a:cubicBezTo>
                  <a:pt x="2069" y="243"/>
                  <a:pt x="2073" y="245"/>
                  <a:pt x="2077" y="245"/>
                </a:cubicBezTo>
                <a:cubicBezTo>
                  <a:pt x="2081" y="245"/>
                  <a:pt x="2085" y="243"/>
                  <a:pt x="2085" y="239"/>
                </a:cubicBezTo>
                <a:cubicBezTo>
                  <a:pt x="2085" y="236"/>
                  <a:pt x="2081" y="233"/>
                  <a:pt x="2077" y="233"/>
                </a:cubicBezTo>
                <a:close/>
                <a:moveTo>
                  <a:pt x="2100" y="233"/>
                </a:moveTo>
                <a:cubicBezTo>
                  <a:pt x="2096" y="233"/>
                  <a:pt x="2092" y="236"/>
                  <a:pt x="2092" y="239"/>
                </a:cubicBezTo>
                <a:cubicBezTo>
                  <a:pt x="2092" y="243"/>
                  <a:pt x="2096" y="245"/>
                  <a:pt x="2100" y="245"/>
                </a:cubicBezTo>
                <a:cubicBezTo>
                  <a:pt x="2104" y="245"/>
                  <a:pt x="2108" y="243"/>
                  <a:pt x="2108" y="239"/>
                </a:cubicBezTo>
                <a:cubicBezTo>
                  <a:pt x="2108" y="236"/>
                  <a:pt x="2104" y="233"/>
                  <a:pt x="2100" y="233"/>
                </a:cubicBezTo>
                <a:close/>
                <a:moveTo>
                  <a:pt x="2077" y="252"/>
                </a:moveTo>
                <a:cubicBezTo>
                  <a:pt x="2073" y="252"/>
                  <a:pt x="2069" y="255"/>
                  <a:pt x="2069" y="258"/>
                </a:cubicBezTo>
                <a:cubicBezTo>
                  <a:pt x="2069" y="262"/>
                  <a:pt x="2073" y="265"/>
                  <a:pt x="2077" y="265"/>
                </a:cubicBezTo>
                <a:cubicBezTo>
                  <a:pt x="2081" y="265"/>
                  <a:pt x="2085" y="262"/>
                  <a:pt x="2085" y="258"/>
                </a:cubicBezTo>
                <a:cubicBezTo>
                  <a:pt x="2085" y="255"/>
                  <a:pt x="2081" y="252"/>
                  <a:pt x="2077" y="252"/>
                </a:cubicBezTo>
                <a:close/>
                <a:moveTo>
                  <a:pt x="2100" y="252"/>
                </a:moveTo>
                <a:cubicBezTo>
                  <a:pt x="2096" y="252"/>
                  <a:pt x="2092" y="255"/>
                  <a:pt x="2092" y="258"/>
                </a:cubicBezTo>
                <a:cubicBezTo>
                  <a:pt x="2092" y="262"/>
                  <a:pt x="2096" y="265"/>
                  <a:pt x="2100" y="265"/>
                </a:cubicBezTo>
                <a:cubicBezTo>
                  <a:pt x="2104" y="265"/>
                  <a:pt x="2108" y="262"/>
                  <a:pt x="2108" y="258"/>
                </a:cubicBezTo>
                <a:cubicBezTo>
                  <a:pt x="2108" y="255"/>
                  <a:pt x="2104" y="252"/>
                  <a:pt x="2100" y="252"/>
                </a:cubicBezTo>
                <a:close/>
                <a:moveTo>
                  <a:pt x="2077" y="271"/>
                </a:moveTo>
                <a:cubicBezTo>
                  <a:pt x="2073" y="271"/>
                  <a:pt x="2069" y="274"/>
                  <a:pt x="2069" y="278"/>
                </a:cubicBezTo>
                <a:cubicBezTo>
                  <a:pt x="2069" y="282"/>
                  <a:pt x="2073" y="285"/>
                  <a:pt x="2077" y="285"/>
                </a:cubicBezTo>
                <a:cubicBezTo>
                  <a:pt x="2081" y="285"/>
                  <a:pt x="2085" y="282"/>
                  <a:pt x="2085" y="278"/>
                </a:cubicBezTo>
                <a:cubicBezTo>
                  <a:pt x="2085" y="274"/>
                  <a:pt x="2081" y="271"/>
                  <a:pt x="2077" y="271"/>
                </a:cubicBezTo>
                <a:close/>
                <a:moveTo>
                  <a:pt x="2100" y="271"/>
                </a:moveTo>
                <a:cubicBezTo>
                  <a:pt x="2096" y="271"/>
                  <a:pt x="2092" y="274"/>
                  <a:pt x="2092" y="278"/>
                </a:cubicBezTo>
                <a:cubicBezTo>
                  <a:pt x="2092" y="282"/>
                  <a:pt x="2096" y="285"/>
                  <a:pt x="2100" y="285"/>
                </a:cubicBezTo>
                <a:cubicBezTo>
                  <a:pt x="2104" y="285"/>
                  <a:pt x="2108" y="282"/>
                  <a:pt x="2108" y="278"/>
                </a:cubicBezTo>
                <a:cubicBezTo>
                  <a:pt x="2108" y="274"/>
                  <a:pt x="2104" y="271"/>
                  <a:pt x="2100" y="271"/>
                </a:cubicBezTo>
                <a:close/>
                <a:moveTo>
                  <a:pt x="2122" y="155"/>
                </a:moveTo>
                <a:cubicBezTo>
                  <a:pt x="2118" y="155"/>
                  <a:pt x="2115" y="158"/>
                  <a:pt x="2115" y="162"/>
                </a:cubicBezTo>
                <a:cubicBezTo>
                  <a:pt x="2115" y="166"/>
                  <a:pt x="2118" y="169"/>
                  <a:pt x="2122" y="169"/>
                </a:cubicBezTo>
                <a:cubicBezTo>
                  <a:pt x="2126" y="169"/>
                  <a:pt x="2129" y="166"/>
                  <a:pt x="2129" y="162"/>
                </a:cubicBezTo>
                <a:cubicBezTo>
                  <a:pt x="2129" y="158"/>
                  <a:pt x="2126" y="155"/>
                  <a:pt x="2122" y="155"/>
                </a:cubicBezTo>
                <a:close/>
                <a:moveTo>
                  <a:pt x="2144" y="155"/>
                </a:moveTo>
                <a:cubicBezTo>
                  <a:pt x="2140" y="155"/>
                  <a:pt x="2136" y="158"/>
                  <a:pt x="2136" y="162"/>
                </a:cubicBezTo>
                <a:cubicBezTo>
                  <a:pt x="2136" y="166"/>
                  <a:pt x="2140" y="169"/>
                  <a:pt x="2144" y="169"/>
                </a:cubicBezTo>
                <a:cubicBezTo>
                  <a:pt x="2148" y="169"/>
                  <a:pt x="2152" y="166"/>
                  <a:pt x="2152" y="162"/>
                </a:cubicBezTo>
                <a:cubicBezTo>
                  <a:pt x="2152" y="158"/>
                  <a:pt x="2148" y="155"/>
                  <a:pt x="2144" y="155"/>
                </a:cubicBezTo>
                <a:close/>
                <a:moveTo>
                  <a:pt x="2122" y="175"/>
                </a:moveTo>
                <a:cubicBezTo>
                  <a:pt x="2118" y="175"/>
                  <a:pt x="2115" y="178"/>
                  <a:pt x="2115" y="182"/>
                </a:cubicBezTo>
                <a:cubicBezTo>
                  <a:pt x="2115" y="185"/>
                  <a:pt x="2118" y="188"/>
                  <a:pt x="2122" y="188"/>
                </a:cubicBezTo>
                <a:cubicBezTo>
                  <a:pt x="2126" y="188"/>
                  <a:pt x="2129" y="185"/>
                  <a:pt x="2129" y="182"/>
                </a:cubicBezTo>
                <a:cubicBezTo>
                  <a:pt x="2129" y="178"/>
                  <a:pt x="2126" y="175"/>
                  <a:pt x="2122" y="175"/>
                </a:cubicBezTo>
                <a:close/>
                <a:moveTo>
                  <a:pt x="2144" y="175"/>
                </a:moveTo>
                <a:cubicBezTo>
                  <a:pt x="2140" y="175"/>
                  <a:pt x="2136" y="178"/>
                  <a:pt x="2136" y="182"/>
                </a:cubicBezTo>
                <a:cubicBezTo>
                  <a:pt x="2136" y="185"/>
                  <a:pt x="2140" y="188"/>
                  <a:pt x="2144" y="188"/>
                </a:cubicBezTo>
                <a:cubicBezTo>
                  <a:pt x="2148" y="188"/>
                  <a:pt x="2152" y="185"/>
                  <a:pt x="2152" y="182"/>
                </a:cubicBezTo>
                <a:cubicBezTo>
                  <a:pt x="2152" y="178"/>
                  <a:pt x="2148" y="175"/>
                  <a:pt x="2144" y="175"/>
                </a:cubicBezTo>
                <a:close/>
                <a:moveTo>
                  <a:pt x="2122" y="194"/>
                </a:moveTo>
                <a:cubicBezTo>
                  <a:pt x="2118" y="194"/>
                  <a:pt x="2115" y="197"/>
                  <a:pt x="2115" y="201"/>
                </a:cubicBezTo>
                <a:cubicBezTo>
                  <a:pt x="2115" y="205"/>
                  <a:pt x="2118" y="208"/>
                  <a:pt x="2122" y="208"/>
                </a:cubicBezTo>
                <a:cubicBezTo>
                  <a:pt x="2126" y="208"/>
                  <a:pt x="2129" y="205"/>
                  <a:pt x="2129" y="201"/>
                </a:cubicBezTo>
                <a:cubicBezTo>
                  <a:pt x="2129" y="197"/>
                  <a:pt x="2126" y="194"/>
                  <a:pt x="2122" y="194"/>
                </a:cubicBezTo>
                <a:close/>
                <a:moveTo>
                  <a:pt x="2144" y="194"/>
                </a:moveTo>
                <a:cubicBezTo>
                  <a:pt x="2140" y="194"/>
                  <a:pt x="2136" y="197"/>
                  <a:pt x="2136" y="201"/>
                </a:cubicBezTo>
                <a:cubicBezTo>
                  <a:pt x="2136" y="205"/>
                  <a:pt x="2140" y="208"/>
                  <a:pt x="2144" y="208"/>
                </a:cubicBezTo>
                <a:cubicBezTo>
                  <a:pt x="2148" y="208"/>
                  <a:pt x="2152" y="205"/>
                  <a:pt x="2152" y="201"/>
                </a:cubicBezTo>
                <a:cubicBezTo>
                  <a:pt x="2152" y="197"/>
                  <a:pt x="2148" y="194"/>
                  <a:pt x="2144" y="194"/>
                </a:cubicBezTo>
                <a:close/>
                <a:moveTo>
                  <a:pt x="2122" y="214"/>
                </a:moveTo>
                <a:cubicBezTo>
                  <a:pt x="2118" y="214"/>
                  <a:pt x="2115" y="217"/>
                  <a:pt x="2115" y="220"/>
                </a:cubicBezTo>
                <a:cubicBezTo>
                  <a:pt x="2115" y="224"/>
                  <a:pt x="2118" y="227"/>
                  <a:pt x="2122" y="227"/>
                </a:cubicBezTo>
                <a:cubicBezTo>
                  <a:pt x="2126" y="227"/>
                  <a:pt x="2129" y="224"/>
                  <a:pt x="2129" y="220"/>
                </a:cubicBezTo>
                <a:cubicBezTo>
                  <a:pt x="2129" y="217"/>
                  <a:pt x="2126" y="214"/>
                  <a:pt x="2122" y="214"/>
                </a:cubicBezTo>
                <a:close/>
                <a:moveTo>
                  <a:pt x="2144" y="214"/>
                </a:moveTo>
                <a:cubicBezTo>
                  <a:pt x="2140" y="214"/>
                  <a:pt x="2136" y="217"/>
                  <a:pt x="2136" y="220"/>
                </a:cubicBezTo>
                <a:cubicBezTo>
                  <a:pt x="2136" y="224"/>
                  <a:pt x="2140" y="227"/>
                  <a:pt x="2144" y="227"/>
                </a:cubicBezTo>
                <a:cubicBezTo>
                  <a:pt x="2148" y="227"/>
                  <a:pt x="2152" y="224"/>
                  <a:pt x="2152" y="220"/>
                </a:cubicBezTo>
                <a:cubicBezTo>
                  <a:pt x="2152" y="217"/>
                  <a:pt x="2148" y="214"/>
                  <a:pt x="2144" y="214"/>
                </a:cubicBezTo>
                <a:close/>
                <a:moveTo>
                  <a:pt x="2122" y="233"/>
                </a:moveTo>
                <a:cubicBezTo>
                  <a:pt x="2118" y="233"/>
                  <a:pt x="2115" y="236"/>
                  <a:pt x="2115" y="239"/>
                </a:cubicBezTo>
                <a:cubicBezTo>
                  <a:pt x="2115" y="243"/>
                  <a:pt x="2118" y="245"/>
                  <a:pt x="2122" y="245"/>
                </a:cubicBezTo>
                <a:cubicBezTo>
                  <a:pt x="2126" y="245"/>
                  <a:pt x="2129" y="243"/>
                  <a:pt x="2129" y="239"/>
                </a:cubicBezTo>
                <a:cubicBezTo>
                  <a:pt x="2129" y="236"/>
                  <a:pt x="2126" y="233"/>
                  <a:pt x="2122" y="233"/>
                </a:cubicBezTo>
                <a:close/>
                <a:moveTo>
                  <a:pt x="2144" y="233"/>
                </a:moveTo>
                <a:cubicBezTo>
                  <a:pt x="2140" y="233"/>
                  <a:pt x="2136" y="236"/>
                  <a:pt x="2136" y="239"/>
                </a:cubicBezTo>
                <a:cubicBezTo>
                  <a:pt x="2136" y="243"/>
                  <a:pt x="2140" y="245"/>
                  <a:pt x="2144" y="245"/>
                </a:cubicBezTo>
                <a:cubicBezTo>
                  <a:pt x="2148" y="245"/>
                  <a:pt x="2152" y="243"/>
                  <a:pt x="2152" y="239"/>
                </a:cubicBezTo>
                <a:cubicBezTo>
                  <a:pt x="2152" y="236"/>
                  <a:pt x="2148" y="233"/>
                  <a:pt x="2144" y="233"/>
                </a:cubicBezTo>
                <a:close/>
                <a:moveTo>
                  <a:pt x="2122" y="252"/>
                </a:moveTo>
                <a:cubicBezTo>
                  <a:pt x="2118" y="252"/>
                  <a:pt x="2115" y="255"/>
                  <a:pt x="2115" y="258"/>
                </a:cubicBezTo>
                <a:cubicBezTo>
                  <a:pt x="2115" y="262"/>
                  <a:pt x="2118" y="265"/>
                  <a:pt x="2122" y="265"/>
                </a:cubicBezTo>
                <a:cubicBezTo>
                  <a:pt x="2126" y="265"/>
                  <a:pt x="2129" y="262"/>
                  <a:pt x="2129" y="258"/>
                </a:cubicBezTo>
                <a:cubicBezTo>
                  <a:pt x="2129" y="255"/>
                  <a:pt x="2126" y="252"/>
                  <a:pt x="2122" y="252"/>
                </a:cubicBezTo>
                <a:close/>
                <a:moveTo>
                  <a:pt x="2144" y="252"/>
                </a:moveTo>
                <a:cubicBezTo>
                  <a:pt x="2140" y="252"/>
                  <a:pt x="2136" y="255"/>
                  <a:pt x="2136" y="258"/>
                </a:cubicBezTo>
                <a:cubicBezTo>
                  <a:pt x="2136" y="262"/>
                  <a:pt x="2140" y="265"/>
                  <a:pt x="2144" y="265"/>
                </a:cubicBezTo>
                <a:cubicBezTo>
                  <a:pt x="2148" y="265"/>
                  <a:pt x="2152" y="262"/>
                  <a:pt x="2152" y="258"/>
                </a:cubicBezTo>
                <a:cubicBezTo>
                  <a:pt x="2152" y="255"/>
                  <a:pt x="2148" y="252"/>
                  <a:pt x="2144" y="252"/>
                </a:cubicBezTo>
                <a:close/>
                <a:moveTo>
                  <a:pt x="2122" y="271"/>
                </a:moveTo>
                <a:cubicBezTo>
                  <a:pt x="2118" y="271"/>
                  <a:pt x="2115" y="274"/>
                  <a:pt x="2115" y="278"/>
                </a:cubicBezTo>
                <a:cubicBezTo>
                  <a:pt x="2115" y="282"/>
                  <a:pt x="2118" y="285"/>
                  <a:pt x="2122" y="285"/>
                </a:cubicBezTo>
                <a:cubicBezTo>
                  <a:pt x="2126" y="285"/>
                  <a:pt x="2129" y="282"/>
                  <a:pt x="2129" y="278"/>
                </a:cubicBezTo>
                <a:cubicBezTo>
                  <a:pt x="2129" y="274"/>
                  <a:pt x="2126" y="271"/>
                  <a:pt x="2122" y="271"/>
                </a:cubicBezTo>
                <a:close/>
                <a:moveTo>
                  <a:pt x="2144" y="271"/>
                </a:moveTo>
                <a:cubicBezTo>
                  <a:pt x="2140" y="271"/>
                  <a:pt x="2136" y="274"/>
                  <a:pt x="2136" y="278"/>
                </a:cubicBezTo>
                <a:cubicBezTo>
                  <a:pt x="2136" y="282"/>
                  <a:pt x="2140" y="285"/>
                  <a:pt x="2144" y="285"/>
                </a:cubicBezTo>
                <a:cubicBezTo>
                  <a:pt x="2148" y="285"/>
                  <a:pt x="2152" y="282"/>
                  <a:pt x="2152" y="278"/>
                </a:cubicBezTo>
                <a:cubicBezTo>
                  <a:pt x="2152" y="274"/>
                  <a:pt x="2148" y="271"/>
                  <a:pt x="2144" y="271"/>
                </a:cubicBezTo>
                <a:close/>
                <a:moveTo>
                  <a:pt x="2166" y="155"/>
                </a:moveTo>
                <a:cubicBezTo>
                  <a:pt x="2162" y="155"/>
                  <a:pt x="2158" y="158"/>
                  <a:pt x="2158" y="162"/>
                </a:cubicBezTo>
                <a:cubicBezTo>
                  <a:pt x="2158" y="166"/>
                  <a:pt x="2162" y="169"/>
                  <a:pt x="2166" y="169"/>
                </a:cubicBezTo>
                <a:cubicBezTo>
                  <a:pt x="2170" y="169"/>
                  <a:pt x="2174" y="166"/>
                  <a:pt x="2174" y="162"/>
                </a:cubicBezTo>
                <a:cubicBezTo>
                  <a:pt x="2174" y="158"/>
                  <a:pt x="2170" y="155"/>
                  <a:pt x="2166" y="155"/>
                </a:cubicBezTo>
                <a:close/>
                <a:moveTo>
                  <a:pt x="2189" y="155"/>
                </a:moveTo>
                <a:cubicBezTo>
                  <a:pt x="2185" y="155"/>
                  <a:pt x="2181" y="158"/>
                  <a:pt x="2181" y="162"/>
                </a:cubicBezTo>
                <a:cubicBezTo>
                  <a:pt x="2181" y="166"/>
                  <a:pt x="2185" y="169"/>
                  <a:pt x="2189" y="169"/>
                </a:cubicBezTo>
                <a:cubicBezTo>
                  <a:pt x="2193" y="169"/>
                  <a:pt x="2197" y="166"/>
                  <a:pt x="2197" y="162"/>
                </a:cubicBezTo>
                <a:cubicBezTo>
                  <a:pt x="2197" y="158"/>
                  <a:pt x="2193" y="155"/>
                  <a:pt x="2189" y="155"/>
                </a:cubicBezTo>
                <a:close/>
                <a:moveTo>
                  <a:pt x="2166" y="175"/>
                </a:moveTo>
                <a:cubicBezTo>
                  <a:pt x="2162" y="175"/>
                  <a:pt x="2158" y="178"/>
                  <a:pt x="2158" y="182"/>
                </a:cubicBezTo>
                <a:cubicBezTo>
                  <a:pt x="2158" y="185"/>
                  <a:pt x="2162" y="188"/>
                  <a:pt x="2166" y="188"/>
                </a:cubicBezTo>
                <a:cubicBezTo>
                  <a:pt x="2170" y="188"/>
                  <a:pt x="2174" y="185"/>
                  <a:pt x="2174" y="182"/>
                </a:cubicBezTo>
                <a:cubicBezTo>
                  <a:pt x="2174" y="178"/>
                  <a:pt x="2170" y="175"/>
                  <a:pt x="2166" y="175"/>
                </a:cubicBezTo>
                <a:close/>
                <a:moveTo>
                  <a:pt x="2189" y="175"/>
                </a:moveTo>
                <a:cubicBezTo>
                  <a:pt x="2185" y="175"/>
                  <a:pt x="2181" y="178"/>
                  <a:pt x="2181" y="182"/>
                </a:cubicBezTo>
                <a:cubicBezTo>
                  <a:pt x="2181" y="185"/>
                  <a:pt x="2185" y="188"/>
                  <a:pt x="2189" y="188"/>
                </a:cubicBezTo>
                <a:cubicBezTo>
                  <a:pt x="2193" y="188"/>
                  <a:pt x="2197" y="185"/>
                  <a:pt x="2197" y="182"/>
                </a:cubicBezTo>
                <a:cubicBezTo>
                  <a:pt x="2197" y="178"/>
                  <a:pt x="2193" y="175"/>
                  <a:pt x="2189" y="175"/>
                </a:cubicBezTo>
                <a:close/>
                <a:moveTo>
                  <a:pt x="2166" y="194"/>
                </a:moveTo>
                <a:cubicBezTo>
                  <a:pt x="2162" y="194"/>
                  <a:pt x="2158" y="197"/>
                  <a:pt x="2158" y="201"/>
                </a:cubicBezTo>
                <a:cubicBezTo>
                  <a:pt x="2158" y="205"/>
                  <a:pt x="2162" y="208"/>
                  <a:pt x="2166" y="208"/>
                </a:cubicBezTo>
                <a:cubicBezTo>
                  <a:pt x="2170" y="208"/>
                  <a:pt x="2174" y="205"/>
                  <a:pt x="2174" y="201"/>
                </a:cubicBezTo>
                <a:cubicBezTo>
                  <a:pt x="2174" y="197"/>
                  <a:pt x="2170" y="194"/>
                  <a:pt x="2166" y="194"/>
                </a:cubicBezTo>
                <a:close/>
                <a:moveTo>
                  <a:pt x="2189" y="194"/>
                </a:moveTo>
                <a:cubicBezTo>
                  <a:pt x="2185" y="194"/>
                  <a:pt x="2181" y="197"/>
                  <a:pt x="2181" y="201"/>
                </a:cubicBezTo>
                <a:cubicBezTo>
                  <a:pt x="2181" y="205"/>
                  <a:pt x="2185" y="208"/>
                  <a:pt x="2189" y="208"/>
                </a:cubicBezTo>
                <a:cubicBezTo>
                  <a:pt x="2193" y="208"/>
                  <a:pt x="2197" y="205"/>
                  <a:pt x="2197" y="201"/>
                </a:cubicBezTo>
                <a:cubicBezTo>
                  <a:pt x="2197" y="197"/>
                  <a:pt x="2193" y="194"/>
                  <a:pt x="2189" y="194"/>
                </a:cubicBezTo>
                <a:close/>
                <a:moveTo>
                  <a:pt x="2166" y="214"/>
                </a:moveTo>
                <a:cubicBezTo>
                  <a:pt x="2162" y="214"/>
                  <a:pt x="2158" y="217"/>
                  <a:pt x="2158" y="220"/>
                </a:cubicBezTo>
                <a:cubicBezTo>
                  <a:pt x="2158" y="224"/>
                  <a:pt x="2162" y="227"/>
                  <a:pt x="2166" y="227"/>
                </a:cubicBezTo>
                <a:cubicBezTo>
                  <a:pt x="2170" y="227"/>
                  <a:pt x="2174" y="224"/>
                  <a:pt x="2174" y="220"/>
                </a:cubicBezTo>
                <a:cubicBezTo>
                  <a:pt x="2174" y="217"/>
                  <a:pt x="2170" y="214"/>
                  <a:pt x="2166" y="214"/>
                </a:cubicBezTo>
                <a:close/>
                <a:moveTo>
                  <a:pt x="2189" y="214"/>
                </a:moveTo>
                <a:cubicBezTo>
                  <a:pt x="2185" y="214"/>
                  <a:pt x="2181" y="217"/>
                  <a:pt x="2181" y="220"/>
                </a:cubicBezTo>
                <a:cubicBezTo>
                  <a:pt x="2181" y="224"/>
                  <a:pt x="2185" y="227"/>
                  <a:pt x="2189" y="227"/>
                </a:cubicBezTo>
                <a:cubicBezTo>
                  <a:pt x="2193" y="227"/>
                  <a:pt x="2197" y="224"/>
                  <a:pt x="2197" y="220"/>
                </a:cubicBezTo>
                <a:cubicBezTo>
                  <a:pt x="2197" y="217"/>
                  <a:pt x="2193" y="214"/>
                  <a:pt x="2189" y="214"/>
                </a:cubicBezTo>
                <a:close/>
                <a:moveTo>
                  <a:pt x="2166" y="233"/>
                </a:moveTo>
                <a:cubicBezTo>
                  <a:pt x="2162" y="233"/>
                  <a:pt x="2158" y="236"/>
                  <a:pt x="2158" y="239"/>
                </a:cubicBezTo>
                <a:cubicBezTo>
                  <a:pt x="2158" y="243"/>
                  <a:pt x="2162" y="245"/>
                  <a:pt x="2166" y="245"/>
                </a:cubicBezTo>
                <a:cubicBezTo>
                  <a:pt x="2170" y="245"/>
                  <a:pt x="2174" y="243"/>
                  <a:pt x="2174" y="239"/>
                </a:cubicBezTo>
                <a:cubicBezTo>
                  <a:pt x="2174" y="236"/>
                  <a:pt x="2170" y="233"/>
                  <a:pt x="2166" y="233"/>
                </a:cubicBezTo>
                <a:close/>
                <a:moveTo>
                  <a:pt x="2189" y="233"/>
                </a:moveTo>
                <a:cubicBezTo>
                  <a:pt x="2185" y="233"/>
                  <a:pt x="2181" y="236"/>
                  <a:pt x="2181" y="239"/>
                </a:cubicBezTo>
                <a:cubicBezTo>
                  <a:pt x="2181" y="243"/>
                  <a:pt x="2185" y="245"/>
                  <a:pt x="2189" y="245"/>
                </a:cubicBezTo>
                <a:cubicBezTo>
                  <a:pt x="2193" y="245"/>
                  <a:pt x="2197" y="243"/>
                  <a:pt x="2197" y="239"/>
                </a:cubicBezTo>
                <a:cubicBezTo>
                  <a:pt x="2197" y="236"/>
                  <a:pt x="2193" y="233"/>
                  <a:pt x="2189" y="233"/>
                </a:cubicBezTo>
                <a:close/>
                <a:moveTo>
                  <a:pt x="2166" y="252"/>
                </a:moveTo>
                <a:cubicBezTo>
                  <a:pt x="2162" y="252"/>
                  <a:pt x="2158" y="255"/>
                  <a:pt x="2158" y="258"/>
                </a:cubicBezTo>
                <a:cubicBezTo>
                  <a:pt x="2158" y="262"/>
                  <a:pt x="2162" y="265"/>
                  <a:pt x="2166" y="265"/>
                </a:cubicBezTo>
                <a:cubicBezTo>
                  <a:pt x="2170" y="265"/>
                  <a:pt x="2174" y="262"/>
                  <a:pt x="2174" y="258"/>
                </a:cubicBezTo>
                <a:cubicBezTo>
                  <a:pt x="2174" y="255"/>
                  <a:pt x="2170" y="252"/>
                  <a:pt x="2166" y="252"/>
                </a:cubicBezTo>
                <a:close/>
                <a:moveTo>
                  <a:pt x="2211" y="175"/>
                </a:moveTo>
                <a:cubicBezTo>
                  <a:pt x="2207" y="175"/>
                  <a:pt x="2203" y="178"/>
                  <a:pt x="2203" y="182"/>
                </a:cubicBezTo>
                <a:cubicBezTo>
                  <a:pt x="2203" y="185"/>
                  <a:pt x="2207" y="188"/>
                  <a:pt x="2211" y="188"/>
                </a:cubicBezTo>
                <a:cubicBezTo>
                  <a:pt x="2215" y="188"/>
                  <a:pt x="2218" y="185"/>
                  <a:pt x="2218" y="182"/>
                </a:cubicBezTo>
                <a:cubicBezTo>
                  <a:pt x="2218" y="178"/>
                  <a:pt x="2215" y="175"/>
                  <a:pt x="2211" y="175"/>
                </a:cubicBezTo>
                <a:close/>
                <a:moveTo>
                  <a:pt x="2233" y="175"/>
                </a:moveTo>
                <a:cubicBezTo>
                  <a:pt x="2228" y="175"/>
                  <a:pt x="2225" y="178"/>
                  <a:pt x="2225" y="182"/>
                </a:cubicBezTo>
                <a:cubicBezTo>
                  <a:pt x="2225" y="185"/>
                  <a:pt x="2228" y="188"/>
                  <a:pt x="2233" y="188"/>
                </a:cubicBezTo>
                <a:cubicBezTo>
                  <a:pt x="2237" y="188"/>
                  <a:pt x="2240" y="185"/>
                  <a:pt x="2240" y="182"/>
                </a:cubicBezTo>
                <a:cubicBezTo>
                  <a:pt x="2240" y="178"/>
                  <a:pt x="2237" y="175"/>
                  <a:pt x="2233" y="175"/>
                </a:cubicBezTo>
                <a:close/>
                <a:moveTo>
                  <a:pt x="2211" y="194"/>
                </a:moveTo>
                <a:cubicBezTo>
                  <a:pt x="2207" y="194"/>
                  <a:pt x="2203" y="197"/>
                  <a:pt x="2203" y="201"/>
                </a:cubicBezTo>
                <a:cubicBezTo>
                  <a:pt x="2203" y="205"/>
                  <a:pt x="2207" y="208"/>
                  <a:pt x="2211" y="208"/>
                </a:cubicBezTo>
                <a:cubicBezTo>
                  <a:pt x="2215" y="208"/>
                  <a:pt x="2218" y="205"/>
                  <a:pt x="2218" y="201"/>
                </a:cubicBezTo>
                <a:cubicBezTo>
                  <a:pt x="2218" y="197"/>
                  <a:pt x="2215" y="194"/>
                  <a:pt x="2211" y="194"/>
                </a:cubicBezTo>
                <a:close/>
                <a:moveTo>
                  <a:pt x="2233" y="194"/>
                </a:moveTo>
                <a:cubicBezTo>
                  <a:pt x="2228" y="194"/>
                  <a:pt x="2225" y="197"/>
                  <a:pt x="2225" y="201"/>
                </a:cubicBezTo>
                <a:cubicBezTo>
                  <a:pt x="2225" y="205"/>
                  <a:pt x="2228" y="208"/>
                  <a:pt x="2233" y="208"/>
                </a:cubicBezTo>
                <a:cubicBezTo>
                  <a:pt x="2237" y="208"/>
                  <a:pt x="2240" y="205"/>
                  <a:pt x="2240" y="201"/>
                </a:cubicBezTo>
                <a:cubicBezTo>
                  <a:pt x="2240" y="197"/>
                  <a:pt x="2237" y="194"/>
                  <a:pt x="2233" y="194"/>
                </a:cubicBezTo>
                <a:close/>
                <a:moveTo>
                  <a:pt x="2211" y="214"/>
                </a:moveTo>
                <a:cubicBezTo>
                  <a:pt x="2207" y="214"/>
                  <a:pt x="2203" y="217"/>
                  <a:pt x="2203" y="220"/>
                </a:cubicBezTo>
                <a:cubicBezTo>
                  <a:pt x="2203" y="224"/>
                  <a:pt x="2207" y="227"/>
                  <a:pt x="2211" y="227"/>
                </a:cubicBezTo>
                <a:cubicBezTo>
                  <a:pt x="2215" y="227"/>
                  <a:pt x="2218" y="224"/>
                  <a:pt x="2218" y="220"/>
                </a:cubicBezTo>
                <a:cubicBezTo>
                  <a:pt x="2218" y="217"/>
                  <a:pt x="2215" y="214"/>
                  <a:pt x="2211" y="214"/>
                </a:cubicBezTo>
                <a:close/>
                <a:moveTo>
                  <a:pt x="2233" y="214"/>
                </a:moveTo>
                <a:cubicBezTo>
                  <a:pt x="2228" y="214"/>
                  <a:pt x="2225" y="217"/>
                  <a:pt x="2225" y="220"/>
                </a:cubicBezTo>
                <a:cubicBezTo>
                  <a:pt x="2225" y="224"/>
                  <a:pt x="2228" y="227"/>
                  <a:pt x="2233" y="227"/>
                </a:cubicBezTo>
                <a:cubicBezTo>
                  <a:pt x="2237" y="227"/>
                  <a:pt x="2240" y="224"/>
                  <a:pt x="2240" y="220"/>
                </a:cubicBezTo>
                <a:cubicBezTo>
                  <a:pt x="2240" y="217"/>
                  <a:pt x="2237" y="214"/>
                  <a:pt x="2233" y="214"/>
                </a:cubicBezTo>
                <a:close/>
                <a:moveTo>
                  <a:pt x="2211" y="233"/>
                </a:moveTo>
                <a:cubicBezTo>
                  <a:pt x="2207" y="233"/>
                  <a:pt x="2203" y="236"/>
                  <a:pt x="2203" y="239"/>
                </a:cubicBezTo>
                <a:cubicBezTo>
                  <a:pt x="2203" y="243"/>
                  <a:pt x="2207" y="245"/>
                  <a:pt x="2211" y="245"/>
                </a:cubicBezTo>
                <a:cubicBezTo>
                  <a:pt x="2215" y="245"/>
                  <a:pt x="2218" y="243"/>
                  <a:pt x="2218" y="239"/>
                </a:cubicBezTo>
                <a:cubicBezTo>
                  <a:pt x="2218" y="236"/>
                  <a:pt x="2215" y="233"/>
                  <a:pt x="2211" y="233"/>
                </a:cubicBezTo>
                <a:close/>
                <a:moveTo>
                  <a:pt x="2233" y="233"/>
                </a:moveTo>
                <a:cubicBezTo>
                  <a:pt x="2228" y="233"/>
                  <a:pt x="2225" y="236"/>
                  <a:pt x="2225" y="239"/>
                </a:cubicBezTo>
                <a:cubicBezTo>
                  <a:pt x="2225" y="243"/>
                  <a:pt x="2228" y="245"/>
                  <a:pt x="2233" y="245"/>
                </a:cubicBezTo>
                <a:cubicBezTo>
                  <a:pt x="2237" y="245"/>
                  <a:pt x="2240" y="243"/>
                  <a:pt x="2240" y="239"/>
                </a:cubicBezTo>
                <a:cubicBezTo>
                  <a:pt x="2240" y="236"/>
                  <a:pt x="2237" y="233"/>
                  <a:pt x="2233" y="233"/>
                </a:cubicBezTo>
                <a:close/>
                <a:moveTo>
                  <a:pt x="2211" y="252"/>
                </a:moveTo>
                <a:cubicBezTo>
                  <a:pt x="2207" y="252"/>
                  <a:pt x="2203" y="255"/>
                  <a:pt x="2203" y="258"/>
                </a:cubicBezTo>
                <a:cubicBezTo>
                  <a:pt x="2203" y="262"/>
                  <a:pt x="2207" y="265"/>
                  <a:pt x="2211" y="265"/>
                </a:cubicBezTo>
                <a:cubicBezTo>
                  <a:pt x="2215" y="265"/>
                  <a:pt x="2218" y="262"/>
                  <a:pt x="2218" y="258"/>
                </a:cubicBezTo>
                <a:cubicBezTo>
                  <a:pt x="2218" y="255"/>
                  <a:pt x="2215" y="252"/>
                  <a:pt x="2211" y="252"/>
                </a:cubicBezTo>
                <a:close/>
                <a:moveTo>
                  <a:pt x="2233" y="252"/>
                </a:moveTo>
                <a:cubicBezTo>
                  <a:pt x="2228" y="252"/>
                  <a:pt x="2225" y="255"/>
                  <a:pt x="2225" y="258"/>
                </a:cubicBezTo>
                <a:cubicBezTo>
                  <a:pt x="2225" y="262"/>
                  <a:pt x="2228" y="265"/>
                  <a:pt x="2233" y="265"/>
                </a:cubicBezTo>
                <a:cubicBezTo>
                  <a:pt x="2237" y="265"/>
                  <a:pt x="2240" y="262"/>
                  <a:pt x="2240" y="258"/>
                </a:cubicBezTo>
                <a:cubicBezTo>
                  <a:pt x="2240" y="255"/>
                  <a:pt x="2237" y="252"/>
                  <a:pt x="2233" y="252"/>
                </a:cubicBezTo>
                <a:close/>
                <a:moveTo>
                  <a:pt x="2211" y="271"/>
                </a:moveTo>
                <a:cubicBezTo>
                  <a:pt x="2207" y="271"/>
                  <a:pt x="2203" y="274"/>
                  <a:pt x="2203" y="278"/>
                </a:cubicBezTo>
                <a:cubicBezTo>
                  <a:pt x="2203" y="282"/>
                  <a:pt x="2207" y="285"/>
                  <a:pt x="2211" y="285"/>
                </a:cubicBezTo>
                <a:cubicBezTo>
                  <a:pt x="2215" y="285"/>
                  <a:pt x="2218" y="282"/>
                  <a:pt x="2218" y="278"/>
                </a:cubicBezTo>
                <a:cubicBezTo>
                  <a:pt x="2218" y="274"/>
                  <a:pt x="2215" y="271"/>
                  <a:pt x="2211" y="271"/>
                </a:cubicBezTo>
                <a:close/>
                <a:moveTo>
                  <a:pt x="2233" y="271"/>
                </a:moveTo>
                <a:cubicBezTo>
                  <a:pt x="2228" y="271"/>
                  <a:pt x="2225" y="274"/>
                  <a:pt x="2225" y="278"/>
                </a:cubicBezTo>
                <a:cubicBezTo>
                  <a:pt x="2225" y="282"/>
                  <a:pt x="2228" y="285"/>
                  <a:pt x="2233" y="285"/>
                </a:cubicBezTo>
                <a:cubicBezTo>
                  <a:pt x="2237" y="285"/>
                  <a:pt x="2240" y="282"/>
                  <a:pt x="2240" y="278"/>
                </a:cubicBezTo>
                <a:cubicBezTo>
                  <a:pt x="2240" y="274"/>
                  <a:pt x="2237" y="271"/>
                  <a:pt x="2233" y="271"/>
                </a:cubicBezTo>
                <a:close/>
                <a:moveTo>
                  <a:pt x="2255" y="175"/>
                </a:moveTo>
                <a:cubicBezTo>
                  <a:pt x="2250" y="175"/>
                  <a:pt x="2247" y="178"/>
                  <a:pt x="2247" y="182"/>
                </a:cubicBezTo>
                <a:cubicBezTo>
                  <a:pt x="2247" y="185"/>
                  <a:pt x="2250" y="188"/>
                  <a:pt x="2255" y="188"/>
                </a:cubicBezTo>
                <a:cubicBezTo>
                  <a:pt x="2259" y="188"/>
                  <a:pt x="2262" y="185"/>
                  <a:pt x="2262" y="182"/>
                </a:cubicBezTo>
                <a:cubicBezTo>
                  <a:pt x="2262" y="178"/>
                  <a:pt x="2259" y="175"/>
                  <a:pt x="2255" y="175"/>
                </a:cubicBezTo>
                <a:close/>
                <a:moveTo>
                  <a:pt x="2278" y="175"/>
                </a:moveTo>
                <a:cubicBezTo>
                  <a:pt x="2274" y="175"/>
                  <a:pt x="2270" y="178"/>
                  <a:pt x="2270" y="182"/>
                </a:cubicBezTo>
                <a:cubicBezTo>
                  <a:pt x="2270" y="185"/>
                  <a:pt x="2274" y="188"/>
                  <a:pt x="2278" y="188"/>
                </a:cubicBezTo>
                <a:cubicBezTo>
                  <a:pt x="2282" y="188"/>
                  <a:pt x="2285" y="185"/>
                  <a:pt x="2285" y="182"/>
                </a:cubicBezTo>
                <a:cubicBezTo>
                  <a:pt x="2285" y="178"/>
                  <a:pt x="2282" y="175"/>
                  <a:pt x="2278" y="175"/>
                </a:cubicBezTo>
                <a:close/>
                <a:moveTo>
                  <a:pt x="2255" y="194"/>
                </a:moveTo>
                <a:cubicBezTo>
                  <a:pt x="2250" y="194"/>
                  <a:pt x="2247" y="197"/>
                  <a:pt x="2247" y="201"/>
                </a:cubicBezTo>
                <a:cubicBezTo>
                  <a:pt x="2247" y="205"/>
                  <a:pt x="2250" y="208"/>
                  <a:pt x="2255" y="208"/>
                </a:cubicBezTo>
                <a:cubicBezTo>
                  <a:pt x="2259" y="208"/>
                  <a:pt x="2262" y="205"/>
                  <a:pt x="2262" y="201"/>
                </a:cubicBezTo>
                <a:cubicBezTo>
                  <a:pt x="2262" y="197"/>
                  <a:pt x="2259" y="194"/>
                  <a:pt x="2255" y="194"/>
                </a:cubicBezTo>
                <a:close/>
                <a:moveTo>
                  <a:pt x="2278" y="194"/>
                </a:moveTo>
                <a:cubicBezTo>
                  <a:pt x="2274" y="194"/>
                  <a:pt x="2270" y="197"/>
                  <a:pt x="2270" y="201"/>
                </a:cubicBezTo>
                <a:cubicBezTo>
                  <a:pt x="2270" y="205"/>
                  <a:pt x="2274" y="208"/>
                  <a:pt x="2278" y="208"/>
                </a:cubicBezTo>
                <a:cubicBezTo>
                  <a:pt x="2282" y="208"/>
                  <a:pt x="2285" y="205"/>
                  <a:pt x="2285" y="201"/>
                </a:cubicBezTo>
                <a:cubicBezTo>
                  <a:pt x="2285" y="197"/>
                  <a:pt x="2282" y="194"/>
                  <a:pt x="2278" y="194"/>
                </a:cubicBezTo>
                <a:close/>
                <a:moveTo>
                  <a:pt x="2255" y="214"/>
                </a:moveTo>
                <a:cubicBezTo>
                  <a:pt x="2250" y="214"/>
                  <a:pt x="2247" y="217"/>
                  <a:pt x="2247" y="220"/>
                </a:cubicBezTo>
                <a:cubicBezTo>
                  <a:pt x="2247" y="224"/>
                  <a:pt x="2250" y="227"/>
                  <a:pt x="2255" y="227"/>
                </a:cubicBezTo>
                <a:cubicBezTo>
                  <a:pt x="2259" y="227"/>
                  <a:pt x="2262" y="224"/>
                  <a:pt x="2262" y="220"/>
                </a:cubicBezTo>
                <a:cubicBezTo>
                  <a:pt x="2262" y="217"/>
                  <a:pt x="2259" y="214"/>
                  <a:pt x="2255" y="214"/>
                </a:cubicBezTo>
                <a:close/>
                <a:moveTo>
                  <a:pt x="2278" y="214"/>
                </a:moveTo>
                <a:cubicBezTo>
                  <a:pt x="2274" y="214"/>
                  <a:pt x="2270" y="217"/>
                  <a:pt x="2270" y="220"/>
                </a:cubicBezTo>
                <a:cubicBezTo>
                  <a:pt x="2270" y="224"/>
                  <a:pt x="2274" y="227"/>
                  <a:pt x="2278" y="227"/>
                </a:cubicBezTo>
                <a:cubicBezTo>
                  <a:pt x="2282" y="227"/>
                  <a:pt x="2285" y="224"/>
                  <a:pt x="2285" y="220"/>
                </a:cubicBezTo>
                <a:cubicBezTo>
                  <a:pt x="2285" y="217"/>
                  <a:pt x="2282" y="214"/>
                  <a:pt x="2278" y="214"/>
                </a:cubicBezTo>
                <a:close/>
                <a:moveTo>
                  <a:pt x="2255" y="233"/>
                </a:moveTo>
                <a:cubicBezTo>
                  <a:pt x="2250" y="233"/>
                  <a:pt x="2247" y="236"/>
                  <a:pt x="2247" y="239"/>
                </a:cubicBezTo>
                <a:cubicBezTo>
                  <a:pt x="2247" y="243"/>
                  <a:pt x="2250" y="245"/>
                  <a:pt x="2255" y="245"/>
                </a:cubicBezTo>
                <a:cubicBezTo>
                  <a:pt x="2259" y="245"/>
                  <a:pt x="2262" y="243"/>
                  <a:pt x="2262" y="239"/>
                </a:cubicBezTo>
                <a:cubicBezTo>
                  <a:pt x="2262" y="236"/>
                  <a:pt x="2259" y="233"/>
                  <a:pt x="2255" y="233"/>
                </a:cubicBezTo>
                <a:close/>
                <a:moveTo>
                  <a:pt x="2278" y="233"/>
                </a:moveTo>
                <a:cubicBezTo>
                  <a:pt x="2274" y="233"/>
                  <a:pt x="2270" y="236"/>
                  <a:pt x="2270" y="239"/>
                </a:cubicBezTo>
                <a:cubicBezTo>
                  <a:pt x="2270" y="243"/>
                  <a:pt x="2274" y="245"/>
                  <a:pt x="2278" y="245"/>
                </a:cubicBezTo>
                <a:cubicBezTo>
                  <a:pt x="2282" y="245"/>
                  <a:pt x="2285" y="243"/>
                  <a:pt x="2285" y="239"/>
                </a:cubicBezTo>
                <a:cubicBezTo>
                  <a:pt x="2285" y="236"/>
                  <a:pt x="2282" y="233"/>
                  <a:pt x="2278" y="233"/>
                </a:cubicBezTo>
                <a:close/>
                <a:moveTo>
                  <a:pt x="2255" y="252"/>
                </a:moveTo>
                <a:cubicBezTo>
                  <a:pt x="2250" y="252"/>
                  <a:pt x="2247" y="255"/>
                  <a:pt x="2247" y="258"/>
                </a:cubicBezTo>
                <a:cubicBezTo>
                  <a:pt x="2247" y="262"/>
                  <a:pt x="2250" y="265"/>
                  <a:pt x="2255" y="265"/>
                </a:cubicBezTo>
                <a:cubicBezTo>
                  <a:pt x="2259" y="265"/>
                  <a:pt x="2262" y="262"/>
                  <a:pt x="2262" y="258"/>
                </a:cubicBezTo>
                <a:cubicBezTo>
                  <a:pt x="2262" y="255"/>
                  <a:pt x="2259" y="252"/>
                  <a:pt x="2255" y="252"/>
                </a:cubicBezTo>
                <a:close/>
                <a:moveTo>
                  <a:pt x="2278" y="252"/>
                </a:moveTo>
                <a:cubicBezTo>
                  <a:pt x="2274" y="252"/>
                  <a:pt x="2270" y="255"/>
                  <a:pt x="2270" y="258"/>
                </a:cubicBezTo>
                <a:cubicBezTo>
                  <a:pt x="2270" y="262"/>
                  <a:pt x="2274" y="265"/>
                  <a:pt x="2278" y="265"/>
                </a:cubicBezTo>
                <a:cubicBezTo>
                  <a:pt x="2282" y="265"/>
                  <a:pt x="2285" y="262"/>
                  <a:pt x="2285" y="258"/>
                </a:cubicBezTo>
                <a:cubicBezTo>
                  <a:pt x="2285" y="255"/>
                  <a:pt x="2282" y="252"/>
                  <a:pt x="2278" y="252"/>
                </a:cubicBezTo>
                <a:close/>
                <a:moveTo>
                  <a:pt x="2300" y="175"/>
                </a:moveTo>
                <a:cubicBezTo>
                  <a:pt x="2296" y="175"/>
                  <a:pt x="2293" y="178"/>
                  <a:pt x="2293" y="182"/>
                </a:cubicBezTo>
                <a:cubicBezTo>
                  <a:pt x="2293" y="185"/>
                  <a:pt x="2296" y="188"/>
                  <a:pt x="2300" y="188"/>
                </a:cubicBezTo>
                <a:cubicBezTo>
                  <a:pt x="2305" y="188"/>
                  <a:pt x="2308" y="185"/>
                  <a:pt x="2308" y="182"/>
                </a:cubicBezTo>
                <a:cubicBezTo>
                  <a:pt x="2308" y="178"/>
                  <a:pt x="2305" y="175"/>
                  <a:pt x="2300" y="175"/>
                </a:cubicBezTo>
                <a:close/>
                <a:moveTo>
                  <a:pt x="2322" y="175"/>
                </a:moveTo>
                <a:cubicBezTo>
                  <a:pt x="2318" y="175"/>
                  <a:pt x="2315" y="178"/>
                  <a:pt x="2315" y="182"/>
                </a:cubicBezTo>
                <a:cubicBezTo>
                  <a:pt x="2315" y="185"/>
                  <a:pt x="2318" y="188"/>
                  <a:pt x="2322" y="188"/>
                </a:cubicBezTo>
                <a:cubicBezTo>
                  <a:pt x="2327" y="188"/>
                  <a:pt x="2330" y="185"/>
                  <a:pt x="2330" y="182"/>
                </a:cubicBezTo>
                <a:cubicBezTo>
                  <a:pt x="2330" y="178"/>
                  <a:pt x="2327" y="175"/>
                  <a:pt x="2322" y="175"/>
                </a:cubicBezTo>
                <a:close/>
                <a:moveTo>
                  <a:pt x="2300" y="194"/>
                </a:moveTo>
                <a:cubicBezTo>
                  <a:pt x="2296" y="194"/>
                  <a:pt x="2293" y="197"/>
                  <a:pt x="2293" y="201"/>
                </a:cubicBezTo>
                <a:cubicBezTo>
                  <a:pt x="2293" y="205"/>
                  <a:pt x="2296" y="208"/>
                  <a:pt x="2300" y="208"/>
                </a:cubicBezTo>
                <a:cubicBezTo>
                  <a:pt x="2305" y="208"/>
                  <a:pt x="2308" y="205"/>
                  <a:pt x="2308" y="201"/>
                </a:cubicBezTo>
                <a:cubicBezTo>
                  <a:pt x="2308" y="197"/>
                  <a:pt x="2305" y="194"/>
                  <a:pt x="2300" y="194"/>
                </a:cubicBezTo>
                <a:close/>
                <a:moveTo>
                  <a:pt x="2322" y="194"/>
                </a:moveTo>
                <a:cubicBezTo>
                  <a:pt x="2318" y="194"/>
                  <a:pt x="2315" y="197"/>
                  <a:pt x="2315" y="201"/>
                </a:cubicBezTo>
                <a:cubicBezTo>
                  <a:pt x="2315" y="205"/>
                  <a:pt x="2318" y="208"/>
                  <a:pt x="2322" y="208"/>
                </a:cubicBezTo>
                <a:cubicBezTo>
                  <a:pt x="2327" y="208"/>
                  <a:pt x="2330" y="205"/>
                  <a:pt x="2330" y="201"/>
                </a:cubicBezTo>
                <a:cubicBezTo>
                  <a:pt x="2330" y="197"/>
                  <a:pt x="2327" y="194"/>
                  <a:pt x="2322" y="194"/>
                </a:cubicBezTo>
                <a:close/>
                <a:moveTo>
                  <a:pt x="2300" y="214"/>
                </a:moveTo>
                <a:cubicBezTo>
                  <a:pt x="2296" y="214"/>
                  <a:pt x="2293" y="217"/>
                  <a:pt x="2293" y="220"/>
                </a:cubicBezTo>
                <a:cubicBezTo>
                  <a:pt x="2293" y="224"/>
                  <a:pt x="2296" y="227"/>
                  <a:pt x="2300" y="227"/>
                </a:cubicBezTo>
                <a:cubicBezTo>
                  <a:pt x="2305" y="227"/>
                  <a:pt x="2308" y="224"/>
                  <a:pt x="2308" y="220"/>
                </a:cubicBezTo>
                <a:cubicBezTo>
                  <a:pt x="2308" y="217"/>
                  <a:pt x="2305" y="214"/>
                  <a:pt x="2300" y="214"/>
                </a:cubicBezTo>
                <a:close/>
                <a:moveTo>
                  <a:pt x="2322" y="214"/>
                </a:moveTo>
                <a:cubicBezTo>
                  <a:pt x="2318" y="214"/>
                  <a:pt x="2315" y="217"/>
                  <a:pt x="2315" y="220"/>
                </a:cubicBezTo>
                <a:cubicBezTo>
                  <a:pt x="2315" y="224"/>
                  <a:pt x="2318" y="227"/>
                  <a:pt x="2322" y="227"/>
                </a:cubicBezTo>
                <a:cubicBezTo>
                  <a:pt x="2327" y="227"/>
                  <a:pt x="2330" y="224"/>
                  <a:pt x="2330" y="220"/>
                </a:cubicBezTo>
                <a:cubicBezTo>
                  <a:pt x="2330" y="217"/>
                  <a:pt x="2327" y="214"/>
                  <a:pt x="2322" y="214"/>
                </a:cubicBezTo>
                <a:close/>
                <a:moveTo>
                  <a:pt x="2300" y="233"/>
                </a:moveTo>
                <a:cubicBezTo>
                  <a:pt x="2296" y="233"/>
                  <a:pt x="2293" y="236"/>
                  <a:pt x="2293" y="239"/>
                </a:cubicBezTo>
                <a:cubicBezTo>
                  <a:pt x="2293" y="243"/>
                  <a:pt x="2296" y="245"/>
                  <a:pt x="2300" y="245"/>
                </a:cubicBezTo>
                <a:cubicBezTo>
                  <a:pt x="2305" y="245"/>
                  <a:pt x="2308" y="243"/>
                  <a:pt x="2308" y="239"/>
                </a:cubicBezTo>
                <a:cubicBezTo>
                  <a:pt x="2308" y="236"/>
                  <a:pt x="2305" y="233"/>
                  <a:pt x="2300" y="233"/>
                </a:cubicBezTo>
                <a:close/>
                <a:moveTo>
                  <a:pt x="2344" y="194"/>
                </a:moveTo>
                <a:cubicBezTo>
                  <a:pt x="2340" y="194"/>
                  <a:pt x="2337" y="197"/>
                  <a:pt x="2337" y="201"/>
                </a:cubicBezTo>
                <a:cubicBezTo>
                  <a:pt x="2337" y="205"/>
                  <a:pt x="2340" y="208"/>
                  <a:pt x="2344" y="208"/>
                </a:cubicBezTo>
                <a:cubicBezTo>
                  <a:pt x="2349" y="208"/>
                  <a:pt x="2352" y="205"/>
                  <a:pt x="2352" y="201"/>
                </a:cubicBezTo>
                <a:cubicBezTo>
                  <a:pt x="2352" y="197"/>
                  <a:pt x="2349" y="194"/>
                  <a:pt x="2344" y="194"/>
                </a:cubicBezTo>
                <a:close/>
                <a:moveTo>
                  <a:pt x="2367" y="194"/>
                </a:moveTo>
                <a:cubicBezTo>
                  <a:pt x="2363" y="194"/>
                  <a:pt x="2360" y="197"/>
                  <a:pt x="2360" y="201"/>
                </a:cubicBezTo>
                <a:cubicBezTo>
                  <a:pt x="2360" y="205"/>
                  <a:pt x="2363" y="208"/>
                  <a:pt x="2367" y="208"/>
                </a:cubicBezTo>
                <a:cubicBezTo>
                  <a:pt x="2371" y="208"/>
                  <a:pt x="2375" y="205"/>
                  <a:pt x="2375" y="201"/>
                </a:cubicBezTo>
                <a:cubicBezTo>
                  <a:pt x="2375" y="197"/>
                  <a:pt x="2371" y="194"/>
                  <a:pt x="2367" y="194"/>
                </a:cubicBezTo>
                <a:close/>
                <a:moveTo>
                  <a:pt x="2344" y="214"/>
                </a:moveTo>
                <a:cubicBezTo>
                  <a:pt x="2340" y="214"/>
                  <a:pt x="2337" y="217"/>
                  <a:pt x="2337" y="220"/>
                </a:cubicBezTo>
                <a:cubicBezTo>
                  <a:pt x="2337" y="224"/>
                  <a:pt x="2340" y="227"/>
                  <a:pt x="2344" y="227"/>
                </a:cubicBezTo>
                <a:cubicBezTo>
                  <a:pt x="2349" y="227"/>
                  <a:pt x="2352" y="224"/>
                  <a:pt x="2352" y="220"/>
                </a:cubicBezTo>
                <a:cubicBezTo>
                  <a:pt x="2352" y="217"/>
                  <a:pt x="2349" y="214"/>
                  <a:pt x="2344" y="214"/>
                </a:cubicBezTo>
                <a:close/>
                <a:moveTo>
                  <a:pt x="2367" y="214"/>
                </a:moveTo>
                <a:cubicBezTo>
                  <a:pt x="2363" y="214"/>
                  <a:pt x="2360" y="217"/>
                  <a:pt x="2360" y="220"/>
                </a:cubicBezTo>
                <a:cubicBezTo>
                  <a:pt x="2360" y="224"/>
                  <a:pt x="2363" y="227"/>
                  <a:pt x="2367" y="227"/>
                </a:cubicBezTo>
                <a:cubicBezTo>
                  <a:pt x="2371" y="227"/>
                  <a:pt x="2375" y="224"/>
                  <a:pt x="2375" y="220"/>
                </a:cubicBezTo>
                <a:cubicBezTo>
                  <a:pt x="2375" y="217"/>
                  <a:pt x="2371" y="214"/>
                  <a:pt x="2367" y="214"/>
                </a:cubicBezTo>
                <a:close/>
                <a:moveTo>
                  <a:pt x="2389" y="214"/>
                </a:moveTo>
                <a:cubicBezTo>
                  <a:pt x="2385" y="214"/>
                  <a:pt x="2381" y="217"/>
                  <a:pt x="2381" y="220"/>
                </a:cubicBezTo>
                <a:cubicBezTo>
                  <a:pt x="2381" y="224"/>
                  <a:pt x="2385" y="227"/>
                  <a:pt x="2389" y="227"/>
                </a:cubicBezTo>
                <a:cubicBezTo>
                  <a:pt x="2393" y="227"/>
                  <a:pt x="2397" y="224"/>
                  <a:pt x="2397" y="220"/>
                </a:cubicBezTo>
                <a:cubicBezTo>
                  <a:pt x="2397" y="217"/>
                  <a:pt x="2393" y="214"/>
                  <a:pt x="2389" y="214"/>
                </a:cubicBezTo>
                <a:close/>
                <a:moveTo>
                  <a:pt x="1966" y="290"/>
                </a:moveTo>
                <a:cubicBezTo>
                  <a:pt x="1962" y="290"/>
                  <a:pt x="1959" y="293"/>
                  <a:pt x="1959" y="296"/>
                </a:cubicBezTo>
                <a:cubicBezTo>
                  <a:pt x="1959" y="300"/>
                  <a:pt x="1962" y="303"/>
                  <a:pt x="1966" y="303"/>
                </a:cubicBezTo>
                <a:cubicBezTo>
                  <a:pt x="1970" y="303"/>
                  <a:pt x="1974" y="300"/>
                  <a:pt x="1974" y="296"/>
                </a:cubicBezTo>
                <a:cubicBezTo>
                  <a:pt x="1974" y="293"/>
                  <a:pt x="1970" y="290"/>
                  <a:pt x="1966" y="290"/>
                </a:cubicBezTo>
                <a:close/>
                <a:moveTo>
                  <a:pt x="1966" y="309"/>
                </a:moveTo>
                <a:cubicBezTo>
                  <a:pt x="1962" y="309"/>
                  <a:pt x="1959" y="312"/>
                  <a:pt x="1959" y="316"/>
                </a:cubicBezTo>
                <a:cubicBezTo>
                  <a:pt x="1959" y="320"/>
                  <a:pt x="1962" y="323"/>
                  <a:pt x="1966" y="323"/>
                </a:cubicBezTo>
                <a:cubicBezTo>
                  <a:pt x="1970" y="323"/>
                  <a:pt x="1974" y="320"/>
                  <a:pt x="1974" y="316"/>
                </a:cubicBezTo>
                <a:cubicBezTo>
                  <a:pt x="1974" y="312"/>
                  <a:pt x="1970" y="309"/>
                  <a:pt x="1966" y="309"/>
                </a:cubicBezTo>
                <a:close/>
                <a:moveTo>
                  <a:pt x="1966" y="329"/>
                </a:moveTo>
                <a:cubicBezTo>
                  <a:pt x="1962" y="329"/>
                  <a:pt x="1959" y="332"/>
                  <a:pt x="1959" y="335"/>
                </a:cubicBezTo>
                <a:cubicBezTo>
                  <a:pt x="1959" y="339"/>
                  <a:pt x="1962" y="342"/>
                  <a:pt x="1966" y="342"/>
                </a:cubicBezTo>
                <a:cubicBezTo>
                  <a:pt x="1970" y="342"/>
                  <a:pt x="1974" y="339"/>
                  <a:pt x="1974" y="335"/>
                </a:cubicBezTo>
                <a:cubicBezTo>
                  <a:pt x="1974" y="332"/>
                  <a:pt x="1970" y="329"/>
                  <a:pt x="1966" y="329"/>
                </a:cubicBezTo>
                <a:close/>
                <a:moveTo>
                  <a:pt x="1966" y="348"/>
                </a:moveTo>
                <a:cubicBezTo>
                  <a:pt x="1962" y="348"/>
                  <a:pt x="1959" y="351"/>
                  <a:pt x="1959" y="355"/>
                </a:cubicBezTo>
                <a:cubicBezTo>
                  <a:pt x="1959" y="359"/>
                  <a:pt x="1962" y="362"/>
                  <a:pt x="1966" y="362"/>
                </a:cubicBezTo>
                <a:cubicBezTo>
                  <a:pt x="1970" y="362"/>
                  <a:pt x="1974" y="359"/>
                  <a:pt x="1974" y="355"/>
                </a:cubicBezTo>
                <a:cubicBezTo>
                  <a:pt x="1974" y="351"/>
                  <a:pt x="1970" y="348"/>
                  <a:pt x="1966" y="348"/>
                </a:cubicBezTo>
                <a:close/>
                <a:moveTo>
                  <a:pt x="1966" y="368"/>
                </a:moveTo>
                <a:cubicBezTo>
                  <a:pt x="1962" y="368"/>
                  <a:pt x="1959" y="371"/>
                  <a:pt x="1959" y="374"/>
                </a:cubicBezTo>
                <a:cubicBezTo>
                  <a:pt x="1959" y="378"/>
                  <a:pt x="1962" y="381"/>
                  <a:pt x="1966" y="381"/>
                </a:cubicBezTo>
                <a:cubicBezTo>
                  <a:pt x="1970" y="381"/>
                  <a:pt x="1974" y="378"/>
                  <a:pt x="1974" y="374"/>
                </a:cubicBezTo>
                <a:cubicBezTo>
                  <a:pt x="1974" y="371"/>
                  <a:pt x="1970" y="368"/>
                  <a:pt x="1966" y="368"/>
                </a:cubicBezTo>
                <a:close/>
                <a:moveTo>
                  <a:pt x="1966" y="387"/>
                </a:moveTo>
                <a:cubicBezTo>
                  <a:pt x="1962" y="387"/>
                  <a:pt x="1959" y="390"/>
                  <a:pt x="1959" y="393"/>
                </a:cubicBezTo>
                <a:cubicBezTo>
                  <a:pt x="1959" y="397"/>
                  <a:pt x="1962" y="400"/>
                  <a:pt x="1966" y="400"/>
                </a:cubicBezTo>
                <a:cubicBezTo>
                  <a:pt x="1970" y="400"/>
                  <a:pt x="1974" y="397"/>
                  <a:pt x="1974" y="393"/>
                </a:cubicBezTo>
                <a:cubicBezTo>
                  <a:pt x="1974" y="390"/>
                  <a:pt x="1970" y="387"/>
                  <a:pt x="1966" y="387"/>
                </a:cubicBezTo>
                <a:close/>
                <a:moveTo>
                  <a:pt x="1966" y="406"/>
                </a:moveTo>
                <a:cubicBezTo>
                  <a:pt x="1962" y="406"/>
                  <a:pt x="1959" y="409"/>
                  <a:pt x="1959" y="413"/>
                </a:cubicBezTo>
                <a:cubicBezTo>
                  <a:pt x="1959" y="416"/>
                  <a:pt x="1962" y="419"/>
                  <a:pt x="1966" y="419"/>
                </a:cubicBezTo>
                <a:cubicBezTo>
                  <a:pt x="1970" y="419"/>
                  <a:pt x="1974" y="416"/>
                  <a:pt x="1974" y="413"/>
                </a:cubicBezTo>
                <a:cubicBezTo>
                  <a:pt x="1974" y="409"/>
                  <a:pt x="1970" y="406"/>
                  <a:pt x="1966" y="406"/>
                </a:cubicBezTo>
                <a:close/>
                <a:moveTo>
                  <a:pt x="1966" y="425"/>
                </a:moveTo>
                <a:cubicBezTo>
                  <a:pt x="1962" y="425"/>
                  <a:pt x="1959" y="428"/>
                  <a:pt x="1959" y="432"/>
                </a:cubicBezTo>
                <a:cubicBezTo>
                  <a:pt x="1959" y="435"/>
                  <a:pt x="1962" y="438"/>
                  <a:pt x="1966" y="438"/>
                </a:cubicBezTo>
                <a:cubicBezTo>
                  <a:pt x="1970" y="438"/>
                  <a:pt x="1974" y="435"/>
                  <a:pt x="1974" y="432"/>
                </a:cubicBezTo>
                <a:cubicBezTo>
                  <a:pt x="1974" y="428"/>
                  <a:pt x="1970" y="425"/>
                  <a:pt x="1966" y="425"/>
                </a:cubicBezTo>
                <a:close/>
                <a:moveTo>
                  <a:pt x="1988" y="290"/>
                </a:moveTo>
                <a:cubicBezTo>
                  <a:pt x="1984" y="290"/>
                  <a:pt x="1981" y="293"/>
                  <a:pt x="1981" y="296"/>
                </a:cubicBezTo>
                <a:cubicBezTo>
                  <a:pt x="1981" y="300"/>
                  <a:pt x="1984" y="303"/>
                  <a:pt x="1988" y="303"/>
                </a:cubicBezTo>
                <a:cubicBezTo>
                  <a:pt x="1993" y="303"/>
                  <a:pt x="1996" y="300"/>
                  <a:pt x="1996" y="296"/>
                </a:cubicBezTo>
                <a:cubicBezTo>
                  <a:pt x="1996" y="293"/>
                  <a:pt x="1993" y="290"/>
                  <a:pt x="1988" y="290"/>
                </a:cubicBezTo>
                <a:close/>
                <a:moveTo>
                  <a:pt x="2011" y="290"/>
                </a:moveTo>
                <a:cubicBezTo>
                  <a:pt x="2007" y="290"/>
                  <a:pt x="2004" y="293"/>
                  <a:pt x="2004" y="296"/>
                </a:cubicBezTo>
                <a:cubicBezTo>
                  <a:pt x="2004" y="300"/>
                  <a:pt x="2007" y="303"/>
                  <a:pt x="2011" y="303"/>
                </a:cubicBezTo>
                <a:cubicBezTo>
                  <a:pt x="2016" y="303"/>
                  <a:pt x="2019" y="300"/>
                  <a:pt x="2019" y="296"/>
                </a:cubicBezTo>
                <a:cubicBezTo>
                  <a:pt x="2019" y="293"/>
                  <a:pt x="2016" y="290"/>
                  <a:pt x="2011" y="290"/>
                </a:cubicBezTo>
                <a:close/>
                <a:moveTo>
                  <a:pt x="1988" y="309"/>
                </a:moveTo>
                <a:cubicBezTo>
                  <a:pt x="1984" y="309"/>
                  <a:pt x="1981" y="312"/>
                  <a:pt x="1981" y="316"/>
                </a:cubicBezTo>
                <a:cubicBezTo>
                  <a:pt x="1981" y="320"/>
                  <a:pt x="1984" y="323"/>
                  <a:pt x="1988" y="323"/>
                </a:cubicBezTo>
                <a:cubicBezTo>
                  <a:pt x="1993" y="323"/>
                  <a:pt x="1996" y="320"/>
                  <a:pt x="1996" y="316"/>
                </a:cubicBezTo>
                <a:cubicBezTo>
                  <a:pt x="1996" y="312"/>
                  <a:pt x="1993" y="309"/>
                  <a:pt x="1988" y="309"/>
                </a:cubicBezTo>
                <a:close/>
                <a:moveTo>
                  <a:pt x="2011" y="309"/>
                </a:moveTo>
                <a:cubicBezTo>
                  <a:pt x="2007" y="309"/>
                  <a:pt x="2004" y="312"/>
                  <a:pt x="2004" y="316"/>
                </a:cubicBezTo>
                <a:cubicBezTo>
                  <a:pt x="2004" y="320"/>
                  <a:pt x="2007" y="323"/>
                  <a:pt x="2011" y="323"/>
                </a:cubicBezTo>
                <a:cubicBezTo>
                  <a:pt x="2016" y="323"/>
                  <a:pt x="2019" y="320"/>
                  <a:pt x="2019" y="316"/>
                </a:cubicBezTo>
                <a:cubicBezTo>
                  <a:pt x="2019" y="312"/>
                  <a:pt x="2016" y="309"/>
                  <a:pt x="2011" y="309"/>
                </a:cubicBezTo>
                <a:close/>
                <a:moveTo>
                  <a:pt x="1988" y="329"/>
                </a:moveTo>
                <a:cubicBezTo>
                  <a:pt x="1984" y="329"/>
                  <a:pt x="1981" y="332"/>
                  <a:pt x="1981" y="335"/>
                </a:cubicBezTo>
                <a:cubicBezTo>
                  <a:pt x="1981" y="339"/>
                  <a:pt x="1984" y="342"/>
                  <a:pt x="1988" y="342"/>
                </a:cubicBezTo>
                <a:cubicBezTo>
                  <a:pt x="1993" y="342"/>
                  <a:pt x="1996" y="339"/>
                  <a:pt x="1996" y="335"/>
                </a:cubicBezTo>
                <a:cubicBezTo>
                  <a:pt x="1996" y="332"/>
                  <a:pt x="1993" y="329"/>
                  <a:pt x="1988" y="329"/>
                </a:cubicBezTo>
                <a:close/>
                <a:moveTo>
                  <a:pt x="2011" y="329"/>
                </a:moveTo>
                <a:cubicBezTo>
                  <a:pt x="2007" y="329"/>
                  <a:pt x="2004" y="332"/>
                  <a:pt x="2004" y="335"/>
                </a:cubicBezTo>
                <a:cubicBezTo>
                  <a:pt x="2004" y="339"/>
                  <a:pt x="2007" y="342"/>
                  <a:pt x="2011" y="342"/>
                </a:cubicBezTo>
                <a:cubicBezTo>
                  <a:pt x="2016" y="342"/>
                  <a:pt x="2019" y="339"/>
                  <a:pt x="2019" y="335"/>
                </a:cubicBezTo>
                <a:cubicBezTo>
                  <a:pt x="2019" y="332"/>
                  <a:pt x="2016" y="329"/>
                  <a:pt x="2011" y="329"/>
                </a:cubicBezTo>
                <a:close/>
                <a:moveTo>
                  <a:pt x="1988" y="348"/>
                </a:moveTo>
                <a:cubicBezTo>
                  <a:pt x="1984" y="348"/>
                  <a:pt x="1981" y="351"/>
                  <a:pt x="1981" y="355"/>
                </a:cubicBezTo>
                <a:cubicBezTo>
                  <a:pt x="1981" y="359"/>
                  <a:pt x="1984" y="362"/>
                  <a:pt x="1988" y="362"/>
                </a:cubicBezTo>
                <a:cubicBezTo>
                  <a:pt x="1993" y="362"/>
                  <a:pt x="1996" y="359"/>
                  <a:pt x="1996" y="355"/>
                </a:cubicBezTo>
                <a:cubicBezTo>
                  <a:pt x="1996" y="351"/>
                  <a:pt x="1993" y="348"/>
                  <a:pt x="1988" y="348"/>
                </a:cubicBezTo>
                <a:close/>
                <a:moveTo>
                  <a:pt x="2011" y="348"/>
                </a:moveTo>
                <a:cubicBezTo>
                  <a:pt x="2007" y="348"/>
                  <a:pt x="2004" y="351"/>
                  <a:pt x="2004" y="355"/>
                </a:cubicBezTo>
                <a:cubicBezTo>
                  <a:pt x="2004" y="359"/>
                  <a:pt x="2007" y="362"/>
                  <a:pt x="2011" y="362"/>
                </a:cubicBezTo>
                <a:cubicBezTo>
                  <a:pt x="2016" y="362"/>
                  <a:pt x="2019" y="359"/>
                  <a:pt x="2019" y="355"/>
                </a:cubicBezTo>
                <a:cubicBezTo>
                  <a:pt x="2019" y="351"/>
                  <a:pt x="2016" y="348"/>
                  <a:pt x="2011" y="348"/>
                </a:cubicBezTo>
                <a:close/>
                <a:moveTo>
                  <a:pt x="1988" y="368"/>
                </a:moveTo>
                <a:cubicBezTo>
                  <a:pt x="1984" y="368"/>
                  <a:pt x="1981" y="371"/>
                  <a:pt x="1981" y="374"/>
                </a:cubicBezTo>
                <a:cubicBezTo>
                  <a:pt x="1981" y="378"/>
                  <a:pt x="1984" y="381"/>
                  <a:pt x="1988" y="381"/>
                </a:cubicBezTo>
                <a:cubicBezTo>
                  <a:pt x="1993" y="381"/>
                  <a:pt x="1996" y="378"/>
                  <a:pt x="1996" y="374"/>
                </a:cubicBezTo>
                <a:cubicBezTo>
                  <a:pt x="1996" y="371"/>
                  <a:pt x="1993" y="368"/>
                  <a:pt x="1988" y="368"/>
                </a:cubicBezTo>
                <a:close/>
                <a:moveTo>
                  <a:pt x="2011" y="368"/>
                </a:moveTo>
                <a:cubicBezTo>
                  <a:pt x="2007" y="368"/>
                  <a:pt x="2004" y="371"/>
                  <a:pt x="2004" y="374"/>
                </a:cubicBezTo>
                <a:cubicBezTo>
                  <a:pt x="2004" y="378"/>
                  <a:pt x="2007" y="381"/>
                  <a:pt x="2011" y="381"/>
                </a:cubicBezTo>
                <a:cubicBezTo>
                  <a:pt x="2016" y="381"/>
                  <a:pt x="2019" y="378"/>
                  <a:pt x="2019" y="374"/>
                </a:cubicBezTo>
                <a:cubicBezTo>
                  <a:pt x="2019" y="371"/>
                  <a:pt x="2016" y="368"/>
                  <a:pt x="2011" y="368"/>
                </a:cubicBezTo>
                <a:close/>
                <a:moveTo>
                  <a:pt x="1988" y="387"/>
                </a:moveTo>
                <a:cubicBezTo>
                  <a:pt x="1984" y="387"/>
                  <a:pt x="1981" y="390"/>
                  <a:pt x="1981" y="393"/>
                </a:cubicBezTo>
                <a:cubicBezTo>
                  <a:pt x="1981" y="397"/>
                  <a:pt x="1984" y="400"/>
                  <a:pt x="1988" y="400"/>
                </a:cubicBezTo>
                <a:cubicBezTo>
                  <a:pt x="1993" y="400"/>
                  <a:pt x="1996" y="397"/>
                  <a:pt x="1996" y="393"/>
                </a:cubicBezTo>
                <a:cubicBezTo>
                  <a:pt x="1996" y="390"/>
                  <a:pt x="1993" y="387"/>
                  <a:pt x="1988" y="387"/>
                </a:cubicBezTo>
                <a:close/>
                <a:moveTo>
                  <a:pt x="2011" y="387"/>
                </a:moveTo>
                <a:cubicBezTo>
                  <a:pt x="2007" y="387"/>
                  <a:pt x="2004" y="390"/>
                  <a:pt x="2004" y="393"/>
                </a:cubicBezTo>
                <a:cubicBezTo>
                  <a:pt x="2004" y="397"/>
                  <a:pt x="2007" y="400"/>
                  <a:pt x="2011" y="400"/>
                </a:cubicBezTo>
                <a:cubicBezTo>
                  <a:pt x="2016" y="400"/>
                  <a:pt x="2019" y="397"/>
                  <a:pt x="2019" y="393"/>
                </a:cubicBezTo>
                <a:cubicBezTo>
                  <a:pt x="2019" y="390"/>
                  <a:pt x="2016" y="387"/>
                  <a:pt x="2011" y="387"/>
                </a:cubicBezTo>
                <a:close/>
                <a:moveTo>
                  <a:pt x="1988" y="406"/>
                </a:moveTo>
                <a:cubicBezTo>
                  <a:pt x="1984" y="406"/>
                  <a:pt x="1981" y="409"/>
                  <a:pt x="1981" y="413"/>
                </a:cubicBezTo>
                <a:cubicBezTo>
                  <a:pt x="1981" y="416"/>
                  <a:pt x="1984" y="419"/>
                  <a:pt x="1988" y="419"/>
                </a:cubicBezTo>
                <a:cubicBezTo>
                  <a:pt x="1993" y="419"/>
                  <a:pt x="1996" y="416"/>
                  <a:pt x="1996" y="413"/>
                </a:cubicBezTo>
                <a:cubicBezTo>
                  <a:pt x="1996" y="409"/>
                  <a:pt x="1993" y="406"/>
                  <a:pt x="1988" y="406"/>
                </a:cubicBezTo>
                <a:close/>
                <a:moveTo>
                  <a:pt x="2011" y="406"/>
                </a:moveTo>
                <a:cubicBezTo>
                  <a:pt x="2007" y="406"/>
                  <a:pt x="2004" y="409"/>
                  <a:pt x="2004" y="413"/>
                </a:cubicBezTo>
                <a:cubicBezTo>
                  <a:pt x="2004" y="416"/>
                  <a:pt x="2007" y="419"/>
                  <a:pt x="2011" y="419"/>
                </a:cubicBezTo>
                <a:cubicBezTo>
                  <a:pt x="2016" y="419"/>
                  <a:pt x="2019" y="416"/>
                  <a:pt x="2019" y="413"/>
                </a:cubicBezTo>
                <a:cubicBezTo>
                  <a:pt x="2019" y="409"/>
                  <a:pt x="2016" y="406"/>
                  <a:pt x="2011" y="406"/>
                </a:cubicBezTo>
                <a:close/>
                <a:moveTo>
                  <a:pt x="1988" y="425"/>
                </a:moveTo>
                <a:cubicBezTo>
                  <a:pt x="1984" y="425"/>
                  <a:pt x="1981" y="428"/>
                  <a:pt x="1981" y="432"/>
                </a:cubicBezTo>
                <a:cubicBezTo>
                  <a:pt x="1981" y="435"/>
                  <a:pt x="1984" y="438"/>
                  <a:pt x="1988" y="438"/>
                </a:cubicBezTo>
                <a:cubicBezTo>
                  <a:pt x="1993" y="438"/>
                  <a:pt x="1996" y="435"/>
                  <a:pt x="1996" y="432"/>
                </a:cubicBezTo>
                <a:cubicBezTo>
                  <a:pt x="1996" y="428"/>
                  <a:pt x="1993" y="425"/>
                  <a:pt x="1988" y="425"/>
                </a:cubicBezTo>
                <a:close/>
                <a:moveTo>
                  <a:pt x="2033" y="290"/>
                </a:moveTo>
                <a:cubicBezTo>
                  <a:pt x="2029" y="290"/>
                  <a:pt x="2025" y="293"/>
                  <a:pt x="2025" y="296"/>
                </a:cubicBezTo>
                <a:cubicBezTo>
                  <a:pt x="2025" y="300"/>
                  <a:pt x="2029" y="303"/>
                  <a:pt x="2033" y="303"/>
                </a:cubicBezTo>
                <a:cubicBezTo>
                  <a:pt x="2037" y="303"/>
                  <a:pt x="2041" y="300"/>
                  <a:pt x="2041" y="296"/>
                </a:cubicBezTo>
                <a:cubicBezTo>
                  <a:pt x="2041" y="293"/>
                  <a:pt x="2037" y="290"/>
                  <a:pt x="2033" y="290"/>
                </a:cubicBezTo>
                <a:close/>
                <a:moveTo>
                  <a:pt x="2055" y="290"/>
                </a:moveTo>
                <a:cubicBezTo>
                  <a:pt x="2051" y="290"/>
                  <a:pt x="2047" y="293"/>
                  <a:pt x="2047" y="296"/>
                </a:cubicBezTo>
                <a:cubicBezTo>
                  <a:pt x="2047" y="300"/>
                  <a:pt x="2051" y="303"/>
                  <a:pt x="2055" y="303"/>
                </a:cubicBezTo>
                <a:cubicBezTo>
                  <a:pt x="2059" y="303"/>
                  <a:pt x="2063" y="300"/>
                  <a:pt x="2063" y="296"/>
                </a:cubicBezTo>
                <a:cubicBezTo>
                  <a:pt x="2063" y="293"/>
                  <a:pt x="2059" y="290"/>
                  <a:pt x="2055" y="290"/>
                </a:cubicBezTo>
                <a:close/>
                <a:moveTo>
                  <a:pt x="2033" y="309"/>
                </a:moveTo>
                <a:cubicBezTo>
                  <a:pt x="2029" y="309"/>
                  <a:pt x="2025" y="312"/>
                  <a:pt x="2025" y="316"/>
                </a:cubicBezTo>
                <a:cubicBezTo>
                  <a:pt x="2025" y="320"/>
                  <a:pt x="2029" y="323"/>
                  <a:pt x="2033" y="323"/>
                </a:cubicBezTo>
                <a:cubicBezTo>
                  <a:pt x="2037" y="323"/>
                  <a:pt x="2041" y="320"/>
                  <a:pt x="2041" y="316"/>
                </a:cubicBezTo>
                <a:cubicBezTo>
                  <a:pt x="2041" y="312"/>
                  <a:pt x="2037" y="309"/>
                  <a:pt x="2033" y="309"/>
                </a:cubicBezTo>
                <a:close/>
                <a:moveTo>
                  <a:pt x="2033" y="329"/>
                </a:moveTo>
                <a:cubicBezTo>
                  <a:pt x="2029" y="329"/>
                  <a:pt x="2025" y="332"/>
                  <a:pt x="2025" y="335"/>
                </a:cubicBezTo>
                <a:cubicBezTo>
                  <a:pt x="2025" y="339"/>
                  <a:pt x="2029" y="342"/>
                  <a:pt x="2033" y="342"/>
                </a:cubicBezTo>
                <a:cubicBezTo>
                  <a:pt x="2037" y="342"/>
                  <a:pt x="2041" y="339"/>
                  <a:pt x="2041" y="335"/>
                </a:cubicBezTo>
                <a:cubicBezTo>
                  <a:pt x="2041" y="332"/>
                  <a:pt x="2037" y="329"/>
                  <a:pt x="2033" y="329"/>
                </a:cubicBezTo>
                <a:close/>
                <a:moveTo>
                  <a:pt x="2055" y="329"/>
                </a:moveTo>
                <a:cubicBezTo>
                  <a:pt x="2051" y="329"/>
                  <a:pt x="2047" y="332"/>
                  <a:pt x="2047" y="335"/>
                </a:cubicBezTo>
                <a:cubicBezTo>
                  <a:pt x="2047" y="339"/>
                  <a:pt x="2051" y="342"/>
                  <a:pt x="2055" y="342"/>
                </a:cubicBezTo>
                <a:cubicBezTo>
                  <a:pt x="2059" y="342"/>
                  <a:pt x="2063" y="339"/>
                  <a:pt x="2063" y="335"/>
                </a:cubicBezTo>
                <a:cubicBezTo>
                  <a:pt x="2063" y="332"/>
                  <a:pt x="2059" y="329"/>
                  <a:pt x="2055" y="329"/>
                </a:cubicBezTo>
                <a:close/>
                <a:moveTo>
                  <a:pt x="2033" y="348"/>
                </a:moveTo>
                <a:cubicBezTo>
                  <a:pt x="2029" y="348"/>
                  <a:pt x="2025" y="351"/>
                  <a:pt x="2025" y="355"/>
                </a:cubicBezTo>
                <a:cubicBezTo>
                  <a:pt x="2025" y="359"/>
                  <a:pt x="2029" y="362"/>
                  <a:pt x="2033" y="362"/>
                </a:cubicBezTo>
                <a:cubicBezTo>
                  <a:pt x="2037" y="362"/>
                  <a:pt x="2041" y="359"/>
                  <a:pt x="2041" y="355"/>
                </a:cubicBezTo>
                <a:cubicBezTo>
                  <a:pt x="2041" y="351"/>
                  <a:pt x="2037" y="348"/>
                  <a:pt x="2033" y="348"/>
                </a:cubicBezTo>
                <a:close/>
                <a:moveTo>
                  <a:pt x="2055" y="348"/>
                </a:moveTo>
                <a:cubicBezTo>
                  <a:pt x="2051" y="348"/>
                  <a:pt x="2047" y="351"/>
                  <a:pt x="2047" y="355"/>
                </a:cubicBezTo>
                <a:cubicBezTo>
                  <a:pt x="2047" y="359"/>
                  <a:pt x="2051" y="362"/>
                  <a:pt x="2055" y="362"/>
                </a:cubicBezTo>
                <a:cubicBezTo>
                  <a:pt x="2059" y="362"/>
                  <a:pt x="2063" y="359"/>
                  <a:pt x="2063" y="355"/>
                </a:cubicBezTo>
                <a:cubicBezTo>
                  <a:pt x="2063" y="351"/>
                  <a:pt x="2059" y="348"/>
                  <a:pt x="2055" y="348"/>
                </a:cubicBezTo>
                <a:close/>
                <a:moveTo>
                  <a:pt x="2033" y="368"/>
                </a:moveTo>
                <a:cubicBezTo>
                  <a:pt x="2029" y="368"/>
                  <a:pt x="2025" y="371"/>
                  <a:pt x="2025" y="374"/>
                </a:cubicBezTo>
                <a:cubicBezTo>
                  <a:pt x="2025" y="378"/>
                  <a:pt x="2029" y="381"/>
                  <a:pt x="2033" y="381"/>
                </a:cubicBezTo>
                <a:cubicBezTo>
                  <a:pt x="2037" y="381"/>
                  <a:pt x="2041" y="378"/>
                  <a:pt x="2041" y="374"/>
                </a:cubicBezTo>
                <a:cubicBezTo>
                  <a:pt x="2041" y="371"/>
                  <a:pt x="2037" y="368"/>
                  <a:pt x="2033" y="368"/>
                </a:cubicBezTo>
                <a:close/>
                <a:moveTo>
                  <a:pt x="2055" y="368"/>
                </a:moveTo>
                <a:cubicBezTo>
                  <a:pt x="2051" y="368"/>
                  <a:pt x="2047" y="371"/>
                  <a:pt x="2047" y="374"/>
                </a:cubicBezTo>
                <a:cubicBezTo>
                  <a:pt x="2047" y="378"/>
                  <a:pt x="2051" y="381"/>
                  <a:pt x="2055" y="381"/>
                </a:cubicBezTo>
                <a:cubicBezTo>
                  <a:pt x="2059" y="381"/>
                  <a:pt x="2063" y="378"/>
                  <a:pt x="2063" y="374"/>
                </a:cubicBezTo>
                <a:cubicBezTo>
                  <a:pt x="2063" y="371"/>
                  <a:pt x="2059" y="368"/>
                  <a:pt x="2055" y="368"/>
                </a:cubicBezTo>
                <a:close/>
                <a:moveTo>
                  <a:pt x="2033" y="387"/>
                </a:moveTo>
                <a:cubicBezTo>
                  <a:pt x="2029" y="387"/>
                  <a:pt x="2025" y="390"/>
                  <a:pt x="2025" y="393"/>
                </a:cubicBezTo>
                <a:cubicBezTo>
                  <a:pt x="2025" y="397"/>
                  <a:pt x="2029" y="400"/>
                  <a:pt x="2033" y="400"/>
                </a:cubicBezTo>
                <a:cubicBezTo>
                  <a:pt x="2037" y="400"/>
                  <a:pt x="2041" y="397"/>
                  <a:pt x="2041" y="393"/>
                </a:cubicBezTo>
                <a:cubicBezTo>
                  <a:pt x="2041" y="390"/>
                  <a:pt x="2037" y="387"/>
                  <a:pt x="2033" y="387"/>
                </a:cubicBezTo>
                <a:close/>
                <a:moveTo>
                  <a:pt x="2033" y="406"/>
                </a:moveTo>
                <a:cubicBezTo>
                  <a:pt x="2029" y="406"/>
                  <a:pt x="2025" y="409"/>
                  <a:pt x="2025" y="413"/>
                </a:cubicBezTo>
                <a:cubicBezTo>
                  <a:pt x="2025" y="416"/>
                  <a:pt x="2029" y="419"/>
                  <a:pt x="2033" y="419"/>
                </a:cubicBezTo>
                <a:cubicBezTo>
                  <a:pt x="2037" y="419"/>
                  <a:pt x="2041" y="416"/>
                  <a:pt x="2041" y="413"/>
                </a:cubicBezTo>
                <a:cubicBezTo>
                  <a:pt x="2041" y="409"/>
                  <a:pt x="2037" y="406"/>
                  <a:pt x="2033" y="406"/>
                </a:cubicBezTo>
                <a:close/>
                <a:moveTo>
                  <a:pt x="2077" y="348"/>
                </a:moveTo>
                <a:cubicBezTo>
                  <a:pt x="2073" y="348"/>
                  <a:pt x="2069" y="351"/>
                  <a:pt x="2069" y="355"/>
                </a:cubicBezTo>
                <a:cubicBezTo>
                  <a:pt x="2069" y="359"/>
                  <a:pt x="2073" y="362"/>
                  <a:pt x="2077" y="362"/>
                </a:cubicBezTo>
                <a:cubicBezTo>
                  <a:pt x="2081" y="362"/>
                  <a:pt x="2085" y="359"/>
                  <a:pt x="2085" y="355"/>
                </a:cubicBezTo>
                <a:cubicBezTo>
                  <a:pt x="2085" y="351"/>
                  <a:pt x="2081" y="348"/>
                  <a:pt x="2077" y="348"/>
                </a:cubicBezTo>
                <a:close/>
                <a:moveTo>
                  <a:pt x="2077" y="368"/>
                </a:moveTo>
                <a:cubicBezTo>
                  <a:pt x="2073" y="368"/>
                  <a:pt x="2069" y="371"/>
                  <a:pt x="2069" y="374"/>
                </a:cubicBezTo>
                <a:cubicBezTo>
                  <a:pt x="2069" y="378"/>
                  <a:pt x="2073" y="381"/>
                  <a:pt x="2077" y="381"/>
                </a:cubicBezTo>
                <a:cubicBezTo>
                  <a:pt x="2081" y="381"/>
                  <a:pt x="2085" y="378"/>
                  <a:pt x="2085" y="374"/>
                </a:cubicBezTo>
                <a:cubicBezTo>
                  <a:pt x="2085" y="371"/>
                  <a:pt x="2081" y="368"/>
                  <a:pt x="2077" y="368"/>
                </a:cubicBezTo>
                <a:close/>
                <a:moveTo>
                  <a:pt x="2077" y="387"/>
                </a:moveTo>
                <a:cubicBezTo>
                  <a:pt x="2073" y="387"/>
                  <a:pt x="2069" y="390"/>
                  <a:pt x="2069" y="393"/>
                </a:cubicBezTo>
                <a:cubicBezTo>
                  <a:pt x="2069" y="397"/>
                  <a:pt x="2073" y="400"/>
                  <a:pt x="2077" y="400"/>
                </a:cubicBezTo>
                <a:cubicBezTo>
                  <a:pt x="2081" y="400"/>
                  <a:pt x="2085" y="397"/>
                  <a:pt x="2085" y="393"/>
                </a:cubicBezTo>
                <a:cubicBezTo>
                  <a:pt x="2085" y="390"/>
                  <a:pt x="2081" y="387"/>
                  <a:pt x="2077" y="387"/>
                </a:cubicBezTo>
                <a:close/>
                <a:moveTo>
                  <a:pt x="2077" y="425"/>
                </a:moveTo>
                <a:cubicBezTo>
                  <a:pt x="2073" y="425"/>
                  <a:pt x="2069" y="428"/>
                  <a:pt x="2069" y="432"/>
                </a:cubicBezTo>
                <a:cubicBezTo>
                  <a:pt x="2069" y="435"/>
                  <a:pt x="2073" y="438"/>
                  <a:pt x="2077" y="438"/>
                </a:cubicBezTo>
                <a:cubicBezTo>
                  <a:pt x="2081" y="438"/>
                  <a:pt x="2085" y="435"/>
                  <a:pt x="2085" y="432"/>
                </a:cubicBezTo>
                <a:cubicBezTo>
                  <a:pt x="2085" y="428"/>
                  <a:pt x="2081" y="425"/>
                  <a:pt x="2077" y="425"/>
                </a:cubicBezTo>
                <a:close/>
                <a:moveTo>
                  <a:pt x="2100" y="425"/>
                </a:moveTo>
                <a:cubicBezTo>
                  <a:pt x="2096" y="425"/>
                  <a:pt x="2092" y="428"/>
                  <a:pt x="2092" y="432"/>
                </a:cubicBezTo>
                <a:cubicBezTo>
                  <a:pt x="2092" y="435"/>
                  <a:pt x="2096" y="438"/>
                  <a:pt x="2100" y="438"/>
                </a:cubicBezTo>
                <a:cubicBezTo>
                  <a:pt x="2104" y="438"/>
                  <a:pt x="2108" y="435"/>
                  <a:pt x="2108" y="432"/>
                </a:cubicBezTo>
                <a:cubicBezTo>
                  <a:pt x="2108" y="428"/>
                  <a:pt x="2104" y="425"/>
                  <a:pt x="2100" y="425"/>
                </a:cubicBezTo>
                <a:close/>
                <a:moveTo>
                  <a:pt x="1966" y="446"/>
                </a:moveTo>
                <a:cubicBezTo>
                  <a:pt x="1962" y="446"/>
                  <a:pt x="1959" y="448"/>
                  <a:pt x="1959" y="452"/>
                </a:cubicBezTo>
                <a:cubicBezTo>
                  <a:pt x="1959" y="455"/>
                  <a:pt x="1962" y="458"/>
                  <a:pt x="1966" y="458"/>
                </a:cubicBezTo>
                <a:cubicBezTo>
                  <a:pt x="1970" y="458"/>
                  <a:pt x="1974" y="455"/>
                  <a:pt x="1974" y="452"/>
                </a:cubicBezTo>
                <a:cubicBezTo>
                  <a:pt x="1974" y="448"/>
                  <a:pt x="1970" y="446"/>
                  <a:pt x="1966" y="446"/>
                </a:cubicBezTo>
                <a:close/>
                <a:moveTo>
                  <a:pt x="1988" y="446"/>
                </a:moveTo>
                <a:cubicBezTo>
                  <a:pt x="1984" y="446"/>
                  <a:pt x="1981" y="448"/>
                  <a:pt x="1981" y="452"/>
                </a:cubicBezTo>
                <a:cubicBezTo>
                  <a:pt x="1981" y="455"/>
                  <a:pt x="1984" y="458"/>
                  <a:pt x="1988" y="458"/>
                </a:cubicBezTo>
                <a:cubicBezTo>
                  <a:pt x="1993" y="458"/>
                  <a:pt x="1996" y="455"/>
                  <a:pt x="1996" y="452"/>
                </a:cubicBezTo>
                <a:cubicBezTo>
                  <a:pt x="1996" y="448"/>
                  <a:pt x="1993" y="446"/>
                  <a:pt x="1988" y="446"/>
                </a:cubicBezTo>
                <a:close/>
                <a:moveTo>
                  <a:pt x="1988" y="464"/>
                </a:moveTo>
                <a:cubicBezTo>
                  <a:pt x="1984" y="464"/>
                  <a:pt x="1981" y="467"/>
                  <a:pt x="1981" y="471"/>
                </a:cubicBezTo>
                <a:cubicBezTo>
                  <a:pt x="1981" y="475"/>
                  <a:pt x="1984" y="478"/>
                  <a:pt x="1988" y="478"/>
                </a:cubicBezTo>
                <a:cubicBezTo>
                  <a:pt x="1993" y="478"/>
                  <a:pt x="1996" y="475"/>
                  <a:pt x="1996" y="471"/>
                </a:cubicBezTo>
                <a:cubicBezTo>
                  <a:pt x="1996" y="467"/>
                  <a:pt x="1993" y="464"/>
                  <a:pt x="1988" y="464"/>
                </a:cubicBezTo>
                <a:close/>
                <a:moveTo>
                  <a:pt x="2011" y="503"/>
                </a:moveTo>
                <a:cubicBezTo>
                  <a:pt x="2007" y="503"/>
                  <a:pt x="2004" y="506"/>
                  <a:pt x="2004" y="509"/>
                </a:cubicBezTo>
                <a:cubicBezTo>
                  <a:pt x="2004" y="513"/>
                  <a:pt x="2007" y="516"/>
                  <a:pt x="2011" y="516"/>
                </a:cubicBezTo>
                <a:cubicBezTo>
                  <a:pt x="2016" y="516"/>
                  <a:pt x="2019" y="513"/>
                  <a:pt x="2019" y="509"/>
                </a:cubicBezTo>
                <a:cubicBezTo>
                  <a:pt x="2019" y="506"/>
                  <a:pt x="2016" y="503"/>
                  <a:pt x="2011" y="503"/>
                </a:cubicBezTo>
                <a:close/>
                <a:moveTo>
                  <a:pt x="2055" y="446"/>
                </a:moveTo>
                <a:cubicBezTo>
                  <a:pt x="2051" y="446"/>
                  <a:pt x="2047" y="448"/>
                  <a:pt x="2047" y="452"/>
                </a:cubicBezTo>
                <a:cubicBezTo>
                  <a:pt x="2047" y="455"/>
                  <a:pt x="2051" y="458"/>
                  <a:pt x="2055" y="458"/>
                </a:cubicBezTo>
                <a:cubicBezTo>
                  <a:pt x="2059" y="458"/>
                  <a:pt x="2063" y="455"/>
                  <a:pt x="2063" y="452"/>
                </a:cubicBezTo>
                <a:cubicBezTo>
                  <a:pt x="2063" y="448"/>
                  <a:pt x="2059" y="446"/>
                  <a:pt x="2055" y="446"/>
                </a:cubicBezTo>
                <a:close/>
                <a:moveTo>
                  <a:pt x="2055" y="464"/>
                </a:moveTo>
                <a:cubicBezTo>
                  <a:pt x="2051" y="464"/>
                  <a:pt x="2047" y="467"/>
                  <a:pt x="2047" y="471"/>
                </a:cubicBezTo>
                <a:cubicBezTo>
                  <a:pt x="2047" y="475"/>
                  <a:pt x="2051" y="478"/>
                  <a:pt x="2055" y="478"/>
                </a:cubicBezTo>
                <a:cubicBezTo>
                  <a:pt x="2059" y="478"/>
                  <a:pt x="2063" y="475"/>
                  <a:pt x="2063" y="471"/>
                </a:cubicBezTo>
                <a:cubicBezTo>
                  <a:pt x="2063" y="467"/>
                  <a:pt x="2059" y="464"/>
                  <a:pt x="2055" y="464"/>
                </a:cubicBezTo>
                <a:close/>
                <a:moveTo>
                  <a:pt x="2033" y="484"/>
                </a:moveTo>
                <a:cubicBezTo>
                  <a:pt x="2029" y="484"/>
                  <a:pt x="2025" y="487"/>
                  <a:pt x="2025" y="490"/>
                </a:cubicBezTo>
                <a:cubicBezTo>
                  <a:pt x="2025" y="494"/>
                  <a:pt x="2029" y="497"/>
                  <a:pt x="2033" y="497"/>
                </a:cubicBezTo>
                <a:cubicBezTo>
                  <a:pt x="2037" y="497"/>
                  <a:pt x="2041" y="494"/>
                  <a:pt x="2041" y="490"/>
                </a:cubicBezTo>
                <a:cubicBezTo>
                  <a:pt x="2041" y="487"/>
                  <a:pt x="2037" y="484"/>
                  <a:pt x="2033" y="484"/>
                </a:cubicBezTo>
                <a:close/>
                <a:moveTo>
                  <a:pt x="2055" y="484"/>
                </a:moveTo>
                <a:cubicBezTo>
                  <a:pt x="2051" y="484"/>
                  <a:pt x="2047" y="487"/>
                  <a:pt x="2047" y="490"/>
                </a:cubicBezTo>
                <a:cubicBezTo>
                  <a:pt x="2047" y="494"/>
                  <a:pt x="2051" y="497"/>
                  <a:pt x="2055" y="497"/>
                </a:cubicBezTo>
                <a:cubicBezTo>
                  <a:pt x="2059" y="497"/>
                  <a:pt x="2063" y="494"/>
                  <a:pt x="2063" y="490"/>
                </a:cubicBezTo>
                <a:cubicBezTo>
                  <a:pt x="2063" y="487"/>
                  <a:pt x="2059" y="484"/>
                  <a:pt x="2055" y="484"/>
                </a:cubicBezTo>
                <a:close/>
                <a:moveTo>
                  <a:pt x="2033" y="503"/>
                </a:moveTo>
                <a:cubicBezTo>
                  <a:pt x="2029" y="503"/>
                  <a:pt x="2025" y="506"/>
                  <a:pt x="2025" y="509"/>
                </a:cubicBezTo>
                <a:cubicBezTo>
                  <a:pt x="2025" y="513"/>
                  <a:pt x="2029" y="516"/>
                  <a:pt x="2033" y="516"/>
                </a:cubicBezTo>
                <a:cubicBezTo>
                  <a:pt x="2037" y="516"/>
                  <a:pt x="2041" y="513"/>
                  <a:pt x="2041" y="509"/>
                </a:cubicBezTo>
                <a:cubicBezTo>
                  <a:pt x="2041" y="506"/>
                  <a:pt x="2037" y="503"/>
                  <a:pt x="2033" y="503"/>
                </a:cubicBezTo>
                <a:close/>
                <a:moveTo>
                  <a:pt x="2077" y="446"/>
                </a:moveTo>
                <a:cubicBezTo>
                  <a:pt x="2073" y="446"/>
                  <a:pt x="2069" y="448"/>
                  <a:pt x="2069" y="452"/>
                </a:cubicBezTo>
                <a:cubicBezTo>
                  <a:pt x="2069" y="455"/>
                  <a:pt x="2073" y="458"/>
                  <a:pt x="2077" y="458"/>
                </a:cubicBezTo>
                <a:cubicBezTo>
                  <a:pt x="2081" y="458"/>
                  <a:pt x="2085" y="455"/>
                  <a:pt x="2085" y="452"/>
                </a:cubicBezTo>
                <a:cubicBezTo>
                  <a:pt x="2085" y="448"/>
                  <a:pt x="2081" y="446"/>
                  <a:pt x="2077" y="446"/>
                </a:cubicBezTo>
                <a:close/>
                <a:moveTo>
                  <a:pt x="2189" y="290"/>
                </a:moveTo>
                <a:cubicBezTo>
                  <a:pt x="2185" y="290"/>
                  <a:pt x="2181" y="293"/>
                  <a:pt x="2181" y="296"/>
                </a:cubicBezTo>
                <a:cubicBezTo>
                  <a:pt x="2181" y="300"/>
                  <a:pt x="2185" y="303"/>
                  <a:pt x="2189" y="303"/>
                </a:cubicBezTo>
                <a:cubicBezTo>
                  <a:pt x="2193" y="303"/>
                  <a:pt x="2197" y="300"/>
                  <a:pt x="2197" y="296"/>
                </a:cubicBezTo>
                <a:cubicBezTo>
                  <a:pt x="2197" y="293"/>
                  <a:pt x="2193" y="290"/>
                  <a:pt x="2189" y="290"/>
                </a:cubicBezTo>
                <a:close/>
                <a:moveTo>
                  <a:pt x="2166" y="309"/>
                </a:moveTo>
                <a:cubicBezTo>
                  <a:pt x="2162" y="309"/>
                  <a:pt x="2158" y="312"/>
                  <a:pt x="2158" y="316"/>
                </a:cubicBezTo>
                <a:cubicBezTo>
                  <a:pt x="2158" y="320"/>
                  <a:pt x="2162" y="323"/>
                  <a:pt x="2166" y="323"/>
                </a:cubicBezTo>
                <a:cubicBezTo>
                  <a:pt x="2170" y="323"/>
                  <a:pt x="2174" y="320"/>
                  <a:pt x="2174" y="316"/>
                </a:cubicBezTo>
                <a:cubicBezTo>
                  <a:pt x="2174" y="312"/>
                  <a:pt x="2170" y="309"/>
                  <a:pt x="2166" y="309"/>
                </a:cubicBezTo>
                <a:close/>
                <a:moveTo>
                  <a:pt x="2189" y="309"/>
                </a:moveTo>
                <a:cubicBezTo>
                  <a:pt x="2185" y="309"/>
                  <a:pt x="2181" y="312"/>
                  <a:pt x="2181" y="316"/>
                </a:cubicBezTo>
                <a:cubicBezTo>
                  <a:pt x="2181" y="320"/>
                  <a:pt x="2185" y="323"/>
                  <a:pt x="2189" y="323"/>
                </a:cubicBezTo>
                <a:cubicBezTo>
                  <a:pt x="2193" y="323"/>
                  <a:pt x="2197" y="320"/>
                  <a:pt x="2197" y="316"/>
                </a:cubicBezTo>
                <a:cubicBezTo>
                  <a:pt x="2197" y="312"/>
                  <a:pt x="2193" y="309"/>
                  <a:pt x="2189" y="309"/>
                </a:cubicBezTo>
                <a:close/>
                <a:moveTo>
                  <a:pt x="2166" y="329"/>
                </a:moveTo>
                <a:cubicBezTo>
                  <a:pt x="2162" y="329"/>
                  <a:pt x="2158" y="332"/>
                  <a:pt x="2158" y="335"/>
                </a:cubicBezTo>
                <a:cubicBezTo>
                  <a:pt x="2158" y="339"/>
                  <a:pt x="2162" y="342"/>
                  <a:pt x="2166" y="342"/>
                </a:cubicBezTo>
                <a:cubicBezTo>
                  <a:pt x="2170" y="342"/>
                  <a:pt x="2174" y="339"/>
                  <a:pt x="2174" y="335"/>
                </a:cubicBezTo>
                <a:cubicBezTo>
                  <a:pt x="2174" y="332"/>
                  <a:pt x="2170" y="329"/>
                  <a:pt x="2166" y="329"/>
                </a:cubicBezTo>
                <a:close/>
                <a:moveTo>
                  <a:pt x="2189" y="329"/>
                </a:moveTo>
                <a:cubicBezTo>
                  <a:pt x="2185" y="329"/>
                  <a:pt x="2181" y="332"/>
                  <a:pt x="2181" y="335"/>
                </a:cubicBezTo>
                <a:cubicBezTo>
                  <a:pt x="2181" y="339"/>
                  <a:pt x="2185" y="342"/>
                  <a:pt x="2189" y="342"/>
                </a:cubicBezTo>
                <a:cubicBezTo>
                  <a:pt x="2193" y="342"/>
                  <a:pt x="2197" y="339"/>
                  <a:pt x="2197" y="335"/>
                </a:cubicBezTo>
                <a:cubicBezTo>
                  <a:pt x="2197" y="332"/>
                  <a:pt x="2193" y="329"/>
                  <a:pt x="2189" y="329"/>
                </a:cubicBezTo>
                <a:close/>
                <a:moveTo>
                  <a:pt x="2166" y="348"/>
                </a:moveTo>
                <a:cubicBezTo>
                  <a:pt x="2162" y="348"/>
                  <a:pt x="2158" y="351"/>
                  <a:pt x="2158" y="355"/>
                </a:cubicBezTo>
                <a:cubicBezTo>
                  <a:pt x="2158" y="359"/>
                  <a:pt x="2162" y="362"/>
                  <a:pt x="2166" y="362"/>
                </a:cubicBezTo>
                <a:cubicBezTo>
                  <a:pt x="2170" y="362"/>
                  <a:pt x="2174" y="359"/>
                  <a:pt x="2174" y="355"/>
                </a:cubicBezTo>
                <a:cubicBezTo>
                  <a:pt x="2174" y="351"/>
                  <a:pt x="2170" y="348"/>
                  <a:pt x="2166" y="348"/>
                </a:cubicBezTo>
                <a:close/>
                <a:moveTo>
                  <a:pt x="2211" y="290"/>
                </a:moveTo>
                <a:cubicBezTo>
                  <a:pt x="2207" y="290"/>
                  <a:pt x="2203" y="293"/>
                  <a:pt x="2203" y="296"/>
                </a:cubicBezTo>
                <a:cubicBezTo>
                  <a:pt x="2203" y="300"/>
                  <a:pt x="2207" y="303"/>
                  <a:pt x="2211" y="303"/>
                </a:cubicBezTo>
                <a:cubicBezTo>
                  <a:pt x="2215" y="303"/>
                  <a:pt x="2218" y="300"/>
                  <a:pt x="2218" y="296"/>
                </a:cubicBezTo>
                <a:cubicBezTo>
                  <a:pt x="2218" y="293"/>
                  <a:pt x="2215" y="290"/>
                  <a:pt x="2211" y="290"/>
                </a:cubicBezTo>
                <a:close/>
                <a:moveTo>
                  <a:pt x="2211" y="309"/>
                </a:moveTo>
                <a:cubicBezTo>
                  <a:pt x="2207" y="309"/>
                  <a:pt x="2203" y="312"/>
                  <a:pt x="2203" y="316"/>
                </a:cubicBezTo>
                <a:cubicBezTo>
                  <a:pt x="2203" y="320"/>
                  <a:pt x="2207" y="323"/>
                  <a:pt x="2211" y="323"/>
                </a:cubicBezTo>
                <a:cubicBezTo>
                  <a:pt x="2215" y="323"/>
                  <a:pt x="2218" y="320"/>
                  <a:pt x="2218" y="316"/>
                </a:cubicBezTo>
                <a:cubicBezTo>
                  <a:pt x="2218" y="312"/>
                  <a:pt x="2215" y="309"/>
                  <a:pt x="2211" y="309"/>
                </a:cubicBezTo>
                <a:close/>
                <a:moveTo>
                  <a:pt x="1966" y="659"/>
                </a:moveTo>
                <a:cubicBezTo>
                  <a:pt x="1962" y="659"/>
                  <a:pt x="1959" y="662"/>
                  <a:pt x="1959" y="666"/>
                </a:cubicBezTo>
                <a:cubicBezTo>
                  <a:pt x="1959" y="670"/>
                  <a:pt x="1962" y="673"/>
                  <a:pt x="1966" y="673"/>
                </a:cubicBezTo>
                <a:cubicBezTo>
                  <a:pt x="1970" y="673"/>
                  <a:pt x="1974" y="670"/>
                  <a:pt x="1974" y="666"/>
                </a:cubicBezTo>
                <a:cubicBezTo>
                  <a:pt x="1974" y="662"/>
                  <a:pt x="1970" y="659"/>
                  <a:pt x="1966" y="659"/>
                </a:cubicBezTo>
                <a:close/>
                <a:moveTo>
                  <a:pt x="1966" y="679"/>
                </a:moveTo>
                <a:cubicBezTo>
                  <a:pt x="1962" y="679"/>
                  <a:pt x="1959" y="682"/>
                  <a:pt x="1959" y="686"/>
                </a:cubicBezTo>
                <a:cubicBezTo>
                  <a:pt x="1959" y="689"/>
                  <a:pt x="1962" y="692"/>
                  <a:pt x="1966" y="692"/>
                </a:cubicBezTo>
                <a:cubicBezTo>
                  <a:pt x="1970" y="692"/>
                  <a:pt x="1974" y="689"/>
                  <a:pt x="1974" y="686"/>
                </a:cubicBezTo>
                <a:cubicBezTo>
                  <a:pt x="1974" y="682"/>
                  <a:pt x="1970" y="679"/>
                  <a:pt x="1966" y="679"/>
                </a:cubicBezTo>
                <a:close/>
                <a:moveTo>
                  <a:pt x="1966" y="698"/>
                </a:moveTo>
                <a:cubicBezTo>
                  <a:pt x="1962" y="698"/>
                  <a:pt x="1959" y="701"/>
                  <a:pt x="1959" y="705"/>
                </a:cubicBezTo>
                <a:cubicBezTo>
                  <a:pt x="1959" y="708"/>
                  <a:pt x="1962" y="711"/>
                  <a:pt x="1966" y="711"/>
                </a:cubicBezTo>
                <a:cubicBezTo>
                  <a:pt x="1970" y="711"/>
                  <a:pt x="1974" y="708"/>
                  <a:pt x="1974" y="705"/>
                </a:cubicBezTo>
                <a:cubicBezTo>
                  <a:pt x="1974" y="701"/>
                  <a:pt x="1970" y="698"/>
                  <a:pt x="1966" y="698"/>
                </a:cubicBezTo>
                <a:close/>
                <a:moveTo>
                  <a:pt x="1966" y="736"/>
                </a:moveTo>
                <a:cubicBezTo>
                  <a:pt x="1962" y="736"/>
                  <a:pt x="1959" y="739"/>
                  <a:pt x="1959" y="743"/>
                </a:cubicBezTo>
                <a:cubicBezTo>
                  <a:pt x="1959" y="747"/>
                  <a:pt x="1962" y="750"/>
                  <a:pt x="1966" y="750"/>
                </a:cubicBezTo>
                <a:cubicBezTo>
                  <a:pt x="1970" y="750"/>
                  <a:pt x="1974" y="747"/>
                  <a:pt x="1974" y="743"/>
                </a:cubicBezTo>
                <a:cubicBezTo>
                  <a:pt x="1974" y="739"/>
                  <a:pt x="1970" y="736"/>
                  <a:pt x="1966" y="736"/>
                </a:cubicBezTo>
                <a:close/>
                <a:moveTo>
                  <a:pt x="1988" y="757"/>
                </a:moveTo>
                <a:cubicBezTo>
                  <a:pt x="1984" y="757"/>
                  <a:pt x="1981" y="759"/>
                  <a:pt x="1981" y="763"/>
                </a:cubicBezTo>
                <a:cubicBezTo>
                  <a:pt x="1981" y="766"/>
                  <a:pt x="1984" y="769"/>
                  <a:pt x="1988" y="769"/>
                </a:cubicBezTo>
                <a:cubicBezTo>
                  <a:pt x="1993" y="769"/>
                  <a:pt x="1996" y="766"/>
                  <a:pt x="1996" y="763"/>
                </a:cubicBezTo>
                <a:cubicBezTo>
                  <a:pt x="1996" y="759"/>
                  <a:pt x="1993" y="757"/>
                  <a:pt x="1988" y="757"/>
                </a:cubicBezTo>
                <a:close/>
                <a:moveTo>
                  <a:pt x="2011" y="757"/>
                </a:moveTo>
                <a:cubicBezTo>
                  <a:pt x="2007" y="757"/>
                  <a:pt x="2004" y="759"/>
                  <a:pt x="2004" y="763"/>
                </a:cubicBezTo>
                <a:cubicBezTo>
                  <a:pt x="2004" y="766"/>
                  <a:pt x="2007" y="769"/>
                  <a:pt x="2011" y="769"/>
                </a:cubicBezTo>
                <a:cubicBezTo>
                  <a:pt x="2016" y="769"/>
                  <a:pt x="2019" y="766"/>
                  <a:pt x="2019" y="763"/>
                </a:cubicBezTo>
                <a:cubicBezTo>
                  <a:pt x="2019" y="759"/>
                  <a:pt x="2016" y="757"/>
                  <a:pt x="2011" y="757"/>
                </a:cubicBezTo>
                <a:close/>
                <a:moveTo>
                  <a:pt x="1988" y="833"/>
                </a:moveTo>
                <a:cubicBezTo>
                  <a:pt x="1984" y="833"/>
                  <a:pt x="1981" y="837"/>
                  <a:pt x="1981" y="840"/>
                </a:cubicBezTo>
                <a:cubicBezTo>
                  <a:pt x="1981" y="844"/>
                  <a:pt x="1984" y="847"/>
                  <a:pt x="1988" y="847"/>
                </a:cubicBezTo>
                <a:cubicBezTo>
                  <a:pt x="1993" y="847"/>
                  <a:pt x="1996" y="844"/>
                  <a:pt x="1996" y="840"/>
                </a:cubicBezTo>
                <a:cubicBezTo>
                  <a:pt x="1996" y="837"/>
                  <a:pt x="1993" y="833"/>
                  <a:pt x="1988" y="833"/>
                </a:cubicBezTo>
                <a:close/>
                <a:moveTo>
                  <a:pt x="2011" y="833"/>
                </a:moveTo>
                <a:cubicBezTo>
                  <a:pt x="2007" y="833"/>
                  <a:pt x="2004" y="837"/>
                  <a:pt x="2004" y="840"/>
                </a:cubicBezTo>
                <a:cubicBezTo>
                  <a:pt x="2004" y="844"/>
                  <a:pt x="2007" y="847"/>
                  <a:pt x="2011" y="847"/>
                </a:cubicBezTo>
                <a:cubicBezTo>
                  <a:pt x="2016" y="847"/>
                  <a:pt x="2019" y="844"/>
                  <a:pt x="2019" y="840"/>
                </a:cubicBezTo>
                <a:cubicBezTo>
                  <a:pt x="2019" y="837"/>
                  <a:pt x="2016" y="833"/>
                  <a:pt x="2011" y="833"/>
                </a:cubicBezTo>
                <a:close/>
                <a:moveTo>
                  <a:pt x="1988" y="853"/>
                </a:moveTo>
                <a:cubicBezTo>
                  <a:pt x="1984" y="853"/>
                  <a:pt x="1981" y="856"/>
                  <a:pt x="1981" y="860"/>
                </a:cubicBezTo>
                <a:cubicBezTo>
                  <a:pt x="1981" y="864"/>
                  <a:pt x="1984" y="867"/>
                  <a:pt x="1988" y="867"/>
                </a:cubicBezTo>
                <a:cubicBezTo>
                  <a:pt x="1993" y="867"/>
                  <a:pt x="1996" y="864"/>
                  <a:pt x="1996" y="860"/>
                </a:cubicBezTo>
                <a:cubicBezTo>
                  <a:pt x="1996" y="856"/>
                  <a:pt x="1993" y="853"/>
                  <a:pt x="1988" y="853"/>
                </a:cubicBezTo>
                <a:close/>
                <a:moveTo>
                  <a:pt x="2011" y="853"/>
                </a:moveTo>
                <a:cubicBezTo>
                  <a:pt x="2007" y="853"/>
                  <a:pt x="2004" y="856"/>
                  <a:pt x="2004" y="860"/>
                </a:cubicBezTo>
                <a:cubicBezTo>
                  <a:pt x="2004" y="864"/>
                  <a:pt x="2007" y="867"/>
                  <a:pt x="2011" y="867"/>
                </a:cubicBezTo>
                <a:cubicBezTo>
                  <a:pt x="2016" y="867"/>
                  <a:pt x="2019" y="864"/>
                  <a:pt x="2019" y="860"/>
                </a:cubicBezTo>
                <a:cubicBezTo>
                  <a:pt x="2019" y="856"/>
                  <a:pt x="2016" y="853"/>
                  <a:pt x="2011" y="853"/>
                </a:cubicBezTo>
                <a:close/>
                <a:moveTo>
                  <a:pt x="1988" y="873"/>
                </a:moveTo>
                <a:cubicBezTo>
                  <a:pt x="1984" y="873"/>
                  <a:pt x="1981" y="876"/>
                  <a:pt x="1981" y="879"/>
                </a:cubicBezTo>
                <a:cubicBezTo>
                  <a:pt x="1981" y="883"/>
                  <a:pt x="1984" y="885"/>
                  <a:pt x="1988" y="885"/>
                </a:cubicBezTo>
                <a:cubicBezTo>
                  <a:pt x="1993" y="885"/>
                  <a:pt x="1996" y="883"/>
                  <a:pt x="1996" y="879"/>
                </a:cubicBezTo>
                <a:cubicBezTo>
                  <a:pt x="1996" y="876"/>
                  <a:pt x="1993" y="873"/>
                  <a:pt x="1988" y="873"/>
                </a:cubicBezTo>
                <a:close/>
                <a:moveTo>
                  <a:pt x="2011" y="873"/>
                </a:moveTo>
                <a:cubicBezTo>
                  <a:pt x="2007" y="873"/>
                  <a:pt x="2004" y="876"/>
                  <a:pt x="2004" y="879"/>
                </a:cubicBezTo>
                <a:cubicBezTo>
                  <a:pt x="2004" y="883"/>
                  <a:pt x="2007" y="885"/>
                  <a:pt x="2011" y="885"/>
                </a:cubicBezTo>
                <a:cubicBezTo>
                  <a:pt x="2016" y="885"/>
                  <a:pt x="2019" y="883"/>
                  <a:pt x="2019" y="879"/>
                </a:cubicBezTo>
                <a:cubicBezTo>
                  <a:pt x="2019" y="876"/>
                  <a:pt x="2016" y="873"/>
                  <a:pt x="2011" y="873"/>
                </a:cubicBezTo>
                <a:close/>
                <a:moveTo>
                  <a:pt x="1988" y="891"/>
                </a:moveTo>
                <a:cubicBezTo>
                  <a:pt x="1984" y="891"/>
                  <a:pt x="1981" y="894"/>
                  <a:pt x="1981" y="898"/>
                </a:cubicBezTo>
                <a:cubicBezTo>
                  <a:pt x="1981" y="902"/>
                  <a:pt x="1984" y="905"/>
                  <a:pt x="1988" y="905"/>
                </a:cubicBezTo>
                <a:cubicBezTo>
                  <a:pt x="1993" y="905"/>
                  <a:pt x="1996" y="902"/>
                  <a:pt x="1996" y="898"/>
                </a:cubicBezTo>
                <a:cubicBezTo>
                  <a:pt x="1996" y="894"/>
                  <a:pt x="1993" y="891"/>
                  <a:pt x="1988" y="891"/>
                </a:cubicBezTo>
                <a:close/>
                <a:moveTo>
                  <a:pt x="2011" y="891"/>
                </a:moveTo>
                <a:cubicBezTo>
                  <a:pt x="2007" y="891"/>
                  <a:pt x="2004" y="894"/>
                  <a:pt x="2004" y="898"/>
                </a:cubicBezTo>
                <a:cubicBezTo>
                  <a:pt x="2004" y="902"/>
                  <a:pt x="2007" y="905"/>
                  <a:pt x="2011" y="905"/>
                </a:cubicBezTo>
                <a:cubicBezTo>
                  <a:pt x="2016" y="905"/>
                  <a:pt x="2019" y="902"/>
                  <a:pt x="2019" y="898"/>
                </a:cubicBezTo>
                <a:cubicBezTo>
                  <a:pt x="2019" y="894"/>
                  <a:pt x="2016" y="891"/>
                  <a:pt x="2011" y="891"/>
                </a:cubicBezTo>
                <a:close/>
                <a:moveTo>
                  <a:pt x="2033" y="775"/>
                </a:moveTo>
                <a:cubicBezTo>
                  <a:pt x="2029" y="775"/>
                  <a:pt x="2025" y="778"/>
                  <a:pt x="2025" y="782"/>
                </a:cubicBezTo>
                <a:cubicBezTo>
                  <a:pt x="2025" y="786"/>
                  <a:pt x="2029" y="789"/>
                  <a:pt x="2033" y="789"/>
                </a:cubicBezTo>
                <a:cubicBezTo>
                  <a:pt x="2037" y="789"/>
                  <a:pt x="2041" y="786"/>
                  <a:pt x="2041" y="782"/>
                </a:cubicBezTo>
                <a:cubicBezTo>
                  <a:pt x="2041" y="778"/>
                  <a:pt x="2037" y="775"/>
                  <a:pt x="2033" y="775"/>
                </a:cubicBezTo>
                <a:close/>
                <a:moveTo>
                  <a:pt x="2055" y="775"/>
                </a:moveTo>
                <a:cubicBezTo>
                  <a:pt x="2051" y="775"/>
                  <a:pt x="2047" y="778"/>
                  <a:pt x="2047" y="782"/>
                </a:cubicBezTo>
                <a:cubicBezTo>
                  <a:pt x="2047" y="786"/>
                  <a:pt x="2051" y="789"/>
                  <a:pt x="2055" y="789"/>
                </a:cubicBezTo>
                <a:cubicBezTo>
                  <a:pt x="2059" y="789"/>
                  <a:pt x="2063" y="786"/>
                  <a:pt x="2063" y="782"/>
                </a:cubicBezTo>
                <a:cubicBezTo>
                  <a:pt x="2063" y="778"/>
                  <a:pt x="2059" y="775"/>
                  <a:pt x="2055" y="775"/>
                </a:cubicBezTo>
                <a:close/>
                <a:moveTo>
                  <a:pt x="2055" y="795"/>
                </a:moveTo>
                <a:cubicBezTo>
                  <a:pt x="2051" y="795"/>
                  <a:pt x="2047" y="798"/>
                  <a:pt x="2047" y="801"/>
                </a:cubicBezTo>
                <a:cubicBezTo>
                  <a:pt x="2047" y="805"/>
                  <a:pt x="2051" y="808"/>
                  <a:pt x="2055" y="808"/>
                </a:cubicBezTo>
                <a:cubicBezTo>
                  <a:pt x="2059" y="808"/>
                  <a:pt x="2063" y="805"/>
                  <a:pt x="2063" y="801"/>
                </a:cubicBezTo>
                <a:cubicBezTo>
                  <a:pt x="2063" y="798"/>
                  <a:pt x="2059" y="795"/>
                  <a:pt x="2055" y="795"/>
                </a:cubicBezTo>
                <a:close/>
                <a:moveTo>
                  <a:pt x="2033" y="853"/>
                </a:moveTo>
                <a:cubicBezTo>
                  <a:pt x="2029" y="853"/>
                  <a:pt x="2025" y="856"/>
                  <a:pt x="2025" y="860"/>
                </a:cubicBezTo>
                <a:cubicBezTo>
                  <a:pt x="2025" y="864"/>
                  <a:pt x="2029" y="867"/>
                  <a:pt x="2033" y="867"/>
                </a:cubicBezTo>
                <a:cubicBezTo>
                  <a:pt x="2037" y="867"/>
                  <a:pt x="2041" y="864"/>
                  <a:pt x="2041" y="860"/>
                </a:cubicBezTo>
                <a:cubicBezTo>
                  <a:pt x="2041" y="856"/>
                  <a:pt x="2037" y="853"/>
                  <a:pt x="2033" y="853"/>
                </a:cubicBezTo>
                <a:close/>
                <a:moveTo>
                  <a:pt x="2033" y="873"/>
                </a:moveTo>
                <a:cubicBezTo>
                  <a:pt x="2029" y="873"/>
                  <a:pt x="2025" y="876"/>
                  <a:pt x="2025" y="879"/>
                </a:cubicBezTo>
                <a:cubicBezTo>
                  <a:pt x="2025" y="883"/>
                  <a:pt x="2029" y="885"/>
                  <a:pt x="2033" y="885"/>
                </a:cubicBezTo>
                <a:cubicBezTo>
                  <a:pt x="2037" y="885"/>
                  <a:pt x="2041" y="883"/>
                  <a:pt x="2041" y="879"/>
                </a:cubicBezTo>
                <a:cubicBezTo>
                  <a:pt x="2041" y="876"/>
                  <a:pt x="2037" y="873"/>
                  <a:pt x="2033" y="873"/>
                </a:cubicBezTo>
                <a:close/>
                <a:moveTo>
                  <a:pt x="2055" y="873"/>
                </a:moveTo>
                <a:cubicBezTo>
                  <a:pt x="2051" y="873"/>
                  <a:pt x="2047" y="876"/>
                  <a:pt x="2047" y="879"/>
                </a:cubicBezTo>
                <a:cubicBezTo>
                  <a:pt x="2047" y="883"/>
                  <a:pt x="2051" y="885"/>
                  <a:pt x="2055" y="885"/>
                </a:cubicBezTo>
                <a:cubicBezTo>
                  <a:pt x="2059" y="885"/>
                  <a:pt x="2063" y="883"/>
                  <a:pt x="2063" y="879"/>
                </a:cubicBezTo>
                <a:cubicBezTo>
                  <a:pt x="2063" y="876"/>
                  <a:pt x="2059" y="873"/>
                  <a:pt x="2055" y="873"/>
                </a:cubicBezTo>
                <a:close/>
                <a:moveTo>
                  <a:pt x="2033" y="891"/>
                </a:moveTo>
                <a:cubicBezTo>
                  <a:pt x="2029" y="891"/>
                  <a:pt x="2025" y="894"/>
                  <a:pt x="2025" y="898"/>
                </a:cubicBezTo>
                <a:cubicBezTo>
                  <a:pt x="2025" y="902"/>
                  <a:pt x="2029" y="905"/>
                  <a:pt x="2033" y="905"/>
                </a:cubicBezTo>
                <a:cubicBezTo>
                  <a:pt x="2037" y="905"/>
                  <a:pt x="2041" y="902"/>
                  <a:pt x="2041" y="898"/>
                </a:cubicBezTo>
                <a:cubicBezTo>
                  <a:pt x="2041" y="894"/>
                  <a:pt x="2037" y="891"/>
                  <a:pt x="2033" y="891"/>
                </a:cubicBezTo>
                <a:close/>
                <a:moveTo>
                  <a:pt x="2055" y="891"/>
                </a:moveTo>
                <a:cubicBezTo>
                  <a:pt x="2051" y="891"/>
                  <a:pt x="2047" y="894"/>
                  <a:pt x="2047" y="898"/>
                </a:cubicBezTo>
                <a:cubicBezTo>
                  <a:pt x="2047" y="902"/>
                  <a:pt x="2051" y="905"/>
                  <a:pt x="2055" y="905"/>
                </a:cubicBezTo>
                <a:cubicBezTo>
                  <a:pt x="2059" y="905"/>
                  <a:pt x="2063" y="902"/>
                  <a:pt x="2063" y="898"/>
                </a:cubicBezTo>
                <a:cubicBezTo>
                  <a:pt x="2063" y="894"/>
                  <a:pt x="2059" y="891"/>
                  <a:pt x="2055" y="891"/>
                </a:cubicBezTo>
                <a:close/>
                <a:moveTo>
                  <a:pt x="2077" y="775"/>
                </a:moveTo>
                <a:cubicBezTo>
                  <a:pt x="2073" y="775"/>
                  <a:pt x="2069" y="778"/>
                  <a:pt x="2069" y="782"/>
                </a:cubicBezTo>
                <a:cubicBezTo>
                  <a:pt x="2069" y="786"/>
                  <a:pt x="2073" y="789"/>
                  <a:pt x="2077" y="789"/>
                </a:cubicBezTo>
                <a:cubicBezTo>
                  <a:pt x="2081" y="789"/>
                  <a:pt x="2085" y="786"/>
                  <a:pt x="2085" y="782"/>
                </a:cubicBezTo>
                <a:cubicBezTo>
                  <a:pt x="2085" y="778"/>
                  <a:pt x="2081" y="775"/>
                  <a:pt x="2077" y="775"/>
                </a:cubicBezTo>
                <a:close/>
                <a:moveTo>
                  <a:pt x="2077" y="795"/>
                </a:moveTo>
                <a:cubicBezTo>
                  <a:pt x="2073" y="795"/>
                  <a:pt x="2069" y="798"/>
                  <a:pt x="2069" y="801"/>
                </a:cubicBezTo>
                <a:cubicBezTo>
                  <a:pt x="2069" y="805"/>
                  <a:pt x="2073" y="808"/>
                  <a:pt x="2077" y="808"/>
                </a:cubicBezTo>
                <a:cubicBezTo>
                  <a:pt x="2081" y="808"/>
                  <a:pt x="2085" y="805"/>
                  <a:pt x="2085" y="801"/>
                </a:cubicBezTo>
                <a:cubicBezTo>
                  <a:pt x="2085" y="798"/>
                  <a:pt x="2081" y="795"/>
                  <a:pt x="2077" y="795"/>
                </a:cubicBezTo>
                <a:close/>
                <a:moveTo>
                  <a:pt x="2100" y="795"/>
                </a:moveTo>
                <a:cubicBezTo>
                  <a:pt x="2096" y="795"/>
                  <a:pt x="2092" y="798"/>
                  <a:pt x="2092" y="801"/>
                </a:cubicBezTo>
                <a:cubicBezTo>
                  <a:pt x="2092" y="805"/>
                  <a:pt x="2096" y="808"/>
                  <a:pt x="2100" y="808"/>
                </a:cubicBezTo>
                <a:cubicBezTo>
                  <a:pt x="2104" y="808"/>
                  <a:pt x="2108" y="805"/>
                  <a:pt x="2108" y="801"/>
                </a:cubicBezTo>
                <a:cubicBezTo>
                  <a:pt x="2108" y="798"/>
                  <a:pt x="2104" y="795"/>
                  <a:pt x="2100" y="795"/>
                </a:cubicBezTo>
                <a:close/>
                <a:moveTo>
                  <a:pt x="2077" y="833"/>
                </a:moveTo>
                <a:cubicBezTo>
                  <a:pt x="2073" y="833"/>
                  <a:pt x="2069" y="837"/>
                  <a:pt x="2069" y="840"/>
                </a:cubicBezTo>
                <a:cubicBezTo>
                  <a:pt x="2069" y="844"/>
                  <a:pt x="2073" y="847"/>
                  <a:pt x="2077" y="847"/>
                </a:cubicBezTo>
                <a:cubicBezTo>
                  <a:pt x="2081" y="847"/>
                  <a:pt x="2085" y="844"/>
                  <a:pt x="2085" y="840"/>
                </a:cubicBezTo>
                <a:cubicBezTo>
                  <a:pt x="2085" y="837"/>
                  <a:pt x="2081" y="833"/>
                  <a:pt x="2077" y="833"/>
                </a:cubicBezTo>
                <a:close/>
                <a:moveTo>
                  <a:pt x="2077" y="853"/>
                </a:moveTo>
                <a:cubicBezTo>
                  <a:pt x="2073" y="853"/>
                  <a:pt x="2069" y="856"/>
                  <a:pt x="2069" y="860"/>
                </a:cubicBezTo>
                <a:cubicBezTo>
                  <a:pt x="2069" y="864"/>
                  <a:pt x="2073" y="867"/>
                  <a:pt x="2077" y="867"/>
                </a:cubicBezTo>
                <a:cubicBezTo>
                  <a:pt x="2081" y="867"/>
                  <a:pt x="2085" y="864"/>
                  <a:pt x="2085" y="860"/>
                </a:cubicBezTo>
                <a:cubicBezTo>
                  <a:pt x="2085" y="856"/>
                  <a:pt x="2081" y="853"/>
                  <a:pt x="2077" y="853"/>
                </a:cubicBezTo>
                <a:close/>
                <a:moveTo>
                  <a:pt x="2077" y="873"/>
                </a:moveTo>
                <a:cubicBezTo>
                  <a:pt x="2073" y="873"/>
                  <a:pt x="2069" y="876"/>
                  <a:pt x="2069" y="879"/>
                </a:cubicBezTo>
                <a:cubicBezTo>
                  <a:pt x="2069" y="883"/>
                  <a:pt x="2073" y="885"/>
                  <a:pt x="2077" y="885"/>
                </a:cubicBezTo>
                <a:cubicBezTo>
                  <a:pt x="2081" y="885"/>
                  <a:pt x="2085" y="883"/>
                  <a:pt x="2085" y="879"/>
                </a:cubicBezTo>
                <a:cubicBezTo>
                  <a:pt x="2085" y="876"/>
                  <a:pt x="2081" y="873"/>
                  <a:pt x="2077" y="873"/>
                </a:cubicBezTo>
                <a:close/>
                <a:moveTo>
                  <a:pt x="2100" y="873"/>
                </a:moveTo>
                <a:cubicBezTo>
                  <a:pt x="2096" y="873"/>
                  <a:pt x="2092" y="876"/>
                  <a:pt x="2092" y="879"/>
                </a:cubicBezTo>
                <a:cubicBezTo>
                  <a:pt x="2092" y="883"/>
                  <a:pt x="2096" y="885"/>
                  <a:pt x="2100" y="885"/>
                </a:cubicBezTo>
                <a:cubicBezTo>
                  <a:pt x="2104" y="885"/>
                  <a:pt x="2108" y="883"/>
                  <a:pt x="2108" y="879"/>
                </a:cubicBezTo>
                <a:cubicBezTo>
                  <a:pt x="2108" y="876"/>
                  <a:pt x="2104" y="873"/>
                  <a:pt x="2100" y="873"/>
                </a:cubicBezTo>
                <a:close/>
                <a:moveTo>
                  <a:pt x="2077" y="891"/>
                </a:moveTo>
                <a:cubicBezTo>
                  <a:pt x="2073" y="891"/>
                  <a:pt x="2069" y="894"/>
                  <a:pt x="2069" y="898"/>
                </a:cubicBezTo>
                <a:cubicBezTo>
                  <a:pt x="2069" y="902"/>
                  <a:pt x="2073" y="905"/>
                  <a:pt x="2077" y="905"/>
                </a:cubicBezTo>
                <a:cubicBezTo>
                  <a:pt x="2081" y="905"/>
                  <a:pt x="2085" y="902"/>
                  <a:pt x="2085" y="898"/>
                </a:cubicBezTo>
                <a:cubicBezTo>
                  <a:pt x="2085" y="894"/>
                  <a:pt x="2081" y="891"/>
                  <a:pt x="2077" y="891"/>
                </a:cubicBezTo>
                <a:close/>
                <a:moveTo>
                  <a:pt x="2100" y="891"/>
                </a:moveTo>
                <a:cubicBezTo>
                  <a:pt x="2096" y="891"/>
                  <a:pt x="2092" y="894"/>
                  <a:pt x="2092" y="898"/>
                </a:cubicBezTo>
                <a:cubicBezTo>
                  <a:pt x="2092" y="902"/>
                  <a:pt x="2096" y="905"/>
                  <a:pt x="2100" y="905"/>
                </a:cubicBezTo>
                <a:cubicBezTo>
                  <a:pt x="2104" y="905"/>
                  <a:pt x="2108" y="902"/>
                  <a:pt x="2108" y="898"/>
                </a:cubicBezTo>
                <a:cubicBezTo>
                  <a:pt x="2108" y="894"/>
                  <a:pt x="2104" y="891"/>
                  <a:pt x="2100" y="891"/>
                </a:cubicBezTo>
                <a:close/>
                <a:moveTo>
                  <a:pt x="2122" y="891"/>
                </a:moveTo>
                <a:cubicBezTo>
                  <a:pt x="2118" y="891"/>
                  <a:pt x="2115" y="894"/>
                  <a:pt x="2115" y="898"/>
                </a:cubicBezTo>
                <a:cubicBezTo>
                  <a:pt x="2115" y="902"/>
                  <a:pt x="2118" y="905"/>
                  <a:pt x="2122" y="905"/>
                </a:cubicBezTo>
                <a:cubicBezTo>
                  <a:pt x="2126" y="905"/>
                  <a:pt x="2129" y="902"/>
                  <a:pt x="2129" y="898"/>
                </a:cubicBezTo>
                <a:cubicBezTo>
                  <a:pt x="2129" y="894"/>
                  <a:pt x="2126" y="891"/>
                  <a:pt x="2122" y="891"/>
                </a:cubicBezTo>
                <a:close/>
                <a:moveTo>
                  <a:pt x="1988" y="911"/>
                </a:moveTo>
                <a:cubicBezTo>
                  <a:pt x="1984" y="911"/>
                  <a:pt x="1981" y="914"/>
                  <a:pt x="1981" y="917"/>
                </a:cubicBezTo>
                <a:cubicBezTo>
                  <a:pt x="1981" y="921"/>
                  <a:pt x="1984" y="924"/>
                  <a:pt x="1988" y="924"/>
                </a:cubicBezTo>
                <a:cubicBezTo>
                  <a:pt x="1993" y="924"/>
                  <a:pt x="1996" y="921"/>
                  <a:pt x="1996" y="917"/>
                </a:cubicBezTo>
                <a:cubicBezTo>
                  <a:pt x="1996" y="914"/>
                  <a:pt x="1993" y="911"/>
                  <a:pt x="1988" y="911"/>
                </a:cubicBezTo>
                <a:close/>
                <a:moveTo>
                  <a:pt x="2011" y="911"/>
                </a:moveTo>
                <a:cubicBezTo>
                  <a:pt x="2007" y="911"/>
                  <a:pt x="2004" y="914"/>
                  <a:pt x="2004" y="917"/>
                </a:cubicBezTo>
                <a:cubicBezTo>
                  <a:pt x="2004" y="921"/>
                  <a:pt x="2007" y="924"/>
                  <a:pt x="2011" y="924"/>
                </a:cubicBezTo>
                <a:cubicBezTo>
                  <a:pt x="2016" y="924"/>
                  <a:pt x="2019" y="921"/>
                  <a:pt x="2019" y="917"/>
                </a:cubicBezTo>
                <a:cubicBezTo>
                  <a:pt x="2019" y="914"/>
                  <a:pt x="2016" y="911"/>
                  <a:pt x="2011" y="911"/>
                </a:cubicBezTo>
                <a:close/>
                <a:moveTo>
                  <a:pt x="1988" y="930"/>
                </a:moveTo>
                <a:cubicBezTo>
                  <a:pt x="1984" y="930"/>
                  <a:pt x="1981" y="933"/>
                  <a:pt x="1981" y="937"/>
                </a:cubicBezTo>
                <a:cubicBezTo>
                  <a:pt x="1981" y="940"/>
                  <a:pt x="1984" y="943"/>
                  <a:pt x="1988" y="943"/>
                </a:cubicBezTo>
                <a:cubicBezTo>
                  <a:pt x="1993" y="943"/>
                  <a:pt x="1996" y="940"/>
                  <a:pt x="1996" y="937"/>
                </a:cubicBezTo>
                <a:cubicBezTo>
                  <a:pt x="1996" y="933"/>
                  <a:pt x="1993" y="930"/>
                  <a:pt x="1988" y="930"/>
                </a:cubicBezTo>
                <a:close/>
                <a:moveTo>
                  <a:pt x="2011" y="930"/>
                </a:moveTo>
                <a:cubicBezTo>
                  <a:pt x="2007" y="930"/>
                  <a:pt x="2004" y="933"/>
                  <a:pt x="2004" y="937"/>
                </a:cubicBezTo>
                <a:cubicBezTo>
                  <a:pt x="2004" y="940"/>
                  <a:pt x="2007" y="943"/>
                  <a:pt x="2011" y="943"/>
                </a:cubicBezTo>
                <a:cubicBezTo>
                  <a:pt x="2016" y="943"/>
                  <a:pt x="2019" y="940"/>
                  <a:pt x="2019" y="937"/>
                </a:cubicBezTo>
                <a:cubicBezTo>
                  <a:pt x="2019" y="933"/>
                  <a:pt x="2016" y="930"/>
                  <a:pt x="2011" y="930"/>
                </a:cubicBezTo>
                <a:close/>
                <a:moveTo>
                  <a:pt x="1988" y="950"/>
                </a:moveTo>
                <a:cubicBezTo>
                  <a:pt x="1984" y="950"/>
                  <a:pt x="1981" y="953"/>
                  <a:pt x="1981" y="956"/>
                </a:cubicBezTo>
                <a:cubicBezTo>
                  <a:pt x="1981" y="960"/>
                  <a:pt x="1984" y="963"/>
                  <a:pt x="1988" y="963"/>
                </a:cubicBezTo>
                <a:cubicBezTo>
                  <a:pt x="1993" y="963"/>
                  <a:pt x="1996" y="960"/>
                  <a:pt x="1996" y="956"/>
                </a:cubicBezTo>
                <a:cubicBezTo>
                  <a:pt x="1996" y="953"/>
                  <a:pt x="1993" y="950"/>
                  <a:pt x="1988" y="950"/>
                </a:cubicBezTo>
                <a:close/>
                <a:moveTo>
                  <a:pt x="2011" y="950"/>
                </a:moveTo>
                <a:cubicBezTo>
                  <a:pt x="2007" y="950"/>
                  <a:pt x="2004" y="953"/>
                  <a:pt x="2004" y="956"/>
                </a:cubicBezTo>
                <a:cubicBezTo>
                  <a:pt x="2004" y="960"/>
                  <a:pt x="2007" y="963"/>
                  <a:pt x="2011" y="963"/>
                </a:cubicBezTo>
                <a:cubicBezTo>
                  <a:pt x="2016" y="963"/>
                  <a:pt x="2019" y="960"/>
                  <a:pt x="2019" y="956"/>
                </a:cubicBezTo>
                <a:cubicBezTo>
                  <a:pt x="2019" y="953"/>
                  <a:pt x="2016" y="950"/>
                  <a:pt x="2011" y="950"/>
                </a:cubicBezTo>
                <a:close/>
                <a:moveTo>
                  <a:pt x="1988" y="969"/>
                </a:moveTo>
                <a:cubicBezTo>
                  <a:pt x="1984" y="969"/>
                  <a:pt x="1981" y="972"/>
                  <a:pt x="1981" y="976"/>
                </a:cubicBezTo>
                <a:cubicBezTo>
                  <a:pt x="1981" y="980"/>
                  <a:pt x="1984" y="983"/>
                  <a:pt x="1988" y="983"/>
                </a:cubicBezTo>
                <a:cubicBezTo>
                  <a:pt x="1993" y="983"/>
                  <a:pt x="1996" y="980"/>
                  <a:pt x="1996" y="976"/>
                </a:cubicBezTo>
                <a:cubicBezTo>
                  <a:pt x="1996" y="972"/>
                  <a:pt x="1993" y="969"/>
                  <a:pt x="1988" y="969"/>
                </a:cubicBezTo>
                <a:close/>
                <a:moveTo>
                  <a:pt x="2011" y="969"/>
                </a:moveTo>
                <a:cubicBezTo>
                  <a:pt x="2007" y="969"/>
                  <a:pt x="2004" y="972"/>
                  <a:pt x="2004" y="976"/>
                </a:cubicBezTo>
                <a:cubicBezTo>
                  <a:pt x="2004" y="980"/>
                  <a:pt x="2007" y="983"/>
                  <a:pt x="2011" y="983"/>
                </a:cubicBezTo>
                <a:cubicBezTo>
                  <a:pt x="2016" y="983"/>
                  <a:pt x="2019" y="980"/>
                  <a:pt x="2019" y="976"/>
                </a:cubicBezTo>
                <a:cubicBezTo>
                  <a:pt x="2019" y="972"/>
                  <a:pt x="2016" y="969"/>
                  <a:pt x="2011" y="969"/>
                </a:cubicBezTo>
                <a:close/>
                <a:moveTo>
                  <a:pt x="2033" y="911"/>
                </a:moveTo>
                <a:cubicBezTo>
                  <a:pt x="2029" y="911"/>
                  <a:pt x="2025" y="914"/>
                  <a:pt x="2025" y="917"/>
                </a:cubicBezTo>
                <a:cubicBezTo>
                  <a:pt x="2025" y="921"/>
                  <a:pt x="2029" y="924"/>
                  <a:pt x="2033" y="924"/>
                </a:cubicBezTo>
                <a:cubicBezTo>
                  <a:pt x="2037" y="924"/>
                  <a:pt x="2041" y="921"/>
                  <a:pt x="2041" y="917"/>
                </a:cubicBezTo>
                <a:cubicBezTo>
                  <a:pt x="2041" y="914"/>
                  <a:pt x="2037" y="911"/>
                  <a:pt x="2033" y="911"/>
                </a:cubicBezTo>
                <a:close/>
                <a:moveTo>
                  <a:pt x="2055" y="911"/>
                </a:moveTo>
                <a:cubicBezTo>
                  <a:pt x="2051" y="911"/>
                  <a:pt x="2047" y="914"/>
                  <a:pt x="2047" y="917"/>
                </a:cubicBezTo>
                <a:cubicBezTo>
                  <a:pt x="2047" y="921"/>
                  <a:pt x="2051" y="924"/>
                  <a:pt x="2055" y="924"/>
                </a:cubicBezTo>
                <a:cubicBezTo>
                  <a:pt x="2059" y="924"/>
                  <a:pt x="2063" y="921"/>
                  <a:pt x="2063" y="917"/>
                </a:cubicBezTo>
                <a:cubicBezTo>
                  <a:pt x="2063" y="914"/>
                  <a:pt x="2059" y="911"/>
                  <a:pt x="2055" y="911"/>
                </a:cubicBezTo>
                <a:close/>
                <a:moveTo>
                  <a:pt x="2033" y="930"/>
                </a:moveTo>
                <a:cubicBezTo>
                  <a:pt x="2029" y="930"/>
                  <a:pt x="2025" y="933"/>
                  <a:pt x="2025" y="937"/>
                </a:cubicBezTo>
                <a:cubicBezTo>
                  <a:pt x="2025" y="940"/>
                  <a:pt x="2029" y="943"/>
                  <a:pt x="2033" y="943"/>
                </a:cubicBezTo>
                <a:cubicBezTo>
                  <a:pt x="2037" y="943"/>
                  <a:pt x="2041" y="940"/>
                  <a:pt x="2041" y="937"/>
                </a:cubicBezTo>
                <a:cubicBezTo>
                  <a:pt x="2041" y="933"/>
                  <a:pt x="2037" y="930"/>
                  <a:pt x="2033" y="930"/>
                </a:cubicBezTo>
                <a:close/>
                <a:moveTo>
                  <a:pt x="2055" y="930"/>
                </a:moveTo>
                <a:cubicBezTo>
                  <a:pt x="2051" y="930"/>
                  <a:pt x="2047" y="933"/>
                  <a:pt x="2047" y="937"/>
                </a:cubicBezTo>
                <a:cubicBezTo>
                  <a:pt x="2047" y="940"/>
                  <a:pt x="2051" y="943"/>
                  <a:pt x="2055" y="943"/>
                </a:cubicBezTo>
                <a:cubicBezTo>
                  <a:pt x="2059" y="943"/>
                  <a:pt x="2063" y="940"/>
                  <a:pt x="2063" y="937"/>
                </a:cubicBezTo>
                <a:cubicBezTo>
                  <a:pt x="2063" y="933"/>
                  <a:pt x="2059" y="930"/>
                  <a:pt x="2055" y="930"/>
                </a:cubicBezTo>
                <a:close/>
                <a:moveTo>
                  <a:pt x="2033" y="950"/>
                </a:moveTo>
                <a:cubicBezTo>
                  <a:pt x="2029" y="950"/>
                  <a:pt x="2025" y="953"/>
                  <a:pt x="2025" y="956"/>
                </a:cubicBezTo>
                <a:cubicBezTo>
                  <a:pt x="2025" y="960"/>
                  <a:pt x="2029" y="963"/>
                  <a:pt x="2033" y="963"/>
                </a:cubicBezTo>
                <a:cubicBezTo>
                  <a:pt x="2037" y="963"/>
                  <a:pt x="2041" y="960"/>
                  <a:pt x="2041" y="956"/>
                </a:cubicBezTo>
                <a:cubicBezTo>
                  <a:pt x="2041" y="953"/>
                  <a:pt x="2037" y="950"/>
                  <a:pt x="2033" y="950"/>
                </a:cubicBezTo>
                <a:close/>
                <a:moveTo>
                  <a:pt x="2055" y="950"/>
                </a:moveTo>
                <a:cubicBezTo>
                  <a:pt x="2051" y="950"/>
                  <a:pt x="2047" y="953"/>
                  <a:pt x="2047" y="956"/>
                </a:cubicBezTo>
                <a:cubicBezTo>
                  <a:pt x="2047" y="960"/>
                  <a:pt x="2051" y="963"/>
                  <a:pt x="2055" y="963"/>
                </a:cubicBezTo>
                <a:cubicBezTo>
                  <a:pt x="2059" y="963"/>
                  <a:pt x="2063" y="960"/>
                  <a:pt x="2063" y="956"/>
                </a:cubicBezTo>
                <a:cubicBezTo>
                  <a:pt x="2063" y="953"/>
                  <a:pt x="2059" y="950"/>
                  <a:pt x="2055" y="950"/>
                </a:cubicBezTo>
                <a:close/>
                <a:moveTo>
                  <a:pt x="2033" y="969"/>
                </a:moveTo>
                <a:cubicBezTo>
                  <a:pt x="2029" y="969"/>
                  <a:pt x="2025" y="972"/>
                  <a:pt x="2025" y="976"/>
                </a:cubicBezTo>
                <a:cubicBezTo>
                  <a:pt x="2025" y="980"/>
                  <a:pt x="2029" y="983"/>
                  <a:pt x="2033" y="983"/>
                </a:cubicBezTo>
                <a:cubicBezTo>
                  <a:pt x="2037" y="983"/>
                  <a:pt x="2041" y="980"/>
                  <a:pt x="2041" y="976"/>
                </a:cubicBezTo>
                <a:cubicBezTo>
                  <a:pt x="2041" y="972"/>
                  <a:pt x="2037" y="969"/>
                  <a:pt x="2033" y="969"/>
                </a:cubicBezTo>
                <a:close/>
                <a:moveTo>
                  <a:pt x="2055" y="969"/>
                </a:moveTo>
                <a:cubicBezTo>
                  <a:pt x="2051" y="969"/>
                  <a:pt x="2047" y="972"/>
                  <a:pt x="2047" y="976"/>
                </a:cubicBezTo>
                <a:cubicBezTo>
                  <a:pt x="2047" y="980"/>
                  <a:pt x="2051" y="983"/>
                  <a:pt x="2055" y="983"/>
                </a:cubicBezTo>
                <a:cubicBezTo>
                  <a:pt x="2059" y="983"/>
                  <a:pt x="2063" y="980"/>
                  <a:pt x="2063" y="976"/>
                </a:cubicBezTo>
                <a:cubicBezTo>
                  <a:pt x="2063" y="972"/>
                  <a:pt x="2059" y="969"/>
                  <a:pt x="2055" y="969"/>
                </a:cubicBezTo>
                <a:close/>
                <a:moveTo>
                  <a:pt x="2033" y="988"/>
                </a:moveTo>
                <a:cubicBezTo>
                  <a:pt x="2029" y="988"/>
                  <a:pt x="2025" y="991"/>
                  <a:pt x="2025" y="995"/>
                </a:cubicBezTo>
                <a:cubicBezTo>
                  <a:pt x="2025" y="999"/>
                  <a:pt x="2029" y="1002"/>
                  <a:pt x="2033" y="1002"/>
                </a:cubicBezTo>
                <a:cubicBezTo>
                  <a:pt x="2037" y="1002"/>
                  <a:pt x="2041" y="999"/>
                  <a:pt x="2041" y="995"/>
                </a:cubicBezTo>
                <a:cubicBezTo>
                  <a:pt x="2041" y="991"/>
                  <a:pt x="2037" y="988"/>
                  <a:pt x="2033" y="988"/>
                </a:cubicBezTo>
                <a:close/>
                <a:moveTo>
                  <a:pt x="2055" y="988"/>
                </a:moveTo>
                <a:cubicBezTo>
                  <a:pt x="2051" y="988"/>
                  <a:pt x="2047" y="991"/>
                  <a:pt x="2047" y="995"/>
                </a:cubicBezTo>
                <a:cubicBezTo>
                  <a:pt x="2047" y="999"/>
                  <a:pt x="2051" y="1002"/>
                  <a:pt x="2055" y="1002"/>
                </a:cubicBezTo>
                <a:cubicBezTo>
                  <a:pt x="2059" y="1002"/>
                  <a:pt x="2063" y="999"/>
                  <a:pt x="2063" y="995"/>
                </a:cubicBezTo>
                <a:cubicBezTo>
                  <a:pt x="2063" y="991"/>
                  <a:pt x="2059" y="988"/>
                  <a:pt x="2055" y="988"/>
                </a:cubicBezTo>
                <a:close/>
                <a:moveTo>
                  <a:pt x="2055" y="1008"/>
                </a:moveTo>
                <a:cubicBezTo>
                  <a:pt x="2051" y="1008"/>
                  <a:pt x="2047" y="1011"/>
                  <a:pt x="2047" y="1014"/>
                </a:cubicBezTo>
                <a:cubicBezTo>
                  <a:pt x="2047" y="1018"/>
                  <a:pt x="2051" y="1021"/>
                  <a:pt x="2055" y="1021"/>
                </a:cubicBezTo>
                <a:cubicBezTo>
                  <a:pt x="2059" y="1021"/>
                  <a:pt x="2063" y="1018"/>
                  <a:pt x="2063" y="1014"/>
                </a:cubicBezTo>
                <a:cubicBezTo>
                  <a:pt x="2063" y="1011"/>
                  <a:pt x="2059" y="1008"/>
                  <a:pt x="2055" y="1008"/>
                </a:cubicBezTo>
                <a:close/>
                <a:moveTo>
                  <a:pt x="2077" y="911"/>
                </a:moveTo>
                <a:cubicBezTo>
                  <a:pt x="2073" y="911"/>
                  <a:pt x="2069" y="914"/>
                  <a:pt x="2069" y="917"/>
                </a:cubicBezTo>
                <a:cubicBezTo>
                  <a:pt x="2069" y="921"/>
                  <a:pt x="2073" y="924"/>
                  <a:pt x="2077" y="924"/>
                </a:cubicBezTo>
                <a:cubicBezTo>
                  <a:pt x="2081" y="924"/>
                  <a:pt x="2085" y="921"/>
                  <a:pt x="2085" y="917"/>
                </a:cubicBezTo>
                <a:cubicBezTo>
                  <a:pt x="2085" y="914"/>
                  <a:pt x="2081" y="911"/>
                  <a:pt x="2077" y="911"/>
                </a:cubicBezTo>
                <a:close/>
                <a:moveTo>
                  <a:pt x="2100" y="911"/>
                </a:moveTo>
                <a:cubicBezTo>
                  <a:pt x="2096" y="911"/>
                  <a:pt x="2092" y="914"/>
                  <a:pt x="2092" y="917"/>
                </a:cubicBezTo>
                <a:cubicBezTo>
                  <a:pt x="2092" y="921"/>
                  <a:pt x="2096" y="924"/>
                  <a:pt x="2100" y="924"/>
                </a:cubicBezTo>
                <a:cubicBezTo>
                  <a:pt x="2104" y="924"/>
                  <a:pt x="2108" y="921"/>
                  <a:pt x="2108" y="917"/>
                </a:cubicBezTo>
                <a:cubicBezTo>
                  <a:pt x="2108" y="914"/>
                  <a:pt x="2104" y="911"/>
                  <a:pt x="2100" y="911"/>
                </a:cubicBezTo>
                <a:close/>
                <a:moveTo>
                  <a:pt x="2077" y="930"/>
                </a:moveTo>
                <a:cubicBezTo>
                  <a:pt x="2073" y="930"/>
                  <a:pt x="2069" y="933"/>
                  <a:pt x="2069" y="937"/>
                </a:cubicBezTo>
                <a:cubicBezTo>
                  <a:pt x="2069" y="940"/>
                  <a:pt x="2073" y="943"/>
                  <a:pt x="2077" y="943"/>
                </a:cubicBezTo>
                <a:cubicBezTo>
                  <a:pt x="2081" y="943"/>
                  <a:pt x="2085" y="940"/>
                  <a:pt x="2085" y="937"/>
                </a:cubicBezTo>
                <a:cubicBezTo>
                  <a:pt x="2085" y="933"/>
                  <a:pt x="2081" y="930"/>
                  <a:pt x="2077" y="930"/>
                </a:cubicBezTo>
                <a:close/>
                <a:moveTo>
                  <a:pt x="2100" y="930"/>
                </a:moveTo>
                <a:cubicBezTo>
                  <a:pt x="2096" y="930"/>
                  <a:pt x="2092" y="933"/>
                  <a:pt x="2092" y="937"/>
                </a:cubicBezTo>
                <a:cubicBezTo>
                  <a:pt x="2092" y="940"/>
                  <a:pt x="2096" y="943"/>
                  <a:pt x="2100" y="943"/>
                </a:cubicBezTo>
                <a:cubicBezTo>
                  <a:pt x="2104" y="943"/>
                  <a:pt x="2108" y="940"/>
                  <a:pt x="2108" y="937"/>
                </a:cubicBezTo>
                <a:cubicBezTo>
                  <a:pt x="2108" y="933"/>
                  <a:pt x="2104" y="930"/>
                  <a:pt x="2100" y="930"/>
                </a:cubicBezTo>
                <a:close/>
                <a:moveTo>
                  <a:pt x="2077" y="950"/>
                </a:moveTo>
                <a:cubicBezTo>
                  <a:pt x="2073" y="950"/>
                  <a:pt x="2069" y="953"/>
                  <a:pt x="2069" y="956"/>
                </a:cubicBezTo>
                <a:cubicBezTo>
                  <a:pt x="2069" y="960"/>
                  <a:pt x="2073" y="963"/>
                  <a:pt x="2077" y="963"/>
                </a:cubicBezTo>
                <a:cubicBezTo>
                  <a:pt x="2081" y="963"/>
                  <a:pt x="2085" y="960"/>
                  <a:pt x="2085" y="956"/>
                </a:cubicBezTo>
                <a:cubicBezTo>
                  <a:pt x="2085" y="953"/>
                  <a:pt x="2081" y="950"/>
                  <a:pt x="2077" y="950"/>
                </a:cubicBezTo>
                <a:close/>
                <a:moveTo>
                  <a:pt x="2100" y="950"/>
                </a:moveTo>
                <a:cubicBezTo>
                  <a:pt x="2096" y="950"/>
                  <a:pt x="2092" y="953"/>
                  <a:pt x="2092" y="956"/>
                </a:cubicBezTo>
                <a:cubicBezTo>
                  <a:pt x="2092" y="960"/>
                  <a:pt x="2096" y="963"/>
                  <a:pt x="2100" y="963"/>
                </a:cubicBezTo>
                <a:cubicBezTo>
                  <a:pt x="2104" y="963"/>
                  <a:pt x="2108" y="960"/>
                  <a:pt x="2108" y="956"/>
                </a:cubicBezTo>
                <a:cubicBezTo>
                  <a:pt x="2108" y="953"/>
                  <a:pt x="2104" y="950"/>
                  <a:pt x="2100" y="950"/>
                </a:cubicBezTo>
                <a:close/>
                <a:moveTo>
                  <a:pt x="2077" y="969"/>
                </a:moveTo>
                <a:cubicBezTo>
                  <a:pt x="2073" y="969"/>
                  <a:pt x="2069" y="972"/>
                  <a:pt x="2069" y="976"/>
                </a:cubicBezTo>
                <a:cubicBezTo>
                  <a:pt x="2069" y="980"/>
                  <a:pt x="2073" y="983"/>
                  <a:pt x="2077" y="983"/>
                </a:cubicBezTo>
                <a:cubicBezTo>
                  <a:pt x="2081" y="983"/>
                  <a:pt x="2085" y="980"/>
                  <a:pt x="2085" y="976"/>
                </a:cubicBezTo>
                <a:cubicBezTo>
                  <a:pt x="2085" y="972"/>
                  <a:pt x="2081" y="969"/>
                  <a:pt x="2077" y="969"/>
                </a:cubicBezTo>
                <a:close/>
                <a:moveTo>
                  <a:pt x="2100" y="969"/>
                </a:moveTo>
                <a:cubicBezTo>
                  <a:pt x="2096" y="969"/>
                  <a:pt x="2092" y="972"/>
                  <a:pt x="2092" y="976"/>
                </a:cubicBezTo>
                <a:cubicBezTo>
                  <a:pt x="2092" y="980"/>
                  <a:pt x="2096" y="983"/>
                  <a:pt x="2100" y="983"/>
                </a:cubicBezTo>
                <a:cubicBezTo>
                  <a:pt x="2104" y="983"/>
                  <a:pt x="2108" y="980"/>
                  <a:pt x="2108" y="976"/>
                </a:cubicBezTo>
                <a:cubicBezTo>
                  <a:pt x="2108" y="972"/>
                  <a:pt x="2104" y="969"/>
                  <a:pt x="2100" y="969"/>
                </a:cubicBezTo>
                <a:close/>
                <a:moveTo>
                  <a:pt x="2077" y="988"/>
                </a:moveTo>
                <a:cubicBezTo>
                  <a:pt x="2073" y="988"/>
                  <a:pt x="2069" y="991"/>
                  <a:pt x="2069" y="995"/>
                </a:cubicBezTo>
                <a:cubicBezTo>
                  <a:pt x="2069" y="999"/>
                  <a:pt x="2073" y="1002"/>
                  <a:pt x="2077" y="1002"/>
                </a:cubicBezTo>
                <a:cubicBezTo>
                  <a:pt x="2081" y="1002"/>
                  <a:pt x="2085" y="999"/>
                  <a:pt x="2085" y="995"/>
                </a:cubicBezTo>
                <a:cubicBezTo>
                  <a:pt x="2085" y="991"/>
                  <a:pt x="2081" y="988"/>
                  <a:pt x="2077" y="988"/>
                </a:cubicBezTo>
                <a:close/>
                <a:moveTo>
                  <a:pt x="2100" y="988"/>
                </a:moveTo>
                <a:cubicBezTo>
                  <a:pt x="2096" y="988"/>
                  <a:pt x="2092" y="991"/>
                  <a:pt x="2092" y="995"/>
                </a:cubicBezTo>
                <a:cubicBezTo>
                  <a:pt x="2092" y="999"/>
                  <a:pt x="2096" y="1002"/>
                  <a:pt x="2100" y="1002"/>
                </a:cubicBezTo>
                <a:cubicBezTo>
                  <a:pt x="2104" y="1002"/>
                  <a:pt x="2108" y="999"/>
                  <a:pt x="2108" y="995"/>
                </a:cubicBezTo>
                <a:cubicBezTo>
                  <a:pt x="2108" y="991"/>
                  <a:pt x="2104" y="988"/>
                  <a:pt x="2100" y="988"/>
                </a:cubicBezTo>
                <a:close/>
                <a:moveTo>
                  <a:pt x="2077" y="1008"/>
                </a:moveTo>
                <a:cubicBezTo>
                  <a:pt x="2073" y="1008"/>
                  <a:pt x="2069" y="1011"/>
                  <a:pt x="2069" y="1014"/>
                </a:cubicBezTo>
                <a:cubicBezTo>
                  <a:pt x="2069" y="1018"/>
                  <a:pt x="2073" y="1021"/>
                  <a:pt x="2077" y="1021"/>
                </a:cubicBezTo>
                <a:cubicBezTo>
                  <a:pt x="2081" y="1021"/>
                  <a:pt x="2085" y="1018"/>
                  <a:pt x="2085" y="1014"/>
                </a:cubicBezTo>
                <a:cubicBezTo>
                  <a:pt x="2085" y="1011"/>
                  <a:pt x="2081" y="1008"/>
                  <a:pt x="2077" y="1008"/>
                </a:cubicBezTo>
                <a:close/>
                <a:moveTo>
                  <a:pt x="2100" y="1008"/>
                </a:moveTo>
                <a:cubicBezTo>
                  <a:pt x="2096" y="1008"/>
                  <a:pt x="2092" y="1011"/>
                  <a:pt x="2092" y="1014"/>
                </a:cubicBezTo>
                <a:cubicBezTo>
                  <a:pt x="2092" y="1018"/>
                  <a:pt x="2096" y="1021"/>
                  <a:pt x="2100" y="1021"/>
                </a:cubicBezTo>
                <a:cubicBezTo>
                  <a:pt x="2104" y="1021"/>
                  <a:pt x="2108" y="1018"/>
                  <a:pt x="2108" y="1014"/>
                </a:cubicBezTo>
                <a:cubicBezTo>
                  <a:pt x="2108" y="1011"/>
                  <a:pt x="2104" y="1008"/>
                  <a:pt x="2100" y="1008"/>
                </a:cubicBezTo>
                <a:close/>
                <a:moveTo>
                  <a:pt x="2077" y="1026"/>
                </a:moveTo>
                <a:cubicBezTo>
                  <a:pt x="2073" y="1026"/>
                  <a:pt x="2069" y="1029"/>
                  <a:pt x="2069" y="1033"/>
                </a:cubicBezTo>
                <a:cubicBezTo>
                  <a:pt x="2069" y="1037"/>
                  <a:pt x="2073" y="1040"/>
                  <a:pt x="2077" y="1040"/>
                </a:cubicBezTo>
                <a:cubicBezTo>
                  <a:pt x="2081" y="1040"/>
                  <a:pt x="2085" y="1037"/>
                  <a:pt x="2085" y="1033"/>
                </a:cubicBezTo>
                <a:cubicBezTo>
                  <a:pt x="2085" y="1029"/>
                  <a:pt x="2081" y="1026"/>
                  <a:pt x="2077" y="1026"/>
                </a:cubicBezTo>
                <a:close/>
                <a:moveTo>
                  <a:pt x="2100" y="1026"/>
                </a:moveTo>
                <a:cubicBezTo>
                  <a:pt x="2096" y="1026"/>
                  <a:pt x="2092" y="1029"/>
                  <a:pt x="2092" y="1033"/>
                </a:cubicBezTo>
                <a:cubicBezTo>
                  <a:pt x="2092" y="1037"/>
                  <a:pt x="2096" y="1040"/>
                  <a:pt x="2100" y="1040"/>
                </a:cubicBezTo>
                <a:cubicBezTo>
                  <a:pt x="2104" y="1040"/>
                  <a:pt x="2108" y="1037"/>
                  <a:pt x="2108" y="1033"/>
                </a:cubicBezTo>
                <a:cubicBezTo>
                  <a:pt x="2108" y="1029"/>
                  <a:pt x="2104" y="1026"/>
                  <a:pt x="2100" y="1026"/>
                </a:cubicBezTo>
                <a:close/>
                <a:moveTo>
                  <a:pt x="2100" y="1066"/>
                </a:moveTo>
                <a:cubicBezTo>
                  <a:pt x="2096" y="1066"/>
                  <a:pt x="2092" y="1069"/>
                  <a:pt x="2092" y="1073"/>
                </a:cubicBezTo>
                <a:cubicBezTo>
                  <a:pt x="2092" y="1076"/>
                  <a:pt x="2096" y="1079"/>
                  <a:pt x="2100" y="1079"/>
                </a:cubicBezTo>
                <a:cubicBezTo>
                  <a:pt x="2104" y="1079"/>
                  <a:pt x="2108" y="1076"/>
                  <a:pt x="2108" y="1073"/>
                </a:cubicBezTo>
                <a:cubicBezTo>
                  <a:pt x="2108" y="1069"/>
                  <a:pt x="2104" y="1066"/>
                  <a:pt x="2100" y="1066"/>
                </a:cubicBezTo>
                <a:close/>
                <a:moveTo>
                  <a:pt x="2100" y="1085"/>
                </a:moveTo>
                <a:cubicBezTo>
                  <a:pt x="2096" y="1085"/>
                  <a:pt x="2092" y="1088"/>
                  <a:pt x="2092" y="1092"/>
                </a:cubicBezTo>
                <a:cubicBezTo>
                  <a:pt x="2092" y="1095"/>
                  <a:pt x="2096" y="1098"/>
                  <a:pt x="2100" y="1098"/>
                </a:cubicBezTo>
                <a:cubicBezTo>
                  <a:pt x="2104" y="1098"/>
                  <a:pt x="2108" y="1095"/>
                  <a:pt x="2108" y="1092"/>
                </a:cubicBezTo>
                <a:cubicBezTo>
                  <a:pt x="2108" y="1088"/>
                  <a:pt x="2104" y="1085"/>
                  <a:pt x="2100" y="1085"/>
                </a:cubicBezTo>
                <a:close/>
                <a:moveTo>
                  <a:pt x="2122" y="911"/>
                </a:moveTo>
                <a:cubicBezTo>
                  <a:pt x="2118" y="911"/>
                  <a:pt x="2115" y="914"/>
                  <a:pt x="2115" y="917"/>
                </a:cubicBezTo>
                <a:cubicBezTo>
                  <a:pt x="2115" y="921"/>
                  <a:pt x="2118" y="924"/>
                  <a:pt x="2122" y="924"/>
                </a:cubicBezTo>
                <a:cubicBezTo>
                  <a:pt x="2126" y="924"/>
                  <a:pt x="2129" y="921"/>
                  <a:pt x="2129" y="917"/>
                </a:cubicBezTo>
                <a:cubicBezTo>
                  <a:pt x="2129" y="914"/>
                  <a:pt x="2126" y="911"/>
                  <a:pt x="2122" y="911"/>
                </a:cubicBezTo>
                <a:close/>
                <a:moveTo>
                  <a:pt x="2122" y="930"/>
                </a:moveTo>
                <a:cubicBezTo>
                  <a:pt x="2118" y="930"/>
                  <a:pt x="2115" y="933"/>
                  <a:pt x="2115" y="937"/>
                </a:cubicBezTo>
                <a:cubicBezTo>
                  <a:pt x="2115" y="940"/>
                  <a:pt x="2118" y="943"/>
                  <a:pt x="2122" y="943"/>
                </a:cubicBezTo>
                <a:cubicBezTo>
                  <a:pt x="2126" y="943"/>
                  <a:pt x="2129" y="940"/>
                  <a:pt x="2129" y="937"/>
                </a:cubicBezTo>
                <a:cubicBezTo>
                  <a:pt x="2129" y="933"/>
                  <a:pt x="2126" y="930"/>
                  <a:pt x="2122" y="930"/>
                </a:cubicBezTo>
                <a:close/>
                <a:moveTo>
                  <a:pt x="2144" y="930"/>
                </a:moveTo>
                <a:cubicBezTo>
                  <a:pt x="2140" y="930"/>
                  <a:pt x="2136" y="933"/>
                  <a:pt x="2136" y="937"/>
                </a:cubicBezTo>
                <a:cubicBezTo>
                  <a:pt x="2136" y="940"/>
                  <a:pt x="2140" y="943"/>
                  <a:pt x="2144" y="943"/>
                </a:cubicBezTo>
                <a:cubicBezTo>
                  <a:pt x="2148" y="943"/>
                  <a:pt x="2152" y="940"/>
                  <a:pt x="2152" y="937"/>
                </a:cubicBezTo>
                <a:cubicBezTo>
                  <a:pt x="2152" y="933"/>
                  <a:pt x="2148" y="930"/>
                  <a:pt x="2144" y="930"/>
                </a:cubicBezTo>
                <a:close/>
                <a:moveTo>
                  <a:pt x="2122" y="950"/>
                </a:moveTo>
                <a:cubicBezTo>
                  <a:pt x="2118" y="950"/>
                  <a:pt x="2115" y="953"/>
                  <a:pt x="2115" y="956"/>
                </a:cubicBezTo>
                <a:cubicBezTo>
                  <a:pt x="2115" y="960"/>
                  <a:pt x="2118" y="963"/>
                  <a:pt x="2122" y="963"/>
                </a:cubicBezTo>
                <a:cubicBezTo>
                  <a:pt x="2126" y="963"/>
                  <a:pt x="2129" y="960"/>
                  <a:pt x="2129" y="956"/>
                </a:cubicBezTo>
                <a:cubicBezTo>
                  <a:pt x="2129" y="953"/>
                  <a:pt x="2126" y="950"/>
                  <a:pt x="2122" y="950"/>
                </a:cubicBezTo>
                <a:close/>
                <a:moveTo>
                  <a:pt x="2144" y="950"/>
                </a:moveTo>
                <a:cubicBezTo>
                  <a:pt x="2140" y="950"/>
                  <a:pt x="2136" y="953"/>
                  <a:pt x="2136" y="956"/>
                </a:cubicBezTo>
                <a:cubicBezTo>
                  <a:pt x="2136" y="960"/>
                  <a:pt x="2140" y="963"/>
                  <a:pt x="2144" y="963"/>
                </a:cubicBezTo>
                <a:cubicBezTo>
                  <a:pt x="2148" y="963"/>
                  <a:pt x="2152" y="960"/>
                  <a:pt x="2152" y="956"/>
                </a:cubicBezTo>
                <a:cubicBezTo>
                  <a:pt x="2152" y="953"/>
                  <a:pt x="2148" y="950"/>
                  <a:pt x="2144" y="950"/>
                </a:cubicBezTo>
                <a:close/>
                <a:moveTo>
                  <a:pt x="2122" y="969"/>
                </a:moveTo>
                <a:cubicBezTo>
                  <a:pt x="2118" y="969"/>
                  <a:pt x="2115" y="972"/>
                  <a:pt x="2115" y="976"/>
                </a:cubicBezTo>
                <a:cubicBezTo>
                  <a:pt x="2115" y="980"/>
                  <a:pt x="2118" y="983"/>
                  <a:pt x="2122" y="983"/>
                </a:cubicBezTo>
                <a:cubicBezTo>
                  <a:pt x="2126" y="983"/>
                  <a:pt x="2129" y="980"/>
                  <a:pt x="2129" y="976"/>
                </a:cubicBezTo>
                <a:cubicBezTo>
                  <a:pt x="2129" y="972"/>
                  <a:pt x="2126" y="969"/>
                  <a:pt x="2122" y="969"/>
                </a:cubicBezTo>
                <a:close/>
                <a:moveTo>
                  <a:pt x="2144" y="969"/>
                </a:moveTo>
                <a:cubicBezTo>
                  <a:pt x="2140" y="969"/>
                  <a:pt x="2136" y="972"/>
                  <a:pt x="2136" y="976"/>
                </a:cubicBezTo>
                <a:cubicBezTo>
                  <a:pt x="2136" y="980"/>
                  <a:pt x="2140" y="983"/>
                  <a:pt x="2144" y="983"/>
                </a:cubicBezTo>
                <a:cubicBezTo>
                  <a:pt x="2148" y="983"/>
                  <a:pt x="2152" y="980"/>
                  <a:pt x="2152" y="976"/>
                </a:cubicBezTo>
                <a:cubicBezTo>
                  <a:pt x="2152" y="972"/>
                  <a:pt x="2148" y="969"/>
                  <a:pt x="2144" y="969"/>
                </a:cubicBezTo>
                <a:close/>
                <a:moveTo>
                  <a:pt x="2122" y="988"/>
                </a:moveTo>
                <a:cubicBezTo>
                  <a:pt x="2118" y="988"/>
                  <a:pt x="2115" y="991"/>
                  <a:pt x="2115" y="995"/>
                </a:cubicBezTo>
                <a:cubicBezTo>
                  <a:pt x="2115" y="999"/>
                  <a:pt x="2118" y="1002"/>
                  <a:pt x="2122" y="1002"/>
                </a:cubicBezTo>
                <a:cubicBezTo>
                  <a:pt x="2126" y="1002"/>
                  <a:pt x="2129" y="999"/>
                  <a:pt x="2129" y="995"/>
                </a:cubicBezTo>
                <a:cubicBezTo>
                  <a:pt x="2129" y="991"/>
                  <a:pt x="2126" y="988"/>
                  <a:pt x="2122" y="988"/>
                </a:cubicBezTo>
                <a:close/>
                <a:moveTo>
                  <a:pt x="2122" y="1008"/>
                </a:moveTo>
                <a:cubicBezTo>
                  <a:pt x="2118" y="1008"/>
                  <a:pt x="2115" y="1011"/>
                  <a:pt x="2115" y="1014"/>
                </a:cubicBezTo>
                <a:cubicBezTo>
                  <a:pt x="2115" y="1018"/>
                  <a:pt x="2118" y="1021"/>
                  <a:pt x="2122" y="1021"/>
                </a:cubicBezTo>
                <a:cubicBezTo>
                  <a:pt x="2126" y="1021"/>
                  <a:pt x="2129" y="1018"/>
                  <a:pt x="2129" y="1014"/>
                </a:cubicBezTo>
                <a:cubicBezTo>
                  <a:pt x="2129" y="1011"/>
                  <a:pt x="2126" y="1008"/>
                  <a:pt x="2122" y="1008"/>
                </a:cubicBezTo>
                <a:close/>
                <a:moveTo>
                  <a:pt x="2278" y="1008"/>
                </a:moveTo>
                <a:cubicBezTo>
                  <a:pt x="2274" y="1008"/>
                  <a:pt x="2270" y="1011"/>
                  <a:pt x="2270" y="1014"/>
                </a:cubicBezTo>
                <a:cubicBezTo>
                  <a:pt x="2270" y="1018"/>
                  <a:pt x="2274" y="1021"/>
                  <a:pt x="2278" y="1021"/>
                </a:cubicBezTo>
                <a:cubicBezTo>
                  <a:pt x="2282" y="1021"/>
                  <a:pt x="2285" y="1018"/>
                  <a:pt x="2285" y="1014"/>
                </a:cubicBezTo>
                <a:cubicBezTo>
                  <a:pt x="2285" y="1011"/>
                  <a:pt x="2282" y="1008"/>
                  <a:pt x="2278" y="1008"/>
                </a:cubicBezTo>
                <a:close/>
                <a:moveTo>
                  <a:pt x="2278" y="1026"/>
                </a:moveTo>
                <a:cubicBezTo>
                  <a:pt x="2274" y="1026"/>
                  <a:pt x="2270" y="1029"/>
                  <a:pt x="2270" y="1033"/>
                </a:cubicBezTo>
                <a:cubicBezTo>
                  <a:pt x="2270" y="1037"/>
                  <a:pt x="2274" y="1040"/>
                  <a:pt x="2278" y="1040"/>
                </a:cubicBezTo>
                <a:cubicBezTo>
                  <a:pt x="2282" y="1040"/>
                  <a:pt x="2285" y="1037"/>
                  <a:pt x="2285" y="1033"/>
                </a:cubicBezTo>
                <a:cubicBezTo>
                  <a:pt x="2285" y="1029"/>
                  <a:pt x="2282" y="1026"/>
                  <a:pt x="2278" y="1026"/>
                </a:cubicBezTo>
                <a:close/>
                <a:moveTo>
                  <a:pt x="2278" y="1046"/>
                </a:moveTo>
                <a:cubicBezTo>
                  <a:pt x="2274" y="1046"/>
                  <a:pt x="2270" y="1049"/>
                  <a:pt x="2270" y="1053"/>
                </a:cubicBezTo>
                <a:cubicBezTo>
                  <a:pt x="2270" y="1057"/>
                  <a:pt x="2274" y="1060"/>
                  <a:pt x="2278" y="1060"/>
                </a:cubicBezTo>
                <a:cubicBezTo>
                  <a:pt x="2282" y="1060"/>
                  <a:pt x="2285" y="1057"/>
                  <a:pt x="2285" y="1053"/>
                </a:cubicBezTo>
                <a:cubicBezTo>
                  <a:pt x="2285" y="1049"/>
                  <a:pt x="2282" y="1046"/>
                  <a:pt x="2278" y="1046"/>
                </a:cubicBezTo>
                <a:close/>
                <a:moveTo>
                  <a:pt x="2122" y="1066"/>
                </a:moveTo>
                <a:cubicBezTo>
                  <a:pt x="2118" y="1066"/>
                  <a:pt x="2115" y="1069"/>
                  <a:pt x="2115" y="1073"/>
                </a:cubicBezTo>
                <a:cubicBezTo>
                  <a:pt x="2115" y="1076"/>
                  <a:pt x="2118" y="1079"/>
                  <a:pt x="2122" y="1079"/>
                </a:cubicBezTo>
                <a:cubicBezTo>
                  <a:pt x="2126" y="1079"/>
                  <a:pt x="2129" y="1076"/>
                  <a:pt x="2129" y="1073"/>
                </a:cubicBezTo>
                <a:cubicBezTo>
                  <a:pt x="2129" y="1069"/>
                  <a:pt x="2126" y="1066"/>
                  <a:pt x="2122" y="1066"/>
                </a:cubicBezTo>
                <a:close/>
                <a:moveTo>
                  <a:pt x="2233" y="1085"/>
                </a:moveTo>
                <a:cubicBezTo>
                  <a:pt x="2228" y="1085"/>
                  <a:pt x="2225" y="1088"/>
                  <a:pt x="2225" y="1092"/>
                </a:cubicBezTo>
                <a:cubicBezTo>
                  <a:pt x="2225" y="1095"/>
                  <a:pt x="2228" y="1098"/>
                  <a:pt x="2233" y="1098"/>
                </a:cubicBezTo>
                <a:cubicBezTo>
                  <a:pt x="2237" y="1098"/>
                  <a:pt x="2240" y="1095"/>
                  <a:pt x="2240" y="1092"/>
                </a:cubicBezTo>
                <a:cubicBezTo>
                  <a:pt x="2240" y="1088"/>
                  <a:pt x="2237" y="1085"/>
                  <a:pt x="2233" y="1085"/>
                </a:cubicBezTo>
                <a:close/>
                <a:moveTo>
                  <a:pt x="2233" y="1104"/>
                </a:moveTo>
                <a:cubicBezTo>
                  <a:pt x="2228" y="1104"/>
                  <a:pt x="2225" y="1107"/>
                  <a:pt x="2225" y="1111"/>
                </a:cubicBezTo>
                <a:cubicBezTo>
                  <a:pt x="2225" y="1115"/>
                  <a:pt x="2228" y="1118"/>
                  <a:pt x="2233" y="1118"/>
                </a:cubicBezTo>
                <a:cubicBezTo>
                  <a:pt x="2237" y="1118"/>
                  <a:pt x="2240" y="1115"/>
                  <a:pt x="2240" y="1111"/>
                </a:cubicBezTo>
                <a:cubicBezTo>
                  <a:pt x="2240" y="1107"/>
                  <a:pt x="2237" y="1104"/>
                  <a:pt x="2233" y="1104"/>
                </a:cubicBezTo>
                <a:close/>
                <a:moveTo>
                  <a:pt x="2255" y="1066"/>
                </a:moveTo>
                <a:cubicBezTo>
                  <a:pt x="2250" y="1066"/>
                  <a:pt x="2247" y="1069"/>
                  <a:pt x="2247" y="1073"/>
                </a:cubicBezTo>
                <a:cubicBezTo>
                  <a:pt x="2247" y="1076"/>
                  <a:pt x="2250" y="1079"/>
                  <a:pt x="2255" y="1079"/>
                </a:cubicBezTo>
                <a:cubicBezTo>
                  <a:pt x="2259" y="1079"/>
                  <a:pt x="2262" y="1076"/>
                  <a:pt x="2262" y="1073"/>
                </a:cubicBezTo>
                <a:cubicBezTo>
                  <a:pt x="2262" y="1069"/>
                  <a:pt x="2259" y="1066"/>
                  <a:pt x="2255" y="1066"/>
                </a:cubicBezTo>
                <a:close/>
                <a:moveTo>
                  <a:pt x="2255" y="1085"/>
                </a:moveTo>
                <a:cubicBezTo>
                  <a:pt x="2250" y="1085"/>
                  <a:pt x="2247" y="1088"/>
                  <a:pt x="2247" y="1092"/>
                </a:cubicBezTo>
                <a:cubicBezTo>
                  <a:pt x="2247" y="1095"/>
                  <a:pt x="2250" y="1098"/>
                  <a:pt x="2255" y="1098"/>
                </a:cubicBezTo>
                <a:cubicBezTo>
                  <a:pt x="2259" y="1098"/>
                  <a:pt x="2262" y="1095"/>
                  <a:pt x="2262" y="1092"/>
                </a:cubicBezTo>
                <a:cubicBezTo>
                  <a:pt x="2262" y="1088"/>
                  <a:pt x="2259" y="1085"/>
                  <a:pt x="2255" y="1085"/>
                </a:cubicBezTo>
                <a:close/>
                <a:moveTo>
                  <a:pt x="2300" y="1026"/>
                </a:moveTo>
                <a:cubicBezTo>
                  <a:pt x="2296" y="1026"/>
                  <a:pt x="2293" y="1029"/>
                  <a:pt x="2293" y="1033"/>
                </a:cubicBezTo>
                <a:cubicBezTo>
                  <a:pt x="2293" y="1037"/>
                  <a:pt x="2296" y="1040"/>
                  <a:pt x="2300" y="1040"/>
                </a:cubicBezTo>
                <a:cubicBezTo>
                  <a:pt x="2305" y="1040"/>
                  <a:pt x="2308" y="1037"/>
                  <a:pt x="2308" y="1033"/>
                </a:cubicBezTo>
                <a:cubicBezTo>
                  <a:pt x="2308" y="1029"/>
                  <a:pt x="2305" y="1026"/>
                  <a:pt x="2300" y="1026"/>
                </a:cubicBezTo>
                <a:close/>
                <a:moveTo>
                  <a:pt x="2300" y="1046"/>
                </a:moveTo>
                <a:cubicBezTo>
                  <a:pt x="2296" y="1046"/>
                  <a:pt x="2293" y="1049"/>
                  <a:pt x="2293" y="1053"/>
                </a:cubicBezTo>
                <a:cubicBezTo>
                  <a:pt x="2293" y="1057"/>
                  <a:pt x="2296" y="1060"/>
                  <a:pt x="2300" y="1060"/>
                </a:cubicBezTo>
                <a:cubicBezTo>
                  <a:pt x="2305" y="1060"/>
                  <a:pt x="2308" y="1057"/>
                  <a:pt x="2308" y="1053"/>
                </a:cubicBezTo>
                <a:cubicBezTo>
                  <a:pt x="2308" y="1049"/>
                  <a:pt x="2305" y="1046"/>
                  <a:pt x="2300" y="1046"/>
                </a:cubicBezTo>
                <a:close/>
                <a:moveTo>
                  <a:pt x="52" y="175"/>
                </a:moveTo>
                <a:cubicBezTo>
                  <a:pt x="48" y="175"/>
                  <a:pt x="44" y="178"/>
                  <a:pt x="44" y="182"/>
                </a:cubicBezTo>
                <a:cubicBezTo>
                  <a:pt x="44" y="186"/>
                  <a:pt x="48" y="189"/>
                  <a:pt x="52" y="189"/>
                </a:cubicBezTo>
                <a:cubicBezTo>
                  <a:pt x="56" y="189"/>
                  <a:pt x="60" y="186"/>
                  <a:pt x="60" y="182"/>
                </a:cubicBezTo>
                <a:cubicBezTo>
                  <a:pt x="60" y="178"/>
                  <a:pt x="56" y="175"/>
                  <a:pt x="52" y="175"/>
                </a:cubicBezTo>
                <a:close/>
                <a:moveTo>
                  <a:pt x="52" y="195"/>
                </a:moveTo>
                <a:cubicBezTo>
                  <a:pt x="48" y="195"/>
                  <a:pt x="44" y="198"/>
                  <a:pt x="44" y="202"/>
                </a:cubicBezTo>
                <a:cubicBezTo>
                  <a:pt x="44" y="206"/>
                  <a:pt x="48" y="209"/>
                  <a:pt x="52" y="209"/>
                </a:cubicBezTo>
                <a:cubicBezTo>
                  <a:pt x="56" y="209"/>
                  <a:pt x="60" y="206"/>
                  <a:pt x="60" y="202"/>
                </a:cubicBezTo>
                <a:cubicBezTo>
                  <a:pt x="60" y="198"/>
                  <a:pt x="56" y="195"/>
                  <a:pt x="52" y="195"/>
                </a:cubicBezTo>
                <a:close/>
                <a:moveTo>
                  <a:pt x="29" y="214"/>
                </a:moveTo>
                <a:cubicBezTo>
                  <a:pt x="25" y="214"/>
                  <a:pt x="22" y="217"/>
                  <a:pt x="22" y="221"/>
                </a:cubicBezTo>
                <a:cubicBezTo>
                  <a:pt x="22" y="225"/>
                  <a:pt x="25" y="228"/>
                  <a:pt x="29" y="228"/>
                </a:cubicBezTo>
                <a:cubicBezTo>
                  <a:pt x="34" y="228"/>
                  <a:pt x="37" y="225"/>
                  <a:pt x="37" y="221"/>
                </a:cubicBezTo>
                <a:cubicBezTo>
                  <a:pt x="37" y="217"/>
                  <a:pt x="34" y="214"/>
                  <a:pt x="29" y="214"/>
                </a:cubicBezTo>
                <a:close/>
                <a:moveTo>
                  <a:pt x="52" y="214"/>
                </a:moveTo>
                <a:cubicBezTo>
                  <a:pt x="48" y="214"/>
                  <a:pt x="44" y="217"/>
                  <a:pt x="44" y="221"/>
                </a:cubicBezTo>
                <a:cubicBezTo>
                  <a:pt x="44" y="225"/>
                  <a:pt x="48" y="228"/>
                  <a:pt x="52" y="228"/>
                </a:cubicBezTo>
                <a:cubicBezTo>
                  <a:pt x="56" y="228"/>
                  <a:pt x="60" y="225"/>
                  <a:pt x="60" y="221"/>
                </a:cubicBezTo>
                <a:cubicBezTo>
                  <a:pt x="60" y="217"/>
                  <a:pt x="56" y="214"/>
                  <a:pt x="52" y="214"/>
                </a:cubicBezTo>
                <a:close/>
                <a:moveTo>
                  <a:pt x="52" y="234"/>
                </a:moveTo>
                <a:cubicBezTo>
                  <a:pt x="48" y="234"/>
                  <a:pt x="44" y="237"/>
                  <a:pt x="44" y="241"/>
                </a:cubicBezTo>
                <a:cubicBezTo>
                  <a:pt x="44" y="244"/>
                  <a:pt x="48" y="247"/>
                  <a:pt x="52" y="247"/>
                </a:cubicBezTo>
                <a:cubicBezTo>
                  <a:pt x="56" y="247"/>
                  <a:pt x="60" y="244"/>
                  <a:pt x="60" y="241"/>
                </a:cubicBezTo>
                <a:cubicBezTo>
                  <a:pt x="60" y="237"/>
                  <a:pt x="56" y="234"/>
                  <a:pt x="52" y="234"/>
                </a:cubicBezTo>
                <a:close/>
                <a:moveTo>
                  <a:pt x="52" y="254"/>
                </a:moveTo>
                <a:cubicBezTo>
                  <a:pt x="48" y="254"/>
                  <a:pt x="44" y="257"/>
                  <a:pt x="44" y="260"/>
                </a:cubicBezTo>
                <a:cubicBezTo>
                  <a:pt x="44" y="264"/>
                  <a:pt x="48" y="267"/>
                  <a:pt x="52" y="267"/>
                </a:cubicBezTo>
                <a:cubicBezTo>
                  <a:pt x="56" y="267"/>
                  <a:pt x="60" y="264"/>
                  <a:pt x="60" y="260"/>
                </a:cubicBezTo>
                <a:cubicBezTo>
                  <a:pt x="60" y="257"/>
                  <a:pt x="56" y="254"/>
                  <a:pt x="52" y="254"/>
                </a:cubicBezTo>
                <a:close/>
                <a:moveTo>
                  <a:pt x="74" y="156"/>
                </a:moveTo>
                <a:cubicBezTo>
                  <a:pt x="70" y="156"/>
                  <a:pt x="67" y="159"/>
                  <a:pt x="67" y="163"/>
                </a:cubicBezTo>
                <a:cubicBezTo>
                  <a:pt x="67" y="167"/>
                  <a:pt x="70" y="170"/>
                  <a:pt x="74" y="170"/>
                </a:cubicBezTo>
                <a:cubicBezTo>
                  <a:pt x="78" y="170"/>
                  <a:pt x="82" y="167"/>
                  <a:pt x="82" y="163"/>
                </a:cubicBezTo>
                <a:cubicBezTo>
                  <a:pt x="82" y="159"/>
                  <a:pt x="78" y="156"/>
                  <a:pt x="74" y="156"/>
                </a:cubicBezTo>
                <a:close/>
                <a:moveTo>
                  <a:pt x="96" y="155"/>
                </a:moveTo>
                <a:cubicBezTo>
                  <a:pt x="92" y="155"/>
                  <a:pt x="88" y="158"/>
                  <a:pt x="88" y="162"/>
                </a:cubicBezTo>
                <a:cubicBezTo>
                  <a:pt x="88" y="166"/>
                  <a:pt x="92" y="169"/>
                  <a:pt x="96" y="169"/>
                </a:cubicBezTo>
                <a:cubicBezTo>
                  <a:pt x="100" y="169"/>
                  <a:pt x="104" y="166"/>
                  <a:pt x="104" y="162"/>
                </a:cubicBezTo>
                <a:cubicBezTo>
                  <a:pt x="104" y="158"/>
                  <a:pt x="100" y="155"/>
                  <a:pt x="96" y="155"/>
                </a:cubicBezTo>
                <a:close/>
                <a:moveTo>
                  <a:pt x="74" y="175"/>
                </a:moveTo>
                <a:cubicBezTo>
                  <a:pt x="70" y="175"/>
                  <a:pt x="67" y="178"/>
                  <a:pt x="67" y="182"/>
                </a:cubicBezTo>
                <a:cubicBezTo>
                  <a:pt x="67" y="186"/>
                  <a:pt x="70" y="189"/>
                  <a:pt x="74" y="189"/>
                </a:cubicBezTo>
                <a:cubicBezTo>
                  <a:pt x="78" y="189"/>
                  <a:pt x="82" y="186"/>
                  <a:pt x="82" y="182"/>
                </a:cubicBezTo>
                <a:cubicBezTo>
                  <a:pt x="82" y="178"/>
                  <a:pt x="78" y="175"/>
                  <a:pt x="74" y="175"/>
                </a:cubicBezTo>
                <a:close/>
                <a:moveTo>
                  <a:pt x="96" y="175"/>
                </a:moveTo>
                <a:cubicBezTo>
                  <a:pt x="92" y="175"/>
                  <a:pt x="88" y="178"/>
                  <a:pt x="88" y="182"/>
                </a:cubicBezTo>
                <a:cubicBezTo>
                  <a:pt x="88" y="185"/>
                  <a:pt x="92" y="188"/>
                  <a:pt x="96" y="188"/>
                </a:cubicBezTo>
                <a:cubicBezTo>
                  <a:pt x="100" y="188"/>
                  <a:pt x="104" y="185"/>
                  <a:pt x="104" y="182"/>
                </a:cubicBezTo>
                <a:cubicBezTo>
                  <a:pt x="104" y="178"/>
                  <a:pt x="100" y="175"/>
                  <a:pt x="96" y="175"/>
                </a:cubicBezTo>
                <a:close/>
                <a:moveTo>
                  <a:pt x="74" y="195"/>
                </a:moveTo>
                <a:cubicBezTo>
                  <a:pt x="70" y="195"/>
                  <a:pt x="67" y="198"/>
                  <a:pt x="67" y="202"/>
                </a:cubicBezTo>
                <a:cubicBezTo>
                  <a:pt x="67" y="206"/>
                  <a:pt x="70" y="209"/>
                  <a:pt x="74" y="209"/>
                </a:cubicBezTo>
                <a:cubicBezTo>
                  <a:pt x="78" y="209"/>
                  <a:pt x="82" y="206"/>
                  <a:pt x="82" y="202"/>
                </a:cubicBezTo>
                <a:cubicBezTo>
                  <a:pt x="82" y="198"/>
                  <a:pt x="78" y="195"/>
                  <a:pt x="74" y="195"/>
                </a:cubicBezTo>
                <a:close/>
                <a:moveTo>
                  <a:pt x="96" y="194"/>
                </a:moveTo>
                <a:cubicBezTo>
                  <a:pt x="92" y="194"/>
                  <a:pt x="88" y="197"/>
                  <a:pt x="88" y="201"/>
                </a:cubicBezTo>
                <a:cubicBezTo>
                  <a:pt x="88" y="205"/>
                  <a:pt x="92" y="208"/>
                  <a:pt x="96" y="208"/>
                </a:cubicBezTo>
                <a:cubicBezTo>
                  <a:pt x="100" y="208"/>
                  <a:pt x="104" y="205"/>
                  <a:pt x="104" y="201"/>
                </a:cubicBezTo>
                <a:cubicBezTo>
                  <a:pt x="104" y="197"/>
                  <a:pt x="100" y="194"/>
                  <a:pt x="96" y="194"/>
                </a:cubicBezTo>
                <a:close/>
                <a:moveTo>
                  <a:pt x="74" y="214"/>
                </a:moveTo>
                <a:cubicBezTo>
                  <a:pt x="70" y="214"/>
                  <a:pt x="67" y="217"/>
                  <a:pt x="67" y="220"/>
                </a:cubicBezTo>
                <a:cubicBezTo>
                  <a:pt x="67" y="224"/>
                  <a:pt x="70" y="227"/>
                  <a:pt x="74" y="227"/>
                </a:cubicBezTo>
                <a:cubicBezTo>
                  <a:pt x="78" y="227"/>
                  <a:pt x="82" y="224"/>
                  <a:pt x="82" y="220"/>
                </a:cubicBezTo>
                <a:cubicBezTo>
                  <a:pt x="82" y="217"/>
                  <a:pt x="78" y="214"/>
                  <a:pt x="74" y="214"/>
                </a:cubicBezTo>
                <a:close/>
                <a:moveTo>
                  <a:pt x="96" y="214"/>
                </a:moveTo>
                <a:cubicBezTo>
                  <a:pt x="92" y="214"/>
                  <a:pt x="88" y="217"/>
                  <a:pt x="88" y="220"/>
                </a:cubicBezTo>
                <a:cubicBezTo>
                  <a:pt x="88" y="224"/>
                  <a:pt x="92" y="227"/>
                  <a:pt x="96" y="227"/>
                </a:cubicBezTo>
                <a:cubicBezTo>
                  <a:pt x="100" y="227"/>
                  <a:pt x="104" y="224"/>
                  <a:pt x="104" y="220"/>
                </a:cubicBezTo>
                <a:cubicBezTo>
                  <a:pt x="104" y="217"/>
                  <a:pt x="100" y="214"/>
                  <a:pt x="96" y="214"/>
                </a:cubicBezTo>
                <a:close/>
                <a:moveTo>
                  <a:pt x="74" y="233"/>
                </a:moveTo>
                <a:cubicBezTo>
                  <a:pt x="70" y="233"/>
                  <a:pt x="67" y="236"/>
                  <a:pt x="67" y="239"/>
                </a:cubicBezTo>
                <a:cubicBezTo>
                  <a:pt x="67" y="243"/>
                  <a:pt x="70" y="245"/>
                  <a:pt x="74" y="245"/>
                </a:cubicBezTo>
                <a:cubicBezTo>
                  <a:pt x="78" y="245"/>
                  <a:pt x="82" y="243"/>
                  <a:pt x="82" y="239"/>
                </a:cubicBezTo>
                <a:cubicBezTo>
                  <a:pt x="82" y="236"/>
                  <a:pt x="78" y="233"/>
                  <a:pt x="74" y="233"/>
                </a:cubicBezTo>
                <a:close/>
                <a:moveTo>
                  <a:pt x="96" y="233"/>
                </a:moveTo>
                <a:cubicBezTo>
                  <a:pt x="92" y="233"/>
                  <a:pt x="88" y="236"/>
                  <a:pt x="88" y="239"/>
                </a:cubicBezTo>
                <a:cubicBezTo>
                  <a:pt x="88" y="243"/>
                  <a:pt x="92" y="245"/>
                  <a:pt x="96" y="245"/>
                </a:cubicBezTo>
                <a:cubicBezTo>
                  <a:pt x="100" y="245"/>
                  <a:pt x="104" y="243"/>
                  <a:pt x="104" y="239"/>
                </a:cubicBezTo>
                <a:cubicBezTo>
                  <a:pt x="104" y="236"/>
                  <a:pt x="100" y="233"/>
                  <a:pt x="96" y="233"/>
                </a:cubicBezTo>
                <a:close/>
                <a:moveTo>
                  <a:pt x="74" y="252"/>
                </a:moveTo>
                <a:cubicBezTo>
                  <a:pt x="70" y="252"/>
                  <a:pt x="67" y="255"/>
                  <a:pt x="67" y="258"/>
                </a:cubicBezTo>
                <a:cubicBezTo>
                  <a:pt x="67" y="262"/>
                  <a:pt x="70" y="265"/>
                  <a:pt x="74" y="265"/>
                </a:cubicBezTo>
                <a:cubicBezTo>
                  <a:pt x="78" y="265"/>
                  <a:pt x="82" y="262"/>
                  <a:pt x="82" y="258"/>
                </a:cubicBezTo>
                <a:cubicBezTo>
                  <a:pt x="82" y="255"/>
                  <a:pt x="78" y="252"/>
                  <a:pt x="74" y="252"/>
                </a:cubicBezTo>
                <a:close/>
                <a:moveTo>
                  <a:pt x="96" y="252"/>
                </a:moveTo>
                <a:cubicBezTo>
                  <a:pt x="92" y="252"/>
                  <a:pt x="88" y="255"/>
                  <a:pt x="88" y="258"/>
                </a:cubicBezTo>
                <a:cubicBezTo>
                  <a:pt x="88" y="262"/>
                  <a:pt x="92" y="265"/>
                  <a:pt x="96" y="265"/>
                </a:cubicBezTo>
                <a:cubicBezTo>
                  <a:pt x="100" y="265"/>
                  <a:pt x="104" y="262"/>
                  <a:pt x="104" y="258"/>
                </a:cubicBezTo>
                <a:cubicBezTo>
                  <a:pt x="104" y="255"/>
                  <a:pt x="100" y="252"/>
                  <a:pt x="96" y="252"/>
                </a:cubicBezTo>
                <a:close/>
                <a:moveTo>
                  <a:pt x="74" y="271"/>
                </a:moveTo>
                <a:cubicBezTo>
                  <a:pt x="70" y="271"/>
                  <a:pt x="67" y="274"/>
                  <a:pt x="67" y="278"/>
                </a:cubicBezTo>
                <a:cubicBezTo>
                  <a:pt x="67" y="282"/>
                  <a:pt x="70" y="285"/>
                  <a:pt x="74" y="285"/>
                </a:cubicBezTo>
                <a:cubicBezTo>
                  <a:pt x="78" y="285"/>
                  <a:pt x="82" y="282"/>
                  <a:pt x="82" y="278"/>
                </a:cubicBezTo>
                <a:cubicBezTo>
                  <a:pt x="82" y="274"/>
                  <a:pt x="78" y="271"/>
                  <a:pt x="74" y="271"/>
                </a:cubicBezTo>
                <a:close/>
                <a:moveTo>
                  <a:pt x="96" y="271"/>
                </a:moveTo>
                <a:cubicBezTo>
                  <a:pt x="92" y="271"/>
                  <a:pt x="88" y="274"/>
                  <a:pt x="88" y="278"/>
                </a:cubicBezTo>
                <a:cubicBezTo>
                  <a:pt x="88" y="282"/>
                  <a:pt x="92" y="285"/>
                  <a:pt x="96" y="285"/>
                </a:cubicBezTo>
                <a:cubicBezTo>
                  <a:pt x="100" y="285"/>
                  <a:pt x="104" y="282"/>
                  <a:pt x="104" y="278"/>
                </a:cubicBezTo>
                <a:cubicBezTo>
                  <a:pt x="104" y="274"/>
                  <a:pt x="100" y="271"/>
                  <a:pt x="96" y="271"/>
                </a:cubicBezTo>
                <a:close/>
                <a:moveTo>
                  <a:pt x="118" y="155"/>
                </a:moveTo>
                <a:cubicBezTo>
                  <a:pt x="114" y="155"/>
                  <a:pt x="111" y="158"/>
                  <a:pt x="111" y="162"/>
                </a:cubicBezTo>
                <a:cubicBezTo>
                  <a:pt x="111" y="166"/>
                  <a:pt x="114" y="169"/>
                  <a:pt x="118" y="169"/>
                </a:cubicBezTo>
                <a:cubicBezTo>
                  <a:pt x="122" y="169"/>
                  <a:pt x="126" y="166"/>
                  <a:pt x="126" y="162"/>
                </a:cubicBezTo>
                <a:cubicBezTo>
                  <a:pt x="126" y="158"/>
                  <a:pt x="122" y="155"/>
                  <a:pt x="118" y="155"/>
                </a:cubicBezTo>
                <a:close/>
                <a:moveTo>
                  <a:pt x="118" y="175"/>
                </a:moveTo>
                <a:cubicBezTo>
                  <a:pt x="114" y="175"/>
                  <a:pt x="111" y="178"/>
                  <a:pt x="111" y="182"/>
                </a:cubicBezTo>
                <a:cubicBezTo>
                  <a:pt x="111" y="185"/>
                  <a:pt x="114" y="188"/>
                  <a:pt x="118" y="188"/>
                </a:cubicBezTo>
                <a:cubicBezTo>
                  <a:pt x="122" y="188"/>
                  <a:pt x="126" y="185"/>
                  <a:pt x="126" y="182"/>
                </a:cubicBezTo>
                <a:cubicBezTo>
                  <a:pt x="126" y="178"/>
                  <a:pt x="122" y="175"/>
                  <a:pt x="118" y="175"/>
                </a:cubicBezTo>
                <a:close/>
                <a:moveTo>
                  <a:pt x="141" y="175"/>
                </a:moveTo>
                <a:cubicBezTo>
                  <a:pt x="137" y="175"/>
                  <a:pt x="133" y="178"/>
                  <a:pt x="133" y="182"/>
                </a:cubicBezTo>
                <a:cubicBezTo>
                  <a:pt x="133" y="185"/>
                  <a:pt x="137" y="188"/>
                  <a:pt x="141" y="188"/>
                </a:cubicBezTo>
                <a:cubicBezTo>
                  <a:pt x="145" y="188"/>
                  <a:pt x="148" y="185"/>
                  <a:pt x="148" y="182"/>
                </a:cubicBezTo>
                <a:cubicBezTo>
                  <a:pt x="148" y="178"/>
                  <a:pt x="145" y="175"/>
                  <a:pt x="141" y="175"/>
                </a:cubicBezTo>
                <a:close/>
                <a:moveTo>
                  <a:pt x="118" y="194"/>
                </a:moveTo>
                <a:cubicBezTo>
                  <a:pt x="114" y="194"/>
                  <a:pt x="111" y="197"/>
                  <a:pt x="111" y="201"/>
                </a:cubicBezTo>
                <a:cubicBezTo>
                  <a:pt x="111" y="205"/>
                  <a:pt x="114" y="208"/>
                  <a:pt x="118" y="208"/>
                </a:cubicBezTo>
                <a:cubicBezTo>
                  <a:pt x="122" y="208"/>
                  <a:pt x="126" y="205"/>
                  <a:pt x="126" y="201"/>
                </a:cubicBezTo>
                <a:cubicBezTo>
                  <a:pt x="126" y="197"/>
                  <a:pt x="122" y="194"/>
                  <a:pt x="118" y="194"/>
                </a:cubicBezTo>
                <a:close/>
                <a:moveTo>
                  <a:pt x="141" y="194"/>
                </a:moveTo>
                <a:cubicBezTo>
                  <a:pt x="137" y="194"/>
                  <a:pt x="133" y="197"/>
                  <a:pt x="133" y="201"/>
                </a:cubicBezTo>
                <a:cubicBezTo>
                  <a:pt x="133" y="205"/>
                  <a:pt x="137" y="208"/>
                  <a:pt x="141" y="208"/>
                </a:cubicBezTo>
                <a:cubicBezTo>
                  <a:pt x="145" y="208"/>
                  <a:pt x="148" y="205"/>
                  <a:pt x="148" y="201"/>
                </a:cubicBezTo>
                <a:cubicBezTo>
                  <a:pt x="148" y="197"/>
                  <a:pt x="145" y="194"/>
                  <a:pt x="141" y="194"/>
                </a:cubicBezTo>
                <a:close/>
                <a:moveTo>
                  <a:pt x="118" y="214"/>
                </a:moveTo>
                <a:cubicBezTo>
                  <a:pt x="114" y="214"/>
                  <a:pt x="111" y="217"/>
                  <a:pt x="111" y="220"/>
                </a:cubicBezTo>
                <a:cubicBezTo>
                  <a:pt x="111" y="224"/>
                  <a:pt x="114" y="227"/>
                  <a:pt x="118" y="227"/>
                </a:cubicBezTo>
                <a:cubicBezTo>
                  <a:pt x="122" y="227"/>
                  <a:pt x="126" y="224"/>
                  <a:pt x="126" y="220"/>
                </a:cubicBezTo>
                <a:cubicBezTo>
                  <a:pt x="126" y="217"/>
                  <a:pt x="122" y="214"/>
                  <a:pt x="118" y="214"/>
                </a:cubicBezTo>
                <a:close/>
                <a:moveTo>
                  <a:pt x="141" y="214"/>
                </a:moveTo>
                <a:cubicBezTo>
                  <a:pt x="137" y="214"/>
                  <a:pt x="133" y="217"/>
                  <a:pt x="133" y="220"/>
                </a:cubicBezTo>
                <a:cubicBezTo>
                  <a:pt x="133" y="224"/>
                  <a:pt x="137" y="227"/>
                  <a:pt x="141" y="227"/>
                </a:cubicBezTo>
                <a:cubicBezTo>
                  <a:pt x="145" y="227"/>
                  <a:pt x="148" y="224"/>
                  <a:pt x="148" y="220"/>
                </a:cubicBezTo>
                <a:cubicBezTo>
                  <a:pt x="148" y="217"/>
                  <a:pt x="145" y="214"/>
                  <a:pt x="141" y="214"/>
                </a:cubicBezTo>
                <a:close/>
                <a:moveTo>
                  <a:pt x="118" y="233"/>
                </a:moveTo>
                <a:cubicBezTo>
                  <a:pt x="114" y="233"/>
                  <a:pt x="111" y="236"/>
                  <a:pt x="111" y="239"/>
                </a:cubicBezTo>
                <a:cubicBezTo>
                  <a:pt x="111" y="243"/>
                  <a:pt x="114" y="245"/>
                  <a:pt x="118" y="245"/>
                </a:cubicBezTo>
                <a:cubicBezTo>
                  <a:pt x="122" y="245"/>
                  <a:pt x="126" y="243"/>
                  <a:pt x="126" y="239"/>
                </a:cubicBezTo>
                <a:cubicBezTo>
                  <a:pt x="126" y="236"/>
                  <a:pt x="122" y="233"/>
                  <a:pt x="118" y="233"/>
                </a:cubicBezTo>
                <a:close/>
                <a:moveTo>
                  <a:pt x="141" y="233"/>
                </a:moveTo>
                <a:cubicBezTo>
                  <a:pt x="137" y="233"/>
                  <a:pt x="133" y="236"/>
                  <a:pt x="133" y="239"/>
                </a:cubicBezTo>
                <a:cubicBezTo>
                  <a:pt x="133" y="243"/>
                  <a:pt x="137" y="245"/>
                  <a:pt x="141" y="245"/>
                </a:cubicBezTo>
                <a:cubicBezTo>
                  <a:pt x="145" y="245"/>
                  <a:pt x="148" y="243"/>
                  <a:pt x="148" y="239"/>
                </a:cubicBezTo>
                <a:cubicBezTo>
                  <a:pt x="148" y="236"/>
                  <a:pt x="145" y="233"/>
                  <a:pt x="141" y="233"/>
                </a:cubicBezTo>
                <a:close/>
                <a:moveTo>
                  <a:pt x="118" y="252"/>
                </a:moveTo>
                <a:cubicBezTo>
                  <a:pt x="114" y="252"/>
                  <a:pt x="111" y="255"/>
                  <a:pt x="111" y="258"/>
                </a:cubicBezTo>
                <a:cubicBezTo>
                  <a:pt x="111" y="262"/>
                  <a:pt x="114" y="265"/>
                  <a:pt x="118" y="265"/>
                </a:cubicBezTo>
                <a:cubicBezTo>
                  <a:pt x="122" y="265"/>
                  <a:pt x="126" y="262"/>
                  <a:pt x="126" y="258"/>
                </a:cubicBezTo>
                <a:cubicBezTo>
                  <a:pt x="126" y="255"/>
                  <a:pt x="122" y="252"/>
                  <a:pt x="118" y="252"/>
                </a:cubicBezTo>
                <a:close/>
                <a:moveTo>
                  <a:pt x="141" y="252"/>
                </a:moveTo>
                <a:cubicBezTo>
                  <a:pt x="137" y="252"/>
                  <a:pt x="133" y="255"/>
                  <a:pt x="133" y="258"/>
                </a:cubicBezTo>
                <a:cubicBezTo>
                  <a:pt x="133" y="262"/>
                  <a:pt x="137" y="265"/>
                  <a:pt x="141" y="265"/>
                </a:cubicBezTo>
                <a:cubicBezTo>
                  <a:pt x="145" y="265"/>
                  <a:pt x="148" y="262"/>
                  <a:pt x="148" y="258"/>
                </a:cubicBezTo>
                <a:cubicBezTo>
                  <a:pt x="148" y="255"/>
                  <a:pt x="145" y="252"/>
                  <a:pt x="141" y="252"/>
                </a:cubicBezTo>
                <a:close/>
                <a:moveTo>
                  <a:pt x="118" y="271"/>
                </a:moveTo>
                <a:cubicBezTo>
                  <a:pt x="114" y="271"/>
                  <a:pt x="111" y="274"/>
                  <a:pt x="111" y="278"/>
                </a:cubicBezTo>
                <a:cubicBezTo>
                  <a:pt x="111" y="282"/>
                  <a:pt x="114" y="285"/>
                  <a:pt x="118" y="285"/>
                </a:cubicBezTo>
                <a:cubicBezTo>
                  <a:pt x="122" y="285"/>
                  <a:pt x="126" y="282"/>
                  <a:pt x="126" y="278"/>
                </a:cubicBezTo>
                <a:cubicBezTo>
                  <a:pt x="126" y="274"/>
                  <a:pt x="122" y="271"/>
                  <a:pt x="118" y="271"/>
                </a:cubicBezTo>
                <a:close/>
                <a:moveTo>
                  <a:pt x="320" y="116"/>
                </a:moveTo>
                <a:cubicBezTo>
                  <a:pt x="315" y="116"/>
                  <a:pt x="312" y="119"/>
                  <a:pt x="312" y="123"/>
                </a:cubicBezTo>
                <a:cubicBezTo>
                  <a:pt x="312" y="127"/>
                  <a:pt x="315" y="130"/>
                  <a:pt x="320" y="130"/>
                </a:cubicBezTo>
                <a:cubicBezTo>
                  <a:pt x="324" y="130"/>
                  <a:pt x="327" y="127"/>
                  <a:pt x="327" y="123"/>
                </a:cubicBezTo>
                <a:cubicBezTo>
                  <a:pt x="327" y="119"/>
                  <a:pt x="324" y="116"/>
                  <a:pt x="320" y="116"/>
                </a:cubicBezTo>
                <a:close/>
                <a:moveTo>
                  <a:pt x="164" y="175"/>
                </a:moveTo>
                <a:cubicBezTo>
                  <a:pt x="160" y="175"/>
                  <a:pt x="156" y="178"/>
                  <a:pt x="156" y="182"/>
                </a:cubicBezTo>
                <a:cubicBezTo>
                  <a:pt x="156" y="185"/>
                  <a:pt x="160" y="188"/>
                  <a:pt x="164" y="188"/>
                </a:cubicBezTo>
                <a:cubicBezTo>
                  <a:pt x="168" y="188"/>
                  <a:pt x="172" y="185"/>
                  <a:pt x="172" y="182"/>
                </a:cubicBezTo>
                <a:cubicBezTo>
                  <a:pt x="172" y="178"/>
                  <a:pt x="168" y="175"/>
                  <a:pt x="164" y="175"/>
                </a:cubicBezTo>
                <a:close/>
                <a:moveTo>
                  <a:pt x="186" y="175"/>
                </a:moveTo>
                <a:cubicBezTo>
                  <a:pt x="182" y="175"/>
                  <a:pt x="178" y="178"/>
                  <a:pt x="178" y="182"/>
                </a:cubicBezTo>
                <a:cubicBezTo>
                  <a:pt x="178" y="185"/>
                  <a:pt x="182" y="188"/>
                  <a:pt x="186" y="188"/>
                </a:cubicBezTo>
                <a:cubicBezTo>
                  <a:pt x="190" y="188"/>
                  <a:pt x="194" y="185"/>
                  <a:pt x="194" y="182"/>
                </a:cubicBezTo>
                <a:cubicBezTo>
                  <a:pt x="194" y="178"/>
                  <a:pt x="190" y="175"/>
                  <a:pt x="186" y="175"/>
                </a:cubicBezTo>
                <a:close/>
                <a:moveTo>
                  <a:pt x="164" y="194"/>
                </a:moveTo>
                <a:cubicBezTo>
                  <a:pt x="160" y="194"/>
                  <a:pt x="156" y="197"/>
                  <a:pt x="156" y="201"/>
                </a:cubicBezTo>
                <a:cubicBezTo>
                  <a:pt x="156" y="205"/>
                  <a:pt x="160" y="208"/>
                  <a:pt x="164" y="208"/>
                </a:cubicBezTo>
                <a:cubicBezTo>
                  <a:pt x="168" y="208"/>
                  <a:pt x="172" y="205"/>
                  <a:pt x="172" y="201"/>
                </a:cubicBezTo>
                <a:cubicBezTo>
                  <a:pt x="172" y="197"/>
                  <a:pt x="168" y="194"/>
                  <a:pt x="164" y="194"/>
                </a:cubicBezTo>
                <a:close/>
                <a:moveTo>
                  <a:pt x="186" y="194"/>
                </a:moveTo>
                <a:cubicBezTo>
                  <a:pt x="182" y="194"/>
                  <a:pt x="178" y="197"/>
                  <a:pt x="178" y="201"/>
                </a:cubicBezTo>
                <a:cubicBezTo>
                  <a:pt x="178" y="205"/>
                  <a:pt x="182" y="208"/>
                  <a:pt x="186" y="208"/>
                </a:cubicBezTo>
                <a:cubicBezTo>
                  <a:pt x="190" y="208"/>
                  <a:pt x="194" y="205"/>
                  <a:pt x="194" y="201"/>
                </a:cubicBezTo>
                <a:cubicBezTo>
                  <a:pt x="194" y="197"/>
                  <a:pt x="190" y="194"/>
                  <a:pt x="186" y="194"/>
                </a:cubicBezTo>
                <a:close/>
                <a:moveTo>
                  <a:pt x="164" y="214"/>
                </a:moveTo>
                <a:cubicBezTo>
                  <a:pt x="160" y="214"/>
                  <a:pt x="156" y="217"/>
                  <a:pt x="156" y="220"/>
                </a:cubicBezTo>
                <a:cubicBezTo>
                  <a:pt x="156" y="224"/>
                  <a:pt x="160" y="227"/>
                  <a:pt x="164" y="227"/>
                </a:cubicBezTo>
                <a:cubicBezTo>
                  <a:pt x="168" y="227"/>
                  <a:pt x="172" y="224"/>
                  <a:pt x="172" y="220"/>
                </a:cubicBezTo>
                <a:cubicBezTo>
                  <a:pt x="172" y="217"/>
                  <a:pt x="168" y="214"/>
                  <a:pt x="164" y="214"/>
                </a:cubicBezTo>
                <a:close/>
                <a:moveTo>
                  <a:pt x="186" y="214"/>
                </a:moveTo>
                <a:cubicBezTo>
                  <a:pt x="182" y="214"/>
                  <a:pt x="178" y="217"/>
                  <a:pt x="178" y="220"/>
                </a:cubicBezTo>
                <a:cubicBezTo>
                  <a:pt x="178" y="224"/>
                  <a:pt x="182" y="227"/>
                  <a:pt x="186" y="227"/>
                </a:cubicBezTo>
                <a:cubicBezTo>
                  <a:pt x="190" y="227"/>
                  <a:pt x="194" y="224"/>
                  <a:pt x="194" y="220"/>
                </a:cubicBezTo>
                <a:cubicBezTo>
                  <a:pt x="194" y="217"/>
                  <a:pt x="190" y="214"/>
                  <a:pt x="186" y="214"/>
                </a:cubicBezTo>
                <a:close/>
                <a:moveTo>
                  <a:pt x="164" y="233"/>
                </a:moveTo>
                <a:cubicBezTo>
                  <a:pt x="160" y="233"/>
                  <a:pt x="156" y="236"/>
                  <a:pt x="156" y="239"/>
                </a:cubicBezTo>
                <a:cubicBezTo>
                  <a:pt x="156" y="243"/>
                  <a:pt x="160" y="245"/>
                  <a:pt x="164" y="245"/>
                </a:cubicBezTo>
                <a:cubicBezTo>
                  <a:pt x="168" y="245"/>
                  <a:pt x="172" y="243"/>
                  <a:pt x="172" y="239"/>
                </a:cubicBezTo>
                <a:cubicBezTo>
                  <a:pt x="172" y="236"/>
                  <a:pt x="168" y="233"/>
                  <a:pt x="164" y="233"/>
                </a:cubicBezTo>
                <a:close/>
                <a:moveTo>
                  <a:pt x="186" y="233"/>
                </a:moveTo>
                <a:cubicBezTo>
                  <a:pt x="182" y="233"/>
                  <a:pt x="178" y="236"/>
                  <a:pt x="178" y="239"/>
                </a:cubicBezTo>
                <a:cubicBezTo>
                  <a:pt x="178" y="243"/>
                  <a:pt x="182" y="245"/>
                  <a:pt x="186" y="245"/>
                </a:cubicBezTo>
                <a:cubicBezTo>
                  <a:pt x="190" y="245"/>
                  <a:pt x="194" y="243"/>
                  <a:pt x="194" y="239"/>
                </a:cubicBezTo>
                <a:cubicBezTo>
                  <a:pt x="194" y="236"/>
                  <a:pt x="190" y="233"/>
                  <a:pt x="186" y="233"/>
                </a:cubicBezTo>
                <a:close/>
                <a:moveTo>
                  <a:pt x="164" y="252"/>
                </a:moveTo>
                <a:cubicBezTo>
                  <a:pt x="160" y="252"/>
                  <a:pt x="156" y="255"/>
                  <a:pt x="156" y="258"/>
                </a:cubicBezTo>
                <a:cubicBezTo>
                  <a:pt x="156" y="262"/>
                  <a:pt x="160" y="265"/>
                  <a:pt x="164" y="265"/>
                </a:cubicBezTo>
                <a:cubicBezTo>
                  <a:pt x="168" y="265"/>
                  <a:pt x="172" y="262"/>
                  <a:pt x="172" y="258"/>
                </a:cubicBezTo>
                <a:cubicBezTo>
                  <a:pt x="172" y="255"/>
                  <a:pt x="168" y="252"/>
                  <a:pt x="164" y="252"/>
                </a:cubicBezTo>
                <a:close/>
                <a:moveTo>
                  <a:pt x="186" y="252"/>
                </a:moveTo>
                <a:cubicBezTo>
                  <a:pt x="182" y="252"/>
                  <a:pt x="178" y="255"/>
                  <a:pt x="178" y="258"/>
                </a:cubicBezTo>
                <a:cubicBezTo>
                  <a:pt x="178" y="262"/>
                  <a:pt x="182" y="265"/>
                  <a:pt x="186" y="265"/>
                </a:cubicBezTo>
                <a:cubicBezTo>
                  <a:pt x="190" y="265"/>
                  <a:pt x="194" y="262"/>
                  <a:pt x="194" y="258"/>
                </a:cubicBezTo>
                <a:cubicBezTo>
                  <a:pt x="194" y="255"/>
                  <a:pt x="190" y="252"/>
                  <a:pt x="186" y="252"/>
                </a:cubicBezTo>
                <a:close/>
                <a:moveTo>
                  <a:pt x="208" y="175"/>
                </a:moveTo>
                <a:cubicBezTo>
                  <a:pt x="204" y="175"/>
                  <a:pt x="201" y="178"/>
                  <a:pt x="201" y="182"/>
                </a:cubicBezTo>
                <a:cubicBezTo>
                  <a:pt x="201" y="185"/>
                  <a:pt x="204" y="188"/>
                  <a:pt x="208" y="188"/>
                </a:cubicBezTo>
                <a:cubicBezTo>
                  <a:pt x="213" y="188"/>
                  <a:pt x="216" y="185"/>
                  <a:pt x="216" y="182"/>
                </a:cubicBezTo>
                <a:cubicBezTo>
                  <a:pt x="216" y="178"/>
                  <a:pt x="213" y="175"/>
                  <a:pt x="208" y="175"/>
                </a:cubicBezTo>
                <a:close/>
                <a:moveTo>
                  <a:pt x="231" y="175"/>
                </a:moveTo>
                <a:cubicBezTo>
                  <a:pt x="227" y="175"/>
                  <a:pt x="223" y="178"/>
                  <a:pt x="223" y="182"/>
                </a:cubicBezTo>
                <a:cubicBezTo>
                  <a:pt x="223" y="185"/>
                  <a:pt x="227" y="188"/>
                  <a:pt x="231" y="188"/>
                </a:cubicBezTo>
                <a:cubicBezTo>
                  <a:pt x="235" y="188"/>
                  <a:pt x="238" y="185"/>
                  <a:pt x="238" y="182"/>
                </a:cubicBezTo>
                <a:cubicBezTo>
                  <a:pt x="238" y="178"/>
                  <a:pt x="235" y="175"/>
                  <a:pt x="231" y="175"/>
                </a:cubicBezTo>
                <a:close/>
                <a:moveTo>
                  <a:pt x="208" y="194"/>
                </a:moveTo>
                <a:cubicBezTo>
                  <a:pt x="204" y="194"/>
                  <a:pt x="201" y="197"/>
                  <a:pt x="201" y="201"/>
                </a:cubicBezTo>
                <a:cubicBezTo>
                  <a:pt x="201" y="205"/>
                  <a:pt x="204" y="208"/>
                  <a:pt x="208" y="208"/>
                </a:cubicBezTo>
                <a:cubicBezTo>
                  <a:pt x="213" y="208"/>
                  <a:pt x="216" y="205"/>
                  <a:pt x="216" y="201"/>
                </a:cubicBezTo>
                <a:cubicBezTo>
                  <a:pt x="216" y="197"/>
                  <a:pt x="213" y="194"/>
                  <a:pt x="208" y="194"/>
                </a:cubicBezTo>
                <a:close/>
                <a:moveTo>
                  <a:pt x="231" y="194"/>
                </a:moveTo>
                <a:cubicBezTo>
                  <a:pt x="227" y="194"/>
                  <a:pt x="223" y="197"/>
                  <a:pt x="223" y="201"/>
                </a:cubicBezTo>
                <a:cubicBezTo>
                  <a:pt x="223" y="205"/>
                  <a:pt x="227" y="208"/>
                  <a:pt x="231" y="208"/>
                </a:cubicBezTo>
                <a:cubicBezTo>
                  <a:pt x="235" y="208"/>
                  <a:pt x="238" y="205"/>
                  <a:pt x="238" y="201"/>
                </a:cubicBezTo>
                <a:cubicBezTo>
                  <a:pt x="238" y="197"/>
                  <a:pt x="235" y="194"/>
                  <a:pt x="231" y="194"/>
                </a:cubicBezTo>
                <a:close/>
                <a:moveTo>
                  <a:pt x="208" y="214"/>
                </a:moveTo>
                <a:cubicBezTo>
                  <a:pt x="204" y="214"/>
                  <a:pt x="201" y="217"/>
                  <a:pt x="201" y="220"/>
                </a:cubicBezTo>
                <a:cubicBezTo>
                  <a:pt x="201" y="224"/>
                  <a:pt x="204" y="227"/>
                  <a:pt x="208" y="227"/>
                </a:cubicBezTo>
                <a:cubicBezTo>
                  <a:pt x="213" y="227"/>
                  <a:pt x="216" y="224"/>
                  <a:pt x="216" y="220"/>
                </a:cubicBezTo>
                <a:cubicBezTo>
                  <a:pt x="216" y="217"/>
                  <a:pt x="213" y="214"/>
                  <a:pt x="208" y="214"/>
                </a:cubicBezTo>
                <a:close/>
                <a:moveTo>
                  <a:pt x="231" y="214"/>
                </a:moveTo>
                <a:cubicBezTo>
                  <a:pt x="227" y="214"/>
                  <a:pt x="223" y="217"/>
                  <a:pt x="223" y="220"/>
                </a:cubicBezTo>
                <a:cubicBezTo>
                  <a:pt x="223" y="224"/>
                  <a:pt x="227" y="227"/>
                  <a:pt x="231" y="227"/>
                </a:cubicBezTo>
                <a:cubicBezTo>
                  <a:pt x="235" y="227"/>
                  <a:pt x="238" y="224"/>
                  <a:pt x="238" y="220"/>
                </a:cubicBezTo>
                <a:cubicBezTo>
                  <a:pt x="238" y="217"/>
                  <a:pt x="235" y="214"/>
                  <a:pt x="231" y="214"/>
                </a:cubicBezTo>
                <a:close/>
                <a:moveTo>
                  <a:pt x="208" y="233"/>
                </a:moveTo>
                <a:cubicBezTo>
                  <a:pt x="204" y="233"/>
                  <a:pt x="201" y="236"/>
                  <a:pt x="201" y="239"/>
                </a:cubicBezTo>
                <a:cubicBezTo>
                  <a:pt x="201" y="243"/>
                  <a:pt x="204" y="245"/>
                  <a:pt x="208" y="245"/>
                </a:cubicBezTo>
                <a:cubicBezTo>
                  <a:pt x="213" y="245"/>
                  <a:pt x="216" y="243"/>
                  <a:pt x="216" y="239"/>
                </a:cubicBezTo>
                <a:cubicBezTo>
                  <a:pt x="216" y="236"/>
                  <a:pt x="213" y="233"/>
                  <a:pt x="208" y="233"/>
                </a:cubicBezTo>
                <a:close/>
                <a:moveTo>
                  <a:pt x="231" y="233"/>
                </a:moveTo>
                <a:cubicBezTo>
                  <a:pt x="227" y="233"/>
                  <a:pt x="223" y="236"/>
                  <a:pt x="223" y="239"/>
                </a:cubicBezTo>
                <a:cubicBezTo>
                  <a:pt x="223" y="243"/>
                  <a:pt x="227" y="245"/>
                  <a:pt x="231" y="245"/>
                </a:cubicBezTo>
                <a:cubicBezTo>
                  <a:pt x="235" y="245"/>
                  <a:pt x="238" y="243"/>
                  <a:pt x="238" y="239"/>
                </a:cubicBezTo>
                <a:cubicBezTo>
                  <a:pt x="238" y="236"/>
                  <a:pt x="235" y="233"/>
                  <a:pt x="231" y="233"/>
                </a:cubicBezTo>
                <a:close/>
                <a:moveTo>
                  <a:pt x="208" y="252"/>
                </a:moveTo>
                <a:cubicBezTo>
                  <a:pt x="204" y="252"/>
                  <a:pt x="201" y="255"/>
                  <a:pt x="201" y="258"/>
                </a:cubicBezTo>
                <a:cubicBezTo>
                  <a:pt x="201" y="262"/>
                  <a:pt x="204" y="265"/>
                  <a:pt x="208" y="265"/>
                </a:cubicBezTo>
                <a:cubicBezTo>
                  <a:pt x="213" y="265"/>
                  <a:pt x="216" y="262"/>
                  <a:pt x="216" y="258"/>
                </a:cubicBezTo>
                <a:cubicBezTo>
                  <a:pt x="216" y="255"/>
                  <a:pt x="213" y="252"/>
                  <a:pt x="208" y="252"/>
                </a:cubicBezTo>
                <a:close/>
                <a:moveTo>
                  <a:pt x="231" y="252"/>
                </a:moveTo>
                <a:cubicBezTo>
                  <a:pt x="227" y="252"/>
                  <a:pt x="223" y="255"/>
                  <a:pt x="223" y="258"/>
                </a:cubicBezTo>
                <a:cubicBezTo>
                  <a:pt x="223" y="262"/>
                  <a:pt x="227" y="265"/>
                  <a:pt x="231" y="265"/>
                </a:cubicBezTo>
                <a:cubicBezTo>
                  <a:pt x="235" y="265"/>
                  <a:pt x="238" y="262"/>
                  <a:pt x="238" y="258"/>
                </a:cubicBezTo>
                <a:cubicBezTo>
                  <a:pt x="238" y="255"/>
                  <a:pt x="235" y="252"/>
                  <a:pt x="231" y="252"/>
                </a:cubicBezTo>
                <a:close/>
                <a:moveTo>
                  <a:pt x="231" y="271"/>
                </a:moveTo>
                <a:cubicBezTo>
                  <a:pt x="227" y="271"/>
                  <a:pt x="223" y="274"/>
                  <a:pt x="223" y="278"/>
                </a:cubicBezTo>
                <a:cubicBezTo>
                  <a:pt x="223" y="282"/>
                  <a:pt x="227" y="285"/>
                  <a:pt x="231" y="285"/>
                </a:cubicBezTo>
                <a:cubicBezTo>
                  <a:pt x="235" y="285"/>
                  <a:pt x="238" y="282"/>
                  <a:pt x="238" y="278"/>
                </a:cubicBezTo>
                <a:cubicBezTo>
                  <a:pt x="238" y="274"/>
                  <a:pt x="235" y="271"/>
                  <a:pt x="231" y="271"/>
                </a:cubicBezTo>
                <a:close/>
                <a:moveTo>
                  <a:pt x="253" y="155"/>
                </a:moveTo>
                <a:cubicBezTo>
                  <a:pt x="248" y="155"/>
                  <a:pt x="245" y="158"/>
                  <a:pt x="245" y="162"/>
                </a:cubicBezTo>
                <a:cubicBezTo>
                  <a:pt x="245" y="166"/>
                  <a:pt x="248" y="169"/>
                  <a:pt x="253" y="169"/>
                </a:cubicBezTo>
                <a:cubicBezTo>
                  <a:pt x="257" y="169"/>
                  <a:pt x="260" y="166"/>
                  <a:pt x="260" y="162"/>
                </a:cubicBezTo>
                <a:cubicBezTo>
                  <a:pt x="260" y="158"/>
                  <a:pt x="257" y="155"/>
                  <a:pt x="253" y="155"/>
                </a:cubicBezTo>
                <a:close/>
                <a:moveTo>
                  <a:pt x="275" y="155"/>
                </a:moveTo>
                <a:cubicBezTo>
                  <a:pt x="270" y="155"/>
                  <a:pt x="267" y="158"/>
                  <a:pt x="267" y="162"/>
                </a:cubicBezTo>
                <a:cubicBezTo>
                  <a:pt x="267" y="166"/>
                  <a:pt x="270" y="169"/>
                  <a:pt x="275" y="169"/>
                </a:cubicBezTo>
                <a:cubicBezTo>
                  <a:pt x="279" y="169"/>
                  <a:pt x="282" y="166"/>
                  <a:pt x="282" y="162"/>
                </a:cubicBezTo>
                <a:cubicBezTo>
                  <a:pt x="282" y="158"/>
                  <a:pt x="279" y="155"/>
                  <a:pt x="275" y="155"/>
                </a:cubicBezTo>
                <a:close/>
                <a:moveTo>
                  <a:pt x="253" y="175"/>
                </a:moveTo>
                <a:cubicBezTo>
                  <a:pt x="248" y="175"/>
                  <a:pt x="245" y="178"/>
                  <a:pt x="245" y="182"/>
                </a:cubicBezTo>
                <a:cubicBezTo>
                  <a:pt x="245" y="185"/>
                  <a:pt x="248" y="188"/>
                  <a:pt x="253" y="188"/>
                </a:cubicBezTo>
                <a:cubicBezTo>
                  <a:pt x="257" y="188"/>
                  <a:pt x="260" y="185"/>
                  <a:pt x="260" y="182"/>
                </a:cubicBezTo>
                <a:cubicBezTo>
                  <a:pt x="260" y="178"/>
                  <a:pt x="257" y="175"/>
                  <a:pt x="253" y="175"/>
                </a:cubicBezTo>
                <a:close/>
                <a:moveTo>
                  <a:pt x="275" y="175"/>
                </a:moveTo>
                <a:cubicBezTo>
                  <a:pt x="270" y="175"/>
                  <a:pt x="267" y="178"/>
                  <a:pt x="267" y="182"/>
                </a:cubicBezTo>
                <a:cubicBezTo>
                  <a:pt x="267" y="185"/>
                  <a:pt x="270" y="188"/>
                  <a:pt x="275" y="188"/>
                </a:cubicBezTo>
                <a:cubicBezTo>
                  <a:pt x="279" y="188"/>
                  <a:pt x="282" y="185"/>
                  <a:pt x="282" y="182"/>
                </a:cubicBezTo>
                <a:cubicBezTo>
                  <a:pt x="282" y="178"/>
                  <a:pt x="279" y="175"/>
                  <a:pt x="275" y="175"/>
                </a:cubicBezTo>
                <a:close/>
                <a:moveTo>
                  <a:pt x="253" y="194"/>
                </a:moveTo>
                <a:cubicBezTo>
                  <a:pt x="248" y="194"/>
                  <a:pt x="245" y="197"/>
                  <a:pt x="245" y="201"/>
                </a:cubicBezTo>
                <a:cubicBezTo>
                  <a:pt x="245" y="205"/>
                  <a:pt x="248" y="208"/>
                  <a:pt x="253" y="208"/>
                </a:cubicBezTo>
                <a:cubicBezTo>
                  <a:pt x="257" y="208"/>
                  <a:pt x="260" y="205"/>
                  <a:pt x="260" y="201"/>
                </a:cubicBezTo>
                <a:cubicBezTo>
                  <a:pt x="260" y="197"/>
                  <a:pt x="257" y="194"/>
                  <a:pt x="253" y="194"/>
                </a:cubicBezTo>
                <a:close/>
                <a:moveTo>
                  <a:pt x="275" y="194"/>
                </a:moveTo>
                <a:cubicBezTo>
                  <a:pt x="270" y="194"/>
                  <a:pt x="267" y="197"/>
                  <a:pt x="267" y="201"/>
                </a:cubicBezTo>
                <a:cubicBezTo>
                  <a:pt x="267" y="205"/>
                  <a:pt x="270" y="208"/>
                  <a:pt x="275" y="208"/>
                </a:cubicBezTo>
                <a:cubicBezTo>
                  <a:pt x="279" y="208"/>
                  <a:pt x="282" y="205"/>
                  <a:pt x="282" y="201"/>
                </a:cubicBezTo>
                <a:cubicBezTo>
                  <a:pt x="282" y="197"/>
                  <a:pt x="279" y="194"/>
                  <a:pt x="275" y="194"/>
                </a:cubicBezTo>
                <a:close/>
                <a:moveTo>
                  <a:pt x="253" y="214"/>
                </a:moveTo>
                <a:cubicBezTo>
                  <a:pt x="248" y="214"/>
                  <a:pt x="245" y="217"/>
                  <a:pt x="245" y="220"/>
                </a:cubicBezTo>
                <a:cubicBezTo>
                  <a:pt x="245" y="224"/>
                  <a:pt x="248" y="227"/>
                  <a:pt x="253" y="227"/>
                </a:cubicBezTo>
                <a:cubicBezTo>
                  <a:pt x="257" y="227"/>
                  <a:pt x="260" y="224"/>
                  <a:pt x="260" y="220"/>
                </a:cubicBezTo>
                <a:cubicBezTo>
                  <a:pt x="260" y="217"/>
                  <a:pt x="257" y="214"/>
                  <a:pt x="253" y="214"/>
                </a:cubicBezTo>
                <a:close/>
                <a:moveTo>
                  <a:pt x="275" y="214"/>
                </a:moveTo>
                <a:cubicBezTo>
                  <a:pt x="270" y="214"/>
                  <a:pt x="267" y="217"/>
                  <a:pt x="267" y="220"/>
                </a:cubicBezTo>
                <a:cubicBezTo>
                  <a:pt x="267" y="224"/>
                  <a:pt x="270" y="227"/>
                  <a:pt x="275" y="227"/>
                </a:cubicBezTo>
                <a:cubicBezTo>
                  <a:pt x="279" y="227"/>
                  <a:pt x="282" y="224"/>
                  <a:pt x="282" y="220"/>
                </a:cubicBezTo>
                <a:cubicBezTo>
                  <a:pt x="282" y="217"/>
                  <a:pt x="279" y="214"/>
                  <a:pt x="275" y="214"/>
                </a:cubicBezTo>
                <a:close/>
                <a:moveTo>
                  <a:pt x="253" y="233"/>
                </a:moveTo>
                <a:cubicBezTo>
                  <a:pt x="248" y="233"/>
                  <a:pt x="245" y="236"/>
                  <a:pt x="245" y="239"/>
                </a:cubicBezTo>
                <a:cubicBezTo>
                  <a:pt x="245" y="243"/>
                  <a:pt x="248" y="245"/>
                  <a:pt x="253" y="245"/>
                </a:cubicBezTo>
                <a:cubicBezTo>
                  <a:pt x="257" y="245"/>
                  <a:pt x="260" y="243"/>
                  <a:pt x="260" y="239"/>
                </a:cubicBezTo>
                <a:cubicBezTo>
                  <a:pt x="260" y="236"/>
                  <a:pt x="257" y="233"/>
                  <a:pt x="253" y="233"/>
                </a:cubicBezTo>
                <a:close/>
                <a:moveTo>
                  <a:pt x="275" y="233"/>
                </a:moveTo>
                <a:cubicBezTo>
                  <a:pt x="270" y="233"/>
                  <a:pt x="267" y="236"/>
                  <a:pt x="267" y="239"/>
                </a:cubicBezTo>
                <a:cubicBezTo>
                  <a:pt x="267" y="243"/>
                  <a:pt x="270" y="245"/>
                  <a:pt x="275" y="245"/>
                </a:cubicBezTo>
                <a:cubicBezTo>
                  <a:pt x="279" y="245"/>
                  <a:pt x="282" y="243"/>
                  <a:pt x="282" y="239"/>
                </a:cubicBezTo>
                <a:cubicBezTo>
                  <a:pt x="282" y="236"/>
                  <a:pt x="279" y="233"/>
                  <a:pt x="275" y="233"/>
                </a:cubicBezTo>
                <a:close/>
                <a:moveTo>
                  <a:pt x="253" y="252"/>
                </a:moveTo>
                <a:cubicBezTo>
                  <a:pt x="248" y="252"/>
                  <a:pt x="245" y="255"/>
                  <a:pt x="245" y="258"/>
                </a:cubicBezTo>
                <a:cubicBezTo>
                  <a:pt x="245" y="262"/>
                  <a:pt x="248" y="265"/>
                  <a:pt x="253" y="265"/>
                </a:cubicBezTo>
                <a:cubicBezTo>
                  <a:pt x="257" y="265"/>
                  <a:pt x="260" y="262"/>
                  <a:pt x="260" y="258"/>
                </a:cubicBezTo>
                <a:cubicBezTo>
                  <a:pt x="260" y="255"/>
                  <a:pt x="257" y="252"/>
                  <a:pt x="253" y="252"/>
                </a:cubicBezTo>
                <a:close/>
                <a:moveTo>
                  <a:pt x="275" y="252"/>
                </a:moveTo>
                <a:cubicBezTo>
                  <a:pt x="270" y="252"/>
                  <a:pt x="267" y="255"/>
                  <a:pt x="267" y="258"/>
                </a:cubicBezTo>
                <a:cubicBezTo>
                  <a:pt x="267" y="262"/>
                  <a:pt x="270" y="265"/>
                  <a:pt x="275" y="265"/>
                </a:cubicBezTo>
                <a:cubicBezTo>
                  <a:pt x="279" y="265"/>
                  <a:pt x="282" y="262"/>
                  <a:pt x="282" y="258"/>
                </a:cubicBezTo>
                <a:cubicBezTo>
                  <a:pt x="282" y="255"/>
                  <a:pt x="279" y="252"/>
                  <a:pt x="275" y="252"/>
                </a:cubicBezTo>
                <a:close/>
                <a:moveTo>
                  <a:pt x="253" y="271"/>
                </a:moveTo>
                <a:cubicBezTo>
                  <a:pt x="248" y="271"/>
                  <a:pt x="245" y="274"/>
                  <a:pt x="245" y="278"/>
                </a:cubicBezTo>
                <a:cubicBezTo>
                  <a:pt x="245" y="282"/>
                  <a:pt x="248" y="285"/>
                  <a:pt x="253" y="285"/>
                </a:cubicBezTo>
                <a:cubicBezTo>
                  <a:pt x="257" y="285"/>
                  <a:pt x="260" y="282"/>
                  <a:pt x="260" y="278"/>
                </a:cubicBezTo>
                <a:cubicBezTo>
                  <a:pt x="260" y="274"/>
                  <a:pt x="257" y="271"/>
                  <a:pt x="253" y="271"/>
                </a:cubicBezTo>
                <a:close/>
                <a:moveTo>
                  <a:pt x="275" y="271"/>
                </a:moveTo>
                <a:cubicBezTo>
                  <a:pt x="270" y="271"/>
                  <a:pt x="267" y="274"/>
                  <a:pt x="267" y="278"/>
                </a:cubicBezTo>
                <a:cubicBezTo>
                  <a:pt x="267" y="282"/>
                  <a:pt x="270" y="285"/>
                  <a:pt x="275" y="285"/>
                </a:cubicBezTo>
                <a:cubicBezTo>
                  <a:pt x="279" y="285"/>
                  <a:pt x="282" y="282"/>
                  <a:pt x="282" y="278"/>
                </a:cubicBezTo>
                <a:cubicBezTo>
                  <a:pt x="282" y="274"/>
                  <a:pt x="279" y="271"/>
                  <a:pt x="275" y="271"/>
                </a:cubicBezTo>
                <a:close/>
                <a:moveTo>
                  <a:pt x="320" y="136"/>
                </a:moveTo>
                <a:cubicBezTo>
                  <a:pt x="315" y="136"/>
                  <a:pt x="312" y="139"/>
                  <a:pt x="312" y="143"/>
                </a:cubicBezTo>
                <a:cubicBezTo>
                  <a:pt x="312" y="146"/>
                  <a:pt x="315" y="149"/>
                  <a:pt x="320" y="149"/>
                </a:cubicBezTo>
                <a:cubicBezTo>
                  <a:pt x="324" y="149"/>
                  <a:pt x="327" y="146"/>
                  <a:pt x="327" y="143"/>
                </a:cubicBezTo>
                <a:cubicBezTo>
                  <a:pt x="327" y="139"/>
                  <a:pt x="324" y="136"/>
                  <a:pt x="320" y="136"/>
                </a:cubicBezTo>
                <a:close/>
                <a:moveTo>
                  <a:pt x="297" y="175"/>
                </a:moveTo>
                <a:cubicBezTo>
                  <a:pt x="292" y="175"/>
                  <a:pt x="289" y="178"/>
                  <a:pt x="289" y="182"/>
                </a:cubicBezTo>
                <a:cubicBezTo>
                  <a:pt x="289" y="185"/>
                  <a:pt x="292" y="188"/>
                  <a:pt x="297" y="188"/>
                </a:cubicBezTo>
                <a:cubicBezTo>
                  <a:pt x="301" y="188"/>
                  <a:pt x="304" y="185"/>
                  <a:pt x="304" y="182"/>
                </a:cubicBezTo>
                <a:cubicBezTo>
                  <a:pt x="304" y="178"/>
                  <a:pt x="301" y="175"/>
                  <a:pt x="297" y="175"/>
                </a:cubicBezTo>
                <a:close/>
                <a:moveTo>
                  <a:pt x="320" y="175"/>
                </a:moveTo>
                <a:cubicBezTo>
                  <a:pt x="315" y="175"/>
                  <a:pt x="312" y="178"/>
                  <a:pt x="312" y="182"/>
                </a:cubicBezTo>
                <a:cubicBezTo>
                  <a:pt x="312" y="185"/>
                  <a:pt x="315" y="188"/>
                  <a:pt x="320" y="188"/>
                </a:cubicBezTo>
                <a:cubicBezTo>
                  <a:pt x="324" y="188"/>
                  <a:pt x="327" y="185"/>
                  <a:pt x="327" y="182"/>
                </a:cubicBezTo>
                <a:cubicBezTo>
                  <a:pt x="327" y="178"/>
                  <a:pt x="324" y="175"/>
                  <a:pt x="320" y="175"/>
                </a:cubicBezTo>
                <a:close/>
                <a:moveTo>
                  <a:pt x="297" y="194"/>
                </a:moveTo>
                <a:cubicBezTo>
                  <a:pt x="292" y="194"/>
                  <a:pt x="289" y="197"/>
                  <a:pt x="289" y="201"/>
                </a:cubicBezTo>
                <a:cubicBezTo>
                  <a:pt x="289" y="205"/>
                  <a:pt x="292" y="208"/>
                  <a:pt x="297" y="208"/>
                </a:cubicBezTo>
                <a:cubicBezTo>
                  <a:pt x="301" y="208"/>
                  <a:pt x="304" y="205"/>
                  <a:pt x="304" y="201"/>
                </a:cubicBezTo>
                <a:cubicBezTo>
                  <a:pt x="304" y="197"/>
                  <a:pt x="301" y="194"/>
                  <a:pt x="297" y="194"/>
                </a:cubicBezTo>
                <a:close/>
                <a:moveTo>
                  <a:pt x="320" y="194"/>
                </a:moveTo>
                <a:cubicBezTo>
                  <a:pt x="315" y="194"/>
                  <a:pt x="312" y="197"/>
                  <a:pt x="312" y="201"/>
                </a:cubicBezTo>
                <a:cubicBezTo>
                  <a:pt x="312" y="205"/>
                  <a:pt x="315" y="208"/>
                  <a:pt x="320" y="208"/>
                </a:cubicBezTo>
                <a:cubicBezTo>
                  <a:pt x="324" y="208"/>
                  <a:pt x="327" y="205"/>
                  <a:pt x="327" y="201"/>
                </a:cubicBezTo>
                <a:cubicBezTo>
                  <a:pt x="327" y="197"/>
                  <a:pt x="324" y="194"/>
                  <a:pt x="320" y="194"/>
                </a:cubicBezTo>
                <a:close/>
                <a:moveTo>
                  <a:pt x="297" y="214"/>
                </a:moveTo>
                <a:cubicBezTo>
                  <a:pt x="292" y="214"/>
                  <a:pt x="289" y="217"/>
                  <a:pt x="289" y="220"/>
                </a:cubicBezTo>
                <a:cubicBezTo>
                  <a:pt x="289" y="224"/>
                  <a:pt x="292" y="227"/>
                  <a:pt x="297" y="227"/>
                </a:cubicBezTo>
                <a:cubicBezTo>
                  <a:pt x="301" y="227"/>
                  <a:pt x="304" y="224"/>
                  <a:pt x="304" y="220"/>
                </a:cubicBezTo>
                <a:cubicBezTo>
                  <a:pt x="304" y="217"/>
                  <a:pt x="301" y="214"/>
                  <a:pt x="297" y="214"/>
                </a:cubicBezTo>
                <a:close/>
                <a:moveTo>
                  <a:pt x="320" y="214"/>
                </a:moveTo>
                <a:cubicBezTo>
                  <a:pt x="315" y="214"/>
                  <a:pt x="312" y="217"/>
                  <a:pt x="312" y="220"/>
                </a:cubicBezTo>
                <a:cubicBezTo>
                  <a:pt x="312" y="224"/>
                  <a:pt x="315" y="227"/>
                  <a:pt x="320" y="227"/>
                </a:cubicBezTo>
                <a:cubicBezTo>
                  <a:pt x="324" y="227"/>
                  <a:pt x="327" y="224"/>
                  <a:pt x="327" y="220"/>
                </a:cubicBezTo>
                <a:cubicBezTo>
                  <a:pt x="327" y="217"/>
                  <a:pt x="324" y="214"/>
                  <a:pt x="320" y="214"/>
                </a:cubicBezTo>
                <a:close/>
                <a:moveTo>
                  <a:pt x="297" y="233"/>
                </a:moveTo>
                <a:cubicBezTo>
                  <a:pt x="292" y="233"/>
                  <a:pt x="289" y="236"/>
                  <a:pt x="289" y="239"/>
                </a:cubicBezTo>
                <a:cubicBezTo>
                  <a:pt x="289" y="243"/>
                  <a:pt x="292" y="245"/>
                  <a:pt x="297" y="245"/>
                </a:cubicBezTo>
                <a:cubicBezTo>
                  <a:pt x="301" y="245"/>
                  <a:pt x="304" y="243"/>
                  <a:pt x="304" y="239"/>
                </a:cubicBezTo>
                <a:cubicBezTo>
                  <a:pt x="304" y="236"/>
                  <a:pt x="301" y="233"/>
                  <a:pt x="297" y="233"/>
                </a:cubicBezTo>
                <a:close/>
                <a:moveTo>
                  <a:pt x="320" y="233"/>
                </a:moveTo>
                <a:cubicBezTo>
                  <a:pt x="315" y="233"/>
                  <a:pt x="312" y="236"/>
                  <a:pt x="312" y="239"/>
                </a:cubicBezTo>
                <a:cubicBezTo>
                  <a:pt x="312" y="243"/>
                  <a:pt x="315" y="245"/>
                  <a:pt x="320" y="245"/>
                </a:cubicBezTo>
                <a:cubicBezTo>
                  <a:pt x="324" y="245"/>
                  <a:pt x="327" y="243"/>
                  <a:pt x="327" y="239"/>
                </a:cubicBezTo>
                <a:cubicBezTo>
                  <a:pt x="327" y="236"/>
                  <a:pt x="324" y="233"/>
                  <a:pt x="320" y="233"/>
                </a:cubicBezTo>
                <a:close/>
                <a:moveTo>
                  <a:pt x="297" y="252"/>
                </a:moveTo>
                <a:cubicBezTo>
                  <a:pt x="292" y="252"/>
                  <a:pt x="289" y="255"/>
                  <a:pt x="289" y="258"/>
                </a:cubicBezTo>
                <a:cubicBezTo>
                  <a:pt x="289" y="262"/>
                  <a:pt x="292" y="265"/>
                  <a:pt x="297" y="265"/>
                </a:cubicBezTo>
                <a:cubicBezTo>
                  <a:pt x="301" y="265"/>
                  <a:pt x="304" y="262"/>
                  <a:pt x="304" y="258"/>
                </a:cubicBezTo>
                <a:cubicBezTo>
                  <a:pt x="304" y="255"/>
                  <a:pt x="301" y="252"/>
                  <a:pt x="297" y="252"/>
                </a:cubicBezTo>
                <a:close/>
                <a:moveTo>
                  <a:pt x="320" y="252"/>
                </a:moveTo>
                <a:cubicBezTo>
                  <a:pt x="315" y="252"/>
                  <a:pt x="312" y="255"/>
                  <a:pt x="312" y="258"/>
                </a:cubicBezTo>
                <a:cubicBezTo>
                  <a:pt x="312" y="262"/>
                  <a:pt x="315" y="265"/>
                  <a:pt x="320" y="265"/>
                </a:cubicBezTo>
                <a:cubicBezTo>
                  <a:pt x="324" y="265"/>
                  <a:pt x="327" y="262"/>
                  <a:pt x="327" y="258"/>
                </a:cubicBezTo>
                <a:cubicBezTo>
                  <a:pt x="327" y="255"/>
                  <a:pt x="324" y="252"/>
                  <a:pt x="320" y="252"/>
                </a:cubicBezTo>
                <a:close/>
                <a:moveTo>
                  <a:pt x="297" y="271"/>
                </a:moveTo>
                <a:cubicBezTo>
                  <a:pt x="292" y="271"/>
                  <a:pt x="289" y="274"/>
                  <a:pt x="289" y="278"/>
                </a:cubicBezTo>
                <a:cubicBezTo>
                  <a:pt x="289" y="282"/>
                  <a:pt x="292" y="285"/>
                  <a:pt x="297" y="285"/>
                </a:cubicBezTo>
                <a:cubicBezTo>
                  <a:pt x="301" y="285"/>
                  <a:pt x="304" y="282"/>
                  <a:pt x="304" y="278"/>
                </a:cubicBezTo>
                <a:cubicBezTo>
                  <a:pt x="304" y="274"/>
                  <a:pt x="301" y="271"/>
                  <a:pt x="297" y="271"/>
                </a:cubicBezTo>
                <a:close/>
                <a:moveTo>
                  <a:pt x="320" y="271"/>
                </a:moveTo>
                <a:cubicBezTo>
                  <a:pt x="315" y="271"/>
                  <a:pt x="312" y="274"/>
                  <a:pt x="312" y="278"/>
                </a:cubicBezTo>
                <a:cubicBezTo>
                  <a:pt x="312" y="282"/>
                  <a:pt x="315" y="285"/>
                  <a:pt x="320" y="285"/>
                </a:cubicBezTo>
                <a:cubicBezTo>
                  <a:pt x="324" y="285"/>
                  <a:pt x="327" y="282"/>
                  <a:pt x="327" y="278"/>
                </a:cubicBezTo>
                <a:cubicBezTo>
                  <a:pt x="327" y="274"/>
                  <a:pt x="324" y="271"/>
                  <a:pt x="320" y="271"/>
                </a:cubicBezTo>
                <a:close/>
                <a:moveTo>
                  <a:pt x="341" y="78"/>
                </a:moveTo>
                <a:cubicBezTo>
                  <a:pt x="337" y="78"/>
                  <a:pt x="334" y="81"/>
                  <a:pt x="334" y="85"/>
                </a:cubicBezTo>
                <a:cubicBezTo>
                  <a:pt x="334" y="88"/>
                  <a:pt x="337" y="91"/>
                  <a:pt x="341" y="91"/>
                </a:cubicBezTo>
                <a:cubicBezTo>
                  <a:pt x="346" y="91"/>
                  <a:pt x="349" y="88"/>
                  <a:pt x="349" y="85"/>
                </a:cubicBezTo>
                <a:cubicBezTo>
                  <a:pt x="349" y="81"/>
                  <a:pt x="346" y="78"/>
                  <a:pt x="341" y="78"/>
                </a:cubicBezTo>
                <a:close/>
                <a:moveTo>
                  <a:pt x="364" y="78"/>
                </a:moveTo>
                <a:cubicBezTo>
                  <a:pt x="359" y="78"/>
                  <a:pt x="356" y="81"/>
                  <a:pt x="356" y="85"/>
                </a:cubicBezTo>
                <a:cubicBezTo>
                  <a:pt x="356" y="88"/>
                  <a:pt x="359" y="91"/>
                  <a:pt x="364" y="91"/>
                </a:cubicBezTo>
                <a:cubicBezTo>
                  <a:pt x="368" y="91"/>
                  <a:pt x="371" y="88"/>
                  <a:pt x="371" y="85"/>
                </a:cubicBezTo>
                <a:cubicBezTo>
                  <a:pt x="371" y="81"/>
                  <a:pt x="368" y="78"/>
                  <a:pt x="364" y="78"/>
                </a:cubicBezTo>
                <a:close/>
                <a:moveTo>
                  <a:pt x="364" y="97"/>
                </a:moveTo>
                <a:cubicBezTo>
                  <a:pt x="359" y="97"/>
                  <a:pt x="356" y="100"/>
                  <a:pt x="356" y="104"/>
                </a:cubicBezTo>
                <a:cubicBezTo>
                  <a:pt x="356" y="107"/>
                  <a:pt x="359" y="110"/>
                  <a:pt x="364" y="110"/>
                </a:cubicBezTo>
                <a:cubicBezTo>
                  <a:pt x="368" y="110"/>
                  <a:pt x="371" y="107"/>
                  <a:pt x="371" y="104"/>
                </a:cubicBezTo>
                <a:cubicBezTo>
                  <a:pt x="371" y="100"/>
                  <a:pt x="368" y="97"/>
                  <a:pt x="364" y="97"/>
                </a:cubicBezTo>
                <a:close/>
                <a:moveTo>
                  <a:pt x="341" y="116"/>
                </a:moveTo>
                <a:cubicBezTo>
                  <a:pt x="337" y="116"/>
                  <a:pt x="334" y="119"/>
                  <a:pt x="334" y="123"/>
                </a:cubicBezTo>
                <a:cubicBezTo>
                  <a:pt x="334" y="127"/>
                  <a:pt x="337" y="130"/>
                  <a:pt x="341" y="130"/>
                </a:cubicBezTo>
                <a:cubicBezTo>
                  <a:pt x="346" y="130"/>
                  <a:pt x="349" y="127"/>
                  <a:pt x="349" y="123"/>
                </a:cubicBezTo>
                <a:cubicBezTo>
                  <a:pt x="349" y="119"/>
                  <a:pt x="346" y="116"/>
                  <a:pt x="341" y="116"/>
                </a:cubicBezTo>
                <a:close/>
                <a:moveTo>
                  <a:pt x="364" y="116"/>
                </a:moveTo>
                <a:cubicBezTo>
                  <a:pt x="359" y="116"/>
                  <a:pt x="356" y="119"/>
                  <a:pt x="356" y="123"/>
                </a:cubicBezTo>
                <a:cubicBezTo>
                  <a:pt x="356" y="127"/>
                  <a:pt x="359" y="130"/>
                  <a:pt x="364" y="130"/>
                </a:cubicBezTo>
                <a:cubicBezTo>
                  <a:pt x="368" y="130"/>
                  <a:pt x="371" y="127"/>
                  <a:pt x="371" y="123"/>
                </a:cubicBezTo>
                <a:cubicBezTo>
                  <a:pt x="371" y="119"/>
                  <a:pt x="368" y="116"/>
                  <a:pt x="364" y="116"/>
                </a:cubicBezTo>
                <a:close/>
                <a:moveTo>
                  <a:pt x="385" y="78"/>
                </a:moveTo>
                <a:cubicBezTo>
                  <a:pt x="381" y="78"/>
                  <a:pt x="378" y="81"/>
                  <a:pt x="378" y="85"/>
                </a:cubicBezTo>
                <a:cubicBezTo>
                  <a:pt x="378" y="88"/>
                  <a:pt x="381" y="91"/>
                  <a:pt x="385" y="91"/>
                </a:cubicBezTo>
                <a:cubicBezTo>
                  <a:pt x="389" y="91"/>
                  <a:pt x="393" y="88"/>
                  <a:pt x="393" y="85"/>
                </a:cubicBezTo>
                <a:cubicBezTo>
                  <a:pt x="393" y="81"/>
                  <a:pt x="389" y="78"/>
                  <a:pt x="385" y="78"/>
                </a:cubicBezTo>
                <a:close/>
                <a:moveTo>
                  <a:pt x="408" y="78"/>
                </a:moveTo>
                <a:cubicBezTo>
                  <a:pt x="404" y="78"/>
                  <a:pt x="401" y="81"/>
                  <a:pt x="401" y="85"/>
                </a:cubicBezTo>
                <a:cubicBezTo>
                  <a:pt x="401" y="88"/>
                  <a:pt x="404" y="91"/>
                  <a:pt x="408" y="91"/>
                </a:cubicBezTo>
                <a:cubicBezTo>
                  <a:pt x="413" y="91"/>
                  <a:pt x="416" y="88"/>
                  <a:pt x="416" y="85"/>
                </a:cubicBezTo>
                <a:cubicBezTo>
                  <a:pt x="416" y="81"/>
                  <a:pt x="413" y="78"/>
                  <a:pt x="408" y="78"/>
                </a:cubicBezTo>
                <a:close/>
                <a:moveTo>
                  <a:pt x="385" y="98"/>
                </a:moveTo>
                <a:cubicBezTo>
                  <a:pt x="381" y="98"/>
                  <a:pt x="378" y="101"/>
                  <a:pt x="378" y="105"/>
                </a:cubicBezTo>
                <a:cubicBezTo>
                  <a:pt x="378" y="108"/>
                  <a:pt x="381" y="112"/>
                  <a:pt x="385" y="112"/>
                </a:cubicBezTo>
                <a:cubicBezTo>
                  <a:pt x="389" y="112"/>
                  <a:pt x="393" y="108"/>
                  <a:pt x="393" y="105"/>
                </a:cubicBezTo>
                <a:cubicBezTo>
                  <a:pt x="393" y="101"/>
                  <a:pt x="389" y="98"/>
                  <a:pt x="385" y="98"/>
                </a:cubicBezTo>
                <a:close/>
                <a:moveTo>
                  <a:pt x="408" y="97"/>
                </a:moveTo>
                <a:cubicBezTo>
                  <a:pt x="404" y="97"/>
                  <a:pt x="401" y="100"/>
                  <a:pt x="401" y="104"/>
                </a:cubicBezTo>
                <a:cubicBezTo>
                  <a:pt x="401" y="107"/>
                  <a:pt x="404" y="110"/>
                  <a:pt x="408" y="110"/>
                </a:cubicBezTo>
                <a:cubicBezTo>
                  <a:pt x="413" y="110"/>
                  <a:pt x="416" y="107"/>
                  <a:pt x="416" y="104"/>
                </a:cubicBezTo>
                <a:cubicBezTo>
                  <a:pt x="416" y="100"/>
                  <a:pt x="413" y="97"/>
                  <a:pt x="408" y="97"/>
                </a:cubicBezTo>
                <a:close/>
                <a:moveTo>
                  <a:pt x="452" y="59"/>
                </a:moveTo>
                <a:cubicBezTo>
                  <a:pt x="448" y="59"/>
                  <a:pt x="445" y="62"/>
                  <a:pt x="445" y="65"/>
                </a:cubicBezTo>
                <a:cubicBezTo>
                  <a:pt x="445" y="69"/>
                  <a:pt x="448" y="72"/>
                  <a:pt x="452" y="72"/>
                </a:cubicBezTo>
                <a:cubicBezTo>
                  <a:pt x="457" y="72"/>
                  <a:pt x="460" y="69"/>
                  <a:pt x="460" y="65"/>
                </a:cubicBezTo>
                <a:cubicBezTo>
                  <a:pt x="460" y="62"/>
                  <a:pt x="457" y="59"/>
                  <a:pt x="452" y="59"/>
                </a:cubicBezTo>
                <a:close/>
                <a:moveTo>
                  <a:pt x="452" y="78"/>
                </a:moveTo>
                <a:cubicBezTo>
                  <a:pt x="448" y="78"/>
                  <a:pt x="445" y="81"/>
                  <a:pt x="445" y="85"/>
                </a:cubicBezTo>
                <a:cubicBezTo>
                  <a:pt x="445" y="88"/>
                  <a:pt x="448" y="91"/>
                  <a:pt x="452" y="91"/>
                </a:cubicBezTo>
                <a:cubicBezTo>
                  <a:pt x="457" y="91"/>
                  <a:pt x="460" y="88"/>
                  <a:pt x="460" y="85"/>
                </a:cubicBezTo>
                <a:cubicBezTo>
                  <a:pt x="460" y="81"/>
                  <a:pt x="457" y="78"/>
                  <a:pt x="452" y="78"/>
                </a:cubicBezTo>
                <a:close/>
                <a:moveTo>
                  <a:pt x="430" y="97"/>
                </a:moveTo>
                <a:cubicBezTo>
                  <a:pt x="426" y="97"/>
                  <a:pt x="423" y="100"/>
                  <a:pt x="423" y="104"/>
                </a:cubicBezTo>
                <a:cubicBezTo>
                  <a:pt x="423" y="107"/>
                  <a:pt x="426" y="110"/>
                  <a:pt x="430" y="110"/>
                </a:cubicBezTo>
                <a:cubicBezTo>
                  <a:pt x="434" y="110"/>
                  <a:pt x="438" y="107"/>
                  <a:pt x="438" y="104"/>
                </a:cubicBezTo>
                <a:cubicBezTo>
                  <a:pt x="438" y="100"/>
                  <a:pt x="434" y="97"/>
                  <a:pt x="430" y="97"/>
                </a:cubicBezTo>
                <a:close/>
                <a:moveTo>
                  <a:pt x="452" y="97"/>
                </a:moveTo>
                <a:cubicBezTo>
                  <a:pt x="448" y="97"/>
                  <a:pt x="445" y="100"/>
                  <a:pt x="445" y="104"/>
                </a:cubicBezTo>
                <a:cubicBezTo>
                  <a:pt x="445" y="107"/>
                  <a:pt x="448" y="110"/>
                  <a:pt x="452" y="110"/>
                </a:cubicBezTo>
                <a:cubicBezTo>
                  <a:pt x="457" y="110"/>
                  <a:pt x="460" y="107"/>
                  <a:pt x="460" y="104"/>
                </a:cubicBezTo>
                <a:cubicBezTo>
                  <a:pt x="460" y="100"/>
                  <a:pt x="457" y="97"/>
                  <a:pt x="452" y="97"/>
                </a:cubicBezTo>
                <a:close/>
                <a:moveTo>
                  <a:pt x="474" y="59"/>
                </a:moveTo>
                <a:cubicBezTo>
                  <a:pt x="470" y="59"/>
                  <a:pt x="467" y="62"/>
                  <a:pt x="467" y="65"/>
                </a:cubicBezTo>
                <a:cubicBezTo>
                  <a:pt x="467" y="69"/>
                  <a:pt x="470" y="72"/>
                  <a:pt x="474" y="72"/>
                </a:cubicBezTo>
                <a:cubicBezTo>
                  <a:pt x="478" y="72"/>
                  <a:pt x="482" y="69"/>
                  <a:pt x="482" y="65"/>
                </a:cubicBezTo>
                <a:cubicBezTo>
                  <a:pt x="482" y="62"/>
                  <a:pt x="478" y="59"/>
                  <a:pt x="474" y="59"/>
                </a:cubicBezTo>
                <a:close/>
                <a:moveTo>
                  <a:pt x="497" y="59"/>
                </a:moveTo>
                <a:cubicBezTo>
                  <a:pt x="493" y="59"/>
                  <a:pt x="490" y="62"/>
                  <a:pt x="490" y="65"/>
                </a:cubicBezTo>
                <a:cubicBezTo>
                  <a:pt x="490" y="69"/>
                  <a:pt x="493" y="72"/>
                  <a:pt x="497" y="72"/>
                </a:cubicBezTo>
                <a:cubicBezTo>
                  <a:pt x="501" y="72"/>
                  <a:pt x="505" y="69"/>
                  <a:pt x="505" y="65"/>
                </a:cubicBezTo>
                <a:cubicBezTo>
                  <a:pt x="505" y="62"/>
                  <a:pt x="501" y="59"/>
                  <a:pt x="497" y="59"/>
                </a:cubicBezTo>
                <a:close/>
                <a:moveTo>
                  <a:pt x="474" y="78"/>
                </a:moveTo>
                <a:cubicBezTo>
                  <a:pt x="470" y="78"/>
                  <a:pt x="467" y="81"/>
                  <a:pt x="467" y="85"/>
                </a:cubicBezTo>
                <a:cubicBezTo>
                  <a:pt x="467" y="88"/>
                  <a:pt x="470" y="91"/>
                  <a:pt x="474" y="91"/>
                </a:cubicBezTo>
                <a:cubicBezTo>
                  <a:pt x="478" y="91"/>
                  <a:pt x="482" y="88"/>
                  <a:pt x="482" y="85"/>
                </a:cubicBezTo>
                <a:cubicBezTo>
                  <a:pt x="482" y="81"/>
                  <a:pt x="478" y="78"/>
                  <a:pt x="474" y="78"/>
                </a:cubicBezTo>
                <a:close/>
                <a:moveTo>
                  <a:pt x="497" y="78"/>
                </a:moveTo>
                <a:cubicBezTo>
                  <a:pt x="493" y="78"/>
                  <a:pt x="490" y="81"/>
                  <a:pt x="490" y="85"/>
                </a:cubicBezTo>
                <a:cubicBezTo>
                  <a:pt x="490" y="88"/>
                  <a:pt x="493" y="91"/>
                  <a:pt x="497" y="91"/>
                </a:cubicBezTo>
                <a:cubicBezTo>
                  <a:pt x="501" y="91"/>
                  <a:pt x="505" y="88"/>
                  <a:pt x="505" y="85"/>
                </a:cubicBezTo>
                <a:cubicBezTo>
                  <a:pt x="505" y="81"/>
                  <a:pt x="501" y="78"/>
                  <a:pt x="497" y="78"/>
                </a:cubicBezTo>
                <a:close/>
                <a:moveTo>
                  <a:pt x="474" y="97"/>
                </a:moveTo>
                <a:cubicBezTo>
                  <a:pt x="470" y="97"/>
                  <a:pt x="467" y="100"/>
                  <a:pt x="467" y="104"/>
                </a:cubicBezTo>
                <a:cubicBezTo>
                  <a:pt x="467" y="107"/>
                  <a:pt x="470" y="110"/>
                  <a:pt x="474" y="110"/>
                </a:cubicBezTo>
                <a:cubicBezTo>
                  <a:pt x="478" y="110"/>
                  <a:pt x="482" y="107"/>
                  <a:pt x="482" y="104"/>
                </a:cubicBezTo>
                <a:cubicBezTo>
                  <a:pt x="482" y="100"/>
                  <a:pt x="478" y="97"/>
                  <a:pt x="474" y="97"/>
                </a:cubicBezTo>
                <a:close/>
                <a:moveTo>
                  <a:pt x="497" y="97"/>
                </a:moveTo>
                <a:cubicBezTo>
                  <a:pt x="493" y="97"/>
                  <a:pt x="490" y="100"/>
                  <a:pt x="490" y="104"/>
                </a:cubicBezTo>
                <a:cubicBezTo>
                  <a:pt x="490" y="107"/>
                  <a:pt x="493" y="110"/>
                  <a:pt x="497" y="110"/>
                </a:cubicBezTo>
                <a:cubicBezTo>
                  <a:pt x="501" y="110"/>
                  <a:pt x="505" y="107"/>
                  <a:pt x="505" y="104"/>
                </a:cubicBezTo>
                <a:cubicBezTo>
                  <a:pt x="505" y="100"/>
                  <a:pt x="501" y="97"/>
                  <a:pt x="497" y="97"/>
                </a:cubicBezTo>
                <a:close/>
                <a:moveTo>
                  <a:pt x="474" y="118"/>
                </a:moveTo>
                <a:cubicBezTo>
                  <a:pt x="470" y="118"/>
                  <a:pt x="467" y="121"/>
                  <a:pt x="467" y="125"/>
                </a:cubicBezTo>
                <a:cubicBezTo>
                  <a:pt x="467" y="128"/>
                  <a:pt x="470" y="131"/>
                  <a:pt x="474" y="131"/>
                </a:cubicBezTo>
                <a:cubicBezTo>
                  <a:pt x="478" y="131"/>
                  <a:pt x="482" y="128"/>
                  <a:pt x="482" y="125"/>
                </a:cubicBezTo>
                <a:cubicBezTo>
                  <a:pt x="482" y="121"/>
                  <a:pt x="478" y="118"/>
                  <a:pt x="474" y="118"/>
                </a:cubicBezTo>
                <a:close/>
                <a:moveTo>
                  <a:pt x="497" y="116"/>
                </a:moveTo>
                <a:cubicBezTo>
                  <a:pt x="493" y="116"/>
                  <a:pt x="490" y="119"/>
                  <a:pt x="490" y="123"/>
                </a:cubicBezTo>
                <a:cubicBezTo>
                  <a:pt x="490" y="127"/>
                  <a:pt x="493" y="130"/>
                  <a:pt x="497" y="130"/>
                </a:cubicBezTo>
                <a:cubicBezTo>
                  <a:pt x="501" y="130"/>
                  <a:pt x="505" y="127"/>
                  <a:pt x="505" y="123"/>
                </a:cubicBezTo>
                <a:cubicBezTo>
                  <a:pt x="505" y="119"/>
                  <a:pt x="501" y="116"/>
                  <a:pt x="497" y="116"/>
                </a:cubicBezTo>
                <a:close/>
                <a:moveTo>
                  <a:pt x="341" y="136"/>
                </a:moveTo>
                <a:cubicBezTo>
                  <a:pt x="337" y="136"/>
                  <a:pt x="334" y="139"/>
                  <a:pt x="334" y="143"/>
                </a:cubicBezTo>
                <a:cubicBezTo>
                  <a:pt x="334" y="146"/>
                  <a:pt x="337" y="149"/>
                  <a:pt x="341" y="149"/>
                </a:cubicBezTo>
                <a:cubicBezTo>
                  <a:pt x="346" y="149"/>
                  <a:pt x="349" y="146"/>
                  <a:pt x="349" y="143"/>
                </a:cubicBezTo>
                <a:cubicBezTo>
                  <a:pt x="349" y="139"/>
                  <a:pt x="346" y="136"/>
                  <a:pt x="341" y="136"/>
                </a:cubicBezTo>
                <a:close/>
                <a:moveTo>
                  <a:pt x="364" y="136"/>
                </a:moveTo>
                <a:cubicBezTo>
                  <a:pt x="359" y="136"/>
                  <a:pt x="356" y="139"/>
                  <a:pt x="356" y="143"/>
                </a:cubicBezTo>
                <a:cubicBezTo>
                  <a:pt x="356" y="146"/>
                  <a:pt x="359" y="149"/>
                  <a:pt x="364" y="149"/>
                </a:cubicBezTo>
                <a:cubicBezTo>
                  <a:pt x="368" y="149"/>
                  <a:pt x="371" y="146"/>
                  <a:pt x="371" y="143"/>
                </a:cubicBezTo>
                <a:cubicBezTo>
                  <a:pt x="371" y="139"/>
                  <a:pt x="368" y="136"/>
                  <a:pt x="364" y="136"/>
                </a:cubicBezTo>
                <a:close/>
                <a:moveTo>
                  <a:pt x="364" y="155"/>
                </a:moveTo>
                <a:cubicBezTo>
                  <a:pt x="359" y="155"/>
                  <a:pt x="356" y="158"/>
                  <a:pt x="356" y="162"/>
                </a:cubicBezTo>
                <a:cubicBezTo>
                  <a:pt x="356" y="166"/>
                  <a:pt x="359" y="169"/>
                  <a:pt x="364" y="169"/>
                </a:cubicBezTo>
                <a:cubicBezTo>
                  <a:pt x="368" y="169"/>
                  <a:pt x="371" y="166"/>
                  <a:pt x="371" y="162"/>
                </a:cubicBezTo>
                <a:cubicBezTo>
                  <a:pt x="371" y="158"/>
                  <a:pt x="368" y="155"/>
                  <a:pt x="364" y="155"/>
                </a:cubicBezTo>
                <a:close/>
                <a:moveTo>
                  <a:pt x="341" y="175"/>
                </a:moveTo>
                <a:cubicBezTo>
                  <a:pt x="337" y="175"/>
                  <a:pt x="334" y="178"/>
                  <a:pt x="334" y="182"/>
                </a:cubicBezTo>
                <a:cubicBezTo>
                  <a:pt x="334" y="185"/>
                  <a:pt x="337" y="188"/>
                  <a:pt x="341" y="188"/>
                </a:cubicBezTo>
                <a:cubicBezTo>
                  <a:pt x="346" y="188"/>
                  <a:pt x="349" y="185"/>
                  <a:pt x="349" y="182"/>
                </a:cubicBezTo>
                <a:cubicBezTo>
                  <a:pt x="349" y="178"/>
                  <a:pt x="346" y="175"/>
                  <a:pt x="341" y="175"/>
                </a:cubicBezTo>
                <a:close/>
                <a:moveTo>
                  <a:pt x="364" y="175"/>
                </a:moveTo>
                <a:cubicBezTo>
                  <a:pt x="359" y="175"/>
                  <a:pt x="356" y="178"/>
                  <a:pt x="356" y="182"/>
                </a:cubicBezTo>
                <a:cubicBezTo>
                  <a:pt x="356" y="185"/>
                  <a:pt x="359" y="188"/>
                  <a:pt x="364" y="188"/>
                </a:cubicBezTo>
                <a:cubicBezTo>
                  <a:pt x="368" y="188"/>
                  <a:pt x="371" y="185"/>
                  <a:pt x="371" y="182"/>
                </a:cubicBezTo>
                <a:cubicBezTo>
                  <a:pt x="371" y="178"/>
                  <a:pt x="368" y="175"/>
                  <a:pt x="364" y="175"/>
                </a:cubicBezTo>
                <a:close/>
                <a:moveTo>
                  <a:pt x="341" y="194"/>
                </a:moveTo>
                <a:cubicBezTo>
                  <a:pt x="337" y="194"/>
                  <a:pt x="334" y="197"/>
                  <a:pt x="334" y="201"/>
                </a:cubicBezTo>
                <a:cubicBezTo>
                  <a:pt x="334" y="205"/>
                  <a:pt x="337" y="208"/>
                  <a:pt x="341" y="208"/>
                </a:cubicBezTo>
                <a:cubicBezTo>
                  <a:pt x="346" y="208"/>
                  <a:pt x="349" y="205"/>
                  <a:pt x="349" y="201"/>
                </a:cubicBezTo>
                <a:cubicBezTo>
                  <a:pt x="349" y="197"/>
                  <a:pt x="346" y="194"/>
                  <a:pt x="341" y="194"/>
                </a:cubicBezTo>
                <a:close/>
                <a:moveTo>
                  <a:pt x="364" y="194"/>
                </a:moveTo>
                <a:cubicBezTo>
                  <a:pt x="359" y="194"/>
                  <a:pt x="356" y="197"/>
                  <a:pt x="356" y="201"/>
                </a:cubicBezTo>
                <a:cubicBezTo>
                  <a:pt x="356" y="205"/>
                  <a:pt x="359" y="208"/>
                  <a:pt x="364" y="208"/>
                </a:cubicBezTo>
                <a:cubicBezTo>
                  <a:pt x="368" y="208"/>
                  <a:pt x="371" y="205"/>
                  <a:pt x="371" y="201"/>
                </a:cubicBezTo>
                <a:cubicBezTo>
                  <a:pt x="371" y="197"/>
                  <a:pt x="368" y="194"/>
                  <a:pt x="364" y="194"/>
                </a:cubicBezTo>
                <a:close/>
                <a:moveTo>
                  <a:pt x="341" y="214"/>
                </a:moveTo>
                <a:cubicBezTo>
                  <a:pt x="337" y="214"/>
                  <a:pt x="334" y="217"/>
                  <a:pt x="334" y="220"/>
                </a:cubicBezTo>
                <a:cubicBezTo>
                  <a:pt x="334" y="224"/>
                  <a:pt x="337" y="227"/>
                  <a:pt x="341" y="227"/>
                </a:cubicBezTo>
                <a:cubicBezTo>
                  <a:pt x="346" y="227"/>
                  <a:pt x="349" y="224"/>
                  <a:pt x="349" y="220"/>
                </a:cubicBezTo>
                <a:cubicBezTo>
                  <a:pt x="349" y="217"/>
                  <a:pt x="346" y="214"/>
                  <a:pt x="341" y="214"/>
                </a:cubicBezTo>
                <a:close/>
                <a:moveTo>
                  <a:pt x="364" y="214"/>
                </a:moveTo>
                <a:cubicBezTo>
                  <a:pt x="359" y="214"/>
                  <a:pt x="356" y="217"/>
                  <a:pt x="356" y="220"/>
                </a:cubicBezTo>
                <a:cubicBezTo>
                  <a:pt x="356" y="224"/>
                  <a:pt x="359" y="227"/>
                  <a:pt x="364" y="227"/>
                </a:cubicBezTo>
                <a:cubicBezTo>
                  <a:pt x="368" y="227"/>
                  <a:pt x="371" y="224"/>
                  <a:pt x="371" y="220"/>
                </a:cubicBezTo>
                <a:cubicBezTo>
                  <a:pt x="371" y="217"/>
                  <a:pt x="368" y="214"/>
                  <a:pt x="364" y="214"/>
                </a:cubicBezTo>
                <a:close/>
                <a:moveTo>
                  <a:pt x="341" y="233"/>
                </a:moveTo>
                <a:cubicBezTo>
                  <a:pt x="337" y="233"/>
                  <a:pt x="334" y="236"/>
                  <a:pt x="334" y="239"/>
                </a:cubicBezTo>
                <a:cubicBezTo>
                  <a:pt x="334" y="243"/>
                  <a:pt x="337" y="245"/>
                  <a:pt x="341" y="245"/>
                </a:cubicBezTo>
                <a:cubicBezTo>
                  <a:pt x="346" y="245"/>
                  <a:pt x="349" y="243"/>
                  <a:pt x="349" y="239"/>
                </a:cubicBezTo>
                <a:cubicBezTo>
                  <a:pt x="349" y="236"/>
                  <a:pt x="346" y="233"/>
                  <a:pt x="341" y="233"/>
                </a:cubicBezTo>
                <a:close/>
                <a:moveTo>
                  <a:pt x="364" y="233"/>
                </a:moveTo>
                <a:cubicBezTo>
                  <a:pt x="359" y="233"/>
                  <a:pt x="356" y="236"/>
                  <a:pt x="356" y="239"/>
                </a:cubicBezTo>
                <a:cubicBezTo>
                  <a:pt x="356" y="243"/>
                  <a:pt x="359" y="245"/>
                  <a:pt x="364" y="245"/>
                </a:cubicBezTo>
                <a:cubicBezTo>
                  <a:pt x="368" y="245"/>
                  <a:pt x="371" y="243"/>
                  <a:pt x="371" y="239"/>
                </a:cubicBezTo>
                <a:cubicBezTo>
                  <a:pt x="371" y="236"/>
                  <a:pt x="368" y="233"/>
                  <a:pt x="364" y="233"/>
                </a:cubicBezTo>
                <a:close/>
                <a:moveTo>
                  <a:pt x="341" y="252"/>
                </a:moveTo>
                <a:cubicBezTo>
                  <a:pt x="337" y="252"/>
                  <a:pt x="334" y="255"/>
                  <a:pt x="334" y="258"/>
                </a:cubicBezTo>
                <a:cubicBezTo>
                  <a:pt x="334" y="262"/>
                  <a:pt x="337" y="265"/>
                  <a:pt x="341" y="265"/>
                </a:cubicBezTo>
                <a:cubicBezTo>
                  <a:pt x="346" y="265"/>
                  <a:pt x="349" y="262"/>
                  <a:pt x="349" y="258"/>
                </a:cubicBezTo>
                <a:cubicBezTo>
                  <a:pt x="349" y="255"/>
                  <a:pt x="346" y="252"/>
                  <a:pt x="341" y="252"/>
                </a:cubicBezTo>
                <a:close/>
                <a:moveTo>
                  <a:pt x="364" y="252"/>
                </a:moveTo>
                <a:cubicBezTo>
                  <a:pt x="359" y="252"/>
                  <a:pt x="356" y="255"/>
                  <a:pt x="356" y="258"/>
                </a:cubicBezTo>
                <a:cubicBezTo>
                  <a:pt x="356" y="262"/>
                  <a:pt x="359" y="265"/>
                  <a:pt x="364" y="265"/>
                </a:cubicBezTo>
                <a:cubicBezTo>
                  <a:pt x="368" y="265"/>
                  <a:pt x="371" y="262"/>
                  <a:pt x="371" y="258"/>
                </a:cubicBezTo>
                <a:cubicBezTo>
                  <a:pt x="371" y="255"/>
                  <a:pt x="368" y="252"/>
                  <a:pt x="364" y="252"/>
                </a:cubicBezTo>
                <a:close/>
                <a:moveTo>
                  <a:pt x="341" y="271"/>
                </a:moveTo>
                <a:cubicBezTo>
                  <a:pt x="337" y="271"/>
                  <a:pt x="334" y="274"/>
                  <a:pt x="334" y="278"/>
                </a:cubicBezTo>
                <a:cubicBezTo>
                  <a:pt x="334" y="282"/>
                  <a:pt x="337" y="285"/>
                  <a:pt x="341" y="285"/>
                </a:cubicBezTo>
                <a:cubicBezTo>
                  <a:pt x="346" y="285"/>
                  <a:pt x="349" y="282"/>
                  <a:pt x="349" y="278"/>
                </a:cubicBezTo>
                <a:cubicBezTo>
                  <a:pt x="349" y="274"/>
                  <a:pt x="346" y="271"/>
                  <a:pt x="341" y="271"/>
                </a:cubicBezTo>
                <a:close/>
                <a:moveTo>
                  <a:pt x="364" y="271"/>
                </a:moveTo>
                <a:cubicBezTo>
                  <a:pt x="359" y="271"/>
                  <a:pt x="356" y="274"/>
                  <a:pt x="356" y="278"/>
                </a:cubicBezTo>
                <a:cubicBezTo>
                  <a:pt x="356" y="282"/>
                  <a:pt x="359" y="285"/>
                  <a:pt x="364" y="285"/>
                </a:cubicBezTo>
                <a:cubicBezTo>
                  <a:pt x="368" y="285"/>
                  <a:pt x="371" y="282"/>
                  <a:pt x="371" y="278"/>
                </a:cubicBezTo>
                <a:cubicBezTo>
                  <a:pt x="371" y="274"/>
                  <a:pt x="368" y="271"/>
                  <a:pt x="364" y="271"/>
                </a:cubicBezTo>
                <a:close/>
                <a:moveTo>
                  <a:pt x="385" y="137"/>
                </a:moveTo>
                <a:cubicBezTo>
                  <a:pt x="381" y="137"/>
                  <a:pt x="378" y="140"/>
                  <a:pt x="378" y="143"/>
                </a:cubicBezTo>
                <a:cubicBezTo>
                  <a:pt x="378" y="147"/>
                  <a:pt x="381" y="150"/>
                  <a:pt x="385" y="150"/>
                </a:cubicBezTo>
                <a:cubicBezTo>
                  <a:pt x="389" y="150"/>
                  <a:pt x="393" y="147"/>
                  <a:pt x="393" y="143"/>
                </a:cubicBezTo>
                <a:cubicBezTo>
                  <a:pt x="393" y="140"/>
                  <a:pt x="389" y="137"/>
                  <a:pt x="385" y="137"/>
                </a:cubicBezTo>
                <a:close/>
                <a:moveTo>
                  <a:pt x="408" y="136"/>
                </a:moveTo>
                <a:cubicBezTo>
                  <a:pt x="404" y="136"/>
                  <a:pt x="401" y="139"/>
                  <a:pt x="401" y="143"/>
                </a:cubicBezTo>
                <a:cubicBezTo>
                  <a:pt x="401" y="146"/>
                  <a:pt x="404" y="149"/>
                  <a:pt x="408" y="149"/>
                </a:cubicBezTo>
                <a:cubicBezTo>
                  <a:pt x="413" y="149"/>
                  <a:pt x="416" y="146"/>
                  <a:pt x="416" y="143"/>
                </a:cubicBezTo>
                <a:cubicBezTo>
                  <a:pt x="416" y="139"/>
                  <a:pt x="413" y="136"/>
                  <a:pt x="408" y="136"/>
                </a:cubicBezTo>
                <a:close/>
                <a:moveTo>
                  <a:pt x="385" y="156"/>
                </a:moveTo>
                <a:cubicBezTo>
                  <a:pt x="381" y="156"/>
                  <a:pt x="378" y="159"/>
                  <a:pt x="378" y="163"/>
                </a:cubicBezTo>
                <a:cubicBezTo>
                  <a:pt x="378" y="167"/>
                  <a:pt x="381" y="170"/>
                  <a:pt x="385" y="170"/>
                </a:cubicBezTo>
                <a:cubicBezTo>
                  <a:pt x="389" y="170"/>
                  <a:pt x="393" y="167"/>
                  <a:pt x="393" y="163"/>
                </a:cubicBezTo>
                <a:cubicBezTo>
                  <a:pt x="393" y="159"/>
                  <a:pt x="389" y="156"/>
                  <a:pt x="385" y="156"/>
                </a:cubicBezTo>
                <a:close/>
                <a:moveTo>
                  <a:pt x="408" y="155"/>
                </a:moveTo>
                <a:cubicBezTo>
                  <a:pt x="404" y="155"/>
                  <a:pt x="401" y="158"/>
                  <a:pt x="401" y="162"/>
                </a:cubicBezTo>
                <a:cubicBezTo>
                  <a:pt x="401" y="166"/>
                  <a:pt x="404" y="169"/>
                  <a:pt x="408" y="169"/>
                </a:cubicBezTo>
                <a:cubicBezTo>
                  <a:pt x="413" y="169"/>
                  <a:pt x="416" y="166"/>
                  <a:pt x="416" y="162"/>
                </a:cubicBezTo>
                <a:cubicBezTo>
                  <a:pt x="416" y="158"/>
                  <a:pt x="413" y="155"/>
                  <a:pt x="408" y="155"/>
                </a:cubicBezTo>
                <a:close/>
                <a:moveTo>
                  <a:pt x="385" y="175"/>
                </a:moveTo>
                <a:cubicBezTo>
                  <a:pt x="381" y="175"/>
                  <a:pt x="378" y="178"/>
                  <a:pt x="378" y="182"/>
                </a:cubicBezTo>
                <a:cubicBezTo>
                  <a:pt x="378" y="186"/>
                  <a:pt x="381" y="189"/>
                  <a:pt x="385" y="189"/>
                </a:cubicBezTo>
                <a:cubicBezTo>
                  <a:pt x="389" y="189"/>
                  <a:pt x="393" y="186"/>
                  <a:pt x="393" y="182"/>
                </a:cubicBezTo>
                <a:cubicBezTo>
                  <a:pt x="393" y="178"/>
                  <a:pt x="389" y="175"/>
                  <a:pt x="385" y="175"/>
                </a:cubicBezTo>
                <a:close/>
                <a:moveTo>
                  <a:pt x="408" y="175"/>
                </a:moveTo>
                <a:cubicBezTo>
                  <a:pt x="404" y="175"/>
                  <a:pt x="401" y="178"/>
                  <a:pt x="401" y="182"/>
                </a:cubicBezTo>
                <a:cubicBezTo>
                  <a:pt x="401" y="185"/>
                  <a:pt x="404" y="188"/>
                  <a:pt x="408" y="188"/>
                </a:cubicBezTo>
                <a:cubicBezTo>
                  <a:pt x="413" y="188"/>
                  <a:pt x="416" y="185"/>
                  <a:pt x="416" y="182"/>
                </a:cubicBezTo>
                <a:cubicBezTo>
                  <a:pt x="416" y="178"/>
                  <a:pt x="413" y="175"/>
                  <a:pt x="408" y="175"/>
                </a:cubicBezTo>
                <a:close/>
                <a:moveTo>
                  <a:pt x="385" y="195"/>
                </a:moveTo>
                <a:cubicBezTo>
                  <a:pt x="381" y="195"/>
                  <a:pt x="378" y="198"/>
                  <a:pt x="378" y="201"/>
                </a:cubicBezTo>
                <a:cubicBezTo>
                  <a:pt x="378" y="205"/>
                  <a:pt x="381" y="208"/>
                  <a:pt x="385" y="208"/>
                </a:cubicBezTo>
                <a:cubicBezTo>
                  <a:pt x="389" y="208"/>
                  <a:pt x="393" y="205"/>
                  <a:pt x="393" y="201"/>
                </a:cubicBezTo>
                <a:cubicBezTo>
                  <a:pt x="393" y="198"/>
                  <a:pt x="389" y="195"/>
                  <a:pt x="385" y="195"/>
                </a:cubicBezTo>
                <a:close/>
                <a:moveTo>
                  <a:pt x="408" y="194"/>
                </a:moveTo>
                <a:cubicBezTo>
                  <a:pt x="404" y="194"/>
                  <a:pt x="401" y="197"/>
                  <a:pt x="401" y="201"/>
                </a:cubicBezTo>
                <a:cubicBezTo>
                  <a:pt x="401" y="205"/>
                  <a:pt x="404" y="208"/>
                  <a:pt x="408" y="208"/>
                </a:cubicBezTo>
                <a:cubicBezTo>
                  <a:pt x="413" y="208"/>
                  <a:pt x="416" y="205"/>
                  <a:pt x="416" y="201"/>
                </a:cubicBezTo>
                <a:cubicBezTo>
                  <a:pt x="416" y="197"/>
                  <a:pt x="413" y="194"/>
                  <a:pt x="408" y="194"/>
                </a:cubicBezTo>
                <a:close/>
                <a:moveTo>
                  <a:pt x="385" y="214"/>
                </a:moveTo>
                <a:cubicBezTo>
                  <a:pt x="381" y="214"/>
                  <a:pt x="378" y="217"/>
                  <a:pt x="378" y="221"/>
                </a:cubicBezTo>
                <a:cubicBezTo>
                  <a:pt x="378" y="224"/>
                  <a:pt x="381" y="227"/>
                  <a:pt x="385" y="227"/>
                </a:cubicBezTo>
                <a:cubicBezTo>
                  <a:pt x="389" y="227"/>
                  <a:pt x="393" y="224"/>
                  <a:pt x="393" y="221"/>
                </a:cubicBezTo>
                <a:cubicBezTo>
                  <a:pt x="393" y="217"/>
                  <a:pt x="389" y="214"/>
                  <a:pt x="385" y="214"/>
                </a:cubicBezTo>
                <a:close/>
                <a:moveTo>
                  <a:pt x="408" y="214"/>
                </a:moveTo>
                <a:cubicBezTo>
                  <a:pt x="404" y="214"/>
                  <a:pt x="401" y="217"/>
                  <a:pt x="401" y="220"/>
                </a:cubicBezTo>
                <a:cubicBezTo>
                  <a:pt x="401" y="224"/>
                  <a:pt x="404" y="227"/>
                  <a:pt x="408" y="227"/>
                </a:cubicBezTo>
                <a:cubicBezTo>
                  <a:pt x="413" y="227"/>
                  <a:pt x="416" y="224"/>
                  <a:pt x="416" y="220"/>
                </a:cubicBezTo>
                <a:cubicBezTo>
                  <a:pt x="416" y="217"/>
                  <a:pt x="413" y="214"/>
                  <a:pt x="408" y="214"/>
                </a:cubicBezTo>
                <a:close/>
                <a:moveTo>
                  <a:pt x="385" y="233"/>
                </a:moveTo>
                <a:cubicBezTo>
                  <a:pt x="381" y="233"/>
                  <a:pt x="378" y="236"/>
                  <a:pt x="378" y="240"/>
                </a:cubicBezTo>
                <a:cubicBezTo>
                  <a:pt x="378" y="244"/>
                  <a:pt x="381" y="247"/>
                  <a:pt x="385" y="247"/>
                </a:cubicBezTo>
                <a:cubicBezTo>
                  <a:pt x="389" y="247"/>
                  <a:pt x="393" y="244"/>
                  <a:pt x="393" y="240"/>
                </a:cubicBezTo>
                <a:cubicBezTo>
                  <a:pt x="393" y="236"/>
                  <a:pt x="389" y="233"/>
                  <a:pt x="385" y="233"/>
                </a:cubicBezTo>
                <a:close/>
                <a:moveTo>
                  <a:pt x="408" y="233"/>
                </a:moveTo>
                <a:cubicBezTo>
                  <a:pt x="404" y="233"/>
                  <a:pt x="401" y="236"/>
                  <a:pt x="401" y="239"/>
                </a:cubicBezTo>
                <a:cubicBezTo>
                  <a:pt x="401" y="243"/>
                  <a:pt x="404" y="245"/>
                  <a:pt x="408" y="245"/>
                </a:cubicBezTo>
                <a:cubicBezTo>
                  <a:pt x="413" y="245"/>
                  <a:pt x="416" y="243"/>
                  <a:pt x="416" y="239"/>
                </a:cubicBezTo>
                <a:cubicBezTo>
                  <a:pt x="416" y="236"/>
                  <a:pt x="413" y="233"/>
                  <a:pt x="408" y="233"/>
                </a:cubicBezTo>
                <a:close/>
                <a:moveTo>
                  <a:pt x="385" y="252"/>
                </a:moveTo>
                <a:cubicBezTo>
                  <a:pt x="381" y="252"/>
                  <a:pt x="378" y="255"/>
                  <a:pt x="378" y="259"/>
                </a:cubicBezTo>
                <a:cubicBezTo>
                  <a:pt x="378" y="263"/>
                  <a:pt x="381" y="266"/>
                  <a:pt x="385" y="266"/>
                </a:cubicBezTo>
                <a:cubicBezTo>
                  <a:pt x="389" y="266"/>
                  <a:pt x="393" y="263"/>
                  <a:pt x="393" y="259"/>
                </a:cubicBezTo>
                <a:cubicBezTo>
                  <a:pt x="393" y="255"/>
                  <a:pt x="389" y="252"/>
                  <a:pt x="385" y="252"/>
                </a:cubicBezTo>
                <a:close/>
                <a:moveTo>
                  <a:pt x="408" y="252"/>
                </a:moveTo>
                <a:cubicBezTo>
                  <a:pt x="404" y="252"/>
                  <a:pt x="401" y="255"/>
                  <a:pt x="401" y="258"/>
                </a:cubicBezTo>
                <a:cubicBezTo>
                  <a:pt x="401" y="262"/>
                  <a:pt x="404" y="265"/>
                  <a:pt x="408" y="265"/>
                </a:cubicBezTo>
                <a:cubicBezTo>
                  <a:pt x="413" y="265"/>
                  <a:pt x="416" y="262"/>
                  <a:pt x="416" y="258"/>
                </a:cubicBezTo>
                <a:cubicBezTo>
                  <a:pt x="416" y="255"/>
                  <a:pt x="413" y="252"/>
                  <a:pt x="408" y="252"/>
                </a:cubicBezTo>
                <a:close/>
                <a:moveTo>
                  <a:pt x="385" y="272"/>
                </a:moveTo>
                <a:cubicBezTo>
                  <a:pt x="381" y="272"/>
                  <a:pt x="378" y="275"/>
                  <a:pt x="378" y="279"/>
                </a:cubicBezTo>
                <a:cubicBezTo>
                  <a:pt x="378" y="282"/>
                  <a:pt x="381" y="285"/>
                  <a:pt x="385" y="285"/>
                </a:cubicBezTo>
                <a:cubicBezTo>
                  <a:pt x="389" y="285"/>
                  <a:pt x="393" y="282"/>
                  <a:pt x="393" y="279"/>
                </a:cubicBezTo>
                <a:cubicBezTo>
                  <a:pt x="393" y="275"/>
                  <a:pt x="389" y="272"/>
                  <a:pt x="385" y="272"/>
                </a:cubicBezTo>
                <a:close/>
                <a:moveTo>
                  <a:pt x="408" y="271"/>
                </a:moveTo>
                <a:cubicBezTo>
                  <a:pt x="404" y="271"/>
                  <a:pt x="401" y="274"/>
                  <a:pt x="401" y="278"/>
                </a:cubicBezTo>
                <a:cubicBezTo>
                  <a:pt x="401" y="282"/>
                  <a:pt x="404" y="285"/>
                  <a:pt x="408" y="285"/>
                </a:cubicBezTo>
                <a:cubicBezTo>
                  <a:pt x="413" y="285"/>
                  <a:pt x="416" y="282"/>
                  <a:pt x="416" y="278"/>
                </a:cubicBezTo>
                <a:cubicBezTo>
                  <a:pt x="416" y="274"/>
                  <a:pt x="413" y="271"/>
                  <a:pt x="408" y="271"/>
                </a:cubicBezTo>
                <a:close/>
                <a:moveTo>
                  <a:pt x="430" y="136"/>
                </a:moveTo>
                <a:cubicBezTo>
                  <a:pt x="426" y="136"/>
                  <a:pt x="423" y="139"/>
                  <a:pt x="423" y="143"/>
                </a:cubicBezTo>
                <a:cubicBezTo>
                  <a:pt x="423" y="146"/>
                  <a:pt x="426" y="149"/>
                  <a:pt x="430" y="149"/>
                </a:cubicBezTo>
                <a:cubicBezTo>
                  <a:pt x="434" y="149"/>
                  <a:pt x="438" y="146"/>
                  <a:pt x="438" y="143"/>
                </a:cubicBezTo>
                <a:cubicBezTo>
                  <a:pt x="438" y="139"/>
                  <a:pt x="434" y="136"/>
                  <a:pt x="430" y="136"/>
                </a:cubicBezTo>
                <a:close/>
                <a:moveTo>
                  <a:pt x="430" y="155"/>
                </a:moveTo>
                <a:cubicBezTo>
                  <a:pt x="426" y="155"/>
                  <a:pt x="423" y="158"/>
                  <a:pt x="423" y="162"/>
                </a:cubicBezTo>
                <a:cubicBezTo>
                  <a:pt x="423" y="166"/>
                  <a:pt x="426" y="169"/>
                  <a:pt x="430" y="169"/>
                </a:cubicBezTo>
                <a:cubicBezTo>
                  <a:pt x="434" y="169"/>
                  <a:pt x="438" y="166"/>
                  <a:pt x="438" y="162"/>
                </a:cubicBezTo>
                <a:cubicBezTo>
                  <a:pt x="438" y="158"/>
                  <a:pt x="434" y="155"/>
                  <a:pt x="430" y="155"/>
                </a:cubicBezTo>
                <a:close/>
                <a:moveTo>
                  <a:pt x="452" y="155"/>
                </a:moveTo>
                <a:cubicBezTo>
                  <a:pt x="448" y="155"/>
                  <a:pt x="445" y="158"/>
                  <a:pt x="445" y="162"/>
                </a:cubicBezTo>
                <a:cubicBezTo>
                  <a:pt x="445" y="166"/>
                  <a:pt x="448" y="169"/>
                  <a:pt x="452" y="169"/>
                </a:cubicBezTo>
                <a:cubicBezTo>
                  <a:pt x="457" y="169"/>
                  <a:pt x="460" y="166"/>
                  <a:pt x="460" y="162"/>
                </a:cubicBezTo>
                <a:cubicBezTo>
                  <a:pt x="460" y="158"/>
                  <a:pt x="457" y="155"/>
                  <a:pt x="452" y="155"/>
                </a:cubicBezTo>
                <a:close/>
                <a:moveTo>
                  <a:pt x="430" y="175"/>
                </a:moveTo>
                <a:cubicBezTo>
                  <a:pt x="426" y="175"/>
                  <a:pt x="423" y="178"/>
                  <a:pt x="423" y="182"/>
                </a:cubicBezTo>
                <a:cubicBezTo>
                  <a:pt x="423" y="185"/>
                  <a:pt x="426" y="188"/>
                  <a:pt x="430" y="188"/>
                </a:cubicBezTo>
                <a:cubicBezTo>
                  <a:pt x="434" y="188"/>
                  <a:pt x="438" y="185"/>
                  <a:pt x="438" y="182"/>
                </a:cubicBezTo>
                <a:cubicBezTo>
                  <a:pt x="438" y="178"/>
                  <a:pt x="434" y="175"/>
                  <a:pt x="430" y="175"/>
                </a:cubicBezTo>
                <a:close/>
                <a:moveTo>
                  <a:pt x="452" y="175"/>
                </a:moveTo>
                <a:cubicBezTo>
                  <a:pt x="448" y="175"/>
                  <a:pt x="445" y="178"/>
                  <a:pt x="445" y="182"/>
                </a:cubicBezTo>
                <a:cubicBezTo>
                  <a:pt x="445" y="185"/>
                  <a:pt x="448" y="188"/>
                  <a:pt x="452" y="188"/>
                </a:cubicBezTo>
                <a:cubicBezTo>
                  <a:pt x="457" y="188"/>
                  <a:pt x="460" y="185"/>
                  <a:pt x="460" y="182"/>
                </a:cubicBezTo>
                <a:cubicBezTo>
                  <a:pt x="460" y="178"/>
                  <a:pt x="457" y="175"/>
                  <a:pt x="452" y="175"/>
                </a:cubicBezTo>
                <a:close/>
                <a:moveTo>
                  <a:pt x="430" y="194"/>
                </a:moveTo>
                <a:cubicBezTo>
                  <a:pt x="426" y="194"/>
                  <a:pt x="423" y="197"/>
                  <a:pt x="423" y="201"/>
                </a:cubicBezTo>
                <a:cubicBezTo>
                  <a:pt x="423" y="205"/>
                  <a:pt x="426" y="208"/>
                  <a:pt x="430" y="208"/>
                </a:cubicBezTo>
                <a:cubicBezTo>
                  <a:pt x="434" y="208"/>
                  <a:pt x="438" y="205"/>
                  <a:pt x="438" y="201"/>
                </a:cubicBezTo>
                <a:cubicBezTo>
                  <a:pt x="438" y="197"/>
                  <a:pt x="434" y="194"/>
                  <a:pt x="430" y="194"/>
                </a:cubicBezTo>
                <a:close/>
                <a:moveTo>
                  <a:pt x="452" y="194"/>
                </a:moveTo>
                <a:cubicBezTo>
                  <a:pt x="448" y="194"/>
                  <a:pt x="445" y="197"/>
                  <a:pt x="445" y="201"/>
                </a:cubicBezTo>
                <a:cubicBezTo>
                  <a:pt x="445" y="205"/>
                  <a:pt x="448" y="208"/>
                  <a:pt x="452" y="208"/>
                </a:cubicBezTo>
                <a:cubicBezTo>
                  <a:pt x="457" y="208"/>
                  <a:pt x="460" y="205"/>
                  <a:pt x="460" y="201"/>
                </a:cubicBezTo>
                <a:cubicBezTo>
                  <a:pt x="460" y="197"/>
                  <a:pt x="457" y="194"/>
                  <a:pt x="452" y="194"/>
                </a:cubicBezTo>
                <a:close/>
                <a:moveTo>
                  <a:pt x="430" y="214"/>
                </a:moveTo>
                <a:cubicBezTo>
                  <a:pt x="426" y="214"/>
                  <a:pt x="423" y="217"/>
                  <a:pt x="423" y="220"/>
                </a:cubicBezTo>
                <a:cubicBezTo>
                  <a:pt x="423" y="224"/>
                  <a:pt x="426" y="227"/>
                  <a:pt x="430" y="227"/>
                </a:cubicBezTo>
                <a:cubicBezTo>
                  <a:pt x="434" y="227"/>
                  <a:pt x="438" y="224"/>
                  <a:pt x="438" y="220"/>
                </a:cubicBezTo>
                <a:cubicBezTo>
                  <a:pt x="438" y="217"/>
                  <a:pt x="434" y="214"/>
                  <a:pt x="430" y="214"/>
                </a:cubicBezTo>
                <a:close/>
                <a:moveTo>
                  <a:pt x="452" y="214"/>
                </a:moveTo>
                <a:cubicBezTo>
                  <a:pt x="448" y="214"/>
                  <a:pt x="445" y="217"/>
                  <a:pt x="445" y="220"/>
                </a:cubicBezTo>
                <a:cubicBezTo>
                  <a:pt x="445" y="224"/>
                  <a:pt x="448" y="227"/>
                  <a:pt x="452" y="227"/>
                </a:cubicBezTo>
                <a:cubicBezTo>
                  <a:pt x="457" y="227"/>
                  <a:pt x="460" y="224"/>
                  <a:pt x="460" y="220"/>
                </a:cubicBezTo>
                <a:cubicBezTo>
                  <a:pt x="460" y="217"/>
                  <a:pt x="457" y="214"/>
                  <a:pt x="452" y="214"/>
                </a:cubicBezTo>
                <a:close/>
                <a:moveTo>
                  <a:pt x="430" y="233"/>
                </a:moveTo>
                <a:cubicBezTo>
                  <a:pt x="426" y="233"/>
                  <a:pt x="423" y="236"/>
                  <a:pt x="423" y="239"/>
                </a:cubicBezTo>
                <a:cubicBezTo>
                  <a:pt x="423" y="243"/>
                  <a:pt x="426" y="245"/>
                  <a:pt x="430" y="245"/>
                </a:cubicBezTo>
                <a:cubicBezTo>
                  <a:pt x="434" y="245"/>
                  <a:pt x="438" y="243"/>
                  <a:pt x="438" y="239"/>
                </a:cubicBezTo>
                <a:cubicBezTo>
                  <a:pt x="438" y="236"/>
                  <a:pt x="434" y="233"/>
                  <a:pt x="430" y="233"/>
                </a:cubicBezTo>
                <a:close/>
                <a:moveTo>
                  <a:pt x="452" y="233"/>
                </a:moveTo>
                <a:cubicBezTo>
                  <a:pt x="448" y="233"/>
                  <a:pt x="445" y="236"/>
                  <a:pt x="445" y="239"/>
                </a:cubicBezTo>
                <a:cubicBezTo>
                  <a:pt x="445" y="243"/>
                  <a:pt x="448" y="245"/>
                  <a:pt x="452" y="245"/>
                </a:cubicBezTo>
                <a:cubicBezTo>
                  <a:pt x="457" y="245"/>
                  <a:pt x="460" y="243"/>
                  <a:pt x="460" y="239"/>
                </a:cubicBezTo>
                <a:cubicBezTo>
                  <a:pt x="460" y="236"/>
                  <a:pt x="457" y="233"/>
                  <a:pt x="452" y="233"/>
                </a:cubicBezTo>
                <a:close/>
                <a:moveTo>
                  <a:pt x="430" y="252"/>
                </a:moveTo>
                <a:cubicBezTo>
                  <a:pt x="426" y="252"/>
                  <a:pt x="423" y="255"/>
                  <a:pt x="423" y="258"/>
                </a:cubicBezTo>
                <a:cubicBezTo>
                  <a:pt x="423" y="262"/>
                  <a:pt x="426" y="265"/>
                  <a:pt x="430" y="265"/>
                </a:cubicBezTo>
                <a:cubicBezTo>
                  <a:pt x="434" y="265"/>
                  <a:pt x="438" y="262"/>
                  <a:pt x="438" y="258"/>
                </a:cubicBezTo>
                <a:cubicBezTo>
                  <a:pt x="438" y="255"/>
                  <a:pt x="434" y="252"/>
                  <a:pt x="430" y="252"/>
                </a:cubicBezTo>
                <a:close/>
                <a:moveTo>
                  <a:pt x="452" y="252"/>
                </a:moveTo>
                <a:cubicBezTo>
                  <a:pt x="448" y="252"/>
                  <a:pt x="445" y="255"/>
                  <a:pt x="445" y="258"/>
                </a:cubicBezTo>
                <a:cubicBezTo>
                  <a:pt x="445" y="262"/>
                  <a:pt x="448" y="265"/>
                  <a:pt x="452" y="265"/>
                </a:cubicBezTo>
                <a:cubicBezTo>
                  <a:pt x="457" y="265"/>
                  <a:pt x="460" y="262"/>
                  <a:pt x="460" y="258"/>
                </a:cubicBezTo>
                <a:cubicBezTo>
                  <a:pt x="460" y="255"/>
                  <a:pt x="457" y="252"/>
                  <a:pt x="452" y="252"/>
                </a:cubicBezTo>
                <a:close/>
                <a:moveTo>
                  <a:pt x="430" y="271"/>
                </a:moveTo>
                <a:cubicBezTo>
                  <a:pt x="426" y="271"/>
                  <a:pt x="423" y="274"/>
                  <a:pt x="423" y="278"/>
                </a:cubicBezTo>
                <a:cubicBezTo>
                  <a:pt x="423" y="282"/>
                  <a:pt x="426" y="285"/>
                  <a:pt x="430" y="285"/>
                </a:cubicBezTo>
                <a:cubicBezTo>
                  <a:pt x="434" y="285"/>
                  <a:pt x="438" y="282"/>
                  <a:pt x="438" y="278"/>
                </a:cubicBezTo>
                <a:cubicBezTo>
                  <a:pt x="438" y="274"/>
                  <a:pt x="434" y="271"/>
                  <a:pt x="430" y="271"/>
                </a:cubicBezTo>
                <a:close/>
                <a:moveTo>
                  <a:pt x="452" y="271"/>
                </a:moveTo>
                <a:cubicBezTo>
                  <a:pt x="448" y="271"/>
                  <a:pt x="445" y="274"/>
                  <a:pt x="445" y="278"/>
                </a:cubicBezTo>
                <a:cubicBezTo>
                  <a:pt x="445" y="282"/>
                  <a:pt x="448" y="285"/>
                  <a:pt x="452" y="285"/>
                </a:cubicBezTo>
                <a:cubicBezTo>
                  <a:pt x="457" y="285"/>
                  <a:pt x="460" y="282"/>
                  <a:pt x="460" y="278"/>
                </a:cubicBezTo>
                <a:cubicBezTo>
                  <a:pt x="460" y="274"/>
                  <a:pt x="457" y="271"/>
                  <a:pt x="452" y="271"/>
                </a:cubicBezTo>
                <a:close/>
                <a:moveTo>
                  <a:pt x="474" y="137"/>
                </a:moveTo>
                <a:cubicBezTo>
                  <a:pt x="470" y="137"/>
                  <a:pt x="467" y="141"/>
                  <a:pt x="467" y="144"/>
                </a:cubicBezTo>
                <a:cubicBezTo>
                  <a:pt x="467" y="148"/>
                  <a:pt x="470" y="151"/>
                  <a:pt x="474" y="151"/>
                </a:cubicBezTo>
                <a:cubicBezTo>
                  <a:pt x="478" y="151"/>
                  <a:pt x="482" y="148"/>
                  <a:pt x="482" y="144"/>
                </a:cubicBezTo>
                <a:cubicBezTo>
                  <a:pt x="482" y="141"/>
                  <a:pt x="478" y="137"/>
                  <a:pt x="474" y="137"/>
                </a:cubicBezTo>
                <a:close/>
                <a:moveTo>
                  <a:pt x="497" y="136"/>
                </a:moveTo>
                <a:cubicBezTo>
                  <a:pt x="493" y="136"/>
                  <a:pt x="490" y="139"/>
                  <a:pt x="490" y="143"/>
                </a:cubicBezTo>
                <a:cubicBezTo>
                  <a:pt x="490" y="146"/>
                  <a:pt x="493" y="149"/>
                  <a:pt x="497" y="149"/>
                </a:cubicBezTo>
                <a:cubicBezTo>
                  <a:pt x="501" y="149"/>
                  <a:pt x="505" y="146"/>
                  <a:pt x="505" y="143"/>
                </a:cubicBezTo>
                <a:cubicBezTo>
                  <a:pt x="505" y="139"/>
                  <a:pt x="501" y="136"/>
                  <a:pt x="497" y="136"/>
                </a:cubicBezTo>
                <a:close/>
                <a:moveTo>
                  <a:pt x="474" y="176"/>
                </a:moveTo>
                <a:cubicBezTo>
                  <a:pt x="470" y="176"/>
                  <a:pt x="467" y="179"/>
                  <a:pt x="467" y="183"/>
                </a:cubicBezTo>
                <a:cubicBezTo>
                  <a:pt x="467" y="187"/>
                  <a:pt x="470" y="190"/>
                  <a:pt x="474" y="190"/>
                </a:cubicBezTo>
                <a:cubicBezTo>
                  <a:pt x="478" y="190"/>
                  <a:pt x="482" y="187"/>
                  <a:pt x="482" y="183"/>
                </a:cubicBezTo>
                <a:cubicBezTo>
                  <a:pt x="482" y="179"/>
                  <a:pt x="478" y="176"/>
                  <a:pt x="474" y="176"/>
                </a:cubicBezTo>
                <a:close/>
                <a:moveTo>
                  <a:pt x="497" y="175"/>
                </a:moveTo>
                <a:cubicBezTo>
                  <a:pt x="493" y="175"/>
                  <a:pt x="490" y="178"/>
                  <a:pt x="490" y="182"/>
                </a:cubicBezTo>
                <a:cubicBezTo>
                  <a:pt x="490" y="185"/>
                  <a:pt x="493" y="188"/>
                  <a:pt x="497" y="188"/>
                </a:cubicBezTo>
                <a:cubicBezTo>
                  <a:pt x="501" y="188"/>
                  <a:pt x="505" y="185"/>
                  <a:pt x="505" y="182"/>
                </a:cubicBezTo>
                <a:cubicBezTo>
                  <a:pt x="505" y="178"/>
                  <a:pt x="501" y="175"/>
                  <a:pt x="497" y="175"/>
                </a:cubicBezTo>
                <a:close/>
                <a:moveTo>
                  <a:pt x="474" y="196"/>
                </a:moveTo>
                <a:cubicBezTo>
                  <a:pt x="470" y="196"/>
                  <a:pt x="467" y="199"/>
                  <a:pt x="467" y="202"/>
                </a:cubicBezTo>
                <a:cubicBezTo>
                  <a:pt x="467" y="206"/>
                  <a:pt x="470" y="209"/>
                  <a:pt x="474" y="209"/>
                </a:cubicBezTo>
                <a:cubicBezTo>
                  <a:pt x="478" y="209"/>
                  <a:pt x="482" y="206"/>
                  <a:pt x="482" y="202"/>
                </a:cubicBezTo>
                <a:cubicBezTo>
                  <a:pt x="482" y="199"/>
                  <a:pt x="478" y="196"/>
                  <a:pt x="474" y="196"/>
                </a:cubicBezTo>
                <a:close/>
                <a:moveTo>
                  <a:pt x="497" y="194"/>
                </a:moveTo>
                <a:cubicBezTo>
                  <a:pt x="493" y="194"/>
                  <a:pt x="490" y="197"/>
                  <a:pt x="490" y="201"/>
                </a:cubicBezTo>
                <a:cubicBezTo>
                  <a:pt x="490" y="205"/>
                  <a:pt x="493" y="208"/>
                  <a:pt x="497" y="208"/>
                </a:cubicBezTo>
                <a:cubicBezTo>
                  <a:pt x="501" y="208"/>
                  <a:pt x="505" y="205"/>
                  <a:pt x="505" y="201"/>
                </a:cubicBezTo>
                <a:cubicBezTo>
                  <a:pt x="505" y="197"/>
                  <a:pt x="501" y="194"/>
                  <a:pt x="497" y="194"/>
                </a:cubicBezTo>
                <a:close/>
                <a:moveTo>
                  <a:pt x="474" y="215"/>
                </a:moveTo>
                <a:cubicBezTo>
                  <a:pt x="470" y="215"/>
                  <a:pt x="467" y="218"/>
                  <a:pt x="467" y="222"/>
                </a:cubicBezTo>
                <a:cubicBezTo>
                  <a:pt x="467" y="225"/>
                  <a:pt x="470" y="228"/>
                  <a:pt x="474" y="228"/>
                </a:cubicBezTo>
                <a:cubicBezTo>
                  <a:pt x="478" y="228"/>
                  <a:pt x="482" y="225"/>
                  <a:pt x="482" y="222"/>
                </a:cubicBezTo>
                <a:cubicBezTo>
                  <a:pt x="482" y="218"/>
                  <a:pt x="478" y="215"/>
                  <a:pt x="474" y="215"/>
                </a:cubicBezTo>
                <a:close/>
                <a:moveTo>
                  <a:pt x="497" y="214"/>
                </a:moveTo>
                <a:cubicBezTo>
                  <a:pt x="493" y="214"/>
                  <a:pt x="490" y="217"/>
                  <a:pt x="490" y="220"/>
                </a:cubicBezTo>
                <a:cubicBezTo>
                  <a:pt x="490" y="224"/>
                  <a:pt x="493" y="227"/>
                  <a:pt x="497" y="227"/>
                </a:cubicBezTo>
                <a:cubicBezTo>
                  <a:pt x="501" y="227"/>
                  <a:pt x="505" y="224"/>
                  <a:pt x="505" y="220"/>
                </a:cubicBezTo>
                <a:cubicBezTo>
                  <a:pt x="505" y="217"/>
                  <a:pt x="501" y="214"/>
                  <a:pt x="497" y="214"/>
                </a:cubicBezTo>
                <a:close/>
                <a:moveTo>
                  <a:pt x="474" y="235"/>
                </a:moveTo>
                <a:cubicBezTo>
                  <a:pt x="470" y="235"/>
                  <a:pt x="467" y="238"/>
                  <a:pt x="467" y="241"/>
                </a:cubicBezTo>
                <a:cubicBezTo>
                  <a:pt x="467" y="245"/>
                  <a:pt x="470" y="247"/>
                  <a:pt x="474" y="247"/>
                </a:cubicBezTo>
                <a:cubicBezTo>
                  <a:pt x="478" y="247"/>
                  <a:pt x="482" y="245"/>
                  <a:pt x="482" y="241"/>
                </a:cubicBezTo>
                <a:cubicBezTo>
                  <a:pt x="482" y="238"/>
                  <a:pt x="478" y="235"/>
                  <a:pt x="474" y="235"/>
                </a:cubicBezTo>
                <a:close/>
                <a:moveTo>
                  <a:pt x="497" y="233"/>
                </a:moveTo>
                <a:cubicBezTo>
                  <a:pt x="493" y="233"/>
                  <a:pt x="490" y="236"/>
                  <a:pt x="490" y="239"/>
                </a:cubicBezTo>
                <a:cubicBezTo>
                  <a:pt x="490" y="243"/>
                  <a:pt x="493" y="245"/>
                  <a:pt x="497" y="245"/>
                </a:cubicBezTo>
                <a:cubicBezTo>
                  <a:pt x="501" y="245"/>
                  <a:pt x="505" y="243"/>
                  <a:pt x="505" y="239"/>
                </a:cubicBezTo>
                <a:cubicBezTo>
                  <a:pt x="505" y="236"/>
                  <a:pt x="501" y="233"/>
                  <a:pt x="497" y="233"/>
                </a:cubicBezTo>
                <a:close/>
                <a:moveTo>
                  <a:pt x="474" y="254"/>
                </a:moveTo>
                <a:cubicBezTo>
                  <a:pt x="470" y="254"/>
                  <a:pt x="467" y="257"/>
                  <a:pt x="467" y="260"/>
                </a:cubicBezTo>
                <a:cubicBezTo>
                  <a:pt x="467" y="264"/>
                  <a:pt x="470" y="267"/>
                  <a:pt x="474" y="267"/>
                </a:cubicBezTo>
                <a:cubicBezTo>
                  <a:pt x="478" y="267"/>
                  <a:pt x="482" y="264"/>
                  <a:pt x="482" y="260"/>
                </a:cubicBezTo>
                <a:cubicBezTo>
                  <a:pt x="482" y="257"/>
                  <a:pt x="478" y="254"/>
                  <a:pt x="474" y="254"/>
                </a:cubicBezTo>
                <a:close/>
                <a:moveTo>
                  <a:pt x="497" y="252"/>
                </a:moveTo>
                <a:cubicBezTo>
                  <a:pt x="493" y="252"/>
                  <a:pt x="490" y="255"/>
                  <a:pt x="490" y="258"/>
                </a:cubicBezTo>
                <a:cubicBezTo>
                  <a:pt x="490" y="262"/>
                  <a:pt x="493" y="265"/>
                  <a:pt x="497" y="265"/>
                </a:cubicBezTo>
                <a:cubicBezTo>
                  <a:pt x="501" y="265"/>
                  <a:pt x="505" y="262"/>
                  <a:pt x="505" y="258"/>
                </a:cubicBezTo>
                <a:cubicBezTo>
                  <a:pt x="505" y="255"/>
                  <a:pt x="501" y="252"/>
                  <a:pt x="497" y="252"/>
                </a:cubicBezTo>
                <a:close/>
                <a:moveTo>
                  <a:pt x="474" y="273"/>
                </a:moveTo>
                <a:cubicBezTo>
                  <a:pt x="470" y="273"/>
                  <a:pt x="467" y="276"/>
                  <a:pt x="467" y="280"/>
                </a:cubicBezTo>
                <a:cubicBezTo>
                  <a:pt x="467" y="283"/>
                  <a:pt x="470" y="286"/>
                  <a:pt x="474" y="286"/>
                </a:cubicBezTo>
                <a:cubicBezTo>
                  <a:pt x="478" y="286"/>
                  <a:pt x="482" y="283"/>
                  <a:pt x="482" y="280"/>
                </a:cubicBezTo>
                <a:cubicBezTo>
                  <a:pt x="482" y="276"/>
                  <a:pt x="478" y="273"/>
                  <a:pt x="474" y="273"/>
                </a:cubicBezTo>
                <a:close/>
                <a:moveTo>
                  <a:pt x="497" y="271"/>
                </a:moveTo>
                <a:cubicBezTo>
                  <a:pt x="493" y="271"/>
                  <a:pt x="490" y="274"/>
                  <a:pt x="490" y="278"/>
                </a:cubicBezTo>
                <a:cubicBezTo>
                  <a:pt x="490" y="282"/>
                  <a:pt x="493" y="285"/>
                  <a:pt x="497" y="285"/>
                </a:cubicBezTo>
                <a:cubicBezTo>
                  <a:pt x="501" y="285"/>
                  <a:pt x="505" y="282"/>
                  <a:pt x="505" y="278"/>
                </a:cubicBezTo>
                <a:cubicBezTo>
                  <a:pt x="505" y="274"/>
                  <a:pt x="501" y="271"/>
                  <a:pt x="497" y="271"/>
                </a:cubicBezTo>
                <a:close/>
                <a:moveTo>
                  <a:pt x="7" y="329"/>
                </a:moveTo>
                <a:cubicBezTo>
                  <a:pt x="3" y="329"/>
                  <a:pt x="0" y="333"/>
                  <a:pt x="0" y="336"/>
                </a:cubicBezTo>
                <a:cubicBezTo>
                  <a:pt x="0" y="340"/>
                  <a:pt x="3" y="343"/>
                  <a:pt x="7" y="343"/>
                </a:cubicBezTo>
                <a:cubicBezTo>
                  <a:pt x="12" y="343"/>
                  <a:pt x="15" y="340"/>
                  <a:pt x="15" y="336"/>
                </a:cubicBezTo>
                <a:cubicBezTo>
                  <a:pt x="15" y="333"/>
                  <a:pt x="12" y="329"/>
                  <a:pt x="7" y="329"/>
                </a:cubicBezTo>
                <a:close/>
                <a:moveTo>
                  <a:pt x="52" y="310"/>
                </a:moveTo>
                <a:cubicBezTo>
                  <a:pt x="48" y="310"/>
                  <a:pt x="44" y="313"/>
                  <a:pt x="44" y="317"/>
                </a:cubicBezTo>
                <a:cubicBezTo>
                  <a:pt x="44" y="321"/>
                  <a:pt x="48" y="324"/>
                  <a:pt x="52" y="324"/>
                </a:cubicBezTo>
                <a:cubicBezTo>
                  <a:pt x="56" y="324"/>
                  <a:pt x="60" y="321"/>
                  <a:pt x="60" y="317"/>
                </a:cubicBezTo>
                <a:cubicBezTo>
                  <a:pt x="60" y="313"/>
                  <a:pt x="56" y="310"/>
                  <a:pt x="52" y="310"/>
                </a:cubicBezTo>
                <a:close/>
                <a:moveTo>
                  <a:pt x="29" y="329"/>
                </a:moveTo>
                <a:cubicBezTo>
                  <a:pt x="25" y="329"/>
                  <a:pt x="22" y="333"/>
                  <a:pt x="22" y="336"/>
                </a:cubicBezTo>
                <a:cubicBezTo>
                  <a:pt x="22" y="340"/>
                  <a:pt x="25" y="343"/>
                  <a:pt x="29" y="343"/>
                </a:cubicBezTo>
                <a:cubicBezTo>
                  <a:pt x="34" y="343"/>
                  <a:pt x="37" y="340"/>
                  <a:pt x="37" y="336"/>
                </a:cubicBezTo>
                <a:cubicBezTo>
                  <a:pt x="37" y="333"/>
                  <a:pt x="34" y="329"/>
                  <a:pt x="29" y="329"/>
                </a:cubicBezTo>
                <a:close/>
                <a:moveTo>
                  <a:pt x="74" y="290"/>
                </a:moveTo>
                <a:cubicBezTo>
                  <a:pt x="70" y="290"/>
                  <a:pt x="67" y="293"/>
                  <a:pt x="67" y="296"/>
                </a:cubicBezTo>
                <a:cubicBezTo>
                  <a:pt x="67" y="300"/>
                  <a:pt x="70" y="303"/>
                  <a:pt x="74" y="303"/>
                </a:cubicBezTo>
                <a:cubicBezTo>
                  <a:pt x="78" y="303"/>
                  <a:pt x="82" y="300"/>
                  <a:pt x="82" y="296"/>
                </a:cubicBezTo>
                <a:cubicBezTo>
                  <a:pt x="82" y="293"/>
                  <a:pt x="78" y="290"/>
                  <a:pt x="74" y="290"/>
                </a:cubicBezTo>
                <a:close/>
                <a:moveTo>
                  <a:pt x="96" y="290"/>
                </a:moveTo>
                <a:cubicBezTo>
                  <a:pt x="92" y="290"/>
                  <a:pt x="88" y="293"/>
                  <a:pt x="88" y="296"/>
                </a:cubicBezTo>
                <a:cubicBezTo>
                  <a:pt x="88" y="300"/>
                  <a:pt x="92" y="303"/>
                  <a:pt x="96" y="303"/>
                </a:cubicBezTo>
                <a:cubicBezTo>
                  <a:pt x="100" y="303"/>
                  <a:pt x="104" y="300"/>
                  <a:pt x="104" y="296"/>
                </a:cubicBezTo>
                <a:cubicBezTo>
                  <a:pt x="104" y="293"/>
                  <a:pt x="100" y="290"/>
                  <a:pt x="96" y="290"/>
                </a:cubicBezTo>
                <a:close/>
                <a:moveTo>
                  <a:pt x="118" y="290"/>
                </a:moveTo>
                <a:cubicBezTo>
                  <a:pt x="114" y="290"/>
                  <a:pt x="111" y="293"/>
                  <a:pt x="111" y="296"/>
                </a:cubicBezTo>
                <a:cubicBezTo>
                  <a:pt x="111" y="300"/>
                  <a:pt x="114" y="303"/>
                  <a:pt x="118" y="303"/>
                </a:cubicBezTo>
                <a:cubicBezTo>
                  <a:pt x="122" y="303"/>
                  <a:pt x="126" y="300"/>
                  <a:pt x="126" y="296"/>
                </a:cubicBezTo>
                <a:cubicBezTo>
                  <a:pt x="126" y="293"/>
                  <a:pt x="122" y="290"/>
                  <a:pt x="118" y="290"/>
                </a:cubicBezTo>
                <a:close/>
                <a:moveTo>
                  <a:pt x="231" y="290"/>
                </a:moveTo>
                <a:cubicBezTo>
                  <a:pt x="227" y="290"/>
                  <a:pt x="223" y="293"/>
                  <a:pt x="223" y="296"/>
                </a:cubicBezTo>
                <a:cubicBezTo>
                  <a:pt x="223" y="300"/>
                  <a:pt x="227" y="303"/>
                  <a:pt x="231" y="303"/>
                </a:cubicBezTo>
                <a:cubicBezTo>
                  <a:pt x="235" y="303"/>
                  <a:pt x="238" y="300"/>
                  <a:pt x="238" y="296"/>
                </a:cubicBezTo>
                <a:cubicBezTo>
                  <a:pt x="238" y="293"/>
                  <a:pt x="235" y="290"/>
                  <a:pt x="231" y="290"/>
                </a:cubicBezTo>
                <a:close/>
                <a:moveTo>
                  <a:pt x="253" y="290"/>
                </a:moveTo>
                <a:cubicBezTo>
                  <a:pt x="248" y="290"/>
                  <a:pt x="245" y="293"/>
                  <a:pt x="245" y="296"/>
                </a:cubicBezTo>
                <a:cubicBezTo>
                  <a:pt x="245" y="300"/>
                  <a:pt x="248" y="303"/>
                  <a:pt x="253" y="303"/>
                </a:cubicBezTo>
                <a:cubicBezTo>
                  <a:pt x="257" y="303"/>
                  <a:pt x="260" y="300"/>
                  <a:pt x="260" y="296"/>
                </a:cubicBezTo>
                <a:cubicBezTo>
                  <a:pt x="260" y="293"/>
                  <a:pt x="257" y="290"/>
                  <a:pt x="253" y="290"/>
                </a:cubicBezTo>
                <a:close/>
                <a:moveTo>
                  <a:pt x="275" y="290"/>
                </a:moveTo>
                <a:cubicBezTo>
                  <a:pt x="270" y="290"/>
                  <a:pt x="267" y="293"/>
                  <a:pt x="267" y="296"/>
                </a:cubicBezTo>
                <a:cubicBezTo>
                  <a:pt x="267" y="300"/>
                  <a:pt x="270" y="303"/>
                  <a:pt x="275" y="303"/>
                </a:cubicBezTo>
                <a:cubicBezTo>
                  <a:pt x="279" y="303"/>
                  <a:pt x="282" y="300"/>
                  <a:pt x="282" y="296"/>
                </a:cubicBezTo>
                <a:cubicBezTo>
                  <a:pt x="282" y="293"/>
                  <a:pt x="279" y="290"/>
                  <a:pt x="275" y="290"/>
                </a:cubicBezTo>
                <a:close/>
                <a:moveTo>
                  <a:pt x="275" y="309"/>
                </a:moveTo>
                <a:cubicBezTo>
                  <a:pt x="270" y="309"/>
                  <a:pt x="267" y="312"/>
                  <a:pt x="267" y="316"/>
                </a:cubicBezTo>
                <a:cubicBezTo>
                  <a:pt x="267" y="320"/>
                  <a:pt x="270" y="323"/>
                  <a:pt x="275" y="323"/>
                </a:cubicBezTo>
                <a:cubicBezTo>
                  <a:pt x="279" y="323"/>
                  <a:pt x="282" y="320"/>
                  <a:pt x="282" y="316"/>
                </a:cubicBezTo>
                <a:cubicBezTo>
                  <a:pt x="282" y="312"/>
                  <a:pt x="279" y="309"/>
                  <a:pt x="275" y="309"/>
                </a:cubicBezTo>
                <a:close/>
                <a:moveTo>
                  <a:pt x="275" y="329"/>
                </a:moveTo>
                <a:cubicBezTo>
                  <a:pt x="270" y="329"/>
                  <a:pt x="267" y="332"/>
                  <a:pt x="267" y="335"/>
                </a:cubicBezTo>
                <a:cubicBezTo>
                  <a:pt x="267" y="339"/>
                  <a:pt x="270" y="342"/>
                  <a:pt x="275" y="342"/>
                </a:cubicBezTo>
                <a:cubicBezTo>
                  <a:pt x="279" y="342"/>
                  <a:pt x="282" y="339"/>
                  <a:pt x="282" y="335"/>
                </a:cubicBezTo>
                <a:cubicBezTo>
                  <a:pt x="282" y="332"/>
                  <a:pt x="279" y="329"/>
                  <a:pt x="275" y="329"/>
                </a:cubicBezTo>
                <a:close/>
                <a:moveTo>
                  <a:pt x="297" y="290"/>
                </a:moveTo>
                <a:cubicBezTo>
                  <a:pt x="292" y="290"/>
                  <a:pt x="289" y="293"/>
                  <a:pt x="289" y="296"/>
                </a:cubicBezTo>
                <a:cubicBezTo>
                  <a:pt x="289" y="300"/>
                  <a:pt x="292" y="303"/>
                  <a:pt x="297" y="303"/>
                </a:cubicBezTo>
                <a:cubicBezTo>
                  <a:pt x="301" y="303"/>
                  <a:pt x="304" y="300"/>
                  <a:pt x="304" y="296"/>
                </a:cubicBezTo>
                <a:cubicBezTo>
                  <a:pt x="304" y="293"/>
                  <a:pt x="301" y="290"/>
                  <a:pt x="297" y="290"/>
                </a:cubicBezTo>
                <a:close/>
                <a:moveTo>
                  <a:pt x="320" y="290"/>
                </a:moveTo>
                <a:cubicBezTo>
                  <a:pt x="315" y="290"/>
                  <a:pt x="312" y="293"/>
                  <a:pt x="312" y="296"/>
                </a:cubicBezTo>
                <a:cubicBezTo>
                  <a:pt x="312" y="300"/>
                  <a:pt x="315" y="303"/>
                  <a:pt x="320" y="303"/>
                </a:cubicBezTo>
                <a:cubicBezTo>
                  <a:pt x="324" y="303"/>
                  <a:pt x="327" y="300"/>
                  <a:pt x="327" y="296"/>
                </a:cubicBezTo>
                <a:cubicBezTo>
                  <a:pt x="327" y="293"/>
                  <a:pt x="324" y="290"/>
                  <a:pt x="320" y="290"/>
                </a:cubicBezTo>
                <a:close/>
                <a:moveTo>
                  <a:pt x="297" y="309"/>
                </a:moveTo>
                <a:cubicBezTo>
                  <a:pt x="292" y="309"/>
                  <a:pt x="289" y="312"/>
                  <a:pt x="289" y="316"/>
                </a:cubicBezTo>
                <a:cubicBezTo>
                  <a:pt x="289" y="320"/>
                  <a:pt x="292" y="323"/>
                  <a:pt x="297" y="323"/>
                </a:cubicBezTo>
                <a:cubicBezTo>
                  <a:pt x="301" y="323"/>
                  <a:pt x="304" y="320"/>
                  <a:pt x="304" y="316"/>
                </a:cubicBezTo>
                <a:cubicBezTo>
                  <a:pt x="304" y="312"/>
                  <a:pt x="301" y="309"/>
                  <a:pt x="297" y="309"/>
                </a:cubicBezTo>
                <a:close/>
                <a:moveTo>
                  <a:pt x="320" y="309"/>
                </a:moveTo>
                <a:cubicBezTo>
                  <a:pt x="315" y="309"/>
                  <a:pt x="312" y="312"/>
                  <a:pt x="312" y="316"/>
                </a:cubicBezTo>
                <a:cubicBezTo>
                  <a:pt x="312" y="320"/>
                  <a:pt x="315" y="323"/>
                  <a:pt x="320" y="323"/>
                </a:cubicBezTo>
                <a:cubicBezTo>
                  <a:pt x="324" y="323"/>
                  <a:pt x="327" y="320"/>
                  <a:pt x="327" y="316"/>
                </a:cubicBezTo>
                <a:cubicBezTo>
                  <a:pt x="327" y="312"/>
                  <a:pt x="324" y="309"/>
                  <a:pt x="320" y="309"/>
                </a:cubicBezTo>
                <a:close/>
                <a:moveTo>
                  <a:pt x="297" y="329"/>
                </a:moveTo>
                <a:cubicBezTo>
                  <a:pt x="292" y="329"/>
                  <a:pt x="289" y="332"/>
                  <a:pt x="289" y="335"/>
                </a:cubicBezTo>
                <a:cubicBezTo>
                  <a:pt x="289" y="339"/>
                  <a:pt x="292" y="342"/>
                  <a:pt x="297" y="342"/>
                </a:cubicBezTo>
                <a:cubicBezTo>
                  <a:pt x="301" y="342"/>
                  <a:pt x="304" y="339"/>
                  <a:pt x="304" y="335"/>
                </a:cubicBezTo>
                <a:cubicBezTo>
                  <a:pt x="304" y="332"/>
                  <a:pt x="301" y="329"/>
                  <a:pt x="297" y="329"/>
                </a:cubicBezTo>
                <a:close/>
                <a:moveTo>
                  <a:pt x="320" y="329"/>
                </a:moveTo>
                <a:cubicBezTo>
                  <a:pt x="315" y="329"/>
                  <a:pt x="312" y="332"/>
                  <a:pt x="312" y="335"/>
                </a:cubicBezTo>
                <a:cubicBezTo>
                  <a:pt x="312" y="339"/>
                  <a:pt x="315" y="342"/>
                  <a:pt x="320" y="342"/>
                </a:cubicBezTo>
                <a:cubicBezTo>
                  <a:pt x="324" y="342"/>
                  <a:pt x="327" y="339"/>
                  <a:pt x="327" y="335"/>
                </a:cubicBezTo>
                <a:cubicBezTo>
                  <a:pt x="327" y="332"/>
                  <a:pt x="324" y="329"/>
                  <a:pt x="320" y="329"/>
                </a:cubicBezTo>
                <a:close/>
                <a:moveTo>
                  <a:pt x="297" y="348"/>
                </a:moveTo>
                <a:cubicBezTo>
                  <a:pt x="292" y="348"/>
                  <a:pt x="289" y="351"/>
                  <a:pt x="289" y="355"/>
                </a:cubicBezTo>
                <a:cubicBezTo>
                  <a:pt x="289" y="359"/>
                  <a:pt x="292" y="362"/>
                  <a:pt x="297" y="362"/>
                </a:cubicBezTo>
                <a:cubicBezTo>
                  <a:pt x="301" y="362"/>
                  <a:pt x="304" y="359"/>
                  <a:pt x="304" y="355"/>
                </a:cubicBezTo>
                <a:cubicBezTo>
                  <a:pt x="304" y="351"/>
                  <a:pt x="301" y="348"/>
                  <a:pt x="297" y="348"/>
                </a:cubicBezTo>
                <a:close/>
                <a:moveTo>
                  <a:pt x="320" y="348"/>
                </a:moveTo>
                <a:cubicBezTo>
                  <a:pt x="315" y="348"/>
                  <a:pt x="312" y="351"/>
                  <a:pt x="312" y="355"/>
                </a:cubicBezTo>
                <a:cubicBezTo>
                  <a:pt x="312" y="359"/>
                  <a:pt x="315" y="362"/>
                  <a:pt x="320" y="362"/>
                </a:cubicBezTo>
                <a:cubicBezTo>
                  <a:pt x="324" y="362"/>
                  <a:pt x="327" y="359"/>
                  <a:pt x="327" y="355"/>
                </a:cubicBezTo>
                <a:cubicBezTo>
                  <a:pt x="327" y="351"/>
                  <a:pt x="324" y="348"/>
                  <a:pt x="320" y="348"/>
                </a:cubicBezTo>
                <a:close/>
                <a:moveTo>
                  <a:pt x="320" y="368"/>
                </a:moveTo>
                <a:cubicBezTo>
                  <a:pt x="315" y="368"/>
                  <a:pt x="312" y="371"/>
                  <a:pt x="312" y="374"/>
                </a:cubicBezTo>
                <a:cubicBezTo>
                  <a:pt x="312" y="378"/>
                  <a:pt x="315" y="381"/>
                  <a:pt x="320" y="381"/>
                </a:cubicBezTo>
                <a:cubicBezTo>
                  <a:pt x="324" y="381"/>
                  <a:pt x="327" y="378"/>
                  <a:pt x="327" y="374"/>
                </a:cubicBezTo>
                <a:cubicBezTo>
                  <a:pt x="327" y="371"/>
                  <a:pt x="324" y="368"/>
                  <a:pt x="320" y="368"/>
                </a:cubicBezTo>
                <a:close/>
                <a:moveTo>
                  <a:pt x="320" y="406"/>
                </a:moveTo>
                <a:cubicBezTo>
                  <a:pt x="315" y="406"/>
                  <a:pt x="312" y="409"/>
                  <a:pt x="312" y="413"/>
                </a:cubicBezTo>
                <a:cubicBezTo>
                  <a:pt x="312" y="416"/>
                  <a:pt x="315" y="419"/>
                  <a:pt x="320" y="419"/>
                </a:cubicBezTo>
                <a:cubicBezTo>
                  <a:pt x="324" y="419"/>
                  <a:pt x="327" y="416"/>
                  <a:pt x="327" y="413"/>
                </a:cubicBezTo>
                <a:cubicBezTo>
                  <a:pt x="327" y="409"/>
                  <a:pt x="324" y="406"/>
                  <a:pt x="320" y="406"/>
                </a:cubicBezTo>
                <a:close/>
                <a:moveTo>
                  <a:pt x="320" y="425"/>
                </a:moveTo>
                <a:cubicBezTo>
                  <a:pt x="315" y="425"/>
                  <a:pt x="312" y="428"/>
                  <a:pt x="312" y="432"/>
                </a:cubicBezTo>
                <a:cubicBezTo>
                  <a:pt x="312" y="435"/>
                  <a:pt x="315" y="438"/>
                  <a:pt x="320" y="438"/>
                </a:cubicBezTo>
                <a:cubicBezTo>
                  <a:pt x="324" y="438"/>
                  <a:pt x="327" y="435"/>
                  <a:pt x="327" y="432"/>
                </a:cubicBezTo>
                <a:cubicBezTo>
                  <a:pt x="327" y="428"/>
                  <a:pt x="324" y="425"/>
                  <a:pt x="320" y="425"/>
                </a:cubicBezTo>
                <a:close/>
                <a:moveTo>
                  <a:pt x="320" y="446"/>
                </a:moveTo>
                <a:cubicBezTo>
                  <a:pt x="315" y="446"/>
                  <a:pt x="312" y="448"/>
                  <a:pt x="312" y="452"/>
                </a:cubicBezTo>
                <a:cubicBezTo>
                  <a:pt x="312" y="455"/>
                  <a:pt x="315" y="458"/>
                  <a:pt x="320" y="458"/>
                </a:cubicBezTo>
                <a:cubicBezTo>
                  <a:pt x="324" y="458"/>
                  <a:pt x="327" y="455"/>
                  <a:pt x="327" y="452"/>
                </a:cubicBezTo>
                <a:cubicBezTo>
                  <a:pt x="327" y="448"/>
                  <a:pt x="324" y="446"/>
                  <a:pt x="320" y="446"/>
                </a:cubicBezTo>
                <a:close/>
                <a:moveTo>
                  <a:pt x="320" y="464"/>
                </a:moveTo>
                <a:cubicBezTo>
                  <a:pt x="315" y="464"/>
                  <a:pt x="312" y="467"/>
                  <a:pt x="312" y="471"/>
                </a:cubicBezTo>
                <a:cubicBezTo>
                  <a:pt x="312" y="475"/>
                  <a:pt x="315" y="478"/>
                  <a:pt x="320" y="478"/>
                </a:cubicBezTo>
                <a:cubicBezTo>
                  <a:pt x="324" y="478"/>
                  <a:pt x="327" y="475"/>
                  <a:pt x="327" y="471"/>
                </a:cubicBezTo>
                <a:cubicBezTo>
                  <a:pt x="327" y="467"/>
                  <a:pt x="324" y="464"/>
                  <a:pt x="320" y="464"/>
                </a:cubicBezTo>
                <a:close/>
                <a:moveTo>
                  <a:pt x="341" y="290"/>
                </a:moveTo>
                <a:cubicBezTo>
                  <a:pt x="337" y="290"/>
                  <a:pt x="334" y="293"/>
                  <a:pt x="334" y="296"/>
                </a:cubicBezTo>
                <a:cubicBezTo>
                  <a:pt x="334" y="300"/>
                  <a:pt x="337" y="303"/>
                  <a:pt x="341" y="303"/>
                </a:cubicBezTo>
                <a:cubicBezTo>
                  <a:pt x="346" y="303"/>
                  <a:pt x="349" y="300"/>
                  <a:pt x="349" y="296"/>
                </a:cubicBezTo>
                <a:cubicBezTo>
                  <a:pt x="349" y="293"/>
                  <a:pt x="346" y="290"/>
                  <a:pt x="341" y="290"/>
                </a:cubicBezTo>
                <a:close/>
                <a:moveTo>
                  <a:pt x="364" y="290"/>
                </a:moveTo>
                <a:cubicBezTo>
                  <a:pt x="359" y="290"/>
                  <a:pt x="356" y="293"/>
                  <a:pt x="356" y="296"/>
                </a:cubicBezTo>
                <a:cubicBezTo>
                  <a:pt x="356" y="300"/>
                  <a:pt x="359" y="303"/>
                  <a:pt x="364" y="303"/>
                </a:cubicBezTo>
                <a:cubicBezTo>
                  <a:pt x="368" y="303"/>
                  <a:pt x="371" y="300"/>
                  <a:pt x="371" y="296"/>
                </a:cubicBezTo>
                <a:cubicBezTo>
                  <a:pt x="371" y="293"/>
                  <a:pt x="368" y="290"/>
                  <a:pt x="364" y="290"/>
                </a:cubicBezTo>
                <a:close/>
                <a:moveTo>
                  <a:pt x="341" y="309"/>
                </a:moveTo>
                <a:cubicBezTo>
                  <a:pt x="337" y="309"/>
                  <a:pt x="334" y="312"/>
                  <a:pt x="334" y="316"/>
                </a:cubicBezTo>
                <a:cubicBezTo>
                  <a:pt x="334" y="320"/>
                  <a:pt x="337" y="323"/>
                  <a:pt x="341" y="323"/>
                </a:cubicBezTo>
                <a:cubicBezTo>
                  <a:pt x="346" y="323"/>
                  <a:pt x="349" y="320"/>
                  <a:pt x="349" y="316"/>
                </a:cubicBezTo>
                <a:cubicBezTo>
                  <a:pt x="349" y="312"/>
                  <a:pt x="346" y="309"/>
                  <a:pt x="341" y="309"/>
                </a:cubicBezTo>
                <a:close/>
                <a:moveTo>
                  <a:pt x="364" y="309"/>
                </a:moveTo>
                <a:cubicBezTo>
                  <a:pt x="359" y="309"/>
                  <a:pt x="356" y="312"/>
                  <a:pt x="356" y="316"/>
                </a:cubicBezTo>
                <a:cubicBezTo>
                  <a:pt x="356" y="320"/>
                  <a:pt x="359" y="323"/>
                  <a:pt x="364" y="323"/>
                </a:cubicBezTo>
                <a:cubicBezTo>
                  <a:pt x="368" y="323"/>
                  <a:pt x="371" y="320"/>
                  <a:pt x="371" y="316"/>
                </a:cubicBezTo>
                <a:cubicBezTo>
                  <a:pt x="371" y="312"/>
                  <a:pt x="368" y="309"/>
                  <a:pt x="364" y="309"/>
                </a:cubicBezTo>
                <a:close/>
                <a:moveTo>
                  <a:pt x="341" y="329"/>
                </a:moveTo>
                <a:cubicBezTo>
                  <a:pt x="337" y="329"/>
                  <a:pt x="334" y="332"/>
                  <a:pt x="334" y="335"/>
                </a:cubicBezTo>
                <a:cubicBezTo>
                  <a:pt x="334" y="339"/>
                  <a:pt x="337" y="342"/>
                  <a:pt x="341" y="342"/>
                </a:cubicBezTo>
                <a:cubicBezTo>
                  <a:pt x="346" y="342"/>
                  <a:pt x="349" y="339"/>
                  <a:pt x="349" y="335"/>
                </a:cubicBezTo>
                <a:cubicBezTo>
                  <a:pt x="349" y="332"/>
                  <a:pt x="346" y="329"/>
                  <a:pt x="341" y="329"/>
                </a:cubicBezTo>
                <a:close/>
                <a:moveTo>
                  <a:pt x="364" y="329"/>
                </a:moveTo>
                <a:cubicBezTo>
                  <a:pt x="359" y="329"/>
                  <a:pt x="356" y="332"/>
                  <a:pt x="356" y="335"/>
                </a:cubicBezTo>
                <a:cubicBezTo>
                  <a:pt x="356" y="339"/>
                  <a:pt x="359" y="342"/>
                  <a:pt x="364" y="342"/>
                </a:cubicBezTo>
                <a:cubicBezTo>
                  <a:pt x="368" y="342"/>
                  <a:pt x="371" y="339"/>
                  <a:pt x="371" y="335"/>
                </a:cubicBezTo>
                <a:cubicBezTo>
                  <a:pt x="371" y="332"/>
                  <a:pt x="368" y="329"/>
                  <a:pt x="364" y="329"/>
                </a:cubicBezTo>
                <a:close/>
                <a:moveTo>
                  <a:pt x="341" y="348"/>
                </a:moveTo>
                <a:cubicBezTo>
                  <a:pt x="337" y="348"/>
                  <a:pt x="334" y="351"/>
                  <a:pt x="334" y="355"/>
                </a:cubicBezTo>
                <a:cubicBezTo>
                  <a:pt x="334" y="359"/>
                  <a:pt x="337" y="362"/>
                  <a:pt x="341" y="362"/>
                </a:cubicBezTo>
                <a:cubicBezTo>
                  <a:pt x="346" y="362"/>
                  <a:pt x="349" y="359"/>
                  <a:pt x="349" y="355"/>
                </a:cubicBezTo>
                <a:cubicBezTo>
                  <a:pt x="349" y="351"/>
                  <a:pt x="346" y="348"/>
                  <a:pt x="341" y="348"/>
                </a:cubicBezTo>
                <a:close/>
                <a:moveTo>
                  <a:pt x="364" y="348"/>
                </a:moveTo>
                <a:cubicBezTo>
                  <a:pt x="359" y="348"/>
                  <a:pt x="356" y="351"/>
                  <a:pt x="356" y="355"/>
                </a:cubicBezTo>
                <a:cubicBezTo>
                  <a:pt x="356" y="359"/>
                  <a:pt x="359" y="362"/>
                  <a:pt x="364" y="362"/>
                </a:cubicBezTo>
                <a:cubicBezTo>
                  <a:pt x="368" y="362"/>
                  <a:pt x="371" y="359"/>
                  <a:pt x="371" y="355"/>
                </a:cubicBezTo>
                <a:cubicBezTo>
                  <a:pt x="371" y="351"/>
                  <a:pt x="368" y="348"/>
                  <a:pt x="364" y="348"/>
                </a:cubicBezTo>
                <a:close/>
                <a:moveTo>
                  <a:pt x="341" y="368"/>
                </a:moveTo>
                <a:cubicBezTo>
                  <a:pt x="337" y="368"/>
                  <a:pt x="334" y="371"/>
                  <a:pt x="334" y="374"/>
                </a:cubicBezTo>
                <a:cubicBezTo>
                  <a:pt x="334" y="378"/>
                  <a:pt x="337" y="381"/>
                  <a:pt x="341" y="381"/>
                </a:cubicBezTo>
                <a:cubicBezTo>
                  <a:pt x="346" y="381"/>
                  <a:pt x="349" y="378"/>
                  <a:pt x="349" y="374"/>
                </a:cubicBezTo>
                <a:cubicBezTo>
                  <a:pt x="349" y="371"/>
                  <a:pt x="346" y="368"/>
                  <a:pt x="341" y="368"/>
                </a:cubicBezTo>
                <a:close/>
                <a:moveTo>
                  <a:pt x="364" y="368"/>
                </a:moveTo>
                <a:cubicBezTo>
                  <a:pt x="359" y="368"/>
                  <a:pt x="356" y="371"/>
                  <a:pt x="356" y="374"/>
                </a:cubicBezTo>
                <a:cubicBezTo>
                  <a:pt x="356" y="378"/>
                  <a:pt x="359" y="381"/>
                  <a:pt x="364" y="381"/>
                </a:cubicBezTo>
                <a:cubicBezTo>
                  <a:pt x="368" y="381"/>
                  <a:pt x="371" y="378"/>
                  <a:pt x="371" y="374"/>
                </a:cubicBezTo>
                <a:cubicBezTo>
                  <a:pt x="371" y="371"/>
                  <a:pt x="368" y="368"/>
                  <a:pt x="364" y="368"/>
                </a:cubicBezTo>
                <a:close/>
                <a:moveTo>
                  <a:pt x="341" y="387"/>
                </a:moveTo>
                <a:cubicBezTo>
                  <a:pt x="337" y="387"/>
                  <a:pt x="334" y="390"/>
                  <a:pt x="334" y="393"/>
                </a:cubicBezTo>
                <a:cubicBezTo>
                  <a:pt x="334" y="397"/>
                  <a:pt x="337" y="400"/>
                  <a:pt x="341" y="400"/>
                </a:cubicBezTo>
                <a:cubicBezTo>
                  <a:pt x="346" y="400"/>
                  <a:pt x="349" y="397"/>
                  <a:pt x="349" y="393"/>
                </a:cubicBezTo>
                <a:cubicBezTo>
                  <a:pt x="349" y="390"/>
                  <a:pt x="346" y="387"/>
                  <a:pt x="341" y="387"/>
                </a:cubicBezTo>
                <a:close/>
                <a:moveTo>
                  <a:pt x="364" y="387"/>
                </a:moveTo>
                <a:cubicBezTo>
                  <a:pt x="359" y="387"/>
                  <a:pt x="356" y="390"/>
                  <a:pt x="356" y="393"/>
                </a:cubicBezTo>
                <a:cubicBezTo>
                  <a:pt x="356" y="397"/>
                  <a:pt x="359" y="400"/>
                  <a:pt x="364" y="400"/>
                </a:cubicBezTo>
                <a:cubicBezTo>
                  <a:pt x="368" y="400"/>
                  <a:pt x="371" y="397"/>
                  <a:pt x="371" y="393"/>
                </a:cubicBezTo>
                <a:cubicBezTo>
                  <a:pt x="371" y="390"/>
                  <a:pt x="368" y="387"/>
                  <a:pt x="364" y="387"/>
                </a:cubicBezTo>
                <a:close/>
                <a:moveTo>
                  <a:pt x="341" y="406"/>
                </a:moveTo>
                <a:cubicBezTo>
                  <a:pt x="337" y="406"/>
                  <a:pt x="334" y="409"/>
                  <a:pt x="334" y="413"/>
                </a:cubicBezTo>
                <a:cubicBezTo>
                  <a:pt x="334" y="416"/>
                  <a:pt x="337" y="419"/>
                  <a:pt x="341" y="419"/>
                </a:cubicBezTo>
                <a:cubicBezTo>
                  <a:pt x="346" y="419"/>
                  <a:pt x="349" y="416"/>
                  <a:pt x="349" y="413"/>
                </a:cubicBezTo>
                <a:cubicBezTo>
                  <a:pt x="349" y="409"/>
                  <a:pt x="346" y="406"/>
                  <a:pt x="341" y="406"/>
                </a:cubicBezTo>
                <a:close/>
                <a:moveTo>
                  <a:pt x="364" y="406"/>
                </a:moveTo>
                <a:cubicBezTo>
                  <a:pt x="359" y="406"/>
                  <a:pt x="356" y="409"/>
                  <a:pt x="356" y="413"/>
                </a:cubicBezTo>
                <a:cubicBezTo>
                  <a:pt x="356" y="416"/>
                  <a:pt x="359" y="419"/>
                  <a:pt x="364" y="419"/>
                </a:cubicBezTo>
                <a:cubicBezTo>
                  <a:pt x="368" y="419"/>
                  <a:pt x="371" y="416"/>
                  <a:pt x="371" y="413"/>
                </a:cubicBezTo>
                <a:cubicBezTo>
                  <a:pt x="371" y="409"/>
                  <a:pt x="368" y="406"/>
                  <a:pt x="364" y="406"/>
                </a:cubicBezTo>
                <a:close/>
                <a:moveTo>
                  <a:pt x="341" y="425"/>
                </a:moveTo>
                <a:cubicBezTo>
                  <a:pt x="337" y="425"/>
                  <a:pt x="334" y="428"/>
                  <a:pt x="334" y="432"/>
                </a:cubicBezTo>
                <a:cubicBezTo>
                  <a:pt x="334" y="435"/>
                  <a:pt x="337" y="438"/>
                  <a:pt x="341" y="438"/>
                </a:cubicBezTo>
                <a:cubicBezTo>
                  <a:pt x="346" y="438"/>
                  <a:pt x="349" y="435"/>
                  <a:pt x="349" y="432"/>
                </a:cubicBezTo>
                <a:cubicBezTo>
                  <a:pt x="349" y="428"/>
                  <a:pt x="346" y="425"/>
                  <a:pt x="341" y="425"/>
                </a:cubicBezTo>
                <a:close/>
                <a:moveTo>
                  <a:pt x="364" y="425"/>
                </a:moveTo>
                <a:cubicBezTo>
                  <a:pt x="359" y="425"/>
                  <a:pt x="356" y="428"/>
                  <a:pt x="356" y="432"/>
                </a:cubicBezTo>
                <a:cubicBezTo>
                  <a:pt x="356" y="435"/>
                  <a:pt x="359" y="438"/>
                  <a:pt x="364" y="438"/>
                </a:cubicBezTo>
                <a:cubicBezTo>
                  <a:pt x="368" y="438"/>
                  <a:pt x="371" y="435"/>
                  <a:pt x="371" y="432"/>
                </a:cubicBezTo>
                <a:cubicBezTo>
                  <a:pt x="371" y="428"/>
                  <a:pt x="368" y="425"/>
                  <a:pt x="364" y="425"/>
                </a:cubicBezTo>
                <a:close/>
                <a:moveTo>
                  <a:pt x="385" y="290"/>
                </a:moveTo>
                <a:cubicBezTo>
                  <a:pt x="381" y="290"/>
                  <a:pt x="378" y="293"/>
                  <a:pt x="378" y="296"/>
                </a:cubicBezTo>
                <a:cubicBezTo>
                  <a:pt x="378" y="300"/>
                  <a:pt x="381" y="303"/>
                  <a:pt x="385" y="303"/>
                </a:cubicBezTo>
                <a:cubicBezTo>
                  <a:pt x="389" y="303"/>
                  <a:pt x="393" y="300"/>
                  <a:pt x="393" y="296"/>
                </a:cubicBezTo>
                <a:cubicBezTo>
                  <a:pt x="393" y="293"/>
                  <a:pt x="389" y="290"/>
                  <a:pt x="385" y="290"/>
                </a:cubicBezTo>
                <a:close/>
                <a:moveTo>
                  <a:pt x="408" y="290"/>
                </a:moveTo>
                <a:cubicBezTo>
                  <a:pt x="404" y="290"/>
                  <a:pt x="401" y="293"/>
                  <a:pt x="401" y="296"/>
                </a:cubicBezTo>
                <a:cubicBezTo>
                  <a:pt x="401" y="300"/>
                  <a:pt x="404" y="303"/>
                  <a:pt x="408" y="303"/>
                </a:cubicBezTo>
                <a:cubicBezTo>
                  <a:pt x="413" y="303"/>
                  <a:pt x="416" y="300"/>
                  <a:pt x="416" y="296"/>
                </a:cubicBezTo>
                <a:cubicBezTo>
                  <a:pt x="416" y="293"/>
                  <a:pt x="413" y="290"/>
                  <a:pt x="408" y="290"/>
                </a:cubicBezTo>
                <a:close/>
                <a:moveTo>
                  <a:pt x="385" y="309"/>
                </a:moveTo>
                <a:cubicBezTo>
                  <a:pt x="381" y="309"/>
                  <a:pt x="378" y="312"/>
                  <a:pt x="378" y="316"/>
                </a:cubicBezTo>
                <a:cubicBezTo>
                  <a:pt x="378" y="320"/>
                  <a:pt x="381" y="323"/>
                  <a:pt x="385" y="323"/>
                </a:cubicBezTo>
                <a:cubicBezTo>
                  <a:pt x="389" y="323"/>
                  <a:pt x="393" y="320"/>
                  <a:pt x="393" y="316"/>
                </a:cubicBezTo>
                <a:cubicBezTo>
                  <a:pt x="393" y="312"/>
                  <a:pt x="389" y="309"/>
                  <a:pt x="385" y="309"/>
                </a:cubicBezTo>
                <a:close/>
                <a:moveTo>
                  <a:pt x="408" y="309"/>
                </a:moveTo>
                <a:cubicBezTo>
                  <a:pt x="404" y="309"/>
                  <a:pt x="401" y="312"/>
                  <a:pt x="401" y="316"/>
                </a:cubicBezTo>
                <a:cubicBezTo>
                  <a:pt x="401" y="320"/>
                  <a:pt x="404" y="323"/>
                  <a:pt x="408" y="323"/>
                </a:cubicBezTo>
                <a:cubicBezTo>
                  <a:pt x="413" y="323"/>
                  <a:pt x="416" y="320"/>
                  <a:pt x="416" y="316"/>
                </a:cubicBezTo>
                <a:cubicBezTo>
                  <a:pt x="416" y="312"/>
                  <a:pt x="413" y="309"/>
                  <a:pt x="408" y="309"/>
                </a:cubicBezTo>
                <a:close/>
                <a:moveTo>
                  <a:pt x="385" y="329"/>
                </a:moveTo>
                <a:cubicBezTo>
                  <a:pt x="381" y="329"/>
                  <a:pt x="378" y="332"/>
                  <a:pt x="378" y="335"/>
                </a:cubicBezTo>
                <a:cubicBezTo>
                  <a:pt x="378" y="339"/>
                  <a:pt x="381" y="342"/>
                  <a:pt x="385" y="342"/>
                </a:cubicBezTo>
                <a:cubicBezTo>
                  <a:pt x="389" y="342"/>
                  <a:pt x="393" y="339"/>
                  <a:pt x="393" y="335"/>
                </a:cubicBezTo>
                <a:cubicBezTo>
                  <a:pt x="393" y="332"/>
                  <a:pt x="389" y="329"/>
                  <a:pt x="385" y="329"/>
                </a:cubicBezTo>
                <a:close/>
                <a:moveTo>
                  <a:pt x="408" y="329"/>
                </a:moveTo>
                <a:cubicBezTo>
                  <a:pt x="404" y="329"/>
                  <a:pt x="401" y="332"/>
                  <a:pt x="401" y="335"/>
                </a:cubicBezTo>
                <a:cubicBezTo>
                  <a:pt x="401" y="339"/>
                  <a:pt x="404" y="342"/>
                  <a:pt x="408" y="342"/>
                </a:cubicBezTo>
                <a:cubicBezTo>
                  <a:pt x="413" y="342"/>
                  <a:pt x="416" y="339"/>
                  <a:pt x="416" y="335"/>
                </a:cubicBezTo>
                <a:cubicBezTo>
                  <a:pt x="416" y="332"/>
                  <a:pt x="413" y="329"/>
                  <a:pt x="408" y="329"/>
                </a:cubicBezTo>
                <a:close/>
                <a:moveTo>
                  <a:pt x="385" y="348"/>
                </a:moveTo>
                <a:cubicBezTo>
                  <a:pt x="381" y="348"/>
                  <a:pt x="378" y="351"/>
                  <a:pt x="378" y="355"/>
                </a:cubicBezTo>
                <a:cubicBezTo>
                  <a:pt x="378" y="359"/>
                  <a:pt x="381" y="362"/>
                  <a:pt x="385" y="362"/>
                </a:cubicBezTo>
                <a:cubicBezTo>
                  <a:pt x="389" y="362"/>
                  <a:pt x="393" y="359"/>
                  <a:pt x="393" y="355"/>
                </a:cubicBezTo>
                <a:cubicBezTo>
                  <a:pt x="393" y="351"/>
                  <a:pt x="389" y="348"/>
                  <a:pt x="385" y="348"/>
                </a:cubicBezTo>
                <a:close/>
                <a:moveTo>
                  <a:pt x="408" y="348"/>
                </a:moveTo>
                <a:cubicBezTo>
                  <a:pt x="404" y="348"/>
                  <a:pt x="401" y="351"/>
                  <a:pt x="401" y="355"/>
                </a:cubicBezTo>
                <a:cubicBezTo>
                  <a:pt x="401" y="359"/>
                  <a:pt x="404" y="362"/>
                  <a:pt x="408" y="362"/>
                </a:cubicBezTo>
                <a:cubicBezTo>
                  <a:pt x="413" y="362"/>
                  <a:pt x="416" y="359"/>
                  <a:pt x="416" y="355"/>
                </a:cubicBezTo>
                <a:cubicBezTo>
                  <a:pt x="416" y="351"/>
                  <a:pt x="413" y="348"/>
                  <a:pt x="408" y="348"/>
                </a:cubicBezTo>
                <a:close/>
                <a:moveTo>
                  <a:pt x="385" y="368"/>
                </a:moveTo>
                <a:cubicBezTo>
                  <a:pt x="381" y="368"/>
                  <a:pt x="378" y="371"/>
                  <a:pt x="378" y="374"/>
                </a:cubicBezTo>
                <a:cubicBezTo>
                  <a:pt x="378" y="378"/>
                  <a:pt x="381" y="381"/>
                  <a:pt x="385" y="381"/>
                </a:cubicBezTo>
                <a:cubicBezTo>
                  <a:pt x="389" y="381"/>
                  <a:pt x="393" y="378"/>
                  <a:pt x="393" y="374"/>
                </a:cubicBezTo>
                <a:cubicBezTo>
                  <a:pt x="393" y="371"/>
                  <a:pt x="389" y="368"/>
                  <a:pt x="385" y="368"/>
                </a:cubicBezTo>
                <a:close/>
                <a:moveTo>
                  <a:pt x="408" y="368"/>
                </a:moveTo>
                <a:cubicBezTo>
                  <a:pt x="404" y="368"/>
                  <a:pt x="401" y="371"/>
                  <a:pt x="401" y="374"/>
                </a:cubicBezTo>
                <a:cubicBezTo>
                  <a:pt x="401" y="378"/>
                  <a:pt x="404" y="381"/>
                  <a:pt x="408" y="381"/>
                </a:cubicBezTo>
                <a:cubicBezTo>
                  <a:pt x="413" y="381"/>
                  <a:pt x="416" y="378"/>
                  <a:pt x="416" y="374"/>
                </a:cubicBezTo>
                <a:cubicBezTo>
                  <a:pt x="416" y="371"/>
                  <a:pt x="413" y="368"/>
                  <a:pt x="408" y="368"/>
                </a:cubicBezTo>
                <a:close/>
                <a:moveTo>
                  <a:pt x="385" y="387"/>
                </a:moveTo>
                <a:cubicBezTo>
                  <a:pt x="381" y="387"/>
                  <a:pt x="378" y="390"/>
                  <a:pt x="378" y="393"/>
                </a:cubicBezTo>
                <a:cubicBezTo>
                  <a:pt x="378" y="397"/>
                  <a:pt x="381" y="400"/>
                  <a:pt x="385" y="400"/>
                </a:cubicBezTo>
                <a:cubicBezTo>
                  <a:pt x="389" y="400"/>
                  <a:pt x="393" y="397"/>
                  <a:pt x="393" y="393"/>
                </a:cubicBezTo>
                <a:cubicBezTo>
                  <a:pt x="393" y="390"/>
                  <a:pt x="389" y="387"/>
                  <a:pt x="385" y="387"/>
                </a:cubicBezTo>
                <a:close/>
                <a:moveTo>
                  <a:pt x="408" y="387"/>
                </a:moveTo>
                <a:cubicBezTo>
                  <a:pt x="404" y="387"/>
                  <a:pt x="401" y="390"/>
                  <a:pt x="401" y="393"/>
                </a:cubicBezTo>
                <a:cubicBezTo>
                  <a:pt x="401" y="397"/>
                  <a:pt x="404" y="400"/>
                  <a:pt x="408" y="400"/>
                </a:cubicBezTo>
                <a:cubicBezTo>
                  <a:pt x="413" y="400"/>
                  <a:pt x="416" y="397"/>
                  <a:pt x="416" y="393"/>
                </a:cubicBezTo>
                <a:cubicBezTo>
                  <a:pt x="416" y="390"/>
                  <a:pt x="413" y="387"/>
                  <a:pt x="408" y="387"/>
                </a:cubicBezTo>
                <a:close/>
                <a:moveTo>
                  <a:pt x="385" y="406"/>
                </a:moveTo>
                <a:cubicBezTo>
                  <a:pt x="381" y="406"/>
                  <a:pt x="378" y="409"/>
                  <a:pt x="378" y="413"/>
                </a:cubicBezTo>
                <a:cubicBezTo>
                  <a:pt x="378" y="416"/>
                  <a:pt x="381" y="419"/>
                  <a:pt x="385" y="419"/>
                </a:cubicBezTo>
                <a:cubicBezTo>
                  <a:pt x="389" y="419"/>
                  <a:pt x="393" y="416"/>
                  <a:pt x="393" y="413"/>
                </a:cubicBezTo>
                <a:cubicBezTo>
                  <a:pt x="393" y="409"/>
                  <a:pt x="389" y="406"/>
                  <a:pt x="385" y="406"/>
                </a:cubicBezTo>
                <a:close/>
                <a:moveTo>
                  <a:pt x="408" y="406"/>
                </a:moveTo>
                <a:cubicBezTo>
                  <a:pt x="404" y="406"/>
                  <a:pt x="401" y="409"/>
                  <a:pt x="401" y="413"/>
                </a:cubicBezTo>
                <a:cubicBezTo>
                  <a:pt x="401" y="416"/>
                  <a:pt x="404" y="419"/>
                  <a:pt x="408" y="419"/>
                </a:cubicBezTo>
                <a:cubicBezTo>
                  <a:pt x="413" y="419"/>
                  <a:pt x="416" y="416"/>
                  <a:pt x="416" y="413"/>
                </a:cubicBezTo>
                <a:cubicBezTo>
                  <a:pt x="416" y="409"/>
                  <a:pt x="413" y="406"/>
                  <a:pt x="408" y="406"/>
                </a:cubicBezTo>
                <a:close/>
                <a:moveTo>
                  <a:pt x="385" y="425"/>
                </a:moveTo>
                <a:cubicBezTo>
                  <a:pt x="381" y="425"/>
                  <a:pt x="378" y="428"/>
                  <a:pt x="378" y="432"/>
                </a:cubicBezTo>
                <a:cubicBezTo>
                  <a:pt x="378" y="435"/>
                  <a:pt x="381" y="438"/>
                  <a:pt x="385" y="438"/>
                </a:cubicBezTo>
                <a:cubicBezTo>
                  <a:pt x="389" y="438"/>
                  <a:pt x="393" y="435"/>
                  <a:pt x="393" y="432"/>
                </a:cubicBezTo>
                <a:cubicBezTo>
                  <a:pt x="393" y="428"/>
                  <a:pt x="389" y="425"/>
                  <a:pt x="385" y="425"/>
                </a:cubicBezTo>
                <a:close/>
                <a:moveTo>
                  <a:pt x="408" y="425"/>
                </a:moveTo>
                <a:cubicBezTo>
                  <a:pt x="404" y="425"/>
                  <a:pt x="401" y="428"/>
                  <a:pt x="401" y="432"/>
                </a:cubicBezTo>
                <a:cubicBezTo>
                  <a:pt x="401" y="435"/>
                  <a:pt x="404" y="438"/>
                  <a:pt x="408" y="438"/>
                </a:cubicBezTo>
                <a:cubicBezTo>
                  <a:pt x="413" y="438"/>
                  <a:pt x="416" y="435"/>
                  <a:pt x="416" y="432"/>
                </a:cubicBezTo>
                <a:cubicBezTo>
                  <a:pt x="416" y="428"/>
                  <a:pt x="413" y="425"/>
                  <a:pt x="408" y="425"/>
                </a:cubicBezTo>
                <a:close/>
                <a:moveTo>
                  <a:pt x="430" y="290"/>
                </a:moveTo>
                <a:cubicBezTo>
                  <a:pt x="426" y="290"/>
                  <a:pt x="423" y="293"/>
                  <a:pt x="423" y="296"/>
                </a:cubicBezTo>
                <a:cubicBezTo>
                  <a:pt x="423" y="300"/>
                  <a:pt x="426" y="303"/>
                  <a:pt x="430" y="303"/>
                </a:cubicBezTo>
                <a:cubicBezTo>
                  <a:pt x="434" y="303"/>
                  <a:pt x="438" y="300"/>
                  <a:pt x="438" y="296"/>
                </a:cubicBezTo>
                <a:cubicBezTo>
                  <a:pt x="438" y="293"/>
                  <a:pt x="434" y="290"/>
                  <a:pt x="430" y="290"/>
                </a:cubicBezTo>
                <a:close/>
                <a:moveTo>
                  <a:pt x="452" y="290"/>
                </a:moveTo>
                <a:cubicBezTo>
                  <a:pt x="448" y="290"/>
                  <a:pt x="445" y="293"/>
                  <a:pt x="445" y="296"/>
                </a:cubicBezTo>
                <a:cubicBezTo>
                  <a:pt x="445" y="300"/>
                  <a:pt x="448" y="303"/>
                  <a:pt x="452" y="303"/>
                </a:cubicBezTo>
                <a:cubicBezTo>
                  <a:pt x="457" y="303"/>
                  <a:pt x="460" y="300"/>
                  <a:pt x="460" y="296"/>
                </a:cubicBezTo>
                <a:cubicBezTo>
                  <a:pt x="460" y="293"/>
                  <a:pt x="457" y="290"/>
                  <a:pt x="452" y="290"/>
                </a:cubicBezTo>
                <a:close/>
                <a:moveTo>
                  <a:pt x="430" y="309"/>
                </a:moveTo>
                <a:cubicBezTo>
                  <a:pt x="426" y="309"/>
                  <a:pt x="423" y="312"/>
                  <a:pt x="423" y="316"/>
                </a:cubicBezTo>
                <a:cubicBezTo>
                  <a:pt x="423" y="320"/>
                  <a:pt x="426" y="323"/>
                  <a:pt x="430" y="323"/>
                </a:cubicBezTo>
                <a:cubicBezTo>
                  <a:pt x="434" y="323"/>
                  <a:pt x="438" y="320"/>
                  <a:pt x="438" y="316"/>
                </a:cubicBezTo>
                <a:cubicBezTo>
                  <a:pt x="438" y="312"/>
                  <a:pt x="434" y="309"/>
                  <a:pt x="430" y="309"/>
                </a:cubicBezTo>
                <a:close/>
                <a:moveTo>
                  <a:pt x="452" y="309"/>
                </a:moveTo>
                <a:cubicBezTo>
                  <a:pt x="448" y="309"/>
                  <a:pt x="445" y="312"/>
                  <a:pt x="445" y="316"/>
                </a:cubicBezTo>
                <a:cubicBezTo>
                  <a:pt x="445" y="320"/>
                  <a:pt x="448" y="323"/>
                  <a:pt x="452" y="323"/>
                </a:cubicBezTo>
                <a:cubicBezTo>
                  <a:pt x="457" y="323"/>
                  <a:pt x="460" y="320"/>
                  <a:pt x="460" y="316"/>
                </a:cubicBezTo>
                <a:cubicBezTo>
                  <a:pt x="460" y="312"/>
                  <a:pt x="457" y="309"/>
                  <a:pt x="452" y="309"/>
                </a:cubicBezTo>
                <a:close/>
                <a:moveTo>
                  <a:pt x="430" y="329"/>
                </a:moveTo>
                <a:cubicBezTo>
                  <a:pt x="426" y="329"/>
                  <a:pt x="423" y="332"/>
                  <a:pt x="423" y="335"/>
                </a:cubicBezTo>
                <a:cubicBezTo>
                  <a:pt x="423" y="339"/>
                  <a:pt x="426" y="342"/>
                  <a:pt x="430" y="342"/>
                </a:cubicBezTo>
                <a:cubicBezTo>
                  <a:pt x="434" y="342"/>
                  <a:pt x="438" y="339"/>
                  <a:pt x="438" y="335"/>
                </a:cubicBezTo>
                <a:cubicBezTo>
                  <a:pt x="438" y="332"/>
                  <a:pt x="434" y="329"/>
                  <a:pt x="430" y="329"/>
                </a:cubicBezTo>
                <a:close/>
                <a:moveTo>
                  <a:pt x="452" y="329"/>
                </a:moveTo>
                <a:cubicBezTo>
                  <a:pt x="448" y="329"/>
                  <a:pt x="445" y="332"/>
                  <a:pt x="445" y="335"/>
                </a:cubicBezTo>
                <a:cubicBezTo>
                  <a:pt x="445" y="339"/>
                  <a:pt x="448" y="342"/>
                  <a:pt x="452" y="342"/>
                </a:cubicBezTo>
                <a:cubicBezTo>
                  <a:pt x="457" y="342"/>
                  <a:pt x="460" y="339"/>
                  <a:pt x="460" y="335"/>
                </a:cubicBezTo>
                <a:cubicBezTo>
                  <a:pt x="460" y="332"/>
                  <a:pt x="457" y="329"/>
                  <a:pt x="452" y="329"/>
                </a:cubicBezTo>
                <a:close/>
                <a:moveTo>
                  <a:pt x="430" y="348"/>
                </a:moveTo>
                <a:cubicBezTo>
                  <a:pt x="426" y="348"/>
                  <a:pt x="423" y="351"/>
                  <a:pt x="423" y="355"/>
                </a:cubicBezTo>
                <a:cubicBezTo>
                  <a:pt x="423" y="359"/>
                  <a:pt x="426" y="362"/>
                  <a:pt x="430" y="362"/>
                </a:cubicBezTo>
                <a:cubicBezTo>
                  <a:pt x="434" y="362"/>
                  <a:pt x="438" y="359"/>
                  <a:pt x="438" y="355"/>
                </a:cubicBezTo>
                <a:cubicBezTo>
                  <a:pt x="438" y="351"/>
                  <a:pt x="434" y="348"/>
                  <a:pt x="430" y="348"/>
                </a:cubicBezTo>
                <a:close/>
                <a:moveTo>
                  <a:pt x="452" y="348"/>
                </a:moveTo>
                <a:cubicBezTo>
                  <a:pt x="448" y="348"/>
                  <a:pt x="445" y="351"/>
                  <a:pt x="445" y="355"/>
                </a:cubicBezTo>
                <a:cubicBezTo>
                  <a:pt x="445" y="359"/>
                  <a:pt x="448" y="362"/>
                  <a:pt x="452" y="362"/>
                </a:cubicBezTo>
                <a:cubicBezTo>
                  <a:pt x="457" y="362"/>
                  <a:pt x="460" y="359"/>
                  <a:pt x="460" y="355"/>
                </a:cubicBezTo>
                <a:cubicBezTo>
                  <a:pt x="460" y="351"/>
                  <a:pt x="457" y="348"/>
                  <a:pt x="452" y="348"/>
                </a:cubicBezTo>
                <a:close/>
                <a:moveTo>
                  <a:pt x="430" y="368"/>
                </a:moveTo>
                <a:cubicBezTo>
                  <a:pt x="426" y="368"/>
                  <a:pt x="423" y="371"/>
                  <a:pt x="423" y="374"/>
                </a:cubicBezTo>
                <a:cubicBezTo>
                  <a:pt x="423" y="378"/>
                  <a:pt x="426" y="381"/>
                  <a:pt x="430" y="381"/>
                </a:cubicBezTo>
                <a:cubicBezTo>
                  <a:pt x="434" y="381"/>
                  <a:pt x="438" y="378"/>
                  <a:pt x="438" y="374"/>
                </a:cubicBezTo>
                <a:cubicBezTo>
                  <a:pt x="438" y="371"/>
                  <a:pt x="434" y="368"/>
                  <a:pt x="430" y="368"/>
                </a:cubicBezTo>
                <a:close/>
                <a:moveTo>
                  <a:pt x="452" y="368"/>
                </a:moveTo>
                <a:cubicBezTo>
                  <a:pt x="448" y="368"/>
                  <a:pt x="445" y="371"/>
                  <a:pt x="445" y="374"/>
                </a:cubicBezTo>
                <a:cubicBezTo>
                  <a:pt x="445" y="378"/>
                  <a:pt x="448" y="381"/>
                  <a:pt x="452" y="381"/>
                </a:cubicBezTo>
                <a:cubicBezTo>
                  <a:pt x="457" y="381"/>
                  <a:pt x="460" y="378"/>
                  <a:pt x="460" y="374"/>
                </a:cubicBezTo>
                <a:cubicBezTo>
                  <a:pt x="460" y="371"/>
                  <a:pt x="457" y="368"/>
                  <a:pt x="452" y="368"/>
                </a:cubicBezTo>
                <a:close/>
                <a:moveTo>
                  <a:pt x="430" y="387"/>
                </a:moveTo>
                <a:cubicBezTo>
                  <a:pt x="426" y="387"/>
                  <a:pt x="423" y="390"/>
                  <a:pt x="423" y="393"/>
                </a:cubicBezTo>
                <a:cubicBezTo>
                  <a:pt x="423" y="397"/>
                  <a:pt x="426" y="400"/>
                  <a:pt x="430" y="400"/>
                </a:cubicBezTo>
                <a:cubicBezTo>
                  <a:pt x="434" y="400"/>
                  <a:pt x="438" y="397"/>
                  <a:pt x="438" y="393"/>
                </a:cubicBezTo>
                <a:cubicBezTo>
                  <a:pt x="438" y="390"/>
                  <a:pt x="434" y="387"/>
                  <a:pt x="430" y="387"/>
                </a:cubicBezTo>
                <a:close/>
                <a:moveTo>
                  <a:pt x="452" y="387"/>
                </a:moveTo>
                <a:cubicBezTo>
                  <a:pt x="448" y="387"/>
                  <a:pt x="445" y="390"/>
                  <a:pt x="445" y="393"/>
                </a:cubicBezTo>
                <a:cubicBezTo>
                  <a:pt x="445" y="397"/>
                  <a:pt x="448" y="400"/>
                  <a:pt x="452" y="400"/>
                </a:cubicBezTo>
                <a:cubicBezTo>
                  <a:pt x="457" y="400"/>
                  <a:pt x="460" y="397"/>
                  <a:pt x="460" y="393"/>
                </a:cubicBezTo>
                <a:cubicBezTo>
                  <a:pt x="460" y="390"/>
                  <a:pt x="457" y="387"/>
                  <a:pt x="452" y="387"/>
                </a:cubicBezTo>
                <a:close/>
                <a:moveTo>
                  <a:pt x="430" y="406"/>
                </a:moveTo>
                <a:cubicBezTo>
                  <a:pt x="426" y="406"/>
                  <a:pt x="423" y="409"/>
                  <a:pt x="423" y="413"/>
                </a:cubicBezTo>
                <a:cubicBezTo>
                  <a:pt x="423" y="416"/>
                  <a:pt x="426" y="419"/>
                  <a:pt x="430" y="419"/>
                </a:cubicBezTo>
                <a:cubicBezTo>
                  <a:pt x="434" y="419"/>
                  <a:pt x="438" y="416"/>
                  <a:pt x="438" y="413"/>
                </a:cubicBezTo>
                <a:cubicBezTo>
                  <a:pt x="438" y="409"/>
                  <a:pt x="434" y="406"/>
                  <a:pt x="430" y="406"/>
                </a:cubicBezTo>
                <a:close/>
                <a:moveTo>
                  <a:pt x="452" y="406"/>
                </a:moveTo>
                <a:cubicBezTo>
                  <a:pt x="448" y="406"/>
                  <a:pt x="445" y="409"/>
                  <a:pt x="445" y="413"/>
                </a:cubicBezTo>
                <a:cubicBezTo>
                  <a:pt x="445" y="416"/>
                  <a:pt x="448" y="419"/>
                  <a:pt x="452" y="419"/>
                </a:cubicBezTo>
                <a:cubicBezTo>
                  <a:pt x="457" y="419"/>
                  <a:pt x="460" y="416"/>
                  <a:pt x="460" y="413"/>
                </a:cubicBezTo>
                <a:cubicBezTo>
                  <a:pt x="460" y="409"/>
                  <a:pt x="457" y="406"/>
                  <a:pt x="452" y="406"/>
                </a:cubicBezTo>
                <a:close/>
                <a:moveTo>
                  <a:pt x="430" y="425"/>
                </a:moveTo>
                <a:cubicBezTo>
                  <a:pt x="426" y="425"/>
                  <a:pt x="423" y="428"/>
                  <a:pt x="423" y="432"/>
                </a:cubicBezTo>
                <a:cubicBezTo>
                  <a:pt x="423" y="435"/>
                  <a:pt x="426" y="438"/>
                  <a:pt x="430" y="438"/>
                </a:cubicBezTo>
                <a:cubicBezTo>
                  <a:pt x="434" y="438"/>
                  <a:pt x="438" y="435"/>
                  <a:pt x="438" y="432"/>
                </a:cubicBezTo>
                <a:cubicBezTo>
                  <a:pt x="438" y="428"/>
                  <a:pt x="434" y="425"/>
                  <a:pt x="430" y="425"/>
                </a:cubicBezTo>
                <a:close/>
                <a:moveTo>
                  <a:pt x="452" y="425"/>
                </a:moveTo>
                <a:cubicBezTo>
                  <a:pt x="448" y="425"/>
                  <a:pt x="445" y="428"/>
                  <a:pt x="445" y="432"/>
                </a:cubicBezTo>
                <a:cubicBezTo>
                  <a:pt x="445" y="435"/>
                  <a:pt x="448" y="438"/>
                  <a:pt x="452" y="438"/>
                </a:cubicBezTo>
                <a:cubicBezTo>
                  <a:pt x="457" y="438"/>
                  <a:pt x="460" y="435"/>
                  <a:pt x="460" y="432"/>
                </a:cubicBezTo>
                <a:cubicBezTo>
                  <a:pt x="460" y="428"/>
                  <a:pt x="457" y="425"/>
                  <a:pt x="452" y="425"/>
                </a:cubicBezTo>
                <a:close/>
                <a:moveTo>
                  <a:pt x="474" y="292"/>
                </a:moveTo>
                <a:cubicBezTo>
                  <a:pt x="470" y="292"/>
                  <a:pt x="467" y="295"/>
                  <a:pt x="467" y="298"/>
                </a:cubicBezTo>
                <a:cubicBezTo>
                  <a:pt x="467" y="302"/>
                  <a:pt x="470" y="305"/>
                  <a:pt x="474" y="305"/>
                </a:cubicBezTo>
                <a:cubicBezTo>
                  <a:pt x="478" y="305"/>
                  <a:pt x="482" y="302"/>
                  <a:pt x="482" y="298"/>
                </a:cubicBezTo>
                <a:cubicBezTo>
                  <a:pt x="482" y="295"/>
                  <a:pt x="478" y="292"/>
                  <a:pt x="474" y="292"/>
                </a:cubicBezTo>
                <a:close/>
                <a:moveTo>
                  <a:pt x="497" y="290"/>
                </a:moveTo>
                <a:cubicBezTo>
                  <a:pt x="493" y="290"/>
                  <a:pt x="490" y="293"/>
                  <a:pt x="490" y="296"/>
                </a:cubicBezTo>
                <a:cubicBezTo>
                  <a:pt x="490" y="300"/>
                  <a:pt x="493" y="303"/>
                  <a:pt x="497" y="303"/>
                </a:cubicBezTo>
                <a:cubicBezTo>
                  <a:pt x="501" y="303"/>
                  <a:pt x="505" y="300"/>
                  <a:pt x="505" y="296"/>
                </a:cubicBezTo>
                <a:cubicBezTo>
                  <a:pt x="505" y="293"/>
                  <a:pt x="501" y="290"/>
                  <a:pt x="497" y="290"/>
                </a:cubicBezTo>
                <a:close/>
                <a:moveTo>
                  <a:pt x="474" y="311"/>
                </a:moveTo>
                <a:cubicBezTo>
                  <a:pt x="470" y="311"/>
                  <a:pt x="467" y="314"/>
                  <a:pt x="467" y="317"/>
                </a:cubicBezTo>
                <a:cubicBezTo>
                  <a:pt x="467" y="321"/>
                  <a:pt x="470" y="324"/>
                  <a:pt x="474" y="324"/>
                </a:cubicBezTo>
                <a:cubicBezTo>
                  <a:pt x="478" y="324"/>
                  <a:pt x="482" y="321"/>
                  <a:pt x="482" y="317"/>
                </a:cubicBezTo>
                <a:cubicBezTo>
                  <a:pt x="482" y="314"/>
                  <a:pt x="478" y="311"/>
                  <a:pt x="474" y="311"/>
                </a:cubicBezTo>
                <a:close/>
                <a:moveTo>
                  <a:pt x="497" y="309"/>
                </a:moveTo>
                <a:cubicBezTo>
                  <a:pt x="493" y="309"/>
                  <a:pt x="490" y="312"/>
                  <a:pt x="490" y="316"/>
                </a:cubicBezTo>
                <a:cubicBezTo>
                  <a:pt x="490" y="320"/>
                  <a:pt x="493" y="323"/>
                  <a:pt x="497" y="323"/>
                </a:cubicBezTo>
                <a:cubicBezTo>
                  <a:pt x="501" y="323"/>
                  <a:pt x="505" y="320"/>
                  <a:pt x="505" y="316"/>
                </a:cubicBezTo>
                <a:cubicBezTo>
                  <a:pt x="505" y="312"/>
                  <a:pt x="501" y="309"/>
                  <a:pt x="497" y="309"/>
                </a:cubicBezTo>
                <a:close/>
                <a:moveTo>
                  <a:pt x="474" y="330"/>
                </a:moveTo>
                <a:cubicBezTo>
                  <a:pt x="470" y="330"/>
                  <a:pt x="467" y="333"/>
                  <a:pt x="467" y="337"/>
                </a:cubicBezTo>
                <a:cubicBezTo>
                  <a:pt x="467" y="341"/>
                  <a:pt x="470" y="344"/>
                  <a:pt x="474" y="344"/>
                </a:cubicBezTo>
                <a:cubicBezTo>
                  <a:pt x="478" y="344"/>
                  <a:pt x="482" y="341"/>
                  <a:pt x="482" y="337"/>
                </a:cubicBezTo>
                <a:cubicBezTo>
                  <a:pt x="482" y="333"/>
                  <a:pt x="478" y="330"/>
                  <a:pt x="474" y="330"/>
                </a:cubicBezTo>
                <a:close/>
                <a:moveTo>
                  <a:pt x="497" y="329"/>
                </a:moveTo>
                <a:cubicBezTo>
                  <a:pt x="493" y="329"/>
                  <a:pt x="490" y="332"/>
                  <a:pt x="490" y="335"/>
                </a:cubicBezTo>
                <a:cubicBezTo>
                  <a:pt x="490" y="339"/>
                  <a:pt x="493" y="342"/>
                  <a:pt x="497" y="342"/>
                </a:cubicBezTo>
                <a:cubicBezTo>
                  <a:pt x="501" y="342"/>
                  <a:pt x="505" y="339"/>
                  <a:pt x="505" y="335"/>
                </a:cubicBezTo>
                <a:cubicBezTo>
                  <a:pt x="505" y="332"/>
                  <a:pt x="501" y="329"/>
                  <a:pt x="497" y="329"/>
                </a:cubicBezTo>
                <a:close/>
                <a:moveTo>
                  <a:pt x="474" y="350"/>
                </a:moveTo>
                <a:cubicBezTo>
                  <a:pt x="470" y="350"/>
                  <a:pt x="467" y="352"/>
                  <a:pt x="467" y="356"/>
                </a:cubicBezTo>
                <a:cubicBezTo>
                  <a:pt x="467" y="359"/>
                  <a:pt x="470" y="362"/>
                  <a:pt x="474" y="362"/>
                </a:cubicBezTo>
                <a:cubicBezTo>
                  <a:pt x="478" y="362"/>
                  <a:pt x="482" y="359"/>
                  <a:pt x="482" y="356"/>
                </a:cubicBezTo>
                <a:cubicBezTo>
                  <a:pt x="482" y="352"/>
                  <a:pt x="478" y="350"/>
                  <a:pt x="474" y="350"/>
                </a:cubicBezTo>
                <a:close/>
                <a:moveTo>
                  <a:pt x="497" y="348"/>
                </a:moveTo>
                <a:cubicBezTo>
                  <a:pt x="493" y="348"/>
                  <a:pt x="490" y="351"/>
                  <a:pt x="490" y="355"/>
                </a:cubicBezTo>
                <a:cubicBezTo>
                  <a:pt x="490" y="359"/>
                  <a:pt x="493" y="362"/>
                  <a:pt x="497" y="362"/>
                </a:cubicBezTo>
                <a:cubicBezTo>
                  <a:pt x="501" y="362"/>
                  <a:pt x="505" y="359"/>
                  <a:pt x="505" y="355"/>
                </a:cubicBezTo>
                <a:cubicBezTo>
                  <a:pt x="505" y="351"/>
                  <a:pt x="501" y="348"/>
                  <a:pt x="497" y="348"/>
                </a:cubicBezTo>
                <a:close/>
                <a:moveTo>
                  <a:pt x="474" y="369"/>
                </a:moveTo>
                <a:cubicBezTo>
                  <a:pt x="470" y="369"/>
                  <a:pt x="467" y="372"/>
                  <a:pt x="467" y="376"/>
                </a:cubicBezTo>
                <a:cubicBezTo>
                  <a:pt x="467" y="379"/>
                  <a:pt x="470" y="382"/>
                  <a:pt x="474" y="382"/>
                </a:cubicBezTo>
                <a:cubicBezTo>
                  <a:pt x="478" y="382"/>
                  <a:pt x="482" y="379"/>
                  <a:pt x="482" y="376"/>
                </a:cubicBezTo>
                <a:cubicBezTo>
                  <a:pt x="482" y="372"/>
                  <a:pt x="478" y="369"/>
                  <a:pt x="474" y="369"/>
                </a:cubicBezTo>
                <a:close/>
                <a:moveTo>
                  <a:pt x="497" y="368"/>
                </a:moveTo>
                <a:cubicBezTo>
                  <a:pt x="493" y="368"/>
                  <a:pt x="490" y="371"/>
                  <a:pt x="490" y="374"/>
                </a:cubicBezTo>
                <a:cubicBezTo>
                  <a:pt x="490" y="378"/>
                  <a:pt x="493" y="381"/>
                  <a:pt x="497" y="381"/>
                </a:cubicBezTo>
                <a:cubicBezTo>
                  <a:pt x="501" y="381"/>
                  <a:pt x="505" y="378"/>
                  <a:pt x="505" y="374"/>
                </a:cubicBezTo>
                <a:cubicBezTo>
                  <a:pt x="505" y="371"/>
                  <a:pt x="501" y="368"/>
                  <a:pt x="497" y="368"/>
                </a:cubicBezTo>
                <a:close/>
                <a:moveTo>
                  <a:pt x="474" y="388"/>
                </a:moveTo>
                <a:cubicBezTo>
                  <a:pt x="470" y="388"/>
                  <a:pt x="467" y="391"/>
                  <a:pt x="467" y="395"/>
                </a:cubicBezTo>
                <a:cubicBezTo>
                  <a:pt x="467" y="398"/>
                  <a:pt x="470" y="401"/>
                  <a:pt x="474" y="401"/>
                </a:cubicBezTo>
                <a:cubicBezTo>
                  <a:pt x="478" y="401"/>
                  <a:pt x="482" y="398"/>
                  <a:pt x="482" y="395"/>
                </a:cubicBezTo>
                <a:cubicBezTo>
                  <a:pt x="482" y="391"/>
                  <a:pt x="478" y="388"/>
                  <a:pt x="474" y="388"/>
                </a:cubicBezTo>
                <a:close/>
                <a:moveTo>
                  <a:pt x="497" y="387"/>
                </a:moveTo>
                <a:cubicBezTo>
                  <a:pt x="493" y="387"/>
                  <a:pt x="490" y="390"/>
                  <a:pt x="490" y="393"/>
                </a:cubicBezTo>
                <a:cubicBezTo>
                  <a:pt x="490" y="397"/>
                  <a:pt x="493" y="400"/>
                  <a:pt x="497" y="400"/>
                </a:cubicBezTo>
                <a:cubicBezTo>
                  <a:pt x="501" y="400"/>
                  <a:pt x="505" y="397"/>
                  <a:pt x="505" y="393"/>
                </a:cubicBezTo>
                <a:cubicBezTo>
                  <a:pt x="505" y="390"/>
                  <a:pt x="501" y="387"/>
                  <a:pt x="497" y="387"/>
                </a:cubicBezTo>
                <a:close/>
                <a:moveTo>
                  <a:pt x="474" y="407"/>
                </a:moveTo>
                <a:cubicBezTo>
                  <a:pt x="470" y="407"/>
                  <a:pt x="467" y="410"/>
                  <a:pt x="467" y="414"/>
                </a:cubicBezTo>
                <a:cubicBezTo>
                  <a:pt x="467" y="418"/>
                  <a:pt x="470" y="421"/>
                  <a:pt x="474" y="421"/>
                </a:cubicBezTo>
                <a:cubicBezTo>
                  <a:pt x="478" y="421"/>
                  <a:pt x="482" y="418"/>
                  <a:pt x="482" y="414"/>
                </a:cubicBezTo>
                <a:cubicBezTo>
                  <a:pt x="482" y="410"/>
                  <a:pt x="478" y="407"/>
                  <a:pt x="474" y="407"/>
                </a:cubicBezTo>
                <a:close/>
                <a:moveTo>
                  <a:pt x="497" y="406"/>
                </a:moveTo>
                <a:cubicBezTo>
                  <a:pt x="493" y="406"/>
                  <a:pt x="490" y="409"/>
                  <a:pt x="490" y="413"/>
                </a:cubicBezTo>
                <a:cubicBezTo>
                  <a:pt x="490" y="416"/>
                  <a:pt x="493" y="419"/>
                  <a:pt x="497" y="419"/>
                </a:cubicBezTo>
                <a:cubicBezTo>
                  <a:pt x="501" y="419"/>
                  <a:pt x="505" y="416"/>
                  <a:pt x="505" y="413"/>
                </a:cubicBezTo>
                <a:cubicBezTo>
                  <a:pt x="505" y="409"/>
                  <a:pt x="501" y="406"/>
                  <a:pt x="497" y="406"/>
                </a:cubicBezTo>
                <a:close/>
                <a:moveTo>
                  <a:pt x="474" y="427"/>
                </a:moveTo>
                <a:cubicBezTo>
                  <a:pt x="470" y="427"/>
                  <a:pt x="467" y="430"/>
                  <a:pt x="467" y="434"/>
                </a:cubicBezTo>
                <a:cubicBezTo>
                  <a:pt x="467" y="437"/>
                  <a:pt x="470" y="440"/>
                  <a:pt x="474" y="440"/>
                </a:cubicBezTo>
                <a:cubicBezTo>
                  <a:pt x="478" y="440"/>
                  <a:pt x="482" y="437"/>
                  <a:pt x="482" y="434"/>
                </a:cubicBezTo>
                <a:cubicBezTo>
                  <a:pt x="482" y="430"/>
                  <a:pt x="478" y="427"/>
                  <a:pt x="474" y="427"/>
                </a:cubicBezTo>
                <a:close/>
                <a:moveTo>
                  <a:pt x="497" y="425"/>
                </a:moveTo>
                <a:cubicBezTo>
                  <a:pt x="493" y="425"/>
                  <a:pt x="490" y="428"/>
                  <a:pt x="490" y="432"/>
                </a:cubicBezTo>
                <a:cubicBezTo>
                  <a:pt x="490" y="435"/>
                  <a:pt x="493" y="438"/>
                  <a:pt x="497" y="438"/>
                </a:cubicBezTo>
                <a:cubicBezTo>
                  <a:pt x="501" y="438"/>
                  <a:pt x="505" y="435"/>
                  <a:pt x="505" y="432"/>
                </a:cubicBezTo>
                <a:cubicBezTo>
                  <a:pt x="505" y="428"/>
                  <a:pt x="501" y="425"/>
                  <a:pt x="497" y="425"/>
                </a:cubicBezTo>
                <a:close/>
                <a:moveTo>
                  <a:pt x="341" y="446"/>
                </a:moveTo>
                <a:cubicBezTo>
                  <a:pt x="337" y="446"/>
                  <a:pt x="334" y="448"/>
                  <a:pt x="334" y="452"/>
                </a:cubicBezTo>
                <a:cubicBezTo>
                  <a:pt x="334" y="455"/>
                  <a:pt x="337" y="458"/>
                  <a:pt x="341" y="458"/>
                </a:cubicBezTo>
                <a:cubicBezTo>
                  <a:pt x="346" y="458"/>
                  <a:pt x="349" y="455"/>
                  <a:pt x="349" y="452"/>
                </a:cubicBezTo>
                <a:cubicBezTo>
                  <a:pt x="349" y="448"/>
                  <a:pt x="346" y="446"/>
                  <a:pt x="341" y="446"/>
                </a:cubicBezTo>
                <a:close/>
                <a:moveTo>
                  <a:pt x="364" y="446"/>
                </a:moveTo>
                <a:cubicBezTo>
                  <a:pt x="359" y="446"/>
                  <a:pt x="356" y="448"/>
                  <a:pt x="356" y="452"/>
                </a:cubicBezTo>
                <a:cubicBezTo>
                  <a:pt x="356" y="455"/>
                  <a:pt x="359" y="458"/>
                  <a:pt x="364" y="458"/>
                </a:cubicBezTo>
                <a:cubicBezTo>
                  <a:pt x="368" y="458"/>
                  <a:pt x="371" y="455"/>
                  <a:pt x="371" y="452"/>
                </a:cubicBezTo>
                <a:cubicBezTo>
                  <a:pt x="371" y="448"/>
                  <a:pt x="368" y="446"/>
                  <a:pt x="364" y="446"/>
                </a:cubicBezTo>
                <a:close/>
                <a:moveTo>
                  <a:pt x="341" y="464"/>
                </a:moveTo>
                <a:cubicBezTo>
                  <a:pt x="337" y="464"/>
                  <a:pt x="334" y="467"/>
                  <a:pt x="334" y="471"/>
                </a:cubicBezTo>
                <a:cubicBezTo>
                  <a:pt x="334" y="475"/>
                  <a:pt x="337" y="478"/>
                  <a:pt x="341" y="478"/>
                </a:cubicBezTo>
                <a:cubicBezTo>
                  <a:pt x="346" y="478"/>
                  <a:pt x="349" y="475"/>
                  <a:pt x="349" y="471"/>
                </a:cubicBezTo>
                <a:cubicBezTo>
                  <a:pt x="349" y="467"/>
                  <a:pt x="346" y="464"/>
                  <a:pt x="341" y="464"/>
                </a:cubicBezTo>
                <a:close/>
                <a:moveTo>
                  <a:pt x="364" y="464"/>
                </a:moveTo>
                <a:cubicBezTo>
                  <a:pt x="359" y="464"/>
                  <a:pt x="356" y="467"/>
                  <a:pt x="356" y="471"/>
                </a:cubicBezTo>
                <a:cubicBezTo>
                  <a:pt x="356" y="475"/>
                  <a:pt x="359" y="478"/>
                  <a:pt x="364" y="478"/>
                </a:cubicBezTo>
                <a:cubicBezTo>
                  <a:pt x="368" y="478"/>
                  <a:pt x="371" y="475"/>
                  <a:pt x="371" y="471"/>
                </a:cubicBezTo>
                <a:cubicBezTo>
                  <a:pt x="371" y="467"/>
                  <a:pt x="368" y="464"/>
                  <a:pt x="364" y="464"/>
                </a:cubicBezTo>
                <a:close/>
                <a:moveTo>
                  <a:pt x="341" y="484"/>
                </a:moveTo>
                <a:cubicBezTo>
                  <a:pt x="337" y="484"/>
                  <a:pt x="334" y="487"/>
                  <a:pt x="334" y="490"/>
                </a:cubicBezTo>
                <a:cubicBezTo>
                  <a:pt x="334" y="494"/>
                  <a:pt x="337" y="497"/>
                  <a:pt x="341" y="497"/>
                </a:cubicBezTo>
                <a:cubicBezTo>
                  <a:pt x="346" y="497"/>
                  <a:pt x="349" y="494"/>
                  <a:pt x="349" y="490"/>
                </a:cubicBezTo>
                <a:cubicBezTo>
                  <a:pt x="349" y="487"/>
                  <a:pt x="346" y="484"/>
                  <a:pt x="341" y="484"/>
                </a:cubicBezTo>
                <a:close/>
                <a:moveTo>
                  <a:pt x="364" y="484"/>
                </a:moveTo>
                <a:cubicBezTo>
                  <a:pt x="359" y="484"/>
                  <a:pt x="356" y="487"/>
                  <a:pt x="356" y="490"/>
                </a:cubicBezTo>
                <a:cubicBezTo>
                  <a:pt x="356" y="494"/>
                  <a:pt x="359" y="497"/>
                  <a:pt x="364" y="497"/>
                </a:cubicBezTo>
                <a:cubicBezTo>
                  <a:pt x="368" y="497"/>
                  <a:pt x="371" y="494"/>
                  <a:pt x="371" y="490"/>
                </a:cubicBezTo>
                <a:cubicBezTo>
                  <a:pt x="371" y="487"/>
                  <a:pt x="368" y="484"/>
                  <a:pt x="364" y="484"/>
                </a:cubicBezTo>
                <a:close/>
                <a:moveTo>
                  <a:pt x="364" y="503"/>
                </a:moveTo>
                <a:cubicBezTo>
                  <a:pt x="359" y="503"/>
                  <a:pt x="356" y="506"/>
                  <a:pt x="356" y="509"/>
                </a:cubicBezTo>
                <a:cubicBezTo>
                  <a:pt x="356" y="513"/>
                  <a:pt x="359" y="516"/>
                  <a:pt x="364" y="516"/>
                </a:cubicBezTo>
                <a:cubicBezTo>
                  <a:pt x="368" y="516"/>
                  <a:pt x="371" y="513"/>
                  <a:pt x="371" y="509"/>
                </a:cubicBezTo>
                <a:cubicBezTo>
                  <a:pt x="371" y="506"/>
                  <a:pt x="368" y="503"/>
                  <a:pt x="364" y="503"/>
                </a:cubicBezTo>
                <a:close/>
                <a:moveTo>
                  <a:pt x="364" y="522"/>
                </a:moveTo>
                <a:cubicBezTo>
                  <a:pt x="359" y="522"/>
                  <a:pt x="356" y="525"/>
                  <a:pt x="356" y="529"/>
                </a:cubicBezTo>
                <a:cubicBezTo>
                  <a:pt x="356" y="533"/>
                  <a:pt x="359" y="536"/>
                  <a:pt x="364" y="536"/>
                </a:cubicBezTo>
                <a:cubicBezTo>
                  <a:pt x="368" y="536"/>
                  <a:pt x="371" y="533"/>
                  <a:pt x="371" y="529"/>
                </a:cubicBezTo>
                <a:cubicBezTo>
                  <a:pt x="371" y="525"/>
                  <a:pt x="368" y="522"/>
                  <a:pt x="364" y="522"/>
                </a:cubicBezTo>
                <a:close/>
                <a:moveTo>
                  <a:pt x="385" y="446"/>
                </a:moveTo>
                <a:cubicBezTo>
                  <a:pt x="381" y="446"/>
                  <a:pt x="378" y="448"/>
                  <a:pt x="378" y="452"/>
                </a:cubicBezTo>
                <a:cubicBezTo>
                  <a:pt x="378" y="455"/>
                  <a:pt x="381" y="458"/>
                  <a:pt x="385" y="458"/>
                </a:cubicBezTo>
                <a:cubicBezTo>
                  <a:pt x="389" y="458"/>
                  <a:pt x="393" y="455"/>
                  <a:pt x="393" y="452"/>
                </a:cubicBezTo>
                <a:cubicBezTo>
                  <a:pt x="393" y="448"/>
                  <a:pt x="389" y="446"/>
                  <a:pt x="385" y="446"/>
                </a:cubicBezTo>
                <a:close/>
                <a:moveTo>
                  <a:pt x="408" y="446"/>
                </a:moveTo>
                <a:cubicBezTo>
                  <a:pt x="404" y="446"/>
                  <a:pt x="401" y="448"/>
                  <a:pt x="401" y="452"/>
                </a:cubicBezTo>
                <a:cubicBezTo>
                  <a:pt x="401" y="455"/>
                  <a:pt x="404" y="458"/>
                  <a:pt x="408" y="458"/>
                </a:cubicBezTo>
                <a:cubicBezTo>
                  <a:pt x="413" y="458"/>
                  <a:pt x="416" y="455"/>
                  <a:pt x="416" y="452"/>
                </a:cubicBezTo>
                <a:cubicBezTo>
                  <a:pt x="416" y="448"/>
                  <a:pt x="413" y="446"/>
                  <a:pt x="408" y="446"/>
                </a:cubicBezTo>
                <a:close/>
                <a:moveTo>
                  <a:pt x="385" y="464"/>
                </a:moveTo>
                <a:cubicBezTo>
                  <a:pt x="381" y="464"/>
                  <a:pt x="378" y="467"/>
                  <a:pt x="378" y="471"/>
                </a:cubicBezTo>
                <a:cubicBezTo>
                  <a:pt x="378" y="475"/>
                  <a:pt x="381" y="478"/>
                  <a:pt x="385" y="478"/>
                </a:cubicBezTo>
                <a:cubicBezTo>
                  <a:pt x="389" y="478"/>
                  <a:pt x="393" y="475"/>
                  <a:pt x="393" y="471"/>
                </a:cubicBezTo>
                <a:cubicBezTo>
                  <a:pt x="393" y="467"/>
                  <a:pt x="389" y="464"/>
                  <a:pt x="385" y="464"/>
                </a:cubicBezTo>
                <a:close/>
                <a:moveTo>
                  <a:pt x="408" y="464"/>
                </a:moveTo>
                <a:cubicBezTo>
                  <a:pt x="404" y="464"/>
                  <a:pt x="401" y="467"/>
                  <a:pt x="401" y="471"/>
                </a:cubicBezTo>
                <a:cubicBezTo>
                  <a:pt x="401" y="475"/>
                  <a:pt x="404" y="478"/>
                  <a:pt x="408" y="478"/>
                </a:cubicBezTo>
                <a:cubicBezTo>
                  <a:pt x="413" y="478"/>
                  <a:pt x="416" y="475"/>
                  <a:pt x="416" y="471"/>
                </a:cubicBezTo>
                <a:cubicBezTo>
                  <a:pt x="416" y="467"/>
                  <a:pt x="413" y="464"/>
                  <a:pt x="408" y="464"/>
                </a:cubicBezTo>
                <a:close/>
                <a:moveTo>
                  <a:pt x="385" y="484"/>
                </a:moveTo>
                <a:cubicBezTo>
                  <a:pt x="381" y="484"/>
                  <a:pt x="378" y="487"/>
                  <a:pt x="378" y="490"/>
                </a:cubicBezTo>
                <a:cubicBezTo>
                  <a:pt x="378" y="494"/>
                  <a:pt x="381" y="497"/>
                  <a:pt x="385" y="497"/>
                </a:cubicBezTo>
                <a:cubicBezTo>
                  <a:pt x="389" y="497"/>
                  <a:pt x="393" y="494"/>
                  <a:pt x="393" y="490"/>
                </a:cubicBezTo>
                <a:cubicBezTo>
                  <a:pt x="393" y="487"/>
                  <a:pt x="389" y="484"/>
                  <a:pt x="385" y="484"/>
                </a:cubicBezTo>
                <a:close/>
                <a:moveTo>
                  <a:pt x="408" y="484"/>
                </a:moveTo>
                <a:cubicBezTo>
                  <a:pt x="404" y="484"/>
                  <a:pt x="401" y="487"/>
                  <a:pt x="401" y="490"/>
                </a:cubicBezTo>
                <a:cubicBezTo>
                  <a:pt x="401" y="494"/>
                  <a:pt x="404" y="497"/>
                  <a:pt x="408" y="497"/>
                </a:cubicBezTo>
                <a:cubicBezTo>
                  <a:pt x="413" y="497"/>
                  <a:pt x="416" y="494"/>
                  <a:pt x="416" y="490"/>
                </a:cubicBezTo>
                <a:cubicBezTo>
                  <a:pt x="416" y="487"/>
                  <a:pt x="413" y="484"/>
                  <a:pt x="408" y="484"/>
                </a:cubicBezTo>
                <a:close/>
                <a:moveTo>
                  <a:pt x="385" y="503"/>
                </a:moveTo>
                <a:cubicBezTo>
                  <a:pt x="381" y="503"/>
                  <a:pt x="378" y="506"/>
                  <a:pt x="378" y="509"/>
                </a:cubicBezTo>
                <a:cubicBezTo>
                  <a:pt x="378" y="513"/>
                  <a:pt x="381" y="516"/>
                  <a:pt x="385" y="516"/>
                </a:cubicBezTo>
                <a:cubicBezTo>
                  <a:pt x="389" y="516"/>
                  <a:pt x="393" y="513"/>
                  <a:pt x="393" y="509"/>
                </a:cubicBezTo>
                <a:cubicBezTo>
                  <a:pt x="393" y="506"/>
                  <a:pt x="389" y="503"/>
                  <a:pt x="385" y="503"/>
                </a:cubicBezTo>
                <a:close/>
                <a:moveTo>
                  <a:pt x="408" y="503"/>
                </a:moveTo>
                <a:cubicBezTo>
                  <a:pt x="404" y="503"/>
                  <a:pt x="401" y="506"/>
                  <a:pt x="401" y="509"/>
                </a:cubicBezTo>
                <a:cubicBezTo>
                  <a:pt x="401" y="513"/>
                  <a:pt x="404" y="516"/>
                  <a:pt x="408" y="516"/>
                </a:cubicBezTo>
                <a:cubicBezTo>
                  <a:pt x="413" y="516"/>
                  <a:pt x="416" y="513"/>
                  <a:pt x="416" y="509"/>
                </a:cubicBezTo>
                <a:cubicBezTo>
                  <a:pt x="416" y="506"/>
                  <a:pt x="413" y="503"/>
                  <a:pt x="408" y="503"/>
                </a:cubicBezTo>
                <a:close/>
                <a:moveTo>
                  <a:pt x="408" y="522"/>
                </a:moveTo>
                <a:cubicBezTo>
                  <a:pt x="404" y="522"/>
                  <a:pt x="401" y="525"/>
                  <a:pt x="401" y="529"/>
                </a:cubicBezTo>
                <a:cubicBezTo>
                  <a:pt x="401" y="533"/>
                  <a:pt x="404" y="536"/>
                  <a:pt x="408" y="536"/>
                </a:cubicBezTo>
                <a:cubicBezTo>
                  <a:pt x="413" y="536"/>
                  <a:pt x="416" y="533"/>
                  <a:pt x="416" y="529"/>
                </a:cubicBezTo>
                <a:cubicBezTo>
                  <a:pt x="416" y="525"/>
                  <a:pt x="413" y="522"/>
                  <a:pt x="408" y="522"/>
                </a:cubicBezTo>
                <a:close/>
                <a:moveTo>
                  <a:pt x="408" y="542"/>
                </a:moveTo>
                <a:cubicBezTo>
                  <a:pt x="404" y="542"/>
                  <a:pt x="401" y="545"/>
                  <a:pt x="401" y="549"/>
                </a:cubicBezTo>
                <a:cubicBezTo>
                  <a:pt x="401" y="552"/>
                  <a:pt x="404" y="556"/>
                  <a:pt x="408" y="556"/>
                </a:cubicBezTo>
                <a:cubicBezTo>
                  <a:pt x="413" y="556"/>
                  <a:pt x="416" y="552"/>
                  <a:pt x="416" y="549"/>
                </a:cubicBezTo>
                <a:cubicBezTo>
                  <a:pt x="416" y="545"/>
                  <a:pt x="413" y="542"/>
                  <a:pt x="408" y="542"/>
                </a:cubicBezTo>
                <a:close/>
                <a:moveTo>
                  <a:pt x="430" y="446"/>
                </a:moveTo>
                <a:cubicBezTo>
                  <a:pt x="426" y="446"/>
                  <a:pt x="423" y="448"/>
                  <a:pt x="423" y="452"/>
                </a:cubicBezTo>
                <a:cubicBezTo>
                  <a:pt x="423" y="455"/>
                  <a:pt x="426" y="458"/>
                  <a:pt x="430" y="458"/>
                </a:cubicBezTo>
                <a:cubicBezTo>
                  <a:pt x="434" y="458"/>
                  <a:pt x="438" y="455"/>
                  <a:pt x="438" y="452"/>
                </a:cubicBezTo>
                <a:cubicBezTo>
                  <a:pt x="438" y="448"/>
                  <a:pt x="434" y="446"/>
                  <a:pt x="430" y="446"/>
                </a:cubicBezTo>
                <a:close/>
                <a:moveTo>
                  <a:pt x="452" y="446"/>
                </a:moveTo>
                <a:cubicBezTo>
                  <a:pt x="448" y="446"/>
                  <a:pt x="445" y="448"/>
                  <a:pt x="445" y="452"/>
                </a:cubicBezTo>
                <a:cubicBezTo>
                  <a:pt x="445" y="455"/>
                  <a:pt x="448" y="458"/>
                  <a:pt x="452" y="458"/>
                </a:cubicBezTo>
                <a:cubicBezTo>
                  <a:pt x="457" y="458"/>
                  <a:pt x="460" y="455"/>
                  <a:pt x="460" y="452"/>
                </a:cubicBezTo>
                <a:cubicBezTo>
                  <a:pt x="460" y="448"/>
                  <a:pt x="457" y="446"/>
                  <a:pt x="452" y="446"/>
                </a:cubicBezTo>
                <a:close/>
                <a:moveTo>
                  <a:pt x="430" y="464"/>
                </a:moveTo>
                <a:cubicBezTo>
                  <a:pt x="426" y="464"/>
                  <a:pt x="423" y="467"/>
                  <a:pt x="423" y="471"/>
                </a:cubicBezTo>
                <a:cubicBezTo>
                  <a:pt x="423" y="475"/>
                  <a:pt x="426" y="478"/>
                  <a:pt x="430" y="478"/>
                </a:cubicBezTo>
                <a:cubicBezTo>
                  <a:pt x="434" y="478"/>
                  <a:pt x="438" y="475"/>
                  <a:pt x="438" y="471"/>
                </a:cubicBezTo>
                <a:cubicBezTo>
                  <a:pt x="438" y="467"/>
                  <a:pt x="434" y="464"/>
                  <a:pt x="430" y="464"/>
                </a:cubicBezTo>
                <a:close/>
                <a:moveTo>
                  <a:pt x="452" y="464"/>
                </a:moveTo>
                <a:cubicBezTo>
                  <a:pt x="448" y="464"/>
                  <a:pt x="445" y="467"/>
                  <a:pt x="445" y="471"/>
                </a:cubicBezTo>
                <a:cubicBezTo>
                  <a:pt x="445" y="475"/>
                  <a:pt x="448" y="478"/>
                  <a:pt x="452" y="478"/>
                </a:cubicBezTo>
                <a:cubicBezTo>
                  <a:pt x="457" y="478"/>
                  <a:pt x="460" y="475"/>
                  <a:pt x="460" y="471"/>
                </a:cubicBezTo>
                <a:cubicBezTo>
                  <a:pt x="460" y="467"/>
                  <a:pt x="457" y="464"/>
                  <a:pt x="452" y="464"/>
                </a:cubicBezTo>
                <a:close/>
                <a:moveTo>
                  <a:pt x="430" y="484"/>
                </a:moveTo>
                <a:cubicBezTo>
                  <a:pt x="426" y="484"/>
                  <a:pt x="423" y="487"/>
                  <a:pt x="423" y="490"/>
                </a:cubicBezTo>
                <a:cubicBezTo>
                  <a:pt x="423" y="494"/>
                  <a:pt x="426" y="497"/>
                  <a:pt x="430" y="497"/>
                </a:cubicBezTo>
                <a:cubicBezTo>
                  <a:pt x="434" y="497"/>
                  <a:pt x="438" y="494"/>
                  <a:pt x="438" y="490"/>
                </a:cubicBezTo>
                <a:cubicBezTo>
                  <a:pt x="438" y="487"/>
                  <a:pt x="434" y="484"/>
                  <a:pt x="430" y="484"/>
                </a:cubicBezTo>
                <a:close/>
                <a:moveTo>
                  <a:pt x="452" y="484"/>
                </a:moveTo>
                <a:cubicBezTo>
                  <a:pt x="448" y="484"/>
                  <a:pt x="445" y="487"/>
                  <a:pt x="445" y="490"/>
                </a:cubicBezTo>
                <a:cubicBezTo>
                  <a:pt x="445" y="494"/>
                  <a:pt x="448" y="497"/>
                  <a:pt x="452" y="497"/>
                </a:cubicBezTo>
                <a:cubicBezTo>
                  <a:pt x="457" y="497"/>
                  <a:pt x="460" y="494"/>
                  <a:pt x="460" y="490"/>
                </a:cubicBezTo>
                <a:cubicBezTo>
                  <a:pt x="460" y="487"/>
                  <a:pt x="457" y="484"/>
                  <a:pt x="452" y="484"/>
                </a:cubicBezTo>
                <a:close/>
                <a:moveTo>
                  <a:pt x="430" y="503"/>
                </a:moveTo>
                <a:cubicBezTo>
                  <a:pt x="426" y="503"/>
                  <a:pt x="423" y="506"/>
                  <a:pt x="423" y="509"/>
                </a:cubicBezTo>
                <a:cubicBezTo>
                  <a:pt x="423" y="513"/>
                  <a:pt x="426" y="516"/>
                  <a:pt x="430" y="516"/>
                </a:cubicBezTo>
                <a:cubicBezTo>
                  <a:pt x="434" y="516"/>
                  <a:pt x="438" y="513"/>
                  <a:pt x="438" y="509"/>
                </a:cubicBezTo>
                <a:cubicBezTo>
                  <a:pt x="438" y="506"/>
                  <a:pt x="434" y="503"/>
                  <a:pt x="430" y="503"/>
                </a:cubicBezTo>
                <a:close/>
                <a:moveTo>
                  <a:pt x="452" y="503"/>
                </a:moveTo>
                <a:cubicBezTo>
                  <a:pt x="448" y="503"/>
                  <a:pt x="445" y="506"/>
                  <a:pt x="445" y="509"/>
                </a:cubicBezTo>
                <a:cubicBezTo>
                  <a:pt x="445" y="513"/>
                  <a:pt x="448" y="516"/>
                  <a:pt x="452" y="516"/>
                </a:cubicBezTo>
                <a:cubicBezTo>
                  <a:pt x="457" y="516"/>
                  <a:pt x="460" y="513"/>
                  <a:pt x="460" y="509"/>
                </a:cubicBezTo>
                <a:cubicBezTo>
                  <a:pt x="460" y="506"/>
                  <a:pt x="457" y="503"/>
                  <a:pt x="452" y="503"/>
                </a:cubicBezTo>
                <a:close/>
                <a:moveTo>
                  <a:pt x="430" y="522"/>
                </a:moveTo>
                <a:cubicBezTo>
                  <a:pt x="426" y="522"/>
                  <a:pt x="423" y="525"/>
                  <a:pt x="423" y="529"/>
                </a:cubicBezTo>
                <a:cubicBezTo>
                  <a:pt x="423" y="533"/>
                  <a:pt x="426" y="536"/>
                  <a:pt x="430" y="536"/>
                </a:cubicBezTo>
                <a:cubicBezTo>
                  <a:pt x="434" y="536"/>
                  <a:pt x="438" y="533"/>
                  <a:pt x="438" y="529"/>
                </a:cubicBezTo>
                <a:cubicBezTo>
                  <a:pt x="438" y="525"/>
                  <a:pt x="434" y="522"/>
                  <a:pt x="430" y="522"/>
                </a:cubicBezTo>
                <a:close/>
                <a:moveTo>
                  <a:pt x="452" y="522"/>
                </a:moveTo>
                <a:cubicBezTo>
                  <a:pt x="448" y="522"/>
                  <a:pt x="445" y="525"/>
                  <a:pt x="445" y="529"/>
                </a:cubicBezTo>
                <a:cubicBezTo>
                  <a:pt x="445" y="533"/>
                  <a:pt x="448" y="536"/>
                  <a:pt x="452" y="536"/>
                </a:cubicBezTo>
                <a:cubicBezTo>
                  <a:pt x="457" y="536"/>
                  <a:pt x="460" y="533"/>
                  <a:pt x="460" y="529"/>
                </a:cubicBezTo>
                <a:cubicBezTo>
                  <a:pt x="460" y="525"/>
                  <a:pt x="457" y="522"/>
                  <a:pt x="452" y="522"/>
                </a:cubicBezTo>
                <a:close/>
                <a:moveTo>
                  <a:pt x="430" y="542"/>
                </a:moveTo>
                <a:cubicBezTo>
                  <a:pt x="426" y="542"/>
                  <a:pt x="423" y="545"/>
                  <a:pt x="423" y="549"/>
                </a:cubicBezTo>
                <a:cubicBezTo>
                  <a:pt x="423" y="552"/>
                  <a:pt x="426" y="556"/>
                  <a:pt x="430" y="556"/>
                </a:cubicBezTo>
                <a:cubicBezTo>
                  <a:pt x="434" y="556"/>
                  <a:pt x="438" y="552"/>
                  <a:pt x="438" y="549"/>
                </a:cubicBezTo>
                <a:cubicBezTo>
                  <a:pt x="438" y="545"/>
                  <a:pt x="434" y="542"/>
                  <a:pt x="430" y="542"/>
                </a:cubicBezTo>
                <a:close/>
                <a:moveTo>
                  <a:pt x="452" y="542"/>
                </a:moveTo>
                <a:cubicBezTo>
                  <a:pt x="448" y="542"/>
                  <a:pt x="445" y="545"/>
                  <a:pt x="445" y="549"/>
                </a:cubicBezTo>
                <a:cubicBezTo>
                  <a:pt x="445" y="552"/>
                  <a:pt x="448" y="556"/>
                  <a:pt x="452" y="556"/>
                </a:cubicBezTo>
                <a:cubicBezTo>
                  <a:pt x="457" y="556"/>
                  <a:pt x="460" y="552"/>
                  <a:pt x="460" y="549"/>
                </a:cubicBezTo>
                <a:cubicBezTo>
                  <a:pt x="460" y="545"/>
                  <a:pt x="457" y="542"/>
                  <a:pt x="452" y="542"/>
                </a:cubicBezTo>
                <a:close/>
                <a:moveTo>
                  <a:pt x="430" y="561"/>
                </a:moveTo>
                <a:cubicBezTo>
                  <a:pt x="426" y="561"/>
                  <a:pt x="423" y="564"/>
                  <a:pt x="423" y="567"/>
                </a:cubicBezTo>
                <a:cubicBezTo>
                  <a:pt x="423" y="571"/>
                  <a:pt x="426" y="574"/>
                  <a:pt x="430" y="574"/>
                </a:cubicBezTo>
                <a:cubicBezTo>
                  <a:pt x="434" y="574"/>
                  <a:pt x="438" y="571"/>
                  <a:pt x="438" y="567"/>
                </a:cubicBezTo>
                <a:cubicBezTo>
                  <a:pt x="438" y="564"/>
                  <a:pt x="434" y="561"/>
                  <a:pt x="430" y="561"/>
                </a:cubicBezTo>
                <a:close/>
                <a:moveTo>
                  <a:pt x="452" y="561"/>
                </a:moveTo>
                <a:cubicBezTo>
                  <a:pt x="448" y="561"/>
                  <a:pt x="445" y="564"/>
                  <a:pt x="445" y="567"/>
                </a:cubicBezTo>
                <a:cubicBezTo>
                  <a:pt x="445" y="571"/>
                  <a:pt x="448" y="574"/>
                  <a:pt x="452" y="574"/>
                </a:cubicBezTo>
                <a:cubicBezTo>
                  <a:pt x="457" y="574"/>
                  <a:pt x="460" y="571"/>
                  <a:pt x="460" y="567"/>
                </a:cubicBezTo>
                <a:cubicBezTo>
                  <a:pt x="460" y="564"/>
                  <a:pt x="457" y="561"/>
                  <a:pt x="452" y="561"/>
                </a:cubicBezTo>
                <a:close/>
                <a:moveTo>
                  <a:pt x="430" y="580"/>
                </a:moveTo>
                <a:cubicBezTo>
                  <a:pt x="426" y="580"/>
                  <a:pt x="423" y="583"/>
                  <a:pt x="423" y="587"/>
                </a:cubicBezTo>
                <a:cubicBezTo>
                  <a:pt x="423" y="590"/>
                  <a:pt x="426" y="593"/>
                  <a:pt x="430" y="593"/>
                </a:cubicBezTo>
                <a:cubicBezTo>
                  <a:pt x="434" y="593"/>
                  <a:pt x="438" y="590"/>
                  <a:pt x="438" y="587"/>
                </a:cubicBezTo>
                <a:cubicBezTo>
                  <a:pt x="438" y="583"/>
                  <a:pt x="434" y="580"/>
                  <a:pt x="430" y="580"/>
                </a:cubicBezTo>
                <a:close/>
                <a:moveTo>
                  <a:pt x="452" y="580"/>
                </a:moveTo>
                <a:cubicBezTo>
                  <a:pt x="448" y="580"/>
                  <a:pt x="445" y="583"/>
                  <a:pt x="445" y="587"/>
                </a:cubicBezTo>
                <a:cubicBezTo>
                  <a:pt x="445" y="590"/>
                  <a:pt x="448" y="593"/>
                  <a:pt x="452" y="593"/>
                </a:cubicBezTo>
                <a:cubicBezTo>
                  <a:pt x="457" y="593"/>
                  <a:pt x="460" y="590"/>
                  <a:pt x="460" y="587"/>
                </a:cubicBezTo>
                <a:cubicBezTo>
                  <a:pt x="460" y="583"/>
                  <a:pt x="457" y="580"/>
                  <a:pt x="452" y="580"/>
                </a:cubicBezTo>
                <a:close/>
                <a:moveTo>
                  <a:pt x="474" y="446"/>
                </a:moveTo>
                <a:cubicBezTo>
                  <a:pt x="470" y="446"/>
                  <a:pt x="467" y="448"/>
                  <a:pt x="467" y="452"/>
                </a:cubicBezTo>
                <a:cubicBezTo>
                  <a:pt x="467" y="455"/>
                  <a:pt x="470" y="458"/>
                  <a:pt x="474" y="458"/>
                </a:cubicBezTo>
                <a:cubicBezTo>
                  <a:pt x="478" y="458"/>
                  <a:pt x="482" y="455"/>
                  <a:pt x="482" y="452"/>
                </a:cubicBezTo>
                <a:cubicBezTo>
                  <a:pt x="482" y="448"/>
                  <a:pt x="478" y="446"/>
                  <a:pt x="474" y="446"/>
                </a:cubicBezTo>
                <a:close/>
                <a:moveTo>
                  <a:pt x="497" y="446"/>
                </a:moveTo>
                <a:cubicBezTo>
                  <a:pt x="493" y="446"/>
                  <a:pt x="490" y="448"/>
                  <a:pt x="490" y="452"/>
                </a:cubicBezTo>
                <a:cubicBezTo>
                  <a:pt x="490" y="455"/>
                  <a:pt x="493" y="458"/>
                  <a:pt x="497" y="458"/>
                </a:cubicBezTo>
                <a:cubicBezTo>
                  <a:pt x="501" y="458"/>
                  <a:pt x="505" y="455"/>
                  <a:pt x="505" y="452"/>
                </a:cubicBezTo>
                <a:cubicBezTo>
                  <a:pt x="505" y="448"/>
                  <a:pt x="501" y="446"/>
                  <a:pt x="497" y="446"/>
                </a:cubicBezTo>
                <a:close/>
                <a:moveTo>
                  <a:pt x="474" y="464"/>
                </a:moveTo>
                <a:cubicBezTo>
                  <a:pt x="470" y="464"/>
                  <a:pt x="467" y="467"/>
                  <a:pt x="467" y="471"/>
                </a:cubicBezTo>
                <a:cubicBezTo>
                  <a:pt x="467" y="475"/>
                  <a:pt x="470" y="478"/>
                  <a:pt x="474" y="478"/>
                </a:cubicBezTo>
                <a:cubicBezTo>
                  <a:pt x="478" y="478"/>
                  <a:pt x="482" y="475"/>
                  <a:pt x="482" y="471"/>
                </a:cubicBezTo>
                <a:cubicBezTo>
                  <a:pt x="482" y="467"/>
                  <a:pt x="478" y="464"/>
                  <a:pt x="474" y="464"/>
                </a:cubicBezTo>
                <a:close/>
                <a:moveTo>
                  <a:pt x="497" y="464"/>
                </a:moveTo>
                <a:cubicBezTo>
                  <a:pt x="493" y="464"/>
                  <a:pt x="490" y="467"/>
                  <a:pt x="490" y="471"/>
                </a:cubicBezTo>
                <a:cubicBezTo>
                  <a:pt x="490" y="475"/>
                  <a:pt x="493" y="478"/>
                  <a:pt x="497" y="478"/>
                </a:cubicBezTo>
                <a:cubicBezTo>
                  <a:pt x="501" y="478"/>
                  <a:pt x="505" y="475"/>
                  <a:pt x="505" y="471"/>
                </a:cubicBezTo>
                <a:cubicBezTo>
                  <a:pt x="505" y="467"/>
                  <a:pt x="501" y="464"/>
                  <a:pt x="497" y="464"/>
                </a:cubicBezTo>
                <a:close/>
                <a:moveTo>
                  <a:pt x="474" y="484"/>
                </a:moveTo>
                <a:cubicBezTo>
                  <a:pt x="470" y="484"/>
                  <a:pt x="467" y="487"/>
                  <a:pt x="467" y="490"/>
                </a:cubicBezTo>
                <a:cubicBezTo>
                  <a:pt x="467" y="494"/>
                  <a:pt x="470" y="497"/>
                  <a:pt x="474" y="497"/>
                </a:cubicBezTo>
                <a:cubicBezTo>
                  <a:pt x="478" y="497"/>
                  <a:pt x="482" y="494"/>
                  <a:pt x="482" y="490"/>
                </a:cubicBezTo>
                <a:cubicBezTo>
                  <a:pt x="482" y="487"/>
                  <a:pt x="478" y="484"/>
                  <a:pt x="474" y="484"/>
                </a:cubicBezTo>
                <a:close/>
                <a:moveTo>
                  <a:pt x="497" y="484"/>
                </a:moveTo>
                <a:cubicBezTo>
                  <a:pt x="493" y="484"/>
                  <a:pt x="490" y="487"/>
                  <a:pt x="490" y="490"/>
                </a:cubicBezTo>
                <a:cubicBezTo>
                  <a:pt x="490" y="494"/>
                  <a:pt x="493" y="497"/>
                  <a:pt x="497" y="497"/>
                </a:cubicBezTo>
                <a:cubicBezTo>
                  <a:pt x="501" y="497"/>
                  <a:pt x="505" y="494"/>
                  <a:pt x="505" y="490"/>
                </a:cubicBezTo>
                <a:cubicBezTo>
                  <a:pt x="505" y="487"/>
                  <a:pt x="501" y="484"/>
                  <a:pt x="497" y="484"/>
                </a:cubicBezTo>
                <a:close/>
                <a:moveTo>
                  <a:pt x="474" y="503"/>
                </a:moveTo>
                <a:cubicBezTo>
                  <a:pt x="470" y="503"/>
                  <a:pt x="467" y="506"/>
                  <a:pt x="467" y="509"/>
                </a:cubicBezTo>
                <a:cubicBezTo>
                  <a:pt x="467" y="513"/>
                  <a:pt x="470" y="516"/>
                  <a:pt x="474" y="516"/>
                </a:cubicBezTo>
                <a:cubicBezTo>
                  <a:pt x="478" y="516"/>
                  <a:pt x="482" y="513"/>
                  <a:pt x="482" y="509"/>
                </a:cubicBezTo>
                <a:cubicBezTo>
                  <a:pt x="482" y="506"/>
                  <a:pt x="478" y="503"/>
                  <a:pt x="474" y="503"/>
                </a:cubicBezTo>
                <a:close/>
                <a:moveTo>
                  <a:pt x="497" y="503"/>
                </a:moveTo>
                <a:cubicBezTo>
                  <a:pt x="493" y="503"/>
                  <a:pt x="490" y="506"/>
                  <a:pt x="490" y="509"/>
                </a:cubicBezTo>
                <a:cubicBezTo>
                  <a:pt x="490" y="513"/>
                  <a:pt x="493" y="516"/>
                  <a:pt x="497" y="516"/>
                </a:cubicBezTo>
                <a:cubicBezTo>
                  <a:pt x="501" y="516"/>
                  <a:pt x="505" y="513"/>
                  <a:pt x="505" y="509"/>
                </a:cubicBezTo>
                <a:cubicBezTo>
                  <a:pt x="505" y="506"/>
                  <a:pt x="501" y="503"/>
                  <a:pt x="497" y="503"/>
                </a:cubicBezTo>
                <a:close/>
                <a:moveTo>
                  <a:pt x="474" y="522"/>
                </a:moveTo>
                <a:cubicBezTo>
                  <a:pt x="470" y="522"/>
                  <a:pt x="467" y="525"/>
                  <a:pt x="467" y="529"/>
                </a:cubicBezTo>
                <a:cubicBezTo>
                  <a:pt x="467" y="533"/>
                  <a:pt x="470" y="536"/>
                  <a:pt x="474" y="536"/>
                </a:cubicBezTo>
                <a:cubicBezTo>
                  <a:pt x="478" y="536"/>
                  <a:pt x="482" y="533"/>
                  <a:pt x="482" y="529"/>
                </a:cubicBezTo>
                <a:cubicBezTo>
                  <a:pt x="482" y="525"/>
                  <a:pt x="478" y="522"/>
                  <a:pt x="474" y="522"/>
                </a:cubicBezTo>
                <a:close/>
                <a:moveTo>
                  <a:pt x="497" y="522"/>
                </a:moveTo>
                <a:cubicBezTo>
                  <a:pt x="493" y="522"/>
                  <a:pt x="490" y="525"/>
                  <a:pt x="490" y="529"/>
                </a:cubicBezTo>
                <a:cubicBezTo>
                  <a:pt x="490" y="533"/>
                  <a:pt x="493" y="536"/>
                  <a:pt x="497" y="536"/>
                </a:cubicBezTo>
                <a:cubicBezTo>
                  <a:pt x="501" y="536"/>
                  <a:pt x="505" y="533"/>
                  <a:pt x="505" y="529"/>
                </a:cubicBezTo>
                <a:cubicBezTo>
                  <a:pt x="505" y="525"/>
                  <a:pt x="501" y="522"/>
                  <a:pt x="497" y="522"/>
                </a:cubicBezTo>
                <a:close/>
                <a:moveTo>
                  <a:pt x="474" y="542"/>
                </a:moveTo>
                <a:cubicBezTo>
                  <a:pt x="470" y="542"/>
                  <a:pt x="467" y="545"/>
                  <a:pt x="467" y="549"/>
                </a:cubicBezTo>
                <a:cubicBezTo>
                  <a:pt x="467" y="552"/>
                  <a:pt x="470" y="556"/>
                  <a:pt x="474" y="556"/>
                </a:cubicBezTo>
                <a:cubicBezTo>
                  <a:pt x="478" y="556"/>
                  <a:pt x="482" y="552"/>
                  <a:pt x="482" y="549"/>
                </a:cubicBezTo>
                <a:cubicBezTo>
                  <a:pt x="482" y="545"/>
                  <a:pt x="478" y="542"/>
                  <a:pt x="474" y="542"/>
                </a:cubicBezTo>
                <a:close/>
                <a:moveTo>
                  <a:pt x="474" y="561"/>
                </a:moveTo>
                <a:cubicBezTo>
                  <a:pt x="470" y="561"/>
                  <a:pt x="467" y="564"/>
                  <a:pt x="467" y="567"/>
                </a:cubicBezTo>
                <a:cubicBezTo>
                  <a:pt x="467" y="571"/>
                  <a:pt x="470" y="574"/>
                  <a:pt x="474" y="574"/>
                </a:cubicBezTo>
                <a:cubicBezTo>
                  <a:pt x="478" y="574"/>
                  <a:pt x="482" y="571"/>
                  <a:pt x="482" y="567"/>
                </a:cubicBezTo>
                <a:cubicBezTo>
                  <a:pt x="482" y="564"/>
                  <a:pt x="478" y="561"/>
                  <a:pt x="474" y="561"/>
                </a:cubicBezTo>
                <a:close/>
                <a:moveTo>
                  <a:pt x="474" y="580"/>
                </a:moveTo>
                <a:cubicBezTo>
                  <a:pt x="470" y="580"/>
                  <a:pt x="467" y="583"/>
                  <a:pt x="467" y="587"/>
                </a:cubicBezTo>
                <a:cubicBezTo>
                  <a:pt x="467" y="590"/>
                  <a:pt x="470" y="593"/>
                  <a:pt x="474" y="593"/>
                </a:cubicBezTo>
                <a:cubicBezTo>
                  <a:pt x="478" y="593"/>
                  <a:pt x="482" y="590"/>
                  <a:pt x="482" y="587"/>
                </a:cubicBezTo>
                <a:cubicBezTo>
                  <a:pt x="482" y="583"/>
                  <a:pt x="478" y="580"/>
                  <a:pt x="474" y="580"/>
                </a:cubicBezTo>
                <a:close/>
                <a:moveTo>
                  <a:pt x="542" y="20"/>
                </a:moveTo>
                <a:cubicBezTo>
                  <a:pt x="538" y="20"/>
                  <a:pt x="534" y="23"/>
                  <a:pt x="534" y="27"/>
                </a:cubicBezTo>
                <a:cubicBezTo>
                  <a:pt x="534" y="30"/>
                  <a:pt x="538" y="33"/>
                  <a:pt x="542" y="33"/>
                </a:cubicBezTo>
                <a:cubicBezTo>
                  <a:pt x="546" y="33"/>
                  <a:pt x="549" y="30"/>
                  <a:pt x="549" y="27"/>
                </a:cubicBezTo>
                <a:cubicBezTo>
                  <a:pt x="549" y="23"/>
                  <a:pt x="546" y="20"/>
                  <a:pt x="542" y="20"/>
                </a:cubicBezTo>
                <a:close/>
                <a:moveTo>
                  <a:pt x="520" y="40"/>
                </a:moveTo>
                <a:cubicBezTo>
                  <a:pt x="516" y="40"/>
                  <a:pt x="512" y="43"/>
                  <a:pt x="512" y="46"/>
                </a:cubicBezTo>
                <a:cubicBezTo>
                  <a:pt x="512" y="50"/>
                  <a:pt x="516" y="53"/>
                  <a:pt x="520" y="53"/>
                </a:cubicBezTo>
                <a:cubicBezTo>
                  <a:pt x="524" y="53"/>
                  <a:pt x="528" y="50"/>
                  <a:pt x="528" y="46"/>
                </a:cubicBezTo>
                <a:cubicBezTo>
                  <a:pt x="528" y="43"/>
                  <a:pt x="524" y="40"/>
                  <a:pt x="520" y="40"/>
                </a:cubicBezTo>
                <a:close/>
                <a:moveTo>
                  <a:pt x="542" y="40"/>
                </a:moveTo>
                <a:cubicBezTo>
                  <a:pt x="538" y="40"/>
                  <a:pt x="534" y="43"/>
                  <a:pt x="534" y="46"/>
                </a:cubicBezTo>
                <a:cubicBezTo>
                  <a:pt x="534" y="50"/>
                  <a:pt x="538" y="53"/>
                  <a:pt x="542" y="53"/>
                </a:cubicBezTo>
                <a:cubicBezTo>
                  <a:pt x="546" y="53"/>
                  <a:pt x="549" y="50"/>
                  <a:pt x="549" y="46"/>
                </a:cubicBezTo>
                <a:cubicBezTo>
                  <a:pt x="549" y="43"/>
                  <a:pt x="546" y="40"/>
                  <a:pt x="542" y="40"/>
                </a:cubicBezTo>
                <a:close/>
                <a:moveTo>
                  <a:pt x="520" y="59"/>
                </a:moveTo>
                <a:cubicBezTo>
                  <a:pt x="516" y="59"/>
                  <a:pt x="512" y="62"/>
                  <a:pt x="512" y="65"/>
                </a:cubicBezTo>
                <a:cubicBezTo>
                  <a:pt x="512" y="69"/>
                  <a:pt x="516" y="72"/>
                  <a:pt x="520" y="72"/>
                </a:cubicBezTo>
                <a:cubicBezTo>
                  <a:pt x="524" y="72"/>
                  <a:pt x="528" y="69"/>
                  <a:pt x="528" y="65"/>
                </a:cubicBezTo>
                <a:cubicBezTo>
                  <a:pt x="528" y="62"/>
                  <a:pt x="524" y="59"/>
                  <a:pt x="520" y="59"/>
                </a:cubicBezTo>
                <a:close/>
                <a:moveTo>
                  <a:pt x="542" y="59"/>
                </a:moveTo>
                <a:cubicBezTo>
                  <a:pt x="538" y="59"/>
                  <a:pt x="534" y="62"/>
                  <a:pt x="534" y="65"/>
                </a:cubicBezTo>
                <a:cubicBezTo>
                  <a:pt x="534" y="69"/>
                  <a:pt x="538" y="72"/>
                  <a:pt x="542" y="72"/>
                </a:cubicBezTo>
                <a:cubicBezTo>
                  <a:pt x="546" y="72"/>
                  <a:pt x="549" y="69"/>
                  <a:pt x="549" y="65"/>
                </a:cubicBezTo>
                <a:cubicBezTo>
                  <a:pt x="549" y="62"/>
                  <a:pt x="546" y="59"/>
                  <a:pt x="542" y="59"/>
                </a:cubicBezTo>
                <a:close/>
                <a:moveTo>
                  <a:pt x="520" y="78"/>
                </a:moveTo>
                <a:cubicBezTo>
                  <a:pt x="516" y="78"/>
                  <a:pt x="512" y="81"/>
                  <a:pt x="512" y="85"/>
                </a:cubicBezTo>
                <a:cubicBezTo>
                  <a:pt x="512" y="88"/>
                  <a:pt x="516" y="91"/>
                  <a:pt x="520" y="91"/>
                </a:cubicBezTo>
                <a:cubicBezTo>
                  <a:pt x="524" y="91"/>
                  <a:pt x="528" y="88"/>
                  <a:pt x="528" y="85"/>
                </a:cubicBezTo>
                <a:cubicBezTo>
                  <a:pt x="528" y="81"/>
                  <a:pt x="524" y="78"/>
                  <a:pt x="520" y="78"/>
                </a:cubicBezTo>
                <a:close/>
                <a:moveTo>
                  <a:pt x="542" y="78"/>
                </a:moveTo>
                <a:cubicBezTo>
                  <a:pt x="538" y="78"/>
                  <a:pt x="534" y="81"/>
                  <a:pt x="534" y="85"/>
                </a:cubicBezTo>
                <a:cubicBezTo>
                  <a:pt x="534" y="88"/>
                  <a:pt x="538" y="91"/>
                  <a:pt x="542" y="91"/>
                </a:cubicBezTo>
                <a:cubicBezTo>
                  <a:pt x="546" y="91"/>
                  <a:pt x="549" y="88"/>
                  <a:pt x="549" y="85"/>
                </a:cubicBezTo>
                <a:cubicBezTo>
                  <a:pt x="549" y="81"/>
                  <a:pt x="546" y="78"/>
                  <a:pt x="542" y="78"/>
                </a:cubicBezTo>
                <a:close/>
                <a:moveTo>
                  <a:pt x="520" y="97"/>
                </a:moveTo>
                <a:cubicBezTo>
                  <a:pt x="516" y="97"/>
                  <a:pt x="512" y="100"/>
                  <a:pt x="512" y="104"/>
                </a:cubicBezTo>
                <a:cubicBezTo>
                  <a:pt x="512" y="107"/>
                  <a:pt x="516" y="110"/>
                  <a:pt x="520" y="110"/>
                </a:cubicBezTo>
                <a:cubicBezTo>
                  <a:pt x="524" y="110"/>
                  <a:pt x="528" y="107"/>
                  <a:pt x="528" y="104"/>
                </a:cubicBezTo>
                <a:cubicBezTo>
                  <a:pt x="528" y="100"/>
                  <a:pt x="524" y="97"/>
                  <a:pt x="520" y="97"/>
                </a:cubicBezTo>
                <a:close/>
                <a:moveTo>
                  <a:pt x="542" y="97"/>
                </a:moveTo>
                <a:cubicBezTo>
                  <a:pt x="538" y="97"/>
                  <a:pt x="534" y="100"/>
                  <a:pt x="534" y="104"/>
                </a:cubicBezTo>
                <a:cubicBezTo>
                  <a:pt x="534" y="107"/>
                  <a:pt x="538" y="110"/>
                  <a:pt x="542" y="110"/>
                </a:cubicBezTo>
                <a:cubicBezTo>
                  <a:pt x="546" y="110"/>
                  <a:pt x="549" y="107"/>
                  <a:pt x="549" y="104"/>
                </a:cubicBezTo>
                <a:cubicBezTo>
                  <a:pt x="549" y="100"/>
                  <a:pt x="546" y="97"/>
                  <a:pt x="542" y="97"/>
                </a:cubicBezTo>
                <a:close/>
                <a:moveTo>
                  <a:pt x="520" y="116"/>
                </a:moveTo>
                <a:cubicBezTo>
                  <a:pt x="516" y="116"/>
                  <a:pt x="512" y="119"/>
                  <a:pt x="512" y="123"/>
                </a:cubicBezTo>
                <a:cubicBezTo>
                  <a:pt x="512" y="127"/>
                  <a:pt x="516" y="130"/>
                  <a:pt x="520" y="130"/>
                </a:cubicBezTo>
                <a:cubicBezTo>
                  <a:pt x="524" y="130"/>
                  <a:pt x="528" y="127"/>
                  <a:pt x="528" y="123"/>
                </a:cubicBezTo>
                <a:cubicBezTo>
                  <a:pt x="528" y="119"/>
                  <a:pt x="524" y="116"/>
                  <a:pt x="520" y="116"/>
                </a:cubicBezTo>
                <a:close/>
                <a:moveTo>
                  <a:pt x="564" y="20"/>
                </a:moveTo>
                <a:cubicBezTo>
                  <a:pt x="559" y="20"/>
                  <a:pt x="556" y="23"/>
                  <a:pt x="556" y="27"/>
                </a:cubicBezTo>
                <a:cubicBezTo>
                  <a:pt x="556" y="30"/>
                  <a:pt x="559" y="33"/>
                  <a:pt x="564" y="33"/>
                </a:cubicBezTo>
                <a:cubicBezTo>
                  <a:pt x="568" y="33"/>
                  <a:pt x="571" y="30"/>
                  <a:pt x="571" y="27"/>
                </a:cubicBezTo>
                <a:cubicBezTo>
                  <a:pt x="571" y="23"/>
                  <a:pt x="568" y="20"/>
                  <a:pt x="564" y="20"/>
                </a:cubicBezTo>
                <a:close/>
                <a:moveTo>
                  <a:pt x="564" y="40"/>
                </a:moveTo>
                <a:cubicBezTo>
                  <a:pt x="559" y="40"/>
                  <a:pt x="556" y="43"/>
                  <a:pt x="556" y="46"/>
                </a:cubicBezTo>
                <a:cubicBezTo>
                  <a:pt x="556" y="50"/>
                  <a:pt x="559" y="53"/>
                  <a:pt x="564" y="53"/>
                </a:cubicBezTo>
                <a:cubicBezTo>
                  <a:pt x="568" y="53"/>
                  <a:pt x="571" y="50"/>
                  <a:pt x="571" y="46"/>
                </a:cubicBezTo>
                <a:cubicBezTo>
                  <a:pt x="571" y="43"/>
                  <a:pt x="568" y="40"/>
                  <a:pt x="564" y="40"/>
                </a:cubicBezTo>
                <a:close/>
                <a:moveTo>
                  <a:pt x="586" y="40"/>
                </a:moveTo>
                <a:cubicBezTo>
                  <a:pt x="582" y="40"/>
                  <a:pt x="579" y="43"/>
                  <a:pt x="579" y="46"/>
                </a:cubicBezTo>
                <a:cubicBezTo>
                  <a:pt x="579" y="50"/>
                  <a:pt x="582" y="53"/>
                  <a:pt x="586" y="53"/>
                </a:cubicBezTo>
                <a:cubicBezTo>
                  <a:pt x="590" y="53"/>
                  <a:pt x="593" y="50"/>
                  <a:pt x="593" y="46"/>
                </a:cubicBezTo>
                <a:cubicBezTo>
                  <a:pt x="593" y="43"/>
                  <a:pt x="590" y="40"/>
                  <a:pt x="586" y="40"/>
                </a:cubicBezTo>
                <a:close/>
                <a:moveTo>
                  <a:pt x="564" y="59"/>
                </a:moveTo>
                <a:cubicBezTo>
                  <a:pt x="559" y="59"/>
                  <a:pt x="556" y="62"/>
                  <a:pt x="556" y="65"/>
                </a:cubicBezTo>
                <a:cubicBezTo>
                  <a:pt x="556" y="69"/>
                  <a:pt x="559" y="72"/>
                  <a:pt x="564" y="72"/>
                </a:cubicBezTo>
                <a:cubicBezTo>
                  <a:pt x="568" y="72"/>
                  <a:pt x="571" y="69"/>
                  <a:pt x="571" y="65"/>
                </a:cubicBezTo>
                <a:cubicBezTo>
                  <a:pt x="571" y="62"/>
                  <a:pt x="568" y="59"/>
                  <a:pt x="564" y="59"/>
                </a:cubicBezTo>
                <a:close/>
                <a:moveTo>
                  <a:pt x="586" y="59"/>
                </a:moveTo>
                <a:cubicBezTo>
                  <a:pt x="582" y="59"/>
                  <a:pt x="579" y="62"/>
                  <a:pt x="579" y="65"/>
                </a:cubicBezTo>
                <a:cubicBezTo>
                  <a:pt x="579" y="69"/>
                  <a:pt x="582" y="72"/>
                  <a:pt x="586" y="72"/>
                </a:cubicBezTo>
                <a:cubicBezTo>
                  <a:pt x="590" y="72"/>
                  <a:pt x="593" y="69"/>
                  <a:pt x="593" y="65"/>
                </a:cubicBezTo>
                <a:cubicBezTo>
                  <a:pt x="593" y="62"/>
                  <a:pt x="590" y="59"/>
                  <a:pt x="586" y="59"/>
                </a:cubicBezTo>
                <a:close/>
                <a:moveTo>
                  <a:pt x="564" y="78"/>
                </a:moveTo>
                <a:cubicBezTo>
                  <a:pt x="559" y="78"/>
                  <a:pt x="556" y="81"/>
                  <a:pt x="556" y="85"/>
                </a:cubicBezTo>
                <a:cubicBezTo>
                  <a:pt x="556" y="88"/>
                  <a:pt x="559" y="91"/>
                  <a:pt x="564" y="91"/>
                </a:cubicBezTo>
                <a:cubicBezTo>
                  <a:pt x="568" y="91"/>
                  <a:pt x="571" y="88"/>
                  <a:pt x="571" y="85"/>
                </a:cubicBezTo>
                <a:cubicBezTo>
                  <a:pt x="571" y="81"/>
                  <a:pt x="568" y="78"/>
                  <a:pt x="564" y="78"/>
                </a:cubicBezTo>
                <a:close/>
                <a:moveTo>
                  <a:pt x="586" y="78"/>
                </a:moveTo>
                <a:cubicBezTo>
                  <a:pt x="582" y="78"/>
                  <a:pt x="579" y="81"/>
                  <a:pt x="579" y="85"/>
                </a:cubicBezTo>
                <a:cubicBezTo>
                  <a:pt x="579" y="88"/>
                  <a:pt x="582" y="91"/>
                  <a:pt x="586" y="91"/>
                </a:cubicBezTo>
                <a:cubicBezTo>
                  <a:pt x="590" y="91"/>
                  <a:pt x="593" y="88"/>
                  <a:pt x="593" y="85"/>
                </a:cubicBezTo>
                <a:cubicBezTo>
                  <a:pt x="593" y="81"/>
                  <a:pt x="590" y="78"/>
                  <a:pt x="586" y="78"/>
                </a:cubicBezTo>
                <a:close/>
                <a:moveTo>
                  <a:pt x="564" y="97"/>
                </a:moveTo>
                <a:cubicBezTo>
                  <a:pt x="559" y="97"/>
                  <a:pt x="556" y="100"/>
                  <a:pt x="556" y="104"/>
                </a:cubicBezTo>
                <a:cubicBezTo>
                  <a:pt x="556" y="107"/>
                  <a:pt x="559" y="110"/>
                  <a:pt x="564" y="110"/>
                </a:cubicBezTo>
                <a:cubicBezTo>
                  <a:pt x="568" y="110"/>
                  <a:pt x="571" y="107"/>
                  <a:pt x="571" y="104"/>
                </a:cubicBezTo>
                <a:cubicBezTo>
                  <a:pt x="571" y="100"/>
                  <a:pt x="568" y="97"/>
                  <a:pt x="564" y="97"/>
                </a:cubicBezTo>
                <a:close/>
                <a:moveTo>
                  <a:pt x="586" y="97"/>
                </a:moveTo>
                <a:cubicBezTo>
                  <a:pt x="582" y="97"/>
                  <a:pt x="579" y="100"/>
                  <a:pt x="579" y="104"/>
                </a:cubicBezTo>
                <a:cubicBezTo>
                  <a:pt x="579" y="107"/>
                  <a:pt x="582" y="110"/>
                  <a:pt x="586" y="110"/>
                </a:cubicBezTo>
                <a:cubicBezTo>
                  <a:pt x="590" y="110"/>
                  <a:pt x="593" y="107"/>
                  <a:pt x="593" y="104"/>
                </a:cubicBezTo>
                <a:cubicBezTo>
                  <a:pt x="593" y="100"/>
                  <a:pt x="590" y="97"/>
                  <a:pt x="586" y="97"/>
                </a:cubicBezTo>
                <a:close/>
                <a:moveTo>
                  <a:pt x="564" y="116"/>
                </a:moveTo>
                <a:cubicBezTo>
                  <a:pt x="559" y="116"/>
                  <a:pt x="556" y="119"/>
                  <a:pt x="556" y="123"/>
                </a:cubicBezTo>
                <a:cubicBezTo>
                  <a:pt x="556" y="127"/>
                  <a:pt x="559" y="130"/>
                  <a:pt x="564" y="130"/>
                </a:cubicBezTo>
                <a:cubicBezTo>
                  <a:pt x="568" y="130"/>
                  <a:pt x="571" y="127"/>
                  <a:pt x="571" y="123"/>
                </a:cubicBezTo>
                <a:cubicBezTo>
                  <a:pt x="571" y="119"/>
                  <a:pt x="568" y="116"/>
                  <a:pt x="564" y="116"/>
                </a:cubicBezTo>
                <a:close/>
                <a:moveTo>
                  <a:pt x="586" y="116"/>
                </a:moveTo>
                <a:cubicBezTo>
                  <a:pt x="582" y="116"/>
                  <a:pt x="579" y="119"/>
                  <a:pt x="579" y="123"/>
                </a:cubicBezTo>
                <a:cubicBezTo>
                  <a:pt x="579" y="127"/>
                  <a:pt x="582" y="130"/>
                  <a:pt x="586" y="130"/>
                </a:cubicBezTo>
                <a:cubicBezTo>
                  <a:pt x="590" y="130"/>
                  <a:pt x="593" y="127"/>
                  <a:pt x="593" y="123"/>
                </a:cubicBezTo>
                <a:cubicBezTo>
                  <a:pt x="593" y="119"/>
                  <a:pt x="590" y="116"/>
                  <a:pt x="586" y="116"/>
                </a:cubicBezTo>
                <a:close/>
                <a:moveTo>
                  <a:pt x="609" y="40"/>
                </a:moveTo>
                <a:cubicBezTo>
                  <a:pt x="605" y="40"/>
                  <a:pt x="601" y="43"/>
                  <a:pt x="601" y="46"/>
                </a:cubicBezTo>
                <a:cubicBezTo>
                  <a:pt x="601" y="50"/>
                  <a:pt x="605" y="53"/>
                  <a:pt x="609" y="53"/>
                </a:cubicBezTo>
                <a:cubicBezTo>
                  <a:pt x="613" y="53"/>
                  <a:pt x="616" y="50"/>
                  <a:pt x="616" y="46"/>
                </a:cubicBezTo>
                <a:cubicBezTo>
                  <a:pt x="616" y="43"/>
                  <a:pt x="613" y="40"/>
                  <a:pt x="609" y="40"/>
                </a:cubicBezTo>
                <a:close/>
                <a:moveTo>
                  <a:pt x="631" y="40"/>
                </a:moveTo>
                <a:cubicBezTo>
                  <a:pt x="627" y="40"/>
                  <a:pt x="623" y="43"/>
                  <a:pt x="623" y="46"/>
                </a:cubicBezTo>
                <a:cubicBezTo>
                  <a:pt x="623" y="50"/>
                  <a:pt x="627" y="53"/>
                  <a:pt x="631" y="53"/>
                </a:cubicBezTo>
                <a:cubicBezTo>
                  <a:pt x="635" y="53"/>
                  <a:pt x="638" y="50"/>
                  <a:pt x="638" y="46"/>
                </a:cubicBezTo>
                <a:cubicBezTo>
                  <a:pt x="638" y="43"/>
                  <a:pt x="635" y="40"/>
                  <a:pt x="631" y="40"/>
                </a:cubicBezTo>
                <a:close/>
                <a:moveTo>
                  <a:pt x="609" y="59"/>
                </a:moveTo>
                <a:cubicBezTo>
                  <a:pt x="605" y="59"/>
                  <a:pt x="601" y="62"/>
                  <a:pt x="601" y="65"/>
                </a:cubicBezTo>
                <a:cubicBezTo>
                  <a:pt x="601" y="69"/>
                  <a:pt x="605" y="72"/>
                  <a:pt x="609" y="72"/>
                </a:cubicBezTo>
                <a:cubicBezTo>
                  <a:pt x="613" y="72"/>
                  <a:pt x="616" y="69"/>
                  <a:pt x="616" y="65"/>
                </a:cubicBezTo>
                <a:cubicBezTo>
                  <a:pt x="616" y="62"/>
                  <a:pt x="613" y="59"/>
                  <a:pt x="609" y="59"/>
                </a:cubicBezTo>
                <a:close/>
                <a:moveTo>
                  <a:pt x="631" y="59"/>
                </a:moveTo>
                <a:cubicBezTo>
                  <a:pt x="627" y="59"/>
                  <a:pt x="623" y="62"/>
                  <a:pt x="623" y="65"/>
                </a:cubicBezTo>
                <a:cubicBezTo>
                  <a:pt x="623" y="69"/>
                  <a:pt x="627" y="72"/>
                  <a:pt x="631" y="72"/>
                </a:cubicBezTo>
                <a:cubicBezTo>
                  <a:pt x="635" y="72"/>
                  <a:pt x="638" y="69"/>
                  <a:pt x="638" y="65"/>
                </a:cubicBezTo>
                <a:cubicBezTo>
                  <a:pt x="638" y="62"/>
                  <a:pt x="635" y="59"/>
                  <a:pt x="631" y="59"/>
                </a:cubicBezTo>
                <a:close/>
                <a:moveTo>
                  <a:pt x="609" y="78"/>
                </a:moveTo>
                <a:cubicBezTo>
                  <a:pt x="605" y="78"/>
                  <a:pt x="601" y="81"/>
                  <a:pt x="601" y="85"/>
                </a:cubicBezTo>
                <a:cubicBezTo>
                  <a:pt x="601" y="88"/>
                  <a:pt x="605" y="91"/>
                  <a:pt x="609" y="91"/>
                </a:cubicBezTo>
                <a:cubicBezTo>
                  <a:pt x="613" y="91"/>
                  <a:pt x="616" y="88"/>
                  <a:pt x="616" y="85"/>
                </a:cubicBezTo>
                <a:cubicBezTo>
                  <a:pt x="616" y="81"/>
                  <a:pt x="613" y="78"/>
                  <a:pt x="609" y="78"/>
                </a:cubicBezTo>
                <a:close/>
                <a:moveTo>
                  <a:pt x="609" y="116"/>
                </a:moveTo>
                <a:cubicBezTo>
                  <a:pt x="605" y="116"/>
                  <a:pt x="601" y="119"/>
                  <a:pt x="601" y="123"/>
                </a:cubicBezTo>
                <a:cubicBezTo>
                  <a:pt x="601" y="127"/>
                  <a:pt x="605" y="130"/>
                  <a:pt x="609" y="130"/>
                </a:cubicBezTo>
                <a:cubicBezTo>
                  <a:pt x="613" y="130"/>
                  <a:pt x="616" y="127"/>
                  <a:pt x="616" y="123"/>
                </a:cubicBezTo>
                <a:cubicBezTo>
                  <a:pt x="616" y="119"/>
                  <a:pt x="613" y="116"/>
                  <a:pt x="609" y="116"/>
                </a:cubicBezTo>
                <a:close/>
                <a:moveTo>
                  <a:pt x="652" y="40"/>
                </a:moveTo>
                <a:cubicBezTo>
                  <a:pt x="648" y="40"/>
                  <a:pt x="645" y="43"/>
                  <a:pt x="645" y="46"/>
                </a:cubicBezTo>
                <a:cubicBezTo>
                  <a:pt x="645" y="50"/>
                  <a:pt x="648" y="53"/>
                  <a:pt x="652" y="53"/>
                </a:cubicBezTo>
                <a:cubicBezTo>
                  <a:pt x="657" y="53"/>
                  <a:pt x="660" y="50"/>
                  <a:pt x="660" y="46"/>
                </a:cubicBezTo>
                <a:cubicBezTo>
                  <a:pt x="660" y="43"/>
                  <a:pt x="657" y="40"/>
                  <a:pt x="652" y="40"/>
                </a:cubicBezTo>
                <a:close/>
                <a:moveTo>
                  <a:pt x="675" y="59"/>
                </a:moveTo>
                <a:cubicBezTo>
                  <a:pt x="671" y="59"/>
                  <a:pt x="667" y="61"/>
                  <a:pt x="667" y="65"/>
                </a:cubicBezTo>
                <a:cubicBezTo>
                  <a:pt x="667" y="69"/>
                  <a:pt x="671" y="72"/>
                  <a:pt x="675" y="72"/>
                </a:cubicBezTo>
                <a:cubicBezTo>
                  <a:pt x="679" y="72"/>
                  <a:pt x="682" y="69"/>
                  <a:pt x="682" y="65"/>
                </a:cubicBezTo>
                <a:cubicBezTo>
                  <a:pt x="682" y="63"/>
                  <a:pt x="679" y="59"/>
                  <a:pt x="675" y="59"/>
                </a:cubicBezTo>
                <a:close/>
                <a:moveTo>
                  <a:pt x="542" y="136"/>
                </a:moveTo>
                <a:cubicBezTo>
                  <a:pt x="538" y="136"/>
                  <a:pt x="534" y="139"/>
                  <a:pt x="534" y="143"/>
                </a:cubicBezTo>
                <a:cubicBezTo>
                  <a:pt x="534" y="146"/>
                  <a:pt x="538" y="149"/>
                  <a:pt x="542" y="149"/>
                </a:cubicBezTo>
                <a:cubicBezTo>
                  <a:pt x="546" y="149"/>
                  <a:pt x="549" y="146"/>
                  <a:pt x="549" y="143"/>
                </a:cubicBezTo>
                <a:cubicBezTo>
                  <a:pt x="549" y="139"/>
                  <a:pt x="546" y="136"/>
                  <a:pt x="542" y="136"/>
                </a:cubicBezTo>
                <a:close/>
                <a:moveTo>
                  <a:pt x="520" y="155"/>
                </a:moveTo>
                <a:cubicBezTo>
                  <a:pt x="516" y="155"/>
                  <a:pt x="512" y="158"/>
                  <a:pt x="512" y="162"/>
                </a:cubicBezTo>
                <a:cubicBezTo>
                  <a:pt x="512" y="166"/>
                  <a:pt x="516" y="169"/>
                  <a:pt x="520" y="169"/>
                </a:cubicBezTo>
                <a:cubicBezTo>
                  <a:pt x="524" y="169"/>
                  <a:pt x="528" y="166"/>
                  <a:pt x="528" y="162"/>
                </a:cubicBezTo>
                <a:cubicBezTo>
                  <a:pt x="528" y="158"/>
                  <a:pt x="524" y="155"/>
                  <a:pt x="520" y="155"/>
                </a:cubicBezTo>
                <a:close/>
                <a:moveTo>
                  <a:pt x="520" y="175"/>
                </a:moveTo>
                <a:cubicBezTo>
                  <a:pt x="516" y="175"/>
                  <a:pt x="512" y="178"/>
                  <a:pt x="512" y="182"/>
                </a:cubicBezTo>
                <a:cubicBezTo>
                  <a:pt x="512" y="185"/>
                  <a:pt x="516" y="188"/>
                  <a:pt x="520" y="188"/>
                </a:cubicBezTo>
                <a:cubicBezTo>
                  <a:pt x="524" y="188"/>
                  <a:pt x="528" y="185"/>
                  <a:pt x="528" y="182"/>
                </a:cubicBezTo>
                <a:cubicBezTo>
                  <a:pt x="528" y="178"/>
                  <a:pt x="524" y="175"/>
                  <a:pt x="520" y="175"/>
                </a:cubicBezTo>
                <a:close/>
                <a:moveTo>
                  <a:pt x="542" y="175"/>
                </a:moveTo>
                <a:cubicBezTo>
                  <a:pt x="538" y="175"/>
                  <a:pt x="534" y="178"/>
                  <a:pt x="534" y="182"/>
                </a:cubicBezTo>
                <a:cubicBezTo>
                  <a:pt x="534" y="185"/>
                  <a:pt x="538" y="188"/>
                  <a:pt x="542" y="188"/>
                </a:cubicBezTo>
                <a:cubicBezTo>
                  <a:pt x="546" y="188"/>
                  <a:pt x="549" y="185"/>
                  <a:pt x="549" y="182"/>
                </a:cubicBezTo>
                <a:cubicBezTo>
                  <a:pt x="549" y="178"/>
                  <a:pt x="546" y="175"/>
                  <a:pt x="542" y="175"/>
                </a:cubicBezTo>
                <a:close/>
                <a:moveTo>
                  <a:pt x="520" y="194"/>
                </a:moveTo>
                <a:cubicBezTo>
                  <a:pt x="516" y="194"/>
                  <a:pt x="512" y="197"/>
                  <a:pt x="512" y="201"/>
                </a:cubicBezTo>
                <a:cubicBezTo>
                  <a:pt x="512" y="205"/>
                  <a:pt x="516" y="208"/>
                  <a:pt x="520" y="208"/>
                </a:cubicBezTo>
                <a:cubicBezTo>
                  <a:pt x="524" y="208"/>
                  <a:pt x="528" y="205"/>
                  <a:pt x="528" y="201"/>
                </a:cubicBezTo>
                <a:cubicBezTo>
                  <a:pt x="528" y="197"/>
                  <a:pt x="524" y="194"/>
                  <a:pt x="520" y="194"/>
                </a:cubicBezTo>
                <a:close/>
                <a:moveTo>
                  <a:pt x="542" y="194"/>
                </a:moveTo>
                <a:cubicBezTo>
                  <a:pt x="538" y="194"/>
                  <a:pt x="534" y="197"/>
                  <a:pt x="534" y="201"/>
                </a:cubicBezTo>
                <a:cubicBezTo>
                  <a:pt x="534" y="205"/>
                  <a:pt x="538" y="208"/>
                  <a:pt x="542" y="208"/>
                </a:cubicBezTo>
                <a:cubicBezTo>
                  <a:pt x="546" y="208"/>
                  <a:pt x="549" y="205"/>
                  <a:pt x="549" y="201"/>
                </a:cubicBezTo>
                <a:cubicBezTo>
                  <a:pt x="549" y="197"/>
                  <a:pt x="546" y="194"/>
                  <a:pt x="542" y="194"/>
                </a:cubicBezTo>
                <a:close/>
                <a:moveTo>
                  <a:pt x="520" y="214"/>
                </a:moveTo>
                <a:cubicBezTo>
                  <a:pt x="516" y="214"/>
                  <a:pt x="512" y="217"/>
                  <a:pt x="512" y="220"/>
                </a:cubicBezTo>
                <a:cubicBezTo>
                  <a:pt x="512" y="224"/>
                  <a:pt x="516" y="227"/>
                  <a:pt x="520" y="227"/>
                </a:cubicBezTo>
                <a:cubicBezTo>
                  <a:pt x="524" y="227"/>
                  <a:pt x="528" y="224"/>
                  <a:pt x="528" y="220"/>
                </a:cubicBezTo>
                <a:cubicBezTo>
                  <a:pt x="528" y="217"/>
                  <a:pt x="524" y="214"/>
                  <a:pt x="520" y="214"/>
                </a:cubicBezTo>
                <a:close/>
                <a:moveTo>
                  <a:pt x="542" y="214"/>
                </a:moveTo>
                <a:cubicBezTo>
                  <a:pt x="538" y="214"/>
                  <a:pt x="534" y="217"/>
                  <a:pt x="534" y="220"/>
                </a:cubicBezTo>
                <a:cubicBezTo>
                  <a:pt x="534" y="224"/>
                  <a:pt x="538" y="227"/>
                  <a:pt x="542" y="227"/>
                </a:cubicBezTo>
                <a:cubicBezTo>
                  <a:pt x="546" y="227"/>
                  <a:pt x="549" y="224"/>
                  <a:pt x="549" y="220"/>
                </a:cubicBezTo>
                <a:cubicBezTo>
                  <a:pt x="549" y="217"/>
                  <a:pt x="546" y="214"/>
                  <a:pt x="542" y="214"/>
                </a:cubicBezTo>
                <a:close/>
                <a:moveTo>
                  <a:pt x="520" y="233"/>
                </a:moveTo>
                <a:cubicBezTo>
                  <a:pt x="516" y="233"/>
                  <a:pt x="512" y="236"/>
                  <a:pt x="512" y="239"/>
                </a:cubicBezTo>
                <a:cubicBezTo>
                  <a:pt x="512" y="243"/>
                  <a:pt x="516" y="245"/>
                  <a:pt x="520" y="245"/>
                </a:cubicBezTo>
                <a:cubicBezTo>
                  <a:pt x="524" y="245"/>
                  <a:pt x="528" y="243"/>
                  <a:pt x="528" y="239"/>
                </a:cubicBezTo>
                <a:cubicBezTo>
                  <a:pt x="528" y="236"/>
                  <a:pt x="524" y="233"/>
                  <a:pt x="520" y="233"/>
                </a:cubicBezTo>
                <a:close/>
                <a:moveTo>
                  <a:pt x="564" y="136"/>
                </a:moveTo>
                <a:cubicBezTo>
                  <a:pt x="559" y="136"/>
                  <a:pt x="556" y="139"/>
                  <a:pt x="556" y="143"/>
                </a:cubicBezTo>
                <a:cubicBezTo>
                  <a:pt x="556" y="146"/>
                  <a:pt x="559" y="149"/>
                  <a:pt x="564" y="149"/>
                </a:cubicBezTo>
                <a:cubicBezTo>
                  <a:pt x="568" y="149"/>
                  <a:pt x="571" y="146"/>
                  <a:pt x="571" y="143"/>
                </a:cubicBezTo>
                <a:cubicBezTo>
                  <a:pt x="571" y="139"/>
                  <a:pt x="568" y="136"/>
                  <a:pt x="564" y="136"/>
                </a:cubicBezTo>
                <a:close/>
                <a:moveTo>
                  <a:pt x="586" y="136"/>
                </a:moveTo>
                <a:cubicBezTo>
                  <a:pt x="582" y="136"/>
                  <a:pt x="579" y="139"/>
                  <a:pt x="579" y="143"/>
                </a:cubicBezTo>
                <a:cubicBezTo>
                  <a:pt x="579" y="146"/>
                  <a:pt x="582" y="149"/>
                  <a:pt x="586" y="149"/>
                </a:cubicBezTo>
                <a:cubicBezTo>
                  <a:pt x="590" y="149"/>
                  <a:pt x="593" y="146"/>
                  <a:pt x="593" y="143"/>
                </a:cubicBezTo>
                <a:cubicBezTo>
                  <a:pt x="593" y="139"/>
                  <a:pt x="590" y="136"/>
                  <a:pt x="586" y="136"/>
                </a:cubicBezTo>
                <a:close/>
                <a:moveTo>
                  <a:pt x="564" y="155"/>
                </a:moveTo>
                <a:cubicBezTo>
                  <a:pt x="559" y="155"/>
                  <a:pt x="556" y="158"/>
                  <a:pt x="556" y="162"/>
                </a:cubicBezTo>
                <a:cubicBezTo>
                  <a:pt x="556" y="166"/>
                  <a:pt x="559" y="169"/>
                  <a:pt x="564" y="169"/>
                </a:cubicBezTo>
                <a:cubicBezTo>
                  <a:pt x="568" y="169"/>
                  <a:pt x="571" y="166"/>
                  <a:pt x="571" y="162"/>
                </a:cubicBezTo>
                <a:cubicBezTo>
                  <a:pt x="571" y="158"/>
                  <a:pt x="568" y="155"/>
                  <a:pt x="564" y="155"/>
                </a:cubicBezTo>
                <a:close/>
                <a:moveTo>
                  <a:pt x="586" y="155"/>
                </a:moveTo>
                <a:cubicBezTo>
                  <a:pt x="582" y="155"/>
                  <a:pt x="579" y="158"/>
                  <a:pt x="579" y="162"/>
                </a:cubicBezTo>
                <a:cubicBezTo>
                  <a:pt x="579" y="166"/>
                  <a:pt x="582" y="169"/>
                  <a:pt x="586" y="169"/>
                </a:cubicBezTo>
                <a:cubicBezTo>
                  <a:pt x="590" y="169"/>
                  <a:pt x="593" y="166"/>
                  <a:pt x="593" y="162"/>
                </a:cubicBezTo>
                <a:cubicBezTo>
                  <a:pt x="593" y="158"/>
                  <a:pt x="590" y="155"/>
                  <a:pt x="586" y="155"/>
                </a:cubicBezTo>
                <a:close/>
                <a:moveTo>
                  <a:pt x="586" y="175"/>
                </a:moveTo>
                <a:cubicBezTo>
                  <a:pt x="582" y="175"/>
                  <a:pt x="579" y="178"/>
                  <a:pt x="579" y="182"/>
                </a:cubicBezTo>
                <a:cubicBezTo>
                  <a:pt x="579" y="185"/>
                  <a:pt x="582" y="188"/>
                  <a:pt x="586" y="188"/>
                </a:cubicBezTo>
                <a:cubicBezTo>
                  <a:pt x="590" y="188"/>
                  <a:pt x="593" y="185"/>
                  <a:pt x="593" y="182"/>
                </a:cubicBezTo>
                <a:cubicBezTo>
                  <a:pt x="593" y="178"/>
                  <a:pt x="590" y="175"/>
                  <a:pt x="586" y="175"/>
                </a:cubicBezTo>
                <a:close/>
                <a:moveTo>
                  <a:pt x="564" y="194"/>
                </a:moveTo>
                <a:cubicBezTo>
                  <a:pt x="559" y="194"/>
                  <a:pt x="556" y="197"/>
                  <a:pt x="556" y="201"/>
                </a:cubicBezTo>
                <a:cubicBezTo>
                  <a:pt x="556" y="205"/>
                  <a:pt x="559" y="208"/>
                  <a:pt x="564" y="208"/>
                </a:cubicBezTo>
                <a:cubicBezTo>
                  <a:pt x="568" y="208"/>
                  <a:pt x="571" y="205"/>
                  <a:pt x="571" y="201"/>
                </a:cubicBezTo>
                <a:cubicBezTo>
                  <a:pt x="571" y="197"/>
                  <a:pt x="568" y="194"/>
                  <a:pt x="564" y="194"/>
                </a:cubicBezTo>
                <a:close/>
                <a:moveTo>
                  <a:pt x="586" y="194"/>
                </a:moveTo>
                <a:cubicBezTo>
                  <a:pt x="582" y="194"/>
                  <a:pt x="579" y="197"/>
                  <a:pt x="579" y="201"/>
                </a:cubicBezTo>
                <a:cubicBezTo>
                  <a:pt x="579" y="205"/>
                  <a:pt x="582" y="208"/>
                  <a:pt x="586" y="208"/>
                </a:cubicBezTo>
                <a:cubicBezTo>
                  <a:pt x="590" y="208"/>
                  <a:pt x="593" y="205"/>
                  <a:pt x="593" y="201"/>
                </a:cubicBezTo>
                <a:cubicBezTo>
                  <a:pt x="593" y="197"/>
                  <a:pt x="590" y="194"/>
                  <a:pt x="586" y="194"/>
                </a:cubicBezTo>
                <a:close/>
                <a:moveTo>
                  <a:pt x="564" y="214"/>
                </a:moveTo>
                <a:cubicBezTo>
                  <a:pt x="559" y="214"/>
                  <a:pt x="556" y="217"/>
                  <a:pt x="556" y="220"/>
                </a:cubicBezTo>
                <a:cubicBezTo>
                  <a:pt x="556" y="224"/>
                  <a:pt x="559" y="227"/>
                  <a:pt x="564" y="227"/>
                </a:cubicBezTo>
                <a:cubicBezTo>
                  <a:pt x="568" y="227"/>
                  <a:pt x="571" y="224"/>
                  <a:pt x="571" y="220"/>
                </a:cubicBezTo>
                <a:cubicBezTo>
                  <a:pt x="571" y="217"/>
                  <a:pt x="568" y="214"/>
                  <a:pt x="564" y="214"/>
                </a:cubicBezTo>
                <a:close/>
                <a:moveTo>
                  <a:pt x="609" y="136"/>
                </a:moveTo>
                <a:cubicBezTo>
                  <a:pt x="605" y="136"/>
                  <a:pt x="601" y="139"/>
                  <a:pt x="601" y="143"/>
                </a:cubicBezTo>
                <a:cubicBezTo>
                  <a:pt x="601" y="146"/>
                  <a:pt x="605" y="149"/>
                  <a:pt x="609" y="149"/>
                </a:cubicBezTo>
                <a:cubicBezTo>
                  <a:pt x="613" y="149"/>
                  <a:pt x="616" y="146"/>
                  <a:pt x="616" y="143"/>
                </a:cubicBezTo>
                <a:cubicBezTo>
                  <a:pt x="616" y="139"/>
                  <a:pt x="613" y="136"/>
                  <a:pt x="609" y="136"/>
                </a:cubicBezTo>
                <a:close/>
                <a:moveTo>
                  <a:pt x="631" y="136"/>
                </a:moveTo>
                <a:cubicBezTo>
                  <a:pt x="627" y="136"/>
                  <a:pt x="623" y="139"/>
                  <a:pt x="623" y="143"/>
                </a:cubicBezTo>
                <a:cubicBezTo>
                  <a:pt x="623" y="146"/>
                  <a:pt x="627" y="149"/>
                  <a:pt x="631" y="149"/>
                </a:cubicBezTo>
                <a:cubicBezTo>
                  <a:pt x="635" y="149"/>
                  <a:pt x="638" y="146"/>
                  <a:pt x="638" y="143"/>
                </a:cubicBezTo>
                <a:cubicBezTo>
                  <a:pt x="638" y="139"/>
                  <a:pt x="635" y="136"/>
                  <a:pt x="631" y="136"/>
                </a:cubicBezTo>
                <a:close/>
                <a:moveTo>
                  <a:pt x="609" y="155"/>
                </a:moveTo>
                <a:cubicBezTo>
                  <a:pt x="605" y="155"/>
                  <a:pt x="601" y="158"/>
                  <a:pt x="601" y="162"/>
                </a:cubicBezTo>
                <a:cubicBezTo>
                  <a:pt x="601" y="166"/>
                  <a:pt x="605" y="169"/>
                  <a:pt x="609" y="169"/>
                </a:cubicBezTo>
                <a:cubicBezTo>
                  <a:pt x="613" y="169"/>
                  <a:pt x="616" y="166"/>
                  <a:pt x="616" y="162"/>
                </a:cubicBezTo>
                <a:cubicBezTo>
                  <a:pt x="616" y="158"/>
                  <a:pt x="613" y="155"/>
                  <a:pt x="609" y="155"/>
                </a:cubicBezTo>
                <a:close/>
                <a:moveTo>
                  <a:pt x="631" y="155"/>
                </a:moveTo>
                <a:cubicBezTo>
                  <a:pt x="627" y="155"/>
                  <a:pt x="623" y="158"/>
                  <a:pt x="623" y="162"/>
                </a:cubicBezTo>
                <a:cubicBezTo>
                  <a:pt x="623" y="166"/>
                  <a:pt x="627" y="169"/>
                  <a:pt x="631" y="169"/>
                </a:cubicBezTo>
                <a:cubicBezTo>
                  <a:pt x="635" y="169"/>
                  <a:pt x="638" y="166"/>
                  <a:pt x="638" y="162"/>
                </a:cubicBezTo>
                <a:cubicBezTo>
                  <a:pt x="638" y="158"/>
                  <a:pt x="635" y="155"/>
                  <a:pt x="631" y="155"/>
                </a:cubicBezTo>
                <a:close/>
                <a:moveTo>
                  <a:pt x="631" y="175"/>
                </a:moveTo>
                <a:cubicBezTo>
                  <a:pt x="627" y="175"/>
                  <a:pt x="623" y="178"/>
                  <a:pt x="623" y="182"/>
                </a:cubicBezTo>
                <a:cubicBezTo>
                  <a:pt x="623" y="185"/>
                  <a:pt x="627" y="188"/>
                  <a:pt x="631" y="188"/>
                </a:cubicBezTo>
                <a:cubicBezTo>
                  <a:pt x="635" y="188"/>
                  <a:pt x="638" y="185"/>
                  <a:pt x="638" y="182"/>
                </a:cubicBezTo>
                <a:cubicBezTo>
                  <a:pt x="638" y="178"/>
                  <a:pt x="635" y="175"/>
                  <a:pt x="631" y="175"/>
                </a:cubicBezTo>
                <a:close/>
                <a:moveTo>
                  <a:pt x="631" y="233"/>
                </a:moveTo>
                <a:cubicBezTo>
                  <a:pt x="627" y="233"/>
                  <a:pt x="623" y="236"/>
                  <a:pt x="623" y="239"/>
                </a:cubicBezTo>
                <a:cubicBezTo>
                  <a:pt x="623" y="243"/>
                  <a:pt x="627" y="245"/>
                  <a:pt x="631" y="245"/>
                </a:cubicBezTo>
                <a:cubicBezTo>
                  <a:pt x="635" y="245"/>
                  <a:pt x="638" y="243"/>
                  <a:pt x="638" y="239"/>
                </a:cubicBezTo>
                <a:cubicBezTo>
                  <a:pt x="638" y="236"/>
                  <a:pt x="635" y="233"/>
                  <a:pt x="631" y="233"/>
                </a:cubicBezTo>
                <a:close/>
                <a:moveTo>
                  <a:pt x="631" y="271"/>
                </a:moveTo>
                <a:cubicBezTo>
                  <a:pt x="627" y="271"/>
                  <a:pt x="623" y="274"/>
                  <a:pt x="623" y="278"/>
                </a:cubicBezTo>
                <a:cubicBezTo>
                  <a:pt x="623" y="282"/>
                  <a:pt x="627" y="285"/>
                  <a:pt x="631" y="285"/>
                </a:cubicBezTo>
                <a:cubicBezTo>
                  <a:pt x="635" y="285"/>
                  <a:pt x="638" y="282"/>
                  <a:pt x="638" y="278"/>
                </a:cubicBezTo>
                <a:cubicBezTo>
                  <a:pt x="638" y="274"/>
                  <a:pt x="635" y="271"/>
                  <a:pt x="631" y="271"/>
                </a:cubicBezTo>
                <a:close/>
                <a:moveTo>
                  <a:pt x="652" y="155"/>
                </a:moveTo>
                <a:cubicBezTo>
                  <a:pt x="648" y="155"/>
                  <a:pt x="645" y="158"/>
                  <a:pt x="645" y="162"/>
                </a:cubicBezTo>
                <a:cubicBezTo>
                  <a:pt x="645" y="166"/>
                  <a:pt x="648" y="169"/>
                  <a:pt x="652" y="169"/>
                </a:cubicBezTo>
                <a:cubicBezTo>
                  <a:pt x="657" y="169"/>
                  <a:pt x="660" y="166"/>
                  <a:pt x="660" y="162"/>
                </a:cubicBezTo>
                <a:cubicBezTo>
                  <a:pt x="660" y="158"/>
                  <a:pt x="657" y="155"/>
                  <a:pt x="652" y="155"/>
                </a:cubicBezTo>
                <a:close/>
                <a:moveTo>
                  <a:pt x="675" y="156"/>
                </a:moveTo>
                <a:cubicBezTo>
                  <a:pt x="671" y="156"/>
                  <a:pt x="667" y="159"/>
                  <a:pt x="667" y="163"/>
                </a:cubicBezTo>
                <a:cubicBezTo>
                  <a:pt x="667" y="167"/>
                  <a:pt x="671" y="170"/>
                  <a:pt x="675" y="170"/>
                </a:cubicBezTo>
                <a:cubicBezTo>
                  <a:pt x="679" y="170"/>
                  <a:pt x="682" y="167"/>
                  <a:pt x="682" y="163"/>
                </a:cubicBezTo>
                <a:cubicBezTo>
                  <a:pt x="682" y="159"/>
                  <a:pt x="679" y="156"/>
                  <a:pt x="675" y="156"/>
                </a:cubicBezTo>
                <a:close/>
                <a:moveTo>
                  <a:pt x="652" y="175"/>
                </a:moveTo>
                <a:cubicBezTo>
                  <a:pt x="648" y="175"/>
                  <a:pt x="645" y="178"/>
                  <a:pt x="645" y="182"/>
                </a:cubicBezTo>
                <a:cubicBezTo>
                  <a:pt x="645" y="185"/>
                  <a:pt x="648" y="188"/>
                  <a:pt x="652" y="188"/>
                </a:cubicBezTo>
                <a:cubicBezTo>
                  <a:pt x="657" y="188"/>
                  <a:pt x="660" y="185"/>
                  <a:pt x="660" y="182"/>
                </a:cubicBezTo>
                <a:cubicBezTo>
                  <a:pt x="660" y="178"/>
                  <a:pt x="657" y="175"/>
                  <a:pt x="652" y="175"/>
                </a:cubicBezTo>
                <a:close/>
                <a:moveTo>
                  <a:pt x="675" y="175"/>
                </a:moveTo>
                <a:cubicBezTo>
                  <a:pt x="671" y="175"/>
                  <a:pt x="667" y="178"/>
                  <a:pt x="667" y="182"/>
                </a:cubicBezTo>
                <a:cubicBezTo>
                  <a:pt x="667" y="186"/>
                  <a:pt x="671" y="189"/>
                  <a:pt x="675" y="189"/>
                </a:cubicBezTo>
                <a:cubicBezTo>
                  <a:pt x="679" y="189"/>
                  <a:pt x="682" y="186"/>
                  <a:pt x="682" y="182"/>
                </a:cubicBezTo>
                <a:cubicBezTo>
                  <a:pt x="682" y="178"/>
                  <a:pt x="679" y="175"/>
                  <a:pt x="675" y="175"/>
                </a:cubicBezTo>
                <a:close/>
                <a:moveTo>
                  <a:pt x="652" y="194"/>
                </a:moveTo>
                <a:cubicBezTo>
                  <a:pt x="648" y="194"/>
                  <a:pt x="645" y="197"/>
                  <a:pt x="645" y="201"/>
                </a:cubicBezTo>
                <a:cubicBezTo>
                  <a:pt x="645" y="205"/>
                  <a:pt x="648" y="208"/>
                  <a:pt x="652" y="208"/>
                </a:cubicBezTo>
                <a:cubicBezTo>
                  <a:pt x="657" y="208"/>
                  <a:pt x="660" y="205"/>
                  <a:pt x="660" y="201"/>
                </a:cubicBezTo>
                <a:cubicBezTo>
                  <a:pt x="660" y="197"/>
                  <a:pt x="657" y="194"/>
                  <a:pt x="652" y="194"/>
                </a:cubicBezTo>
                <a:close/>
                <a:moveTo>
                  <a:pt x="675" y="195"/>
                </a:moveTo>
                <a:cubicBezTo>
                  <a:pt x="671" y="195"/>
                  <a:pt x="667" y="198"/>
                  <a:pt x="667" y="201"/>
                </a:cubicBezTo>
                <a:cubicBezTo>
                  <a:pt x="667" y="205"/>
                  <a:pt x="671" y="208"/>
                  <a:pt x="675" y="208"/>
                </a:cubicBezTo>
                <a:cubicBezTo>
                  <a:pt x="679" y="208"/>
                  <a:pt x="682" y="205"/>
                  <a:pt x="682" y="201"/>
                </a:cubicBezTo>
                <a:cubicBezTo>
                  <a:pt x="682" y="198"/>
                  <a:pt x="679" y="195"/>
                  <a:pt x="675" y="195"/>
                </a:cubicBezTo>
                <a:close/>
                <a:moveTo>
                  <a:pt x="652" y="214"/>
                </a:moveTo>
                <a:cubicBezTo>
                  <a:pt x="648" y="214"/>
                  <a:pt x="645" y="217"/>
                  <a:pt x="645" y="220"/>
                </a:cubicBezTo>
                <a:cubicBezTo>
                  <a:pt x="645" y="224"/>
                  <a:pt x="648" y="227"/>
                  <a:pt x="652" y="227"/>
                </a:cubicBezTo>
                <a:cubicBezTo>
                  <a:pt x="657" y="227"/>
                  <a:pt x="660" y="224"/>
                  <a:pt x="660" y="220"/>
                </a:cubicBezTo>
                <a:cubicBezTo>
                  <a:pt x="660" y="217"/>
                  <a:pt x="657" y="214"/>
                  <a:pt x="652" y="214"/>
                </a:cubicBezTo>
                <a:close/>
                <a:moveTo>
                  <a:pt x="675" y="214"/>
                </a:moveTo>
                <a:cubicBezTo>
                  <a:pt x="671" y="214"/>
                  <a:pt x="667" y="217"/>
                  <a:pt x="667" y="221"/>
                </a:cubicBezTo>
                <a:cubicBezTo>
                  <a:pt x="667" y="224"/>
                  <a:pt x="671" y="227"/>
                  <a:pt x="675" y="227"/>
                </a:cubicBezTo>
                <a:cubicBezTo>
                  <a:pt x="679" y="227"/>
                  <a:pt x="682" y="224"/>
                  <a:pt x="682" y="221"/>
                </a:cubicBezTo>
                <a:cubicBezTo>
                  <a:pt x="682" y="217"/>
                  <a:pt x="679" y="214"/>
                  <a:pt x="675" y="214"/>
                </a:cubicBezTo>
                <a:close/>
                <a:moveTo>
                  <a:pt x="652" y="233"/>
                </a:moveTo>
                <a:cubicBezTo>
                  <a:pt x="648" y="233"/>
                  <a:pt x="645" y="236"/>
                  <a:pt x="645" y="239"/>
                </a:cubicBezTo>
                <a:cubicBezTo>
                  <a:pt x="645" y="243"/>
                  <a:pt x="648" y="245"/>
                  <a:pt x="652" y="245"/>
                </a:cubicBezTo>
                <a:cubicBezTo>
                  <a:pt x="657" y="245"/>
                  <a:pt x="660" y="243"/>
                  <a:pt x="660" y="239"/>
                </a:cubicBezTo>
                <a:cubicBezTo>
                  <a:pt x="660" y="236"/>
                  <a:pt x="657" y="233"/>
                  <a:pt x="652" y="233"/>
                </a:cubicBezTo>
                <a:close/>
                <a:moveTo>
                  <a:pt x="675" y="233"/>
                </a:moveTo>
                <a:cubicBezTo>
                  <a:pt x="671" y="233"/>
                  <a:pt x="667" y="236"/>
                  <a:pt x="667" y="240"/>
                </a:cubicBezTo>
                <a:cubicBezTo>
                  <a:pt x="667" y="243"/>
                  <a:pt x="671" y="245"/>
                  <a:pt x="675" y="245"/>
                </a:cubicBezTo>
                <a:cubicBezTo>
                  <a:pt x="679" y="245"/>
                  <a:pt x="682" y="243"/>
                  <a:pt x="682" y="240"/>
                </a:cubicBezTo>
                <a:cubicBezTo>
                  <a:pt x="682" y="237"/>
                  <a:pt x="679" y="233"/>
                  <a:pt x="675" y="233"/>
                </a:cubicBezTo>
                <a:close/>
                <a:moveTo>
                  <a:pt x="652" y="252"/>
                </a:moveTo>
                <a:cubicBezTo>
                  <a:pt x="648" y="252"/>
                  <a:pt x="645" y="255"/>
                  <a:pt x="645" y="258"/>
                </a:cubicBezTo>
                <a:cubicBezTo>
                  <a:pt x="645" y="262"/>
                  <a:pt x="648" y="265"/>
                  <a:pt x="652" y="265"/>
                </a:cubicBezTo>
                <a:cubicBezTo>
                  <a:pt x="657" y="265"/>
                  <a:pt x="660" y="262"/>
                  <a:pt x="660" y="258"/>
                </a:cubicBezTo>
                <a:cubicBezTo>
                  <a:pt x="660" y="255"/>
                  <a:pt x="657" y="252"/>
                  <a:pt x="652" y="252"/>
                </a:cubicBezTo>
                <a:close/>
                <a:moveTo>
                  <a:pt x="652" y="271"/>
                </a:moveTo>
                <a:cubicBezTo>
                  <a:pt x="648" y="271"/>
                  <a:pt x="645" y="274"/>
                  <a:pt x="645" y="278"/>
                </a:cubicBezTo>
                <a:cubicBezTo>
                  <a:pt x="645" y="282"/>
                  <a:pt x="648" y="285"/>
                  <a:pt x="652" y="285"/>
                </a:cubicBezTo>
                <a:cubicBezTo>
                  <a:pt x="657" y="285"/>
                  <a:pt x="660" y="282"/>
                  <a:pt x="660" y="278"/>
                </a:cubicBezTo>
                <a:cubicBezTo>
                  <a:pt x="660" y="274"/>
                  <a:pt x="657" y="271"/>
                  <a:pt x="652" y="271"/>
                </a:cubicBezTo>
                <a:close/>
                <a:moveTo>
                  <a:pt x="675" y="272"/>
                </a:moveTo>
                <a:cubicBezTo>
                  <a:pt x="671" y="272"/>
                  <a:pt x="667" y="275"/>
                  <a:pt x="667" y="278"/>
                </a:cubicBezTo>
                <a:cubicBezTo>
                  <a:pt x="667" y="282"/>
                  <a:pt x="671" y="285"/>
                  <a:pt x="675" y="285"/>
                </a:cubicBezTo>
                <a:cubicBezTo>
                  <a:pt x="679" y="285"/>
                  <a:pt x="682" y="282"/>
                  <a:pt x="682" y="278"/>
                </a:cubicBezTo>
                <a:cubicBezTo>
                  <a:pt x="682" y="275"/>
                  <a:pt x="679" y="272"/>
                  <a:pt x="675" y="272"/>
                </a:cubicBezTo>
                <a:close/>
                <a:moveTo>
                  <a:pt x="698" y="21"/>
                </a:moveTo>
                <a:cubicBezTo>
                  <a:pt x="693" y="21"/>
                  <a:pt x="690" y="24"/>
                  <a:pt x="690" y="28"/>
                </a:cubicBezTo>
                <a:cubicBezTo>
                  <a:pt x="690" y="31"/>
                  <a:pt x="693" y="34"/>
                  <a:pt x="698" y="34"/>
                </a:cubicBezTo>
                <a:cubicBezTo>
                  <a:pt x="702" y="34"/>
                  <a:pt x="705" y="31"/>
                  <a:pt x="705" y="28"/>
                </a:cubicBezTo>
                <a:cubicBezTo>
                  <a:pt x="705" y="24"/>
                  <a:pt x="702" y="21"/>
                  <a:pt x="698" y="21"/>
                </a:cubicBezTo>
                <a:close/>
                <a:moveTo>
                  <a:pt x="720" y="20"/>
                </a:moveTo>
                <a:cubicBezTo>
                  <a:pt x="715" y="20"/>
                  <a:pt x="712" y="23"/>
                  <a:pt x="712" y="27"/>
                </a:cubicBezTo>
                <a:cubicBezTo>
                  <a:pt x="712" y="30"/>
                  <a:pt x="715" y="33"/>
                  <a:pt x="720" y="33"/>
                </a:cubicBezTo>
                <a:cubicBezTo>
                  <a:pt x="724" y="33"/>
                  <a:pt x="727" y="30"/>
                  <a:pt x="727" y="27"/>
                </a:cubicBezTo>
                <a:cubicBezTo>
                  <a:pt x="727" y="23"/>
                  <a:pt x="724" y="20"/>
                  <a:pt x="720" y="20"/>
                </a:cubicBezTo>
                <a:close/>
                <a:moveTo>
                  <a:pt x="698" y="40"/>
                </a:moveTo>
                <a:cubicBezTo>
                  <a:pt x="693" y="40"/>
                  <a:pt x="690" y="43"/>
                  <a:pt x="690" y="47"/>
                </a:cubicBezTo>
                <a:cubicBezTo>
                  <a:pt x="690" y="50"/>
                  <a:pt x="693" y="53"/>
                  <a:pt x="698" y="53"/>
                </a:cubicBezTo>
                <a:cubicBezTo>
                  <a:pt x="702" y="53"/>
                  <a:pt x="705" y="50"/>
                  <a:pt x="705" y="47"/>
                </a:cubicBezTo>
                <a:cubicBezTo>
                  <a:pt x="705" y="43"/>
                  <a:pt x="702" y="40"/>
                  <a:pt x="698" y="40"/>
                </a:cubicBezTo>
                <a:close/>
                <a:moveTo>
                  <a:pt x="720" y="40"/>
                </a:moveTo>
                <a:cubicBezTo>
                  <a:pt x="715" y="40"/>
                  <a:pt x="712" y="43"/>
                  <a:pt x="712" y="46"/>
                </a:cubicBezTo>
                <a:cubicBezTo>
                  <a:pt x="712" y="50"/>
                  <a:pt x="715" y="53"/>
                  <a:pt x="720" y="53"/>
                </a:cubicBezTo>
                <a:cubicBezTo>
                  <a:pt x="724" y="53"/>
                  <a:pt x="727" y="50"/>
                  <a:pt x="727" y="46"/>
                </a:cubicBezTo>
                <a:cubicBezTo>
                  <a:pt x="727" y="43"/>
                  <a:pt x="724" y="40"/>
                  <a:pt x="720" y="40"/>
                </a:cubicBezTo>
                <a:close/>
                <a:moveTo>
                  <a:pt x="698" y="59"/>
                </a:moveTo>
                <a:cubicBezTo>
                  <a:pt x="693" y="59"/>
                  <a:pt x="690" y="61"/>
                  <a:pt x="690" y="65"/>
                </a:cubicBezTo>
                <a:cubicBezTo>
                  <a:pt x="690" y="69"/>
                  <a:pt x="693" y="72"/>
                  <a:pt x="698" y="72"/>
                </a:cubicBezTo>
                <a:cubicBezTo>
                  <a:pt x="702" y="72"/>
                  <a:pt x="705" y="69"/>
                  <a:pt x="705" y="65"/>
                </a:cubicBezTo>
                <a:cubicBezTo>
                  <a:pt x="705" y="63"/>
                  <a:pt x="702" y="59"/>
                  <a:pt x="698" y="59"/>
                </a:cubicBezTo>
                <a:close/>
                <a:moveTo>
                  <a:pt x="720" y="59"/>
                </a:moveTo>
                <a:cubicBezTo>
                  <a:pt x="715" y="59"/>
                  <a:pt x="712" y="62"/>
                  <a:pt x="712" y="65"/>
                </a:cubicBezTo>
                <a:cubicBezTo>
                  <a:pt x="712" y="69"/>
                  <a:pt x="715" y="72"/>
                  <a:pt x="720" y="72"/>
                </a:cubicBezTo>
                <a:cubicBezTo>
                  <a:pt x="724" y="72"/>
                  <a:pt x="727" y="69"/>
                  <a:pt x="727" y="65"/>
                </a:cubicBezTo>
                <a:cubicBezTo>
                  <a:pt x="727" y="62"/>
                  <a:pt x="724" y="59"/>
                  <a:pt x="720" y="59"/>
                </a:cubicBezTo>
                <a:close/>
                <a:moveTo>
                  <a:pt x="698" y="78"/>
                </a:moveTo>
                <a:cubicBezTo>
                  <a:pt x="693" y="78"/>
                  <a:pt x="690" y="81"/>
                  <a:pt x="690" y="85"/>
                </a:cubicBezTo>
                <a:cubicBezTo>
                  <a:pt x="690" y="88"/>
                  <a:pt x="693" y="91"/>
                  <a:pt x="698" y="91"/>
                </a:cubicBezTo>
                <a:cubicBezTo>
                  <a:pt x="702" y="91"/>
                  <a:pt x="705" y="88"/>
                  <a:pt x="705" y="85"/>
                </a:cubicBezTo>
                <a:cubicBezTo>
                  <a:pt x="705" y="81"/>
                  <a:pt x="702" y="78"/>
                  <a:pt x="698" y="78"/>
                </a:cubicBezTo>
                <a:close/>
                <a:moveTo>
                  <a:pt x="720" y="78"/>
                </a:moveTo>
                <a:cubicBezTo>
                  <a:pt x="715" y="78"/>
                  <a:pt x="712" y="81"/>
                  <a:pt x="712" y="85"/>
                </a:cubicBezTo>
                <a:cubicBezTo>
                  <a:pt x="712" y="88"/>
                  <a:pt x="715" y="91"/>
                  <a:pt x="720" y="91"/>
                </a:cubicBezTo>
                <a:cubicBezTo>
                  <a:pt x="724" y="91"/>
                  <a:pt x="727" y="88"/>
                  <a:pt x="727" y="85"/>
                </a:cubicBezTo>
                <a:cubicBezTo>
                  <a:pt x="727" y="81"/>
                  <a:pt x="724" y="78"/>
                  <a:pt x="720" y="78"/>
                </a:cubicBezTo>
                <a:close/>
                <a:moveTo>
                  <a:pt x="741" y="33"/>
                </a:moveTo>
                <a:cubicBezTo>
                  <a:pt x="746" y="33"/>
                  <a:pt x="749" y="30"/>
                  <a:pt x="749" y="27"/>
                </a:cubicBezTo>
                <a:cubicBezTo>
                  <a:pt x="749" y="23"/>
                  <a:pt x="746" y="20"/>
                  <a:pt x="741" y="20"/>
                </a:cubicBezTo>
                <a:cubicBezTo>
                  <a:pt x="737" y="20"/>
                  <a:pt x="734" y="23"/>
                  <a:pt x="734" y="27"/>
                </a:cubicBezTo>
                <a:cubicBezTo>
                  <a:pt x="734" y="30"/>
                  <a:pt x="737" y="33"/>
                  <a:pt x="741" y="33"/>
                </a:cubicBezTo>
                <a:close/>
                <a:moveTo>
                  <a:pt x="764" y="33"/>
                </a:moveTo>
                <a:cubicBezTo>
                  <a:pt x="768" y="33"/>
                  <a:pt x="771" y="30"/>
                  <a:pt x="771" y="27"/>
                </a:cubicBezTo>
                <a:cubicBezTo>
                  <a:pt x="771" y="23"/>
                  <a:pt x="768" y="20"/>
                  <a:pt x="764" y="20"/>
                </a:cubicBezTo>
                <a:cubicBezTo>
                  <a:pt x="759" y="20"/>
                  <a:pt x="756" y="23"/>
                  <a:pt x="756" y="27"/>
                </a:cubicBezTo>
                <a:cubicBezTo>
                  <a:pt x="756" y="30"/>
                  <a:pt x="759" y="33"/>
                  <a:pt x="764" y="33"/>
                </a:cubicBezTo>
                <a:close/>
                <a:moveTo>
                  <a:pt x="741" y="53"/>
                </a:moveTo>
                <a:cubicBezTo>
                  <a:pt x="746" y="53"/>
                  <a:pt x="749" y="50"/>
                  <a:pt x="749" y="46"/>
                </a:cubicBezTo>
                <a:cubicBezTo>
                  <a:pt x="749" y="43"/>
                  <a:pt x="746" y="40"/>
                  <a:pt x="741" y="40"/>
                </a:cubicBezTo>
                <a:cubicBezTo>
                  <a:pt x="737" y="40"/>
                  <a:pt x="734" y="43"/>
                  <a:pt x="734" y="46"/>
                </a:cubicBezTo>
                <a:cubicBezTo>
                  <a:pt x="734" y="50"/>
                  <a:pt x="737" y="53"/>
                  <a:pt x="741" y="53"/>
                </a:cubicBezTo>
                <a:close/>
                <a:moveTo>
                  <a:pt x="764" y="53"/>
                </a:moveTo>
                <a:cubicBezTo>
                  <a:pt x="768" y="53"/>
                  <a:pt x="771" y="50"/>
                  <a:pt x="771" y="46"/>
                </a:cubicBezTo>
                <a:cubicBezTo>
                  <a:pt x="771" y="43"/>
                  <a:pt x="768" y="40"/>
                  <a:pt x="764" y="40"/>
                </a:cubicBezTo>
                <a:cubicBezTo>
                  <a:pt x="759" y="40"/>
                  <a:pt x="756" y="43"/>
                  <a:pt x="756" y="46"/>
                </a:cubicBezTo>
                <a:cubicBezTo>
                  <a:pt x="756" y="50"/>
                  <a:pt x="759" y="53"/>
                  <a:pt x="764" y="53"/>
                </a:cubicBezTo>
                <a:close/>
                <a:moveTo>
                  <a:pt x="741" y="72"/>
                </a:moveTo>
                <a:cubicBezTo>
                  <a:pt x="746" y="72"/>
                  <a:pt x="749" y="69"/>
                  <a:pt x="749" y="65"/>
                </a:cubicBezTo>
                <a:cubicBezTo>
                  <a:pt x="749" y="62"/>
                  <a:pt x="746" y="59"/>
                  <a:pt x="741" y="59"/>
                </a:cubicBezTo>
                <a:cubicBezTo>
                  <a:pt x="737" y="59"/>
                  <a:pt x="734" y="62"/>
                  <a:pt x="734" y="65"/>
                </a:cubicBezTo>
                <a:cubicBezTo>
                  <a:pt x="734" y="69"/>
                  <a:pt x="737" y="72"/>
                  <a:pt x="741" y="72"/>
                </a:cubicBezTo>
                <a:close/>
                <a:moveTo>
                  <a:pt x="764" y="72"/>
                </a:moveTo>
                <a:cubicBezTo>
                  <a:pt x="768" y="72"/>
                  <a:pt x="771" y="69"/>
                  <a:pt x="771" y="65"/>
                </a:cubicBezTo>
                <a:cubicBezTo>
                  <a:pt x="771" y="62"/>
                  <a:pt x="768" y="59"/>
                  <a:pt x="764" y="59"/>
                </a:cubicBezTo>
                <a:cubicBezTo>
                  <a:pt x="759" y="59"/>
                  <a:pt x="756" y="62"/>
                  <a:pt x="756" y="65"/>
                </a:cubicBezTo>
                <a:cubicBezTo>
                  <a:pt x="756" y="69"/>
                  <a:pt x="759" y="72"/>
                  <a:pt x="764" y="72"/>
                </a:cubicBezTo>
                <a:close/>
                <a:moveTo>
                  <a:pt x="741" y="91"/>
                </a:moveTo>
                <a:cubicBezTo>
                  <a:pt x="746" y="91"/>
                  <a:pt x="749" y="88"/>
                  <a:pt x="749" y="85"/>
                </a:cubicBezTo>
                <a:cubicBezTo>
                  <a:pt x="749" y="81"/>
                  <a:pt x="746" y="78"/>
                  <a:pt x="741" y="78"/>
                </a:cubicBezTo>
                <a:cubicBezTo>
                  <a:pt x="737" y="78"/>
                  <a:pt x="734" y="81"/>
                  <a:pt x="734" y="85"/>
                </a:cubicBezTo>
                <a:cubicBezTo>
                  <a:pt x="734" y="88"/>
                  <a:pt x="737" y="91"/>
                  <a:pt x="741" y="91"/>
                </a:cubicBezTo>
                <a:close/>
                <a:moveTo>
                  <a:pt x="764" y="91"/>
                </a:moveTo>
                <a:cubicBezTo>
                  <a:pt x="768" y="91"/>
                  <a:pt x="771" y="88"/>
                  <a:pt x="771" y="85"/>
                </a:cubicBezTo>
                <a:cubicBezTo>
                  <a:pt x="771" y="81"/>
                  <a:pt x="768" y="78"/>
                  <a:pt x="764" y="78"/>
                </a:cubicBezTo>
                <a:cubicBezTo>
                  <a:pt x="759" y="78"/>
                  <a:pt x="756" y="81"/>
                  <a:pt x="756" y="85"/>
                </a:cubicBezTo>
                <a:cubicBezTo>
                  <a:pt x="756" y="88"/>
                  <a:pt x="759" y="91"/>
                  <a:pt x="764" y="91"/>
                </a:cubicBezTo>
                <a:close/>
                <a:moveTo>
                  <a:pt x="741" y="110"/>
                </a:moveTo>
                <a:cubicBezTo>
                  <a:pt x="746" y="110"/>
                  <a:pt x="749" y="107"/>
                  <a:pt x="749" y="104"/>
                </a:cubicBezTo>
                <a:cubicBezTo>
                  <a:pt x="749" y="100"/>
                  <a:pt x="746" y="97"/>
                  <a:pt x="741" y="97"/>
                </a:cubicBezTo>
                <a:cubicBezTo>
                  <a:pt x="737" y="97"/>
                  <a:pt x="734" y="100"/>
                  <a:pt x="734" y="104"/>
                </a:cubicBezTo>
                <a:cubicBezTo>
                  <a:pt x="734" y="107"/>
                  <a:pt x="737" y="110"/>
                  <a:pt x="741" y="110"/>
                </a:cubicBezTo>
                <a:close/>
                <a:moveTo>
                  <a:pt x="764" y="110"/>
                </a:moveTo>
                <a:cubicBezTo>
                  <a:pt x="768" y="110"/>
                  <a:pt x="771" y="107"/>
                  <a:pt x="771" y="104"/>
                </a:cubicBezTo>
                <a:cubicBezTo>
                  <a:pt x="771" y="100"/>
                  <a:pt x="768" y="97"/>
                  <a:pt x="764" y="97"/>
                </a:cubicBezTo>
                <a:cubicBezTo>
                  <a:pt x="759" y="97"/>
                  <a:pt x="756" y="100"/>
                  <a:pt x="756" y="104"/>
                </a:cubicBezTo>
                <a:cubicBezTo>
                  <a:pt x="756" y="107"/>
                  <a:pt x="759" y="110"/>
                  <a:pt x="764" y="110"/>
                </a:cubicBezTo>
                <a:close/>
                <a:moveTo>
                  <a:pt x="764" y="130"/>
                </a:moveTo>
                <a:cubicBezTo>
                  <a:pt x="768" y="130"/>
                  <a:pt x="771" y="127"/>
                  <a:pt x="771" y="123"/>
                </a:cubicBezTo>
                <a:cubicBezTo>
                  <a:pt x="771" y="119"/>
                  <a:pt x="768" y="116"/>
                  <a:pt x="764" y="116"/>
                </a:cubicBezTo>
                <a:cubicBezTo>
                  <a:pt x="759" y="116"/>
                  <a:pt x="756" y="119"/>
                  <a:pt x="756" y="123"/>
                </a:cubicBezTo>
                <a:cubicBezTo>
                  <a:pt x="756" y="127"/>
                  <a:pt x="759" y="130"/>
                  <a:pt x="764" y="130"/>
                </a:cubicBezTo>
                <a:close/>
                <a:moveTo>
                  <a:pt x="786" y="33"/>
                </a:moveTo>
                <a:cubicBezTo>
                  <a:pt x="791" y="33"/>
                  <a:pt x="794" y="30"/>
                  <a:pt x="794" y="27"/>
                </a:cubicBezTo>
                <a:cubicBezTo>
                  <a:pt x="794" y="23"/>
                  <a:pt x="791" y="20"/>
                  <a:pt x="786" y="20"/>
                </a:cubicBezTo>
                <a:cubicBezTo>
                  <a:pt x="782" y="20"/>
                  <a:pt x="779" y="23"/>
                  <a:pt x="779" y="27"/>
                </a:cubicBezTo>
                <a:cubicBezTo>
                  <a:pt x="779" y="30"/>
                  <a:pt x="782" y="33"/>
                  <a:pt x="786" y="33"/>
                </a:cubicBezTo>
                <a:close/>
                <a:moveTo>
                  <a:pt x="808" y="20"/>
                </a:moveTo>
                <a:cubicBezTo>
                  <a:pt x="804" y="20"/>
                  <a:pt x="801" y="23"/>
                  <a:pt x="801" y="27"/>
                </a:cubicBezTo>
                <a:cubicBezTo>
                  <a:pt x="801" y="30"/>
                  <a:pt x="804" y="33"/>
                  <a:pt x="808" y="33"/>
                </a:cubicBezTo>
                <a:cubicBezTo>
                  <a:pt x="813" y="33"/>
                  <a:pt x="816" y="30"/>
                  <a:pt x="816" y="27"/>
                </a:cubicBezTo>
                <a:cubicBezTo>
                  <a:pt x="816" y="23"/>
                  <a:pt x="813" y="20"/>
                  <a:pt x="808" y="20"/>
                </a:cubicBezTo>
                <a:close/>
                <a:moveTo>
                  <a:pt x="786" y="53"/>
                </a:moveTo>
                <a:cubicBezTo>
                  <a:pt x="791" y="53"/>
                  <a:pt x="794" y="50"/>
                  <a:pt x="794" y="46"/>
                </a:cubicBezTo>
                <a:cubicBezTo>
                  <a:pt x="794" y="43"/>
                  <a:pt x="791" y="40"/>
                  <a:pt x="786" y="40"/>
                </a:cubicBezTo>
                <a:cubicBezTo>
                  <a:pt x="782" y="40"/>
                  <a:pt x="779" y="43"/>
                  <a:pt x="779" y="46"/>
                </a:cubicBezTo>
                <a:cubicBezTo>
                  <a:pt x="779" y="50"/>
                  <a:pt x="782" y="53"/>
                  <a:pt x="786" y="53"/>
                </a:cubicBezTo>
                <a:close/>
                <a:moveTo>
                  <a:pt x="808" y="40"/>
                </a:moveTo>
                <a:cubicBezTo>
                  <a:pt x="804" y="40"/>
                  <a:pt x="801" y="43"/>
                  <a:pt x="801" y="46"/>
                </a:cubicBezTo>
                <a:cubicBezTo>
                  <a:pt x="801" y="50"/>
                  <a:pt x="804" y="53"/>
                  <a:pt x="808" y="53"/>
                </a:cubicBezTo>
                <a:cubicBezTo>
                  <a:pt x="813" y="53"/>
                  <a:pt x="816" y="50"/>
                  <a:pt x="816" y="46"/>
                </a:cubicBezTo>
                <a:cubicBezTo>
                  <a:pt x="816" y="43"/>
                  <a:pt x="813" y="40"/>
                  <a:pt x="808" y="40"/>
                </a:cubicBezTo>
                <a:close/>
                <a:moveTo>
                  <a:pt x="786" y="72"/>
                </a:moveTo>
                <a:cubicBezTo>
                  <a:pt x="791" y="72"/>
                  <a:pt x="794" y="69"/>
                  <a:pt x="794" y="65"/>
                </a:cubicBezTo>
                <a:cubicBezTo>
                  <a:pt x="794" y="62"/>
                  <a:pt x="791" y="59"/>
                  <a:pt x="786" y="59"/>
                </a:cubicBezTo>
                <a:cubicBezTo>
                  <a:pt x="782" y="59"/>
                  <a:pt x="779" y="62"/>
                  <a:pt x="779" y="65"/>
                </a:cubicBezTo>
                <a:cubicBezTo>
                  <a:pt x="779" y="69"/>
                  <a:pt x="782" y="72"/>
                  <a:pt x="786" y="72"/>
                </a:cubicBezTo>
                <a:close/>
                <a:moveTo>
                  <a:pt x="808" y="59"/>
                </a:moveTo>
                <a:cubicBezTo>
                  <a:pt x="804" y="59"/>
                  <a:pt x="801" y="62"/>
                  <a:pt x="801" y="65"/>
                </a:cubicBezTo>
                <a:cubicBezTo>
                  <a:pt x="801" y="69"/>
                  <a:pt x="804" y="72"/>
                  <a:pt x="808" y="72"/>
                </a:cubicBezTo>
                <a:cubicBezTo>
                  <a:pt x="813" y="72"/>
                  <a:pt x="816" y="69"/>
                  <a:pt x="816" y="65"/>
                </a:cubicBezTo>
                <a:cubicBezTo>
                  <a:pt x="816" y="62"/>
                  <a:pt x="813" y="59"/>
                  <a:pt x="808" y="59"/>
                </a:cubicBezTo>
                <a:close/>
                <a:moveTo>
                  <a:pt x="786" y="91"/>
                </a:moveTo>
                <a:cubicBezTo>
                  <a:pt x="791" y="91"/>
                  <a:pt x="794" y="88"/>
                  <a:pt x="794" y="85"/>
                </a:cubicBezTo>
                <a:cubicBezTo>
                  <a:pt x="794" y="81"/>
                  <a:pt x="791" y="78"/>
                  <a:pt x="786" y="78"/>
                </a:cubicBezTo>
                <a:cubicBezTo>
                  <a:pt x="782" y="78"/>
                  <a:pt x="779" y="81"/>
                  <a:pt x="779" y="85"/>
                </a:cubicBezTo>
                <a:cubicBezTo>
                  <a:pt x="779" y="88"/>
                  <a:pt x="782" y="91"/>
                  <a:pt x="786" y="91"/>
                </a:cubicBezTo>
                <a:close/>
                <a:moveTo>
                  <a:pt x="808" y="78"/>
                </a:moveTo>
                <a:cubicBezTo>
                  <a:pt x="804" y="78"/>
                  <a:pt x="801" y="81"/>
                  <a:pt x="801" y="85"/>
                </a:cubicBezTo>
                <a:cubicBezTo>
                  <a:pt x="801" y="88"/>
                  <a:pt x="804" y="91"/>
                  <a:pt x="808" y="91"/>
                </a:cubicBezTo>
                <a:cubicBezTo>
                  <a:pt x="813" y="91"/>
                  <a:pt x="816" y="88"/>
                  <a:pt x="816" y="85"/>
                </a:cubicBezTo>
                <a:cubicBezTo>
                  <a:pt x="816" y="81"/>
                  <a:pt x="813" y="78"/>
                  <a:pt x="808" y="78"/>
                </a:cubicBezTo>
                <a:close/>
                <a:moveTo>
                  <a:pt x="786" y="110"/>
                </a:moveTo>
                <a:cubicBezTo>
                  <a:pt x="791" y="110"/>
                  <a:pt x="794" y="107"/>
                  <a:pt x="794" y="104"/>
                </a:cubicBezTo>
                <a:cubicBezTo>
                  <a:pt x="794" y="100"/>
                  <a:pt x="791" y="97"/>
                  <a:pt x="786" y="97"/>
                </a:cubicBezTo>
                <a:cubicBezTo>
                  <a:pt x="782" y="97"/>
                  <a:pt x="779" y="100"/>
                  <a:pt x="779" y="104"/>
                </a:cubicBezTo>
                <a:cubicBezTo>
                  <a:pt x="779" y="107"/>
                  <a:pt x="782" y="110"/>
                  <a:pt x="786" y="110"/>
                </a:cubicBezTo>
                <a:close/>
                <a:moveTo>
                  <a:pt x="808" y="97"/>
                </a:moveTo>
                <a:cubicBezTo>
                  <a:pt x="804" y="97"/>
                  <a:pt x="801" y="100"/>
                  <a:pt x="801" y="104"/>
                </a:cubicBezTo>
                <a:cubicBezTo>
                  <a:pt x="801" y="107"/>
                  <a:pt x="804" y="110"/>
                  <a:pt x="808" y="110"/>
                </a:cubicBezTo>
                <a:cubicBezTo>
                  <a:pt x="813" y="110"/>
                  <a:pt x="816" y="107"/>
                  <a:pt x="816" y="104"/>
                </a:cubicBezTo>
                <a:cubicBezTo>
                  <a:pt x="816" y="100"/>
                  <a:pt x="813" y="97"/>
                  <a:pt x="808" y="97"/>
                </a:cubicBezTo>
                <a:close/>
                <a:moveTo>
                  <a:pt x="786" y="130"/>
                </a:moveTo>
                <a:cubicBezTo>
                  <a:pt x="791" y="130"/>
                  <a:pt x="794" y="127"/>
                  <a:pt x="794" y="123"/>
                </a:cubicBezTo>
                <a:cubicBezTo>
                  <a:pt x="794" y="119"/>
                  <a:pt x="791" y="116"/>
                  <a:pt x="786" y="116"/>
                </a:cubicBezTo>
                <a:cubicBezTo>
                  <a:pt x="782" y="116"/>
                  <a:pt x="779" y="119"/>
                  <a:pt x="779" y="123"/>
                </a:cubicBezTo>
                <a:cubicBezTo>
                  <a:pt x="779" y="127"/>
                  <a:pt x="782" y="130"/>
                  <a:pt x="786" y="130"/>
                </a:cubicBezTo>
                <a:close/>
                <a:moveTo>
                  <a:pt x="808" y="116"/>
                </a:moveTo>
                <a:cubicBezTo>
                  <a:pt x="804" y="116"/>
                  <a:pt x="801" y="119"/>
                  <a:pt x="801" y="123"/>
                </a:cubicBezTo>
                <a:cubicBezTo>
                  <a:pt x="801" y="127"/>
                  <a:pt x="804" y="130"/>
                  <a:pt x="808" y="130"/>
                </a:cubicBezTo>
                <a:cubicBezTo>
                  <a:pt x="813" y="130"/>
                  <a:pt x="816" y="127"/>
                  <a:pt x="816" y="123"/>
                </a:cubicBezTo>
                <a:cubicBezTo>
                  <a:pt x="816" y="119"/>
                  <a:pt x="813" y="116"/>
                  <a:pt x="808" y="116"/>
                </a:cubicBezTo>
                <a:close/>
                <a:moveTo>
                  <a:pt x="830" y="20"/>
                </a:moveTo>
                <a:cubicBezTo>
                  <a:pt x="826" y="20"/>
                  <a:pt x="822" y="23"/>
                  <a:pt x="822" y="27"/>
                </a:cubicBezTo>
                <a:cubicBezTo>
                  <a:pt x="822" y="30"/>
                  <a:pt x="826" y="33"/>
                  <a:pt x="830" y="33"/>
                </a:cubicBezTo>
                <a:cubicBezTo>
                  <a:pt x="834" y="33"/>
                  <a:pt x="838" y="30"/>
                  <a:pt x="838" y="27"/>
                </a:cubicBezTo>
                <a:cubicBezTo>
                  <a:pt x="838" y="23"/>
                  <a:pt x="834" y="20"/>
                  <a:pt x="830" y="20"/>
                </a:cubicBezTo>
                <a:close/>
                <a:moveTo>
                  <a:pt x="852" y="20"/>
                </a:moveTo>
                <a:cubicBezTo>
                  <a:pt x="848" y="20"/>
                  <a:pt x="845" y="23"/>
                  <a:pt x="845" y="27"/>
                </a:cubicBezTo>
                <a:cubicBezTo>
                  <a:pt x="845" y="30"/>
                  <a:pt x="848" y="33"/>
                  <a:pt x="852" y="33"/>
                </a:cubicBezTo>
                <a:cubicBezTo>
                  <a:pt x="857" y="33"/>
                  <a:pt x="860" y="30"/>
                  <a:pt x="860" y="27"/>
                </a:cubicBezTo>
                <a:cubicBezTo>
                  <a:pt x="860" y="23"/>
                  <a:pt x="857" y="20"/>
                  <a:pt x="852" y="20"/>
                </a:cubicBezTo>
                <a:close/>
                <a:moveTo>
                  <a:pt x="830" y="40"/>
                </a:moveTo>
                <a:cubicBezTo>
                  <a:pt x="826" y="40"/>
                  <a:pt x="822" y="43"/>
                  <a:pt x="822" y="46"/>
                </a:cubicBezTo>
                <a:cubicBezTo>
                  <a:pt x="822" y="50"/>
                  <a:pt x="826" y="53"/>
                  <a:pt x="830" y="53"/>
                </a:cubicBezTo>
                <a:cubicBezTo>
                  <a:pt x="834" y="53"/>
                  <a:pt x="838" y="50"/>
                  <a:pt x="838" y="46"/>
                </a:cubicBezTo>
                <a:cubicBezTo>
                  <a:pt x="838" y="43"/>
                  <a:pt x="834" y="40"/>
                  <a:pt x="830" y="40"/>
                </a:cubicBezTo>
                <a:close/>
                <a:moveTo>
                  <a:pt x="852" y="40"/>
                </a:moveTo>
                <a:cubicBezTo>
                  <a:pt x="848" y="40"/>
                  <a:pt x="845" y="43"/>
                  <a:pt x="845" y="46"/>
                </a:cubicBezTo>
                <a:cubicBezTo>
                  <a:pt x="845" y="50"/>
                  <a:pt x="848" y="53"/>
                  <a:pt x="852" y="53"/>
                </a:cubicBezTo>
                <a:cubicBezTo>
                  <a:pt x="857" y="53"/>
                  <a:pt x="860" y="50"/>
                  <a:pt x="860" y="46"/>
                </a:cubicBezTo>
                <a:cubicBezTo>
                  <a:pt x="860" y="43"/>
                  <a:pt x="857" y="40"/>
                  <a:pt x="852" y="40"/>
                </a:cubicBezTo>
                <a:close/>
                <a:moveTo>
                  <a:pt x="830" y="59"/>
                </a:moveTo>
                <a:cubicBezTo>
                  <a:pt x="826" y="59"/>
                  <a:pt x="822" y="62"/>
                  <a:pt x="822" y="65"/>
                </a:cubicBezTo>
                <a:cubicBezTo>
                  <a:pt x="822" y="69"/>
                  <a:pt x="826" y="72"/>
                  <a:pt x="830" y="72"/>
                </a:cubicBezTo>
                <a:cubicBezTo>
                  <a:pt x="834" y="72"/>
                  <a:pt x="838" y="69"/>
                  <a:pt x="838" y="65"/>
                </a:cubicBezTo>
                <a:cubicBezTo>
                  <a:pt x="838" y="62"/>
                  <a:pt x="834" y="59"/>
                  <a:pt x="830" y="59"/>
                </a:cubicBezTo>
                <a:close/>
                <a:moveTo>
                  <a:pt x="852" y="59"/>
                </a:moveTo>
                <a:cubicBezTo>
                  <a:pt x="848" y="59"/>
                  <a:pt x="845" y="62"/>
                  <a:pt x="845" y="65"/>
                </a:cubicBezTo>
                <a:cubicBezTo>
                  <a:pt x="845" y="69"/>
                  <a:pt x="848" y="72"/>
                  <a:pt x="852" y="72"/>
                </a:cubicBezTo>
                <a:cubicBezTo>
                  <a:pt x="857" y="72"/>
                  <a:pt x="860" y="69"/>
                  <a:pt x="860" y="65"/>
                </a:cubicBezTo>
                <a:cubicBezTo>
                  <a:pt x="860" y="62"/>
                  <a:pt x="857" y="59"/>
                  <a:pt x="852" y="59"/>
                </a:cubicBezTo>
                <a:close/>
                <a:moveTo>
                  <a:pt x="830" y="78"/>
                </a:moveTo>
                <a:cubicBezTo>
                  <a:pt x="826" y="78"/>
                  <a:pt x="822" y="81"/>
                  <a:pt x="822" y="85"/>
                </a:cubicBezTo>
                <a:cubicBezTo>
                  <a:pt x="822" y="88"/>
                  <a:pt x="826" y="91"/>
                  <a:pt x="830" y="91"/>
                </a:cubicBezTo>
                <a:cubicBezTo>
                  <a:pt x="834" y="91"/>
                  <a:pt x="838" y="88"/>
                  <a:pt x="838" y="85"/>
                </a:cubicBezTo>
                <a:cubicBezTo>
                  <a:pt x="838" y="81"/>
                  <a:pt x="834" y="78"/>
                  <a:pt x="830" y="78"/>
                </a:cubicBezTo>
                <a:close/>
                <a:moveTo>
                  <a:pt x="852" y="78"/>
                </a:moveTo>
                <a:cubicBezTo>
                  <a:pt x="848" y="78"/>
                  <a:pt x="845" y="81"/>
                  <a:pt x="845" y="85"/>
                </a:cubicBezTo>
                <a:cubicBezTo>
                  <a:pt x="845" y="88"/>
                  <a:pt x="848" y="91"/>
                  <a:pt x="852" y="91"/>
                </a:cubicBezTo>
                <a:cubicBezTo>
                  <a:pt x="857" y="91"/>
                  <a:pt x="860" y="88"/>
                  <a:pt x="860" y="85"/>
                </a:cubicBezTo>
                <a:cubicBezTo>
                  <a:pt x="860" y="81"/>
                  <a:pt x="857" y="78"/>
                  <a:pt x="852" y="78"/>
                </a:cubicBezTo>
                <a:close/>
                <a:moveTo>
                  <a:pt x="830" y="97"/>
                </a:moveTo>
                <a:cubicBezTo>
                  <a:pt x="826" y="97"/>
                  <a:pt x="822" y="100"/>
                  <a:pt x="822" y="104"/>
                </a:cubicBezTo>
                <a:cubicBezTo>
                  <a:pt x="822" y="107"/>
                  <a:pt x="826" y="110"/>
                  <a:pt x="830" y="110"/>
                </a:cubicBezTo>
                <a:cubicBezTo>
                  <a:pt x="834" y="110"/>
                  <a:pt x="838" y="107"/>
                  <a:pt x="838" y="104"/>
                </a:cubicBezTo>
                <a:cubicBezTo>
                  <a:pt x="838" y="100"/>
                  <a:pt x="834" y="97"/>
                  <a:pt x="830" y="97"/>
                </a:cubicBezTo>
                <a:close/>
                <a:moveTo>
                  <a:pt x="852" y="97"/>
                </a:moveTo>
                <a:cubicBezTo>
                  <a:pt x="848" y="97"/>
                  <a:pt x="845" y="100"/>
                  <a:pt x="845" y="104"/>
                </a:cubicBezTo>
                <a:cubicBezTo>
                  <a:pt x="845" y="107"/>
                  <a:pt x="848" y="110"/>
                  <a:pt x="852" y="110"/>
                </a:cubicBezTo>
                <a:cubicBezTo>
                  <a:pt x="857" y="110"/>
                  <a:pt x="860" y="107"/>
                  <a:pt x="860" y="104"/>
                </a:cubicBezTo>
                <a:cubicBezTo>
                  <a:pt x="860" y="100"/>
                  <a:pt x="857" y="97"/>
                  <a:pt x="852" y="97"/>
                </a:cubicBezTo>
                <a:close/>
                <a:moveTo>
                  <a:pt x="830" y="116"/>
                </a:moveTo>
                <a:cubicBezTo>
                  <a:pt x="826" y="116"/>
                  <a:pt x="822" y="119"/>
                  <a:pt x="822" y="123"/>
                </a:cubicBezTo>
                <a:cubicBezTo>
                  <a:pt x="822" y="127"/>
                  <a:pt x="826" y="130"/>
                  <a:pt x="830" y="130"/>
                </a:cubicBezTo>
                <a:cubicBezTo>
                  <a:pt x="834" y="130"/>
                  <a:pt x="838" y="127"/>
                  <a:pt x="838" y="123"/>
                </a:cubicBezTo>
                <a:cubicBezTo>
                  <a:pt x="838" y="119"/>
                  <a:pt x="834" y="116"/>
                  <a:pt x="830" y="116"/>
                </a:cubicBezTo>
                <a:close/>
                <a:moveTo>
                  <a:pt x="852" y="116"/>
                </a:moveTo>
                <a:cubicBezTo>
                  <a:pt x="848" y="116"/>
                  <a:pt x="845" y="119"/>
                  <a:pt x="845" y="123"/>
                </a:cubicBezTo>
                <a:cubicBezTo>
                  <a:pt x="845" y="127"/>
                  <a:pt x="848" y="130"/>
                  <a:pt x="852" y="130"/>
                </a:cubicBezTo>
                <a:cubicBezTo>
                  <a:pt x="857" y="130"/>
                  <a:pt x="860" y="127"/>
                  <a:pt x="860" y="123"/>
                </a:cubicBezTo>
                <a:cubicBezTo>
                  <a:pt x="860" y="119"/>
                  <a:pt x="857" y="116"/>
                  <a:pt x="852" y="116"/>
                </a:cubicBezTo>
                <a:close/>
                <a:moveTo>
                  <a:pt x="698" y="195"/>
                </a:moveTo>
                <a:cubicBezTo>
                  <a:pt x="693" y="195"/>
                  <a:pt x="690" y="198"/>
                  <a:pt x="690" y="201"/>
                </a:cubicBezTo>
                <a:cubicBezTo>
                  <a:pt x="690" y="205"/>
                  <a:pt x="693" y="208"/>
                  <a:pt x="698" y="208"/>
                </a:cubicBezTo>
                <a:cubicBezTo>
                  <a:pt x="702" y="208"/>
                  <a:pt x="705" y="205"/>
                  <a:pt x="705" y="201"/>
                </a:cubicBezTo>
                <a:cubicBezTo>
                  <a:pt x="705" y="198"/>
                  <a:pt x="702" y="195"/>
                  <a:pt x="698" y="195"/>
                </a:cubicBezTo>
                <a:close/>
                <a:moveTo>
                  <a:pt x="720" y="194"/>
                </a:moveTo>
                <a:cubicBezTo>
                  <a:pt x="715" y="194"/>
                  <a:pt x="712" y="197"/>
                  <a:pt x="712" y="201"/>
                </a:cubicBezTo>
                <a:cubicBezTo>
                  <a:pt x="712" y="205"/>
                  <a:pt x="715" y="208"/>
                  <a:pt x="720" y="208"/>
                </a:cubicBezTo>
                <a:cubicBezTo>
                  <a:pt x="724" y="208"/>
                  <a:pt x="727" y="205"/>
                  <a:pt x="727" y="201"/>
                </a:cubicBezTo>
                <a:cubicBezTo>
                  <a:pt x="727" y="197"/>
                  <a:pt x="724" y="194"/>
                  <a:pt x="720" y="194"/>
                </a:cubicBezTo>
                <a:close/>
                <a:moveTo>
                  <a:pt x="698" y="214"/>
                </a:moveTo>
                <a:cubicBezTo>
                  <a:pt x="693" y="214"/>
                  <a:pt x="690" y="217"/>
                  <a:pt x="690" y="221"/>
                </a:cubicBezTo>
                <a:cubicBezTo>
                  <a:pt x="690" y="224"/>
                  <a:pt x="693" y="227"/>
                  <a:pt x="698" y="227"/>
                </a:cubicBezTo>
                <a:cubicBezTo>
                  <a:pt x="702" y="227"/>
                  <a:pt x="705" y="224"/>
                  <a:pt x="705" y="221"/>
                </a:cubicBezTo>
                <a:cubicBezTo>
                  <a:pt x="705" y="217"/>
                  <a:pt x="702" y="214"/>
                  <a:pt x="698" y="214"/>
                </a:cubicBezTo>
                <a:close/>
                <a:moveTo>
                  <a:pt x="698" y="233"/>
                </a:moveTo>
                <a:cubicBezTo>
                  <a:pt x="693" y="233"/>
                  <a:pt x="690" y="236"/>
                  <a:pt x="690" y="240"/>
                </a:cubicBezTo>
                <a:cubicBezTo>
                  <a:pt x="690" y="244"/>
                  <a:pt x="693" y="247"/>
                  <a:pt x="698" y="247"/>
                </a:cubicBezTo>
                <a:cubicBezTo>
                  <a:pt x="702" y="247"/>
                  <a:pt x="705" y="244"/>
                  <a:pt x="705" y="240"/>
                </a:cubicBezTo>
                <a:cubicBezTo>
                  <a:pt x="705" y="236"/>
                  <a:pt x="702" y="233"/>
                  <a:pt x="698" y="233"/>
                </a:cubicBezTo>
                <a:close/>
                <a:moveTo>
                  <a:pt x="698" y="272"/>
                </a:moveTo>
                <a:cubicBezTo>
                  <a:pt x="693" y="272"/>
                  <a:pt x="690" y="275"/>
                  <a:pt x="690" y="279"/>
                </a:cubicBezTo>
                <a:cubicBezTo>
                  <a:pt x="690" y="282"/>
                  <a:pt x="693" y="285"/>
                  <a:pt x="698" y="285"/>
                </a:cubicBezTo>
                <a:cubicBezTo>
                  <a:pt x="702" y="285"/>
                  <a:pt x="705" y="282"/>
                  <a:pt x="705" y="279"/>
                </a:cubicBezTo>
                <a:cubicBezTo>
                  <a:pt x="705" y="275"/>
                  <a:pt x="702" y="272"/>
                  <a:pt x="698" y="272"/>
                </a:cubicBezTo>
                <a:close/>
                <a:moveTo>
                  <a:pt x="786" y="149"/>
                </a:moveTo>
                <a:cubicBezTo>
                  <a:pt x="791" y="149"/>
                  <a:pt x="794" y="146"/>
                  <a:pt x="794" y="143"/>
                </a:cubicBezTo>
                <a:cubicBezTo>
                  <a:pt x="794" y="139"/>
                  <a:pt x="791" y="136"/>
                  <a:pt x="786" y="136"/>
                </a:cubicBezTo>
                <a:cubicBezTo>
                  <a:pt x="782" y="136"/>
                  <a:pt x="779" y="139"/>
                  <a:pt x="779" y="143"/>
                </a:cubicBezTo>
                <a:cubicBezTo>
                  <a:pt x="779" y="146"/>
                  <a:pt x="782" y="149"/>
                  <a:pt x="786" y="149"/>
                </a:cubicBezTo>
                <a:close/>
                <a:moveTo>
                  <a:pt x="808" y="136"/>
                </a:moveTo>
                <a:cubicBezTo>
                  <a:pt x="804" y="136"/>
                  <a:pt x="801" y="139"/>
                  <a:pt x="801" y="143"/>
                </a:cubicBezTo>
                <a:cubicBezTo>
                  <a:pt x="801" y="146"/>
                  <a:pt x="804" y="149"/>
                  <a:pt x="808" y="149"/>
                </a:cubicBezTo>
                <a:cubicBezTo>
                  <a:pt x="813" y="149"/>
                  <a:pt x="816" y="146"/>
                  <a:pt x="816" y="143"/>
                </a:cubicBezTo>
                <a:cubicBezTo>
                  <a:pt x="816" y="139"/>
                  <a:pt x="813" y="136"/>
                  <a:pt x="808" y="136"/>
                </a:cubicBezTo>
                <a:close/>
                <a:moveTo>
                  <a:pt x="786" y="169"/>
                </a:moveTo>
                <a:cubicBezTo>
                  <a:pt x="791" y="169"/>
                  <a:pt x="794" y="166"/>
                  <a:pt x="794" y="162"/>
                </a:cubicBezTo>
                <a:cubicBezTo>
                  <a:pt x="794" y="158"/>
                  <a:pt x="791" y="155"/>
                  <a:pt x="786" y="155"/>
                </a:cubicBezTo>
                <a:cubicBezTo>
                  <a:pt x="782" y="155"/>
                  <a:pt x="779" y="158"/>
                  <a:pt x="779" y="162"/>
                </a:cubicBezTo>
                <a:cubicBezTo>
                  <a:pt x="779" y="166"/>
                  <a:pt x="782" y="169"/>
                  <a:pt x="786" y="169"/>
                </a:cubicBezTo>
                <a:close/>
                <a:moveTo>
                  <a:pt x="808" y="155"/>
                </a:moveTo>
                <a:cubicBezTo>
                  <a:pt x="804" y="155"/>
                  <a:pt x="801" y="158"/>
                  <a:pt x="801" y="162"/>
                </a:cubicBezTo>
                <a:cubicBezTo>
                  <a:pt x="801" y="166"/>
                  <a:pt x="804" y="169"/>
                  <a:pt x="808" y="169"/>
                </a:cubicBezTo>
                <a:cubicBezTo>
                  <a:pt x="813" y="169"/>
                  <a:pt x="816" y="166"/>
                  <a:pt x="816" y="162"/>
                </a:cubicBezTo>
                <a:cubicBezTo>
                  <a:pt x="816" y="158"/>
                  <a:pt x="813" y="155"/>
                  <a:pt x="808" y="155"/>
                </a:cubicBezTo>
                <a:close/>
                <a:moveTo>
                  <a:pt x="786" y="188"/>
                </a:moveTo>
                <a:cubicBezTo>
                  <a:pt x="791" y="188"/>
                  <a:pt x="794" y="185"/>
                  <a:pt x="794" y="182"/>
                </a:cubicBezTo>
                <a:cubicBezTo>
                  <a:pt x="794" y="178"/>
                  <a:pt x="791" y="175"/>
                  <a:pt x="786" y="175"/>
                </a:cubicBezTo>
                <a:cubicBezTo>
                  <a:pt x="782" y="175"/>
                  <a:pt x="779" y="178"/>
                  <a:pt x="779" y="182"/>
                </a:cubicBezTo>
                <a:cubicBezTo>
                  <a:pt x="779" y="185"/>
                  <a:pt x="782" y="188"/>
                  <a:pt x="786" y="188"/>
                </a:cubicBezTo>
                <a:close/>
                <a:moveTo>
                  <a:pt x="808" y="175"/>
                </a:moveTo>
                <a:cubicBezTo>
                  <a:pt x="804" y="175"/>
                  <a:pt x="801" y="178"/>
                  <a:pt x="801" y="182"/>
                </a:cubicBezTo>
                <a:cubicBezTo>
                  <a:pt x="801" y="185"/>
                  <a:pt x="804" y="188"/>
                  <a:pt x="808" y="188"/>
                </a:cubicBezTo>
                <a:cubicBezTo>
                  <a:pt x="813" y="188"/>
                  <a:pt x="816" y="185"/>
                  <a:pt x="816" y="182"/>
                </a:cubicBezTo>
                <a:cubicBezTo>
                  <a:pt x="816" y="178"/>
                  <a:pt x="813" y="175"/>
                  <a:pt x="808" y="175"/>
                </a:cubicBezTo>
                <a:close/>
                <a:moveTo>
                  <a:pt x="786" y="208"/>
                </a:moveTo>
                <a:cubicBezTo>
                  <a:pt x="791" y="208"/>
                  <a:pt x="794" y="205"/>
                  <a:pt x="794" y="201"/>
                </a:cubicBezTo>
                <a:cubicBezTo>
                  <a:pt x="794" y="197"/>
                  <a:pt x="791" y="194"/>
                  <a:pt x="786" y="194"/>
                </a:cubicBezTo>
                <a:cubicBezTo>
                  <a:pt x="782" y="194"/>
                  <a:pt x="779" y="197"/>
                  <a:pt x="779" y="201"/>
                </a:cubicBezTo>
                <a:cubicBezTo>
                  <a:pt x="779" y="205"/>
                  <a:pt x="782" y="208"/>
                  <a:pt x="786" y="208"/>
                </a:cubicBezTo>
                <a:close/>
                <a:moveTo>
                  <a:pt x="808" y="194"/>
                </a:moveTo>
                <a:cubicBezTo>
                  <a:pt x="804" y="194"/>
                  <a:pt x="801" y="197"/>
                  <a:pt x="801" y="201"/>
                </a:cubicBezTo>
                <a:cubicBezTo>
                  <a:pt x="801" y="205"/>
                  <a:pt x="804" y="208"/>
                  <a:pt x="808" y="208"/>
                </a:cubicBezTo>
                <a:cubicBezTo>
                  <a:pt x="813" y="208"/>
                  <a:pt x="816" y="205"/>
                  <a:pt x="816" y="201"/>
                </a:cubicBezTo>
                <a:cubicBezTo>
                  <a:pt x="816" y="197"/>
                  <a:pt x="813" y="194"/>
                  <a:pt x="808" y="194"/>
                </a:cubicBezTo>
                <a:close/>
                <a:moveTo>
                  <a:pt x="786" y="227"/>
                </a:moveTo>
                <a:cubicBezTo>
                  <a:pt x="791" y="227"/>
                  <a:pt x="794" y="224"/>
                  <a:pt x="794" y="220"/>
                </a:cubicBezTo>
                <a:cubicBezTo>
                  <a:pt x="794" y="217"/>
                  <a:pt x="791" y="214"/>
                  <a:pt x="786" y="214"/>
                </a:cubicBezTo>
                <a:cubicBezTo>
                  <a:pt x="782" y="214"/>
                  <a:pt x="779" y="217"/>
                  <a:pt x="779" y="220"/>
                </a:cubicBezTo>
                <a:cubicBezTo>
                  <a:pt x="779" y="224"/>
                  <a:pt x="782" y="227"/>
                  <a:pt x="786" y="227"/>
                </a:cubicBezTo>
                <a:close/>
                <a:moveTo>
                  <a:pt x="808" y="214"/>
                </a:moveTo>
                <a:cubicBezTo>
                  <a:pt x="804" y="214"/>
                  <a:pt x="801" y="217"/>
                  <a:pt x="801" y="220"/>
                </a:cubicBezTo>
                <a:cubicBezTo>
                  <a:pt x="801" y="224"/>
                  <a:pt x="804" y="227"/>
                  <a:pt x="808" y="227"/>
                </a:cubicBezTo>
                <a:cubicBezTo>
                  <a:pt x="813" y="227"/>
                  <a:pt x="816" y="224"/>
                  <a:pt x="816" y="220"/>
                </a:cubicBezTo>
                <a:cubicBezTo>
                  <a:pt x="816" y="217"/>
                  <a:pt x="813" y="214"/>
                  <a:pt x="808" y="214"/>
                </a:cubicBezTo>
                <a:close/>
                <a:moveTo>
                  <a:pt x="808" y="233"/>
                </a:moveTo>
                <a:cubicBezTo>
                  <a:pt x="804" y="233"/>
                  <a:pt x="801" y="236"/>
                  <a:pt x="801" y="239"/>
                </a:cubicBezTo>
                <a:cubicBezTo>
                  <a:pt x="801" y="243"/>
                  <a:pt x="804" y="245"/>
                  <a:pt x="808" y="245"/>
                </a:cubicBezTo>
                <a:cubicBezTo>
                  <a:pt x="813" y="245"/>
                  <a:pt x="816" y="243"/>
                  <a:pt x="816" y="239"/>
                </a:cubicBezTo>
                <a:cubicBezTo>
                  <a:pt x="816" y="236"/>
                  <a:pt x="813" y="233"/>
                  <a:pt x="808" y="233"/>
                </a:cubicBezTo>
                <a:close/>
                <a:moveTo>
                  <a:pt x="808" y="252"/>
                </a:moveTo>
                <a:cubicBezTo>
                  <a:pt x="804" y="252"/>
                  <a:pt x="801" y="255"/>
                  <a:pt x="801" y="258"/>
                </a:cubicBezTo>
                <a:cubicBezTo>
                  <a:pt x="801" y="262"/>
                  <a:pt x="804" y="265"/>
                  <a:pt x="808" y="265"/>
                </a:cubicBezTo>
                <a:cubicBezTo>
                  <a:pt x="813" y="265"/>
                  <a:pt x="816" y="262"/>
                  <a:pt x="816" y="258"/>
                </a:cubicBezTo>
                <a:cubicBezTo>
                  <a:pt x="816" y="255"/>
                  <a:pt x="813" y="252"/>
                  <a:pt x="808" y="252"/>
                </a:cubicBezTo>
                <a:close/>
                <a:moveTo>
                  <a:pt x="830" y="136"/>
                </a:moveTo>
                <a:cubicBezTo>
                  <a:pt x="826" y="136"/>
                  <a:pt x="822" y="139"/>
                  <a:pt x="822" y="143"/>
                </a:cubicBezTo>
                <a:cubicBezTo>
                  <a:pt x="822" y="146"/>
                  <a:pt x="826" y="149"/>
                  <a:pt x="830" y="149"/>
                </a:cubicBezTo>
                <a:cubicBezTo>
                  <a:pt x="834" y="149"/>
                  <a:pt x="838" y="146"/>
                  <a:pt x="838" y="143"/>
                </a:cubicBezTo>
                <a:cubicBezTo>
                  <a:pt x="838" y="139"/>
                  <a:pt x="834" y="136"/>
                  <a:pt x="830" y="136"/>
                </a:cubicBezTo>
                <a:close/>
                <a:moveTo>
                  <a:pt x="852" y="136"/>
                </a:moveTo>
                <a:cubicBezTo>
                  <a:pt x="848" y="136"/>
                  <a:pt x="845" y="139"/>
                  <a:pt x="845" y="143"/>
                </a:cubicBezTo>
                <a:cubicBezTo>
                  <a:pt x="845" y="146"/>
                  <a:pt x="848" y="149"/>
                  <a:pt x="852" y="149"/>
                </a:cubicBezTo>
                <a:cubicBezTo>
                  <a:pt x="857" y="149"/>
                  <a:pt x="860" y="146"/>
                  <a:pt x="860" y="143"/>
                </a:cubicBezTo>
                <a:cubicBezTo>
                  <a:pt x="860" y="139"/>
                  <a:pt x="857" y="136"/>
                  <a:pt x="852" y="136"/>
                </a:cubicBezTo>
                <a:close/>
                <a:moveTo>
                  <a:pt x="830" y="155"/>
                </a:moveTo>
                <a:cubicBezTo>
                  <a:pt x="826" y="155"/>
                  <a:pt x="822" y="158"/>
                  <a:pt x="822" y="162"/>
                </a:cubicBezTo>
                <a:cubicBezTo>
                  <a:pt x="822" y="166"/>
                  <a:pt x="826" y="169"/>
                  <a:pt x="830" y="169"/>
                </a:cubicBezTo>
                <a:cubicBezTo>
                  <a:pt x="834" y="169"/>
                  <a:pt x="838" y="166"/>
                  <a:pt x="838" y="162"/>
                </a:cubicBezTo>
                <a:cubicBezTo>
                  <a:pt x="838" y="158"/>
                  <a:pt x="834" y="155"/>
                  <a:pt x="830" y="155"/>
                </a:cubicBezTo>
                <a:close/>
                <a:moveTo>
                  <a:pt x="852" y="155"/>
                </a:moveTo>
                <a:cubicBezTo>
                  <a:pt x="848" y="155"/>
                  <a:pt x="845" y="158"/>
                  <a:pt x="845" y="162"/>
                </a:cubicBezTo>
                <a:cubicBezTo>
                  <a:pt x="845" y="166"/>
                  <a:pt x="848" y="169"/>
                  <a:pt x="852" y="169"/>
                </a:cubicBezTo>
                <a:cubicBezTo>
                  <a:pt x="857" y="169"/>
                  <a:pt x="860" y="166"/>
                  <a:pt x="860" y="162"/>
                </a:cubicBezTo>
                <a:cubicBezTo>
                  <a:pt x="860" y="158"/>
                  <a:pt x="857" y="155"/>
                  <a:pt x="852" y="155"/>
                </a:cubicBezTo>
                <a:close/>
                <a:moveTo>
                  <a:pt x="830" y="175"/>
                </a:moveTo>
                <a:cubicBezTo>
                  <a:pt x="826" y="175"/>
                  <a:pt x="822" y="178"/>
                  <a:pt x="822" y="182"/>
                </a:cubicBezTo>
                <a:cubicBezTo>
                  <a:pt x="822" y="185"/>
                  <a:pt x="826" y="188"/>
                  <a:pt x="830" y="188"/>
                </a:cubicBezTo>
                <a:cubicBezTo>
                  <a:pt x="834" y="188"/>
                  <a:pt x="838" y="185"/>
                  <a:pt x="838" y="182"/>
                </a:cubicBezTo>
                <a:cubicBezTo>
                  <a:pt x="838" y="178"/>
                  <a:pt x="834" y="175"/>
                  <a:pt x="830" y="175"/>
                </a:cubicBezTo>
                <a:close/>
                <a:moveTo>
                  <a:pt x="852" y="175"/>
                </a:moveTo>
                <a:cubicBezTo>
                  <a:pt x="848" y="175"/>
                  <a:pt x="845" y="178"/>
                  <a:pt x="845" y="182"/>
                </a:cubicBezTo>
                <a:cubicBezTo>
                  <a:pt x="845" y="185"/>
                  <a:pt x="848" y="188"/>
                  <a:pt x="852" y="188"/>
                </a:cubicBezTo>
                <a:cubicBezTo>
                  <a:pt x="857" y="188"/>
                  <a:pt x="860" y="185"/>
                  <a:pt x="860" y="182"/>
                </a:cubicBezTo>
                <a:cubicBezTo>
                  <a:pt x="860" y="178"/>
                  <a:pt x="857" y="175"/>
                  <a:pt x="852" y="175"/>
                </a:cubicBezTo>
                <a:close/>
                <a:moveTo>
                  <a:pt x="830" y="194"/>
                </a:moveTo>
                <a:cubicBezTo>
                  <a:pt x="826" y="194"/>
                  <a:pt x="822" y="197"/>
                  <a:pt x="822" y="201"/>
                </a:cubicBezTo>
                <a:cubicBezTo>
                  <a:pt x="822" y="205"/>
                  <a:pt x="826" y="208"/>
                  <a:pt x="830" y="208"/>
                </a:cubicBezTo>
                <a:cubicBezTo>
                  <a:pt x="834" y="208"/>
                  <a:pt x="838" y="205"/>
                  <a:pt x="838" y="201"/>
                </a:cubicBezTo>
                <a:cubicBezTo>
                  <a:pt x="838" y="197"/>
                  <a:pt x="834" y="194"/>
                  <a:pt x="830" y="194"/>
                </a:cubicBezTo>
                <a:close/>
                <a:moveTo>
                  <a:pt x="852" y="194"/>
                </a:moveTo>
                <a:cubicBezTo>
                  <a:pt x="848" y="194"/>
                  <a:pt x="845" y="197"/>
                  <a:pt x="845" y="201"/>
                </a:cubicBezTo>
                <a:cubicBezTo>
                  <a:pt x="845" y="205"/>
                  <a:pt x="848" y="208"/>
                  <a:pt x="852" y="208"/>
                </a:cubicBezTo>
                <a:cubicBezTo>
                  <a:pt x="857" y="208"/>
                  <a:pt x="860" y="205"/>
                  <a:pt x="860" y="201"/>
                </a:cubicBezTo>
                <a:cubicBezTo>
                  <a:pt x="860" y="197"/>
                  <a:pt x="857" y="194"/>
                  <a:pt x="852" y="194"/>
                </a:cubicBezTo>
                <a:close/>
                <a:moveTo>
                  <a:pt x="830" y="214"/>
                </a:moveTo>
                <a:cubicBezTo>
                  <a:pt x="826" y="214"/>
                  <a:pt x="822" y="217"/>
                  <a:pt x="822" y="220"/>
                </a:cubicBezTo>
                <a:cubicBezTo>
                  <a:pt x="822" y="224"/>
                  <a:pt x="826" y="227"/>
                  <a:pt x="830" y="227"/>
                </a:cubicBezTo>
                <a:cubicBezTo>
                  <a:pt x="834" y="227"/>
                  <a:pt x="838" y="224"/>
                  <a:pt x="838" y="220"/>
                </a:cubicBezTo>
                <a:cubicBezTo>
                  <a:pt x="838" y="217"/>
                  <a:pt x="834" y="214"/>
                  <a:pt x="830" y="214"/>
                </a:cubicBezTo>
                <a:close/>
                <a:moveTo>
                  <a:pt x="852" y="214"/>
                </a:moveTo>
                <a:cubicBezTo>
                  <a:pt x="848" y="214"/>
                  <a:pt x="845" y="217"/>
                  <a:pt x="845" y="220"/>
                </a:cubicBezTo>
                <a:cubicBezTo>
                  <a:pt x="845" y="224"/>
                  <a:pt x="848" y="227"/>
                  <a:pt x="852" y="227"/>
                </a:cubicBezTo>
                <a:cubicBezTo>
                  <a:pt x="857" y="227"/>
                  <a:pt x="860" y="224"/>
                  <a:pt x="860" y="220"/>
                </a:cubicBezTo>
                <a:cubicBezTo>
                  <a:pt x="860" y="217"/>
                  <a:pt x="857" y="214"/>
                  <a:pt x="852" y="214"/>
                </a:cubicBezTo>
                <a:close/>
                <a:moveTo>
                  <a:pt x="830" y="233"/>
                </a:moveTo>
                <a:cubicBezTo>
                  <a:pt x="826" y="233"/>
                  <a:pt x="822" y="236"/>
                  <a:pt x="822" y="239"/>
                </a:cubicBezTo>
                <a:cubicBezTo>
                  <a:pt x="822" y="243"/>
                  <a:pt x="826" y="245"/>
                  <a:pt x="830" y="245"/>
                </a:cubicBezTo>
                <a:cubicBezTo>
                  <a:pt x="834" y="245"/>
                  <a:pt x="838" y="243"/>
                  <a:pt x="838" y="239"/>
                </a:cubicBezTo>
                <a:cubicBezTo>
                  <a:pt x="838" y="236"/>
                  <a:pt x="834" y="233"/>
                  <a:pt x="830" y="233"/>
                </a:cubicBezTo>
                <a:close/>
                <a:moveTo>
                  <a:pt x="852" y="233"/>
                </a:moveTo>
                <a:cubicBezTo>
                  <a:pt x="848" y="233"/>
                  <a:pt x="845" y="236"/>
                  <a:pt x="845" y="239"/>
                </a:cubicBezTo>
                <a:cubicBezTo>
                  <a:pt x="845" y="243"/>
                  <a:pt x="848" y="245"/>
                  <a:pt x="852" y="245"/>
                </a:cubicBezTo>
                <a:cubicBezTo>
                  <a:pt x="857" y="245"/>
                  <a:pt x="860" y="243"/>
                  <a:pt x="860" y="239"/>
                </a:cubicBezTo>
                <a:cubicBezTo>
                  <a:pt x="860" y="236"/>
                  <a:pt x="857" y="233"/>
                  <a:pt x="852" y="233"/>
                </a:cubicBezTo>
                <a:close/>
                <a:moveTo>
                  <a:pt x="830" y="252"/>
                </a:moveTo>
                <a:cubicBezTo>
                  <a:pt x="826" y="252"/>
                  <a:pt x="822" y="255"/>
                  <a:pt x="822" y="258"/>
                </a:cubicBezTo>
                <a:cubicBezTo>
                  <a:pt x="822" y="262"/>
                  <a:pt x="826" y="265"/>
                  <a:pt x="830" y="265"/>
                </a:cubicBezTo>
                <a:cubicBezTo>
                  <a:pt x="834" y="265"/>
                  <a:pt x="838" y="262"/>
                  <a:pt x="838" y="258"/>
                </a:cubicBezTo>
                <a:cubicBezTo>
                  <a:pt x="838" y="255"/>
                  <a:pt x="834" y="252"/>
                  <a:pt x="830" y="252"/>
                </a:cubicBezTo>
                <a:close/>
                <a:moveTo>
                  <a:pt x="876" y="0"/>
                </a:moveTo>
                <a:cubicBezTo>
                  <a:pt x="872" y="0"/>
                  <a:pt x="868" y="3"/>
                  <a:pt x="868" y="7"/>
                </a:cubicBezTo>
                <a:cubicBezTo>
                  <a:pt x="868" y="11"/>
                  <a:pt x="872" y="14"/>
                  <a:pt x="876" y="14"/>
                </a:cubicBezTo>
                <a:cubicBezTo>
                  <a:pt x="880" y="14"/>
                  <a:pt x="884" y="11"/>
                  <a:pt x="884" y="7"/>
                </a:cubicBezTo>
                <a:cubicBezTo>
                  <a:pt x="884" y="3"/>
                  <a:pt x="880" y="0"/>
                  <a:pt x="876" y="0"/>
                </a:cubicBezTo>
                <a:close/>
                <a:moveTo>
                  <a:pt x="898" y="0"/>
                </a:moveTo>
                <a:cubicBezTo>
                  <a:pt x="894" y="0"/>
                  <a:pt x="890" y="3"/>
                  <a:pt x="890" y="7"/>
                </a:cubicBezTo>
                <a:cubicBezTo>
                  <a:pt x="890" y="11"/>
                  <a:pt x="894" y="14"/>
                  <a:pt x="898" y="14"/>
                </a:cubicBezTo>
                <a:cubicBezTo>
                  <a:pt x="902" y="14"/>
                  <a:pt x="905" y="11"/>
                  <a:pt x="905" y="7"/>
                </a:cubicBezTo>
                <a:cubicBezTo>
                  <a:pt x="905" y="3"/>
                  <a:pt x="902" y="0"/>
                  <a:pt x="898" y="0"/>
                </a:cubicBezTo>
                <a:close/>
                <a:moveTo>
                  <a:pt x="876" y="20"/>
                </a:moveTo>
                <a:cubicBezTo>
                  <a:pt x="872" y="20"/>
                  <a:pt x="868" y="23"/>
                  <a:pt x="868" y="27"/>
                </a:cubicBezTo>
                <a:cubicBezTo>
                  <a:pt x="868" y="30"/>
                  <a:pt x="872" y="33"/>
                  <a:pt x="876" y="33"/>
                </a:cubicBezTo>
                <a:cubicBezTo>
                  <a:pt x="880" y="33"/>
                  <a:pt x="884" y="30"/>
                  <a:pt x="884" y="27"/>
                </a:cubicBezTo>
                <a:cubicBezTo>
                  <a:pt x="884" y="23"/>
                  <a:pt x="880" y="20"/>
                  <a:pt x="876" y="20"/>
                </a:cubicBezTo>
                <a:close/>
                <a:moveTo>
                  <a:pt x="898" y="20"/>
                </a:moveTo>
                <a:cubicBezTo>
                  <a:pt x="894" y="20"/>
                  <a:pt x="890" y="23"/>
                  <a:pt x="890" y="27"/>
                </a:cubicBezTo>
                <a:cubicBezTo>
                  <a:pt x="890" y="30"/>
                  <a:pt x="894" y="33"/>
                  <a:pt x="898" y="33"/>
                </a:cubicBezTo>
                <a:cubicBezTo>
                  <a:pt x="902" y="33"/>
                  <a:pt x="905" y="30"/>
                  <a:pt x="905" y="27"/>
                </a:cubicBezTo>
                <a:cubicBezTo>
                  <a:pt x="905" y="23"/>
                  <a:pt x="902" y="20"/>
                  <a:pt x="898" y="20"/>
                </a:cubicBezTo>
                <a:close/>
                <a:moveTo>
                  <a:pt x="876" y="40"/>
                </a:moveTo>
                <a:cubicBezTo>
                  <a:pt x="872" y="40"/>
                  <a:pt x="868" y="43"/>
                  <a:pt x="868" y="46"/>
                </a:cubicBezTo>
                <a:cubicBezTo>
                  <a:pt x="868" y="50"/>
                  <a:pt x="872" y="53"/>
                  <a:pt x="876" y="53"/>
                </a:cubicBezTo>
                <a:cubicBezTo>
                  <a:pt x="880" y="53"/>
                  <a:pt x="884" y="50"/>
                  <a:pt x="884" y="46"/>
                </a:cubicBezTo>
                <a:cubicBezTo>
                  <a:pt x="884" y="43"/>
                  <a:pt x="880" y="40"/>
                  <a:pt x="876" y="40"/>
                </a:cubicBezTo>
                <a:close/>
                <a:moveTo>
                  <a:pt x="898" y="40"/>
                </a:moveTo>
                <a:cubicBezTo>
                  <a:pt x="894" y="40"/>
                  <a:pt x="890" y="43"/>
                  <a:pt x="890" y="46"/>
                </a:cubicBezTo>
                <a:cubicBezTo>
                  <a:pt x="890" y="50"/>
                  <a:pt x="894" y="53"/>
                  <a:pt x="898" y="53"/>
                </a:cubicBezTo>
                <a:cubicBezTo>
                  <a:pt x="902" y="53"/>
                  <a:pt x="905" y="50"/>
                  <a:pt x="905" y="46"/>
                </a:cubicBezTo>
                <a:cubicBezTo>
                  <a:pt x="905" y="43"/>
                  <a:pt x="902" y="40"/>
                  <a:pt x="898" y="40"/>
                </a:cubicBezTo>
                <a:close/>
                <a:moveTo>
                  <a:pt x="876" y="59"/>
                </a:moveTo>
                <a:cubicBezTo>
                  <a:pt x="872" y="59"/>
                  <a:pt x="868" y="62"/>
                  <a:pt x="868" y="65"/>
                </a:cubicBezTo>
                <a:cubicBezTo>
                  <a:pt x="868" y="69"/>
                  <a:pt x="872" y="72"/>
                  <a:pt x="876" y="72"/>
                </a:cubicBezTo>
                <a:cubicBezTo>
                  <a:pt x="880" y="72"/>
                  <a:pt x="884" y="69"/>
                  <a:pt x="884" y="65"/>
                </a:cubicBezTo>
                <a:cubicBezTo>
                  <a:pt x="884" y="62"/>
                  <a:pt x="880" y="59"/>
                  <a:pt x="876" y="59"/>
                </a:cubicBezTo>
                <a:close/>
                <a:moveTo>
                  <a:pt x="898" y="59"/>
                </a:moveTo>
                <a:cubicBezTo>
                  <a:pt x="894" y="59"/>
                  <a:pt x="890" y="62"/>
                  <a:pt x="890" y="65"/>
                </a:cubicBezTo>
                <a:cubicBezTo>
                  <a:pt x="890" y="69"/>
                  <a:pt x="894" y="72"/>
                  <a:pt x="898" y="72"/>
                </a:cubicBezTo>
                <a:cubicBezTo>
                  <a:pt x="902" y="72"/>
                  <a:pt x="905" y="69"/>
                  <a:pt x="905" y="65"/>
                </a:cubicBezTo>
                <a:cubicBezTo>
                  <a:pt x="905" y="62"/>
                  <a:pt x="902" y="59"/>
                  <a:pt x="898" y="59"/>
                </a:cubicBezTo>
                <a:close/>
                <a:moveTo>
                  <a:pt x="876" y="78"/>
                </a:moveTo>
                <a:cubicBezTo>
                  <a:pt x="872" y="78"/>
                  <a:pt x="868" y="81"/>
                  <a:pt x="868" y="85"/>
                </a:cubicBezTo>
                <a:cubicBezTo>
                  <a:pt x="868" y="88"/>
                  <a:pt x="872" y="91"/>
                  <a:pt x="876" y="91"/>
                </a:cubicBezTo>
                <a:cubicBezTo>
                  <a:pt x="880" y="91"/>
                  <a:pt x="884" y="88"/>
                  <a:pt x="884" y="85"/>
                </a:cubicBezTo>
                <a:cubicBezTo>
                  <a:pt x="884" y="81"/>
                  <a:pt x="880" y="78"/>
                  <a:pt x="876" y="78"/>
                </a:cubicBezTo>
                <a:close/>
                <a:moveTo>
                  <a:pt x="898" y="78"/>
                </a:moveTo>
                <a:cubicBezTo>
                  <a:pt x="894" y="78"/>
                  <a:pt x="890" y="81"/>
                  <a:pt x="890" y="85"/>
                </a:cubicBezTo>
                <a:cubicBezTo>
                  <a:pt x="890" y="88"/>
                  <a:pt x="894" y="91"/>
                  <a:pt x="898" y="91"/>
                </a:cubicBezTo>
                <a:cubicBezTo>
                  <a:pt x="902" y="91"/>
                  <a:pt x="905" y="88"/>
                  <a:pt x="905" y="85"/>
                </a:cubicBezTo>
                <a:cubicBezTo>
                  <a:pt x="905" y="81"/>
                  <a:pt x="902" y="78"/>
                  <a:pt x="898" y="78"/>
                </a:cubicBezTo>
                <a:close/>
                <a:moveTo>
                  <a:pt x="876" y="97"/>
                </a:moveTo>
                <a:cubicBezTo>
                  <a:pt x="872" y="97"/>
                  <a:pt x="868" y="100"/>
                  <a:pt x="868" y="104"/>
                </a:cubicBezTo>
                <a:cubicBezTo>
                  <a:pt x="868" y="107"/>
                  <a:pt x="872" y="110"/>
                  <a:pt x="876" y="110"/>
                </a:cubicBezTo>
                <a:cubicBezTo>
                  <a:pt x="880" y="110"/>
                  <a:pt x="884" y="107"/>
                  <a:pt x="884" y="104"/>
                </a:cubicBezTo>
                <a:cubicBezTo>
                  <a:pt x="884" y="100"/>
                  <a:pt x="880" y="97"/>
                  <a:pt x="876" y="97"/>
                </a:cubicBezTo>
                <a:close/>
                <a:moveTo>
                  <a:pt x="898" y="97"/>
                </a:moveTo>
                <a:cubicBezTo>
                  <a:pt x="894" y="97"/>
                  <a:pt x="890" y="100"/>
                  <a:pt x="890" y="104"/>
                </a:cubicBezTo>
                <a:cubicBezTo>
                  <a:pt x="890" y="107"/>
                  <a:pt x="894" y="110"/>
                  <a:pt x="898" y="110"/>
                </a:cubicBezTo>
                <a:cubicBezTo>
                  <a:pt x="902" y="110"/>
                  <a:pt x="905" y="107"/>
                  <a:pt x="905" y="104"/>
                </a:cubicBezTo>
                <a:cubicBezTo>
                  <a:pt x="905" y="100"/>
                  <a:pt x="902" y="97"/>
                  <a:pt x="898" y="97"/>
                </a:cubicBezTo>
                <a:close/>
                <a:moveTo>
                  <a:pt x="876" y="116"/>
                </a:moveTo>
                <a:cubicBezTo>
                  <a:pt x="872" y="116"/>
                  <a:pt x="868" y="119"/>
                  <a:pt x="868" y="123"/>
                </a:cubicBezTo>
                <a:cubicBezTo>
                  <a:pt x="868" y="127"/>
                  <a:pt x="872" y="130"/>
                  <a:pt x="876" y="130"/>
                </a:cubicBezTo>
                <a:cubicBezTo>
                  <a:pt x="880" y="130"/>
                  <a:pt x="884" y="127"/>
                  <a:pt x="884" y="123"/>
                </a:cubicBezTo>
                <a:cubicBezTo>
                  <a:pt x="884" y="119"/>
                  <a:pt x="880" y="116"/>
                  <a:pt x="876" y="116"/>
                </a:cubicBezTo>
                <a:close/>
                <a:moveTo>
                  <a:pt x="898" y="116"/>
                </a:moveTo>
                <a:cubicBezTo>
                  <a:pt x="894" y="116"/>
                  <a:pt x="890" y="119"/>
                  <a:pt x="890" y="123"/>
                </a:cubicBezTo>
                <a:cubicBezTo>
                  <a:pt x="890" y="127"/>
                  <a:pt x="894" y="130"/>
                  <a:pt x="898" y="130"/>
                </a:cubicBezTo>
                <a:cubicBezTo>
                  <a:pt x="902" y="130"/>
                  <a:pt x="905" y="127"/>
                  <a:pt x="905" y="123"/>
                </a:cubicBezTo>
                <a:cubicBezTo>
                  <a:pt x="905" y="119"/>
                  <a:pt x="902" y="116"/>
                  <a:pt x="898" y="116"/>
                </a:cubicBezTo>
                <a:close/>
                <a:moveTo>
                  <a:pt x="920" y="0"/>
                </a:moveTo>
                <a:cubicBezTo>
                  <a:pt x="916" y="0"/>
                  <a:pt x="913" y="3"/>
                  <a:pt x="913" y="7"/>
                </a:cubicBezTo>
                <a:cubicBezTo>
                  <a:pt x="913" y="11"/>
                  <a:pt x="916" y="14"/>
                  <a:pt x="920" y="14"/>
                </a:cubicBezTo>
                <a:cubicBezTo>
                  <a:pt x="924" y="14"/>
                  <a:pt x="928" y="11"/>
                  <a:pt x="928" y="7"/>
                </a:cubicBezTo>
                <a:cubicBezTo>
                  <a:pt x="928" y="3"/>
                  <a:pt x="924" y="0"/>
                  <a:pt x="920" y="0"/>
                </a:cubicBezTo>
                <a:close/>
                <a:moveTo>
                  <a:pt x="943" y="0"/>
                </a:moveTo>
                <a:cubicBezTo>
                  <a:pt x="939" y="0"/>
                  <a:pt x="935" y="3"/>
                  <a:pt x="935" y="7"/>
                </a:cubicBezTo>
                <a:cubicBezTo>
                  <a:pt x="935" y="11"/>
                  <a:pt x="939" y="14"/>
                  <a:pt x="943" y="14"/>
                </a:cubicBezTo>
                <a:cubicBezTo>
                  <a:pt x="947" y="14"/>
                  <a:pt x="951" y="11"/>
                  <a:pt x="951" y="7"/>
                </a:cubicBezTo>
                <a:cubicBezTo>
                  <a:pt x="951" y="3"/>
                  <a:pt x="947" y="0"/>
                  <a:pt x="943" y="0"/>
                </a:cubicBezTo>
                <a:close/>
                <a:moveTo>
                  <a:pt x="920" y="20"/>
                </a:moveTo>
                <a:cubicBezTo>
                  <a:pt x="916" y="20"/>
                  <a:pt x="913" y="23"/>
                  <a:pt x="913" y="27"/>
                </a:cubicBezTo>
                <a:cubicBezTo>
                  <a:pt x="913" y="30"/>
                  <a:pt x="916" y="33"/>
                  <a:pt x="920" y="33"/>
                </a:cubicBezTo>
                <a:cubicBezTo>
                  <a:pt x="924" y="33"/>
                  <a:pt x="928" y="30"/>
                  <a:pt x="928" y="27"/>
                </a:cubicBezTo>
                <a:cubicBezTo>
                  <a:pt x="928" y="23"/>
                  <a:pt x="924" y="20"/>
                  <a:pt x="920" y="20"/>
                </a:cubicBezTo>
                <a:close/>
                <a:moveTo>
                  <a:pt x="943" y="20"/>
                </a:moveTo>
                <a:cubicBezTo>
                  <a:pt x="939" y="20"/>
                  <a:pt x="935" y="23"/>
                  <a:pt x="935" y="27"/>
                </a:cubicBezTo>
                <a:cubicBezTo>
                  <a:pt x="935" y="30"/>
                  <a:pt x="939" y="33"/>
                  <a:pt x="943" y="33"/>
                </a:cubicBezTo>
                <a:cubicBezTo>
                  <a:pt x="947" y="33"/>
                  <a:pt x="951" y="30"/>
                  <a:pt x="951" y="27"/>
                </a:cubicBezTo>
                <a:cubicBezTo>
                  <a:pt x="951" y="23"/>
                  <a:pt x="947" y="20"/>
                  <a:pt x="943" y="20"/>
                </a:cubicBezTo>
                <a:close/>
                <a:moveTo>
                  <a:pt x="920" y="40"/>
                </a:moveTo>
                <a:cubicBezTo>
                  <a:pt x="916" y="40"/>
                  <a:pt x="913" y="43"/>
                  <a:pt x="913" y="46"/>
                </a:cubicBezTo>
                <a:cubicBezTo>
                  <a:pt x="913" y="50"/>
                  <a:pt x="916" y="53"/>
                  <a:pt x="920" y="53"/>
                </a:cubicBezTo>
                <a:cubicBezTo>
                  <a:pt x="924" y="53"/>
                  <a:pt x="928" y="50"/>
                  <a:pt x="928" y="46"/>
                </a:cubicBezTo>
                <a:cubicBezTo>
                  <a:pt x="928" y="43"/>
                  <a:pt x="924" y="40"/>
                  <a:pt x="920" y="40"/>
                </a:cubicBezTo>
                <a:close/>
                <a:moveTo>
                  <a:pt x="943" y="40"/>
                </a:moveTo>
                <a:cubicBezTo>
                  <a:pt x="939" y="40"/>
                  <a:pt x="935" y="43"/>
                  <a:pt x="935" y="46"/>
                </a:cubicBezTo>
                <a:cubicBezTo>
                  <a:pt x="935" y="50"/>
                  <a:pt x="939" y="53"/>
                  <a:pt x="943" y="53"/>
                </a:cubicBezTo>
                <a:cubicBezTo>
                  <a:pt x="947" y="53"/>
                  <a:pt x="951" y="50"/>
                  <a:pt x="951" y="46"/>
                </a:cubicBezTo>
                <a:cubicBezTo>
                  <a:pt x="951" y="43"/>
                  <a:pt x="947" y="40"/>
                  <a:pt x="943" y="40"/>
                </a:cubicBezTo>
                <a:close/>
                <a:moveTo>
                  <a:pt x="920" y="59"/>
                </a:moveTo>
                <a:cubicBezTo>
                  <a:pt x="916" y="59"/>
                  <a:pt x="913" y="62"/>
                  <a:pt x="913" y="65"/>
                </a:cubicBezTo>
                <a:cubicBezTo>
                  <a:pt x="913" y="69"/>
                  <a:pt x="916" y="72"/>
                  <a:pt x="920" y="72"/>
                </a:cubicBezTo>
                <a:cubicBezTo>
                  <a:pt x="924" y="72"/>
                  <a:pt x="928" y="69"/>
                  <a:pt x="928" y="65"/>
                </a:cubicBezTo>
                <a:cubicBezTo>
                  <a:pt x="928" y="62"/>
                  <a:pt x="924" y="59"/>
                  <a:pt x="920" y="59"/>
                </a:cubicBezTo>
                <a:close/>
                <a:moveTo>
                  <a:pt x="943" y="59"/>
                </a:moveTo>
                <a:cubicBezTo>
                  <a:pt x="939" y="59"/>
                  <a:pt x="935" y="62"/>
                  <a:pt x="935" y="65"/>
                </a:cubicBezTo>
                <a:cubicBezTo>
                  <a:pt x="935" y="69"/>
                  <a:pt x="939" y="72"/>
                  <a:pt x="943" y="72"/>
                </a:cubicBezTo>
                <a:cubicBezTo>
                  <a:pt x="947" y="72"/>
                  <a:pt x="951" y="69"/>
                  <a:pt x="951" y="65"/>
                </a:cubicBezTo>
                <a:cubicBezTo>
                  <a:pt x="951" y="62"/>
                  <a:pt x="947" y="59"/>
                  <a:pt x="943" y="59"/>
                </a:cubicBezTo>
                <a:close/>
                <a:moveTo>
                  <a:pt x="920" y="78"/>
                </a:moveTo>
                <a:cubicBezTo>
                  <a:pt x="916" y="78"/>
                  <a:pt x="913" y="81"/>
                  <a:pt x="913" y="85"/>
                </a:cubicBezTo>
                <a:cubicBezTo>
                  <a:pt x="913" y="88"/>
                  <a:pt x="916" y="91"/>
                  <a:pt x="920" y="91"/>
                </a:cubicBezTo>
                <a:cubicBezTo>
                  <a:pt x="924" y="91"/>
                  <a:pt x="928" y="88"/>
                  <a:pt x="928" y="85"/>
                </a:cubicBezTo>
                <a:cubicBezTo>
                  <a:pt x="928" y="81"/>
                  <a:pt x="924" y="78"/>
                  <a:pt x="920" y="78"/>
                </a:cubicBezTo>
                <a:close/>
                <a:moveTo>
                  <a:pt x="943" y="78"/>
                </a:moveTo>
                <a:cubicBezTo>
                  <a:pt x="939" y="78"/>
                  <a:pt x="935" y="81"/>
                  <a:pt x="935" y="85"/>
                </a:cubicBezTo>
                <a:cubicBezTo>
                  <a:pt x="935" y="88"/>
                  <a:pt x="939" y="91"/>
                  <a:pt x="943" y="91"/>
                </a:cubicBezTo>
                <a:cubicBezTo>
                  <a:pt x="947" y="91"/>
                  <a:pt x="951" y="88"/>
                  <a:pt x="951" y="85"/>
                </a:cubicBezTo>
                <a:cubicBezTo>
                  <a:pt x="951" y="81"/>
                  <a:pt x="947" y="78"/>
                  <a:pt x="943" y="78"/>
                </a:cubicBezTo>
                <a:close/>
                <a:moveTo>
                  <a:pt x="920" y="97"/>
                </a:moveTo>
                <a:cubicBezTo>
                  <a:pt x="916" y="97"/>
                  <a:pt x="913" y="100"/>
                  <a:pt x="913" y="104"/>
                </a:cubicBezTo>
                <a:cubicBezTo>
                  <a:pt x="913" y="107"/>
                  <a:pt x="916" y="110"/>
                  <a:pt x="920" y="110"/>
                </a:cubicBezTo>
                <a:cubicBezTo>
                  <a:pt x="924" y="110"/>
                  <a:pt x="928" y="107"/>
                  <a:pt x="928" y="104"/>
                </a:cubicBezTo>
                <a:cubicBezTo>
                  <a:pt x="928" y="100"/>
                  <a:pt x="924" y="97"/>
                  <a:pt x="920" y="97"/>
                </a:cubicBezTo>
                <a:close/>
                <a:moveTo>
                  <a:pt x="943" y="97"/>
                </a:moveTo>
                <a:cubicBezTo>
                  <a:pt x="939" y="97"/>
                  <a:pt x="935" y="100"/>
                  <a:pt x="935" y="104"/>
                </a:cubicBezTo>
                <a:cubicBezTo>
                  <a:pt x="935" y="107"/>
                  <a:pt x="939" y="110"/>
                  <a:pt x="943" y="110"/>
                </a:cubicBezTo>
                <a:cubicBezTo>
                  <a:pt x="947" y="110"/>
                  <a:pt x="951" y="107"/>
                  <a:pt x="951" y="104"/>
                </a:cubicBezTo>
                <a:cubicBezTo>
                  <a:pt x="951" y="100"/>
                  <a:pt x="947" y="97"/>
                  <a:pt x="943" y="97"/>
                </a:cubicBezTo>
                <a:close/>
                <a:moveTo>
                  <a:pt x="920" y="116"/>
                </a:moveTo>
                <a:cubicBezTo>
                  <a:pt x="916" y="116"/>
                  <a:pt x="913" y="119"/>
                  <a:pt x="913" y="123"/>
                </a:cubicBezTo>
                <a:cubicBezTo>
                  <a:pt x="913" y="127"/>
                  <a:pt x="916" y="130"/>
                  <a:pt x="920" y="130"/>
                </a:cubicBezTo>
                <a:cubicBezTo>
                  <a:pt x="924" y="130"/>
                  <a:pt x="928" y="127"/>
                  <a:pt x="928" y="123"/>
                </a:cubicBezTo>
                <a:cubicBezTo>
                  <a:pt x="928" y="119"/>
                  <a:pt x="924" y="116"/>
                  <a:pt x="920" y="116"/>
                </a:cubicBezTo>
                <a:close/>
                <a:moveTo>
                  <a:pt x="943" y="116"/>
                </a:moveTo>
                <a:cubicBezTo>
                  <a:pt x="939" y="116"/>
                  <a:pt x="935" y="119"/>
                  <a:pt x="935" y="123"/>
                </a:cubicBezTo>
                <a:cubicBezTo>
                  <a:pt x="935" y="127"/>
                  <a:pt x="939" y="130"/>
                  <a:pt x="943" y="130"/>
                </a:cubicBezTo>
                <a:cubicBezTo>
                  <a:pt x="947" y="130"/>
                  <a:pt x="951" y="127"/>
                  <a:pt x="951" y="123"/>
                </a:cubicBezTo>
                <a:cubicBezTo>
                  <a:pt x="951" y="119"/>
                  <a:pt x="947" y="116"/>
                  <a:pt x="943" y="116"/>
                </a:cubicBezTo>
                <a:close/>
                <a:moveTo>
                  <a:pt x="965" y="0"/>
                </a:moveTo>
                <a:cubicBezTo>
                  <a:pt x="961" y="0"/>
                  <a:pt x="957" y="3"/>
                  <a:pt x="957" y="7"/>
                </a:cubicBezTo>
                <a:cubicBezTo>
                  <a:pt x="957" y="11"/>
                  <a:pt x="961" y="14"/>
                  <a:pt x="965" y="14"/>
                </a:cubicBezTo>
                <a:cubicBezTo>
                  <a:pt x="969" y="14"/>
                  <a:pt x="973" y="11"/>
                  <a:pt x="973" y="7"/>
                </a:cubicBezTo>
                <a:cubicBezTo>
                  <a:pt x="973" y="3"/>
                  <a:pt x="969" y="0"/>
                  <a:pt x="965" y="0"/>
                </a:cubicBezTo>
                <a:close/>
                <a:moveTo>
                  <a:pt x="965" y="20"/>
                </a:moveTo>
                <a:cubicBezTo>
                  <a:pt x="961" y="20"/>
                  <a:pt x="957" y="23"/>
                  <a:pt x="957" y="27"/>
                </a:cubicBezTo>
                <a:cubicBezTo>
                  <a:pt x="957" y="30"/>
                  <a:pt x="961" y="33"/>
                  <a:pt x="965" y="33"/>
                </a:cubicBezTo>
                <a:cubicBezTo>
                  <a:pt x="969" y="33"/>
                  <a:pt x="973" y="30"/>
                  <a:pt x="973" y="27"/>
                </a:cubicBezTo>
                <a:cubicBezTo>
                  <a:pt x="973" y="23"/>
                  <a:pt x="969" y="20"/>
                  <a:pt x="965" y="20"/>
                </a:cubicBezTo>
                <a:close/>
                <a:moveTo>
                  <a:pt x="987" y="20"/>
                </a:moveTo>
                <a:cubicBezTo>
                  <a:pt x="982" y="20"/>
                  <a:pt x="979" y="23"/>
                  <a:pt x="979" y="27"/>
                </a:cubicBezTo>
                <a:cubicBezTo>
                  <a:pt x="979" y="30"/>
                  <a:pt x="982" y="33"/>
                  <a:pt x="987" y="33"/>
                </a:cubicBezTo>
                <a:cubicBezTo>
                  <a:pt x="991" y="33"/>
                  <a:pt x="994" y="30"/>
                  <a:pt x="994" y="27"/>
                </a:cubicBezTo>
                <a:cubicBezTo>
                  <a:pt x="994" y="23"/>
                  <a:pt x="991" y="20"/>
                  <a:pt x="987" y="20"/>
                </a:cubicBezTo>
                <a:close/>
                <a:moveTo>
                  <a:pt x="965" y="40"/>
                </a:moveTo>
                <a:cubicBezTo>
                  <a:pt x="961" y="40"/>
                  <a:pt x="957" y="43"/>
                  <a:pt x="957" y="46"/>
                </a:cubicBezTo>
                <a:cubicBezTo>
                  <a:pt x="957" y="50"/>
                  <a:pt x="961" y="53"/>
                  <a:pt x="965" y="53"/>
                </a:cubicBezTo>
                <a:cubicBezTo>
                  <a:pt x="969" y="53"/>
                  <a:pt x="973" y="50"/>
                  <a:pt x="973" y="46"/>
                </a:cubicBezTo>
                <a:cubicBezTo>
                  <a:pt x="973" y="43"/>
                  <a:pt x="969" y="40"/>
                  <a:pt x="965" y="40"/>
                </a:cubicBezTo>
                <a:close/>
                <a:moveTo>
                  <a:pt x="987" y="40"/>
                </a:moveTo>
                <a:cubicBezTo>
                  <a:pt x="982" y="40"/>
                  <a:pt x="979" y="43"/>
                  <a:pt x="979" y="46"/>
                </a:cubicBezTo>
                <a:cubicBezTo>
                  <a:pt x="979" y="50"/>
                  <a:pt x="982" y="53"/>
                  <a:pt x="987" y="53"/>
                </a:cubicBezTo>
                <a:cubicBezTo>
                  <a:pt x="991" y="53"/>
                  <a:pt x="994" y="50"/>
                  <a:pt x="994" y="46"/>
                </a:cubicBezTo>
                <a:cubicBezTo>
                  <a:pt x="994" y="43"/>
                  <a:pt x="991" y="40"/>
                  <a:pt x="987" y="40"/>
                </a:cubicBezTo>
                <a:close/>
                <a:moveTo>
                  <a:pt x="965" y="59"/>
                </a:moveTo>
                <a:cubicBezTo>
                  <a:pt x="961" y="59"/>
                  <a:pt x="957" y="62"/>
                  <a:pt x="957" y="65"/>
                </a:cubicBezTo>
                <a:cubicBezTo>
                  <a:pt x="957" y="69"/>
                  <a:pt x="961" y="72"/>
                  <a:pt x="965" y="72"/>
                </a:cubicBezTo>
                <a:cubicBezTo>
                  <a:pt x="969" y="72"/>
                  <a:pt x="973" y="69"/>
                  <a:pt x="973" y="65"/>
                </a:cubicBezTo>
                <a:cubicBezTo>
                  <a:pt x="973" y="62"/>
                  <a:pt x="969" y="59"/>
                  <a:pt x="965" y="59"/>
                </a:cubicBezTo>
                <a:close/>
                <a:moveTo>
                  <a:pt x="987" y="59"/>
                </a:moveTo>
                <a:cubicBezTo>
                  <a:pt x="982" y="59"/>
                  <a:pt x="979" y="62"/>
                  <a:pt x="979" y="65"/>
                </a:cubicBezTo>
                <a:cubicBezTo>
                  <a:pt x="979" y="69"/>
                  <a:pt x="982" y="72"/>
                  <a:pt x="987" y="72"/>
                </a:cubicBezTo>
                <a:cubicBezTo>
                  <a:pt x="991" y="72"/>
                  <a:pt x="994" y="69"/>
                  <a:pt x="994" y="65"/>
                </a:cubicBezTo>
                <a:cubicBezTo>
                  <a:pt x="994" y="62"/>
                  <a:pt x="991" y="59"/>
                  <a:pt x="987" y="59"/>
                </a:cubicBezTo>
                <a:close/>
                <a:moveTo>
                  <a:pt x="965" y="78"/>
                </a:moveTo>
                <a:cubicBezTo>
                  <a:pt x="961" y="78"/>
                  <a:pt x="957" y="81"/>
                  <a:pt x="957" y="85"/>
                </a:cubicBezTo>
                <a:cubicBezTo>
                  <a:pt x="957" y="88"/>
                  <a:pt x="961" y="91"/>
                  <a:pt x="965" y="91"/>
                </a:cubicBezTo>
                <a:cubicBezTo>
                  <a:pt x="969" y="91"/>
                  <a:pt x="973" y="88"/>
                  <a:pt x="973" y="85"/>
                </a:cubicBezTo>
                <a:cubicBezTo>
                  <a:pt x="973" y="81"/>
                  <a:pt x="969" y="78"/>
                  <a:pt x="965" y="78"/>
                </a:cubicBezTo>
                <a:close/>
                <a:moveTo>
                  <a:pt x="987" y="78"/>
                </a:moveTo>
                <a:cubicBezTo>
                  <a:pt x="982" y="78"/>
                  <a:pt x="979" y="81"/>
                  <a:pt x="979" y="85"/>
                </a:cubicBezTo>
                <a:cubicBezTo>
                  <a:pt x="979" y="88"/>
                  <a:pt x="982" y="91"/>
                  <a:pt x="987" y="91"/>
                </a:cubicBezTo>
                <a:cubicBezTo>
                  <a:pt x="991" y="91"/>
                  <a:pt x="994" y="88"/>
                  <a:pt x="994" y="85"/>
                </a:cubicBezTo>
                <a:cubicBezTo>
                  <a:pt x="994" y="81"/>
                  <a:pt x="991" y="78"/>
                  <a:pt x="987" y="78"/>
                </a:cubicBezTo>
                <a:close/>
                <a:moveTo>
                  <a:pt x="965" y="97"/>
                </a:moveTo>
                <a:cubicBezTo>
                  <a:pt x="961" y="97"/>
                  <a:pt x="957" y="100"/>
                  <a:pt x="957" y="104"/>
                </a:cubicBezTo>
                <a:cubicBezTo>
                  <a:pt x="957" y="107"/>
                  <a:pt x="961" y="110"/>
                  <a:pt x="965" y="110"/>
                </a:cubicBezTo>
                <a:cubicBezTo>
                  <a:pt x="969" y="110"/>
                  <a:pt x="973" y="107"/>
                  <a:pt x="973" y="104"/>
                </a:cubicBezTo>
                <a:cubicBezTo>
                  <a:pt x="973" y="100"/>
                  <a:pt x="969" y="97"/>
                  <a:pt x="965" y="97"/>
                </a:cubicBezTo>
                <a:close/>
                <a:moveTo>
                  <a:pt x="987" y="97"/>
                </a:moveTo>
                <a:cubicBezTo>
                  <a:pt x="982" y="97"/>
                  <a:pt x="979" y="100"/>
                  <a:pt x="979" y="104"/>
                </a:cubicBezTo>
                <a:cubicBezTo>
                  <a:pt x="979" y="107"/>
                  <a:pt x="982" y="110"/>
                  <a:pt x="987" y="110"/>
                </a:cubicBezTo>
                <a:cubicBezTo>
                  <a:pt x="991" y="110"/>
                  <a:pt x="994" y="107"/>
                  <a:pt x="994" y="104"/>
                </a:cubicBezTo>
                <a:cubicBezTo>
                  <a:pt x="994" y="100"/>
                  <a:pt x="991" y="97"/>
                  <a:pt x="987" y="97"/>
                </a:cubicBezTo>
                <a:close/>
                <a:moveTo>
                  <a:pt x="965" y="116"/>
                </a:moveTo>
                <a:cubicBezTo>
                  <a:pt x="961" y="116"/>
                  <a:pt x="957" y="119"/>
                  <a:pt x="957" y="123"/>
                </a:cubicBezTo>
                <a:cubicBezTo>
                  <a:pt x="957" y="127"/>
                  <a:pt x="961" y="130"/>
                  <a:pt x="965" y="130"/>
                </a:cubicBezTo>
                <a:cubicBezTo>
                  <a:pt x="969" y="130"/>
                  <a:pt x="973" y="127"/>
                  <a:pt x="973" y="123"/>
                </a:cubicBezTo>
                <a:cubicBezTo>
                  <a:pt x="973" y="119"/>
                  <a:pt x="969" y="116"/>
                  <a:pt x="965" y="116"/>
                </a:cubicBezTo>
                <a:close/>
                <a:moveTo>
                  <a:pt x="987" y="116"/>
                </a:moveTo>
                <a:cubicBezTo>
                  <a:pt x="982" y="116"/>
                  <a:pt x="979" y="119"/>
                  <a:pt x="979" y="123"/>
                </a:cubicBezTo>
                <a:cubicBezTo>
                  <a:pt x="979" y="127"/>
                  <a:pt x="982" y="130"/>
                  <a:pt x="987" y="130"/>
                </a:cubicBezTo>
                <a:cubicBezTo>
                  <a:pt x="991" y="130"/>
                  <a:pt x="994" y="127"/>
                  <a:pt x="994" y="123"/>
                </a:cubicBezTo>
                <a:cubicBezTo>
                  <a:pt x="994" y="119"/>
                  <a:pt x="991" y="116"/>
                  <a:pt x="987" y="116"/>
                </a:cubicBezTo>
                <a:close/>
                <a:moveTo>
                  <a:pt x="1009" y="20"/>
                </a:moveTo>
                <a:cubicBezTo>
                  <a:pt x="1005" y="20"/>
                  <a:pt x="1001" y="23"/>
                  <a:pt x="1001" y="27"/>
                </a:cubicBezTo>
                <a:cubicBezTo>
                  <a:pt x="1001" y="30"/>
                  <a:pt x="1005" y="33"/>
                  <a:pt x="1009" y="33"/>
                </a:cubicBezTo>
                <a:cubicBezTo>
                  <a:pt x="1013" y="33"/>
                  <a:pt x="1016" y="30"/>
                  <a:pt x="1016" y="27"/>
                </a:cubicBezTo>
                <a:cubicBezTo>
                  <a:pt x="1016" y="23"/>
                  <a:pt x="1013" y="20"/>
                  <a:pt x="1009" y="20"/>
                </a:cubicBezTo>
                <a:close/>
                <a:moveTo>
                  <a:pt x="1031" y="20"/>
                </a:moveTo>
                <a:cubicBezTo>
                  <a:pt x="1026" y="20"/>
                  <a:pt x="1023" y="23"/>
                  <a:pt x="1023" y="27"/>
                </a:cubicBezTo>
                <a:cubicBezTo>
                  <a:pt x="1023" y="30"/>
                  <a:pt x="1026" y="33"/>
                  <a:pt x="1031" y="33"/>
                </a:cubicBezTo>
                <a:cubicBezTo>
                  <a:pt x="1035" y="33"/>
                  <a:pt x="1038" y="30"/>
                  <a:pt x="1038" y="27"/>
                </a:cubicBezTo>
                <a:cubicBezTo>
                  <a:pt x="1038" y="23"/>
                  <a:pt x="1035" y="20"/>
                  <a:pt x="1031" y="20"/>
                </a:cubicBezTo>
                <a:close/>
                <a:moveTo>
                  <a:pt x="1009" y="40"/>
                </a:moveTo>
                <a:cubicBezTo>
                  <a:pt x="1005" y="40"/>
                  <a:pt x="1001" y="43"/>
                  <a:pt x="1001" y="46"/>
                </a:cubicBezTo>
                <a:cubicBezTo>
                  <a:pt x="1001" y="50"/>
                  <a:pt x="1005" y="53"/>
                  <a:pt x="1009" y="53"/>
                </a:cubicBezTo>
                <a:cubicBezTo>
                  <a:pt x="1013" y="53"/>
                  <a:pt x="1016" y="50"/>
                  <a:pt x="1016" y="46"/>
                </a:cubicBezTo>
                <a:cubicBezTo>
                  <a:pt x="1016" y="43"/>
                  <a:pt x="1013" y="40"/>
                  <a:pt x="1009" y="40"/>
                </a:cubicBezTo>
                <a:close/>
                <a:moveTo>
                  <a:pt x="1031" y="40"/>
                </a:moveTo>
                <a:cubicBezTo>
                  <a:pt x="1026" y="40"/>
                  <a:pt x="1023" y="43"/>
                  <a:pt x="1023" y="46"/>
                </a:cubicBezTo>
                <a:cubicBezTo>
                  <a:pt x="1023" y="50"/>
                  <a:pt x="1026" y="53"/>
                  <a:pt x="1031" y="53"/>
                </a:cubicBezTo>
                <a:cubicBezTo>
                  <a:pt x="1035" y="53"/>
                  <a:pt x="1038" y="50"/>
                  <a:pt x="1038" y="46"/>
                </a:cubicBezTo>
                <a:cubicBezTo>
                  <a:pt x="1038" y="43"/>
                  <a:pt x="1035" y="40"/>
                  <a:pt x="1031" y="40"/>
                </a:cubicBezTo>
                <a:close/>
                <a:moveTo>
                  <a:pt x="1009" y="78"/>
                </a:moveTo>
                <a:cubicBezTo>
                  <a:pt x="1005" y="78"/>
                  <a:pt x="1001" y="81"/>
                  <a:pt x="1001" y="85"/>
                </a:cubicBezTo>
                <a:cubicBezTo>
                  <a:pt x="1001" y="88"/>
                  <a:pt x="1005" y="91"/>
                  <a:pt x="1009" y="91"/>
                </a:cubicBezTo>
                <a:cubicBezTo>
                  <a:pt x="1013" y="91"/>
                  <a:pt x="1016" y="88"/>
                  <a:pt x="1016" y="85"/>
                </a:cubicBezTo>
                <a:cubicBezTo>
                  <a:pt x="1016" y="81"/>
                  <a:pt x="1013" y="78"/>
                  <a:pt x="1009" y="78"/>
                </a:cubicBezTo>
                <a:close/>
                <a:moveTo>
                  <a:pt x="1009" y="97"/>
                </a:moveTo>
                <a:cubicBezTo>
                  <a:pt x="1005" y="97"/>
                  <a:pt x="1001" y="100"/>
                  <a:pt x="1001" y="104"/>
                </a:cubicBezTo>
                <a:cubicBezTo>
                  <a:pt x="1001" y="107"/>
                  <a:pt x="1005" y="110"/>
                  <a:pt x="1009" y="110"/>
                </a:cubicBezTo>
                <a:cubicBezTo>
                  <a:pt x="1013" y="110"/>
                  <a:pt x="1016" y="107"/>
                  <a:pt x="1016" y="104"/>
                </a:cubicBezTo>
                <a:cubicBezTo>
                  <a:pt x="1016" y="100"/>
                  <a:pt x="1013" y="97"/>
                  <a:pt x="1009" y="97"/>
                </a:cubicBezTo>
                <a:close/>
                <a:moveTo>
                  <a:pt x="876" y="136"/>
                </a:moveTo>
                <a:cubicBezTo>
                  <a:pt x="872" y="136"/>
                  <a:pt x="868" y="139"/>
                  <a:pt x="868" y="143"/>
                </a:cubicBezTo>
                <a:cubicBezTo>
                  <a:pt x="868" y="146"/>
                  <a:pt x="872" y="149"/>
                  <a:pt x="876" y="149"/>
                </a:cubicBezTo>
                <a:cubicBezTo>
                  <a:pt x="880" y="149"/>
                  <a:pt x="884" y="146"/>
                  <a:pt x="884" y="143"/>
                </a:cubicBezTo>
                <a:cubicBezTo>
                  <a:pt x="884" y="139"/>
                  <a:pt x="880" y="136"/>
                  <a:pt x="876" y="136"/>
                </a:cubicBezTo>
                <a:close/>
                <a:moveTo>
                  <a:pt x="898" y="136"/>
                </a:moveTo>
                <a:cubicBezTo>
                  <a:pt x="894" y="136"/>
                  <a:pt x="890" y="139"/>
                  <a:pt x="890" y="143"/>
                </a:cubicBezTo>
                <a:cubicBezTo>
                  <a:pt x="890" y="146"/>
                  <a:pt x="894" y="149"/>
                  <a:pt x="898" y="149"/>
                </a:cubicBezTo>
                <a:cubicBezTo>
                  <a:pt x="902" y="149"/>
                  <a:pt x="905" y="146"/>
                  <a:pt x="905" y="143"/>
                </a:cubicBezTo>
                <a:cubicBezTo>
                  <a:pt x="905" y="139"/>
                  <a:pt x="902" y="136"/>
                  <a:pt x="898" y="136"/>
                </a:cubicBezTo>
                <a:close/>
                <a:moveTo>
                  <a:pt x="876" y="155"/>
                </a:moveTo>
                <a:cubicBezTo>
                  <a:pt x="872" y="155"/>
                  <a:pt x="868" y="158"/>
                  <a:pt x="868" y="162"/>
                </a:cubicBezTo>
                <a:cubicBezTo>
                  <a:pt x="868" y="166"/>
                  <a:pt x="872" y="169"/>
                  <a:pt x="876" y="169"/>
                </a:cubicBezTo>
                <a:cubicBezTo>
                  <a:pt x="880" y="169"/>
                  <a:pt x="884" y="166"/>
                  <a:pt x="884" y="162"/>
                </a:cubicBezTo>
                <a:cubicBezTo>
                  <a:pt x="884" y="158"/>
                  <a:pt x="880" y="155"/>
                  <a:pt x="876" y="155"/>
                </a:cubicBezTo>
                <a:close/>
                <a:moveTo>
                  <a:pt x="898" y="155"/>
                </a:moveTo>
                <a:cubicBezTo>
                  <a:pt x="894" y="155"/>
                  <a:pt x="890" y="158"/>
                  <a:pt x="890" y="162"/>
                </a:cubicBezTo>
                <a:cubicBezTo>
                  <a:pt x="890" y="166"/>
                  <a:pt x="894" y="169"/>
                  <a:pt x="898" y="169"/>
                </a:cubicBezTo>
                <a:cubicBezTo>
                  <a:pt x="902" y="169"/>
                  <a:pt x="905" y="166"/>
                  <a:pt x="905" y="162"/>
                </a:cubicBezTo>
                <a:cubicBezTo>
                  <a:pt x="905" y="158"/>
                  <a:pt x="902" y="155"/>
                  <a:pt x="898" y="155"/>
                </a:cubicBezTo>
                <a:close/>
                <a:moveTo>
                  <a:pt x="876" y="175"/>
                </a:moveTo>
                <a:cubicBezTo>
                  <a:pt x="872" y="175"/>
                  <a:pt x="868" y="178"/>
                  <a:pt x="868" y="182"/>
                </a:cubicBezTo>
                <a:cubicBezTo>
                  <a:pt x="868" y="185"/>
                  <a:pt x="872" y="188"/>
                  <a:pt x="876" y="188"/>
                </a:cubicBezTo>
                <a:cubicBezTo>
                  <a:pt x="880" y="188"/>
                  <a:pt x="884" y="185"/>
                  <a:pt x="884" y="182"/>
                </a:cubicBezTo>
                <a:cubicBezTo>
                  <a:pt x="884" y="178"/>
                  <a:pt x="880" y="175"/>
                  <a:pt x="876" y="175"/>
                </a:cubicBezTo>
                <a:close/>
                <a:moveTo>
                  <a:pt x="898" y="175"/>
                </a:moveTo>
                <a:cubicBezTo>
                  <a:pt x="894" y="175"/>
                  <a:pt x="890" y="178"/>
                  <a:pt x="890" y="182"/>
                </a:cubicBezTo>
                <a:cubicBezTo>
                  <a:pt x="890" y="185"/>
                  <a:pt x="894" y="188"/>
                  <a:pt x="898" y="188"/>
                </a:cubicBezTo>
                <a:cubicBezTo>
                  <a:pt x="902" y="188"/>
                  <a:pt x="905" y="185"/>
                  <a:pt x="905" y="182"/>
                </a:cubicBezTo>
                <a:cubicBezTo>
                  <a:pt x="905" y="178"/>
                  <a:pt x="902" y="175"/>
                  <a:pt x="898" y="175"/>
                </a:cubicBezTo>
                <a:close/>
                <a:moveTo>
                  <a:pt x="876" y="194"/>
                </a:moveTo>
                <a:cubicBezTo>
                  <a:pt x="872" y="194"/>
                  <a:pt x="868" y="197"/>
                  <a:pt x="868" y="201"/>
                </a:cubicBezTo>
                <a:cubicBezTo>
                  <a:pt x="868" y="205"/>
                  <a:pt x="872" y="208"/>
                  <a:pt x="876" y="208"/>
                </a:cubicBezTo>
                <a:cubicBezTo>
                  <a:pt x="880" y="208"/>
                  <a:pt x="884" y="205"/>
                  <a:pt x="884" y="201"/>
                </a:cubicBezTo>
                <a:cubicBezTo>
                  <a:pt x="884" y="197"/>
                  <a:pt x="880" y="194"/>
                  <a:pt x="876" y="194"/>
                </a:cubicBezTo>
                <a:close/>
                <a:moveTo>
                  <a:pt x="898" y="194"/>
                </a:moveTo>
                <a:cubicBezTo>
                  <a:pt x="894" y="194"/>
                  <a:pt x="890" y="197"/>
                  <a:pt x="890" y="201"/>
                </a:cubicBezTo>
                <a:cubicBezTo>
                  <a:pt x="890" y="205"/>
                  <a:pt x="894" y="208"/>
                  <a:pt x="898" y="208"/>
                </a:cubicBezTo>
                <a:cubicBezTo>
                  <a:pt x="902" y="208"/>
                  <a:pt x="905" y="205"/>
                  <a:pt x="905" y="201"/>
                </a:cubicBezTo>
                <a:cubicBezTo>
                  <a:pt x="905" y="197"/>
                  <a:pt x="902" y="194"/>
                  <a:pt x="898" y="194"/>
                </a:cubicBezTo>
                <a:close/>
                <a:moveTo>
                  <a:pt x="920" y="136"/>
                </a:moveTo>
                <a:cubicBezTo>
                  <a:pt x="916" y="136"/>
                  <a:pt x="913" y="139"/>
                  <a:pt x="913" y="143"/>
                </a:cubicBezTo>
                <a:cubicBezTo>
                  <a:pt x="913" y="146"/>
                  <a:pt x="916" y="149"/>
                  <a:pt x="920" y="149"/>
                </a:cubicBezTo>
                <a:cubicBezTo>
                  <a:pt x="924" y="149"/>
                  <a:pt x="928" y="146"/>
                  <a:pt x="928" y="143"/>
                </a:cubicBezTo>
                <a:cubicBezTo>
                  <a:pt x="928" y="139"/>
                  <a:pt x="924" y="136"/>
                  <a:pt x="920" y="136"/>
                </a:cubicBezTo>
                <a:close/>
                <a:moveTo>
                  <a:pt x="943" y="136"/>
                </a:moveTo>
                <a:cubicBezTo>
                  <a:pt x="939" y="136"/>
                  <a:pt x="935" y="139"/>
                  <a:pt x="935" y="143"/>
                </a:cubicBezTo>
                <a:cubicBezTo>
                  <a:pt x="935" y="146"/>
                  <a:pt x="939" y="149"/>
                  <a:pt x="943" y="149"/>
                </a:cubicBezTo>
                <a:cubicBezTo>
                  <a:pt x="947" y="149"/>
                  <a:pt x="951" y="146"/>
                  <a:pt x="951" y="143"/>
                </a:cubicBezTo>
                <a:cubicBezTo>
                  <a:pt x="951" y="139"/>
                  <a:pt x="947" y="136"/>
                  <a:pt x="943" y="136"/>
                </a:cubicBezTo>
                <a:close/>
                <a:moveTo>
                  <a:pt x="920" y="155"/>
                </a:moveTo>
                <a:cubicBezTo>
                  <a:pt x="916" y="155"/>
                  <a:pt x="913" y="158"/>
                  <a:pt x="913" y="162"/>
                </a:cubicBezTo>
                <a:cubicBezTo>
                  <a:pt x="913" y="166"/>
                  <a:pt x="916" y="169"/>
                  <a:pt x="920" y="169"/>
                </a:cubicBezTo>
                <a:cubicBezTo>
                  <a:pt x="924" y="169"/>
                  <a:pt x="928" y="166"/>
                  <a:pt x="928" y="162"/>
                </a:cubicBezTo>
                <a:cubicBezTo>
                  <a:pt x="928" y="158"/>
                  <a:pt x="924" y="155"/>
                  <a:pt x="920" y="155"/>
                </a:cubicBezTo>
                <a:close/>
                <a:moveTo>
                  <a:pt x="943" y="155"/>
                </a:moveTo>
                <a:cubicBezTo>
                  <a:pt x="939" y="155"/>
                  <a:pt x="935" y="158"/>
                  <a:pt x="935" y="162"/>
                </a:cubicBezTo>
                <a:cubicBezTo>
                  <a:pt x="935" y="166"/>
                  <a:pt x="939" y="169"/>
                  <a:pt x="943" y="169"/>
                </a:cubicBezTo>
                <a:cubicBezTo>
                  <a:pt x="947" y="169"/>
                  <a:pt x="951" y="166"/>
                  <a:pt x="951" y="162"/>
                </a:cubicBezTo>
                <a:cubicBezTo>
                  <a:pt x="951" y="158"/>
                  <a:pt x="947" y="155"/>
                  <a:pt x="943" y="155"/>
                </a:cubicBezTo>
                <a:close/>
                <a:moveTo>
                  <a:pt x="920" y="175"/>
                </a:moveTo>
                <a:cubicBezTo>
                  <a:pt x="916" y="175"/>
                  <a:pt x="913" y="178"/>
                  <a:pt x="913" y="182"/>
                </a:cubicBezTo>
                <a:cubicBezTo>
                  <a:pt x="913" y="185"/>
                  <a:pt x="916" y="188"/>
                  <a:pt x="920" y="188"/>
                </a:cubicBezTo>
                <a:cubicBezTo>
                  <a:pt x="924" y="188"/>
                  <a:pt x="928" y="185"/>
                  <a:pt x="928" y="182"/>
                </a:cubicBezTo>
                <a:cubicBezTo>
                  <a:pt x="928" y="178"/>
                  <a:pt x="924" y="175"/>
                  <a:pt x="920" y="175"/>
                </a:cubicBezTo>
                <a:close/>
                <a:moveTo>
                  <a:pt x="943" y="175"/>
                </a:moveTo>
                <a:cubicBezTo>
                  <a:pt x="939" y="175"/>
                  <a:pt x="935" y="178"/>
                  <a:pt x="935" y="182"/>
                </a:cubicBezTo>
                <a:cubicBezTo>
                  <a:pt x="935" y="185"/>
                  <a:pt x="939" y="188"/>
                  <a:pt x="943" y="188"/>
                </a:cubicBezTo>
                <a:cubicBezTo>
                  <a:pt x="947" y="188"/>
                  <a:pt x="951" y="185"/>
                  <a:pt x="951" y="182"/>
                </a:cubicBezTo>
                <a:cubicBezTo>
                  <a:pt x="951" y="178"/>
                  <a:pt x="947" y="175"/>
                  <a:pt x="943" y="175"/>
                </a:cubicBezTo>
                <a:close/>
                <a:moveTo>
                  <a:pt x="965" y="136"/>
                </a:moveTo>
                <a:cubicBezTo>
                  <a:pt x="961" y="136"/>
                  <a:pt x="957" y="139"/>
                  <a:pt x="957" y="143"/>
                </a:cubicBezTo>
                <a:cubicBezTo>
                  <a:pt x="957" y="146"/>
                  <a:pt x="961" y="149"/>
                  <a:pt x="965" y="149"/>
                </a:cubicBezTo>
                <a:cubicBezTo>
                  <a:pt x="969" y="149"/>
                  <a:pt x="973" y="146"/>
                  <a:pt x="973" y="143"/>
                </a:cubicBezTo>
                <a:cubicBezTo>
                  <a:pt x="973" y="139"/>
                  <a:pt x="969" y="136"/>
                  <a:pt x="965" y="136"/>
                </a:cubicBezTo>
                <a:close/>
                <a:moveTo>
                  <a:pt x="987" y="136"/>
                </a:moveTo>
                <a:cubicBezTo>
                  <a:pt x="982" y="136"/>
                  <a:pt x="979" y="139"/>
                  <a:pt x="979" y="143"/>
                </a:cubicBezTo>
                <a:cubicBezTo>
                  <a:pt x="979" y="146"/>
                  <a:pt x="982" y="149"/>
                  <a:pt x="987" y="149"/>
                </a:cubicBezTo>
                <a:cubicBezTo>
                  <a:pt x="991" y="149"/>
                  <a:pt x="994" y="146"/>
                  <a:pt x="994" y="143"/>
                </a:cubicBezTo>
                <a:cubicBezTo>
                  <a:pt x="994" y="139"/>
                  <a:pt x="991" y="136"/>
                  <a:pt x="987" y="136"/>
                </a:cubicBezTo>
                <a:close/>
                <a:moveTo>
                  <a:pt x="965" y="155"/>
                </a:moveTo>
                <a:cubicBezTo>
                  <a:pt x="961" y="155"/>
                  <a:pt x="957" y="158"/>
                  <a:pt x="957" y="162"/>
                </a:cubicBezTo>
                <a:cubicBezTo>
                  <a:pt x="957" y="166"/>
                  <a:pt x="961" y="169"/>
                  <a:pt x="965" y="169"/>
                </a:cubicBezTo>
                <a:cubicBezTo>
                  <a:pt x="969" y="169"/>
                  <a:pt x="973" y="166"/>
                  <a:pt x="973" y="162"/>
                </a:cubicBezTo>
                <a:cubicBezTo>
                  <a:pt x="973" y="158"/>
                  <a:pt x="969" y="155"/>
                  <a:pt x="965" y="155"/>
                </a:cubicBezTo>
                <a:close/>
                <a:moveTo>
                  <a:pt x="987" y="155"/>
                </a:moveTo>
                <a:cubicBezTo>
                  <a:pt x="982" y="155"/>
                  <a:pt x="979" y="158"/>
                  <a:pt x="979" y="162"/>
                </a:cubicBezTo>
                <a:cubicBezTo>
                  <a:pt x="979" y="166"/>
                  <a:pt x="982" y="169"/>
                  <a:pt x="987" y="169"/>
                </a:cubicBezTo>
                <a:cubicBezTo>
                  <a:pt x="991" y="169"/>
                  <a:pt x="994" y="166"/>
                  <a:pt x="994" y="162"/>
                </a:cubicBezTo>
                <a:cubicBezTo>
                  <a:pt x="994" y="158"/>
                  <a:pt x="991" y="155"/>
                  <a:pt x="987" y="155"/>
                </a:cubicBezTo>
                <a:close/>
                <a:moveTo>
                  <a:pt x="965" y="175"/>
                </a:moveTo>
                <a:cubicBezTo>
                  <a:pt x="961" y="175"/>
                  <a:pt x="957" y="178"/>
                  <a:pt x="957" y="182"/>
                </a:cubicBezTo>
                <a:cubicBezTo>
                  <a:pt x="957" y="185"/>
                  <a:pt x="961" y="188"/>
                  <a:pt x="965" y="188"/>
                </a:cubicBezTo>
                <a:cubicBezTo>
                  <a:pt x="969" y="188"/>
                  <a:pt x="973" y="185"/>
                  <a:pt x="973" y="182"/>
                </a:cubicBezTo>
                <a:cubicBezTo>
                  <a:pt x="973" y="178"/>
                  <a:pt x="969" y="175"/>
                  <a:pt x="965" y="175"/>
                </a:cubicBezTo>
                <a:close/>
                <a:moveTo>
                  <a:pt x="1009" y="214"/>
                </a:moveTo>
                <a:cubicBezTo>
                  <a:pt x="1005" y="214"/>
                  <a:pt x="1001" y="217"/>
                  <a:pt x="1001" y="220"/>
                </a:cubicBezTo>
                <a:cubicBezTo>
                  <a:pt x="1001" y="224"/>
                  <a:pt x="1005" y="227"/>
                  <a:pt x="1009" y="227"/>
                </a:cubicBezTo>
                <a:cubicBezTo>
                  <a:pt x="1013" y="227"/>
                  <a:pt x="1016" y="224"/>
                  <a:pt x="1016" y="220"/>
                </a:cubicBezTo>
                <a:cubicBezTo>
                  <a:pt x="1016" y="217"/>
                  <a:pt x="1013" y="214"/>
                  <a:pt x="1009" y="214"/>
                </a:cubicBezTo>
                <a:close/>
                <a:moveTo>
                  <a:pt x="1031" y="214"/>
                </a:moveTo>
                <a:cubicBezTo>
                  <a:pt x="1026" y="214"/>
                  <a:pt x="1023" y="217"/>
                  <a:pt x="1023" y="220"/>
                </a:cubicBezTo>
                <a:cubicBezTo>
                  <a:pt x="1023" y="224"/>
                  <a:pt x="1026" y="227"/>
                  <a:pt x="1031" y="227"/>
                </a:cubicBezTo>
                <a:cubicBezTo>
                  <a:pt x="1035" y="227"/>
                  <a:pt x="1038" y="224"/>
                  <a:pt x="1038" y="220"/>
                </a:cubicBezTo>
                <a:cubicBezTo>
                  <a:pt x="1038" y="217"/>
                  <a:pt x="1035" y="214"/>
                  <a:pt x="1031" y="214"/>
                </a:cubicBezTo>
                <a:close/>
                <a:moveTo>
                  <a:pt x="1009" y="233"/>
                </a:moveTo>
                <a:cubicBezTo>
                  <a:pt x="1005" y="233"/>
                  <a:pt x="1001" y="236"/>
                  <a:pt x="1001" y="239"/>
                </a:cubicBezTo>
                <a:cubicBezTo>
                  <a:pt x="1001" y="243"/>
                  <a:pt x="1005" y="245"/>
                  <a:pt x="1009" y="245"/>
                </a:cubicBezTo>
                <a:cubicBezTo>
                  <a:pt x="1013" y="245"/>
                  <a:pt x="1016" y="243"/>
                  <a:pt x="1016" y="239"/>
                </a:cubicBezTo>
                <a:cubicBezTo>
                  <a:pt x="1016" y="236"/>
                  <a:pt x="1013" y="233"/>
                  <a:pt x="1009" y="233"/>
                </a:cubicBezTo>
                <a:close/>
                <a:moveTo>
                  <a:pt x="1054" y="20"/>
                </a:moveTo>
                <a:cubicBezTo>
                  <a:pt x="1050" y="20"/>
                  <a:pt x="1046" y="23"/>
                  <a:pt x="1046" y="27"/>
                </a:cubicBezTo>
                <a:cubicBezTo>
                  <a:pt x="1046" y="30"/>
                  <a:pt x="1050" y="33"/>
                  <a:pt x="1054" y="33"/>
                </a:cubicBezTo>
                <a:cubicBezTo>
                  <a:pt x="1058" y="33"/>
                  <a:pt x="1061" y="30"/>
                  <a:pt x="1061" y="27"/>
                </a:cubicBezTo>
                <a:cubicBezTo>
                  <a:pt x="1061" y="23"/>
                  <a:pt x="1058" y="20"/>
                  <a:pt x="1054" y="20"/>
                </a:cubicBezTo>
                <a:close/>
                <a:moveTo>
                  <a:pt x="1164" y="252"/>
                </a:moveTo>
                <a:cubicBezTo>
                  <a:pt x="1160" y="252"/>
                  <a:pt x="1157" y="255"/>
                  <a:pt x="1157" y="258"/>
                </a:cubicBezTo>
                <a:cubicBezTo>
                  <a:pt x="1157" y="262"/>
                  <a:pt x="1160" y="265"/>
                  <a:pt x="1164" y="265"/>
                </a:cubicBezTo>
                <a:cubicBezTo>
                  <a:pt x="1169" y="265"/>
                  <a:pt x="1172" y="262"/>
                  <a:pt x="1172" y="258"/>
                </a:cubicBezTo>
                <a:cubicBezTo>
                  <a:pt x="1172" y="255"/>
                  <a:pt x="1169" y="252"/>
                  <a:pt x="1164" y="252"/>
                </a:cubicBezTo>
                <a:close/>
                <a:moveTo>
                  <a:pt x="1208" y="214"/>
                </a:moveTo>
                <a:cubicBezTo>
                  <a:pt x="1204" y="214"/>
                  <a:pt x="1201" y="217"/>
                  <a:pt x="1201" y="220"/>
                </a:cubicBezTo>
                <a:cubicBezTo>
                  <a:pt x="1201" y="224"/>
                  <a:pt x="1204" y="227"/>
                  <a:pt x="1208" y="227"/>
                </a:cubicBezTo>
                <a:cubicBezTo>
                  <a:pt x="1213" y="227"/>
                  <a:pt x="1216" y="224"/>
                  <a:pt x="1216" y="220"/>
                </a:cubicBezTo>
                <a:cubicBezTo>
                  <a:pt x="1216" y="217"/>
                  <a:pt x="1213" y="214"/>
                  <a:pt x="1208" y="214"/>
                </a:cubicBezTo>
                <a:close/>
                <a:moveTo>
                  <a:pt x="1186" y="233"/>
                </a:moveTo>
                <a:cubicBezTo>
                  <a:pt x="1182" y="233"/>
                  <a:pt x="1179" y="236"/>
                  <a:pt x="1179" y="239"/>
                </a:cubicBezTo>
                <a:cubicBezTo>
                  <a:pt x="1179" y="243"/>
                  <a:pt x="1182" y="245"/>
                  <a:pt x="1186" y="245"/>
                </a:cubicBezTo>
                <a:cubicBezTo>
                  <a:pt x="1191" y="245"/>
                  <a:pt x="1194" y="243"/>
                  <a:pt x="1194" y="239"/>
                </a:cubicBezTo>
                <a:cubicBezTo>
                  <a:pt x="1194" y="236"/>
                  <a:pt x="1191" y="233"/>
                  <a:pt x="1186" y="233"/>
                </a:cubicBezTo>
                <a:close/>
                <a:moveTo>
                  <a:pt x="1208" y="233"/>
                </a:moveTo>
                <a:cubicBezTo>
                  <a:pt x="1204" y="233"/>
                  <a:pt x="1201" y="236"/>
                  <a:pt x="1201" y="239"/>
                </a:cubicBezTo>
                <a:cubicBezTo>
                  <a:pt x="1201" y="243"/>
                  <a:pt x="1204" y="245"/>
                  <a:pt x="1208" y="245"/>
                </a:cubicBezTo>
                <a:cubicBezTo>
                  <a:pt x="1213" y="245"/>
                  <a:pt x="1216" y="243"/>
                  <a:pt x="1216" y="239"/>
                </a:cubicBezTo>
                <a:cubicBezTo>
                  <a:pt x="1216" y="236"/>
                  <a:pt x="1213" y="233"/>
                  <a:pt x="1208" y="233"/>
                </a:cubicBezTo>
                <a:close/>
                <a:moveTo>
                  <a:pt x="1186" y="252"/>
                </a:moveTo>
                <a:cubicBezTo>
                  <a:pt x="1182" y="252"/>
                  <a:pt x="1179" y="255"/>
                  <a:pt x="1179" y="258"/>
                </a:cubicBezTo>
                <a:cubicBezTo>
                  <a:pt x="1179" y="262"/>
                  <a:pt x="1182" y="265"/>
                  <a:pt x="1186" y="265"/>
                </a:cubicBezTo>
                <a:cubicBezTo>
                  <a:pt x="1191" y="265"/>
                  <a:pt x="1194" y="262"/>
                  <a:pt x="1194" y="258"/>
                </a:cubicBezTo>
                <a:cubicBezTo>
                  <a:pt x="1194" y="255"/>
                  <a:pt x="1191" y="252"/>
                  <a:pt x="1186" y="252"/>
                </a:cubicBezTo>
                <a:close/>
                <a:moveTo>
                  <a:pt x="1208" y="252"/>
                </a:moveTo>
                <a:cubicBezTo>
                  <a:pt x="1204" y="252"/>
                  <a:pt x="1201" y="255"/>
                  <a:pt x="1201" y="258"/>
                </a:cubicBezTo>
                <a:cubicBezTo>
                  <a:pt x="1201" y="262"/>
                  <a:pt x="1204" y="265"/>
                  <a:pt x="1208" y="265"/>
                </a:cubicBezTo>
                <a:cubicBezTo>
                  <a:pt x="1213" y="265"/>
                  <a:pt x="1216" y="262"/>
                  <a:pt x="1216" y="258"/>
                </a:cubicBezTo>
                <a:cubicBezTo>
                  <a:pt x="1216" y="255"/>
                  <a:pt x="1213" y="252"/>
                  <a:pt x="1208" y="252"/>
                </a:cubicBezTo>
                <a:close/>
                <a:moveTo>
                  <a:pt x="1186" y="271"/>
                </a:moveTo>
                <a:cubicBezTo>
                  <a:pt x="1182" y="271"/>
                  <a:pt x="1179" y="274"/>
                  <a:pt x="1179" y="278"/>
                </a:cubicBezTo>
                <a:cubicBezTo>
                  <a:pt x="1179" y="282"/>
                  <a:pt x="1182" y="285"/>
                  <a:pt x="1186" y="285"/>
                </a:cubicBezTo>
                <a:cubicBezTo>
                  <a:pt x="1191" y="285"/>
                  <a:pt x="1194" y="282"/>
                  <a:pt x="1194" y="278"/>
                </a:cubicBezTo>
                <a:cubicBezTo>
                  <a:pt x="1194" y="274"/>
                  <a:pt x="1191" y="271"/>
                  <a:pt x="1186" y="271"/>
                </a:cubicBezTo>
                <a:close/>
                <a:moveTo>
                  <a:pt x="1208" y="271"/>
                </a:moveTo>
                <a:cubicBezTo>
                  <a:pt x="1204" y="271"/>
                  <a:pt x="1201" y="274"/>
                  <a:pt x="1201" y="278"/>
                </a:cubicBezTo>
                <a:cubicBezTo>
                  <a:pt x="1201" y="282"/>
                  <a:pt x="1204" y="285"/>
                  <a:pt x="1208" y="285"/>
                </a:cubicBezTo>
                <a:cubicBezTo>
                  <a:pt x="1213" y="285"/>
                  <a:pt x="1216" y="282"/>
                  <a:pt x="1216" y="278"/>
                </a:cubicBezTo>
                <a:cubicBezTo>
                  <a:pt x="1216" y="274"/>
                  <a:pt x="1213" y="271"/>
                  <a:pt x="1208" y="271"/>
                </a:cubicBezTo>
                <a:close/>
                <a:moveTo>
                  <a:pt x="520" y="290"/>
                </a:moveTo>
                <a:cubicBezTo>
                  <a:pt x="516" y="290"/>
                  <a:pt x="512" y="293"/>
                  <a:pt x="512" y="296"/>
                </a:cubicBezTo>
                <a:cubicBezTo>
                  <a:pt x="512" y="300"/>
                  <a:pt x="516" y="303"/>
                  <a:pt x="520" y="303"/>
                </a:cubicBezTo>
                <a:cubicBezTo>
                  <a:pt x="524" y="303"/>
                  <a:pt x="528" y="300"/>
                  <a:pt x="528" y="296"/>
                </a:cubicBezTo>
                <a:cubicBezTo>
                  <a:pt x="528" y="293"/>
                  <a:pt x="524" y="290"/>
                  <a:pt x="520" y="290"/>
                </a:cubicBezTo>
                <a:close/>
                <a:moveTo>
                  <a:pt x="542" y="290"/>
                </a:moveTo>
                <a:cubicBezTo>
                  <a:pt x="538" y="290"/>
                  <a:pt x="534" y="293"/>
                  <a:pt x="534" y="296"/>
                </a:cubicBezTo>
                <a:cubicBezTo>
                  <a:pt x="534" y="300"/>
                  <a:pt x="538" y="303"/>
                  <a:pt x="542" y="303"/>
                </a:cubicBezTo>
                <a:cubicBezTo>
                  <a:pt x="546" y="303"/>
                  <a:pt x="549" y="300"/>
                  <a:pt x="549" y="296"/>
                </a:cubicBezTo>
                <a:cubicBezTo>
                  <a:pt x="549" y="293"/>
                  <a:pt x="546" y="290"/>
                  <a:pt x="542" y="290"/>
                </a:cubicBezTo>
                <a:close/>
                <a:moveTo>
                  <a:pt x="520" y="309"/>
                </a:moveTo>
                <a:cubicBezTo>
                  <a:pt x="516" y="309"/>
                  <a:pt x="512" y="312"/>
                  <a:pt x="512" y="316"/>
                </a:cubicBezTo>
                <a:cubicBezTo>
                  <a:pt x="512" y="320"/>
                  <a:pt x="516" y="323"/>
                  <a:pt x="520" y="323"/>
                </a:cubicBezTo>
                <a:cubicBezTo>
                  <a:pt x="524" y="323"/>
                  <a:pt x="528" y="320"/>
                  <a:pt x="528" y="316"/>
                </a:cubicBezTo>
                <a:cubicBezTo>
                  <a:pt x="528" y="312"/>
                  <a:pt x="524" y="309"/>
                  <a:pt x="520" y="309"/>
                </a:cubicBezTo>
                <a:close/>
                <a:moveTo>
                  <a:pt x="542" y="309"/>
                </a:moveTo>
                <a:cubicBezTo>
                  <a:pt x="538" y="309"/>
                  <a:pt x="534" y="312"/>
                  <a:pt x="534" y="316"/>
                </a:cubicBezTo>
                <a:cubicBezTo>
                  <a:pt x="534" y="320"/>
                  <a:pt x="538" y="323"/>
                  <a:pt x="542" y="323"/>
                </a:cubicBezTo>
                <a:cubicBezTo>
                  <a:pt x="546" y="323"/>
                  <a:pt x="549" y="320"/>
                  <a:pt x="549" y="316"/>
                </a:cubicBezTo>
                <a:cubicBezTo>
                  <a:pt x="549" y="312"/>
                  <a:pt x="546" y="309"/>
                  <a:pt x="542" y="309"/>
                </a:cubicBezTo>
                <a:close/>
                <a:moveTo>
                  <a:pt x="520" y="329"/>
                </a:moveTo>
                <a:cubicBezTo>
                  <a:pt x="516" y="329"/>
                  <a:pt x="512" y="332"/>
                  <a:pt x="512" y="335"/>
                </a:cubicBezTo>
                <a:cubicBezTo>
                  <a:pt x="512" y="339"/>
                  <a:pt x="516" y="342"/>
                  <a:pt x="520" y="342"/>
                </a:cubicBezTo>
                <a:cubicBezTo>
                  <a:pt x="524" y="342"/>
                  <a:pt x="528" y="339"/>
                  <a:pt x="528" y="335"/>
                </a:cubicBezTo>
                <a:cubicBezTo>
                  <a:pt x="528" y="332"/>
                  <a:pt x="524" y="329"/>
                  <a:pt x="520" y="329"/>
                </a:cubicBezTo>
                <a:close/>
                <a:moveTo>
                  <a:pt x="542" y="329"/>
                </a:moveTo>
                <a:cubicBezTo>
                  <a:pt x="538" y="329"/>
                  <a:pt x="534" y="332"/>
                  <a:pt x="534" y="335"/>
                </a:cubicBezTo>
                <a:cubicBezTo>
                  <a:pt x="534" y="339"/>
                  <a:pt x="538" y="342"/>
                  <a:pt x="542" y="342"/>
                </a:cubicBezTo>
                <a:cubicBezTo>
                  <a:pt x="546" y="342"/>
                  <a:pt x="549" y="339"/>
                  <a:pt x="549" y="335"/>
                </a:cubicBezTo>
                <a:cubicBezTo>
                  <a:pt x="549" y="332"/>
                  <a:pt x="546" y="329"/>
                  <a:pt x="542" y="329"/>
                </a:cubicBezTo>
                <a:close/>
                <a:moveTo>
                  <a:pt x="520" y="348"/>
                </a:moveTo>
                <a:cubicBezTo>
                  <a:pt x="516" y="348"/>
                  <a:pt x="512" y="351"/>
                  <a:pt x="512" y="355"/>
                </a:cubicBezTo>
                <a:cubicBezTo>
                  <a:pt x="512" y="359"/>
                  <a:pt x="516" y="362"/>
                  <a:pt x="520" y="362"/>
                </a:cubicBezTo>
                <a:cubicBezTo>
                  <a:pt x="524" y="362"/>
                  <a:pt x="528" y="359"/>
                  <a:pt x="528" y="355"/>
                </a:cubicBezTo>
                <a:cubicBezTo>
                  <a:pt x="528" y="351"/>
                  <a:pt x="524" y="348"/>
                  <a:pt x="520" y="348"/>
                </a:cubicBezTo>
                <a:close/>
                <a:moveTo>
                  <a:pt x="542" y="348"/>
                </a:moveTo>
                <a:cubicBezTo>
                  <a:pt x="538" y="348"/>
                  <a:pt x="534" y="351"/>
                  <a:pt x="534" y="355"/>
                </a:cubicBezTo>
                <a:cubicBezTo>
                  <a:pt x="534" y="359"/>
                  <a:pt x="538" y="362"/>
                  <a:pt x="542" y="362"/>
                </a:cubicBezTo>
                <a:cubicBezTo>
                  <a:pt x="546" y="362"/>
                  <a:pt x="549" y="359"/>
                  <a:pt x="549" y="355"/>
                </a:cubicBezTo>
                <a:cubicBezTo>
                  <a:pt x="549" y="351"/>
                  <a:pt x="546" y="348"/>
                  <a:pt x="542" y="348"/>
                </a:cubicBezTo>
                <a:close/>
                <a:moveTo>
                  <a:pt x="520" y="368"/>
                </a:moveTo>
                <a:cubicBezTo>
                  <a:pt x="516" y="368"/>
                  <a:pt x="512" y="371"/>
                  <a:pt x="512" y="374"/>
                </a:cubicBezTo>
                <a:cubicBezTo>
                  <a:pt x="512" y="378"/>
                  <a:pt x="516" y="381"/>
                  <a:pt x="520" y="381"/>
                </a:cubicBezTo>
                <a:cubicBezTo>
                  <a:pt x="524" y="381"/>
                  <a:pt x="528" y="378"/>
                  <a:pt x="528" y="374"/>
                </a:cubicBezTo>
                <a:cubicBezTo>
                  <a:pt x="528" y="371"/>
                  <a:pt x="524" y="368"/>
                  <a:pt x="520" y="368"/>
                </a:cubicBezTo>
                <a:close/>
                <a:moveTo>
                  <a:pt x="542" y="368"/>
                </a:moveTo>
                <a:cubicBezTo>
                  <a:pt x="538" y="368"/>
                  <a:pt x="534" y="371"/>
                  <a:pt x="534" y="374"/>
                </a:cubicBezTo>
                <a:cubicBezTo>
                  <a:pt x="534" y="378"/>
                  <a:pt x="538" y="381"/>
                  <a:pt x="542" y="381"/>
                </a:cubicBezTo>
                <a:cubicBezTo>
                  <a:pt x="546" y="381"/>
                  <a:pt x="549" y="378"/>
                  <a:pt x="549" y="374"/>
                </a:cubicBezTo>
                <a:cubicBezTo>
                  <a:pt x="549" y="371"/>
                  <a:pt x="546" y="368"/>
                  <a:pt x="542" y="368"/>
                </a:cubicBezTo>
                <a:close/>
                <a:moveTo>
                  <a:pt x="520" y="387"/>
                </a:moveTo>
                <a:cubicBezTo>
                  <a:pt x="516" y="387"/>
                  <a:pt x="512" y="390"/>
                  <a:pt x="512" y="393"/>
                </a:cubicBezTo>
                <a:cubicBezTo>
                  <a:pt x="512" y="397"/>
                  <a:pt x="516" y="400"/>
                  <a:pt x="520" y="400"/>
                </a:cubicBezTo>
                <a:cubicBezTo>
                  <a:pt x="524" y="400"/>
                  <a:pt x="528" y="397"/>
                  <a:pt x="528" y="393"/>
                </a:cubicBezTo>
                <a:cubicBezTo>
                  <a:pt x="528" y="390"/>
                  <a:pt x="524" y="387"/>
                  <a:pt x="520" y="387"/>
                </a:cubicBezTo>
                <a:close/>
                <a:moveTo>
                  <a:pt x="542" y="387"/>
                </a:moveTo>
                <a:cubicBezTo>
                  <a:pt x="538" y="387"/>
                  <a:pt x="534" y="390"/>
                  <a:pt x="534" y="393"/>
                </a:cubicBezTo>
                <a:cubicBezTo>
                  <a:pt x="534" y="397"/>
                  <a:pt x="538" y="400"/>
                  <a:pt x="542" y="400"/>
                </a:cubicBezTo>
                <a:cubicBezTo>
                  <a:pt x="546" y="400"/>
                  <a:pt x="549" y="397"/>
                  <a:pt x="549" y="393"/>
                </a:cubicBezTo>
                <a:cubicBezTo>
                  <a:pt x="549" y="390"/>
                  <a:pt x="546" y="387"/>
                  <a:pt x="542" y="387"/>
                </a:cubicBezTo>
                <a:close/>
                <a:moveTo>
                  <a:pt x="520" y="406"/>
                </a:moveTo>
                <a:cubicBezTo>
                  <a:pt x="516" y="406"/>
                  <a:pt x="512" y="409"/>
                  <a:pt x="512" y="413"/>
                </a:cubicBezTo>
                <a:cubicBezTo>
                  <a:pt x="512" y="416"/>
                  <a:pt x="516" y="419"/>
                  <a:pt x="520" y="419"/>
                </a:cubicBezTo>
                <a:cubicBezTo>
                  <a:pt x="524" y="419"/>
                  <a:pt x="528" y="416"/>
                  <a:pt x="528" y="413"/>
                </a:cubicBezTo>
                <a:cubicBezTo>
                  <a:pt x="528" y="409"/>
                  <a:pt x="524" y="406"/>
                  <a:pt x="520" y="406"/>
                </a:cubicBezTo>
                <a:close/>
                <a:moveTo>
                  <a:pt x="542" y="406"/>
                </a:moveTo>
                <a:cubicBezTo>
                  <a:pt x="538" y="406"/>
                  <a:pt x="534" y="409"/>
                  <a:pt x="534" y="413"/>
                </a:cubicBezTo>
                <a:cubicBezTo>
                  <a:pt x="534" y="416"/>
                  <a:pt x="538" y="419"/>
                  <a:pt x="542" y="419"/>
                </a:cubicBezTo>
                <a:cubicBezTo>
                  <a:pt x="546" y="419"/>
                  <a:pt x="549" y="416"/>
                  <a:pt x="549" y="413"/>
                </a:cubicBezTo>
                <a:cubicBezTo>
                  <a:pt x="549" y="409"/>
                  <a:pt x="546" y="406"/>
                  <a:pt x="542" y="406"/>
                </a:cubicBezTo>
                <a:close/>
                <a:moveTo>
                  <a:pt x="520" y="425"/>
                </a:moveTo>
                <a:cubicBezTo>
                  <a:pt x="516" y="425"/>
                  <a:pt x="512" y="428"/>
                  <a:pt x="512" y="432"/>
                </a:cubicBezTo>
                <a:cubicBezTo>
                  <a:pt x="512" y="435"/>
                  <a:pt x="516" y="438"/>
                  <a:pt x="520" y="438"/>
                </a:cubicBezTo>
                <a:cubicBezTo>
                  <a:pt x="524" y="438"/>
                  <a:pt x="528" y="435"/>
                  <a:pt x="528" y="432"/>
                </a:cubicBezTo>
                <a:cubicBezTo>
                  <a:pt x="528" y="428"/>
                  <a:pt x="524" y="425"/>
                  <a:pt x="520" y="425"/>
                </a:cubicBezTo>
                <a:close/>
                <a:moveTo>
                  <a:pt x="542" y="425"/>
                </a:moveTo>
                <a:cubicBezTo>
                  <a:pt x="538" y="425"/>
                  <a:pt x="534" y="428"/>
                  <a:pt x="534" y="432"/>
                </a:cubicBezTo>
                <a:cubicBezTo>
                  <a:pt x="534" y="435"/>
                  <a:pt x="538" y="438"/>
                  <a:pt x="542" y="438"/>
                </a:cubicBezTo>
                <a:cubicBezTo>
                  <a:pt x="546" y="438"/>
                  <a:pt x="549" y="435"/>
                  <a:pt x="549" y="432"/>
                </a:cubicBezTo>
                <a:cubicBezTo>
                  <a:pt x="549" y="428"/>
                  <a:pt x="546" y="425"/>
                  <a:pt x="542" y="425"/>
                </a:cubicBezTo>
                <a:close/>
                <a:moveTo>
                  <a:pt x="564" y="309"/>
                </a:moveTo>
                <a:cubicBezTo>
                  <a:pt x="559" y="309"/>
                  <a:pt x="556" y="312"/>
                  <a:pt x="556" y="316"/>
                </a:cubicBezTo>
                <a:cubicBezTo>
                  <a:pt x="556" y="320"/>
                  <a:pt x="559" y="323"/>
                  <a:pt x="564" y="323"/>
                </a:cubicBezTo>
                <a:cubicBezTo>
                  <a:pt x="568" y="323"/>
                  <a:pt x="571" y="320"/>
                  <a:pt x="571" y="316"/>
                </a:cubicBezTo>
                <a:cubicBezTo>
                  <a:pt x="571" y="312"/>
                  <a:pt x="568" y="309"/>
                  <a:pt x="564" y="309"/>
                </a:cubicBezTo>
                <a:close/>
                <a:moveTo>
                  <a:pt x="564" y="329"/>
                </a:moveTo>
                <a:cubicBezTo>
                  <a:pt x="559" y="329"/>
                  <a:pt x="556" y="332"/>
                  <a:pt x="556" y="335"/>
                </a:cubicBezTo>
                <a:cubicBezTo>
                  <a:pt x="556" y="339"/>
                  <a:pt x="559" y="342"/>
                  <a:pt x="564" y="342"/>
                </a:cubicBezTo>
                <a:cubicBezTo>
                  <a:pt x="568" y="342"/>
                  <a:pt x="571" y="339"/>
                  <a:pt x="571" y="335"/>
                </a:cubicBezTo>
                <a:cubicBezTo>
                  <a:pt x="571" y="332"/>
                  <a:pt x="568" y="329"/>
                  <a:pt x="564" y="329"/>
                </a:cubicBezTo>
                <a:close/>
                <a:moveTo>
                  <a:pt x="586" y="329"/>
                </a:moveTo>
                <a:cubicBezTo>
                  <a:pt x="582" y="329"/>
                  <a:pt x="579" y="332"/>
                  <a:pt x="579" y="335"/>
                </a:cubicBezTo>
                <a:cubicBezTo>
                  <a:pt x="579" y="339"/>
                  <a:pt x="582" y="342"/>
                  <a:pt x="586" y="342"/>
                </a:cubicBezTo>
                <a:cubicBezTo>
                  <a:pt x="590" y="342"/>
                  <a:pt x="593" y="339"/>
                  <a:pt x="593" y="335"/>
                </a:cubicBezTo>
                <a:cubicBezTo>
                  <a:pt x="593" y="332"/>
                  <a:pt x="590" y="329"/>
                  <a:pt x="586" y="329"/>
                </a:cubicBezTo>
                <a:close/>
                <a:moveTo>
                  <a:pt x="564" y="348"/>
                </a:moveTo>
                <a:cubicBezTo>
                  <a:pt x="559" y="348"/>
                  <a:pt x="556" y="351"/>
                  <a:pt x="556" y="355"/>
                </a:cubicBezTo>
                <a:cubicBezTo>
                  <a:pt x="556" y="359"/>
                  <a:pt x="559" y="362"/>
                  <a:pt x="564" y="362"/>
                </a:cubicBezTo>
                <a:cubicBezTo>
                  <a:pt x="568" y="362"/>
                  <a:pt x="571" y="359"/>
                  <a:pt x="571" y="355"/>
                </a:cubicBezTo>
                <a:cubicBezTo>
                  <a:pt x="571" y="351"/>
                  <a:pt x="568" y="348"/>
                  <a:pt x="564" y="348"/>
                </a:cubicBezTo>
                <a:close/>
                <a:moveTo>
                  <a:pt x="586" y="348"/>
                </a:moveTo>
                <a:cubicBezTo>
                  <a:pt x="582" y="348"/>
                  <a:pt x="579" y="351"/>
                  <a:pt x="579" y="355"/>
                </a:cubicBezTo>
                <a:cubicBezTo>
                  <a:pt x="579" y="359"/>
                  <a:pt x="582" y="362"/>
                  <a:pt x="586" y="362"/>
                </a:cubicBezTo>
                <a:cubicBezTo>
                  <a:pt x="590" y="362"/>
                  <a:pt x="593" y="359"/>
                  <a:pt x="593" y="355"/>
                </a:cubicBezTo>
                <a:cubicBezTo>
                  <a:pt x="593" y="351"/>
                  <a:pt x="590" y="348"/>
                  <a:pt x="586" y="348"/>
                </a:cubicBezTo>
                <a:close/>
                <a:moveTo>
                  <a:pt x="564" y="368"/>
                </a:moveTo>
                <a:cubicBezTo>
                  <a:pt x="559" y="368"/>
                  <a:pt x="556" y="371"/>
                  <a:pt x="556" y="374"/>
                </a:cubicBezTo>
                <a:cubicBezTo>
                  <a:pt x="556" y="378"/>
                  <a:pt x="559" y="381"/>
                  <a:pt x="564" y="381"/>
                </a:cubicBezTo>
                <a:cubicBezTo>
                  <a:pt x="568" y="381"/>
                  <a:pt x="571" y="378"/>
                  <a:pt x="571" y="374"/>
                </a:cubicBezTo>
                <a:cubicBezTo>
                  <a:pt x="571" y="371"/>
                  <a:pt x="568" y="368"/>
                  <a:pt x="564" y="368"/>
                </a:cubicBezTo>
                <a:close/>
                <a:moveTo>
                  <a:pt x="586" y="368"/>
                </a:moveTo>
                <a:cubicBezTo>
                  <a:pt x="582" y="368"/>
                  <a:pt x="579" y="371"/>
                  <a:pt x="579" y="374"/>
                </a:cubicBezTo>
                <a:cubicBezTo>
                  <a:pt x="579" y="378"/>
                  <a:pt x="582" y="381"/>
                  <a:pt x="586" y="381"/>
                </a:cubicBezTo>
                <a:cubicBezTo>
                  <a:pt x="590" y="381"/>
                  <a:pt x="593" y="378"/>
                  <a:pt x="593" y="374"/>
                </a:cubicBezTo>
                <a:cubicBezTo>
                  <a:pt x="593" y="371"/>
                  <a:pt x="590" y="368"/>
                  <a:pt x="586" y="368"/>
                </a:cubicBezTo>
                <a:close/>
                <a:moveTo>
                  <a:pt x="586" y="406"/>
                </a:moveTo>
                <a:cubicBezTo>
                  <a:pt x="582" y="406"/>
                  <a:pt x="579" y="409"/>
                  <a:pt x="579" y="413"/>
                </a:cubicBezTo>
                <a:cubicBezTo>
                  <a:pt x="579" y="416"/>
                  <a:pt x="582" y="419"/>
                  <a:pt x="586" y="419"/>
                </a:cubicBezTo>
                <a:cubicBezTo>
                  <a:pt x="590" y="419"/>
                  <a:pt x="593" y="416"/>
                  <a:pt x="593" y="413"/>
                </a:cubicBezTo>
                <a:cubicBezTo>
                  <a:pt x="593" y="409"/>
                  <a:pt x="590" y="406"/>
                  <a:pt x="586" y="406"/>
                </a:cubicBezTo>
                <a:close/>
                <a:moveTo>
                  <a:pt x="564" y="425"/>
                </a:moveTo>
                <a:cubicBezTo>
                  <a:pt x="559" y="425"/>
                  <a:pt x="556" y="428"/>
                  <a:pt x="556" y="432"/>
                </a:cubicBezTo>
                <a:cubicBezTo>
                  <a:pt x="556" y="435"/>
                  <a:pt x="559" y="438"/>
                  <a:pt x="564" y="438"/>
                </a:cubicBezTo>
                <a:cubicBezTo>
                  <a:pt x="568" y="438"/>
                  <a:pt x="571" y="435"/>
                  <a:pt x="571" y="432"/>
                </a:cubicBezTo>
                <a:cubicBezTo>
                  <a:pt x="571" y="428"/>
                  <a:pt x="568" y="425"/>
                  <a:pt x="564" y="425"/>
                </a:cubicBezTo>
                <a:close/>
                <a:moveTo>
                  <a:pt x="586" y="425"/>
                </a:moveTo>
                <a:cubicBezTo>
                  <a:pt x="582" y="425"/>
                  <a:pt x="579" y="428"/>
                  <a:pt x="579" y="432"/>
                </a:cubicBezTo>
                <a:cubicBezTo>
                  <a:pt x="579" y="435"/>
                  <a:pt x="582" y="438"/>
                  <a:pt x="586" y="438"/>
                </a:cubicBezTo>
                <a:cubicBezTo>
                  <a:pt x="590" y="438"/>
                  <a:pt x="593" y="435"/>
                  <a:pt x="593" y="432"/>
                </a:cubicBezTo>
                <a:cubicBezTo>
                  <a:pt x="593" y="428"/>
                  <a:pt x="590" y="425"/>
                  <a:pt x="586" y="425"/>
                </a:cubicBezTo>
                <a:close/>
                <a:moveTo>
                  <a:pt x="631" y="290"/>
                </a:moveTo>
                <a:cubicBezTo>
                  <a:pt x="627" y="290"/>
                  <a:pt x="623" y="293"/>
                  <a:pt x="623" y="296"/>
                </a:cubicBezTo>
                <a:cubicBezTo>
                  <a:pt x="623" y="300"/>
                  <a:pt x="627" y="303"/>
                  <a:pt x="631" y="303"/>
                </a:cubicBezTo>
                <a:cubicBezTo>
                  <a:pt x="635" y="303"/>
                  <a:pt x="638" y="300"/>
                  <a:pt x="638" y="296"/>
                </a:cubicBezTo>
                <a:cubicBezTo>
                  <a:pt x="638" y="293"/>
                  <a:pt x="635" y="290"/>
                  <a:pt x="631" y="290"/>
                </a:cubicBezTo>
                <a:close/>
                <a:moveTo>
                  <a:pt x="631" y="309"/>
                </a:moveTo>
                <a:cubicBezTo>
                  <a:pt x="627" y="309"/>
                  <a:pt x="623" y="312"/>
                  <a:pt x="623" y="316"/>
                </a:cubicBezTo>
                <a:cubicBezTo>
                  <a:pt x="623" y="320"/>
                  <a:pt x="627" y="323"/>
                  <a:pt x="631" y="323"/>
                </a:cubicBezTo>
                <a:cubicBezTo>
                  <a:pt x="635" y="323"/>
                  <a:pt x="638" y="320"/>
                  <a:pt x="638" y="316"/>
                </a:cubicBezTo>
                <a:cubicBezTo>
                  <a:pt x="638" y="312"/>
                  <a:pt x="635" y="309"/>
                  <a:pt x="631" y="309"/>
                </a:cubicBezTo>
                <a:close/>
                <a:moveTo>
                  <a:pt x="631" y="329"/>
                </a:moveTo>
                <a:cubicBezTo>
                  <a:pt x="627" y="329"/>
                  <a:pt x="623" y="332"/>
                  <a:pt x="623" y="335"/>
                </a:cubicBezTo>
                <a:cubicBezTo>
                  <a:pt x="623" y="339"/>
                  <a:pt x="627" y="342"/>
                  <a:pt x="631" y="342"/>
                </a:cubicBezTo>
                <a:cubicBezTo>
                  <a:pt x="635" y="342"/>
                  <a:pt x="638" y="339"/>
                  <a:pt x="638" y="335"/>
                </a:cubicBezTo>
                <a:cubicBezTo>
                  <a:pt x="638" y="332"/>
                  <a:pt x="635" y="329"/>
                  <a:pt x="631" y="329"/>
                </a:cubicBezTo>
                <a:close/>
                <a:moveTo>
                  <a:pt x="609" y="348"/>
                </a:moveTo>
                <a:cubicBezTo>
                  <a:pt x="605" y="348"/>
                  <a:pt x="601" y="351"/>
                  <a:pt x="601" y="355"/>
                </a:cubicBezTo>
                <a:cubicBezTo>
                  <a:pt x="601" y="359"/>
                  <a:pt x="605" y="362"/>
                  <a:pt x="609" y="362"/>
                </a:cubicBezTo>
                <a:cubicBezTo>
                  <a:pt x="613" y="362"/>
                  <a:pt x="616" y="359"/>
                  <a:pt x="616" y="355"/>
                </a:cubicBezTo>
                <a:cubicBezTo>
                  <a:pt x="616" y="351"/>
                  <a:pt x="613" y="348"/>
                  <a:pt x="609" y="348"/>
                </a:cubicBezTo>
                <a:close/>
                <a:moveTo>
                  <a:pt x="631" y="348"/>
                </a:moveTo>
                <a:cubicBezTo>
                  <a:pt x="627" y="348"/>
                  <a:pt x="623" y="351"/>
                  <a:pt x="623" y="355"/>
                </a:cubicBezTo>
                <a:cubicBezTo>
                  <a:pt x="623" y="359"/>
                  <a:pt x="627" y="362"/>
                  <a:pt x="631" y="362"/>
                </a:cubicBezTo>
                <a:cubicBezTo>
                  <a:pt x="635" y="362"/>
                  <a:pt x="638" y="359"/>
                  <a:pt x="638" y="355"/>
                </a:cubicBezTo>
                <a:cubicBezTo>
                  <a:pt x="638" y="351"/>
                  <a:pt x="635" y="348"/>
                  <a:pt x="631" y="348"/>
                </a:cubicBezTo>
                <a:close/>
                <a:moveTo>
                  <a:pt x="609" y="368"/>
                </a:moveTo>
                <a:cubicBezTo>
                  <a:pt x="605" y="368"/>
                  <a:pt x="601" y="371"/>
                  <a:pt x="601" y="374"/>
                </a:cubicBezTo>
                <a:cubicBezTo>
                  <a:pt x="601" y="378"/>
                  <a:pt x="605" y="381"/>
                  <a:pt x="609" y="381"/>
                </a:cubicBezTo>
                <a:cubicBezTo>
                  <a:pt x="613" y="381"/>
                  <a:pt x="616" y="378"/>
                  <a:pt x="616" y="374"/>
                </a:cubicBezTo>
                <a:cubicBezTo>
                  <a:pt x="616" y="371"/>
                  <a:pt x="613" y="368"/>
                  <a:pt x="609" y="368"/>
                </a:cubicBezTo>
                <a:close/>
                <a:moveTo>
                  <a:pt x="631" y="368"/>
                </a:moveTo>
                <a:cubicBezTo>
                  <a:pt x="627" y="368"/>
                  <a:pt x="623" y="371"/>
                  <a:pt x="623" y="374"/>
                </a:cubicBezTo>
                <a:cubicBezTo>
                  <a:pt x="623" y="378"/>
                  <a:pt x="627" y="381"/>
                  <a:pt x="631" y="381"/>
                </a:cubicBezTo>
                <a:cubicBezTo>
                  <a:pt x="635" y="381"/>
                  <a:pt x="638" y="378"/>
                  <a:pt x="638" y="374"/>
                </a:cubicBezTo>
                <a:cubicBezTo>
                  <a:pt x="638" y="371"/>
                  <a:pt x="635" y="368"/>
                  <a:pt x="631" y="368"/>
                </a:cubicBezTo>
                <a:close/>
                <a:moveTo>
                  <a:pt x="609" y="387"/>
                </a:moveTo>
                <a:cubicBezTo>
                  <a:pt x="605" y="387"/>
                  <a:pt x="601" y="390"/>
                  <a:pt x="601" y="393"/>
                </a:cubicBezTo>
                <a:cubicBezTo>
                  <a:pt x="601" y="397"/>
                  <a:pt x="605" y="400"/>
                  <a:pt x="609" y="400"/>
                </a:cubicBezTo>
                <a:cubicBezTo>
                  <a:pt x="613" y="400"/>
                  <a:pt x="616" y="397"/>
                  <a:pt x="616" y="393"/>
                </a:cubicBezTo>
                <a:cubicBezTo>
                  <a:pt x="616" y="390"/>
                  <a:pt x="613" y="387"/>
                  <a:pt x="609" y="387"/>
                </a:cubicBezTo>
                <a:close/>
                <a:moveTo>
                  <a:pt x="631" y="387"/>
                </a:moveTo>
                <a:cubicBezTo>
                  <a:pt x="627" y="387"/>
                  <a:pt x="623" y="390"/>
                  <a:pt x="623" y="393"/>
                </a:cubicBezTo>
                <a:cubicBezTo>
                  <a:pt x="623" y="397"/>
                  <a:pt x="627" y="400"/>
                  <a:pt x="631" y="400"/>
                </a:cubicBezTo>
                <a:cubicBezTo>
                  <a:pt x="635" y="400"/>
                  <a:pt x="638" y="397"/>
                  <a:pt x="638" y="393"/>
                </a:cubicBezTo>
                <a:cubicBezTo>
                  <a:pt x="638" y="390"/>
                  <a:pt x="635" y="387"/>
                  <a:pt x="631" y="387"/>
                </a:cubicBezTo>
                <a:close/>
                <a:moveTo>
                  <a:pt x="609" y="406"/>
                </a:moveTo>
                <a:cubicBezTo>
                  <a:pt x="605" y="406"/>
                  <a:pt x="601" y="409"/>
                  <a:pt x="601" y="413"/>
                </a:cubicBezTo>
                <a:cubicBezTo>
                  <a:pt x="601" y="416"/>
                  <a:pt x="605" y="419"/>
                  <a:pt x="609" y="419"/>
                </a:cubicBezTo>
                <a:cubicBezTo>
                  <a:pt x="613" y="419"/>
                  <a:pt x="616" y="416"/>
                  <a:pt x="616" y="413"/>
                </a:cubicBezTo>
                <a:cubicBezTo>
                  <a:pt x="616" y="409"/>
                  <a:pt x="613" y="406"/>
                  <a:pt x="609" y="406"/>
                </a:cubicBezTo>
                <a:close/>
                <a:moveTo>
                  <a:pt x="631" y="406"/>
                </a:moveTo>
                <a:cubicBezTo>
                  <a:pt x="627" y="406"/>
                  <a:pt x="623" y="409"/>
                  <a:pt x="623" y="413"/>
                </a:cubicBezTo>
                <a:cubicBezTo>
                  <a:pt x="623" y="416"/>
                  <a:pt x="627" y="419"/>
                  <a:pt x="631" y="419"/>
                </a:cubicBezTo>
                <a:cubicBezTo>
                  <a:pt x="635" y="419"/>
                  <a:pt x="638" y="416"/>
                  <a:pt x="638" y="413"/>
                </a:cubicBezTo>
                <a:cubicBezTo>
                  <a:pt x="638" y="409"/>
                  <a:pt x="635" y="406"/>
                  <a:pt x="631" y="406"/>
                </a:cubicBezTo>
                <a:close/>
                <a:moveTo>
                  <a:pt x="609" y="425"/>
                </a:moveTo>
                <a:cubicBezTo>
                  <a:pt x="605" y="425"/>
                  <a:pt x="601" y="428"/>
                  <a:pt x="601" y="432"/>
                </a:cubicBezTo>
                <a:cubicBezTo>
                  <a:pt x="601" y="435"/>
                  <a:pt x="605" y="438"/>
                  <a:pt x="609" y="438"/>
                </a:cubicBezTo>
                <a:cubicBezTo>
                  <a:pt x="613" y="438"/>
                  <a:pt x="616" y="435"/>
                  <a:pt x="616" y="432"/>
                </a:cubicBezTo>
                <a:cubicBezTo>
                  <a:pt x="616" y="428"/>
                  <a:pt x="613" y="425"/>
                  <a:pt x="609" y="425"/>
                </a:cubicBezTo>
                <a:close/>
                <a:moveTo>
                  <a:pt x="631" y="425"/>
                </a:moveTo>
                <a:cubicBezTo>
                  <a:pt x="627" y="425"/>
                  <a:pt x="623" y="428"/>
                  <a:pt x="623" y="432"/>
                </a:cubicBezTo>
                <a:cubicBezTo>
                  <a:pt x="623" y="435"/>
                  <a:pt x="627" y="438"/>
                  <a:pt x="631" y="438"/>
                </a:cubicBezTo>
                <a:cubicBezTo>
                  <a:pt x="635" y="438"/>
                  <a:pt x="638" y="435"/>
                  <a:pt x="638" y="432"/>
                </a:cubicBezTo>
                <a:cubicBezTo>
                  <a:pt x="638" y="428"/>
                  <a:pt x="635" y="425"/>
                  <a:pt x="631" y="425"/>
                </a:cubicBezTo>
                <a:close/>
                <a:moveTo>
                  <a:pt x="652" y="290"/>
                </a:moveTo>
                <a:cubicBezTo>
                  <a:pt x="648" y="290"/>
                  <a:pt x="645" y="293"/>
                  <a:pt x="645" y="296"/>
                </a:cubicBezTo>
                <a:cubicBezTo>
                  <a:pt x="645" y="300"/>
                  <a:pt x="648" y="303"/>
                  <a:pt x="652" y="303"/>
                </a:cubicBezTo>
                <a:cubicBezTo>
                  <a:pt x="657" y="303"/>
                  <a:pt x="660" y="300"/>
                  <a:pt x="660" y="296"/>
                </a:cubicBezTo>
                <a:cubicBezTo>
                  <a:pt x="660" y="293"/>
                  <a:pt x="657" y="290"/>
                  <a:pt x="652" y="290"/>
                </a:cubicBezTo>
                <a:close/>
                <a:moveTo>
                  <a:pt x="675" y="291"/>
                </a:moveTo>
                <a:cubicBezTo>
                  <a:pt x="671" y="291"/>
                  <a:pt x="667" y="294"/>
                  <a:pt x="667" y="297"/>
                </a:cubicBezTo>
                <a:cubicBezTo>
                  <a:pt x="667" y="301"/>
                  <a:pt x="671" y="304"/>
                  <a:pt x="675" y="304"/>
                </a:cubicBezTo>
                <a:cubicBezTo>
                  <a:pt x="679" y="304"/>
                  <a:pt x="682" y="301"/>
                  <a:pt x="682" y="297"/>
                </a:cubicBezTo>
                <a:cubicBezTo>
                  <a:pt x="682" y="294"/>
                  <a:pt x="679" y="291"/>
                  <a:pt x="675" y="291"/>
                </a:cubicBezTo>
                <a:close/>
                <a:moveTo>
                  <a:pt x="652" y="309"/>
                </a:moveTo>
                <a:cubicBezTo>
                  <a:pt x="648" y="309"/>
                  <a:pt x="645" y="312"/>
                  <a:pt x="645" y="316"/>
                </a:cubicBezTo>
                <a:cubicBezTo>
                  <a:pt x="645" y="320"/>
                  <a:pt x="648" y="323"/>
                  <a:pt x="652" y="323"/>
                </a:cubicBezTo>
                <a:cubicBezTo>
                  <a:pt x="657" y="323"/>
                  <a:pt x="660" y="320"/>
                  <a:pt x="660" y="316"/>
                </a:cubicBezTo>
                <a:cubicBezTo>
                  <a:pt x="660" y="312"/>
                  <a:pt x="657" y="309"/>
                  <a:pt x="652" y="309"/>
                </a:cubicBezTo>
                <a:close/>
                <a:moveTo>
                  <a:pt x="675" y="310"/>
                </a:moveTo>
                <a:cubicBezTo>
                  <a:pt x="671" y="310"/>
                  <a:pt x="667" y="313"/>
                  <a:pt x="667" y="317"/>
                </a:cubicBezTo>
                <a:cubicBezTo>
                  <a:pt x="667" y="320"/>
                  <a:pt x="671" y="323"/>
                  <a:pt x="675" y="323"/>
                </a:cubicBezTo>
                <a:cubicBezTo>
                  <a:pt x="679" y="323"/>
                  <a:pt x="682" y="320"/>
                  <a:pt x="682" y="317"/>
                </a:cubicBezTo>
                <a:cubicBezTo>
                  <a:pt x="682" y="313"/>
                  <a:pt x="679" y="310"/>
                  <a:pt x="675" y="310"/>
                </a:cubicBezTo>
                <a:close/>
                <a:moveTo>
                  <a:pt x="652" y="329"/>
                </a:moveTo>
                <a:cubicBezTo>
                  <a:pt x="648" y="329"/>
                  <a:pt x="645" y="332"/>
                  <a:pt x="645" y="335"/>
                </a:cubicBezTo>
                <a:cubicBezTo>
                  <a:pt x="645" y="339"/>
                  <a:pt x="648" y="342"/>
                  <a:pt x="652" y="342"/>
                </a:cubicBezTo>
                <a:cubicBezTo>
                  <a:pt x="657" y="342"/>
                  <a:pt x="660" y="339"/>
                  <a:pt x="660" y="335"/>
                </a:cubicBezTo>
                <a:cubicBezTo>
                  <a:pt x="660" y="332"/>
                  <a:pt x="657" y="329"/>
                  <a:pt x="652" y="329"/>
                </a:cubicBezTo>
                <a:close/>
                <a:moveTo>
                  <a:pt x="675" y="329"/>
                </a:moveTo>
                <a:cubicBezTo>
                  <a:pt x="671" y="329"/>
                  <a:pt x="667" y="333"/>
                  <a:pt x="667" y="336"/>
                </a:cubicBezTo>
                <a:cubicBezTo>
                  <a:pt x="667" y="340"/>
                  <a:pt x="671" y="343"/>
                  <a:pt x="675" y="343"/>
                </a:cubicBezTo>
                <a:cubicBezTo>
                  <a:pt x="679" y="343"/>
                  <a:pt x="682" y="340"/>
                  <a:pt x="682" y="336"/>
                </a:cubicBezTo>
                <a:cubicBezTo>
                  <a:pt x="682" y="333"/>
                  <a:pt x="679" y="329"/>
                  <a:pt x="675" y="329"/>
                </a:cubicBezTo>
                <a:close/>
                <a:moveTo>
                  <a:pt x="652" y="348"/>
                </a:moveTo>
                <a:cubicBezTo>
                  <a:pt x="648" y="348"/>
                  <a:pt x="645" y="351"/>
                  <a:pt x="645" y="355"/>
                </a:cubicBezTo>
                <a:cubicBezTo>
                  <a:pt x="645" y="359"/>
                  <a:pt x="648" y="362"/>
                  <a:pt x="652" y="362"/>
                </a:cubicBezTo>
                <a:cubicBezTo>
                  <a:pt x="657" y="362"/>
                  <a:pt x="660" y="359"/>
                  <a:pt x="660" y="355"/>
                </a:cubicBezTo>
                <a:cubicBezTo>
                  <a:pt x="660" y="351"/>
                  <a:pt x="657" y="348"/>
                  <a:pt x="652" y="348"/>
                </a:cubicBezTo>
                <a:close/>
                <a:moveTo>
                  <a:pt x="675" y="349"/>
                </a:moveTo>
                <a:cubicBezTo>
                  <a:pt x="671" y="349"/>
                  <a:pt x="667" y="352"/>
                  <a:pt x="667" y="355"/>
                </a:cubicBezTo>
                <a:cubicBezTo>
                  <a:pt x="667" y="359"/>
                  <a:pt x="671" y="362"/>
                  <a:pt x="675" y="362"/>
                </a:cubicBezTo>
                <a:cubicBezTo>
                  <a:pt x="679" y="362"/>
                  <a:pt x="682" y="359"/>
                  <a:pt x="682" y="355"/>
                </a:cubicBezTo>
                <a:cubicBezTo>
                  <a:pt x="682" y="352"/>
                  <a:pt x="679" y="349"/>
                  <a:pt x="675" y="349"/>
                </a:cubicBezTo>
                <a:close/>
                <a:moveTo>
                  <a:pt x="652" y="368"/>
                </a:moveTo>
                <a:cubicBezTo>
                  <a:pt x="648" y="368"/>
                  <a:pt x="645" y="371"/>
                  <a:pt x="645" y="374"/>
                </a:cubicBezTo>
                <a:cubicBezTo>
                  <a:pt x="645" y="378"/>
                  <a:pt x="648" y="381"/>
                  <a:pt x="652" y="381"/>
                </a:cubicBezTo>
                <a:cubicBezTo>
                  <a:pt x="657" y="381"/>
                  <a:pt x="660" y="378"/>
                  <a:pt x="660" y="374"/>
                </a:cubicBezTo>
                <a:cubicBezTo>
                  <a:pt x="660" y="371"/>
                  <a:pt x="657" y="368"/>
                  <a:pt x="652" y="368"/>
                </a:cubicBezTo>
                <a:close/>
                <a:moveTo>
                  <a:pt x="675" y="368"/>
                </a:moveTo>
                <a:cubicBezTo>
                  <a:pt x="671" y="368"/>
                  <a:pt x="667" y="371"/>
                  <a:pt x="667" y="375"/>
                </a:cubicBezTo>
                <a:cubicBezTo>
                  <a:pt x="667" y="378"/>
                  <a:pt x="671" y="381"/>
                  <a:pt x="675" y="381"/>
                </a:cubicBezTo>
                <a:cubicBezTo>
                  <a:pt x="679" y="381"/>
                  <a:pt x="682" y="378"/>
                  <a:pt x="682" y="375"/>
                </a:cubicBezTo>
                <a:cubicBezTo>
                  <a:pt x="682" y="371"/>
                  <a:pt x="679" y="368"/>
                  <a:pt x="675" y="368"/>
                </a:cubicBezTo>
                <a:close/>
                <a:moveTo>
                  <a:pt x="652" y="387"/>
                </a:moveTo>
                <a:cubicBezTo>
                  <a:pt x="648" y="387"/>
                  <a:pt x="645" y="390"/>
                  <a:pt x="645" y="393"/>
                </a:cubicBezTo>
                <a:cubicBezTo>
                  <a:pt x="645" y="397"/>
                  <a:pt x="648" y="400"/>
                  <a:pt x="652" y="400"/>
                </a:cubicBezTo>
                <a:cubicBezTo>
                  <a:pt x="657" y="400"/>
                  <a:pt x="660" y="397"/>
                  <a:pt x="660" y="393"/>
                </a:cubicBezTo>
                <a:cubicBezTo>
                  <a:pt x="660" y="390"/>
                  <a:pt x="657" y="387"/>
                  <a:pt x="652" y="387"/>
                </a:cubicBezTo>
                <a:close/>
                <a:moveTo>
                  <a:pt x="675" y="387"/>
                </a:moveTo>
                <a:cubicBezTo>
                  <a:pt x="671" y="387"/>
                  <a:pt x="667" y="390"/>
                  <a:pt x="667" y="394"/>
                </a:cubicBezTo>
                <a:cubicBezTo>
                  <a:pt x="667" y="398"/>
                  <a:pt x="671" y="401"/>
                  <a:pt x="675" y="401"/>
                </a:cubicBezTo>
                <a:cubicBezTo>
                  <a:pt x="679" y="401"/>
                  <a:pt x="682" y="398"/>
                  <a:pt x="682" y="394"/>
                </a:cubicBezTo>
                <a:cubicBezTo>
                  <a:pt x="682" y="390"/>
                  <a:pt x="679" y="387"/>
                  <a:pt x="675" y="387"/>
                </a:cubicBezTo>
                <a:close/>
                <a:moveTo>
                  <a:pt x="652" y="406"/>
                </a:moveTo>
                <a:cubicBezTo>
                  <a:pt x="648" y="406"/>
                  <a:pt x="645" y="409"/>
                  <a:pt x="645" y="413"/>
                </a:cubicBezTo>
                <a:cubicBezTo>
                  <a:pt x="645" y="416"/>
                  <a:pt x="648" y="419"/>
                  <a:pt x="652" y="419"/>
                </a:cubicBezTo>
                <a:cubicBezTo>
                  <a:pt x="657" y="419"/>
                  <a:pt x="660" y="416"/>
                  <a:pt x="660" y="413"/>
                </a:cubicBezTo>
                <a:cubicBezTo>
                  <a:pt x="660" y="409"/>
                  <a:pt x="657" y="406"/>
                  <a:pt x="652" y="406"/>
                </a:cubicBezTo>
                <a:close/>
                <a:moveTo>
                  <a:pt x="652" y="425"/>
                </a:moveTo>
                <a:cubicBezTo>
                  <a:pt x="648" y="425"/>
                  <a:pt x="645" y="428"/>
                  <a:pt x="645" y="432"/>
                </a:cubicBezTo>
                <a:cubicBezTo>
                  <a:pt x="645" y="435"/>
                  <a:pt x="648" y="438"/>
                  <a:pt x="652" y="438"/>
                </a:cubicBezTo>
                <a:cubicBezTo>
                  <a:pt x="657" y="438"/>
                  <a:pt x="660" y="435"/>
                  <a:pt x="660" y="432"/>
                </a:cubicBezTo>
                <a:cubicBezTo>
                  <a:pt x="660" y="428"/>
                  <a:pt x="657" y="425"/>
                  <a:pt x="652" y="425"/>
                </a:cubicBezTo>
                <a:close/>
                <a:moveTo>
                  <a:pt x="520" y="446"/>
                </a:moveTo>
                <a:cubicBezTo>
                  <a:pt x="516" y="446"/>
                  <a:pt x="512" y="448"/>
                  <a:pt x="512" y="452"/>
                </a:cubicBezTo>
                <a:cubicBezTo>
                  <a:pt x="512" y="455"/>
                  <a:pt x="516" y="458"/>
                  <a:pt x="520" y="458"/>
                </a:cubicBezTo>
                <a:cubicBezTo>
                  <a:pt x="524" y="458"/>
                  <a:pt x="528" y="455"/>
                  <a:pt x="528" y="452"/>
                </a:cubicBezTo>
                <a:cubicBezTo>
                  <a:pt x="528" y="448"/>
                  <a:pt x="524" y="446"/>
                  <a:pt x="520" y="446"/>
                </a:cubicBezTo>
                <a:close/>
                <a:moveTo>
                  <a:pt x="542" y="446"/>
                </a:moveTo>
                <a:cubicBezTo>
                  <a:pt x="538" y="446"/>
                  <a:pt x="534" y="448"/>
                  <a:pt x="534" y="452"/>
                </a:cubicBezTo>
                <a:cubicBezTo>
                  <a:pt x="534" y="455"/>
                  <a:pt x="538" y="458"/>
                  <a:pt x="542" y="458"/>
                </a:cubicBezTo>
                <a:cubicBezTo>
                  <a:pt x="546" y="458"/>
                  <a:pt x="549" y="455"/>
                  <a:pt x="549" y="452"/>
                </a:cubicBezTo>
                <a:cubicBezTo>
                  <a:pt x="549" y="448"/>
                  <a:pt x="546" y="446"/>
                  <a:pt x="542" y="446"/>
                </a:cubicBezTo>
                <a:close/>
                <a:moveTo>
                  <a:pt x="520" y="464"/>
                </a:moveTo>
                <a:cubicBezTo>
                  <a:pt x="516" y="464"/>
                  <a:pt x="512" y="467"/>
                  <a:pt x="512" y="471"/>
                </a:cubicBezTo>
                <a:cubicBezTo>
                  <a:pt x="512" y="475"/>
                  <a:pt x="516" y="478"/>
                  <a:pt x="520" y="478"/>
                </a:cubicBezTo>
                <a:cubicBezTo>
                  <a:pt x="524" y="478"/>
                  <a:pt x="528" y="475"/>
                  <a:pt x="528" y="471"/>
                </a:cubicBezTo>
                <a:cubicBezTo>
                  <a:pt x="528" y="467"/>
                  <a:pt x="524" y="464"/>
                  <a:pt x="520" y="464"/>
                </a:cubicBezTo>
                <a:close/>
                <a:moveTo>
                  <a:pt x="542" y="464"/>
                </a:moveTo>
                <a:cubicBezTo>
                  <a:pt x="538" y="464"/>
                  <a:pt x="534" y="467"/>
                  <a:pt x="534" y="471"/>
                </a:cubicBezTo>
                <a:cubicBezTo>
                  <a:pt x="534" y="475"/>
                  <a:pt x="538" y="478"/>
                  <a:pt x="542" y="478"/>
                </a:cubicBezTo>
                <a:cubicBezTo>
                  <a:pt x="546" y="478"/>
                  <a:pt x="549" y="475"/>
                  <a:pt x="549" y="471"/>
                </a:cubicBezTo>
                <a:cubicBezTo>
                  <a:pt x="549" y="467"/>
                  <a:pt x="546" y="464"/>
                  <a:pt x="542" y="464"/>
                </a:cubicBezTo>
                <a:close/>
                <a:moveTo>
                  <a:pt x="520" y="484"/>
                </a:moveTo>
                <a:cubicBezTo>
                  <a:pt x="516" y="484"/>
                  <a:pt x="512" y="487"/>
                  <a:pt x="512" y="490"/>
                </a:cubicBezTo>
                <a:cubicBezTo>
                  <a:pt x="512" y="494"/>
                  <a:pt x="516" y="497"/>
                  <a:pt x="520" y="497"/>
                </a:cubicBezTo>
                <a:cubicBezTo>
                  <a:pt x="524" y="497"/>
                  <a:pt x="528" y="494"/>
                  <a:pt x="528" y="490"/>
                </a:cubicBezTo>
                <a:cubicBezTo>
                  <a:pt x="528" y="487"/>
                  <a:pt x="524" y="484"/>
                  <a:pt x="520" y="484"/>
                </a:cubicBezTo>
                <a:close/>
                <a:moveTo>
                  <a:pt x="542" y="484"/>
                </a:moveTo>
                <a:cubicBezTo>
                  <a:pt x="538" y="484"/>
                  <a:pt x="534" y="487"/>
                  <a:pt x="534" y="490"/>
                </a:cubicBezTo>
                <a:cubicBezTo>
                  <a:pt x="534" y="494"/>
                  <a:pt x="538" y="497"/>
                  <a:pt x="542" y="497"/>
                </a:cubicBezTo>
                <a:cubicBezTo>
                  <a:pt x="546" y="497"/>
                  <a:pt x="549" y="494"/>
                  <a:pt x="549" y="490"/>
                </a:cubicBezTo>
                <a:cubicBezTo>
                  <a:pt x="549" y="487"/>
                  <a:pt x="546" y="484"/>
                  <a:pt x="542" y="484"/>
                </a:cubicBezTo>
                <a:close/>
                <a:moveTo>
                  <a:pt x="520" y="503"/>
                </a:moveTo>
                <a:cubicBezTo>
                  <a:pt x="516" y="503"/>
                  <a:pt x="512" y="506"/>
                  <a:pt x="512" y="509"/>
                </a:cubicBezTo>
                <a:cubicBezTo>
                  <a:pt x="512" y="513"/>
                  <a:pt x="516" y="516"/>
                  <a:pt x="520" y="516"/>
                </a:cubicBezTo>
                <a:cubicBezTo>
                  <a:pt x="524" y="516"/>
                  <a:pt x="528" y="513"/>
                  <a:pt x="528" y="509"/>
                </a:cubicBezTo>
                <a:cubicBezTo>
                  <a:pt x="528" y="506"/>
                  <a:pt x="524" y="503"/>
                  <a:pt x="520" y="503"/>
                </a:cubicBezTo>
                <a:close/>
                <a:moveTo>
                  <a:pt x="542" y="503"/>
                </a:moveTo>
                <a:cubicBezTo>
                  <a:pt x="538" y="503"/>
                  <a:pt x="534" y="506"/>
                  <a:pt x="534" y="509"/>
                </a:cubicBezTo>
                <a:cubicBezTo>
                  <a:pt x="534" y="513"/>
                  <a:pt x="538" y="516"/>
                  <a:pt x="542" y="516"/>
                </a:cubicBezTo>
                <a:cubicBezTo>
                  <a:pt x="546" y="516"/>
                  <a:pt x="549" y="513"/>
                  <a:pt x="549" y="509"/>
                </a:cubicBezTo>
                <a:cubicBezTo>
                  <a:pt x="549" y="506"/>
                  <a:pt x="546" y="503"/>
                  <a:pt x="542" y="503"/>
                </a:cubicBezTo>
                <a:close/>
                <a:moveTo>
                  <a:pt x="520" y="522"/>
                </a:moveTo>
                <a:cubicBezTo>
                  <a:pt x="516" y="522"/>
                  <a:pt x="512" y="525"/>
                  <a:pt x="512" y="529"/>
                </a:cubicBezTo>
                <a:cubicBezTo>
                  <a:pt x="512" y="533"/>
                  <a:pt x="516" y="536"/>
                  <a:pt x="520" y="536"/>
                </a:cubicBezTo>
                <a:cubicBezTo>
                  <a:pt x="524" y="536"/>
                  <a:pt x="528" y="533"/>
                  <a:pt x="528" y="529"/>
                </a:cubicBezTo>
                <a:cubicBezTo>
                  <a:pt x="528" y="525"/>
                  <a:pt x="524" y="522"/>
                  <a:pt x="520" y="522"/>
                </a:cubicBezTo>
                <a:close/>
                <a:moveTo>
                  <a:pt x="542" y="522"/>
                </a:moveTo>
                <a:cubicBezTo>
                  <a:pt x="538" y="522"/>
                  <a:pt x="534" y="525"/>
                  <a:pt x="534" y="529"/>
                </a:cubicBezTo>
                <a:cubicBezTo>
                  <a:pt x="534" y="533"/>
                  <a:pt x="538" y="536"/>
                  <a:pt x="542" y="536"/>
                </a:cubicBezTo>
                <a:cubicBezTo>
                  <a:pt x="546" y="536"/>
                  <a:pt x="549" y="533"/>
                  <a:pt x="549" y="529"/>
                </a:cubicBezTo>
                <a:cubicBezTo>
                  <a:pt x="549" y="525"/>
                  <a:pt x="546" y="522"/>
                  <a:pt x="542" y="522"/>
                </a:cubicBezTo>
                <a:close/>
                <a:moveTo>
                  <a:pt x="542" y="580"/>
                </a:moveTo>
                <a:cubicBezTo>
                  <a:pt x="538" y="580"/>
                  <a:pt x="534" y="583"/>
                  <a:pt x="534" y="587"/>
                </a:cubicBezTo>
                <a:cubicBezTo>
                  <a:pt x="534" y="590"/>
                  <a:pt x="538" y="593"/>
                  <a:pt x="542" y="593"/>
                </a:cubicBezTo>
                <a:cubicBezTo>
                  <a:pt x="546" y="593"/>
                  <a:pt x="549" y="590"/>
                  <a:pt x="549" y="587"/>
                </a:cubicBezTo>
                <a:cubicBezTo>
                  <a:pt x="549" y="583"/>
                  <a:pt x="546" y="580"/>
                  <a:pt x="542" y="580"/>
                </a:cubicBezTo>
                <a:close/>
                <a:moveTo>
                  <a:pt x="564" y="446"/>
                </a:moveTo>
                <a:cubicBezTo>
                  <a:pt x="559" y="446"/>
                  <a:pt x="556" y="448"/>
                  <a:pt x="556" y="452"/>
                </a:cubicBezTo>
                <a:cubicBezTo>
                  <a:pt x="556" y="455"/>
                  <a:pt x="559" y="458"/>
                  <a:pt x="564" y="458"/>
                </a:cubicBezTo>
                <a:cubicBezTo>
                  <a:pt x="568" y="458"/>
                  <a:pt x="571" y="455"/>
                  <a:pt x="571" y="452"/>
                </a:cubicBezTo>
                <a:cubicBezTo>
                  <a:pt x="571" y="448"/>
                  <a:pt x="568" y="446"/>
                  <a:pt x="564" y="446"/>
                </a:cubicBezTo>
                <a:close/>
                <a:moveTo>
                  <a:pt x="586" y="446"/>
                </a:moveTo>
                <a:cubicBezTo>
                  <a:pt x="582" y="446"/>
                  <a:pt x="579" y="448"/>
                  <a:pt x="579" y="452"/>
                </a:cubicBezTo>
                <a:cubicBezTo>
                  <a:pt x="579" y="455"/>
                  <a:pt x="582" y="458"/>
                  <a:pt x="586" y="458"/>
                </a:cubicBezTo>
                <a:cubicBezTo>
                  <a:pt x="590" y="458"/>
                  <a:pt x="593" y="455"/>
                  <a:pt x="593" y="452"/>
                </a:cubicBezTo>
                <a:cubicBezTo>
                  <a:pt x="593" y="448"/>
                  <a:pt x="590" y="446"/>
                  <a:pt x="586" y="446"/>
                </a:cubicBezTo>
                <a:close/>
                <a:moveTo>
                  <a:pt x="564" y="464"/>
                </a:moveTo>
                <a:cubicBezTo>
                  <a:pt x="559" y="464"/>
                  <a:pt x="556" y="467"/>
                  <a:pt x="556" y="471"/>
                </a:cubicBezTo>
                <a:cubicBezTo>
                  <a:pt x="556" y="475"/>
                  <a:pt x="559" y="478"/>
                  <a:pt x="564" y="478"/>
                </a:cubicBezTo>
                <a:cubicBezTo>
                  <a:pt x="568" y="478"/>
                  <a:pt x="571" y="475"/>
                  <a:pt x="571" y="471"/>
                </a:cubicBezTo>
                <a:cubicBezTo>
                  <a:pt x="571" y="467"/>
                  <a:pt x="568" y="464"/>
                  <a:pt x="564" y="464"/>
                </a:cubicBezTo>
                <a:close/>
                <a:moveTo>
                  <a:pt x="586" y="464"/>
                </a:moveTo>
                <a:cubicBezTo>
                  <a:pt x="582" y="464"/>
                  <a:pt x="579" y="467"/>
                  <a:pt x="579" y="471"/>
                </a:cubicBezTo>
                <a:cubicBezTo>
                  <a:pt x="579" y="475"/>
                  <a:pt x="582" y="478"/>
                  <a:pt x="586" y="478"/>
                </a:cubicBezTo>
                <a:cubicBezTo>
                  <a:pt x="590" y="478"/>
                  <a:pt x="593" y="475"/>
                  <a:pt x="593" y="471"/>
                </a:cubicBezTo>
                <a:cubicBezTo>
                  <a:pt x="593" y="467"/>
                  <a:pt x="590" y="464"/>
                  <a:pt x="586" y="464"/>
                </a:cubicBezTo>
                <a:close/>
                <a:moveTo>
                  <a:pt x="564" y="484"/>
                </a:moveTo>
                <a:cubicBezTo>
                  <a:pt x="559" y="484"/>
                  <a:pt x="556" y="487"/>
                  <a:pt x="556" y="490"/>
                </a:cubicBezTo>
                <a:cubicBezTo>
                  <a:pt x="556" y="494"/>
                  <a:pt x="559" y="497"/>
                  <a:pt x="564" y="497"/>
                </a:cubicBezTo>
                <a:cubicBezTo>
                  <a:pt x="568" y="497"/>
                  <a:pt x="571" y="494"/>
                  <a:pt x="571" y="490"/>
                </a:cubicBezTo>
                <a:cubicBezTo>
                  <a:pt x="571" y="487"/>
                  <a:pt x="568" y="484"/>
                  <a:pt x="564" y="484"/>
                </a:cubicBezTo>
                <a:close/>
                <a:moveTo>
                  <a:pt x="586" y="484"/>
                </a:moveTo>
                <a:cubicBezTo>
                  <a:pt x="582" y="484"/>
                  <a:pt x="579" y="487"/>
                  <a:pt x="579" y="490"/>
                </a:cubicBezTo>
                <a:cubicBezTo>
                  <a:pt x="579" y="494"/>
                  <a:pt x="582" y="497"/>
                  <a:pt x="586" y="497"/>
                </a:cubicBezTo>
                <a:cubicBezTo>
                  <a:pt x="590" y="497"/>
                  <a:pt x="593" y="494"/>
                  <a:pt x="593" y="490"/>
                </a:cubicBezTo>
                <a:cubicBezTo>
                  <a:pt x="593" y="487"/>
                  <a:pt x="590" y="484"/>
                  <a:pt x="586" y="484"/>
                </a:cubicBezTo>
                <a:close/>
                <a:moveTo>
                  <a:pt x="564" y="503"/>
                </a:moveTo>
                <a:cubicBezTo>
                  <a:pt x="559" y="503"/>
                  <a:pt x="556" y="506"/>
                  <a:pt x="556" y="509"/>
                </a:cubicBezTo>
                <a:cubicBezTo>
                  <a:pt x="556" y="513"/>
                  <a:pt x="559" y="516"/>
                  <a:pt x="564" y="516"/>
                </a:cubicBezTo>
                <a:cubicBezTo>
                  <a:pt x="568" y="516"/>
                  <a:pt x="571" y="513"/>
                  <a:pt x="571" y="509"/>
                </a:cubicBezTo>
                <a:cubicBezTo>
                  <a:pt x="571" y="506"/>
                  <a:pt x="568" y="503"/>
                  <a:pt x="564" y="503"/>
                </a:cubicBezTo>
                <a:close/>
                <a:moveTo>
                  <a:pt x="586" y="503"/>
                </a:moveTo>
                <a:cubicBezTo>
                  <a:pt x="582" y="503"/>
                  <a:pt x="579" y="506"/>
                  <a:pt x="579" y="509"/>
                </a:cubicBezTo>
                <a:cubicBezTo>
                  <a:pt x="579" y="513"/>
                  <a:pt x="582" y="516"/>
                  <a:pt x="586" y="516"/>
                </a:cubicBezTo>
                <a:cubicBezTo>
                  <a:pt x="590" y="516"/>
                  <a:pt x="593" y="513"/>
                  <a:pt x="593" y="509"/>
                </a:cubicBezTo>
                <a:cubicBezTo>
                  <a:pt x="593" y="506"/>
                  <a:pt x="590" y="503"/>
                  <a:pt x="586" y="503"/>
                </a:cubicBezTo>
                <a:close/>
                <a:moveTo>
                  <a:pt x="586" y="522"/>
                </a:moveTo>
                <a:cubicBezTo>
                  <a:pt x="582" y="522"/>
                  <a:pt x="579" y="525"/>
                  <a:pt x="579" y="529"/>
                </a:cubicBezTo>
                <a:cubicBezTo>
                  <a:pt x="579" y="533"/>
                  <a:pt x="582" y="536"/>
                  <a:pt x="586" y="536"/>
                </a:cubicBezTo>
                <a:cubicBezTo>
                  <a:pt x="590" y="536"/>
                  <a:pt x="593" y="533"/>
                  <a:pt x="593" y="529"/>
                </a:cubicBezTo>
                <a:cubicBezTo>
                  <a:pt x="593" y="525"/>
                  <a:pt x="590" y="522"/>
                  <a:pt x="586" y="522"/>
                </a:cubicBezTo>
                <a:close/>
                <a:moveTo>
                  <a:pt x="586" y="542"/>
                </a:moveTo>
                <a:cubicBezTo>
                  <a:pt x="582" y="542"/>
                  <a:pt x="579" y="545"/>
                  <a:pt x="579" y="549"/>
                </a:cubicBezTo>
                <a:cubicBezTo>
                  <a:pt x="579" y="552"/>
                  <a:pt x="582" y="556"/>
                  <a:pt x="586" y="556"/>
                </a:cubicBezTo>
                <a:cubicBezTo>
                  <a:pt x="590" y="556"/>
                  <a:pt x="593" y="552"/>
                  <a:pt x="593" y="549"/>
                </a:cubicBezTo>
                <a:cubicBezTo>
                  <a:pt x="593" y="545"/>
                  <a:pt x="590" y="542"/>
                  <a:pt x="586" y="542"/>
                </a:cubicBezTo>
                <a:close/>
                <a:moveTo>
                  <a:pt x="609" y="446"/>
                </a:moveTo>
                <a:cubicBezTo>
                  <a:pt x="605" y="446"/>
                  <a:pt x="601" y="448"/>
                  <a:pt x="601" y="452"/>
                </a:cubicBezTo>
                <a:cubicBezTo>
                  <a:pt x="601" y="455"/>
                  <a:pt x="605" y="458"/>
                  <a:pt x="609" y="458"/>
                </a:cubicBezTo>
                <a:cubicBezTo>
                  <a:pt x="613" y="458"/>
                  <a:pt x="616" y="455"/>
                  <a:pt x="616" y="452"/>
                </a:cubicBezTo>
                <a:cubicBezTo>
                  <a:pt x="616" y="448"/>
                  <a:pt x="613" y="446"/>
                  <a:pt x="609" y="446"/>
                </a:cubicBezTo>
                <a:close/>
                <a:moveTo>
                  <a:pt x="631" y="446"/>
                </a:moveTo>
                <a:cubicBezTo>
                  <a:pt x="627" y="446"/>
                  <a:pt x="623" y="448"/>
                  <a:pt x="623" y="452"/>
                </a:cubicBezTo>
                <a:cubicBezTo>
                  <a:pt x="623" y="455"/>
                  <a:pt x="627" y="458"/>
                  <a:pt x="631" y="458"/>
                </a:cubicBezTo>
                <a:cubicBezTo>
                  <a:pt x="635" y="458"/>
                  <a:pt x="638" y="455"/>
                  <a:pt x="638" y="452"/>
                </a:cubicBezTo>
                <a:cubicBezTo>
                  <a:pt x="638" y="448"/>
                  <a:pt x="635" y="446"/>
                  <a:pt x="631" y="446"/>
                </a:cubicBezTo>
                <a:close/>
                <a:moveTo>
                  <a:pt x="609" y="464"/>
                </a:moveTo>
                <a:cubicBezTo>
                  <a:pt x="605" y="464"/>
                  <a:pt x="601" y="467"/>
                  <a:pt x="601" y="471"/>
                </a:cubicBezTo>
                <a:cubicBezTo>
                  <a:pt x="601" y="475"/>
                  <a:pt x="605" y="478"/>
                  <a:pt x="609" y="478"/>
                </a:cubicBezTo>
                <a:cubicBezTo>
                  <a:pt x="613" y="478"/>
                  <a:pt x="616" y="475"/>
                  <a:pt x="616" y="471"/>
                </a:cubicBezTo>
                <a:cubicBezTo>
                  <a:pt x="616" y="467"/>
                  <a:pt x="613" y="464"/>
                  <a:pt x="609" y="464"/>
                </a:cubicBezTo>
                <a:close/>
                <a:moveTo>
                  <a:pt x="631" y="464"/>
                </a:moveTo>
                <a:cubicBezTo>
                  <a:pt x="627" y="464"/>
                  <a:pt x="623" y="467"/>
                  <a:pt x="623" y="471"/>
                </a:cubicBezTo>
                <a:cubicBezTo>
                  <a:pt x="623" y="475"/>
                  <a:pt x="627" y="478"/>
                  <a:pt x="631" y="478"/>
                </a:cubicBezTo>
                <a:cubicBezTo>
                  <a:pt x="635" y="478"/>
                  <a:pt x="638" y="475"/>
                  <a:pt x="638" y="471"/>
                </a:cubicBezTo>
                <a:cubicBezTo>
                  <a:pt x="638" y="467"/>
                  <a:pt x="635" y="464"/>
                  <a:pt x="631" y="464"/>
                </a:cubicBezTo>
                <a:close/>
                <a:moveTo>
                  <a:pt x="609" y="484"/>
                </a:moveTo>
                <a:cubicBezTo>
                  <a:pt x="605" y="484"/>
                  <a:pt x="601" y="487"/>
                  <a:pt x="601" y="490"/>
                </a:cubicBezTo>
                <a:cubicBezTo>
                  <a:pt x="601" y="494"/>
                  <a:pt x="605" y="497"/>
                  <a:pt x="609" y="497"/>
                </a:cubicBezTo>
                <a:cubicBezTo>
                  <a:pt x="613" y="497"/>
                  <a:pt x="616" y="494"/>
                  <a:pt x="616" y="490"/>
                </a:cubicBezTo>
                <a:cubicBezTo>
                  <a:pt x="616" y="487"/>
                  <a:pt x="613" y="484"/>
                  <a:pt x="609" y="484"/>
                </a:cubicBezTo>
                <a:close/>
                <a:moveTo>
                  <a:pt x="609" y="580"/>
                </a:moveTo>
                <a:cubicBezTo>
                  <a:pt x="605" y="580"/>
                  <a:pt x="601" y="583"/>
                  <a:pt x="601" y="587"/>
                </a:cubicBezTo>
                <a:cubicBezTo>
                  <a:pt x="601" y="590"/>
                  <a:pt x="605" y="593"/>
                  <a:pt x="609" y="593"/>
                </a:cubicBezTo>
                <a:cubicBezTo>
                  <a:pt x="613" y="593"/>
                  <a:pt x="616" y="590"/>
                  <a:pt x="616" y="587"/>
                </a:cubicBezTo>
                <a:cubicBezTo>
                  <a:pt x="616" y="583"/>
                  <a:pt x="613" y="580"/>
                  <a:pt x="609" y="580"/>
                </a:cubicBezTo>
                <a:close/>
                <a:moveTo>
                  <a:pt x="631" y="580"/>
                </a:moveTo>
                <a:cubicBezTo>
                  <a:pt x="627" y="580"/>
                  <a:pt x="623" y="583"/>
                  <a:pt x="623" y="587"/>
                </a:cubicBezTo>
                <a:cubicBezTo>
                  <a:pt x="623" y="590"/>
                  <a:pt x="627" y="593"/>
                  <a:pt x="631" y="593"/>
                </a:cubicBezTo>
                <a:cubicBezTo>
                  <a:pt x="635" y="593"/>
                  <a:pt x="638" y="590"/>
                  <a:pt x="638" y="587"/>
                </a:cubicBezTo>
                <a:cubicBezTo>
                  <a:pt x="638" y="583"/>
                  <a:pt x="635" y="580"/>
                  <a:pt x="631" y="580"/>
                </a:cubicBezTo>
                <a:close/>
                <a:moveTo>
                  <a:pt x="698" y="290"/>
                </a:moveTo>
                <a:cubicBezTo>
                  <a:pt x="693" y="290"/>
                  <a:pt x="690" y="293"/>
                  <a:pt x="690" y="296"/>
                </a:cubicBezTo>
                <a:cubicBezTo>
                  <a:pt x="690" y="300"/>
                  <a:pt x="693" y="303"/>
                  <a:pt x="698" y="303"/>
                </a:cubicBezTo>
                <a:cubicBezTo>
                  <a:pt x="702" y="303"/>
                  <a:pt x="705" y="300"/>
                  <a:pt x="705" y="296"/>
                </a:cubicBezTo>
                <a:cubicBezTo>
                  <a:pt x="705" y="293"/>
                  <a:pt x="702" y="290"/>
                  <a:pt x="698" y="290"/>
                </a:cubicBezTo>
                <a:close/>
                <a:moveTo>
                  <a:pt x="720" y="290"/>
                </a:moveTo>
                <a:cubicBezTo>
                  <a:pt x="715" y="290"/>
                  <a:pt x="712" y="293"/>
                  <a:pt x="712" y="296"/>
                </a:cubicBezTo>
                <a:cubicBezTo>
                  <a:pt x="712" y="300"/>
                  <a:pt x="715" y="303"/>
                  <a:pt x="720" y="303"/>
                </a:cubicBezTo>
                <a:cubicBezTo>
                  <a:pt x="724" y="303"/>
                  <a:pt x="727" y="300"/>
                  <a:pt x="727" y="296"/>
                </a:cubicBezTo>
                <a:cubicBezTo>
                  <a:pt x="727" y="293"/>
                  <a:pt x="724" y="290"/>
                  <a:pt x="720" y="290"/>
                </a:cubicBezTo>
                <a:close/>
                <a:moveTo>
                  <a:pt x="698" y="309"/>
                </a:moveTo>
                <a:cubicBezTo>
                  <a:pt x="693" y="309"/>
                  <a:pt x="690" y="312"/>
                  <a:pt x="690" y="316"/>
                </a:cubicBezTo>
                <a:cubicBezTo>
                  <a:pt x="690" y="320"/>
                  <a:pt x="693" y="323"/>
                  <a:pt x="698" y="323"/>
                </a:cubicBezTo>
                <a:cubicBezTo>
                  <a:pt x="702" y="323"/>
                  <a:pt x="705" y="320"/>
                  <a:pt x="705" y="316"/>
                </a:cubicBezTo>
                <a:cubicBezTo>
                  <a:pt x="705" y="312"/>
                  <a:pt x="702" y="309"/>
                  <a:pt x="698" y="309"/>
                </a:cubicBezTo>
                <a:close/>
                <a:moveTo>
                  <a:pt x="720" y="309"/>
                </a:moveTo>
                <a:cubicBezTo>
                  <a:pt x="715" y="309"/>
                  <a:pt x="712" y="312"/>
                  <a:pt x="712" y="316"/>
                </a:cubicBezTo>
                <a:cubicBezTo>
                  <a:pt x="712" y="320"/>
                  <a:pt x="715" y="323"/>
                  <a:pt x="720" y="323"/>
                </a:cubicBezTo>
                <a:cubicBezTo>
                  <a:pt x="724" y="323"/>
                  <a:pt x="727" y="320"/>
                  <a:pt x="727" y="316"/>
                </a:cubicBezTo>
                <a:cubicBezTo>
                  <a:pt x="727" y="312"/>
                  <a:pt x="724" y="309"/>
                  <a:pt x="720" y="309"/>
                </a:cubicBezTo>
                <a:close/>
                <a:moveTo>
                  <a:pt x="698" y="329"/>
                </a:moveTo>
                <a:cubicBezTo>
                  <a:pt x="693" y="329"/>
                  <a:pt x="690" y="332"/>
                  <a:pt x="690" y="335"/>
                </a:cubicBezTo>
                <a:cubicBezTo>
                  <a:pt x="690" y="339"/>
                  <a:pt x="693" y="342"/>
                  <a:pt x="698" y="342"/>
                </a:cubicBezTo>
                <a:cubicBezTo>
                  <a:pt x="702" y="342"/>
                  <a:pt x="705" y="339"/>
                  <a:pt x="705" y="335"/>
                </a:cubicBezTo>
                <a:cubicBezTo>
                  <a:pt x="705" y="332"/>
                  <a:pt x="702" y="329"/>
                  <a:pt x="698" y="329"/>
                </a:cubicBezTo>
                <a:close/>
                <a:moveTo>
                  <a:pt x="720" y="329"/>
                </a:moveTo>
                <a:cubicBezTo>
                  <a:pt x="715" y="329"/>
                  <a:pt x="712" y="332"/>
                  <a:pt x="712" y="335"/>
                </a:cubicBezTo>
                <a:cubicBezTo>
                  <a:pt x="712" y="339"/>
                  <a:pt x="715" y="342"/>
                  <a:pt x="720" y="342"/>
                </a:cubicBezTo>
                <a:cubicBezTo>
                  <a:pt x="724" y="342"/>
                  <a:pt x="727" y="339"/>
                  <a:pt x="727" y="335"/>
                </a:cubicBezTo>
                <a:cubicBezTo>
                  <a:pt x="727" y="332"/>
                  <a:pt x="724" y="329"/>
                  <a:pt x="720" y="329"/>
                </a:cubicBezTo>
                <a:close/>
                <a:moveTo>
                  <a:pt x="698" y="348"/>
                </a:moveTo>
                <a:cubicBezTo>
                  <a:pt x="693" y="348"/>
                  <a:pt x="690" y="351"/>
                  <a:pt x="690" y="355"/>
                </a:cubicBezTo>
                <a:cubicBezTo>
                  <a:pt x="690" y="359"/>
                  <a:pt x="693" y="362"/>
                  <a:pt x="698" y="362"/>
                </a:cubicBezTo>
                <a:cubicBezTo>
                  <a:pt x="702" y="362"/>
                  <a:pt x="705" y="359"/>
                  <a:pt x="705" y="355"/>
                </a:cubicBezTo>
                <a:cubicBezTo>
                  <a:pt x="705" y="351"/>
                  <a:pt x="702" y="348"/>
                  <a:pt x="698" y="348"/>
                </a:cubicBezTo>
                <a:close/>
                <a:moveTo>
                  <a:pt x="720" y="348"/>
                </a:moveTo>
                <a:cubicBezTo>
                  <a:pt x="715" y="348"/>
                  <a:pt x="712" y="351"/>
                  <a:pt x="712" y="355"/>
                </a:cubicBezTo>
                <a:cubicBezTo>
                  <a:pt x="712" y="359"/>
                  <a:pt x="715" y="362"/>
                  <a:pt x="720" y="362"/>
                </a:cubicBezTo>
                <a:cubicBezTo>
                  <a:pt x="724" y="362"/>
                  <a:pt x="727" y="359"/>
                  <a:pt x="727" y="355"/>
                </a:cubicBezTo>
                <a:cubicBezTo>
                  <a:pt x="727" y="351"/>
                  <a:pt x="724" y="348"/>
                  <a:pt x="720" y="348"/>
                </a:cubicBezTo>
                <a:close/>
                <a:moveTo>
                  <a:pt x="698" y="368"/>
                </a:moveTo>
                <a:cubicBezTo>
                  <a:pt x="693" y="368"/>
                  <a:pt x="690" y="371"/>
                  <a:pt x="690" y="374"/>
                </a:cubicBezTo>
                <a:cubicBezTo>
                  <a:pt x="690" y="378"/>
                  <a:pt x="693" y="381"/>
                  <a:pt x="698" y="381"/>
                </a:cubicBezTo>
                <a:cubicBezTo>
                  <a:pt x="702" y="381"/>
                  <a:pt x="705" y="378"/>
                  <a:pt x="705" y="374"/>
                </a:cubicBezTo>
                <a:cubicBezTo>
                  <a:pt x="705" y="371"/>
                  <a:pt x="702" y="368"/>
                  <a:pt x="698" y="368"/>
                </a:cubicBezTo>
                <a:close/>
                <a:moveTo>
                  <a:pt x="698" y="387"/>
                </a:moveTo>
                <a:cubicBezTo>
                  <a:pt x="693" y="387"/>
                  <a:pt x="690" y="390"/>
                  <a:pt x="690" y="393"/>
                </a:cubicBezTo>
                <a:cubicBezTo>
                  <a:pt x="690" y="397"/>
                  <a:pt x="693" y="400"/>
                  <a:pt x="698" y="400"/>
                </a:cubicBezTo>
                <a:cubicBezTo>
                  <a:pt x="702" y="400"/>
                  <a:pt x="705" y="397"/>
                  <a:pt x="705" y="393"/>
                </a:cubicBezTo>
                <a:cubicBezTo>
                  <a:pt x="705" y="390"/>
                  <a:pt x="702" y="387"/>
                  <a:pt x="698" y="387"/>
                </a:cubicBezTo>
                <a:close/>
                <a:moveTo>
                  <a:pt x="720" y="387"/>
                </a:moveTo>
                <a:cubicBezTo>
                  <a:pt x="715" y="387"/>
                  <a:pt x="712" y="390"/>
                  <a:pt x="712" y="393"/>
                </a:cubicBezTo>
                <a:cubicBezTo>
                  <a:pt x="712" y="397"/>
                  <a:pt x="715" y="400"/>
                  <a:pt x="720" y="400"/>
                </a:cubicBezTo>
                <a:cubicBezTo>
                  <a:pt x="724" y="400"/>
                  <a:pt x="727" y="397"/>
                  <a:pt x="727" y="393"/>
                </a:cubicBezTo>
                <a:cubicBezTo>
                  <a:pt x="727" y="390"/>
                  <a:pt x="724" y="387"/>
                  <a:pt x="720" y="387"/>
                </a:cubicBezTo>
                <a:close/>
                <a:moveTo>
                  <a:pt x="698" y="406"/>
                </a:moveTo>
                <a:cubicBezTo>
                  <a:pt x="693" y="406"/>
                  <a:pt x="690" y="409"/>
                  <a:pt x="690" y="413"/>
                </a:cubicBezTo>
                <a:cubicBezTo>
                  <a:pt x="690" y="416"/>
                  <a:pt x="693" y="419"/>
                  <a:pt x="698" y="419"/>
                </a:cubicBezTo>
                <a:cubicBezTo>
                  <a:pt x="702" y="419"/>
                  <a:pt x="705" y="416"/>
                  <a:pt x="705" y="413"/>
                </a:cubicBezTo>
                <a:cubicBezTo>
                  <a:pt x="705" y="409"/>
                  <a:pt x="702" y="406"/>
                  <a:pt x="698" y="406"/>
                </a:cubicBezTo>
                <a:close/>
                <a:moveTo>
                  <a:pt x="741" y="323"/>
                </a:moveTo>
                <a:cubicBezTo>
                  <a:pt x="746" y="323"/>
                  <a:pt x="749" y="320"/>
                  <a:pt x="749" y="316"/>
                </a:cubicBezTo>
                <a:cubicBezTo>
                  <a:pt x="749" y="312"/>
                  <a:pt x="746" y="309"/>
                  <a:pt x="741" y="309"/>
                </a:cubicBezTo>
                <a:cubicBezTo>
                  <a:pt x="737" y="309"/>
                  <a:pt x="734" y="312"/>
                  <a:pt x="734" y="316"/>
                </a:cubicBezTo>
                <a:cubicBezTo>
                  <a:pt x="734" y="320"/>
                  <a:pt x="737" y="323"/>
                  <a:pt x="741" y="323"/>
                </a:cubicBezTo>
                <a:close/>
                <a:moveTo>
                  <a:pt x="741" y="342"/>
                </a:moveTo>
                <a:cubicBezTo>
                  <a:pt x="746" y="342"/>
                  <a:pt x="749" y="339"/>
                  <a:pt x="749" y="335"/>
                </a:cubicBezTo>
                <a:cubicBezTo>
                  <a:pt x="749" y="332"/>
                  <a:pt x="746" y="329"/>
                  <a:pt x="741" y="329"/>
                </a:cubicBezTo>
                <a:cubicBezTo>
                  <a:pt x="737" y="329"/>
                  <a:pt x="734" y="332"/>
                  <a:pt x="734" y="335"/>
                </a:cubicBezTo>
                <a:cubicBezTo>
                  <a:pt x="734" y="339"/>
                  <a:pt x="737" y="342"/>
                  <a:pt x="741" y="342"/>
                </a:cubicBezTo>
                <a:close/>
                <a:moveTo>
                  <a:pt x="764" y="362"/>
                </a:moveTo>
                <a:cubicBezTo>
                  <a:pt x="768" y="362"/>
                  <a:pt x="771" y="359"/>
                  <a:pt x="771" y="355"/>
                </a:cubicBezTo>
                <a:cubicBezTo>
                  <a:pt x="771" y="351"/>
                  <a:pt x="768" y="348"/>
                  <a:pt x="764" y="348"/>
                </a:cubicBezTo>
                <a:cubicBezTo>
                  <a:pt x="759" y="348"/>
                  <a:pt x="756" y="351"/>
                  <a:pt x="756" y="355"/>
                </a:cubicBezTo>
                <a:cubicBezTo>
                  <a:pt x="756" y="359"/>
                  <a:pt x="759" y="362"/>
                  <a:pt x="764" y="362"/>
                </a:cubicBezTo>
                <a:close/>
                <a:moveTo>
                  <a:pt x="741" y="381"/>
                </a:moveTo>
                <a:cubicBezTo>
                  <a:pt x="746" y="381"/>
                  <a:pt x="749" y="378"/>
                  <a:pt x="749" y="374"/>
                </a:cubicBezTo>
                <a:cubicBezTo>
                  <a:pt x="749" y="371"/>
                  <a:pt x="746" y="368"/>
                  <a:pt x="741" y="368"/>
                </a:cubicBezTo>
                <a:cubicBezTo>
                  <a:pt x="737" y="368"/>
                  <a:pt x="734" y="371"/>
                  <a:pt x="734" y="374"/>
                </a:cubicBezTo>
                <a:cubicBezTo>
                  <a:pt x="734" y="378"/>
                  <a:pt x="737" y="381"/>
                  <a:pt x="741" y="381"/>
                </a:cubicBezTo>
                <a:close/>
                <a:moveTo>
                  <a:pt x="764" y="381"/>
                </a:moveTo>
                <a:cubicBezTo>
                  <a:pt x="768" y="381"/>
                  <a:pt x="771" y="378"/>
                  <a:pt x="771" y="374"/>
                </a:cubicBezTo>
                <a:cubicBezTo>
                  <a:pt x="771" y="371"/>
                  <a:pt x="768" y="368"/>
                  <a:pt x="764" y="368"/>
                </a:cubicBezTo>
                <a:cubicBezTo>
                  <a:pt x="759" y="368"/>
                  <a:pt x="756" y="371"/>
                  <a:pt x="756" y="374"/>
                </a:cubicBezTo>
                <a:cubicBezTo>
                  <a:pt x="756" y="378"/>
                  <a:pt x="759" y="381"/>
                  <a:pt x="764" y="381"/>
                </a:cubicBezTo>
                <a:close/>
                <a:moveTo>
                  <a:pt x="786" y="381"/>
                </a:moveTo>
                <a:cubicBezTo>
                  <a:pt x="791" y="381"/>
                  <a:pt x="794" y="378"/>
                  <a:pt x="794" y="374"/>
                </a:cubicBezTo>
                <a:cubicBezTo>
                  <a:pt x="794" y="371"/>
                  <a:pt x="791" y="368"/>
                  <a:pt x="786" y="368"/>
                </a:cubicBezTo>
                <a:cubicBezTo>
                  <a:pt x="782" y="368"/>
                  <a:pt x="779" y="371"/>
                  <a:pt x="779" y="374"/>
                </a:cubicBezTo>
                <a:cubicBezTo>
                  <a:pt x="779" y="378"/>
                  <a:pt x="782" y="381"/>
                  <a:pt x="786" y="381"/>
                </a:cubicBezTo>
                <a:close/>
                <a:moveTo>
                  <a:pt x="1031" y="561"/>
                </a:moveTo>
                <a:cubicBezTo>
                  <a:pt x="1026" y="561"/>
                  <a:pt x="1023" y="564"/>
                  <a:pt x="1023" y="567"/>
                </a:cubicBezTo>
                <a:cubicBezTo>
                  <a:pt x="1023" y="571"/>
                  <a:pt x="1026" y="574"/>
                  <a:pt x="1031" y="574"/>
                </a:cubicBezTo>
                <a:cubicBezTo>
                  <a:pt x="1035" y="574"/>
                  <a:pt x="1038" y="571"/>
                  <a:pt x="1038" y="567"/>
                </a:cubicBezTo>
                <a:cubicBezTo>
                  <a:pt x="1038" y="564"/>
                  <a:pt x="1035" y="561"/>
                  <a:pt x="1031" y="561"/>
                </a:cubicBezTo>
                <a:close/>
                <a:moveTo>
                  <a:pt x="1031" y="580"/>
                </a:moveTo>
                <a:cubicBezTo>
                  <a:pt x="1026" y="580"/>
                  <a:pt x="1023" y="583"/>
                  <a:pt x="1023" y="587"/>
                </a:cubicBezTo>
                <a:cubicBezTo>
                  <a:pt x="1023" y="590"/>
                  <a:pt x="1026" y="593"/>
                  <a:pt x="1031" y="593"/>
                </a:cubicBezTo>
                <a:cubicBezTo>
                  <a:pt x="1035" y="593"/>
                  <a:pt x="1038" y="590"/>
                  <a:pt x="1038" y="587"/>
                </a:cubicBezTo>
                <a:cubicBezTo>
                  <a:pt x="1038" y="583"/>
                  <a:pt x="1035" y="580"/>
                  <a:pt x="1031" y="580"/>
                </a:cubicBezTo>
                <a:close/>
                <a:moveTo>
                  <a:pt x="1075" y="309"/>
                </a:moveTo>
                <a:cubicBezTo>
                  <a:pt x="1071" y="309"/>
                  <a:pt x="1068" y="312"/>
                  <a:pt x="1068" y="316"/>
                </a:cubicBezTo>
                <a:cubicBezTo>
                  <a:pt x="1068" y="320"/>
                  <a:pt x="1071" y="323"/>
                  <a:pt x="1075" y="323"/>
                </a:cubicBezTo>
                <a:cubicBezTo>
                  <a:pt x="1080" y="323"/>
                  <a:pt x="1083" y="320"/>
                  <a:pt x="1083" y="316"/>
                </a:cubicBezTo>
                <a:cubicBezTo>
                  <a:pt x="1083" y="312"/>
                  <a:pt x="1080" y="309"/>
                  <a:pt x="1075" y="309"/>
                </a:cubicBezTo>
                <a:close/>
                <a:moveTo>
                  <a:pt x="1075" y="329"/>
                </a:moveTo>
                <a:cubicBezTo>
                  <a:pt x="1071" y="329"/>
                  <a:pt x="1068" y="332"/>
                  <a:pt x="1068" y="335"/>
                </a:cubicBezTo>
                <a:cubicBezTo>
                  <a:pt x="1068" y="339"/>
                  <a:pt x="1071" y="342"/>
                  <a:pt x="1075" y="342"/>
                </a:cubicBezTo>
                <a:cubicBezTo>
                  <a:pt x="1080" y="342"/>
                  <a:pt x="1083" y="339"/>
                  <a:pt x="1083" y="335"/>
                </a:cubicBezTo>
                <a:cubicBezTo>
                  <a:pt x="1083" y="332"/>
                  <a:pt x="1080" y="329"/>
                  <a:pt x="1075" y="329"/>
                </a:cubicBezTo>
                <a:close/>
                <a:moveTo>
                  <a:pt x="1075" y="425"/>
                </a:moveTo>
                <a:cubicBezTo>
                  <a:pt x="1071" y="425"/>
                  <a:pt x="1068" y="428"/>
                  <a:pt x="1068" y="432"/>
                </a:cubicBezTo>
                <a:cubicBezTo>
                  <a:pt x="1068" y="435"/>
                  <a:pt x="1071" y="438"/>
                  <a:pt x="1075" y="438"/>
                </a:cubicBezTo>
                <a:cubicBezTo>
                  <a:pt x="1080" y="438"/>
                  <a:pt x="1083" y="435"/>
                  <a:pt x="1083" y="432"/>
                </a:cubicBezTo>
                <a:cubicBezTo>
                  <a:pt x="1083" y="428"/>
                  <a:pt x="1080" y="425"/>
                  <a:pt x="1075" y="425"/>
                </a:cubicBezTo>
                <a:close/>
                <a:moveTo>
                  <a:pt x="1098" y="290"/>
                </a:moveTo>
                <a:cubicBezTo>
                  <a:pt x="1094" y="290"/>
                  <a:pt x="1090" y="293"/>
                  <a:pt x="1090" y="296"/>
                </a:cubicBezTo>
                <a:cubicBezTo>
                  <a:pt x="1090" y="300"/>
                  <a:pt x="1094" y="303"/>
                  <a:pt x="1098" y="303"/>
                </a:cubicBezTo>
                <a:cubicBezTo>
                  <a:pt x="1102" y="303"/>
                  <a:pt x="1105" y="300"/>
                  <a:pt x="1105" y="296"/>
                </a:cubicBezTo>
                <a:cubicBezTo>
                  <a:pt x="1105" y="293"/>
                  <a:pt x="1102" y="290"/>
                  <a:pt x="1098" y="290"/>
                </a:cubicBezTo>
                <a:close/>
                <a:moveTo>
                  <a:pt x="1120" y="290"/>
                </a:moveTo>
                <a:cubicBezTo>
                  <a:pt x="1116" y="290"/>
                  <a:pt x="1113" y="293"/>
                  <a:pt x="1113" y="296"/>
                </a:cubicBezTo>
                <a:cubicBezTo>
                  <a:pt x="1113" y="300"/>
                  <a:pt x="1116" y="303"/>
                  <a:pt x="1120" y="303"/>
                </a:cubicBezTo>
                <a:cubicBezTo>
                  <a:pt x="1125" y="303"/>
                  <a:pt x="1128" y="300"/>
                  <a:pt x="1128" y="296"/>
                </a:cubicBezTo>
                <a:cubicBezTo>
                  <a:pt x="1128" y="293"/>
                  <a:pt x="1125" y="290"/>
                  <a:pt x="1120" y="290"/>
                </a:cubicBezTo>
                <a:close/>
                <a:moveTo>
                  <a:pt x="1098" y="309"/>
                </a:moveTo>
                <a:cubicBezTo>
                  <a:pt x="1094" y="309"/>
                  <a:pt x="1090" y="312"/>
                  <a:pt x="1090" y="316"/>
                </a:cubicBezTo>
                <a:cubicBezTo>
                  <a:pt x="1090" y="320"/>
                  <a:pt x="1094" y="323"/>
                  <a:pt x="1098" y="323"/>
                </a:cubicBezTo>
                <a:cubicBezTo>
                  <a:pt x="1102" y="323"/>
                  <a:pt x="1105" y="320"/>
                  <a:pt x="1105" y="316"/>
                </a:cubicBezTo>
                <a:cubicBezTo>
                  <a:pt x="1105" y="312"/>
                  <a:pt x="1102" y="309"/>
                  <a:pt x="1098" y="309"/>
                </a:cubicBezTo>
                <a:close/>
                <a:moveTo>
                  <a:pt x="1120" y="309"/>
                </a:moveTo>
                <a:cubicBezTo>
                  <a:pt x="1116" y="309"/>
                  <a:pt x="1113" y="312"/>
                  <a:pt x="1113" y="316"/>
                </a:cubicBezTo>
                <a:cubicBezTo>
                  <a:pt x="1113" y="320"/>
                  <a:pt x="1116" y="323"/>
                  <a:pt x="1120" y="323"/>
                </a:cubicBezTo>
                <a:cubicBezTo>
                  <a:pt x="1125" y="323"/>
                  <a:pt x="1128" y="320"/>
                  <a:pt x="1128" y="316"/>
                </a:cubicBezTo>
                <a:cubicBezTo>
                  <a:pt x="1128" y="312"/>
                  <a:pt x="1125" y="309"/>
                  <a:pt x="1120" y="309"/>
                </a:cubicBezTo>
                <a:close/>
                <a:moveTo>
                  <a:pt x="1120" y="329"/>
                </a:moveTo>
                <a:cubicBezTo>
                  <a:pt x="1116" y="329"/>
                  <a:pt x="1113" y="332"/>
                  <a:pt x="1113" y="335"/>
                </a:cubicBezTo>
                <a:cubicBezTo>
                  <a:pt x="1113" y="339"/>
                  <a:pt x="1116" y="342"/>
                  <a:pt x="1120" y="342"/>
                </a:cubicBezTo>
                <a:cubicBezTo>
                  <a:pt x="1125" y="342"/>
                  <a:pt x="1128" y="339"/>
                  <a:pt x="1128" y="335"/>
                </a:cubicBezTo>
                <a:cubicBezTo>
                  <a:pt x="1128" y="332"/>
                  <a:pt x="1125" y="329"/>
                  <a:pt x="1120" y="329"/>
                </a:cubicBezTo>
                <a:close/>
                <a:moveTo>
                  <a:pt x="1098" y="348"/>
                </a:moveTo>
                <a:cubicBezTo>
                  <a:pt x="1094" y="348"/>
                  <a:pt x="1090" y="351"/>
                  <a:pt x="1090" y="355"/>
                </a:cubicBezTo>
                <a:cubicBezTo>
                  <a:pt x="1090" y="359"/>
                  <a:pt x="1094" y="362"/>
                  <a:pt x="1098" y="362"/>
                </a:cubicBezTo>
                <a:cubicBezTo>
                  <a:pt x="1102" y="362"/>
                  <a:pt x="1105" y="359"/>
                  <a:pt x="1105" y="355"/>
                </a:cubicBezTo>
                <a:cubicBezTo>
                  <a:pt x="1105" y="351"/>
                  <a:pt x="1102" y="348"/>
                  <a:pt x="1098" y="348"/>
                </a:cubicBezTo>
                <a:close/>
                <a:moveTo>
                  <a:pt x="1120" y="348"/>
                </a:moveTo>
                <a:cubicBezTo>
                  <a:pt x="1116" y="348"/>
                  <a:pt x="1113" y="351"/>
                  <a:pt x="1113" y="355"/>
                </a:cubicBezTo>
                <a:cubicBezTo>
                  <a:pt x="1113" y="359"/>
                  <a:pt x="1116" y="362"/>
                  <a:pt x="1120" y="362"/>
                </a:cubicBezTo>
                <a:cubicBezTo>
                  <a:pt x="1125" y="362"/>
                  <a:pt x="1128" y="359"/>
                  <a:pt x="1128" y="355"/>
                </a:cubicBezTo>
                <a:cubicBezTo>
                  <a:pt x="1128" y="351"/>
                  <a:pt x="1125" y="348"/>
                  <a:pt x="1120" y="348"/>
                </a:cubicBezTo>
                <a:close/>
                <a:moveTo>
                  <a:pt x="1120" y="387"/>
                </a:moveTo>
                <a:cubicBezTo>
                  <a:pt x="1116" y="387"/>
                  <a:pt x="1113" y="390"/>
                  <a:pt x="1113" y="393"/>
                </a:cubicBezTo>
                <a:cubicBezTo>
                  <a:pt x="1113" y="397"/>
                  <a:pt x="1116" y="400"/>
                  <a:pt x="1120" y="400"/>
                </a:cubicBezTo>
                <a:cubicBezTo>
                  <a:pt x="1125" y="400"/>
                  <a:pt x="1128" y="397"/>
                  <a:pt x="1128" y="393"/>
                </a:cubicBezTo>
                <a:cubicBezTo>
                  <a:pt x="1128" y="390"/>
                  <a:pt x="1125" y="387"/>
                  <a:pt x="1120" y="387"/>
                </a:cubicBezTo>
                <a:close/>
                <a:moveTo>
                  <a:pt x="1098" y="425"/>
                </a:moveTo>
                <a:cubicBezTo>
                  <a:pt x="1094" y="425"/>
                  <a:pt x="1090" y="428"/>
                  <a:pt x="1090" y="432"/>
                </a:cubicBezTo>
                <a:cubicBezTo>
                  <a:pt x="1090" y="435"/>
                  <a:pt x="1094" y="438"/>
                  <a:pt x="1098" y="438"/>
                </a:cubicBezTo>
                <a:cubicBezTo>
                  <a:pt x="1102" y="438"/>
                  <a:pt x="1105" y="435"/>
                  <a:pt x="1105" y="432"/>
                </a:cubicBezTo>
                <a:cubicBezTo>
                  <a:pt x="1105" y="428"/>
                  <a:pt x="1102" y="425"/>
                  <a:pt x="1098" y="425"/>
                </a:cubicBezTo>
                <a:close/>
                <a:moveTo>
                  <a:pt x="1120" y="425"/>
                </a:moveTo>
                <a:cubicBezTo>
                  <a:pt x="1116" y="425"/>
                  <a:pt x="1113" y="428"/>
                  <a:pt x="1113" y="432"/>
                </a:cubicBezTo>
                <a:cubicBezTo>
                  <a:pt x="1113" y="435"/>
                  <a:pt x="1116" y="438"/>
                  <a:pt x="1120" y="438"/>
                </a:cubicBezTo>
                <a:cubicBezTo>
                  <a:pt x="1125" y="438"/>
                  <a:pt x="1128" y="435"/>
                  <a:pt x="1128" y="432"/>
                </a:cubicBezTo>
                <a:cubicBezTo>
                  <a:pt x="1128" y="428"/>
                  <a:pt x="1125" y="425"/>
                  <a:pt x="1120" y="425"/>
                </a:cubicBezTo>
                <a:close/>
                <a:moveTo>
                  <a:pt x="1143" y="329"/>
                </a:moveTo>
                <a:cubicBezTo>
                  <a:pt x="1138" y="329"/>
                  <a:pt x="1135" y="332"/>
                  <a:pt x="1135" y="335"/>
                </a:cubicBezTo>
                <a:cubicBezTo>
                  <a:pt x="1135" y="339"/>
                  <a:pt x="1138" y="342"/>
                  <a:pt x="1143" y="342"/>
                </a:cubicBezTo>
                <a:cubicBezTo>
                  <a:pt x="1147" y="342"/>
                  <a:pt x="1150" y="339"/>
                  <a:pt x="1150" y="335"/>
                </a:cubicBezTo>
                <a:cubicBezTo>
                  <a:pt x="1150" y="332"/>
                  <a:pt x="1147" y="329"/>
                  <a:pt x="1143" y="329"/>
                </a:cubicBezTo>
                <a:close/>
                <a:moveTo>
                  <a:pt x="1164" y="348"/>
                </a:moveTo>
                <a:cubicBezTo>
                  <a:pt x="1160" y="348"/>
                  <a:pt x="1157" y="351"/>
                  <a:pt x="1157" y="355"/>
                </a:cubicBezTo>
                <a:cubicBezTo>
                  <a:pt x="1157" y="359"/>
                  <a:pt x="1160" y="362"/>
                  <a:pt x="1164" y="362"/>
                </a:cubicBezTo>
                <a:cubicBezTo>
                  <a:pt x="1169" y="362"/>
                  <a:pt x="1172" y="359"/>
                  <a:pt x="1172" y="355"/>
                </a:cubicBezTo>
                <a:cubicBezTo>
                  <a:pt x="1172" y="351"/>
                  <a:pt x="1169" y="348"/>
                  <a:pt x="1164" y="348"/>
                </a:cubicBezTo>
                <a:close/>
                <a:moveTo>
                  <a:pt x="1143" y="368"/>
                </a:moveTo>
                <a:cubicBezTo>
                  <a:pt x="1138" y="368"/>
                  <a:pt x="1135" y="371"/>
                  <a:pt x="1135" y="374"/>
                </a:cubicBezTo>
                <a:cubicBezTo>
                  <a:pt x="1135" y="378"/>
                  <a:pt x="1138" y="381"/>
                  <a:pt x="1143" y="381"/>
                </a:cubicBezTo>
                <a:cubicBezTo>
                  <a:pt x="1147" y="381"/>
                  <a:pt x="1150" y="378"/>
                  <a:pt x="1150" y="374"/>
                </a:cubicBezTo>
                <a:cubicBezTo>
                  <a:pt x="1150" y="371"/>
                  <a:pt x="1147" y="368"/>
                  <a:pt x="1143" y="368"/>
                </a:cubicBezTo>
                <a:close/>
                <a:moveTo>
                  <a:pt x="1164" y="368"/>
                </a:moveTo>
                <a:cubicBezTo>
                  <a:pt x="1160" y="368"/>
                  <a:pt x="1157" y="371"/>
                  <a:pt x="1157" y="374"/>
                </a:cubicBezTo>
                <a:cubicBezTo>
                  <a:pt x="1157" y="378"/>
                  <a:pt x="1160" y="381"/>
                  <a:pt x="1164" y="381"/>
                </a:cubicBezTo>
                <a:cubicBezTo>
                  <a:pt x="1169" y="381"/>
                  <a:pt x="1172" y="378"/>
                  <a:pt x="1172" y="374"/>
                </a:cubicBezTo>
                <a:cubicBezTo>
                  <a:pt x="1172" y="371"/>
                  <a:pt x="1169" y="368"/>
                  <a:pt x="1164" y="368"/>
                </a:cubicBezTo>
                <a:close/>
                <a:moveTo>
                  <a:pt x="1143" y="387"/>
                </a:moveTo>
                <a:cubicBezTo>
                  <a:pt x="1138" y="387"/>
                  <a:pt x="1135" y="390"/>
                  <a:pt x="1135" y="393"/>
                </a:cubicBezTo>
                <a:cubicBezTo>
                  <a:pt x="1135" y="397"/>
                  <a:pt x="1138" y="400"/>
                  <a:pt x="1143" y="400"/>
                </a:cubicBezTo>
                <a:cubicBezTo>
                  <a:pt x="1147" y="400"/>
                  <a:pt x="1150" y="397"/>
                  <a:pt x="1150" y="393"/>
                </a:cubicBezTo>
                <a:cubicBezTo>
                  <a:pt x="1150" y="390"/>
                  <a:pt x="1147" y="387"/>
                  <a:pt x="1143" y="387"/>
                </a:cubicBezTo>
                <a:close/>
                <a:moveTo>
                  <a:pt x="1164" y="387"/>
                </a:moveTo>
                <a:cubicBezTo>
                  <a:pt x="1160" y="387"/>
                  <a:pt x="1157" y="390"/>
                  <a:pt x="1157" y="393"/>
                </a:cubicBezTo>
                <a:cubicBezTo>
                  <a:pt x="1157" y="397"/>
                  <a:pt x="1160" y="400"/>
                  <a:pt x="1164" y="400"/>
                </a:cubicBezTo>
                <a:cubicBezTo>
                  <a:pt x="1169" y="400"/>
                  <a:pt x="1172" y="397"/>
                  <a:pt x="1172" y="393"/>
                </a:cubicBezTo>
                <a:cubicBezTo>
                  <a:pt x="1172" y="390"/>
                  <a:pt x="1169" y="387"/>
                  <a:pt x="1164" y="387"/>
                </a:cubicBezTo>
                <a:close/>
                <a:moveTo>
                  <a:pt x="1143" y="406"/>
                </a:moveTo>
                <a:cubicBezTo>
                  <a:pt x="1138" y="406"/>
                  <a:pt x="1135" y="409"/>
                  <a:pt x="1135" y="413"/>
                </a:cubicBezTo>
                <a:cubicBezTo>
                  <a:pt x="1135" y="416"/>
                  <a:pt x="1138" y="419"/>
                  <a:pt x="1143" y="419"/>
                </a:cubicBezTo>
                <a:cubicBezTo>
                  <a:pt x="1147" y="419"/>
                  <a:pt x="1150" y="416"/>
                  <a:pt x="1150" y="413"/>
                </a:cubicBezTo>
                <a:cubicBezTo>
                  <a:pt x="1150" y="409"/>
                  <a:pt x="1147" y="406"/>
                  <a:pt x="1143" y="406"/>
                </a:cubicBezTo>
                <a:close/>
                <a:moveTo>
                  <a:pt x="1164" y="406"/>
                </a:moveTo>
                <a:cubicBezTo>
                  <a:pt x="1160" y="406"/>
                  <a:pt x="1157" y="409"/>
                  <a:pt x="1157" y="413"/>
                </a:cubicBezTo>
                <a:cubicBezTo>
                  <a:pt x="1157" y="416"/>
                  <a:pt x="1160" y="419"/>
                  <a:pt x="1164" y="419"/>
                </a:cubicBezTo>
                <a:cubicBezTo>
                  <a:pt x="1169" y="419"/>
                  <a:pt x="1172" y="416"/>
                  <a:pt x="1172" y="413"/>
                </a:cubicBezTo>
                <a:cubicBezTo>
                  <a:pt x="1172" y="409"/>
                  <a:pt x="1169" y="406"/>
                  <a:pt x="1164" y="406"/>
                </a:cubicBezTo>
                <a:close/>
                <a:moveTo>
                  <a:pt x="1143" y="425"/>
                </a:moveTo>
                <a:cubicBezTo>
                  <a:pt x="1138" y="425"/>
                  <a:pt x="1135" y="428"/>
                  <a:pt x="1135" y="432"/>
                </a:cubicBezTo>
                <a:cubicBezTo>
                  <a:pt x="1135" y="435"/>
                  <a:pt x="1138" y="438"/>
                  <a:pt x="1143" y="438"/>
                </a:cubicBezTo>
                <a:cubicBezTo>
                  <a:pt x="1147" y="438"/>
                  <a:pt x="1150" y="435"/>
                  <a:pt x="1150" y="432"/>
                </a:cubicBezTo>
                <a:cubicBezTo>
                  <a:pt x="1150" y="428"/>
                  <a:pt x="1147" y="425"/>
                  <a:pt x="1143" y="425"/>
                </a:cubicBezTo>
                <a:close/>
                <a:moveTo>
                  <a:pt x="1208" y="290"/>
                </a:moveTo>
                <a:cubicBezTo>
                  <a:pt x="1204" y="290"/>
                  <a:pt x="1201" y="293"/>
                  <a:pt x="1201" y="296"/>
                </a:cubicBezTo>
                <a:cubicBezTo>
                  <a:pt x="1201" y="300"/>
                  <a:pt x="1204" y="303"/>
                  <a:pt x="1208" y="303"/>
                </a:cubicBezTo>
                <a:cubicBezTo>
                  <a:pt x="1213" y="303"/>
                  <a:pt x="1216" y="300"/>
                  <a:pt x="1216" y="296"/>
                </a:cubicBezTo>
                <a:cubicBezTo>
                  <a:pt x="1216" y="293"/>
                  <a:pt x="1213" y="290"/>
                  <a:pt x="1208" y="290"/>
                </a:cubicBezTo>
                <a:close/>
                <a:moveTo>
                  <a:pt x="1186" y="309"/>
                </a:moveTo>
                <a:cubicBezTo>
                  <a:pt x="1182" y="309"/>
                  <a:pt x="1179" y="312"/>
                  <a:pt x="1179" y="316"/>
                </a:cubicBezTo>
                <a:cubicBezTo>
                  <a:pt x="1179" y="320"/>
                  <a:pt x="1182" y="323"/>
                  <a:pt x="1186" y="323"/>
                </a:cubicBezTo>
                <a:cubicBezTo>
                  <a:pt x="1191" y="323"/>
                  <a:pt x="1194" y="320"/>
                  <a:pt x="1194" y="316"/>
                </a:cubicBezTo>
                <a:cubicBezTo>
                  <a:pt x="1194" y="312"/>
                  <a:pt x="1191" y="309"/>
                  <a:pt x="1186" y="309"/>
                </a:cubicBezTo>
                <a:close/>
                <a:moveTo>
                  <a:pt x="1208" y="309"/>
                </a:moveTo>
                <a:cubicBezTo>
                  <a:pt x="1204" y="309"/>
                  <a:pt x="1201" y="312"/>
                  <a:pt x="1201" y="316"/>
                </a:cubicBezTo>
                <a:cubicBezTo>
                  <a:pt x="1201" y="320"/>
                  <a:pt x="1204" y="323"/>
                  <a:pt x="1208" y="323"/>
                </a:cubicBezTo>
                <a:cubicBezTo>
                  <a:pt x="1213" y="323"/>
                  <a:pt x="1216" y="320"/>
                  <a:pt x="1216" y="316"/>
                </a:cubicBezTo>
                <a:cubicBezTo>
                  <a:pt x="1216" y="312"/>
                  <a:pt x="1213" y="309"/>
                  <a:pt x="1208" y="309"/>
                </a:cubicBezTo>
                <a:close/>
                <a:moveTo>
                  <a:pt x="1186" y="329"/>
                </a:moveTo>
                <a:cubicBezTo>
                  <a:pt x="1182" y="329"/>
                  <a:pt x="1179" y="332"/>
                  <a:pt x="1179" y="335"/>
                </a:cubicBezTo>
                <a:cubicBezTo>
                  <a:pt x="1179" y="339"/>
                  <a:pt x="1182" y="342"/>
                  <a:pt x="1186" y="342"/>
                </a:cubicBezTo>
                <a:cubicBezTo>
                  <a:pt x="1191" y="342"/>
                  <a:pt x="1194" y="339"/>
                  <a:pt x="1194" y="335"/>
                </a:cubicBezTo>
                <a:cubicBezTo>
                  <a:pt x="1194" y="332"/>
                  <a:pt x="1191" y="329"/>
                  <a:pt x="1186" y="329"/>
                </a:cubicBezTo>
                <a:close/>
                <a:moveTo>
                  <a:pt x="1208" y="329"/>
                </a:moveTo>
                <a:cubicBezTo>
                  <a:pt x="1204" y="329"/>
                  <a:pt x="1201" y="332"/>
                  <a:pt x="1201" y="335"/>
                </a:cubicBezTo>
                <a:cubicBezTo>
                  <a:pt x="1201" y="339"/>
                  <a:pt x="1204" y="342"/>
                  <a:pt x="1208" y="342"/>
                </a:cubicBezTo>
                <a:cubicBezTo>
                  <a:pt x="1213" y="342"/>
                  <a:pt x="1216" y="339"/>
                  <a:pt x="1216" y="335"/>
                </a:cubicBezTo>
                <a:cubicBezTo>
                  <a:pt x="1216" y="332"/>
                  <a:pt x="1213" y="329"/>
                  <a:pt x="1208" y="329"/>
                </a:cubicBezTo>
                <a:close/>
                <a:moveTo>
                  <a:pt x="1186" y="348"/>
                </a:moveTo>
                <a:cubicBezTo>
                  <a:pt x="1182" y="348"/>
                  <a:pt x="1179" y="351"/>
                  <a:pt x="1179" y="355"/>
                </a:cubicBezTo>
                <a:cubicBezTo>
                  <a:pt x="1179" y="359"/>
                  <a:pt x="1182" y="362"/>
                  <a:pt x="1186" y="362"/>
                </a:cubicBezTo>
                <a:cubicBezTo>
                  <a:pt x="1191" y="362"/>
                  <a:pt x="1194" y="359"/>
                  <a:pt x="1194" y="355"/>
                </a:cubicBezTo>
                <a:cubicBezTo>
                  <a:pt x="1194" y="351"/>
                  <a:pt x="1191" y="348"/>
                  <a:pt x="1186" y="348"/>
                </a:cubicBezTo>
                <a:close/>
                <a:moveTo>
                  <a:pt x="1208" y="348"/>
                </a:moveTo>
                <a:cubicBezTo>
                  <a:pt x="1204" y="348"/>
                  <a:pt x="1201" y="351"/>
                  <a:pt x="1201" y="355"/>
                </a:cubicBezTo>
                <a:cubicBezTo>
                  <a:pt x="1201" y="359"/>
                  <a:pt x="1204" y="362"/>
                  <a:pt x="1208" y="362"/>
                </a:cubicBezTo>
                <a:cubicBezTo>
                  <a:pt x="1213" y="362"/>
                  <a:pt x="1216" y="359"/>
                  <a:pt x="1216" y="355"/>
                </a:cubicBezTo>
                <a:cubicBezTo>
                  <a:pt x="1216" y="351"/>
                  <a:pt x="1213" y="348"/>
                  <a:pt x="1208" y="348"/>
                </a:cubicBezTo>
                <a:close/>
                <a:moveTo>
                  <a:pt x="1186" y="368"/>
                </a:moveTo>
                <a:cubicBezTo>
                  <a:pt x="1182" y="368"/>
                  <a:pt x="1179" y="371"/>
                  <a:pt x="1179" y="374"/>
                </a:cubicBezTo>
                <a:cubicBezTo>
                  <a:pt x="1179" y="378"/>
                  <a:pt x="1182" y="381"/>
                  <a:pt x="1186" y="381"/>
                </a:cubicBezTo>
                <a:cubicBezTo>
                  <a:pt x="1191" y="381"/>
                  <a:pt x="1194" y="378"/>
                  <a:pt x="1194" y="374"/>
                </a:cubicBezTo>
                <a:cubicBezTo>
                  <a:pt x="1194" y="371"/>
                  <a:pt x="1191" y="368"/>
                  <a:pt x="1186" y="368"/>
                </a:cubicBezTo>
                <a:close/>
                <a:moveTo>
                  <a:pt x="1208" y="368"/>
                </a:moveTo>
                <a:cubicBezTo>
                  <a:pt x="1204" y="368"/>
                  <a:pt x="1201" y="371"/>
                  <a:pt x="1201" y="374"/>
                </a:cubicBezTo>
                <a:cubicBezTo>
                  <a:pt x="1201" y="378"/>
                  <a:pt x="1204" y="381"/>
                  <a:pt x="1208" y="381"/>
                </a:cubicBezTo>
                <a:cubicBezTo>
                  <a:pt x="1213" y="381"/>
                  <a:pt x="1216" y="378"/>
                  <a:pt x="1216" y="374"/>
                </a:cubicBezTo>
                <a:cubicBezTo>
                  <a:pt x="1216" y="371"/>
                  <a:pt x="1213" y="368"/>
                  <a:pt x="1208" y="368"/>
                </a:cubicBezTo>
                <a:close/>
                <a:moveTo>
                  <a:pt x="1186" y="387"/>
                </a:moveTo>
                <a:cubicBezTo>
                  <a:pt x="1182" y="387"/>
                  <a:pt x="1179" y="390"/>
                  <a:pt x="1179" y="393"/>
                </a:cubicBezTo>
                <a:cubicBezTo>
                  <a:pt x="1179" y="397"/>
                  <a:pt x="1182" y="400"/>
                  <a:pt x="1186" y="400"/>
                </a:cubicBezTo>
                <a:cubicBezTo>
                  <a:pt x="1191" y="400"/>
                  <a:pt x="1194" y="397"/>
                  <a:pt x="1194" y="393"/>
                </a:cubicBezTo>
                <a:cubicBezTo>
                  <a:pt x="1194" y="390"/>
                  <a:pt x="1191" y="387"/>
                  <a:pt x="1186" y="387"/>
                </a:cubicBezTo>
                <a:close/>
                <a:moveTo>
                  <a:pt x="1208" y="387"/>
                </a:moveTo>
                <a:cubicBezTo>
                  <a:pt x="1204" y="387"/>
                  <a:pt x="1201" y="390"/>
                  <a:pt x="1201" y="393"/>
                </a:cubicBezTo>
                <a:cubicBezTo>
                  <a:pt x="1201" y="397"/>
                  <a:pt x="1204" y="400"/>
                  <a:pt x="1208" y="400"/>
                </a:cubicBezTo>
                <a:cubicBezTo>
                  <a:pt x="1213" y="400"/>
                  <a:pt x="1216" y="397"/>
                  <a:pt x="1216" y="393"/>
                </a:cubicBezTo>
                <a:cubicBezTo>
                  <a:pt x="1216" y="390"/>
                  <a:pt x="1213" y="387"/>
                  <a:pt x="1208" y="387"/>
                </a:cubicBezTo>
                <a:close/>
                <a:moveTo>
                  <a:pt x="1186" y="406"/>
                </a:moveTo>
                <a:cubicBezTo>
                  <a:pt x="1182" y="406"/>
                  <a:pt x="1179" y="409"/>
                  <a:pt x="1179" y="413"/>
                </a:cubicBezTo>
                <a:cubicBezTo>
                  <a:pt x="1179" y="416"/>
                  <a:pt x="1182" y="419"/>
                  <a:pt x="1186" y="419"/>
                </a:cubicBezTo>
                <a:cubicBezTo>
                  <a:pt x="1191" y="419"/>
                  <a:pt x="1194" y="416"/>
                  <a:pt x="1194" y="413"/>
                </a:cubicBezTo>
                <a:cubicBezTo>
                  <a:pt x="1194" y="409"/>
                  <a:pt x="1191" y="406"/>
                  <a:pt x="1186" y="406"/>
                </a:cubicBezTo>
                <a:close/>
                <a:moveTo>
                  <a:pt x="1208" y="406"/>
                </a:moveTo>
                <a:cubicBezTo>
                  <a:pt x="1204" y="406"/>
                  <a:pt x="1201" y="409"/>
                  <a:pt x="1201" y="413"/>
                </a:cubicBezTo>
                <a:cubicBezTo>
                  <a:pt x="1201" y="416"/>
                  <a:pt x="1204" y="419"/>
                  <a:pt x="1208" y="419"/>
                </a:cubicBezTo>
                <a:cubicBezTo>
                  <a:pt x="1213" y="419"/>
                  <a:pt x="1216" y="416"/>
                  <a:pt x="1216" y="413"/>
                </a:cubicBezTo>
                <a:cubicBezTo>
                  <a:pt x="1216" y="409"/>
                  <a:pt x="1213" y="406"/>
                  <a:pt x="1208" y="406"/>
                </a:cubicBezTo>
                <a:close/>
                <a:moveTo>
                  <a:pt x="1208" y="425"/>
                </a:moveTo>
                <a:cubicBezTo>
                  <a:pt x="1204" y="425"/>
                  <a:pt x="1201" y="428"/>
                  <a:pt x="1201" y="432"/>
                </a:cubicBezTo>
                <a:cubicBezTo>
                  <a:pt x="1201" y="435"/>
                  <a:pt x="1204" y="438"/>
                  <a:pt x="1208" y="438"/>
                </a:cubicBezTo>
                <a:cubicBezTo>
                  <a:pt x="1213" y="438"/>
                  <a:pt x="1216" y="435"/>
                  <a:pt x="1216" y="432"/>
                </a:cubicBezTo>
                <a:cubicBezTo>
                  <a:pt x="1216" y="428"/>
                  <a:pt x="1213" y="425"/>
                  <a:pt x="1208" y="425"/>
                </a:cubicBezTo>
                <a:close/>
                <a:moveTo>
                  <a:pt x="1075" y="446"/>
                </a:moveTo>
                <a:cubicBezTo>
                  <a:pt x="1071" y="446"/>
                  <a:pt x="1068" y="448"/>
                  <a:pt x="1068" y="452"/>
                </a:cubicBezTo>
                <a:cubicBezTo>
                  <a:pt x="1068" y="455"/>
                  <a:pt x="1071" y="458"/>
                  <a:pt x="1075" y="458"/>
                </a:cubicBezTo>
                <a:cubicBezTo>
                  <a:pt x="1080" y="458"/>
                  <a:pt x="1083" y="455"/>
                  <a:pt x="1083" y="452"/>
                </a:cubicBezTo>
                <a:cubicBezTo>
                  <a:pt x="1083" y="448"/>
                  <a:pt x="1080" y="446"/>
                  <a:pt x="1075" y="446"/>
                </a:cubicBezTo>
                <a:close/>
                <a:moveTo>
                  <a:pt x="1075" y="503"/>
                </a:moveTo>
                <a:cubicBezTo>
                  <a:pt x="1071" y="503"/>
                  <a:pt x="1068" y="506"/>
                  <a:pt x="1068" y="509"/>
                </a:cubicBezTo>
                <a:cubicBezTo>
                  <a:pt x="1068" y="513"/>
                  <a:pt x="1071" y="516"/>
                  <a:pt x="1075" y="516"/>
                </a:cubicBezTo>
                <a:cubicBezTo>
                  <a:pt x="1080" y="516"/>
                  <a:pt x="1083" y="513"/>
                  <a:pt x="1083" y="509"/>
                </a:cubicBezTo>
                <a:cubicBezTo>
                  <a:pt x="1083" y="506"/>
                  <a:pt x="1080" y="503"/>
                  <a:pt x="1075" y="503"/>
                </a:cubicBezTo>
                <a:close/>
                <a:moveTo>
                  <a:pt x="1075" y="522"/>
                </a:moveTo>
                <a:cubicBezTo>
                  <a:pt x="1071" y="522"/>
                  <a:pt x="1068" y="525"/>
                  <a:pt x="1068" y="529"/>
                </a:cubicBezTo>
                <a:cubicBezTo>
                  <a:pt x="1068" y="533"/>
                  <a:pt x="1071" y="536"/>
                  <a:pt x="1075" y="536"/>
                </a:cubicBezTo>
                <a:cubicBezTo>
                  <a:pt x="1080" y="536"/>
                  <a:pt x="1083" y="533"/>
                  <a:pt x="1083" y="529"/>
                </a:cubicBezTo>
                <a:cubicBezTo>
                  <a:pt x="1083" y="525"/>
                  <a:pt x="1080" y="522"/>
                  <a:pt x="1075" y="522"/>
                </a:cubicBezTo>
                <a:close/>
                <a:moveTo>
                  <a:pt x="1054" y="542"/>
                </a:moveTo>
                <a:cubicBezTo>
                  <a:pt x="1050" y="542"/>
                  <a:pt x="1046" y="545"/>
                  <a:pt x="1046" y="549"/>
                </a:cubicBezTo>
                <a:cubicBezTo>
                  <a:pt x="1046" y="552"/>
                  <a:pt x="1050" y="556"/>
                  <a:pt x="1054" y="556"/>
                </a:cubicBezTo>
                <a:cubicBezTo>
                  <a:pt x="1058" y="556"/>
                  <a:pt x="1061" y="552"/>
                  <a:pt x="1061" y="549"/>
                </a:cubicBezTo>
                <a:cubicBezTo>
                  <a:pt x="1061" y="545"/>
                  <a:pt x="1058" y="542"/>
                  <a:pt x="1054" y="542"/>
                </a:cubicBezTo>
                <a:close/>
                <a:moveTo>
                  <a:pt x="1075" y="542"/>
                </a:moveTo>
                <a:cubicBezTo>
                  <a:pt x="1071" y="542"/>
                  <a:pt x="1068" y="545"/>
                  <a:pt x="1068" y="549"/>
                </a:cubicBezTo>
                <a:cubicBezTo>
                  <a:pt x="1068" y="552"/>
                  <a:pt x="1071" y="556"/>
                  <a:pt x="1075" y="556"/>
                </a:cubicBezTo>
                <a:cubicBezTo>
                  <a:pt x="1080" y="556"/>
                  <a:pt x="1083" y="552"/>
                  <a:pt x="1083" y="549"/>
                </a:cubicBezTo>
                <a:cubicBezTo>
                  <a:pt x="1083" y="545"/>
                  <a:pt x="1080" y="542"/>
                  <a:pt x="1075" y="542"/>
                </a:cubicBezTo>
                <a:close/>
                <a:moveTo>
                  <a:pt x="1054" y="561"/>
                </a:moveTo>
                <a:cubicBezTo>
                  <a:pt x="1050" y="561"/>
                  <a:pt x="1046" y="564"/>
                  <a:pt x="1046" y="567"/>
                </a:cubicBezTo>
                <a:cubicBezTo>
                  <a:pt x="1046" y="571"/>
                  <a:pt x="1050" y="574"/>
                  <a:pt x="1054" y="574"/>
                </a:cubicBezTo>
                <a:cubicBezTo>
                  <a:pt x="1058" y="574"/>
                  <a:pt x="1061" y="571"/>
                  <a:pt x="1061" y="567"/>
                </a:cubicBezTo>
                <a:cubicBezTo>
                  <a:pt x="1061" y="564"/>
                  <a:pt x="1058" y="561"/>
                  <a:pt x="1054" y="561"/>
                </a:cubicBezTo>
                <a:close/>
                <a:moveTo>
                  <a:pt x="1075" y="561"/>
                </a:moveTo>
                <a:cubicBezTo>
                  <a:pt x="1071" y="561"/>
                  <a:pt x="1068" y="564"/>
                  <a:pt x="1068" y="567"/>
                </a:cubicBezTo>
                <a:cubicBezTo>
                  <a:pt x="1068" y="571"/>
                  <a:pt x="1071" y="574"/>
                  <a:pt x="1075" y="574"/>
                </a:cubicBezTo>
                <a:cubicBezTo>
                  <a:pt x="1080" y="574"/>
                  <a:pt x="1083" y="571"/>
                  <a:pt x="1083" y="567"/>
                </a:cubicBezTo>
                <a:cubicBezTo>
                  <a:pt x="1083" y="564"/>
                  <a:pt x="1080" y="561"/>
                  <a:pt x="1075" y="561"/>
                </a:cubicBezTo>
                <a:close/>
                <a:moveTo>
                  <a:pt x="1054" y="580"/>
                </a:moveTo>
                <a:cubicBezTo>
                  <a:pt x="1050" y="580"/>
                  <a:pt x="1046" y="583"/>
                  <a:pt x="1046" y="587"/>
                </a:cubicBezTo>
                <a:cubicBezTo>
                  <a:pt x="1046" y="590"/>
                  <a:pt x="1050" y="593"/>
                  <a:pt x="1054" y="593"/>
                </a:cubicBezTo>
                <a:cubicBezTo>
                  <a:pt x="1058" y="593"/>
                  <a:pt x="1061" y="590"/>
                  <a:pt x="1061" y="587"/>
                </a:cubicBezTo>
                <a:cubicBezTo>
                  <a:pt x="1061" y="583"/>
                  <a:pt x="1058" y="580"/>
                  <a:pt x="1054" y="580"/>
                </a:cubicBezTo>
                <a:close/>
                <a:moveTo>
                  <a:pt x="1075" y="580"/>
                </a:moveTo>
                <a:cubicBezTo>
                  <a:pt x="1071" y="580"/>
                  <a:pt x="1068" y="583"/>
                  <a:pt x="1068" y="587"/>
                </a:cubicBezTo>
                <a:cubicBezTo>
                  <a:pt x="1068" y="590"/>
                  <a:pt x="1071" y="593"/>
                  <a:pt x="1075" y="593"/>
                </a:cubicBezTo>
                <a:cubicBezTo>
                  <a:pt x="1080" y="593"/>
                  <a:pt x="1083" y="590"/>
                  <a:pt x="1083" y="587"/>
                </a:cubicBezTo>
                <a:cubicBezTo>
                  <a:pt x="1083" y="583"/>
                  <a:pt x="1080" y="580"/>
                  <a:pt x="1075" y="580"/>
                </a:cubicBezTo>
                <a:close/>
                <a:moveTo>
                  <a:pt x="1098" y="446"/>
                </a:moveTo>
                <a:cubicBezTo>
                  <a:pt x="1094" y="446"/>
                  <a:pt x="1090" y="448"/>
                  <a:pt x="1090" y="452"/>
                </a:cubicBezTo>
                <a:cubicBezTo>
                  <a:pt x="1090" y="455"/>
                  <a:pt x="1094" y="458"/>
                  <a:pt x="1098" y="458"/>
                </a:cubicBezTo>
                <a:cubicBezTo>
                  <a:pt x="1102" y="458"/>
                  <a:pt x="1105" y="455"/>
                  <a:pt x="1105" y="452"/>
                </a:cubicBezTo>
                <a:cubicBezTo>
                  <a:pt x="1105" y="448"/>
                  <a:pt x="1102" y="446"/>
                  <a:pt x="1098" y="446"/>
                </a:cubicBezTo>
                <a:close/>
                <a:moveTo>
                  <a:pt x="1120" y="446"/>
                </a:moveTo>
                <a:cubicBezTo>
                  <a:pt x="1116" y="446"/>
                  <a:pt x="1113" y="448"/>
                  <a:pt x="1113" y="452"/>
                </a:cubicBezTo>
                <a:cubicBezTo>
                  <a:pt x="1113" y="455"/>
                  <a:pt x="1116" y="458"/>
                  <a:pt x="1120" y="458"/>
                </a:cubicBezTo>
                <a:cubicBezTo>
                  <a:pt x="1125" y="458"/>
                  <a:pt x="1128" y="455"/>
                  <a:pt x="1128" y="452"/>
                </a:cubicBezTo>
                <a:cubicBezTo>
                  <a:pt x="1128" y="448"/>
                  <a:pt x="1125" y="446"/>
                  <a:pt x="1120" y="446"/>
                </a:cubicBezTo>
                <a:close/>
                <a:moveTo>
                  <a:pt x="1098" y="464"/>
                </a:moveTo>
                <a:cubicBezTo>
                  <a:pt x="1094" y="464"/>
                  <a:pt x="1090" y="467"/>
                  <a:pt x="1090" y="471"/>
                </a:cubicBezTo>
                <a:cubicBezTo>
                  <a:pt x="1090" y="475"/>
                  <a:pt x="1094" y="478"/>
                  <a:pt x="1098" y="478"/>
                </a:cubicBezTo>
                <a:cubicBezTo>
                  <a:pt x="1102" y="478"/>
                  <a:pt x="1105" y="475"/>
                  <a:pt x="1105" y="471"/>
                </a:cubicBezTo>
                <a:cubicBezTo>
                  <a:pt x="1105" y="467"/>
                  <a:pt x="1102" y="464"/>
                  <a:pt x="1098" y="464"/>
                </a:cubicBezTo>
                <a:close/>
                <a:moveTo>
                  <a:pt x="1098" y="484"/>
                </a:moveTo>
                <a:cubicBezTo>
                  <a:pt x="1094" y="484"/>
                  <a:pt x="1090" y="487"/>
                  <a:pt x="1090" y="490"/>
                </a:cubicBezTo>
                <a:cubicBezTo>
                  <a:pt x="1090" y="494"/>
                  <a:pt x="1094" y="497"/>
                  <a:pt x="1098" y="497"/>
                </a:cubicBezTo>
                <a:cubicBezTo>
                  <a:pt x="1102" y="497"/>
                  <a:pt x="1105" y="494"/>
                  <a:pt x="1105" y="490"/>
                </a:cubicBezTo>
                <a:cubicBezTo>
                  <a:pt x="1105" y="487"/>
                  <a:pt x="1102" y="484"/>
                  <a:pt x="1098" y="484"/>
                </a:cubicBezTo>
                <a:close/>
                <a:moveTo>
                  <a:pt x="1120" y="484"/>
                </a:moveTo>
                <a:cubicBezTo>
                  <a:pt x="1116" y="484"/>
                  <a:pt x="1113" y="487"/>
                  <a:pt x="1113" y="490"/>
                </a:cubicBezTo>
                <a:cubicBezTo>
                  <a:pt x="1113" y="494"/>
                  <a:pt x="1116" y="497"/>
                  <a:pt x="1120" y="497"/>
                </a:cubicBezTo>
                <a:cubicBezTo>
                  <a:pt x="1125" y="497"/>
                  <a:pt x="1128" y="494"/>
                  <a:pt x="1128" y="490"/>
                </a:cubicBezTo>
                <a:cubicBezTo>
                  <a:pt x="1128" y="487"/>
                  <a:pt x="1125" y="484"/>
                  <a:pt x="1120" y="484"/>
                </a:cubicBezTo>
                <a:close/>
                <a:moveTo>
                  <a:pt x="1098" y="503"/>
                </a:moveTo>
                <a:cubicBezTo>
                  <a:pt x="1094" y="503"/>
                  <a:pt x="1090" y="506"/>
                  <a:pt x="1090" y="509"/>
                </a:cubicBezTo>
                <a:cubicBezTo>
                  <a:pt x="1090" y="513"/>
                  <a:pt x="1094" y="516"/>
                  <a:pt x="1098" y="516"/>
                </a:cubicBezTo>
                <a:cubicBezTo>
                  <a:pt x="1102" y="516"/>
                  <a:pt x="1105" y="513"/>
                  <a:pt x="1105" y="509"/>
                </a:cubicBezTo>
                <a:cubicBezTo>
                  <a:pt x="1105" y="506"/>
                  <a:pt x="1102" y="503"/>
                  <a:pt x="1098" y="503"/>
                </a:cubicBezTo>
                <a:close/>
                <a:moveTo>
                  <a:pt x="1120" y="503"/>
                </a:moveTo>
                <a:cubicBezTo>
                  <a:pt x="1116" y="503"/>
                  <a:pt x="1113" y="506"/>
                  <a:pt x="1113" y="509"/>
                </a:cubicBezTo>
                <a:cubicBezTo>
                  <a:pt x="1113" y="513"/>
                  <a:pt x="1116" y="516"/>
                  <a:pt x="1120" y="516"/>
                </a:cubicBezTo>
                <a:cubicBezTo>
                  <a:pt x="1125" y="516"/>
                  <a:pt x="1128" y="513"/>
                  <a:pt x="1128" y="509"/>
                </a:cubicBezTo>
                <a:cubicBezTo>
                  <a:pt x="1128" y="506"/>
                  <a:pt x="1125" y="503"/>
                  <a:pt x="1120" y="503"/>
                </a:cubicBezTo>
                <a:close/>
                <a:moveTo>
                  <a:pt x="1098" y="522"/>
                </a:moveTo>
                <a:cubicBezTo>
                  <a:pt x="1094" y="522"/>
                  <a:pt x="1090" y="525"/>
                  <a:pt x="1090" y="529"/>
                </a:cubicBezTo>
                <a:cubicBezTo>
                  <a:pt x="1090" y="533"/>
                  <a:pt x="1094" y="536"/>
                  <a:pt x="1098" y="536"/>
                </a:cubicBezTo>
                <a:cubicBezTo>
                  <a:pt x="1102" y="536"/>
                  <a:pt x="1105" y="533"/>
                  <a:pt x="1105" y="529"/>
                </a:cubicBezTo>
                <a:cubicBezTo>
                  <a:pt x="1105" y="525"/>
                  <a:pt x="1102" y="522"/>
                  <a:pt x="1098" y="522"/>
                </a:cubicBezTo>
                <a:close/>
                <a:moveTo>
                  <a:pt x="1120" y="522"/>
                </a:moveTo>
                <a:cubicBezTo>
                  <a:pt x="1116" y="522"/>
                  <a:pt x="1113" y="525"/>
                  <a:pt x="1113" y="529"/>
                </a:cubicBezTo>
                <a:cubicBezTo>
                  <a:pt x="1113" y="533"/>
                  <a:pt x="1116" y="536"/>
                  <a:pt x="1120" y="536"/>
                </a:cubicBezTo>
                <a:cubicBezTo>
                  <a:pt x="1125" y="536"/>
                  <a:pt x="1128" y="533"/>
                  <a:pt x="1128" y="529"/>
                </a:cubicBezTo>
                <a:cubicBezTo>
                  <a:pt x="1128" y="525"/>
                  <a:pt x="1125" y="522"/>
                  <a:pt x="1120" y="522"/>
                </a:cubicBezTo>
                <a:close/>
                <a:moveTo>
                  <a:pt x="1098" y="542"/>
                </a:moveTo>
                <a:cubicBezTo>
                  <a:pt x="1094" y="542"/>
                  <a:pt x="1090" y="545"/>
                  <a:pt x="1090" y="549"/>
                </a:cubicBezTo>
                <a:cubicBezTo>
                  <a:pt x="1090" y="552"/>
                  <a:pt x="1094" y="556"/>
                  <a:pt x="1098" y="556"/>
                </a:cubicBezTo>
                <a:cubicBezTo>
                  <a:pt x="1102" y="556"/>
                  <a:pt x="1105" y="552"/>
                  <a:pt x="1105" y="549"/>
                </a:cubicBezTo>
                <a:cubicBezTo>
                  <a:pt x="1105" y="545"/>
                  <a:pt x="1102" y="542"/>
                  <a:pt x="1098" y="542"/>
                </a:cubicBezTo>
                <a:close/>
                <a:moveTo>
                  <a:pt x="1120" y="542"/>
                </a:moveTo>
                <a:cubicBezTo>
                  <a:pt x="1116" y="542"/>
                  <a:pt x="1113" y="545"/>
                  <a:pt x="1113" y="549"/>
                </a:cubicBezTo>
                <a:cubicBezTo>
                  <a:pt x="1113" y="552"/>
                  <a:pt x="1116" y="556"/>
                  <a:pt x="1120" y="556"/>
                </a:cubicBezTo>
                <a:cubicBezTo>
                  <a:pt x="1125" y="556"/>
                  <a:pt x="1128" y="552"/>
                  <a:pt x="1128" y="549"/>
                </a:cubicBezTo>
                <a:cubicBezTo>
                  <a:pt x="1128" y="545"/>
                  <a:pt x="1125" y="542"/>
                  <a:pt x="1120" y="542"/>
                </a:cubicBezTo>
                <a:close/>
                <a:moveTo>
                  <a:pt x="1098" y="561"/>
                </a:moveTo>
                <a:cubicBezTo>
                  <a:pt x="1094" y="561"/>
                  <a:pt x="1090" y="564"/>
                  <a:pt x="1090" y="567"/>
                </a:cubicBezTo>
                <a:cubicBezTo>
                  <a:pt x="1090" y="571"/>
                  <a:pt x="1094" y="574"/>
                  <a:pt x="1098" y="574"/>
                </a:cubicBezTo>
                <a:cubicBezTo>
                  <a:pt x="1102" y="574"/>
                  <a:pt x="1105" y="571"/>
                  <a:pt x="1105" y="567"/>
                </a:cubicBezTo>
                <a:cubicBezTo>
                  <a:pt x="1105" y="564"/>
                  <a:pt x="1102" y="561"/>
                  <a:pt x="1098" y="561"/>
                </a:cubicBezTo>
                <a:close/>
                <a:moveTo>
                  <a:pt x="1120" y="561"/>
                </a:moveTo>
                <a:cubicBezTo>
                  <a:pt x="1116" y="561"/>
                  <a:pt x="1113" y="564"/>
                  <a:pt x="1113" y="567"/>
                </a:cubicBezTo>
                <a:cubicBezTo>
                  <a:pt x="1113" y="571"/>
                  <a:pt x="1116" y="574"/>
                  <a:pt x="1120" y="574"/>
                </a:cubicBezTo>
                <a:cubicBezTo>
                  <a:pt x="1125" y="574"/>
                  <a:pt x="1128" y="571"/>
                  <a:pt x="1128" y="567"/>
                </a:cubicBezTo>
                <a:cubicBezTo>
                  <a:pt x="1128" y="564"/>
                  <a:pt x="1125" y="561"/>
                  <a:pt x="1120" y="561"/>
                </a:cubicBezTo>
                <a:close/>
                <a:moveTo>
                  <a:pt x="1098" y="580"/>
                </a:moveTo>
                <a:cubicBezTo>
                  <a:pt x="1094" y="580"/>
                  <a:pt x="1090" y="583"/>
                  <a:pt x="1090" y="587"/>
                </a:cubicBezTo>
                <a:cubicBezTo>
                  <a:pt x="1090" y="590"/>
                  <a:pt x="1094" y="593"/>
                  <a:pt x="1098" y="593"/>
                </a:cubicBezTo>
                <a:cubicBezTo>
                  <a:pt x="1102" y="593"/>
                  <a:pt x="1105" y="590"/>
                  <a:pt x="1105" y="587"/>
                </a:cubicBezTo>
                <a:cubicBezTo>
                  <a:pt x="1105" y="583"/>
                  <a:pt x="1102" y="580"/>
                  <a:pt x="1098" y="580"/>
                </a:cubicBezTo>
                <a:close/>
                <a:moveTo>
                  <a:pt x="1120" y="580"/>
                </a:moveTo>
                <a:cubicBezTo>
                  <a:pt x="1116" y="580"/>
                  <a:pt x="1113" y="583"/>
                  <a:pt x="1113" y="587"/>
                </a:cubicBezTo>
                <a:cubicBezTo>
                  <a:pt x="1113" y="590"/>
                  <a:pt x="1116" y="593"/>
                  <a:pt x="1120" y="593"/>
                </a:cubicBezTo>
                <a:cubicBezTo>
                  <a:pt x="1125" y="593"/>
                  <a:pt x="1128" y="590"/>
                  <a:pt x="1128" y="587"/>
                </a:cubicBezTo>
                <a:cubicBezTo>
                  <a:pt x="1128" y="583"/>
                  <a:pt x="1125" y="580"/>
                  <a:pt x="1120" y="580"/>
                </a:cubicBezTo>
                <a:close/>
                <a:moveTo>
                  <a:pt x="1143" y="484"/>
                </a:moveTo>
                <a:cubicBezTo>
                  <a:pt x="1138" y="484"/>
                  <a:pt x="1135" y="487"/>
                  <a:pt x="1135" y="490"/>
                </a:cubicBezTo>
                <a:cubicBezTo>
                  <a:pt x="1135" y="494"/>
                  <a:pt x="1138" y="497"/>
                  <a:pt x="1143" y="497"/>
                </a:cubicBezTo>
                <a:cubicBezTo>
                  <a:pt x="1147" y="497"/>
                  <a:pt x="1150" y="494"/>
                  <a:pt x="1150" y="490"/>
                </a:cubicBezTo>
                <a:cubicBezTo>
                  <a:pt x="1150" y="487"/>
                  <a:pt x="1147" y="484"/>
                  <a:pt x="1143" y="484"/>
                </a:cubicBezTo>
                <a:close/>
                <a:moveTo>
                  <a:pt x="1164" y="484"/>
                </a:moveTo>
                <a:cubicBezTo>
                  <a:pt x="1160" y="484"/>
                  <a:pt x="1157" y="487"/>
                  <a:pt x="1157" y="490"/>
                </a:cubicBezTo>
                <a:cubicBezTo>
                  <a:pt x="1157" y="494"/>
                  <a:pt x="1160" y="497"/>
                  <a:pt x="1164" y="497"/>
                </a:cubicBezTo>
                <a:cubicBezTo>
                  <a:pt x="1169" y="497"/>
                  <a:pt x="1172" y="494"/>
                  <a:pt x="1172" y="490"/>
                </a:cubicBezTo>
                <a:cubicBezTo>
                  <a:pt x="1172" y="487"/>
                  <a:pt x="1169" y="484"/>
                  <a:pt x="1164" y="484"/>
                </a:cubicBezTo>
                <a:close/>
                <a:moveTo>
                  <a:pt x="1143" y="503"/>
                </a:moveTo>
                <a:cubicBezTo>
                  <a:pt x="1138" y="503"/>
                  <a:pt x="1135" y="506"/>
                  <a:pt x="1135" y="509"/>
                </a:cubicBezTo>
                <a:cubicBezTo>
                  <a:pt x="1135" y="513"/>
                  <a:pt x="1138" y="516"/>
                  <a:pt x="1143" y="516"/>
                </a:cubicBezTo>
                <a:cubicBezTo>
                  <a:pt x="1147" y="516"/>
                  <a:pt x="1150" y="513"/>
                  <a:pt x="1150" y="509"/>
                </a:cubicBezTo>
                <a:cubicBezTo>
                  <a:pt x="1150" y="506"/>
                  <a:pt x="1147" y="503"/>
                  <a:pt x="1143" y="503"/>
                </a:cubicBezTo>
                <a:close/>
                <a:moveTo>
                  <a:pt x="1164" y="503"/>
                </a:moveTo>
                <a:cubicBezTo>
                  <a:pt x="1160" y="503"/>
                  <a:pt x="1157" y="506"/>
                  <a:pt x="1157" y="509"/>
                </a:cubicBezTo>
                <a:cubicBezTo>
                  <a:pt x="1157" y="513"/>
                  <a:pt x="1160" y="516"/>
                  <a:pt x="1164" y="516"/>
                </a:cubicBezTo>
                <a:cubicBezTo>
                  <a:pt x="1169" y="516"/>
                  <a:pt x="1172" y="513"/>
                  <a:pt x="1172" y="509"/>
                </a:cubicBezTo>
                <a:cubicBezTo>
                  <a:pt x="1172" y="506"/>
                  <a:pt x="1169" y="503"/>
                  <a:pt x="1164" y="503"/>
                </a:cubicBezTo>
                <a:close/>
                <a:moveTo>
                  <a:pt x="1143" y="522"/>
                </a:moveTo>
                <a:cubicBezTo>
                  <a:pt x="1138" y="522"/>
                  <a:pt x="1135" y="525"/>
                  <a:pt x="1135" y="529"/>
                </a:cubicBezTo>
                <a:cubicBezTo>
                  <a:pt x="1135" y="533"/>
                  <a:pt x="1138" y="536"/>
                  <a:pt x="1143" y="536"/>
                </a:cubicBezTo>
                <a:cubicBezTo>
                  <a:pt x="1147" y="536"/>
                  <a:pt x="1150" y="533"/>
                  <a:pt x="1150" y="529"/>
                </a:cubicBezTo>
                <a:cubicBezTo>
                  <a:pt x="1150" y="525"/>
                  <a:pt x="1147" y="522"/>
                  <a:pt x="1143" y="522"/>
                </a:cubicBezTo>
                <a:close/>
                <a:moveTo>
                  <a:pt x="1164" y="522"/>
                </a:moveTo>
                <a:cubicBezTo>
                  <a:pt x="1160" y="522"/>
                  <a:pt x="1157" y="525"/>
                  <a:pt x="1157" y="529"/>
                </a:cubicBezTo>
                <a:cubicBezTo>
                  <a:pt x="1157" y="533"/>
                  <a:pt x="1160" y="536"/>
                  <a:pt x="1164" y="536"/>
                </a:cubicBezTo>
                <a:cubicBezTo>
                  <a:pt x="1169" y="536"/>
                  <a:pt x="1172" y="533"/>
                  <a:pt x="1172" y="529"/>
                </a:cubicBezTo>
                <a:cubicBezTo>
                  <a:pt x="1172" y="525"/>
                  <a:pt x="1169" y="522"/>
                  <a:pt x="1164" y="522"/>
                </a:cubicBezTo>
                <a:close/>
                <a:moveTo>
                  <a:pt x="1143" y="542"/>
                </a:moveTo>
                <a:cubicBezTo>
                  <a:pt x="1138" y="542"/>
                  <a:pt x="1135" y="545"/>
                  <a:pt x="1135" y="549"/>
                </a:cubicBezTo>
                <a:cubicBezTo>
                  <a:pt x="1135" y="552"/>
                  <a:pt x="1138" y="556"/>
                  <a:pt x="1143" y="556"/>
                </a:cubicBezTo>
                <a:cubicBezTo>
                  <a:pt x="1147" y="556"/>
                  <a:pt x="1150" y="552"/>
                  <a:pt x="1150" y="549"/>
                </a:cubicBezTo>
                <a:cubicBezTo>
                  <a:pt x="1150" y="545"/>
                  <a:pt x="1147" y="542"/>
                  <a:pt x="1143" y="542"/>
                </a:cubicBezTo>
                <a:close/>
                <a:moveTo>
                  <a:pt x="1164" y="542"/>
                </a:moveTo>
                <a:cubicBezTo>
                  <a:pt x="1160" y="542"/>
                  <a:pt x="1157" y="545"/>
                  <a:pt x="1157" y="549"/>
                </a:cubicBezTo>
                <a:cubicBezTo>
                  <a:pt x="1157" y="552"/>
                  <a:pt x="1160" y="556"/>
                  <a:pt x="1164" y="556"/>
                </a:cubicBezTo>
                <a:cubicBezTo>
                  <a:pt x="1169" y="556"/>
                  <a:pt x="1172" y="552"/>
                  <a:pt x="1172" y="549"/>
                </a:cubicBezTo>
                <a:cubicBezTo>
                  <a:pt x="1172" y="545"/>
                  <a:pt x="1169" y="542"/>
                  <a:pt x="1164" y="542"/>
                </a:cubicBezTo>
                <a:close/>
                <a:moveTo>
                  <a:pt x="1143" y="561"/>
                </a:moveTo>
                <a:cubicBezTo>
                  <a:pt x="1138" y="561"/>
                  <a:pt x="1135" y="564"/>
                  <a:pt x="1135" y="567"/>
                </a:cubicBezTo>
                <a:cubicBezTo>
                  <a:pt x="1135" y="571"/>
                  <a:pt x="1138" y="574"/>
                  <a:pt x="1143" y="574"/>
                </a:cubicBezTo>
                <a:cubicBezTo>
                  <a:pt x="1147" y="574"/>
                  <a:pt x="1150" y="571"/>
                  <a:pt x="1150" y="567"/>
                </a:cubicBezTo>
                <a:cubicBezTo>
                  <a:pt x="1150" y="564"/>
                  <a:pt x="1147" y="561"/>
                  <a:pt x="1143" y="561"/>
                </a:cubicBezTo>
                <a:close/>
                <a:moveTo>
                  <a:pt x="1164" y="561"/>
                </a:moveTo>
                <a:cubicBezTo>
                  <a:pt x="1160" y="561"/>
                  <a:pt x="1157" y="564"/>
                  <a:pt x="1157" y="567"/>
                </a:cubicBezTo>
                <a:cubicBezTo>
                  <a:pt x="1157" y="571"/>
                  <a:pt x="1160" y="574"/>
                  <a:pt x="1164" y="574"/>
                </a:cubicBezTo>
                <a:cubicBezTo>
                  <a:pt x="1169" y="574"/>
                  <a:pt x="1172" y="571"/>
                  <a:pt x="1172" y="567"/>
                </a:cubicBezTo>
                <a:cubicBezTo>
                  <a:pt x="1172" y="564"/>
                  <a:pt x="1169" y="561"/>
                  <a:pt x="1164" y="561"/>
                </a:cubicBezTo>
                <a:close/>
                <a:moveTo>
                  <a:pt x="1143" y="580"/>
                </a:moveTo>
                <a:cubicBezTo>
                  <a:pt x="1138" y="580"/>
                  <a:pt x="1135" y="583"/>
                  <a:pt x="1135" y="587"/>
                </a:cubicBezTo>
                <a:cubicBezTo>
                  <a:pt x="1135" y="590"/>
                  <a:pt x="1138" y="593"/>
                  <a:pt x="1143" y="593"/>
                </a:cubicBezTo>
                <a:cubicBezTo>
                  <a:pt x="1147" y="593"/>
                  <a:pt x="1150" y="590"/>
                  <a:pt x="1150" y="587"/>
                </a:cubicBezTo>
                <a:cubicBezTo>
                  <a:pt x="1150" y="583"/>
                  <a:pt x="1147" y="580"/>
                  <a:pt x="1143" y="580"/>
                </a:cubicBezTo>
                <a:close/>
                <a:moveTo>
                  <a:pt x="1164" y="580"/>
                </a:moveTo>
                <a:cubicBezTo>
                  <a:pt x="1160" y="580"/>
                  <a:pt x="1157" y="583"/>
                  <a:pt x="1157" y="587"/>
                </a:cubicBezTo>
                <a:cubicBezTo>
                  <a:pt x="1157" y="590"/>
                  <a:pt x="1160" y="593"/>
                  <a:pt x="1164" y="593"/>
                </a:cubicBezTo>
                <a:cubicBezTo>
                  <a:pt x="1169" y="593"/>
                  <a:pt x="1172" y="590"/>
                  <a:pt x="1172" y="587"/>
                </a:cubicBezTo>
                <a:cubicBezTo>
                  <a:pt x="1172" y="583"/>
                  <a:pt x="1169" y="580"/>
                  <a:pt x="1164" y="580"/>
                </a:cubicBezTo>
                <a:close/>
                <a:moveTo>
                  <a:pt x="1186" y="484"/>
                </a:moveTo>
                <a:cubicBezTo>
                  <a:pt x="1182" y="484"/>
                  <a:pt x="1179" y="487"/>
                  <a:pt x="1179" y="490"/>
                </a:cubicBezTo>
                <a:cubicBezTo>
                  <a:pt x="1179" y="494"/>
                  <a:pt x="1182" y="497"/>
                  <a:pt x="1186" y="497"/>
                </a:cubicBezTo>
                <a:cubicBezTo>
                  <a:pt x="1191" y="497"/>
                  <a:pt x="1194" y="494"/>
                  <a:pt x="1194" y="490"/>
                </a:cubicBezTo>
                <a:cubicBezTo>
                  <a:pt x="1194" y="487"/>
                  <a:pt x="1191" y="484"/>
                  <a:pt x="1186" y="484"/>
                </a:cubicBezTo>
                <a:close/>
                <a:moveTo>
                  <a:pt x="1186" y="503"/>
                </a:moveTo>
                <a:cubicBezTo>
                  <a:pt x="1182" y="503"/>
                  <a:pt x="1179" y="506"/>
                  <a:pt x="1179" y="509"/>
                </a:cubicBezTo>
                <a:cubicBezTo>
                  <a:pt x="1179" y="513"/>
                  <a:pt x="1182" y="516"/>
                  <a:pt x="1186" y="516"/>
                </a:cubicBezTo>
                <a:cubicBezTo>
                  <a:pt x="1191" y="516"/>
                  <a:pt x="1194" y="513"/>
                  <a:pt x="1194" y="509"/>
                </a:cubicBezTo>
                <a:cubicBezTo>
                  <a:pt x="1194" y="506"/>
                  <a:pt x="1191" y="503"/>
                  <a:pt x="1186" y="503"/>
                </a:cubicBezTo>
                <a:close/>
                <a:moveTo>
                  <a:pt x="1208" y="503"/>
                </a:moveTo>
                <a:cubicBezTo>
                  <a:pt x="1204" y="503"/>
                  <a:pt x="1201" y="506"/>
                  <a:pt x="1201" y="509"/>
                </a:cubicBezTo>
                <a:cubicBezTo>
                  <a:pt x="1201" y="513"/>
                  <a:pt x="1204" y="516"/>
                  <a:pt x="1208" y="516"/>
                </a:cubicBezTo>
                <a:cubicBezTo>
                  <a:pt x="1213" y="516"/>
                  <a:pt x="1216" y="513"/>
                  <a:pt x="1216" y="509"/>
                </a:cubicBezTo>
                <a:cubicBezTo>
                  <a:pt x="1216" y="506"/>
                  <a:pt x="1213" y="503"/>
                  <a:pt x="1208" y="503"/>
                </a:cubicBezTo>
                <a:close/>
                <a:moveTo>
                  <a:pt x="1186" y="522"/>
                </a:moveTo>
                <a:cubicBezTo>
                  <a:pt x="1182" y="522"/>
                  <a:pt x="1179" y="525"/>
                  <a:pt x="1179" y="529"/>
                </a:cubicBezTo>
                <a:cubicBezTo>
                  <a:pt x="1179" y="533"/>
                  <a:pt x="1182" y="536"/>
                  <a:pt x="1186" y="536"/>
                </a:cubicBezTo>
                <a:cubicBezTo>
                  <a:pt x="1191" y="536"/>
                  <a:pt x="1194" y="533"/>
                  <a:pt x="1194" y="529"/>
                </a:cubicBezTo>
                <a:cubicBezTo>
                  <a:pt x="1194" y="525"/>
                  <a:pt x="1191" y="522"/>
                  <a:pt x="1186" y="522"/>
                </a:cubicBezTo>
                <a:close/>
                <a:moveTo>
                  <a:pt x="1208" y="522"/>
                </a:moveTo>
                <a:cubicBezTo>
                  <a:pt x="1204" y="522"/>
                  <a:pt x="1201" y="525"/>
                  <a:pt x="1201" y="529"/>
                </a:cubicBezTo>
                <a:cubicBezTo>
                  <a:pt x="1201" y="533"/>
                  <a:pt x="1204" y="536"/>
                  <a:pt x="1208" y="536"/>
                </a:cubicBezTo>
                <a:cubicBezTo>
                  <a:pt x="1213" y="536"/>
                  <a:pt x="1216" y="533"/>
                  <a:pt x="1216" y="529"/>
                </a:cubicBezTo>
                <a:cubicBezTo>
                  <a:pt x="1216" y="525"/>
                  <a:pt x="1213" y="522"/>
                  <a:pt x="1208" y="522"/>
                </a:cubicBezTo>
                <a:close/>
                <a:moveTo>
                  <a:pt x="1186" y="542"/>
                </a:moveTo>
                <a:cubicBezTo>
                  <a:pt x="1182" y="542"/>
                  <a:pt x="1179" y="545"/>
                  <a:pt x="1179" y="549"/>
                </a:cubicBezTo>
                <a:cubicBezTo>
                  <a:pt x="1179" y="552"/>
                  <a:pt x="1182" y="556"/>
                  <a:pt x="1186" y="556"/>
                </a:cubicBezTo>
                <a:cubicBezTo>
                  <a:pt x="1191" y="556"/>
                  <a:pt x="1194" y="552"/>
                  <a:pt x="1194" y="549"/>
                </a:cubicBezTo>
                <a:cubicBezTo>
                  <a:pt x="1194" y="545"/>
                  <a:pt x="1191" y="542"/>
                  <a:pt x="1186" y="542"/>
                </a:cubicBezTo>
                <a:close/>
                <a:moveTo>
                  <a:pt x="1208" y="542"/>
                </a:moveTo>
                <a:cubicBezTo>
                  <a:pt x="1204" y="542"/>
                  <a:pt x="1201" y="545"/>
                  <a:pt x="1201" y="549"/>
                </a:cubicBezTo>
                <a:cubicBezTo>
                  <a:pt x="1201" y="552"/>
                  <a:pt x="1204" y="556"/>
                  <a:pt x="1208" y="556"/>
                </a:cubicBezTo>
                <a:cubicBezTo>
                  <a:pt x="1213" y="556"/>
                  <a:pt x="1216" y="552"/>
                  <a:pt x="1216" y="549"/>
                </a:cubicBezTo>
                <a:cubicBezTo>
                  <a:pt x="1216" y="545"/>
                  <a:pt x="1213" y="542"/>
                  <a:pt x="1208" y="542"/>
                </a:cubicBezTo>
                <a:close/>
                <a:moveTo>
                  <a:pt x="1186" y="561"/>
                </a:moveTo>
                <a:cubicBezTo>
                  <a:pt x="1182" y="561"/>
                  <a:pt x="1179" y="564"/>
                  <a:pt x="1179" y="567"/>
                </a:cubicBezTo>
                <a:cubicBezTo>
                  <a:pt x="1179" y="571"/>
                  <a:pt x="1182" y="574"/>
                  <a:pt x="1186" y="574"/>
                </a:cubicBezTo>
                <a:cubicBezTo>
                  <a:pt x="1191" y="574"/>
                  <a:pt x="1194" y="571"/>
                  <a:pt x="1194" y="567"/>
                </a:cubicBezTo>
                <a:cubicBezTo>
                  <a:pt x="1194" y="564"/>
                  <a:pt x="1191" y="561"/>
                  <a:pt x="1186" y="561"/>
                </a:cubicBezTo>
                <a:close/>
                <a:moveTo>
                  <a:pt x="1208" y="561"/>
                </a:moveTo>
                <a:cubicBezTo>
                  <a:pt x="1204" y="561"/>
                  <a:pt x="1201" y="564"/>
                  <a:pt x="1201" y="567"/>
                </a:cubicBezTo>
                <a:cubicBezTo>
                  <a:pt x="1201" y="571"/>
                  <a:pt x="1204" y="574"/>
                  <a:pt x="1208" y="574"/>
                </a:cubicBezTo>
                <a:cubicBezTo>
                  <a:pt x="1213" y="574"/>
                  <a:pt x="1216" y="571"/>
                  <a:pt x="1216" y="567"/>
                </a:cubicBezTo>
                <a:cubicBezTo>
                  <a:pt x="1216" y="564"/>
                  <a:pt x="1213" y="561"/>
                  <a:pt x="1208" y="561"/>
                </a:cubicBezTo>
                <a:close/>
                <a:moveTo>
                  <a:pt x="1186" y="580"/>
                </a:moveTo>
                <a:cubicBezTo>
                  <a:pt x="1182" y="580"/>
                  <a:pt x="1179" y="583"/>
                  <a:pt x="1179" y="587"/>
                </a:cubicBezTo>
                <a:cubicBezTo>
                  <a:pt x="1179" y="590"/>
                  <a:pt x="1182" y="593"/>
                  <a:pt x="1186" y="593"/>
                </a:cubicBezTo>
                <a:cubicBezTo>
                  <a:pt x="1191" y="593"/>
                  <a:pt x="1194" y="590"/>
                  <a:pt x="1194" y="587"/>
                </a:cubicBezTo>
                <a:cubicBezTo>
                  <a:pt x="1194" y="583"/>
                  <a:pt x="1191" y="580"/>
                  <a:pt x="1186" y="580"/>
                </a:cubicBezTo>
                <a:close/>
                <a:moveTo>
                  <a:pt x="1208" y="580"/>
                </a:moveTo>
                <a:cubicBezTo>
                  <a:pt x="1204" y="580"/>
                  <a:pt x="1201" y="583"/>
                  <a:pt x="1201" y="587"/>
                </a:cubicBezTo>
                <a:cubicBezTo>
                  <a:pt x="1201" y="590"/>
                  <a:pt x="1204" y="593"/>
                  <a:pt x="1208" y="593"/>
                </a:cubicBezTo>
                <a:cubicBezTo>
                  <a:pt x="1213" y="593"/>
                  <a:pt x="1216" y="590"/>
                  <a:pt x="1216" y="587"/>
                </a:cubicBezTo>
                <a:cubicBezTo>
                  <a:pt x="1216" y="583"/>
                  <a:pt x="1213" y="580"/>
                  <a:pt x="1208" y="580"/>
                </a:cubicBezTo>
                <a:close/>
                <a:moveTo>
                  <a:pt x="1255" y="175"/>
                </a:moveTo>
                <a:cubicBezTo>
                  <a:pt x="1251" y="175"/>
                  <a:pt x="1247" y="178"/>
                  <a:pt x="1247" y="182"/>
                </a:cubicBezTo>
                <a:cubicBezTo>
                  <a:pt x="1247" y="185"/>
                  <a:pt x="1251" y="188"/>
                  <a:pt x="1255" y="188"/>
                </a:cubicBezTo>
                <a:cubicBezTo>
                  <a:pt x="1259" y="188"/>
                  <a:pt x="1263" y="185"/>
                  <a:pt x="1263" y="182"/>
                </a:cubicBezTo>
                <a:cubicBezTo>
                  <a:pt x="1263" y="178"/>
                  <a:pt x="1259" y="175"/>
                  <a:pt x="1255" y="175"/>
                </a:cubicBezTo>
                <a:close/>
                <a:moveTo>
                  <a:pt x="1233" y="194"/>
                </a:moveTo>
                <a:cubicBezTo>
                  <a:pt x="1229" y="194"/>
                  <a:pt x="1226" y="197"/>
                  <a:pt x="1226" y="201"/>
                </a:cubicBezTo>
                <a:cubicBezTo>
                  <a:pt x="1226" y="205"/>
                  <a:pt x="1229" y="208"/>
                  <a:pt x="1233" y="208"/>
                </a:cubicBezTo>
                <a:cubicBezTo>
                  <a:pt x="1237" y="208"/>
                  <a:pt x="1240" y="205"/>
                  <a:pt x="1240" y="201"/>
                </a:cubicBezTo>
                <a:cubicBezTo>
                  <a:pt x="1240" y="197"/>
                  <a:pt x="1237" y="194"/>
                  <a:pt x="1233" y="194"/>
                </a:cubicBezTo>
                <a:close/>
                <a:moveTo>
                  <a:pt x="1255" y="194"/>
                </a:moveTo>
                <a:cubicBezTo>
                  <a:pt x="1251" y="194"/>
                  <a:pt x="1247" y="197"/>
                  <a:pt x="1247" y="201"/>
                </a:cubicBezTo>
                <a:cubicBezTo>
                  <a:pt x="1247" y="205"/>
                  <a:pt x="1251" y="208"/>
                  <a:pt x="1255" y="208"/>
                </a:cubicBezTo>
                <a:cubicBezTo>
                  <a:pt x="1259" y="208"/>
                  <a:pt x="1263" y="205"/>
                  <a:pt x="1263" y="201"/>
                </a:cubicBezTo>
                <a:cubicBezTo>
                  <a:pt x="1263" y="197"/>
                  <a:pt x="1259" y="194"/>
                  <a:pt x="1255" y="194"/>
                </a:cubicBezTo>
                <a:close/>
                <a:moveTo>
                  <a:pt x="1233" y="214"/>
                </a:moveTo>
                <a:cubicBezTo>
                  <a:pt x="1229" y="214"/>
                  <a:pt x="1226" y="217"/>
                  <a:pt x="1226" y="220"/>
                </a:cubicBezTo>
                <a:cubicBezTo>
                  <a:pt x="1226" y="224"/>
                  <a:pt x="1229" y="227"/>
                  <a:pt x="1233" y="227"/>
                </a:cubicBezTo>
                <a:cubicBezTo>
                  <a:pt x="1237" y="227"/>
                  <a:pt x="1240" y="224"/>
                  <a:pt x="1240" y="220"/>
                </a:cubicBezTo>
                <a:cubicBezTo>
                  <a:pt x="1240" y="217"/>
                  <a:pt x="1237" y="214"/>
                  <a:pt x="1233" y="214"/>
                </a:cubicBezTo>
                <a:close/>
                <a:moveTo>
                  <a:pt x="1255" y="214"/>
                </a:moveTo>
                <a:cubicBezTo>
                  <a:pt x="1251" y="214"/>
                  <a:pt x="1247" y="217"/>
                  <a:pt x="1247" y="220"/>
                </a:cubicBezTo>
                <a:cubicBezTo>
                  <a:pt x="1247" y="224"/>
                  <a:pt x="1251" y="227"/>
                  <a:pt x="1255" y="227"/>
                </a:cubicBezTo>
                <a:cubicBezTo>
                  <a:pt x="1259" y="227"/>
                  <a:pt x="1263" y="224"/>
                  <a:pt x="1263" y="220"/>
                </a:cubicBezTo>
                <a:cubicBezTo>
                  <a:pt x="1263" y="217"/>
                  <a:pt x="1259" y="214"/>
                  <a:pt x="1255" y="214"/>
                </a:cubicBezTo>
                <a:close/>
                <a:moveTo>
                  <a:pt x="1232" y="233"/>
                </a:moveTo>
                <a:cubicBezTo>
                  <a:pt x="1228" y="233"/>
                  <a:pt x="1224" y="236"/>
                  <a:pt x="1224" y="239"/>
                </a:cubicBezTo>
                <a:cubicBezTo>
                  <a:pt x="1224" y="243"/>
                  <a:pt x="1228" y="245"/>
                  <a:pt x="1232" y="245"/>
                </a:cubicBezTo>
                <a:cubicBezTo>
                  <a:pt x="1236" y="245"/>
                  <a:pt x="1240" y="243"/>
                  <a:pt x="1240" y="239"/>
                </a:cubicBezTo>
                <a:cubicBezTo>
                  <a:pt x="1240" y="236"/>
                  <a:pt x="1236" y="233"/>
                  <a:pt x="1232" y="233"/>
                </a:cubicBezTo>
                <a:close/>
                <a:moveTo>
                  <a:pt x="1255" y="233"/>
                </a:moveTo>
                <a:cubicBezTo>
                  <a:pt x="1251" y="233"/>
                  <a:pt x="1247" y="236"/>
                  <a:pt x="1247" y="239"/>
                </a:cubicBezTo>
                <a:cubicBezTo>
                  <a:pt x="1247" y="243"/>
                  <a:pt x="1251" y="245"/>
                  <a:pt x="1255" y="245"/>
                </a:cubicBezTo>
                <a:cubicBezTo>
                  <a:pt x="1259" y="245"/>
                  <a:pt x="1263" y="243"/>
                  <a:pt x="1263" y="239"/>
                </a:cubicBezTo>
                <a:cubicBezTo>
                  <a:pt x="1263" y="236"/>
                  <a:pt x="1259" y="233"/>
                  <a:pt x="1255" y="233"/>
                </a:cubicBezTo>
                <a:close/>
                <a:moveTo>
                  <a:pt x="1232" y="252"/>
                </a:moveTo>
                <a:cubicBezTo>
                  <a:pt x="1228" y="252"/>
                  <a:pt x="1224" y="255"/>
                  <a:pt x="1224" y="258"/>
                </a:cubicBezTo>
                <a:cubicBezTo>
                  <a:pt x="1224" y="262"/>
                  <a:pt x="1228" y="265"/>
                  <a:pt x="1232" y="265"/>
                </a:cubicBezTo>
                <a:cubicBezTo>
                  <a:pt x="1236" y="265"/>
                  <a:pt x="1240" y="262"/>
                  <a:pt x="1240" y="258"/>
                </a:cubicBezTo>
                <a:cubicBezTo>
                  <a:pt x="1240" y="255"/>
                  <a:pt x="1236" y="252"/>
                  <a:pt x="1232" y="252"/>
                </a:cubicBezTo>
                <a:close/>
                <a:moveTo>
                  <a:pt x="1232" y="271"/>
                </a:moveTo>
                <a:cubicBezTo>
                  <a:pt x="1228" y="271"/>
                  <a:pt x="1224" y="274"/>
                  <a:pt x="1224" y="278"/>
                </a:cubicBezTo>
                <a:cubicBezTo>
                  <a:pt x="1224" y="282"/>
                  <a:pt x="1228" y="285"/>
                  <a:pt x="1232" y="285"/>
                </a:cubicBezTo>
                <a:cubicBezTo>
                  <a:pt x="1236" y="285"/>
                  <a:pt x="1240" y="282"/>
                  <a:pt x="1240" y="278"/>
                </a:cubicBezTo>
                <a:cubicBezTo>
                  <a:pt x="1240" y="274"/>
                  <a:pt x="1236" y="271"/>
                  <a:pt x="1232" y="271"/>
                </a:cubicBezTo>
                <a:close/>
                <a:moveTo>
                  <a:pt x="1255" y="271"/>
                </a:moveTo>
                <a:cubicBezTo>
                  <a:pt x="1251" y="271"/>
                  <a:pt x="1247" y="274"/>
                  <a:pt x="1247" y="278"/>
                </a:cubicBezTo>
                <a:cubicBezTo>
                  <a:pt x="1247" y="282"/>
                  <a:pt x="1251" y="285"/>
                  <a:pt x="1255" y="285"/>
                </a:cubicBezTo>
                <a:cubicBezTo>
                  <a:pt x="1259" y="285"/>
                  <a:pt x="1263" y="282"/>
                  <a:pt x="1263" y="278"/>
                </a:cubicBezTo>
                <a:cubicBezTo>
                  <a:pt x="1263" y="274"/>
                  <a:pt x="1259" y="271"/>
                  <a:pt x="1255" y="271"/>
                </a:cubicBezTo>
                <a:close/>
                <a:moveTo>
                  <a:pt x="1277" y="155"/>
                </a:moveTo>
                <a:cubicBezTo>
                  <a:pt x="1273" y="155"/>
                  <a:pt x="1269" y="158"/>
                  <a:pt x="1269" y="162"/>
                </a:cubicBezTo>
                <a:cubicBezTo>
                  <a:pt x="1269" y="166"/>
                  <a:pt x="1273" y="169"/>
                  <a:pt x="1277" y="169"/>
                </a:cubicBezTo>
                <a:cubicBezTo>
                  <a:pt x="1281" y="169"/>
                  <a:pt x="1285" y="166"/>
                  <a:pt x="1285" y="162"/>
                </a:cubicBezTo>
                <a:cubicBezTo>
                  <a:pt x="1285" y="158"/>
                  <a:pt x="1281" y="155"/>
                  <a:pt x="1277" y="155"/>
                </a:cubicBezTo>
                <a:close/>
                <a:moveTo>
                  <a:pt x="1299" y="155"/>
                </a:moveTo>
                <a:cubicBezTo>
                  <a:pt x="1295" y="155"/>
                  <a:pt x="1291" y="158"/>
                  <a:pt x="1291" y="162"/>
                </a:cubicBezTo>
                <a:cubicBezTo>
                  <a:pt x="1291" y="166"/>
                  <a:pt x="1295" y="169"/>
                  <a:pt x="1299" y="169"/>
                </a:cubicBezTo>
                <a:cubicBezTo>
                  <a:pt x="1303" y="169"/>
                  <a:pt x="1307" y="166"/>
                  <a:pt x="1307" y="162"/>
                </a:cubicBezTo>
                <a:cubicBezTo>
                  <a:pt x="1307" y="158"/>
                  <a:pt x="1303" y="155"/>
                  <a:pt x="1299" y="155"/>
                </a:cubicBezTo>
                <a:close/>
                <a:moveTo>
                  <a:pt x="1277" y="175"/>
                </a:moveTo>
                <a:cubicBezTo>
                  <a:pt x="1273" y="175"/>
                  <a:pt x="1269" y="178"/>
                  <a:pt x="1269" y="182"/>
                </a:cubicBezTo>
                <a:cubicBezTo>
                  <a:pt x="1269" y="185"/>
                  <a:pt x="1273" y="188"/>
                  <a:pt x="1277" y="188"/>
                </a:cubicBezTo>
                <a:cubicBezTo>
                  <a:pt x="1281" y="188"/>
                  <a:pt x="1285" y="185"/>
                  <a:pt x="1285" y="182"/>
                </a:cubicBezTo>
                <a:cubicBezTo>
                  <a:pt x="1285" y="178"/>
                  <a:pt x="1281" y="175"/>
                  <a:pt x="1277" y="175"/>
                </a:cubicBezTo>
                <a:close/>
                <a:moveTo>
                  <a:pt x="1299" y="175"/>
                </a:moveTo>
                <a:cubicBezTo>
                  <a:pt x="1295" y="175"/>
                  <a:pt x="1291" y="178"/>
                  <a:pt x="1291" y="182"/>
                </a:cubicBezTo>
                <a:cubicBezTo>
                  <a:pt x="1291" y="185"/>
                  <a:pt x="1295" y="188"/>
                  <a:pt x="1299" y="188"/>
                </a:cubicBezTo>
                <a:cubicBezTo>
                  <a:pt x="1303" y="188"/>
                  <a:pt x="1307" y="185"/>
                  <a:pt x="1307" y="182"/>
                </a:cubicBezTo>
                <a:cubicBezTo>
                  <a:pt x="1307" y="178"/>
                  <a:pt x="1303" y="175"/>
                  <a:pt x="1299" y="175"/>
                </a:cubicBezTo>
                <a:close/>
                <a:moveTo>
                  <a:pt x="1277" y="194"/>
                </a:moveTo>
                <a:cubicBezTo>
                  <a:pt x="1273" y="194"/>
                  <a:pt x="1269" y="197"/>
                  <a:pt x="1269" y="201"/>
                </a:cubicBezTo>
                <a:cubicBezTo>
                  <a:pt x="1269" y="205"/>
                  <a:pt x="1273" y="208"/>
                  <a:pt x="1277" y="208"/>
                </a:cubicBezTo>
                <a:cubicBezTo>
                  <a:pt x="1281" y="208"/>
                  <a:pt x="1285" y="205"/>
                  <a:pt x="1285" y="201"/>
                </a:cubicBezTo>
                <a:cubicBezTo>
                  <a:pt x="1285" y="197"/>
                  <a:pt x="1281" y="194"/>
                  <a:pt x="1277" y="194"/>
                </a:cubicBezTo>
                <a:close/>
                <a:moveTo>
                  <a:pt x="1299" y="194"/>
                </a:moveTo>
                <a:cubicBezTo>
                  <a:pt x="1295" y="194"/>
                  <a:pt x="1291" y="197"/>
                  <a:pt x="1291" y="201"/>
                </a:cubicBezTo>
                <a:cubicBezTo>
                  <a:pt x="1291" y="205"/>
                  <a:pt x="1295" y="208"/>
                  <a:pt x="1299" y="208"/>
                </a:cubicBezTo>
                <a:cubicBezTo>
                  <a:pt x="1303" y="208"/>
                  <a:pt x="1307" y="205"/>
                  <a:pt x="1307" y="201"/>
                </a:cubicBezTo>
                <a:cubicBezTo>
                  <a:pt x="1307" y="197"/>
                  <a:pt x="1303" y="194"/>
                  <a:pt x="1299" y="194"/>
                </a:cubicBezTo>
                <a:close/>
                <a:moveTo>
                  <a:pt x="1299" y="214"/>
                </a:moveTo>
                <a:cubicBezTo>
                  <a:pt x="1295" y="214"/>
                  <a:pt x="1291" y="217"/>
                  <a:pt x="1291" y="220"/>
                </a:cubicBezTo>
                <a:cubicBezTo>
                  <a:pt x="1291" y="224"/>
                  <a:pt x="1295" y="227"/>
                  <a:pt x="1299" y="227"/>
                </a:cubicBezTo>
                <a:cubicBezTo>
                  <a:pt x="1303" y="227"/>
                  <a:pt x="1307" y="224"/>
                  <a:pt x="1307" y="220"/>
                </a:cubicBezTo>
                <a:cubicBezTo>
                  <a:pt x="1307" y="217"/>
                  <a:pt x="1303" y="214"/>
                  <a:pt x="1299" y="214"/>
                </a:cubicBezTo>
                <a:close/>
                <a:moveTo>
                  <a:pt x="1299" y="233"/>
                </a:moveTo>
                <a:cubicBezTo>
                  <a:pt x="1295" y="233"/>
                  <a:pt x="1291" y="236"/>
                  <a:pt x="1291" y="239"/>
                </a:cubicBezTo>
                <a:cubicBezTo>
                  <a:pt x="1291" y="243"/>
                  <a:pt x="1295" y="245"/>
                  <a:pt x="1299" y="245"/>
                </a:cubicBezTo>
                <a:cubicBezTo>
                  <a:pt x="1303" y="245"/>
                  <a:pt x="1307" y="243"/>
                  <a:pt x="1307" y="239"/>
                </a:cubicBezTo>
                <a:cubicBezTo>
                  <a:pt x="1307" y="236"/>
                  <a:pt x="1303" y="233"/>
                  <a:pt x="1299" y="233"/>
                </a:cubicBezTo>
                <a:close/>
                <a:moveTo>
                  <a:pt x="1299" y="252"/>
                </a:moveTo>
                <a:cubicBezTo>
                  <a:pt x="1295" y="252"/>
                  <a:pt x="1291" y="255"/>
                  <a:pt x="1291" y="258"/>
                </a:cubicBezTo>
                <a:cubicBezTo>
                  <a:pt x="1291" y="262"/>
                  <a:pt x="1295" y="265"/>
                  <a:pt x="1299" y="265"/>
                </a:cubicBezTo>
                <a:cubicBezTo>
                  <a:pt x="1303" y="265"/>
                  <a:pt x="1307" y="262"/>
                  <a:pt x="1307" y="258"/>
                </a:cubicBezTo>
                <a:cubicBezTo>
                  <a:pt x="1307" y="255"/>
                  <a:pt x="1303" y="252"/>
                  <a:pt x="1299" y="252"/>
                </a:cubicBezTo>
                <a:close/>
                <a:moveTo>
                  <a:pt x="1299" y="271"/>
                </a:moveTo>
                <a:cubicBezTo>
                  <a:pt x="1295" y="271"/>
                  <a:pt x="1291" y="274"/>
                  <a:pt x="1291" y="278"/>
                </a:cubicBezTo>
                <a:cubicBezTo>
                  <a:pt x="1291" y="282"/>
                  <a:pt x="1295" y="285"/>
                  <a:pt x="1299" y="285"/>
                </a:cubicBezTo>
                <a:cubicBezTo>
                  <a:pt x="1303" y="285"/>
                  <a:pt x="1307" y="282"/>
                  <a:pt x="1307" y="278"/>
                </a:cubicBezTo>
                <a:cubicBezTo>
                  <a:pt x="1307" y="274"/>
                  <a:pt x="1303" y="271"/>
                  <a:pt x="1299" y="271"/>
                </a:cubicBezTo>
                <a:close/>
                <a:moveTo>
                  <a:pt x="1321" y="155"/>
                </a:moveTo>
                <a:cubicBezTo>
                  <a:pt x="1317" y="155"/>
                  <a:pt x="1313" y="158"/>
                  <a:pt x="1313" y="162"/>
                </a:cubicBezTo>
                <a:cubicBezTo>
                  <a:pt x="1313" y="166"/>
                  <a:pt x="1317" y="169"/>
                  <a:pt x="1321" y="169"/>
                </a:cubicBezTo>
                <a:cubicBezTo>
                  <a:pt x="1325" y="169"/>
                  <a:pt x="1328" y="166"/>
                  <a:pt x="1328" y="162"/>
                </a:cubicBezTo>
                <a:cubicBezTo>
                  <a:pt x="1328" y="158"/>
                  <a:pt x="1325" y="155"/>
                  <a:pt x="1321" y="155"/>
                </a:cubicBezTo>
                <a:close/>
                <a:moveTo>
                  <a:pt x="1344" y="155"/>
                </a:moveTo>
                <a:cubicBezTo>
                  <a:pt x="1339" y="155"/>
                  <a:pt x="1336" y="158"/>
                  <a:pt x="1336" y="162"/>
                </a:cubicBezTo>
                <a:cubicBezTo>
                  <a:pt x="1336" y="166"/>
                  <a:pt x="1339" y="169"/>
                  <a:pt x="1344" y="169"/>
                </a:cubicBezTo>
                <a:cubicBezTo>
                  <a:pt x="1348" y="169"/>
                  <a:pt x="1351" y="166"/>
                  <a:pt x="1351" y="162"/>
                </a:cubicBezTo>
                <a:cubicBezTo>
                  <a:pt x="1351" y="158"/>
                  <a:pt x="1348" y="155"/>
                  <a:pt x="1344" y="155"/>
                </a:cubicBezTo>
                <a:close/>
                <a:moveTo>
                  <a:pt x="1321" y="175"/>
                </a:moveTo>
                <a:cubicBezTo>
                  <a:pt x="1317" y="175"/>
                  <a:pt x="1313" y="178"/>
                  <a:pt x="1313" y="182"/>
                </a:cubicBezTo>
                <a:cubicBezTo>
                  <a:pt x="1313" y="185"/>
                  <a:pt x="1317" y="188"/>
                  <a:pt x="1321" y="188"/>
                </a:cubicBezTo>
                <a:cubicBezTo>
                  <a:pt x="1325" y="188"/>
                  <a:pt x="1328" y="185"/>
                  <a:pt x="1328" y="182"/>
                </a:cubicBezTo>
                <a:cubicBezTo>
                  <a:pt x="1328" y="178"/>
                  <a:pt x="1325" y="175"/>
                  <a:pt x="1321" y="175"/>
                </a:cubicBezTo>
                <a:close/>
                <a:moveTo>
                  <a:pt x="1344" y="175"/>
                </a:moveTo>
                <a:cubicBezTo>
                  <a:pt x="1339" y="175"/>
                  <a:pt x="1336" y="178"/>
                  <a:pt x="1336" y="182"/>
                </a:cubicBezTo>
                <a:cubicBezTo>
                  <a:pt x="1336" y="185"/>
                  <a:pt x="1339" y="188"/>
                  <a:pt x="1344" y="188"/>
                </a:cubicBezTo>
                <a:cubicBezTo>
                  <a:pt x="1348" y="188"/>
                  <a:pt x="1351" y="185"/>
                  <a:pt x="1351" y="182"/>
                </a:cubicBezTo>
                <a:cubicBezTo>
                  <a:pt x="1351" y="178"/>
                  <a:pt x="1348" y="175"/>
                  <a:pt x="1344" y="175"/>
                </a:cubicBezTo>
                <a:close/>
                <a:moveTo>
                  <a:pt x="1321" y="194"/>
                </a:moveTo>
                <a:cubicBezTo>
                  <a:pt x="1317" y="194"/>
                  <a:pt x="1313" y="197"/>
                  <a:pt x="1313" y="201"/>
                </a:cubicBezTo>
                <a:cubicBezTo>
                  <a:pt x="1313" y="205"/>
                  <a:pt x="1317" y="208"/>
                  <a:pt x="1321" y="208"/>
                </a:cubicBezTo>
                <a:cubicBezTo>
                  <a:pt x="1325" y="208"/>
                  <a:pt x="1328" y="205"/>
                  <a:pt x="1328" y="201"/>
                </a:cubicBezTo>
                <a:cubicBezTo>
                  <a:pt x="1328" y="197"/>
                  <a:pt x="1325" y="194"/>
                  <a:pt x="1321" y="194"/>
                </a:cubicBezTo>
                <a:close/>
                <a:moveTo>
                  <a:pt x="1344" y="194"/>
                </a:moveTo>
                <a:cubicBezTo>
                  <a:pt x="1339" y="194"/>
                  <a:pt x="1336" y="197"/>
                  <a:pt x="1336" y="201"/>
                </a:cubicBezTo>
                <a:cubicBezTo>
                  <a:pt x="1336" y="205"/>
                  <a:pt x="1339" y="208"/>
                  <a:pt x="1344" y="208"/>
                </a:cubicBezTo>
                <a:cubicBezTo>
                  <a:pt x="1348" y="208"/>
                  <a:pt x="1351" y="205"/>
                  <a:pt x="1351" y="201"/>
                </a:cubicBezTo>
                <a:cubicBezTo>
                  <a:pt x="1351" y="197"/>
                  <a:pt x="1348" y="194"/>
                  <a:pt x="1344" y="194"/>
                </a:cubicBezTo>
                <a:close/>
                <a:moveTo>
                  <a:pt x="1321" y="214"/>
                </a:moveTo>
                <a:cubicBezTo>
                  <a:pt x="1317" y="214"/>
                  <a:pt x="1313" y="217"/>
                  <a:pt x="1313" y="220"/>
                </a:cubicBezTo>
                <a:cubicBezTo>
                  <a:pt x="1313" y="224"/>
                  <a:pt x="1317" y="227"/>
                  <a:pt x="1321" y="227"/>
                </a:cubicBezTo>
                <a:cubicBezTo>
                  <a:pt x="1325" y="227"/>
                  <a:pt x="1328" y="224"/>
                  <a:pt x="1328" y="220"/>
                </a:cubicBezTo>
                <a:cubicBezTo>
                  <a:pt x="1328" y="217"/>
                  <a:pt x="1325" y="214"/>
                  <a:pt x="1321" y="214"/>
                </a:cubicBezTo>
                <a:close/>
                <a:moveTo>
                  <a:pt x="1344" y="214"/>
                </a:moveTo>
                <a:cubicBezTo>
                  <a:pt x="1339" y="214"/>
                  <a:pt x="1336" y="217"/>
                  <a:pt x="1336" y="220"/>
                </a:cubicBezTo>
                <a:cubicBezTo>
                  <a:pt x="1336" y="224"/>
                  <a:pt x="1339" y="227"/>
                  <a:pt x="1344" y="227"/>
                </a:cubicBezTo>
                <a:cubicBezTo>
                  <a:pt x="1348" y="227"/>
                  <a:pt x="1351" y="224"/>
                  <a:pt x="1351" y="220"/>
                </a:cubicBezTo>
                <a:cubicBezTo>
                  <a:pt x="1351" y="217"/>
                  <a:pt x="1348" y="214"/>
                  <a:pt x="1344" y="214"/>
                </a:cubicBezTo>
                <a:close/>
                <a:moveTo>
                  <a:pt x="1321" y="233"/>
                </a:moveTo>
                <a:cubicBezTo>
                  <a:pt x="1317" y="233"/>
                  <a:pt x="1313" y="236"/>
                  <a:pt x="1313" y="239"/>
                </a:cubicBezTo>
                <a:cubicBezTo>
                  <a:pt x="1313" y="243"/>
                  <a:pt x="1317" y="245"/>
                  <a:pt x="1321" y="245"/>
                </a:cubicBezTo>
                <a:cubicBezTo>
                  <a:pt x="1325" y="245"/>
                  <a:pt x="1328" y="243"/>
                  <a:pt x="1328" y="239"/>
                </a:cubicBezTo>
                <a:cubicBezTo>
                  <a:pt x="1328" y="236"/>
                  <a:pt x="1325" y="233"/>
                  <a:pt x="1321" y="233"/>
                </a:cubicBezTo>
                <a:close/>
                <a:moveTo>
                  <a:pt x="1344" y="233"/>
                </a:moveTo>
                <a:cubicBezTo>
                  <a:pt x="1339" y="233"/>
                  <a:pt x="1336" y="236"/>
                  <a:pt x="1336" y="239"/>
                </a:cubicBezTo>
                <a:cubicBezTo>
                  <a:pt x="1336" y="243"/>
                  <a:pt x="1339" y="245"/>
                  <a:pt x="1344" y="245"/>
                </a:cubicBezTo>
                <a:cubicBezTo>
                  <a:pt x="1348" y="245"/>
                  <a:pt x="1351" y="243"/>
                  <a:pt x="1351" y="239"/>
                </a:cubicBezTo>
                <a:cubicBezTo>
                  <a:pt x="1351" y="236"/>
                  <a:pt x="1348" y="233"/>
                  <a:pt x="1344" y="233"/>
                </a:cubicBezTo>
                <a:close/>
                <a:moveTo>
                  <a:pt x="1321" y="252"/>
                </a:moveTo>
                <a:cubicBezTo>
                  <a:pt x="1317" y="252"/>
                  <a:pt x="1313" y="255"/>
                  <a:pt x="1313" y="258"/>
                </a:cubicBezTo>
                <a:cubicBezTo>
                  <a:pt x="1313" y="262"/>
                  <a:pt x="1317" y="265"/>
                  <a:pt x="1321" y="265"/>
                </a:cubicBezTo>
                <a:cubicBezTo>
                  <a:pt x="1325" y="265"/>
                  <a:pt x="1328" y="262"/>
                  <a:pt x="1328" y="258"/>
                </a:cubicBezTo>
                <a:cubicBezTo>
                  <a:pt x="1328" y="255"/>
                  <a:pt x="1325" y="252"/>
                  <a:pt x="1321" y="252"/>
                </a:cubicBezTo>
                <a:close/>
                <a:moveTo>
                  <a:pt x="1344" y="252"/>
                </a:moveTo>
                <a:cubicBezTo>
                  <a:pt x="1339" y="252"/>
                  <a:pt x="1336" y="255"/>
                  <a:pt x="1336" y="258"/>
                </a:cubicBezTo>
                <a:cubicBezTo>
                  <a:pt x="1336" y="262"/>
                  <a:pt x="1339" y="265"/>
                  <a:pt x="1344" y="265"/>
                </a:cubicBezTo>
                <a:cubicBezTo>
                  <a:pt x="1348" y="265"/>
                  <a:pt x="1351" y="262"/>
                  <a:pt x="1351" y="258"/>
                </a:cubicBezTo>
                <a:cubicBezTo>
                  <a:pt x="1351" y="255"/>
                  <a:pt x="1348" y="252"/>
                  <a:pt x="1344" y="252"/>
                </a:cubicBezTo>
                <a:close/>
                <a:moveTo>
                  <a:pt x="1321" y="271"/>
                </a:moveTo>
                <a:cubicBezTo>
                  <a:pt x="1317" y="271"/>
                  <a:pt x="1313" y="274"/>
                  <a:pt x="1313" y="278"/>
                </a:cubicBezTo>
                <a:cubicBezTo>
                  <a:pt x="1313" y="282"/>
                  <a:pt x="1317" y="285"/>
                  <a:pt x="1321" y="285"/>
                </a:cubicBezTo>
                <a:cubicBezTo>
                  <a:pt x="1325" y="285"/>
                  <a:pt x="1328" y="282"/>
                  <a:pt x="1328" y="278"/>
                </a:cubicBezTo>
                <a:cubicBezTo>
                  <a:pt x="1328" y="274"/>
                  <a:pt x="1325" y="271"/>
                  <a:pt x="1321" y="271"/>
                </a:cubicBezTo>
                <a:close/>
                <a:moveTo>
                  <a:pt x="1344" y="271"/>
                </a:moveTo>
                <a:cubicBezTo>
                  <a:pt x="1339" y="271"/>
                  <a:pt x="1336" y="274"/>
                  <a:pt x="1336" y="278"/>
                </a:cubicBezTo>
                <a:cubicBezTo>
                  <a:pt x="1336" y="282"/>
                  <a:pt x="1339" y="285"/>
                  <a:pt x="1344" y="285"/>
                </a:cubicBezTo>
                <a:cubicBezTo>
                  <a:pt x="1348" y="285"/>
                  <a:pt x="1351" y="282"/>
                  <a:pt x="1351" y="278"/>
                </a:cubicBezTo>
                <a:cubicBezTo>
                  <a:pt x="1351" y="274"/>
                  <a:pt x="1348" y="271"/>
                  <a:pt x="1344" y="271"/>
                </a:cubicBezTo>
                <a:close/>
                <a:moveTo>
                  <a:pt x="1366" y="175"/>
                </a:moveTo>
                <a:cubicBezTo>
                  <a:pt x="1362" y="175"/>
                  <a:pt x="1358" y="178"/>
                  <a:pt x="1358" y="182"/>
                </a:cubicBezTo>
                <a:cubicBezTo>
                  <a:pt x="1358" y="185"/>
                  <a:pt x="1362" y="188"/>
                  <a:pt x="1366" y="188"/>
                </a:cubicBezTo>
                <a:cubicBezTo>
                  <a:pt x="1370" y="188"/>
                  <a:pt x="1373" y="185"/>
                  <a:pt x="1373" y="182"/>
                </a:cubicBezTo>
                <a:cubicBezTo>
                  <a:pt x="1373" y="178"/>
                  <a:pt x="1370" y="175"/>
                  <a:pt x="1366" y="175"/>
                </a:cubicBezTo>
                <a:close/>
                <a:moveTo>
                  <a:pt x="1388" y="175"/>
                </a:moveTo>
                <a:cubicBezTo>
                  <a:pt x="1384" y="175"/>
                  <a:pt x="1380" y="178"/>
                  <a:pt x="1380" y="182"/>
                </a:cubicBezTo>
                <a:cubicBezTo>
                  <a:pt x="1380" y="185"/>
                  <a:pt x="1384" y="188"/>
                  <a:pt x="1388" y="188"/>
                </a:cubicBezTo>
                <a:cubicBezTo>
                  <a:pt x="1392" y="188"/>
                  <a:pt x="1396" y="185"/>
                  <a:pt x="1396" y="182"/>
                </a:cubicBezTo>
                <a:cubicBezTo>
                  <a:pt x="1396" y="178"/>
                  <a:pt x="1392" y="175"/>
                  <a:pt x="1388" y="175"/>
                </a:cubicBezTo>
                <a:close/>
                <a:moveTo>
                  <a:pt x="1366" y="194"/>
                </a:moveTo>
                <a:cubicBezTo>
                  <a:pt x="1362" y="194"/>
                  <a:pt x="1358" y="197"/>
                  <a:pt x="1358" y="201"/>
                </a:cubicBezTo>
                <a:cubicBezTo>
                  <a:pt x="1358" y="205"/>
                  <a:pt x="1362" y="208"/>
                  <a:pt x="1366" y="208"/>
                </a:cubicBezTo>
                <a:cubicBezTo>
                  <a:pt x="1370" y="208"/>
                  <a:pt x="1373" y="205"/>
                  <a:pt x="1373" y="201"/>
                </a:cubicBezTo>
                <a:cubicBezTo>
                  <a:pt x="1373" y="197"/>
                  <a:pt x="1370" y="194"/>
                  <a:pt x="1366" y="194"/>
                </a:cubicBezTo>
                <a:close/>
                <a:moveTo>
                  <a:pt x="1388" y="194"/>
                </a:moveTo>
                <a:cubicBezTo>
                  <a:pt x="1384" y="194"/>
                  <a:pt x="1380" y="197"/>
                  <a:pt x="1380" y="201"/>
                </a:cubicBezTo>
                <a:cubicBezTo>
                  <a:pt x="1380" y="205"/>
                  <a:pt x="1384" y="208"/>
                  <a:pt x="1388" y="208"/>
                </a:cubicBezTo>
                <a:cubicBezTo>
                  <a:pt x="1392" y="208"/>
                  <a:pt x="1396" y="205"/>
                  <a:pt x="1396" y="201"/>
                </a:cubicBezTo>
                <a:cubicBezTo>
                  <a:pt x="1396" y="197"/>
                  <a:pt x="1392" y="194"/>
                  <a:pt x="1388" y="194"/>
                </a:cubicBezTo>
                <a:close/>
                <a:moveTo>
                  <a:pt x="1366" y="214"/>
                </a:moveTo>
                <a:cubicBezTo>
                  <a:pt x="1362" y="214"/>
                  <a:pt x="1358" y="217"/>
                  <a:pt x="1358" y="220"/>
                </a:cubicBezTo>
                <a:cubicBezTo>
                  <a:pt x="1358" y="224"/>
                  <a:pt x="1362" y="227"/>
                  <a:pt x="1366" y="227"/>
                </a:cubicBezTo>
                <a:cubicBezTo>
                  <a:pt x="1370" y="227"/>
                  <a:pt x="1373" y="224"/>
                  <a:pt x="1373" y="220"/>
                </a:cubicBezTo>
                <a:cubicBezTo>
                  <a:pt x="1373" y="217"/>
                  <a:pt x="1370" y="214"/>
                  <a:pt x="1366" y="214"/>
                </a:cubicBezTo>
                <a:close/>
                <a:moveTo>
                  <a:pt x="1388" y="214"/>
                </a:moveTo>
                <a:cubicBezTo>
                  <a:pt x="1384" y="214"/>
                  <a:pt x="1380" y="217"/>
                  <a:pt x="1380" y="220"/>
                </a:cubicBezTo>
                <a:cubicBezTo>
                  <a:pt x="1380" y="224"/>
                  <a:pt x="1384" y="227"/>
                  <a:pt x="1388" y="227"/>
                </a:cubicBezTo>
                <a:cubicBezTo>
                  <a:pt x="1392" y="227"/>
                  <a:pt x="1396" y="224"/>
                  <a:pt x="1396" y="220"/>
                </a:cubicBezTo>
                <a:cubicBezTo>
                  <a:pt x="1396" y="217"/>
                  <a:pt x="1392" y="214"/>
                  <a:pt x="1388" y="214"/>
                </a:cubicBezTo>
                <a:close/>
                <a:moveTo>
                  <a:pt x="1366" y="233"/>
                </a:moveTo>
                <a:cubicBezTo>
                  <a:pt x="1362" y="233"/>
                  <a:pt x="1358" y="236"/>
                  <a:pt x="1358" y="239"/>
                </a:cubicBezTo>
                <a:cubicBezTo>
                  <a:pt x="1358" y="243"/>
                  <a:pt x="1362" y="245"/>
                  <a:pt x="1366" y="245"/>
                </a:cubicBezTo>
                <a:cubicBezTo>
                  <a:pt x="1370" y="245"/>
                  <a:pt x="1373" y="243"/>
                  <a:pt x="1373" y="239"/>
                </a:cubicBezTo>
                <a:cubicBezTo>
                  <a:pt x="1373" y="236"/>
                  <a:pt x="1370" y="233"/>
                  <a:pt x="1366" y="233"/>
                </a:cubicBezTo>
                <a:close/>
                <a:moveTo>
                  <a:pt x="1388" y="233"/>
                </a:moveTo>
                <a:cubicBezTo>
                  <a:pt x="1384" y="233"/>
                  <a:pt x="1380" y="236"/>
                  <a:pt x="1380" y="239"/>
                </a:cubicBezTo>
                <a:cubicBezTo>
                  <a:pt x="1380" y="243"/>
                  <a:pt x="1384" y="245"/>
                  <a:pt x="1388" y="245"/>
                </a:cubicBezTo>
                <a:cubicBezTo>
                  <a:pt x="1392" y="245"/>
                  <a:pt x="1396" y="243"/>
                  <a:pt x="1396" y="239"/>
                </a:cubicBezTo>
                <a:cubicBezTo>
                  <a:pt x="1396" y="236"/>
                  <a:pt x="1392" y="233"/>
                  <a:pt x="1388" y="233"/>
                </a:cubicBezTo>
                <a:close/>
                <a:moveTo>
                  <a:pt x="1366" y="252"/>
                </a:moveTo>
                <a:cubicBezTo>
                  <a:pt x="1362" y="252"/>
                  <a:pt x="1358" y="255"/>
                  <a:pt x="1358" y="258"/>
                </a:cubicBezTo>
                <a:cubicBezTo>
                  <a:pt x="1358" y="262"/>
                  <a:pt x="1362" y="265"/>
                  <a:pt x="1366" y="265"/>
                </a:cubicBezTo>
                <a:cubicBezTo>
                  <a:pt x="1370" y="265"/>
                  <a:pt x="1373" y="262"/>
                  <a:pt x="1373" y="258"/>
                </a:cubicBezTo>
                <a:cubicBezTo>
                  <a:pt x="1373" y="255"/>
                  <a:pt x="1370" y="252"/>
                  <a:pt x="1366" y="252"/>
                </a:cubicBezTo>
                <a:close/>
                <a:moveTo>
                  <a:pt x="1388" y="252"/>
                </a:moveTo>
                <a:cubicBezTo>
                  <a:pt x="1384" y="252"/>
                  <a:pt x="1380" y="255"/>
                  <a:pt x="1380" y="258"/>
                </a:cubicBezTo>
                <a:cubicBezTo>
                  <a:pt x="1380" y="262"/>
                  <a:pt x="1384" y="265"/>
                  <a:pt x="1388" y="265"/>
                </a:cubicBezTo>
                <a:cubicBezTo>
                  <a:pt x="1392" y="265"/>
                  <a:pt x="1396" y="262"/>
                  <a:pt x="1396" y="258"/>
                </a:cubicBezTo>
                <a:cubicBezTo>
                  <a:pt x="1396" y="255"/>
                  <a:pt x="1392" y="252"/>
                  <a:pt x="1388" y="252"/>
                </a:cubicBezTo>
                <a:close/>
                <a:moveTo>
                  <a:pt x="1366" y="271"/>
                </a:moveTo>
                <a:cubicBezTo>
                  <a:pt x="1362" y="271"/>
                  <a:pt x="1358" y="274"/>
                  <a:pt x="1358" y="278"/>
                </a:cubicBezTo>
                <a:cubicBezTo>
                  <a:pt x="1358" y="282"/>
                  <a:pt x="1362" y="285"/>
                  <a:pt x="1366" y="285"/>
                </a:cubicBezTo>
                <a:cubicBezTo>
                  <a:pt x="1370" y="285"/>
                  <a:pt x="1373" y="282"/>
                  <a:pt x="1373" y="278"/>
                </a:cubicBezTo>
                <a:cubicBezTo>
                  <a:pt x="1373" y="274"/>
                  <a:pt x="1370" y="271"/>
                  <a:pt x="1366" y="271"/>
                </a:cubicBezTo>
                <a:close/>
                <a:moveTo>
                  <a:pt x="1388" y="271"/>
                </a:moveTo>
                <a:cubicBezTo>
                  <a:pt x="1384" y="271"/>
                  <a:pt x="1380" y="274"/>
                  <a:pt x="1380" y="278"/>
                </a:cubicBezTo>
                <a:cubicBezTo>
                  <a:pt x="1380" y="282"/>
                  <a:pt x="1384" y="285"/>
                  <a:pt x="1388" y="285"/>
                </a:cubicBezTo>
                <a:cubicBezTo>
                  <a:pt x="1392" y="285"/>
                  <a:pt x="1396" y="282"/>
                  <a:pt x="1396" y="278"/>
                </a:cubicBezTo>
                <a:cubicBezTo>
                  <a:pt x="1396" y="274"/>
                  <a:pt x="1392" y="271"/>
                  <a:pt x="1388" y="271"/>
                </a:cubicBezTo>
                <a:close/>
                <a:moveTo>
                  <a:pt x="1521" y="97"/>
                </a:moveTo>
                <a:cubicBezTo>
                  <a:pt x="1517" y="97"/>
                  <a:pt x="1514" y="100"/>
                  <a:pt x="1514" y="104"/>
                </a:cubicBezTo>
                <a:cubicBezTo>
                  <a:pt x="1514" y="107"/>
                  <a:pt x="1517" y="110"/>
                  <a:pt x="1521" y="110"/>
                </a:cubicBezTo>
                <a:cubicBezTo>
                  <a:pt x="1526" y="110"/>
                  <a:pt x="1529" y="107"/>
                  <a:pt x="1529" y="104"/>
                </a:cubicBezTo>
                <a:cubicBezTo>
                  <a:pt x="1529" y="100"/>
                  <a:pt x="1526" y="97"/>
                  <a:pt x="1521" y="97"/>
                </a:cubicBezTo>
                <a:close/>
                <a:moveTo>
                  <a:pt x="1498" y="116"/>
                </a:moveTo>
                <a:cubicBezTo>
                  <a:pt x="1494" y="116"/>
                  <a:pt x="1491" y="119"/>
                  <a:pt x="1491" y="123"/>
                </a:cubicBezTo>
                <a:cubicBezTo>
                  <a:pt x="1491" y="127"/>
                  <a:pt x="1494" y="130"/>
                  <a:pt x="1498" y="130"/>
                </a:cubicBezTo>
                <a:cubicBezTo>
                  <a:pt x="1503" y="130"/>
                  <a:pt x="1506" y="127"/>
                  <a:pt x="1506" y="123"/>
                </a:cubicBezTo>
                <a:cubicBezTo>
                  <a:pt x="1506" y="119"/>
                  <a:pt x="1503" y="116"/>
                  <a:pt x="1498" y="116"/>
                </a:cubicBezTo>
                <a:close/>
                <a:moveTo>
                  <a:pt x="1543" y="97"/>
                </a:moveTo>
                <a:cubicBezTo>
                  <a:pt x="1539" y="97"/>
                  <a:pt x="1536" y="100"/>
                  <a:pt x="1536" y="104"/>
                </a:cubicBezTo>
                <a:cubicBezTo>
                  <a:pt x="1536" y="107"/>
                  <a:pt x="1539" y="110"/>
                  <a:pt x="1543" y="110"/>
                </a:cubicBezTo>
                <a:cubicBezTo>
                  <a:pt x="1548" y="110"/>
                  <a:pt x="1551" y="107"/>
                  <a:pt x="1551" y="104"/>
                </a:cubicBezTo>
                <a:cubicBezTo>
                  <a:pt x="1551" y="100"/>
                  <a:pt x="1548" y="97"/>
                  <a:pt x="1543" y="97"/>
                </a:cubicBezTo>
                <a:close/>
                <a:moveTo>
                  <a:pt x="1432" y="175"/>
                </a:moveTo>
                <a:cubicBezTo>
                  <a:pt x="1428" y="175"/>
                  <a:pt x="1425" y="178"/>
                  <a:pt x="1425" y="182"/>
                </a:cubicBezTo>
                <a:cubicBezTo>
                  <a:pt x="1425" y="185"/>
                  <a:pt x="1428" y="188"/>
                  <a:pt x="1432" y="188"/>
                </a:cubicBezTo>
                <a:cubicBezTo>
                  <a:pt x="1437" y="188"/>
                  <a:pt x="1440" y="185"/>
                  <a:pt x="1440" y="182"/>
                </a:cubicBezTo>
                <a:cubicBezTo>
                  <a:pt x="1440" y="178"/>
                  <a:pt x="1437" y="175"/>
                  <a:pt x="1432" y="175"/>
                </a:cubicBezTo>
                <a:close/>
                <a:moveTo>
                  <a:pt x="1432" y="194"/>
                </a:moveTo>
                <a:cubicBezTo>
                  <a:pt x="1428" y="194"/>
                  <a:pt x="1425" y="197"/>
                  <a:pt x="1425" y="201"/>
                </a:cubicBezTo>
                <a:cubicBezTo>
                  <a:pt x="1425" y="205"/>
                  <a:pt x="1428" y="208"/>
                  <a:pt x="1432" y="208"/>
                </a:cubicBezTo>
                <a:cubicBezTo>
                  <a:pt x="1437" y="208"/>
                  <a:pt x="1440" y="205"/>
                  <a:pt x="1440" y="201"/>
                </a:cubicBezTo>
                <a:cubicBezTo>
                  <a:pt x="1440" y="197"/>
                  <a:pt x="1437" y="194"/>
                  <a:pt x="1432" y="194"/>
                </a:cubicBezTo>
                <a:close/>
                <a:moveTo>
                  <a:pt x="1410" y="214"/>
                </a:moveTo>
                <a:cubicBezTo>
                  <a:pt x="1406" y="214"/>
                  <a:pt x="1402" y="217"/>
                  <a:pt x="1402" y="220"/>
                </a:cubicBezTo>
                <a:cubicBezTo>
                  <a:pt x="1402" y="224"/>
                  <a:pt x="1406" y="227"/>
                  <a:pt x="1410" y="227"/>
                </a:cubicBezTo>
                <a:cubicBezTo>
                  <a:pt x="1414" y="227"/>
                  <a:pt x="1417" y="224"/>
                  <a:pt x="1417" y="220"/>
                </a:cubicBezTo>
                <a:cubicBezTo>
                  <a:pt x="1417" y="217"/>
                  <a:pt x="1414" y="214"/>
                  <a:pt x="1410" y="214"/>
                </a:cubicBezTo>
                <a:close/>
                <a:moveTo>
                  <a:pt x="1432" y="214"/>
                </a:moveTo>
                <a:cubicBezTo>
                  <a:pt x="1428" y="214"/>
                  <a:pt x="1425" y="217"/>
                  <a:pt x="1425" y="220"/>
                </a:cubicBezTo>
                <a:cubicBezTo>
                  <a:pt x="1425" y="224"/>
                  <a:pt x="1428" y="227"/>
                  <a:pt x="1432" y="227"/>
                </a:cubicBezTo>
                <a:cubicBezTo>
                  <a:pt x="1437" y="227"/>
                  <a:pt x="1440" y="224"/>
                  <a:pt x="1440" y="220"/>
                </a:cubicBezTo>
                <a:cubicBezTo>
                  <a:pt x="1440" y="217"/>
                  <a:pt x="1437" y="214"/>
                  <a:pt x="1432" y="214"/>
                </a:cubicBezTo>
                <a:close/>
                <a:moveTo>
                  <a:pt x="1410" y="233"/>
                </a:moveTo>
                <a:cubicBezTo>
                  <a:pt x="1406" y="233"/>
                  <a:pt x="1402" y="236"/>
                  <a:pt x="1402" y="239"/>
                </a:cubicBezTo>
                <a:cubicBezTo>
                  <a:pt x="1402" y="243"/>
                  <a:pt x="1406" y="245"/>
                  <a:pt x="1410" y="245"/>
                </a:cubicBezTo>
                <a:cubicBezTo>
                  <a:pt x="1414" y="245"/>
                  <a:pt x="1417" y="243"/>
                  <a:pt x="1417" y="239"/>
                </a:cubicBezTo>
                <a:cubicBezTo>
                  <a:pt x="1417" y="236"/>
                  <a:pt x="1414" y="233"/>
                  <a:pt x="1410" y="233"/>
                </a:cubicBezTo>
                <a:close/>
                <a:moveTo>
                  <a:pt x="1432" y="233"/>
                </a:moveTo>
                <a:cubicBezTo>
                  <a:pt x="1428" y="233"/>
                  <a:pt x="1425" y="236"/>
                  <a:pt x="1425" y="239"/>
                </a:cubicBezTo>
                <a:cubicBezTo>
                  <a:pt x="1425" y="243"/>
                  <a:pt x="1428" y="245"/>
                  <a:pt x="1432" y="245"/>
                </a:cubicBezTo>
                <a:cubicBezTo>
                  <a:pt x="1437" y="245"/>
                  <a:pt x="1440" y="243"/>
                  <a:pt x="1440" y="239"/>
                </a:cubicBezTo>
                <a:cubicBezTo>
                  <a:pt x="1440" y="236"/>
                  <a:pt x="1437" y="233"/>
                  <a:pt x="1432" y="233"/>
                </a:cubicBezTo>
                <a:close/>
                <a:moveTo>
                  <a:pt x="1410" y="252"/>
                </a:moveTo>
                <a:cubicBezTo>
                  <a:pt x="1406" y="252"/>
                  <a:pt x="1402" y="255"/>
                  <a:pt x="1402" y="258"/>
                </a:cubicBezTo>
                <a:cubicBezTo>
                  <a:pt x="1402" y="262"/>
                  <a:pt x="1406" y="265"/>
                  <a:pt x="1410" y="265"/>
                </a:cubicBezTo>
                <a:cubicBezTo>
                  <a:pt x="1414" y="265"/>
                  <a:pt x="1417" y="262"/>
                  <a:pt x="1417" y="258"/>
                </a:cubicBezTo>
                <a:cubicBezTo>
                  <a:pt x="1417" y="255"/>
                  <a:pt x="1414" y="252"/>
                  <a:pt x="1410" y="252"/>
                </a:cubicBezTo>
                <a:close/>
                <a:moveTo>
                  <a:pt x="1432" y="252"/>
                </a:moveTo>
                <a:cubicBezTo>
                  <a:pt x="1428" y="252"/>
                  <a:pt x="1425" y="255"/>
                  <a:pt x="1425" y="258"/>
                </a:cubicBezTo>
                <a:cubicBezTo>
                  <a:pt x="1425" y="262"/>
                  <a:pt x="1428" y="265"/>
                  <a:pt x="1432" y="265"/>
                </a:cubicBezTo>
                <a:cubicBezTo>
                  <a:pt x="1437" y="265"/>
                  <a:pt x="1440" y="262"/>
                  <a:pt x="1440" y="258"/>
                </a:cubicBezTo>
                <a:cubicBezTo>
                  <a:pt x="1440" y="255"/>
                  <a:pt x="1437" y="252"/>
                  <a:pt x="1432" y="252"/>
                </a:cubicBezTo>
                <a:close/>
                <a:moveTo>
                  <a:pt x="1410" y="271"/>
                </a:moveTo>
                <a:cubicBezTo>
                  <a:pt x="1406" y="271"/>
                  <a:pt x="1402" y="274"/>
                  <a:pt x="1402" y="278"/>
                </a:cubicBezTo>
                <a:cubicBezTo>
                  <a:pt x="1402" y="282"/>
                  <a:pt x="1406" y="285"/>
                  <a:pt x="1410" y="285"/>
                </a:cubicBezTo>
                <a:cubicBezTo>
                  <a:pt x="1414" y="285"/>
                  <a:pt x="1417" y="282"/>
                  <a:pt x="1417" y="278"/>
                </a:cubicBezTo>
                <a:cubicBezTo>
                  <a:pt x="1417" y="274"/>
                  <a:pt x="1414" y="271"/>
                  <a:pt x="1410" y="271"/>
                </a:cubicBezTo>
                <a:close/>
                <a:moveTo>
                  <a:pt x="1432" y="271"/>
                </a:moveTo>
                <a:cubicBezTo>
                  <a:pt x="1428" y="271"/>
                  <a:pt x="1425" y="274"/>
                  <a:pt x="1425" y="278"/>
                </a:cubicBezTo>
                <a:cubicBezTo>
                  <a:pt x="1425" y="282"/>
                  <a:pt x="1428" y="285"/>
                  <a:pt x="1432" y="285"/>
                </a:cubicBezTo>
                <a:cubicBezTo>
                  <a:pt x="1437" y="285"/>
                  <a:pt x="1440" y="282"/>
                  <a:pt x="1440" y="278"/>
                </a:cubicBezTo>
                <a:cubicBezTo>
                  <a:pt x="1440" y="274"/>
                  <a:pt x="1437" y="271"/>
                  <a:pt x="1432" y="271"/>
                </a:cubicBezTo>
                <a:close/>
                <a:moveTo>
                  <a:pt x="1477" y="136"/>
                </a:moveTo>
                <a:cubicBezTo>
                  <a:pt x="1472" y="136"/>
                  <a:pt x="1469" y="139"/>
                  <a:pt x="1469" y="143"/>
                </a:cubicBezTo>
                <a:cubicBezTo>
                  <a:pt x="1469" y="146"/>
                  <a:pt x="1472" y="149"/>
                  <a:pt x="1477" y="149"/>
                </a:cubicBezTo>
                <a:cubicBezTo>
                  <a:pt x="1481" y="149"/>
                  <a:pt x="1484" y="146"/>
                  <a:pt x="1484" y="143"/>
                </a:cubicBezTo>
                <a:cubicBezTo>
                  <a:pt x="1484" y="139"/>
                  <a:pt x="1481" y="136"/>
                  <a:pt x="1477" y="136"/>
                </a:cubicBezTo>
                <a:close/>
                <a:moveTo>
                  <a:pt x="1477" y="175"/>
                </a:moveTo>
                <a:cubicBezTo>
                  <a:pt x="1472" y="175"/>
                  <a:pt x="1469" y="178"/>
                  <a:pt x="1469" y="182"/>
                </a:cubicBezTo>
                <a:cubicBezTo>
                  <a:pt x="1469" y="185"/>
                  <a:pt x="1472" y="188"/>
                  <a:pt x="1477" y="188"/>
                </a:cubicBezTo>
                <a:cubicBezTo>
                  <a:pt x="1481" y="188"/>
                  <a:pt x="1484" y="185"/>
                  <a:pt x="1484" y="182"/>
                </a:cubicBezTo>
                <a:cubicBezTo>
                  <a:pt x="1484" y="178"/>
                  <a:pt x="1481" y="175"/>
                  <a:pt x="1477" y="175"/>
                </a:cubicBezTo>
                <a:close/>
                <a:moveTo>
                  <a:pt x="1455" y="194"/>
                </a:moveTo>
                <a:cubicBezTo>
                  <a:pt x="1450" y="194"/>
                  <a:pt x="1447" y="197"/>
                  <a:pt x="1447" y="201"/>
                </a:cubicBezTo>
                <a:cubicBezTo>
                  <a:pt x="1447" y="205"/>
                  <a:pt x="1450" y="208"/>
                  <a:pt x="1455" y="208"/>
                </a:cubicBezTo>
                <a:cubicBezTo>
                  <a:pt x="1459" y="208"/>
                  <a:pt x="1462" y="205"/>
                  <a:pt x="1462" y="201"/>
                </a:cubicBezTo>
                <a:cubicBezTo>
                  <a:pt x="1462" y="197"/>
                  <a:pt x="1459" y="194"/>
                  <a:pt x="1455" y="194"/>
                </a:cubicBezTo>
                <a:close/>
                <a:moveTo>
                  <a:pt x="1477" y="194"/>
                </a:moveTo>
                <a:cubicBezTo>
                  <a:pt x="1472" y="194"/>
                  <a:pt x="1469" y="197"/>
                  <a:pt x="1469" y="201"/>
                </a:cubicBezTo>
                <a:cubicBezTo>
                  <a:pt x="1469" y="205"/>
                  <a:pt x="1472" y="208"/>
                  <a:pt x="1477" y="208"/>
                </a:cubicBezTo>
                <a:cubicBezTo>
                  <a:pt x="1481" y="208"/>
                  <a:pt x="1484" y="205"/>
                  <a:pt x="1484" y="201"/>
                </a:cubicBezTo>
                <a:cubicBezTo>
                  <a:pt x="1484" y="197"/>
                  <a:pt x="1481" y="194"/>
                  <a:pt x="1477" y="194"/>
                </a:cubicBezTo>
                <a:close/>
                <a:moveTo>
                  <a:pt x="1455" y="214"/>
                </a:moveTo>
                <a:cubicBezTo>
                  <a:pt x="1450" y="214"/>
                  <a:pt x="1447" y="217"/>
                  <a:pt x="1447" y="220"/>
                </a:cubicBezTo>
                <a:cubicBezTo>
                  <a:pt x="1447" y="224"/>
                  <a:pt x="1450" y="227"/>
                  <a:pt x="1455" y="227"/>
                </a:cubicBezTo>
                <a:cubicBezTo>
                  <a:pt x="1459" y="227"/>
                  <a:pt x="1462" y="224"/>
                  <a:pt x="1462" y="220"/>
                </a:cubicBezTo>
                <a:cubicBezTo>
                  <a:pt x="1462" y="217"/>
                  <a:pt x="1459" y="214"/>
                  <a:pt x="1455" y="214"/>
                </a:cubicBezTo>
                <a:close/>
                <a:moveTo>
                  <a:pt x="1477" y="214"/>
                </a:moveTo>
                <a:cubicBezTo>
                  <a:pt x="1472" y="214"/>
                  <a:pt x="1469" y="217"/>
                  <a:pt x="1469" y="220"/>
                </a:cubicBezTo>
                <a:cubicBezTo>
                  <a:pt x="1469" y="224"/>
                  <a:pt x="1472" y="227"/>
                  <a:pt x="1477" y="227"/>
                </a:cubicBezTo>
                <a:cubicBezTo>
                  <a:pt x="1481" y="227"/>
                  <a:pt x="1484" y="224"/>
                  <a:pt x="1484" y="220"/>
                </a:cubicBezTo>
                <a:cubicBezTo>
                  <a:pt x="1484" y="217"/>
                  <a:pt x="1481" y="214"/>
                  <a:pt x="1477" y="214"/>
                </a:cubicBezTo>
                <a:close/>
                <a:moveTo>
                  <a:pt x="1455" y="233"/>
                </a:moveTo>
                <a:cubicBezTo>
                  <a:pt x="1450" y="233"/>
                  <a:pt x="1447" y="236"/>
                  <a:pt x="1447" y="239"/>
                </a:cubicBezTo>
                <a:cubicBezTo>
                  <a:pt x="1447" y="243"/>
                  <a:pt x="1450" y="245"/>
                  <a:pt x="1455" y="245"/>
                </a:cubicBezTo>
                <a:cubicBezTo>
                  <a:pt x="1459" y="245"/>
                  <a:pt x="1462" y="243"/>
                  <a:pt x="1462" y="239"/>
                </a:cubicBezTo>
                <a:cubicBezTo>
                  <a:pt x="1462" y="236"/>
                  <a:pt x="1459" y="233"/>
                  <a:pt x="1455" y="233"/>
                </a:cubicBezTo>
                <a:close/>
                <a:moveTo>
                  <a:pt x="1477" y="233"/>
                </a:moveTo>
                <a:cubicBezTo>
                  <a:pt x="1472" y="233"/>
                  <a:pt x="1469" y="236"/>
                  <a:pt x="1469" y="239"/>
                </a:cubicBezTo>
                <a:cubicBezTo>
                  <a:pt x="1469" y="243"/>
                  <a:pt x="1472" y="245"/>
                  <a:pt x="1477" y="245"/>
                </a:cubicBezTo>
                <a:cubicBezTo>
                  <a:pt x="1481" y="245"/>
                  <a:pt x="1484" y="243"/>
                  <a:pt x="1484" y="239"/>
                </a:cubicBezTo>
                <a:cubicBezTo>
                  <a:pt x="1484" y="236"/>
                  <a:pt x="1481" y="233"/>
                  <a:pt x="1477" y="233"/>
                </a:cubicBezTo>
                <a:close/>
                <a:moveTo>
                  <a:pt x="1455" y="252"/>
                </a:moveTo>
                <a:cubicBezTo>
                  <a:pt x="1450" y="252"/>
                  <a:pt x="1447" y="255"/>
                  <a:pt x="1447" y="258"/>
                </a:cubicBezTo>
                <a:cubicBezTo>
                  <a:pt x="1447" y="262"/>
                  <a:pt x="1450" y="265"/>
                  <a:pt x="1455" y="265"/>
                </a:cubicBezTo>
                <a:cubicBezTo>
                  <a:pt x="1459" y="265"/>
                  <a:pt x="1462" y="262"/>
                  <a:pt x="1462" y="258"/>
                </a:cubicBezTo>
                <a:cubicBezTo>
                  <a:pt x="1462" y="255"/>
                  <a:pt x="1459" y="252"/>
                  <a:pt x="1455" y="252"/>
                </a:cubicBezTo>
                <a:close/>
                <a:moveTo>
                  <a:pt x="1477" y="252"/>
                </a:moveTo>
                <a:cubicBezTo>
                  <a:pt x="1472" y="252"/>
                  <a:pt x="1469" y="255"/>
                  <a:pt x="1469" y="258"/>
                </a:cubicBezTo>
                <a:cubicBezTo>
                  <a:pt x="1469" y="262"/>
                  <a:pt x="1472" y="265"/>
                  <a:pt x="1477" y="265"/>
                </a:cubicBezTo>
                <a:cubicBezTo>
                  <a:pt x="1481" y="265"/>
                  <a:pt x="1484" y="262"/>
                  <a:pt x="1484" y="258"/>
                </a:cubicBezTo>
                <a:cubicBezTo>
                  <a:pt x="1484" y="255"/>
                  <a:pt x="1481" y="252"/>
                  <a:pt x="1477" y="252"/>
                </a:cubicBezTo>
                <a:close/>
                <a:moveTo>
                  <a:pt x="1455" y="271"/>
                </a:moveTo>
                <a:cubicBezTo>
                  <a:pt x="1450" y="271"/>
                  <a:pt x="1447" y="274"/>
                  <a:pt x="1447" y="278"/>
                </a:cubicBezTo>
                <a:cubicBezTo>
                  <a:pt x="1447" y="282"/>
                  <a:pt x="1450" y="285"/>
                  <a:pt x="1455" y="285"/>
                </a:cubicBezTo>
                <a:cubicBezTo>
                  <a:pt x="1459" y="285"/>
                  <a:pt x="1462" y="282"/>
                  <a:pt x="1462" y="278"/>
                </a:cubicBezTo>
                <a:cubicBezTo>
                  <a:pt x="1462" y="274"/>
                  <a:pt x="1459" y="271"/>
                  <a:pt x="1455" y="271"/>
                </a:cubicBezTo>
                <a:close/>
                <a:moveTo>
                  <a:pt x="1477" y="271"/>
                </a:moveTo>
                <a:cubicBezTo>
                  <a:pt x="1472" y="271"/>
                  <a:pt x="1469" y="274"/>
                  <a:pt x="1469" y="278"/>
                </a:cubicBezTo>
                <a:cubicBezTo>
                  <a:pt x="1469" y="282"/>
                  <a:pt x="1472" y="285"/>
                  <a:pt x="1477" y="285"/>
                </a:cubicBezTo>
                <a:cubicBezTo>
                  <a:pt x="1481" y="285"/>
                  <a:pt x="1484" y="282"/>
                  <a:pt x="1484" y="278"/>
                </a:cubicBezTo>
                <a:cubicBezTo>
                  <a:pt x="1484" y="274"/>
                  <a:pt x="1481" y="271"/>
                  <a:pt x="1477" y="271"/>
                </a:cubicBezTo>
                <a:close/>
                <a:moveTo>
                  <a:pt x="1498" y="136"/>
                </a:moveTo>
                <a:cubicBezTo>
                  <a:pt x="1494" y="136"/>
                  <a:pt x="1491" y="139"/>
                  <a:pt x="1491" y="143"/>
                </a:cubicBezTo>
                <a:cubicBezTo>
                  <a:pt x="1491" y="146"/>
                  <a:pt x="1494" y="149"/>
                  <a:pt x="1498" y="149"/>
                </a:cubicBezTo>
                <a:cubicBezTo>
                  <a:pt x="1503" y="149"/>
                  <a:pt x="1506" y="146"/>
                  <a:pt x="1506" y="143"/>
                </a:cubicBezTo>
                <a:cubicBezTo>
                  <a:pt x="1506" y="139"/>
                  <a:pt x="1503" y="136"/>
                  <a:pt x="1498" y="136"/>
                </a:cubicBezTo>
                <a:close/>
                <a:moveTo>
                  <a:pt x="1498" y="155"/>
                </a:moveTo>
                <a:cubicBezTo>
                  <a:pt x="1494" y="155"/>
                  <a:pt x="1491" y="158"/>
                  <a:pt x="1491" y="162"/>
                </a:cubicBezTo>
                <a:cubicBezTo>
                  <a:pt x="1491" y="166"/>
                  <a:pt x="1494" y="169"/>
                  <a:pt x="1498" y="169"/>
                </a:cubicBezTo>
                <a:cubicBezTo>
                  <a:pt x="1503" y="169"/>
                  <a:pt x="1506" y="166"/>
                  <a:pt x="1506" y="162"/>
                </a:cubicBezTo>
                <a:cubicBezTo>
                  <a:pt x="1506" y="158"/>
                  <a:pt x="1503" y="155"/>
                  <a:pt x="1498" y="155"/>
                </a:cubicBezTo>
                <a:close/>
                <a:moveTo>
                  <a:pt x="1521" y="155"/>
                </a:moveTo>
                <a:cubicBezTo>
                  <a:pt x="1517" y="155"/>
                  <a:pt x="1514" y="158"/>
                  <a:pt x="1514" y="162"/>
                </a:cubicBezTo>
                <a:cubicBezTo>
                  <a:pt x="1514" y="166"/>
                  <a:pt x="1517" y="169"/>
                  <a:pt x="1521" y="169"/>
                </a:cubicBezTo>
                <a:cubicBezTo>
                  <a:pt x="1526" y="169"/>
                  <a:pt x="1529" y="166"/>
                  <a:pt x="1529" y="162"/>
                </a:cubicBezTo>
                <a:cubicBezTo>
                  <a:pt x="1529" y="158"/>
                  <a:pt x="1526" y="155"/>
                  <a:pt x="1521" y="155"/>
                </a:cubicBezTo>
                <a:close/>
                <a:moveTo>
                  <a:pt x="1498" y="175"/>
                </a:moveTo>
                <a:cubicBezTo>
                  <a:pt x="1494" y="175"/>
                  <a:pt x="1491" y="178"/>
                  <a:pt x="1491" y="182"/>
                </a:cubicBezTo>
                <a:cubicBezTo>
                  <a:pt x="1491" y="185"/>
                  <a:pt x="1494" y="188"/>
                  <a:pt x="1498" y="188"/>
                </a:cubicBezTo>
                <a:cubicBezTo>
                  <a:pt x="1503" y="188"/>
                  <a:pt x="1506" y="185"/>
                  <a:pt x="1506" y="182"/>
                </a:cubicBezTo>
                <a:cubicBezTo>
                  <a:pt x="1506" y="178"/>
                  <a:pt x="1503" y="175"/>
                  <a:pt x="1498" y="175"/>
                </a:cubicBezTo>
                <a:close/>
                <a:moveTo>
                  <a:pt x="1498" y="194"/>
                </a:moveTo>
                <a:cubicBezTo>
                  <a:pt x="1494" y="194"/>
                  <a:pt x="1491" y="197"/>
                  <a:pt x="1491" y="201"/>
                </a:cubicBezTo>
                <a:cubicBezTo>
                  <a:pt x="1491" y="205"/>
                  <a:pt x="1494" y="208"/>
                  <a:pt x="1498" y="208"/>
                </a:cubicBezTo>
                <a:cubicBezTo>
                  <a:pt x="1503" y="208"/>
                  <a:pt x="1506" y="205"/>
                  <a:pt x="1506" y="201"/>
                </a:cubicBezTo>
                <a:cubicBezTo>
                  <a:pt x="1506" y="197"/>
                  <a:pt x="1503" y="194"/>
                  <a:pt x="1498" y="194"/>
                </a:cubicBezTo>
                <a:close/>
                <a:moveTo>
                  <a:pt x="1521" y="194"/>
                </a:moveTo>
                <a:cubicBezTo>
                  <a:pt x="1517" y="194"/>
                  <a:pt x="1514" y="197"/>
                  <a:pt x="1514" y="201"/>
                </a:cubicBezTo>
                <a:cubicBezTo>
                  <a:pt x="1514" y="205"/>
                  <a:pt x="1517" y="208"/>
                  <a:pt x="1521" y="208"/>
                </a:cubicBezTo>
                <a:cubicBezTo>
                  <a:pt x="1526" y="208"/>
                  <a:pt x="1529" y="205"/>
                  <a:pt x="1529" y="201"/>
                </a:cubicBezTo>
                <a:cubicBezTo>
                  <a:pt x="1529" y="197"/>
                  <a:pt x="1526" y="194"/>
                  <a:pt x="1521" y="194"/>
                </a:cubicBezTo>
                <a:close/>
                <a:moveTo>
                  <a:pt x="1498" y="214"/>
                </a:moveTo>
                <a:cubicBezTo>
                  <a:pt x="1494" y="214"/>
                  <a:pt x="1491" y="217"/>
                  <a:pt x="1491" y="220"/>
                </a:cubicBezTo>
                <a:cubicBezTo>
                  <a:pt x="1491" y="224"/>
                  <a:pt x="1494" y="227"/>
                  <a:pt x="1498" y="227"/>
                </a:cubicBezTo>
                <a:cubicBezTo>
                  <a:pt x="1503" y="227"/>
                  <a:pt x="1506" y="224"/>
                  <a:pt x="1506" y="220"/>
                </a:cubicBezTo>
                <a:cubicBezTo>
                  <a:pt x="1506" y="217"/>
                  <a:pt x="1503" y="214"/>
                  <a:pt x="1498" y="214"/>
                </a:cubicBezTo>
                <a:close/>
                <a:moveTo>
                  <a:pt x="1521" y="214"/>
                </a:moveTo>
                <a:cubicBezTo>
                  <a:pt x="1517" y="214"/>
                  <a:pt x="1514" y="217"/>
                  <a:pt x="1514" y="220"/>
                </a:cubicBezTo>
                <a:cubicBezTo>
                  <a:pt x="1514" y="224"/>
                  <a:pt x="1517" y="227"/>
                  <a:pt x="1521" y="227"/>
                </a:cubicBezTo>
                <a:cubicBezTo>
                  <a:pt x="1526" y="227"/>
                  <a:pt x="1529" y="224"/>
                  <a:pt x="1529" y="220"/>
                </a:cubicBezTo>
                <a:cubicBezTo>
                  <a:pt x="1529" y="217"/>
                  <a:pt x="1526" y="214"/>
                  <a:pt x="1521" y="214"/>
                </a:cubicBezTo>
                <a:close/>
                <a:moveTo>
                  <a:pt x="1498" y="233"/>
                </a:moveTo>
                <a:cubicBezTo>
                  <a:pt x="1494" y="233"/>
                  <a:pt x="1491" y="236"/>
                  <a:pt x="1491" y="239"/>
                </a:cubicBezTo>
                <a:cubicBezTo>
                  <a:pt x="1491" y="243"/>
                  <a:pt x="1494" y="245"/>
                  <a:pt x="1498" y="245"/>
                </a:cubicBezTo>
                <a:cubicBezTo>
                  <a:pt x="1503" y="245"/>
                  <a:pt x="1506" y="243"/>
                  <a:pt x="1506" y="239"/>
                </a:cubicBezTo>
                <a:cubicBezTo>
                  <a:pt x="1506" y="236"/>
                  <a:pt x="1503" y="233"/>
                  <a:pt x="1498" y="233"/>
                </a:cubicBezTo>
                <a:close/>
                <a:moveTo>
                  <a:pt x="1521" y="233"/>
                </a:moveTo>
                <a:cubicBezTo>
                  <a:pt x="1517" y="233"/>
                  <a:pt x="1514" y="236"/>
                  <a:pt x="1514" y="239"/>
                </a:cubicBezTo>
                <a:cubicBezTo>
                  <a:pt x="1514" y="243"/>
                  <a:pt x="1517" y="245"/>
                  <a:pt x="1521" y="245"/>
                </a:cubicBezTo>
                <a:cubicBezTo>
                  <a:pt x="1526" y="245"/>
                  <a:pt x="1529" y="243"/>
                  <a:pt x="1529" y="239"/>
                </a:cubicBezTo>
                <a:cubicBezTo>
                  <a:pt x="1529" y="236"/>
                  <a:pt x="1526" y="233"/>
                  <a:pt x="1521" y="233"/>
                </a:cubicBezTo>
                <a:close/>
                <a:moveTo>
                  <a:pt x="1498" y="252"/>
                </a:moveTo>
                <a:cubicBezTo>
                  <a:pt x="1494" y="252"/>
                  <a:pt x="1491" y="255"/>
                  <a:pt x="1491" y="258"/>
                </a:cubicBezTo>
                <a:cubicBezTo>
                  <a:pt x="1491" y="262"/>
                  <a:pt x="1494" y="265"/>
                  <a:pt x="1498" y="265"/>
                </a:cubicBezTo>
                <a:cubicBezTo>
                  <a:pt x="1503" y="265"/>
                  <a:pt x="1506" y="262"/>
                  <a:pt x="1506" y="258"/>
                </a:cubicBezTo>
                <a:cubicBezTo>
                  <a:pt x="1506" y="255"/>
                  <a:pt x="1503" y="252"/>
                  <a:pt x="1498" y="252"/>
                </a:cubicBezTo>
                <a:close/>
                <a:moveTo>
                  <a:pt x="1521" y="252"/>
                </a:moveTo>
                <a:cubicBezTo>
                  <a:pt x="1517" y="252"/>
                  <a:pt x="1514" y="255"/>
                  <a:pt x="1514" y="258"/>
                </a:cubicBezTo>
                <a:cubicBezTo>
                  <a:pt x="1514" y="262"/>
                  <a:pt x="1517" y="265"/>
                  <a:pt x="1521" y="265"/>
                </a:cubicBezTo>
                <a:cubicBezTo>
                  <a:pt x="1526" y="265"/>
                  <a:pt x="1529" y="262"/>
                  <a:pt x="1529" y="258"/>
                </a:cubicBezTo>
                <a:cubicBezTo>
                  <a:pt x="1529" y="255"/>
                  <a:pt x="1526" y="252"/>
                  <a:pt x="1521" y="252"/>
                </a:cubicBezTo>
                <a:close/>
                <a:moveTo>
                  <a:pt x="1498" y="271"/>
                </a:moveTo>
                <a:cubicBezTo>
                  <a:pt x="1494" y="271"/>
                  <a:pt x="1491" y="274"/>
                  <a:pt x="1491" y="278"/>
                </a:cubicBezTo>
                <a:cubicBezTo>
                  <a:pt x="1491" y="282"/>
                  <a:pt x="1494" y="285"/>
                  <a:pt x="1498" y="285"/>
                </a:cubicBezTo>
                <a:cubicBezTo>
                  <a:pt x="1503" y="285"/>
                  <a:pt x="1506" y="282"/>
                  <a:pt x="1506" y="278"/>
                </a:cubicBezTo>
                <a:cubicBezTo>
                  <a:pt x="1506" y="274"/>
                  <a:pt x="1503" y="271"/>
                  <a:pt x="1498" y="271"/>
                </a:cubicBezTo>
                <a:close/>
                <a:moveTo>
                  <a:pt x="1521" y="271"/>
                </a:moveTo>
                <a:cubicBezTo>
                  <a:pt x="1517" y="271"/>
                  <a:pt x="1514" y="274"/>
                  <a:pt x="1514" y="278"/>
                </a:cubicBezTo>
                <a:cubicBezTo>
                  <a:pt x="1514" y="282"/>
                  <a:pt x="1517" y="285"/>
                  <a:pt x="1521" y="285"/>
                </a:cubicBezTo>
                <a:cubicBezTo>
                  <a:pt x="1526" y="285"/>
                  <a:pt x="1529" y="282"/>
                  <a:pt x="1529" y="278"/>
                </a:cubicBezTo>
                <a:cubicBezTo>
                  <a:pt x="1529" y="274"/>
                  <a:pt x="1526" y="271"/>
                  <a:pt x="1521" y="271"/>
                </a:cubicBezTo>
                <a:close/>
                <a:moveTo>
                  <a:pt x="1543" y="175"/>
                </a:moveTo>
                <a:cubicBezTo>
                  <a:pt x="1539" y="175"/>
                  <a:pt x="1536" y="178"/>
                  <a:pt x="1536" y="182"/>
                </a:cubicBezTo>
                <a:cubicBezTo>
                  <a:pt x="1536" y="185"/>
                  <a:pt x="1539" y="188"/>
                  <a:pt x="1543" y="188"/>
                </a:cubicBezTo>
                <a:cubicBezTo>
                  <a:pt x="1548" y="188"/>
                  <a:pt x="1551" y="185"/>
                  <a:pt x="1551" y="182"/>
                </a:cubicBezTo>
                <a:cubicBezTo>
                  <a:pt x="1551" y="178"/>
                  <a:pt x="1548" y="175"/>
                  <a:pt x="1543" y="175"/>
                </a:cubicBezTo>
                <a:close/>
                <a:moveTo>
                  <a:pt x="1543" y="194"/>
                </a:moveTo>
                <a:cubicBezTo>
                  <a:pt x="1539" y="194"/>
                  <a:pt x="1536" y="197"/>
                  <a:pt x="1536" y="201"/>
                </a:cubicBezTo>
                <a:cubicBezTo>
                  <a:pt x="1536" y="205"/>
                  <a:pt x="1539" y="208"/>
                  <a:pt x="1543" y="208"/>
                </a:cubicBezTo>
                <a:cubicBezTo>
                  <a:pt x="1548" y="208"/>
                  <a:pt x="1551" y="205"/>
                  <a:pt x="1551" y="201"/>
                </a:cubicBezTo>
                <a:cubicBezTo>
                  <a:pt x="1551" y="197"/>
                  <a:pt x="1548" y="194"/>
                  <a:pt x="1543" y="194"/>
                </a:cubicBezTo>
                <a:close/>
                <a:moveTo>
                  <a:pt x="1543" y="214"/>
                </a:moveTo>
                <a:cubicBezTo>
                  <a:pt x="1539" y="214"/>
                  <a:pt x="1536" y="217"/>
                  <a:pt x="1536" y="220"/>
                </a:cubicBezTo>
                <a:cubicBezTo>
                  <a:pt x="1536" y="224"/>
                  <a:pt x="1539" y="227"/>
                  <a:pt x="1543" y="227"/>
                </a:cubicBezTo>
                <a:cubicBezTo>
                  <a:pt x="1548" y="227"/>
                  <a:pt x="1551" y="224"/>
                  <a:pt x="1551" y="220"/>
                </a:cubicBezTo>
                <a:cubicBezTo>
                  <a:pt x="1551" y="217"/>
                  <a:pt x="1548" y="214"/>
                  <a:pt x="1543" y="214"/>
                </a:cubicBezTo>
                <a:close/>
                <a:moveTo>
                  <a:pt x="1543" y="233"/>
                </a:moveTo>
                <a:cubicBezTo>
                  <a:pt x="1539" y="233"/>
                  <a:pt x="1536" y="236"/>
                  <a:pt x="1536" y="239"/>
                </a:cubicBezTo>
                <a:cubicBezTo>
                  <a:pt x="1536" y="243"/>
                  <a:pt x="1539" y="245"/>
                  <a:pt x="1543" y="245"/>
                </a:cubicBezTo>
                <a:cubicBezTo>
                  <a:pt x="1548" y="245"/>
                  <a:pt x="1551" y="243"/>
                  <a:pt x="1551" y="239"/>
                </a:cubicBezTo>
                <a:cubicBezTo>
                  <a:pt x="1551" y="236"/>
                  <a:pt x="1548" y="233"/>
                  <a:pt x="1543" y="233"/>
                </a:cubicBezTo>
                <a:close/>
                <a:moveTo>
                  <a:pt x="1543" y="252"/>
                </a:moveTo>
                <a:cubicBezTo>
                  <a:pt x="1539" y="252"/>
                  <a:pt x="1536" y="255"/>
                  <a:pt x="1536" y="258"/>
                </a:cubicBezTo>
                <a:cubicBezTo>
                  <a:pt x="1536" y="262"/>
                  <a:pt x="1539" y="265"/>
                  <a:pt x="1543" y="265"/>
                </a:cubicBezTo>
                <a:cubicBezTo>
                  <a:pt x="1548" y="265"/>
                  <a:pt x="1551" y="262"/>
                  <a:pt x="1551" y="258"/>
                </a:cubicBezTo>
                <a:cubicBezTo>
                  <a:pt x="1551" y="255"/>
                  <a:pt x="1548" y="252"/>
                  <a:pt x="1543" y="252"/>
                </a:cubicBezTo>
                <a:close/>
                <a:moveTo>
                  <a:pt x="1543" y="271"/>
                </a:moveTo>
                <a:cubicBezTo>
                  <a:pt x="1539" y="271"/>
                  <a:pt x="1536" y="274"/>
                  <a:pt x="1536" y="278"/>
                </a:cubicBezTo>
                <a:cubicBezTo>
                  <a:pt x="1536" y="282"/>
                  <a:pt x="1539" y="285"/>
                  <a:pt x="1543" y="285"/>
                </a:cubicBezTo>
                <a:cubicBezTo>
                  <a:pt x="1548" y="285"/>
                  <a:pt x="1551" y="282"/>
                  <a:pt x="1551" y="278"/>
                </a:cubicBezTo>
                <a:cubicBezTo>
                  <a:pt x="1551" y="274"/>
                  <a:pt x="1548" y="271"/>
                  <a:pt x="1543" y="271"/>
                </a:cubicBezTo>
                <a:close/>
                <a:moveTo>
                  <a:pt x="1232" y="329"/>
                </a:moveTo>
                <a:cubicBezTo>
                  <a:pt x="1228" y="329"/>
                  <a:pt x="1224" y="332"/>
                  <a:pt x="1224" y="335"/>
                </a:cubicBezTo>
                <a:cubicBezTo>
                  <a:pt x="1224" y="339"/>
                  <a:pt x="1228" y="342"/>
                  <a:pt x="1232" y="342"/>
                </a:cubicBezTo>
                <a:cubicBezTo>
                  <a:pt x="1236" y="342"/>
                  <a:pt x="1240" y="339"/>
                  <a:pt x="1240" y="335"/>
                </a:cubicBezTo>
                <a:cubicBezTo>
                  <a:pt x="1240" y="332"/>
                  <a:pt x="1236" y="329"/>
                  <a:pt x="1232" y="329"/>
                </a:cubicBezTo>
                <a:close/>
                <a:moveTo>
                  <a:pt x="1255" y="329"/>
                </a:moveTo>
                <a:cubicBezTo>
                  <a:pt x="1251" y="329"/>
                  <a:pt x="1247" y="332"/>
                  <a:pt x="1247" y="335"/>
                </a:cubicBezTo>
                <a:cubicBezTo>
                  <a:pt x="1247" y="339"/>
                  <a:pt x="1251" y="342"/>
                  <a:pt x="1255" y="342"/>
                </a:cubicBezTo>
                <a:cubicBezTo>
                  <a:pt x="1259" y="342"/>
                  <a:pt x="1263" y="339"/>
                  <a:pt x="1263" y="335"/>
                </a:cubicBezTo>
                <a:cubicBezTo>
                  <a:pt x="1263" y="332"/>
                  <a:pt x="1259" y="329"/>
                  <a:pt x="1255" y="329"/>
                </a:cubicBezTo>
                <a:close/>
                <a:moveTo>
                  <a:pt x="1232" y="348"/>
                </a:moveTo>
                <a:cubicBezTo>
                  <a:pt x="1228" y="348"/>
                  <a:pt x="1224" y="351"/>
                  <a:pt x="1224" y="355"/>
                </a:cubicBezTo>
                <a:cubicBezTo>
                  <a:pt x="1224" y="359"/>
                  <a:pt x="1228" y="362"/>
                  <a:pt x="1232" y="362"/>
                </a:cubicBezTo>
                <a:cubicBezTo>
                  <a:pt x="1236" y="362"/>
                  <a:pt x="1240" y="359"/>
                  <a:pt x="1240" y="355"/>
                </a:cubicBezTo>
                <a:cubicBezTo>
                  <a:pt x="1240" y="351"/>
                  <a:pt x="1236" y="348"/>
                  <a:pt x="1232" y="348"/>
                </a:cubicBezTo>
                <a:close/>
                <a:moveTo>
                  <a:pt x="1255" y="348"/>
                </a:moveTo>
                <a:cubicBezTo>
                  <a:pt x="1251" y="348"/>
                  <a:pt x="1247" y="351"/>
                  <a:pt x="1247" y="355"/>
                </a:cubicBezTo>
                <a:cubicBezTo>
                  <a:pt x="1247" y="359"/>
                  <a:pt x="1251" y="362"/>
                  <a:pt x="1255" y="362"/>
                </a:cubicBezTo>
                <a:cubicBezTo>
                  <a:pt x="1259" y="362"/>
                  <a:pt x="1263" y="359"/>
                  <a:pt x="1263" y="355"/>
                </a:cubicBezTo>
                <a:cubicBezTo>
                  <a:pt x="1263" y="351"/>
                  <a:pt x="1259" y="348"/>
                  <a:pt x="1255" y="348"/>
                </a:cubicBezTo>
                <a:close/>
                <a:moveTo>
                  <a:pt x="1232" y="368"/>
                </a:moveTo>
                <a:cubicBezTo>
                  <a:pt x="1228" y="368"/>
                  <a:pt x="1224" y="371"/>
                  <a:pt x="1224" y="374"/>
                </a:cubicBezTo>
                <a:cubicBezTo>
                  <a:pt x="1224" y="378"/>
                  <a:pt x="1228" y="381"/>
                  <a:pt x="1232" y="381"/>
                </a:cubicBezTo>
                <a:cubicBezTo>
                  <a:pt x="1236" y="381"/>
                  <a:pt x="1240" y="378"/>
                  <a:pt x="1240" y="374"/>
                </a:cubicBezTo>
                <a:cubicBezTo>
                  <a:pt x="1240" y="371"/>
                  <a:pt x="1236" y="368"/>
                  <a:pt x="1232" y="368"/>
                </a:cubicBezTo>
                <a:close/>
                <a:moveTo>
                  <a:pt x="1255" y="368"/>
                </a:moveTo>
                <a:cubicBezTo>
                  <a:pt x="1251" y="368"/>
                  <a:pt x="1247" y="371"/>
                  <a:pt x="1247" y="374"/>
                </a:cubicBezTo>
                <a:cubicBezTo>
                  <a:pt x="1247" y="378"/>
                  <a:pt x="1251" y="381"/>
                  <a:pt x="1255" y="381"/>
                </a:cubicBezTo>
                <a:cubicBezTo>
                  <a:pt x="1259" y="381"/>
                  <a:pt x="1263" y="378"/>
                  <a:pt x="1263" y="374"/>
                </a:cubicBezTo>
                <a:cubicBezTo>
                  <a:pt x="1263" y="371"/>
                  <a:pt x="1259" y="368"/>
                  <a:pt x="1255" y="368"/>
                </a:cubicBezTo>
                <a:close/>
                <a:moveTo>
                  <a:pt x="1232" y="387"/>
                </a:moveTo>
                <a:cubicBezTo>
                  <a:pt x="1228" y="387"/>
                  <a:pt x="1224" y="390"/>
                  <a:pt x="1224" y="393"/>
                </a:cubicBezTo>
                <a:cubicBezTo>
                  <a:pt x="1224" y="397"/>
                  <a:pt x="1228" y="400"/>
                  <a:pt x="1232" y="400"/>
                </a:cubicBezTo>
                <a:cubicBezTo>
                  <a:pt x="1236" y="400"/>
                  <a:pt x="1240" y="397"/>
                  <a:pt x="1240" y="393"/>
                </a:cubicBezTo>
                <a:cubicBezTo>
                  <a:pt x="1240" y="390"/>
                  <a:pt x="1236" y="387"/>
                  <a:pt x="1232" y="387"/>
                </a:cubicBezTo>
                <a:close/>
                <a:moveTo>
                  <a:pt x="1255" y="387"/>
                </a:moveTo>
                <a:cubicBezTo>
                  <a:pt x="1251" y="387"/>
                  <a:pt x="1247" y="390"/>
                  <a:pt x="1247" y="393"/>
                </a:cubicBezTo>
                <a:cubicBezTo>
                  <a:pt x="1247" y="397"/>
                  <a:pt x="1251" y="400"/>
                  <a:pt x="1255" y="400"/>
                </a:cubicBezTo>
                <a:cubicBezTo>
                  <a:pt x="1259" y="400"/>
                  <a:pt x="1263" y="397"/>
                  <a:pt x="1263" y="393"/>
                </a:cubicBezTo>
                <a:cubicBezTo>
                  <a:pt x="1263" y="390"/>
                  <a:pt x="1259" y="387"/>
                  <a:pt x="1255" y="387"/>
                </a:cubicBezTo>
                <a:close/>
                <a:moveTo>
                  <a:pt x="1255" y="406"/>
                </a:moveTo>
                <a:cubicBezTo>
                  <a:pt x="1251" y="406"/>
                  <a:pt x="1247" y="409"/>
                  <a:pt x="1247" y="413"/>
                </a:cubicBezTo>
                <a:cubicBezTo>
                  <a:pt x="1247" y="416"/>
                  <a:pt x="1251" y="419"/>
                  <a:pt x="1255" y="419"/>
                </a:cubicBezTo>
                <a:cubicBezTo>
                  <a:pt x="1259" y="419"/>
                  <a:pt x="1263" y="416"/>
                  <a:pt x="1263" y="413"/>
                </a:cubicBezTo>
                <a:cubicBezTo>
                  <a:pt x="1263" y="409"/>
                  <a:pt x="1259" y="406"/>
                  <a:pt x="1255" y="406"/>
                </a:cubicBezTo>
                <a:close/>
                <a:moveTo>
                  <a:pt x="1232" y="425"/>
                </a:moveTo>
                <a:cubicBezTo>
                  <a:pt x="1228" y="425"/>
                  <a:pt x="1224" y="428"/>
                  <a:pt x="1224" y="432"/>
                </a:cubicBezTo>
                <a:cubicBezTo>
                  <a:pt x="1224" y="435"/>
                  <a:pt x="1228" y="438"/>
                  <a:pt x="1232" y="438"/>
                </a:cubicBezTo>
                <a:cubicBezTo>
                  <a:pt x="1236" y="438"/>
                  <a:pt x="1240" y="435"/>
                  <a:pt x="1240" y="432"/>
                </a:cubicBezTo>
                <a:cubicBezTo>
                  <a:pt x="1240" y="428"/>
                  <a:pt x="1236" y="425"/>
                  <a:pt x="1232" y="425"/>
                </a:cubicBezTo>
                <a:close/>
                <a:moveTo>
                  <a:pt x="1299" y="290"/>
                </a:moveTo>
                <a:cubicBezTo>
                  <a:pt x="1295" y="290"/>
                  <a:pt x="1291" y="293"/>
                  <a:pt x="1291" y="296"/>
                </a:cubicBezTo>
                <a:cubicBezTo>
                  <a:pt x="1291" y="300"/>
                  <a:pt x="1295" y="303"/>
                  <a:pt x="1299" y="303"/>
                </a:cubicBezTo>
                <a:cubicBezTo>
                  <a:pt x="1303" y="303"/>
                  <a:pt x="1307" y="300"/>
                  <a:pt x="1307" y="296"/>
                </a:cubicBezTo>
                <a:cubicBezTo>
                  <a:pt x="1307" y="293"/>
                  <a:pt x="1303" y="290"/>
                  <a:pt x="1299" y="290"/>
                </a:cubicBezTo>
                <a:close/>
                <a:moveTo>
                  <a:pt x="1277" y="309"/>
                </a:moveTo>
                <a:cubicBezTo>
                  <a:pt x="1273" y="309"/>
                  <a:pt x="1269" y="312"/>
                  <a:pt x="1269" y="316"/>
                </a:cubicBezTo>
                <a:cubicBezTo>
                  <a:pt x="1269" y="320"/>
                  <a:pt x="1273" y="323"/>
                  <a:pt x="1277" y="323"/>
                </a:cubicBezTo>
                <a:cubicBezTo>
                  <a:pt x="1281" y="323"/>
                  <a:pt x="1285" y="320"/>
                  <a:pt x="1285" y="316"/>
                </a:cubicBezTo>
                <a:cubicBezTo>
                  <a:pt x="1285" y="312"/>
                  <a:pt x="1281" y="309"/>
                  <a:pt x="1277" y="309"/>
                </a:cubicBezTo>
                <a:close/>
                <a:moveTo>
                  <a:pt x="1299" y="309"/>
                </a:moveTo>
                <a:cubicBezTo>
                  <a:pt x="1295" y="309"/>
                  <a:pt x="1291" y="312"/>
                  <a:pt x="1291" y="316"/>
                </a:cubicBezTo>
                <a:cubicBezTo>
                  <a:pt x="1291" y="320"/>
                  <a:pt x="1295" y="323"/>
                  <a:pt x="1299" y="323"/>
                </a:cubicBezTo>
                <a:cubicBezTo>
                  <a:pt x="1303" y="323"/>
                  <a:pt x="1307" y="320"/>
                  <a:pt x="1307" y="316"/>
                </a:cubicBezTo>
                <a:cubicBezTo>
                  <a:pt x="1307" y="312"/>
                  <a:pt x="1303" y="309"/>
                  <a:pt x="1299" y="309"/>
                </a:cubicBezTo>
                <a:close/>
                <a:moveTo>
                  <a:pt x="1277" y="329"/>
                </a:moveTo>
                <a:cubicBezTo>
                  <a:pt x="1273" y="329"/>
                  <a:pt x="1269" y="332"/>
                  <a:pt x="1269" y="335"/>
                </a:cubicBezTo>
                <a:cubicBezTo>
                  <a:pt x="1269" y="339"/>
                  <a:pt x="1273" y="342"/>
                  <a:pt x="1277" y="342"/>
                </a:cubicBezTo>
                <a:cubicBezTo>
                  <a:pt x="1281" y="342"/>
                  <a:pt x="1285" y="339"/>
                  <a:pt x="1285" y="335"/>
                </a:cubicBezTo>
                <a:cubicBezTo>
                  <a:pt x="1285" y="332"/>
                  <a:pt x="1281" y="329"/>
                  <a:pt x="1277" y="329"/>
                </a:cubicBezTo>
                <a:close/>
                <a:moveTo>
                  <a:pt x="1299" y="329"/>
                </a:moveTo>
                <a:cubicBezTo>
                  <a:pt x="1295" y="329"/>
                  <a:pt x="1291" y="332"/>
                  <a:pt x="1291" y="335"/>
                </a:cubicBezTo>
                <a:cubicBezTo>
                  <a:pt x="1291" y="339"/>
                  <a:pt x="1295" y="342"/>
                  <a:pt x="1299" y="342"/>
                </a:cubicBezTo>
                <a:cubicBezTo>
                  <a:pt x="1303" y="342"/>
                  <a:pt x="1307" y="339"/>
                  <a:pt x="1307" y="335"/>
                </a:cubicBezTo>
                <a:cubicBezTo>
                  <a:pt x="1307" y="332"/>
                  <a:pt x="1303" y="329"/>
                  <a:pt x="1299" y="329"/>
                </a:cubicBezTo>
                <a:close/>
                <a:moveTo>
                  <a:pt x="1277" y="348"/>
                </a:moveTo>
                <a:cubicBezTo>
                  <a:pt x="1273" y="348"/>
                  <a:pt x="1269" y="351"/>
                  <a:pt x="1269" y="355"/>
                </a:cubicBezTo>
                <a:cubicBezTo>
                  <a:pt x="1269" y="359"/>
                  <a:pt x="1273" y="362"/>
                  <a:pt x="1277" y="362"/>
                </a:cubicBezTo>
                <a:cubicBezTo>
                  <a:pt x="1281" y="362"/>
                  <a:pt x="1285" y="359"/>
                  <a:pt x="1285" y="355"/>
                </a:cubicBezTo>
                <a:cubicBezTo>
                  <a:pt x="1285" y="351"/>
                  <a:pt x="1281" y="348"/>
                  <a:pt x="1277" y="348"/>
                </a:cubicBezTo>
                <a:close/>
                <a:moveTo>
                  <a:pt x="1299" y="348"/>
                </a:moveTo>
                <a:cubicBezTo>
                  <a:pt x="1295" y="348"/>
                  <a:pt x="1291" y="351"/>
                  <a:pt x="1291" y="355"/>
                </a:cubicBezTo>
                <a:cubicBezTo>
                  <a:pt x="1291" y="359"/>
                  <a:pt x="1295" y="362"/>
                  <a:pt x="1299" y="362"/>
                </a:cubicBezTo>
                <a:cubicBezTo>
                  <a:pt x="1303" y="362"/>
                  <a:pt x="1307" y="359"/>
                  <a:pt x="1307" y="355"/>
                </a:cubicBezTo>
                <a:cubicBezTo>
                  <a:pt x="1307" y="351"/>
                  <a:pt x="1303" y="348"/>
                  <a:pt x="1299" y="348"/>
                </a:cubicBezTo>
                <a:close/>
                <a:moveTo>
                  <a:pt x="1277" y="368"/>
                </a:moveTo>
                <a:cubicBezTo>
                  <a:pt x="1273" y="368"/>
                  <a:pt x="1269" y="371"/>
                  <a:pt x="1269" y="374"/>
                </a:cubicBezTo>
                <a:cubicBezTo>
                  <a:pt x="1269" y="378"/>
                  <a:pt x="1273" y="381"/>
                  <a:pt x="1277" y="381"/>
                </a:cubicBezTo>
                <a:cubicBezTo>
                  <a:pt x="1281" y="381"/>
                  <a:pt x="1285" y="378"/>
                  <a:pt x="1285" y="374"/>
                </a:cubicBezTo>
                <a:cubicBezTo>
                  <a:pt x="1285" y="371"/>
                  <a:pt x="1281" y="368"/>
                  <a:pt x="1277" y="368"/>
                </a:cubicBezTo>
                <a:close/>
                <a:moveTo>
                  <a:pt x="1299" y="368"/>
                </a:moveTo>
                <a:cubicBezTo>
                  <a:pt x="1295" y="368"/>
                  <a:pt x="1291" y="371"/>
                  <a:pt x="1291" y="374"/>
                </a:cubicBezTo>
                <a:cubicBezTo>
                  <a:pt x="1291" y="378"/>
                  <a:pt x="1295" y="381"/>
                  <a:pt x="1299" y="381"/>
                </a:cubicBezTo>
                <a:cubicBezTo>
                  <a:pt x="1303" y="381"/>
                  <a:pt x="1307" y="378"/>
                  <a:pt x="1307" y="374"/>
                </a:cubicBezTo>
                <a:cubicBezTo>
                  <a:pt x="1307" y="371"/>
                  <a:pt x="1303" y="368"/>
                  <a:pt x="1299" y="368"/>
                </a:cubicBezTo>
                <a:close/>
                <a:moveTo>
                  <a:pt x="1277" y="387"/>
                </a:moveTo>
                <a:cubicBezTo>
                  <a:pt x="1273" y="387"/>
                  <a:pt x="1269" y="390"/>
                  <a:pt x="1269" y="393"/>
                </a:cubicBezTo>
                <a:cubicBezTo>
                  <a:pt x="1269" y="397"/>
                  <a:pt x="1273" y="400"/>
                  <a:pt x="1277" y="400"/>
                </a:cubicBezTo>
                <a:cubicBezTo>
                  <a:pt x="1281" y="400"/>
                  <a:pt x="1285" y="397"/>
                  <a:pt x="1285" y="393"/>
                </a:cubicBezTo>
                <a:cubicBezTo>
                  <a:pt x="1285" y="390"/>
                  <a:pt x="1281" y="387"/>
                  <a:pt x="1277" y="387"/>
                </a:cubicBezTo>
                <a:close/>
                <a:moveTo>
                  <a:pt x="1299" y="387"/>
                </a:moveTo>
                <a:cubicBezTo>
                  <a:pt x="1295" y="387"/>
                  <a:pt x="1291" y="390"/>
                  <a:pt x="1291" y="393"/>
                </a:cubicBezTo>
                <a:cubicBezTo>
                  <a:pt x="1291" y="397"/>
                  <a:pt x="1295" y="400"/>
                  <a:pt x="1299" y="400"/>
                </a:cubicBezTo>
                <a:cubicBezTo>
                  <a:pt x="1303" y="400"/>
                  <a:pt x="1307" y="397"/>
                  <a:pt x="1307" y="393"/>
                </a:cubicBezTo>
                <a:cubicBezTo>
                  <a:pt x="1307" y="390"/>
                  <a:pt x="1303" y="387"/>
                  <a:pt x="1299" y="387"/>
                </a:cubicBezTo>
                <a:close/>
                <a:moveTo>
                  <a:pt x="1277" y="406"/>
                </a:moveTo>
                <a:cubicBezTo>
                  <a:pt x="1273" y="406"/>
                  <a:pt x="1269" y="409"/>
                  <a:pt x="1269" y="413"/>
                </a:cubicBezTo>
                <a:cubicBezTo>
                  <a:pt x="1269" y="416"/>
                  <a:pt x="1273" y="419"/>
                  <a:pt x="1277" y="419"/>
                </a:cubicBezTo>
                <a:cubicBezTo>
                  <a:pt x="1281" y="419"/>
                  <a:pt x="1285" y="416"/>
                  <a:pt x="1285" y="413"/>
                </a:cubicBezTo>
                <a:cubicBezTo>
                  <a:pt x="1285" y="409"/>
                  <a:pt x="1281" y="406"/>
                  <a:pt x="1277" y="406"/>
                </a:cubicBezTo>
                <a:close/>
                <a:moveTo>
                  <a:pt x="1299" y="406"/>
                </a:moveTo>
                <a:cubicBezTo>
                  <a:pt x="1295" y="406"/>
                  <a:pt x="1291" y="409"/>
                  <a:pt x="1291" y="413"/>
                </a:cubicBezTo>
                <a:cubicBezTo>
                  <a:pt x="1291" y="416"/>
                  <a:pt x="1295" y="419"/>
                  <a:pt x="1299" y="419"/>
                </a:cubicBezTo>
                <a:cubicBezTo>
                  <a:pt x="1303" y="419"/>
                  <a:pt x="1307" y="416"/>
                  <a:pt x="1307" y="413"/>
                </a:cubicBezTo>
                <a:cubicBezTo>
                  <a:pt x="1307" y="409"/>
                  <a:pt x="1303" y="406"/>
                  <a:pt x="1299" y="406"/>
                </a:cubicBezTo>
                <a:close/>
                <a:moveTo>
                  <a:pt x="1277" y="425"/>
                </a:moveTo>
                <a:cubicBezTo>
                  <a:pt x="1273" y="425"/>
                  <a:pt x="1269" y="428"/>
                  <a:pt x="1269" y="432"/>
                </a:cubicBezTo>
                <a:cubicBezTo>
                  <a:pt x="1269" y="435"/>
                  <a:pt x="1273" y="438"/>
                  <a:pt x="1277" y="438"/>
                </a:cubicBezTo>
                <a:cubicBezTo>
                  <a:pt x="1281" y="438"/>
                  <a:pt x="1285" y="435"/>
                  <a:pt x="1285" y="432"/>
                </a:cubicBezTo>
                <a:cubicBezTo>
                  <a:pt x="1285" y="428"/>
                  <a:pt x="1281" y="425"/>
                  <a:pt x="1277" y="425"/>
                </a:cubicBezTo>
                <a:close/>
                <a:moveTo>
                  <a:pt x="1299" y="425"/>
                </a:moveTo>
                <a:cubicBezTo>
                  <a:pt x="1295" y="425"/>
                  <a:pt x="1291" y="428"/>
                  <a:pt x="1291" y="432"/>
                </a:cubicBezTo>
                <a:cubicBezTo>
                  <a:pt x="1291" y="435"/>
                  <a:pt x="1295" y="438"/>
                  <a:pt x="1299" y="438"/>
                </a:cubicBezTo>
                <a:cubicBezTo>
                  <a:pt x="1303" y="438"/>
                  <a:pt x="1307" y="435"/>
                  <a:pt x="1307" y="432"/>
                </a:cubicBezTo>
                <a:cubicBezTo>
                  <a:pt x="1307" y="428"/>
                  <a:pt x="1303" y="425"/>
                  <a:pt x="1299" y="425"/>
                </a:cubicBezTo>
                <a:close/>
                <a:moveTo>
                  <a:pt x="1321" y="290"/>
                </a:moveTo>
                <a:cubicBezTo>
                  <a:pt x="1317" y="290"/>
                  <a:pt x="1313" y="293"/>
                  <a:pt x="1313" y="296"/>
                </a:cubicBezTo>
                <a:cubicBezTo>
                  <a:pt x="1313" y="300"/>
                  <a:pt x="1317" y="303"/>
                  <a:pt x="1321" y="303"/>
                </a:cubicBezTo>
                <a:cubicBezTo>
                  <a:pt x="1325" y="303"/>
                  <a:pt x="1328" y="300"/>
                  <a:pt x="1328" y="296"/>
                </a:cubicBezTo>
                <a:cubicBezTo>
                  <a:pt x="1328" y="293"/>
                  <a:pt x="1325" y="290"/>
                  <a:pt x="1321" y="290"/>
                </a:cubicBezTo>
                <a:close/>
                <a:moveTo>
                  <a:pt x="1344" y="290"/>
                </a:moveTo>
                <a:cubicBezTo>
                  <a:pt x="1339" y="290"/>
                  <a:pt x="1336" y="293"/>
                  <a:pt x="1336" y="296"/>
                </a:cubicBezTo>
                <a:cubicBezTo>
                  <a:pt x="1336" y="300"/>
                  <a:pt x="1339" y="303"/>
                  <a:pt x="1344" y="303"/>
                </a:cubicBezTo>
                <a:cubicBezTo>
                  <a:pt x="1348" y="303"/>
                  <a:pt x="1351" y="300"/>
                  <a:pt x="1351" y="296"/>
                </a:cubicBezTo>
                <a:cubicBezTo>
                  <a:pt x="1351" y="293"/>
                  <a:pt x="1348" y="290"/>
                  <a:pt x="1344" y="290"/>
                </a:cubicBezTo>
                <a:close/>
                <a:moveTo>
                  <a:pt x="1321" y="309"/>
                </a:moveTo>
                <a:cubicBezTo>
                  <a:pt x="1317" y="309"/>
                  <a:pt x="1313" y="312"/>
                  <a:pt x="1313" y="316"/>
                </a:cubicBezTo>
                <a:cubicBezTo>
                  <a:pt x="1313" y="320"/>
                  <a:pt x="1317" y="323"/>
                  <a:pt x="1321" y="323"/>
                </a:cubicBezTo>
                <a:cubicBezTo>
                  <a:pt x="1325" y="323"/>
                  <a:pt x="1328" y="320"/>
                  <a:pt x="1328" y="316"/>
                </a:cubicBezTo>
                <a:cubicBezTo>
                  <a:pt x="1328" y="312"/>
                  <a:pt x="1325" y="309"/>
                  <a:pt x="1321" y="309"/>
                </a:cubicBezTo>
                <a:close/>
                <a:moveTo>
                  <a:pt x="1344" y="309"/>
                </a:moveTo>
                <a:cubicBezTo>
                  <a:pt x="1339" y="309"/>
                  <a:pt x="1336" y="312"/>
                  <a:pt x="1336" y="316"/>
                </a:cubicBezTo>
                <a:cubicBezTo>
                  <a:pt x="1336" y="320"/>
                  <a:pt x="1339" y="323"/>
                  <a:pt x="1344" y="323"/>
                </a:cubicBezTo>
                <a:cubicBezTo>
                  <a:pt x="1348" y="323"/>
                  <a:pt x="1351" y="320"/>
                  <a:pt x="1351" y="316"/>
                </a:cubicBezTo>
                <a:cubicBezTo>
                  <a:pt x="1351" y="312"/>
                  <a:pt x="1348" y="309"/>
                  <a:pt x="1344" y="309"/>
                </a:cubicBezTo>
                <a:close/>
                <a:moveTo>
                  <a:pt x="1321" y="329"/>
                </a:moveTo>
                <a:cubicBezTo>
                  <a:pt x="1317" y="329"/>
                  <a:pt x="1313" y="332"/>
                  <a:pt x="1313" y="335"/>
                </a:cubicBezTo>
                <a:cubicBezTo>
                  <a:pt x="1313" y="339"/>
                  <a:pt x="1317" y="342"/>
                  <a:pt x="1321" y="342"/>
                </a:cubicBezTo>
                <a:cubicBezTo>
                  <a:pt x="1325" y="342"/>
                  <a:pt x="1328" y="339"/>
                  <a:pt x="1328" y="335"/>
                </a:cubicBezTo>
                <a:cubicBezTo>
                  <a:pt x="1328" y="332"/>
                  <a:pt x="1325" y="329"/>
                  <a:pt x="1321" y="329"/>
                </a:cubicBezTo>
                <a:close/>
                <a:moveTo>
                  <a:pt x="1344" y="329"/>
                </a:moveTo>
                <a:cubicBezTo>
                  <a:pt x="1339" y="329"/>
                  <a:pt x="1336" y="332"/>
                  <a:pt x="1336" y="335"/>
                </a:cubicBezTo>
                <a:cubicBezTo>
                  <a:pt x="1336" y="339"/>
                  <a:pt x="1339" y="342"/>
                  <a:pt x="1344" y="342"/>
                </a:cubicBezTo>
                <a:cubicBezTo>
                  <a:pt x="1348" y="342"/>
                  <a:pt x="1351" y="339"/>
                  <a:pt x="1351" y="335"/>
                </a:cubicBezTo>
                <a:cubicBezTo>
                  <a:pt x="1351" y="332"/>
                  <a:pt x="1348" y="329"/>
                  <a:pt x="1344" y="329"/>
                </a:cubicBezTo>
                <a:close/>
                <a:moveTo>
                  <a:pt x="1321" y="348"/>
                </a:moveTo>
                <a:cubicBezTo>
                  <a:pt x="1317" y="348"/>
                  <a:pt x="1313" y="351"/>
                  <a:pt x="1313" y="355"/>
                </a:cubicBezTo>
                <a:cubicBezTo>
                  <a:pt x="1313" y="359"/>
                  <a:pt x="1317" y="362"/>
                  <a:pt x="1321" y="362"/>
                </a:cubicBezTo>
                <a:cubicBezTo>
                  <a:pt x="1325" y="362"/>
                  <a:pt x="1328" y="359"/>
                  <a:pt x="1328" y="355"/>
                </a:cubicBezTo>
                <a:cubicBezTo>
                  <a:pt x="1328" y="351"/>
                  <a:pt x="1325" y="348"/>
                  <a:pt x="1321" y="348"/>
                </a:cubicBezTo>
                <a:close/>
                <a:moveTo>
                  <a:pt x="1344" y="348"/>
                </a:moveTo>
                <a:cubicBezTo>
                  <a:pt x="1339" y="348"/>
                  <a:pt x="1336" y="351"/>
                  <a:pt x="1336" y="355"/>
                </a:cubicBezTo>
                <a:cubicBezTo>
                  <a:pt x="1336" y="359"/>
                  <a:pt x="1339" y="362"/>
                  <a:pt x="1344" y="362"/>
                </a:cubicBezTo>
                <a:cubicBezTo>
                  <a:pt x="1348" y="362"/>
                  <a:pt x="1351" y="359"/>
                  <a:pt x="1351" y="355"/>
                </a:cubicBezTo>
                <a:cubicBezTo>
                  <a:pt x="1351" y="351"/>
                  <a:pt x="1348" y="348"/>
                  <a:pt x="1344" y="348"/>
                </a:cubicBezTo>
                <a:close/>
                <a:moveTo>
                  <a:pt x="1321" y="368"/>
                </a:moveTo>
                <a:cubicBezTo>
                  <a:pt x="1317" y="368"/>
                  <a:pt x="1313" y="371"/>
                  <a:pt x="1313" y="374"/>
                </a:cubicBezTo>
                <a:cubicBezTo>
                  <a:pt x="1313" y="378"/>
                  <a:pt x="1317" y="381"/>
                  <a:pt x="1321" y="381"/>
                </a:cubicBezTo>
                <a:cubicBezTo>
                  <a:pt x="1325" y="381"/>
                  <a:pt x="1328" y="378"/>
                  <a:pt x="1328" y="374"/>
                </a:cubicBezTo>
                <a:cubicBezTo>
                  <a:pt x="1328" y="371"/>
                  <a:pt x="1325" y="368"/>
                  <a:pt x="1321" y="368"/>
                </a:cubicBezTo>
                <a:close/>
                <a:moveTo>
                  <a:pt x="1344" y="368"/>
                </a:moveTo>
                <a:cubicBezTo>
                  <a:pt x="1339" y="368"/>
                  <a:pt x="1336" y="371"/>
                  <a:pt x="1336" y="374"/>
                </a:cubicBezTo>
                <a:cubicBezTo>
                  <a:pt x="1336" y="378"/>
                  <a:pt x="1339" y="381"/>
                  <a:pt x="1344" y="381"/>
                </a:cubicBezTo>
                <a:cubicBezTo>
                  <a:pt x="1348" y="381"/>
                  <a:pt x="1351" y="378"/>
                  <a:pt x="1351" y="374"/>
                </a:cubicBezTo>
                <a:cubicBezTo>
                  <a:pt x="1351" y="371"/>
                  <a:pt x="1348" y="368"/>
                  <a:pt x="1344" y="368"/>
                </a:cubicBezTo>
                <a:close/>
                <a:moveTo>
                  <a:pt x="1321" y="387"/>
                </a:moveTo>
                <a:cubicBezTo>
                  <a:pt x="1317" y="387"/>
                  <a:pt x="1313" y="390"/>
                  <a:pt x="1313" y="393"/>
                </a:cubicBezTo>
                <a:cubicBezTo>
                  <a:pt x="1313" y="397"/>
                  <a:pt x="1317" y="400"/>
                  <a:pt x="1321" y="400"/>
                </a:cubicBezTo>
                <a:cubicBezTo>
                  <a:pt x="1325" y="400"/>
                  <a:pt x="1328" y="397"/>
                  <a:pt x="1328" y="393"/>
                </a:cubicBezTo>
                <a:cubicBezTo>
                  <a:pt x="1328" y="390"/>
                  <a:pt x="1325" y="387"/>
                  <a:pt x="1321" y="387"/>
                </a:cubicBezTo>
                <a:close/>
                <a:moveTo>
                  <a:pt x="1344" y="387"/>
                </a:moveTo>
                <a:cubicBezTo>
                  <a:pt x="1339" y="387"/>
                  <a:pt x="1336" y="390"/>
                  <a:pt x="1336" y="393"/>
                </a:cubicBezTo>
                <a:cubicBezTo>
                  <a:pt x="1336" y="397"/>
                  <a:pt x="1339" y="400"/>
                  <a:pt x="1344" y="400"/>
                </a:cubicBezTo>
                <a:cubicBezTo>
                  <a:pt x="1348" y="400"/>
                  <a:pt x="1351" y="397"/>
                  <a:pt x="1351" y="393"/>
                </a:cubicBezTo>
                <a:cubicBezTo>
                  <a:pt x="1351" y="390"/>
                  <a:pt x="1348" y="387"/>
                  <a:pt x="1344" y="387"/>
                </a:cubicBezTo>
                <a:close/>
                <a:moveTo>
                  <a:pt x="1321" y="406"/>
                </a:moveTo>
                <a:cubicBezTo>
                  <a:pt x="1317" y="406"/>
                  <a:pt x="1313" y="409"/>
                  <a:pt x="1313" y="413"/>
                </a:cubicBezTo>
                <a:cubicBezTo>
                  <a:pt x="1313" y="416"/>
                  <a:pt x="1317" y="419"/>
                  <a:pt x="1321" y="419"/>
                </a:cubicBezTo>
                <a:cubicBezTo>
                  <a:pt x="1325" y="419"/>
                  <a:pt x="1328" y="416"/>
                  <a:pt x="1328" y="413"/>
                </a:cubicBezTo>
                <a:cubicBezTo>
                  <a:pt x="1328" y="409"/>
                  <a:pt x="1325" y="406"/>
                  <a:pt x="1321" y="406"/>
                </a:cubicBezTo>
                <a:close/>
                <a:moveTo>
                  <a:pt x="1366" y="290"/>
                </a:moveTo>
                <a:cubicBezTo>
                  <a:pt x="1362" y="290"/>
                  <a:pt x="1358" y="293"/>
                  <a:pt x="1358" y="296"/>
                </a:cubicBezTo>
                <a:cubicBezTo>
                  <a:pt x="1358" y="300"/>
                  <a:pt x="1362" y="303"/>
                  <a:pt x="1366" y="303"/>
                </a:cubicBezTo>
                <a:cubicBezTo>
                  <a:pt x="1370" y="303"/>
                  <a:pt x="1373" y="300"/>
                  <a:pt x="1373" y="296"/>
                </a:cubicBezTo>
                <a:cubicBezTo>
                  <a:pt x="1373" y="293"/>
                  <a:pt x="1370" y="290"/>
                  <a:pt x="1366" y="290"/>
                </a:cubicBezTo>
                <a:close/>
                <a:moveTo>
                  <a:pt x="1388" y="290"/>
                </a:moveTo>
                <a:cubicBezTo>
                  <a:pt x="1384" y="290"/>
                  <a:pt x="1380" y="293"/>
                  <a:pt x="1380" y="296"/>
                </a:cubicBezTo>
                <a:cubicBezTo>
                  <a:pt x="1380" y="300"/>
                  <a:pt x="1384" y="303"/>
                  <a:pt x="1388" y="303"/>
                </a:cubicBezTo>
                <a:cubicBezTo>
                  <a:pt x="1392" y="303"/>
                  <a:pt x="1396" y="300"/>
                  <a:pt x="1396" y="296"/>
                </a:cubicBezTo>
                <a:cubicBezTo>
                  <a:pt x="1396" y="293"/>
                  <a:pt x="1392" y="290"/>
                  <a:pt x="1388" y="290"/>
                </a:cubicBezTo>
                <a:close/>
                <a:moveTo>
                  <a:pt x="1366" y="309"/>
                </a:moveTo>
                <a:cubicBezTo>
                  <a:pt x="1362" y="309"/>
                  <a:pt x="1358" y="312"/>
                  <a:pt x="1358" y="316"/>
                </a:cubicBezTo>
                <a:cubicBezTo>
                  <a:pt x="1358" y="320"/>
                  <a:pt x="1362" y="323"/>
                  <a:pt x="1366" y="323"/>
                </a:cubicBezTo>
                <a:cubicBezTo>
                  <a:pt x="1370" y="323"/>
                  <a:pt x="1373" y="320"/>
                  <a:pt x="1373" y="316"/>
                </a:cubicBezTo>
                <a:cubicBezTo>
                  <a:pt x="1373" y="312"/>
                  <a:pt x="1370" y="309"/>
                  <a:pt x="1366" y="309"/>
                </a:cubicBezTo>
                <a:close/>
                <a:moveTo>
                  <a:pt x="1388" y="309"/>
                </a:moveTo>
                <a:cubicBezTo>
                  <a:pt x="1384" y="309"/>
                  <a:pt x="1380" y="312"/>
                  <a:pt x="1380" y="316"/>
                </a:cubicBezTo>
                <a:cubicBezTo>
                  <a:pt x="1380" y="320"/>
                  <a:pt x="1384" y="323"/>
                  <a:pt x="1388" y="323"/>
                </a:cubicBezTo>
                <a:cubicBezTo>
                  <a:pt x="1392" y="323"/>
                  <a:pt x="1396" y="320"/>
                  <a:pt x="1396" y="316"/>
                </a:cubicBezTo>
                <a:cubicBezTo>
                  <a:pt x="1396" y="312"/>
                  <a:pt x="1392" y="309"/>
                  <a:pt x="1388" y="309"/>
                </a:cubicBezTo>
                <a:close/>
                <a:moveTo>
                  <a:pt x="1366" y="329"/>
                </a:moveTo>
                <a:cubicBezTo>
                  <a:pt x="1362" y="329"/>
                  <a:pt x="1358" y="332"/>
                  <a:pt x="1358" y="335"/>
                </a:cubicBezTo>
                <a:cubicBezTo>
                  <a:pt x="1358" y="339"/>
                  <a:pt x="1362" y="342"/>
                  <a:pt x="1366" y="342"/>
                </a:cubicBezTo>
                <a:cubicBezTo>
                  <a:pt x="1370" y="342"/>
                  <a:pt x="1373" y="339"/>
                  <a:pt x="1373" y="335"/>
                </a:cubicBezTo>
                <a:cubicBezTo>
                  <a:pt x="1373" y="332"/>
                  <a:pt x="1370" y="329"/>
                  <a:pt x="1366" y="329"/>
                </a:cubicBezTo>
                <a:close/>
                <a:moveTo>
                  <a:pt x="1388" y="329"/>
                </a:moveTo>
                <a:cubicBezTo>
                  <a:pt x="1384" y="329"/>
                  <a:pt x="1380" y="332"/>
                  <a:pt x="1380" y="335"/>
                </a:cubicBezTo>
                <a:cubicBezTo>
                  <a:pt x="1380" y="339"/>
                  <a:pt x="1384" y="342"/>
                  <a:pt x="1388" y="342"/>
                </a:cubicBezTo>
                <a:cubicBezTo>
                  <a:pt x="1392" y="342"/>
                  <a:pt x="1396" y="339"/>
                  <a:pt x="1396" y="335"/>
                </a:cubicBezTo>
                <a:cubicBezTo>
                  <a:pt x="1396" y="332"/>
                  <a:pt x="1392" y="329"/>
                  <a:pt x="1388" y="329"/>
                </a:cubicBezTo>
                <a:close/>
                <a:moveTo>
                  <a:pt x="1366" y="348"/>
                </a:moveTo>
                <a:cubicBezTo>
                  <a:pt x="1362" y="348"/>
                  <a:pt x="1358" y="351"/>
                  <a:pt x="1358" y="355"/>
                </a:cubicBezTo>
                <a:cubicBezTo>
                  <a:pt x="1358" y="359"/>
                  <a:pt x="1362" y="362"/>
                  <a:pt x="1366" y="362"/>
                </a:cubicBezTo>
                <a:cubicBezTo>
                  <a:pt x="1370" y="362"/>
                  <a:pt x="1373" y="359"/>
                  <a:pt x="1373" y="355"/>
                </a:cubicBezTo>
                <a:cubicBezTo>
                  <a:pt x="1373" y="351"/>
                  <a:pt x="1370" y="348"/>
                  <a:pt x="1366" y="348"/>
                </a:cubicBezTo>
                <a:close/>
                <a:moveTo>
                  <a:pt x="1388" y="348"/>
                </a:moveTo>
                <a:cubicBezTo>
                  <a:pt x="1384" y="348"/>
                  <a:pt x="1380" y="351"/>
                  <a:pt x="1380" y="355"/>
                </a:cubicBezTo>
                <a:cubicBezTo>
                  <a:pt x="1380" y="359"/>
                  <a:pt x="1384" y="362"/>
                  <a:pt x="1388" y="362"/>
                </a:cubicBezTo>
                <a:cubicBezTo>
                  <a:pt x="1392" y="362"/>
                  <a:pt x="1396" y="359"/>
                  <a:pt x="1396" y="355"/>
                </a:cubicBezTo>
                <a:cubicBezTo>
                  <a:pt x="1396" y="351"/>
                  <a:pt x="1392" y="348"/>
                  <a:pt x="1388" y="348"/>
                </a:cubicBezTo>
                <a:close/>
                <a:moveTo>
                  <a:pt x="1366" y="368"/>
                </a:moveTo>
                <a:cubicBezTo>
                  <a:pt x="1362" y="368"/>
                  <a:pt x="1358" y="371"/>
                  <a:pt x="1358" y="374"/>
                </a:cubicBezTo>
                <a:cubicBezTo>
                  <a:pt x="1358" y="378"/>
                  <a:pt x="1362" y="381"/>
                  <a:pt x="1366" y="381"/>
                </a:cubicBezTo>
                <a:cubicBezTo>
                  <a:pt x="1370" y="381"/>
                  <a:pt x="1373" y="378"/>
                  <a:pt x="1373" y="374"/>
                </a:cubicBezTo>
                <a:cubicBezTo>
                  <a:pt x="1373" y="371"/>
                  <a:pt x="1370" y="368"/>
                  <a:pt x="1366" y="368"/>
                </a:cubicBezTo>
                <a:close/>
                <a:moveTo>
                  <a:pt x="1388" y="368"/>
                </a:moveTo>
                <a:cubicBezTo>
                  <a:pt x="1384" y="368"/>
                  <a:pt x="1380" y="371"/>
                  <a:pt x="1380" y="374"/>
                </a:cubicBezTo>
                <a:cubicBezTo>
                  <a:pt x="1380" y="378"/>
                  <a:pt x="1384" y="381"/>
                  <a:pt x="1388" y="381"/>
                </a:cubicBezTo>
                <a:cubicBezTo>
                  <a:pt x="1392" y="381"/>
                  <a:pt x="1396" y="378"/>
                  <a:pt x="1396" y="374"/>
                </a:cubicBezTo>
                <a:cubicBezTo>
                  <a:pt x="1396" y="371"/>
                  <a:pt x="1392" y="368"/>
                  <a:pt x="1388" y="368"/>
                </a:cubicBezTo>
                <a:close/>
                <a:moveTo>
                  <a:pt x="1366" y="387"/>
                </a:moveTo>
                <a:cubicBezTo>
                  <a:pt x="1362" y="387"/>
                  <a:pt x="1358" y="390"/>
                  <a:pt x="1358" y="393"/>
                </a:cubicBezTo>
                <a:cubicBezTo>
                  <a:pt x="1358" y="397"/>
                  <a:pt x="1362" y="400"/>
                  <a:pt x="1366" y="400"/>
                </a:cubicBezTo>
                <a:cubicBezTo>
                  <a:pt x="1370" y="400"/>
                  <a:pt x="1373" y="397"/>
                  <a:pt x="1373" y="393"/>
                </a:cubicBezTo>
                <a:cubicBezTo>
                  <a:pt x="1373" y="390"/>
                  <a:pt x="1370" y="387"/>
                  <a:pt x="1366" y="387"/>
                </a:cubicBezTo>
                <a:close/>
                <a:moveTo>
                  <a:pt x="1388" y="387"/>
                </a:moveTo>
                <a:cubicBezTo>
                  <a:pt x="1384" y="387"/>
                  <a:pt x="1380" y="390"/>
                  <a:pt x="1380" y="393"/>
                </a:cubicBezTo>
                <a:cubicBezTo>
                  <a:pt x="1380" y="397"/>
                  <a:pt x="1384" y="400"/>
                  <a:pt x="1388" y="400"/>
                </a:cubicBezTo>
                <a:cubicBezTo>
                  <a:pt x="1392" y="400"/>
                  <a:pt x="1396" y="397"/>
                  <a:pt x="1396" y="393"/>
                </a:cubicBezTo>
                <a:cubicBezTo>
                  <a:pt x="1396" y="390"/>
                  <a:pt x="1392" y="387"/>
                  <a:pt x="1388" y="387"/>
                </a:cubicBezTo>
                <a:close/>
                <a:moveTo>
                  <a:pt x="1388" y="406"/>
                </a:moveTo>
                <a:cubicBezTo>
                  <a:pt x="1384" y="406"/>
                  <a:pt x="1380" y="409"/>
                  <a:pt x="1380" y="413"/>
                </a:cubicBezTo>
                <a:cubicBezTo>
                  <a:pt x="1380" y="416"/>
                  <a:pt x="1384" y="419"/>
                  <a:pt x="1388" y="419"/>
                </a:cubicBezTo>
                <a:cubicBezTo>
                  <a:pt x="1392" y="419"/>
                  <a:pt x="1396" y="416"/>
                  <a:pt x="1396" y="413"/>
                </a:cubicBezTo>
                <a:cubicBezTo>
                  <a:pt x="1396" y="409"/>
                  <a:pt x="1392" y="406"/>
                  <a:pt x="1388" y="406"/>
                </a:cubicBezTo>
                <a:close/>
                <a:moveTo>
                  <a:pt x="1232" y="446"/>
                </a:moveTo>
                <a:cubicBezTo>
                  <a:pt x="1228" y="446"/>
                  <a:pt x="1224" y="448"/>
                  <a:pt x="1224" y="452"/>
                </a:cubicBezTo>
                <a:cubicBezTo>
                  <a:pt x="1224" y="455"/>
                  <a:pt x="1228" y="458"/>
                  <a:pt x="1232" y="458"/>
                </a:cubicBezTo>
                <a:cubicBezTo>
                  <a:pt x="1236" y="458"/>
                  <a:pt x="1240" y="455"/>
                  <a:pt x="1240" y="452"/>
                </a:cubicBezTo>
                <a:cubicBezTo>
                  <a:pt x="1240" y="448"/>
                  <a:pt x="1236" y="446"/>
                  <a:pt x="1232" y="446"/>
                </a:cubicBezTo>
                <a:close/>
                <a:moveTo>
                  <a:pt x="1255" y="446"/>
                </a:moveTo>
                <a:cubicBezTo>
                  <a:pt x="1251" y="446"/>
                  <a:pt x="1247" y="448"/>
                  <a:pt x="1247" y="452"/>
                </a:cubicBezTo>
                <a:cubicBezTo>
                  <a:pt x="1247" y="455"/>
                  <a:pt x="1251" y="458"/>
                  <a:pt x="1255" y="458"/>
                </a:cubicBezTo>
                <a:cubicBezTo>
                  <a:pt x="1259" y="458"/>
                  <a:pt x="1263" y="455"/>
                  <a:pt x="1263" y="452"/>
                </a:cubicBezTo>
                <a:cubicBezTo>
                  <a:pt x="1263" y="448"/>
                  <a:pt x="1259" y="446"/>
                  <a:pt x="1255" y="446"/>
                </a:cubicBezTo>
                <a:close/>
                <a:moveTo>
                  <a:pt x="1232" y="464"/>
                </a:moveTo>
                <a:cubicBezTo>
                  <a:pt x="1228" y="464"/>
                  <a:pt x="1224" y="467"/>
                  <a:pt x="1224" y="471"/>
                </a:cubicBezTo>
                <a:cubicBezTo>
                  <a:pt x="1224" y="475"/>
                  <a:pt x="1228" y="478"/>
                  <a:pt x="1232" y="478"/>
                </a:cubicBezTo>
                <a:cubicBezTo>
                  <a:pt x="1236" y="478"/>
                  <a:pt x="1240" y="475"/>
                  <a:pt x="1240" y="471"/>
                </a:cubicBezTo>
                <a:cubicBezTo>
                  <a:pt x="1240" y="467"/>
                  <a:pt x="1236" y="464"/>
                  <a:pt x="1232" y="464"/>
                </a:cubicBezTo>
                <a:close/>
                <a:moveTo>
                  <a:pt x="1232" y="522"/>
                </a:moveTo>
                <a:cubicBezTo>
                  <a:pt x="1228" y="522"/>
                  <a:pt x="1224" y="525"/>
                  <a:pt x="1224" y="529"/>
                </a:cubicBezTo>
                <a:cubicBezTo>
                  <a:pt x="1224" y="533"/>
                  <a:pt x="1228" y="536"/>
                  <a:pt x="1232" y="536"/>
                </a:cubicBezTo>
                <a:cubicBezTo>
                  <a:pt x="1236" y="536"/>
                  <a:pt x="1240" y="533"/>
                  <a:pt x="1240" y="529"/>
                </a:cubicBezTo>
                <a:cubicBezTo>
                  <a:pt x="1240" y="525"/>
                  <a:pt x="1236" y="522"/>
                  <a:pt x="1232" y="522"/>
                </a:cubicBezTo>
                <a:close/>
                <a:moveTo>
                  <a:pt x="1232" y="542"/>
                </a:moveTo>
                <a:cubicBezTo>
                  <a:pt x="1228" y="542"/>
                  <a:pt x="1224" y="545"/>
                  <a:pt x="1224" y="549"/>
                </a:cubicBezTo>
                <a:cubicBezTo>
                  <a:pt x="1224" y="552"/>
                  <a:pt x="1228" y="556"/>
                  <a:pt x="1232" y="556"/>
                </a:cubicBezTo>
                <a:cubicBezTo>
                  <a:pt x="1236" y="556"/>
                  <a:pt x="1240" y="552"/>
                  <a:pt x="1240" y="549"/>
                </a:cubicBezTo>
                <a:cubicBezTo>
                  <a:pt x="1240" y="545"/>
                  <a:pt x="1236" y="542"/>
                  <a:pt x="1232" y="542"/>
                </a:cubicBezTo>
                <a:close/>
                <a:moveTo>
                  <a:pt x="1255" y="542"/>
                </a:moveTo>
                <a:cubicBezTo>
                  <a:pt x="1251" y="542"/>
                  <a:pt x="1247" y="545"/>
                  <a:pt x="1247" y="549"/>
                </a:cubicBezTo>
                <a:cubicBezTo>
                  <a:pt x="1247" y="552"/>
                  <a:pt x="1251" y="556"/>
                  <a:pt x="1255" y="556"/>
                </a:cubicBezTo>
                <a:cubicBezTo>
                  <a:pt x="1259" y="556"/>
                  <a:pt x="1263" y="552"/>
                  <a:pt x="1263" y="549"/>
                </a:cubicBezTo>
                <a:cubicBezTo>
                  <a:pt x="1263" y="545"/>
                  <a:pt x="1259" y="542"/>
                  <a:pt x="1255" y="542"/>
                </a:cubicBezTo>
                <a:close/>
                <a:moveTo>
                  <a:pt x="1232" y="561"/>
                </a:moveTo>
                <a:cubicBezTo>
                  <a:pt x="1228" y="561"/>
                  <a:pt x="1224" y="564"/>
                  <a:pt x="1224" y="567"/>
                </a:cubicBezTo>
                <a:cubicBezTo>
                  <a:pt x="1224" y="571"/>
                  <a:pt x="1228" y="574"/>
                  <a:pt x="1232" y="574"/>
                </a:cubicBezTo>
                <a:cubicBezTo>
                  <a:pt x="1236" y="574"/>
                  <a:pt x="1240" y="571"/>
                  <a:pt x="1240" y="567"/>
                </a:cubicBezTo>
                <a:cubicBezTo>
                  <a:pt x="1240" y="564"/>
                  <a:pt x="1236" y="561"/>
                  <a:pt x="1232" y="561"/>
                </a:cubicBezTo>
                <a:close/>
                <a:moveTo>
                  <a:pt x="1255" y="561"/>
                </a:moveTo>
                <a:cubicBezTo>
                  <a:pt x="1251" y="561"/>
                  <a:pt x="1247" y="564"/>
                  <a:pt x="1247" y="567"/>
                </a:cubicBezTo>
                <a:cubicBezTo>
                  <a:pt x="1247" y="571"/>
                  <a:pt x="1251" y="574"/>
                  <a:pt x="1255" y="574"/>
                </a:cubicBezTo>
                <a:cubicBezTo>
                  <a:pt x="1259" y="574"/>
                  <a:pt x="1263" y="571"/>
                  <a:pt x="1263" y="567"/>
                </a:cubicBezTo>
                <a:cubicBezTo>
                  <a:pt x="1263" y="564"/>
                  <a:pt x="1259" y="561"/>
                  <a:pt x="1255" y="561"/>
                </a:cubicBezTo>
                <a:close/>
                <a:moveTo>
                  <a:pt x="1232" y="580"/>
                </a:moveTo>
                <a:cubicBezTo>
                  <a:pt x="1228" y="580"/>
                  <a:pt x="1224" y="583"/>
                  <a:pt x="1224" y="587"/>
                </a:cubicBezTo>
                <a:cubicBezTo>
                  <a:pt x="1224" y="590"/>
                  <a:pt x="1228" y="593"/>
                  <a:pt x="1232" y="593"/>
                </a:cubicBezTo>
                <a:cubicBezTo>
                  <a:pt x="1236" y="593"/>
                  <a:pt x="1240" y="590"/>
                  <a:pt x="1240" y="587"/>
                </a:cubicBezTo>
                <a:cubicBezTo>
                  <a:pt x="1240" y="583"/>
                  <a:pt x="1236" y="580"/>
                  <a:pt x="1232" y="580"/>
                </a:cubicBezTo>
                <a:close/>
                <a:moveTo>
                  <a:pt x="1255" y="580"/>
                </a:moveTo>
                <a:cubicBezTo>
                  <a:pt x="1251" y="580"/>
                  <a:pt x="1247" y="583"/>
                  <a:pt x="1247" y="587"/>
                </a:cubicBezTo>
                <a:cubicBezTo>
                  <a:pt x="1247" y="590"/>
                  <a:pt x="1251" y="593"/>
                  <a:pt x="1255" y="593"/>
                </a:cubicBezTo>
                <a:cubicBezTo>
                  <a:pt x="1259" y="593"/>
                  <a:pt x="1263" y="590"/>
                  <a:pt x="1263" y="587"/>
                </a:cubicBezTo>
                <a:cubicBezTo>
                  <a:pt x="1263" y="583"/>
                  <a:pt x="1259" y="580"/>
                  <a:pt x="1255" y="580"/>
                </a:cubicBezTo>
                <a:close/>
                <a:moveTo>
                  <a:pt x="1299" y="446"/>
                </a:moveTo>
                <a:cubicBezTo>
                  <a:pt x="1295" y="446"/>
                  <a:pt x="1291" y="448"/>
                  <a:pt x="1291" y="452"/>
                </a:cubicBezTo>
                <a:cubicBezTo>
                  <a:pt x="1291" y="455"/>
                  <a:pt x="1295" y="458"/>
                  <a:pt x="1299" y="458"/>
                </a:cubicBezTo>
                <a:cubicBezTo>
                  <a:pt x="1303" y="458"/>
                  <a:pt x="1307" y="455"/>
                  <a:pt x="1307" y="452"/>
                </a:cubicBezTo>
                <a:cubicBezTo>
                  <a:pt x="1307" y="448"/>
                  <a:pt x="1303" y="446"/>
                  <a:pt x="1299" y="446"/>
                </a:cubicBezTo>
                <a:close/>
                <a:moveTo>
                  <a:pt x="1299" y="464"/>
                </a:moveTo>
                <a:cubicBezTo>
                  <a:pt x="1295" y="464"/>
                  <a:pt x="1291" y="467"/>
                  <a:pt x="1291" y="471"/>
                </a:cubicBezTo>
                <a:cubicBezTo>
                  <a:pt x="1291" y="475"/>
                  <a:pt x="1295" y="478"/>
                  <a:pt x="1299" y="478"/>
                </a:cubicBezTo>
                <a:cubicBezTo>
                  <a:pt x="1303" y="478"/>
                  <a:pt x="1307" y="475"/>
                  <a:pt x="1307" y="471"/>
                </a:cubicBezTo>
                <a:cubicBezTo>
                  <a:pt x="1307" y="467"/>
                  <a:pt x="1303" y="464"/>
                  <a:pt x="1299" y="464"/>
                </a:cubicBezTo>
                <a:close/>
                <a:moveTo>
                  <a:pt x="1299" y="484"/>
                </a:moveTo>
                <a:cubicBezTo>
                  <a:pt x="1295" y="484"/>
                  <a:pt x="1291" y="487"/>
                  <a:pt x="1291" y="490"/>
                </a:cubicBezTo>
                <a:cubicBezTo>
                  <a:pt x="1291" y="494"/>
                  <a:pt x="1295" y="497"/>
                  <a:pt x="1299" y="497"/>
                </a:cubicBezTo>
                <a:cubicBezTo>
                  <a:pt x="1303" y="497"/>
                  <a:pt x="1307" y="494"/>
                  <a:pt x="1307" y="490"/>
                </a:cubicBezTo>
                <a:cubicBezTo>
                  <a:pt x="1307" y="487"/>
                  <a:pt x="1303" y="484"/>
                  <a:pt x="1299" y="484"/>
                </a:cubicBezTo>
                <a:close/>
                <a:moveTo>
                  <a:pt x="1277" y="542"/>
                </a:moveTo>
                <a:cubicBezTo>
                  <a:pt x="1273" y="542"/>
                  <a:pt x="1269" y="545"/>
                  <a:pt x="1269" y="549"/>
                </a:cubicBezTo>
                <a:cubicBezTo>
                  <a:pt x="1269" y="552"/>
                  <a:pt x="1273" y="556"/>
                  <a:pt x="1277" y="556"/>
                </a:cubicBezTo>
                <a:cubicBezTo>
                  <a:pt x="1281" y="556"/>
                  <a:pt x="1285" y="552"/>
                  <a:pt x="1285" y="549"/>
                </a:cubicBezTo>
                <a:cubicBezTo>
                  <a:pt x="1285" y="545"/>
                  <a:pt x="1281" y="542"/>
                  <a:pt x="1277" y="542"/>
                </a:cubicBezTo>
                <a:close/>
                <a:moveTo>
                  <a:pt x="1299" y="542"/>
                </a:moveTo>
                <a:cubicBezTo>
                  <a:pt x="1295" y="542"/>
                  <a:pt x="1291" y="545"/>
                  <a:pt x="1291" y="549"/>
                </a:cubicBezTo>
                <a:cubicBezTo>
                  <a:pt x="1291" y="552"/>
                  <a:pt x="1295" y="556"/>
                  <a:pt x="1299" y="556"/>
                </a:cubicBezTo>
                <a:cubicBezTo>
                  <a:pt x="1303" y="556"/>
                  <a:pt x="1307" y="552"/>
                  <a:pt x="1307" y="549"/>
                </a:cubicBezTo>
                <a:cubicBezTo>
                  <a:pt x="1307" y="545"/>
                  <a:pt x="1303" y="542"/>
                  <a:pt x="1299" y="542"/>
                </a:cubicBezTo>
                <a:close/>
                <a:moveTo>
                  <a:pt x="1277" y="561"/>
                </a:moveTo>
                <a:cubicBezTo>
                  <a:pt x="1273" y="561"/>
                  <a:pt x="1269" y="564"/>
                  <a:pt x="1269" y="567"/>
                </a:cubicBezTo>
                <a:cubicBezTo>
                  <a:pt x="1269" y="571"/>
                  <a:pt x="1273" y="574"/>
                  <a:pt x="1277" y="574"/>
                </a:cubicBezTo>
                <a:cubicBezTo>
                  <a:pt x="1281" y="574"/>
                  <a:pt x="1285" y="571"/>
                  <a:pt x="1285" y="567"/>
                </a:cubicBezTo>
                <a:cubicBezTo>
                  <a:pt x="1285" y="564"/>
                  <a:pt x="1281" y="561"/>
                  <a:pt x="1277" y="561"/>
                </a:cubicBezTo>
                <a:close/>
                <a:moveTo>
                  <a:pt x="1299" y="561"/>
                </a:moveTo>
                <a:cubicBezTo>
                  <a:pt x="1295" y="561"/>
                  <a:pt x="1291" y="564"/>
                  <a:pt x="1291" y="567"/>
                </a:cubicBezTo>
                <a:cubicBezTo>
                  <a:pt x="1291" y="571"/>
                  <a:pt x="1295" y="574"/>
                  <a:pt x="1299" y="574"/>
                </a:cubicBezTo>
                <a:cubicBezTo>
                  <a:pt x="1303" y="574"/>
                  <a:pt x="1307" y="571"/>
                  <a:pt x="1307" y="567"/>
                </a:cubicBezTo>
                <a:cubicBezTo>
                  <a:pt x="1307" y="564"/>
                  <a:pt x="1303" y="561"/>
                  <a:pt x="1299" y="561"/>
                </a:cubicBezTo>
                <a:close/>
                <a:moveTo>
                  <a:pt x="1277" y="580"/>
                </a:moveTo>
                <a:cubicBezTo>
                  <a:pt x="1273" y="580"/>
                  <a:pt x="1269" y="583"/>
                  <a:pt x="1269" y="587"/>
                </a:cubicBezTo>
                <a:cubicBezTo>
                  <a:pt x="1269" y="590"/>
                  <a:pt x="1273" y="593"/>
                  <a:pt x="1277" y="593"/>
                </a:cubicBezTo>
                <a:cubicBezTo>
                  <a:pt x="1281" y="593"/>
                  <a:pt x="1285" y="590"/>
                  <a:pt x="1285" y="587"/>
                </a:cubicBezTo>
                <a:cubicBezTo>
                  <a:pt x="1285" y="583"/>
                  <a:pt x="1281" y="580"/>
                  <a:pt x="1277" y="580"/>
                </a:cubicBezTo>
                <a:close/>
                <a:moveTo>
                  <a:pt x="1299" y="580"/>
                </a:moveTo>
                <a:cubicBezTo>
                  <a:pt x="1295" y="580"/>
                  <a:pt x="1291" y="583"/>
                  <a:pt x="1291" y="587"/>
                </a:cubicBezTo>
                <a:cubicBezTo>
                  <a:pt x="1291" y="590"/>
                  <a:pt x="1295" y="593"/>
                  <a:pt x="1299" y="593"/>
                </a:cubicBezTo>
                <a:cubicBezTo>
                  <a:pt x="1303" y="593"/>
                  <a:pt x="1307" y="590"/>
                  <a:pt x="1307" y="587"/>
                </a:cubicBezTo>
                <a:cubicBezTo>
                  <a:pt x="1307" y="583"/>
                  <a:pt x="1303" y="580"/>
                  <a:pt x="1299" y="580"/>
                </a:cubicBezTo>
                <a:close/>
                <a:moveTo>
                  <a:pt x="1321" y="446"/>
                </a:moveTo>
                <a:cubicBezTo>
                  <a:pt x="1317" y="446"/>
                  <a:pt x="1313" y="448"/>
                  <a:pt x="1313" y="452"/>
                </a:cubicBezTo>
                <a:cubicBezTo>
                  <a:pt x="1313" y="455"/>
                  <a:pt x="1317" y="458"/>
                  <a:pt x="1321" y="458"/>
                </a:cubicBezTo>
                <a:cubicBezTo>
                  <a:pt x="1325" y="458"/>
                  <a:pt x="1328" y="455"/>
                  <a:pt x="1328" y="452"/>
                </a:cubicBezTo>
                <a:cubicBezTo>
                  <a:pt x="1328" y="448"/>
                  <a:pt x="1325" y="446"/>
                  <a:pt x="1321" y="446"/>
                </a:cubicBezTo>
                <a:close/>
                <a:moveTo>
                  <a:pt x="1344" y="446"/>
                </a:moveTo>
                <a:cubicBezTo>
                  <a:pt x="1339" y="446"/>
                  <a:pt x="1336" y="448"/>
                  <a:pt x="1336" y="452"/>
                </a:cubicBezTo>
                <a:cubicBezTo>
                  <a:pt x="1336" y="455"/>
                  <a:pt x="1339" y="458"/>
                  <a:pt x="1344" y="458"/>
                </a:cubicBezTo>
                <a:cubicBezTo>
                  <a:pt x="1348" y="458"/>
                  <a:pt x="1351" y="455"/>
                  <a:pt x="1351" y="452"/>
                </a:cubicBezTo>
                <a:cubicBezTo>
                  <a:pt x="1351" y="448"/>
                  <a:pt x="1348" y="446"/>
                  <a:pt x="1344" y="446"/>
                </a:cubicBezTo>
                <a:close/>
                <a:moveTo>
                  <a:pt x="1321" y="464"/>
                </a:moveTo>
                <a:cubicBezTo>
                  <a:pt x="1317" y="464"/>
                  <a:pt x="1313" y="467"/>
                  <a:pt x="1313" y="471"/>
                </a:cubicBezTo>
                <a:cubicBezTo>
                  <a:pt x="1313" y="475"/>
                  <a:pt x="1317" y="478"/>
                  <a:pt x="1321" y="478"/>
                </a:cubicBezTo>
                <a:cubicBezTo>
                  <a:pt x="1325" y="478"/>
                  <a:pt x="1328" y="475"/>
                  <a:pt x="1328" y="471"/>
                </a:cubicBezTo>
                <a:cubicBezTo>
                  <a:pt x="1328" y="467"/>
                  <a:pt x="1325" y="464"/>
                  <a:pt x="1321" y="464"/>
                </a:cubicBezTo>
                <a:close/>
                <a:moveTo>
                  <a:pt x="1344" y="464"/>
                </a:moveTo>
                <a:cubicBezTo>
                  <a:pt x="1339" y="464"/>
                  <a:pt x="1336" y="467"/>
                  <a:pt x="1336" y="471"/>
                </a:cubicBezTo>
                <a:cubicBezTo>
                  <a:pt x="1336" y="475"/>
                  <a:pt x="1339" y="478"/>
                  <a:pt x="1344" y="478"/>
                </a:cubicBezTo>
                <a:cubicBezTo>
                  <a:pt x="1348" y="478"/>
                  <a:pt x="1351" y="475"/>
                  <a:pt x="1351" y="471"/>
                </a:cubicBezTo>
                <a:cubicBezTo>
                  <a:pt x="1351" y="467"/>
                  <a:pt x="1348" y="464"/>
                  <a:pt x="1344" y="464"/>
                </a:cubicBezTo>
                <a:close/>
                <a:moveTo>
                  <a:pt x="1321" y="484"/>
                </a:moveTo>
                <a:cubicBezTo>
                  <a:pt x="1317" y="484"/>
                  <a:pt x="1313" y="487"/>
                  <a:pt x="1313" y="490"/>
                </a:cubicBezTo>
                <a:cubicBezTo>
                  <a:pt x="1313" y="494"/>
                  <a:pt x="1317" y="497"/>
                  <a:pt x="1321" y="497"/>
                </a:cubicBezTo>
                <a:cubicBezTo>
                  <a:pt x="1325" y="497"/>
                  <a:pt x="1328" y="494"/>
                  <a:pt x="1328" y="490"/>
                </a:cubicBezTo>
                <a:cubicBezTo>
                  <a:pt x="1328" y="487"/>
                  <a:pt x="1325" y="484"/>
                  <a:pt x="1321" y="484"/>
                </a:cubicBezTo>
                <a:close/>
                <a:moveTo>
                  <a:pt x="1321" y="522"/>
                </a:moveTo>
                <a:cubicBezTo>
                  <a:pt x="1317" y="522"/>
                  <a:pt x="1313" y="525"/>
                  <a:pt x="1313" y="529"/>
                </a:cubicBezTo>
                <a:cubicBezTo>
                  <a:pt x="1313" y="533"/>
                  <a:pt x="1317" y="536"/>
                  <a:pt x="1321" y="536"/>
                </a:cubicBezTo>
                <a:cubicBezTo>
                  <a:pt x="1325" y="536"/>
                  <a:pt x="1328" y="533"/>
                  <a:pt x="1328" y="529"/>
                </a:cubicBezTo>
                <a:cubicBezTo>
                  <a:pt x="1328" y="525"/>
                  <a:pt x="1325" y="522"/>
                  <a:pt x="1321" y="522"/>
                </a:cubicBezTo>
                <a:close/>
                <a:moveTo>
                  <a:pt x="1344" y="522"/>
                </a:moveTo>
                <a:cubicBezTo>
                  <a:pt x="1339" y="522"/>
                  <a:pt x="1336" y="525"/>
                  <a:pt x="1336" y="529"/>
                </a:cubicBezTo>
                <a:cubicBezTo>
                  <a:pt x="1336" y="533"/>
                  <a:pt x="1339" y="536"/>
                  <a:pt x="1344" y="536"/>
                </a:cubicBezTo>
                <a:cubicBezTo>
                  <a:pt x="1348" y="536"/>
                  <a:pt x="1351" y="533"/>
                  <a:pt x="1351" y="529"/>
                </a:cubicBezTo>
                <a:cubicBezTo>
                  <a:pt x="1351" y="525"/>
                  <a:pt x="1348" y="522"/>
                  <a:pt x="1344" y="522"/>
                </a:cubicBezTo>
                <a:close/>
                <a:moveTo>
                  <a:pt x="1321" y="542"/>
                </a:moveTo>
                <a:cubicBezTo>
                  <a:pt x="1317" y="542"/>
                  <a:pt x="1313" y="545"/>
                  <a:pt x="1313" y="549"/>
                </a:cubicBezTo>
                <a:cubicBezTo>
                  <a:pt x="1313" y="552"/>
                  <a:pt x="1317" y="556"/>
                  <a:pt x="1321" y="556"/>
                </a:cubicBezTo>
                <a:cubicBezTo>
                  <a:pt x="1325" y="556"/>
                  <a:pt x="1328" y="552"/>
                  <a:pt x="1328" y="549"/>
                </a:cubicBezTo>
                <a:cubicBezTo>
                  <a:pt x="1328" y="545"/>
                  <a:pt x="1325" y="542"/>
                  <a:pt x="1321" y="542"/>
                </a:cubicBezTo>
                <a:close/>
                <a:moveTo>
                  <a:pt x="1344" y="542"/>
                </a:moveTo>
                <a:cubicBezTo>
                  <a:pt x="1339" y="542"/>
                  <a:pt x="1336" y="545"/>
                  <a:pt x="1336" y="549"/>
                </a:cubicBezTo>
                <a:cubicBezTo>
                  <a:pt x="1336" y="552"/>
                  <a:pt x="1339" y="556"/>
                  <a:pt x="1344" y="556"/>
                </a:cubicBezTo>
                <a:cubicBezTo>
                  <a:pt x="1348" y="556"/>
                  <a:pt x="1351" y="552"/>
                  <a:pt x="1351" y="549"/>
                </a:cubicBezTo>
                <a:cubicBezTo>
                  <a:pt x="1351" y="545"/>
                  <a:pt x="1348" y="542"/>
                  <a:pt x="1344" y="542"/>
                </a:cubicBezTo>
                <a:close/>
                <a:moveTo>
                  <a:pt x="1321" y="561"/>
                </a:moveTo>
                <a:cubicBezTo>
                  <a:pt x="1317" y="561"/>
                  <a:pt x="1313" y="564"/>
                  <a:pt x="1313" y="567"/>
                </a:cubicBezTo>
                <a:cubicBezTo>
                  <a:pt x="1313" y="571"/>
                  <a:pt x="1317" y="574"/>
                  <a:pt x="1321" y="574"/>
                </a:cubicBezTo>
                <a:cubicBezTo>
                  <a:pt x="1325" y="574"/>
                  <a:pt x="1328" y="571"/>
                  <a:pt x="1328" y="567"/>
                </a:cubicBezTo>
                <a:cubicBezTo>
                  <a:pt x="1328" y="564"/>
                  <a:pt x="1325" y="561"/>
                  <a:pt x="1321" y="561"/>
                </a:cubicBezTo>
                <a:close/>
                <a:moveTo>
                  <a:pt x="1344" y="561"/>
                </a:moveTo>
                <a:cubicBezTo>
                  <a:pt x="1339" y="561"/>
                  <a:pt x="1336" y="564"/>
                  <a:pt x="1336" y="567"/>
                </a:cubicBezTo>
                <a:cubicBezTo>
                  <a:pt x="1336" y="571"/>
                  <a:pt x="1339" y="574"/>
                  <a:pt x="1344" y="574"/>
                </a:cubicBezTo>
                <a:cubicBezTo>
                  <a:pt x="1348" y="574"/>
                  <a:pt x="1351" y="571"/>
                  <a:pt x="1351" y="567"/>
                </a:cubicBezTo>
                <a:cubicBezTo>
                  <a:pt x="1351" y="564"/>
                  <a:pt x="1348" y="561"/>
                  <a:pt x="1344" y="561"/>
                </a:cubicBezTo>
                <a:close/>
                <a:moveTo>
                  <a:pt x="1321" y="580"/>
                </a:moveTo>
                <a:cubicBezTo>
                  <a:pt x="1317" y="580"/>
                  <a:pt x="1313" y="583"/>
                  <a:pt x="1313" y="587"/>
                </a:cubicBezTo>
                <a:cubicBezTo>
                  <a:pt x="1313" y="590"/>
                  <a:pt x="1317" y="593"/>
                  <a:pt x="1321" y="593"/>
                </a:cubicBezTo>
                <a:cubicBezTo>
                  <a:pt x="1325" y="593"/>
                  <a:pt x="1328" y="590"/>
                  <a:pt x="1328" y="587"/>
                </a:cubicBezTo>
                <a:cubicBezTo>
                  <a:pt x="1328" y="583"/>
                  <a:pt x="1325" y="580"/>
                  <a:pt x="1321" y="580"/>
                </a:cubicBezTo>
                <a:close/>
                <a:moveTo>
                  <a:pt x="1344" y="580"/>
                </a:moveTo>
                <a:cubicBezTo>
                  <a:pt x="1339" y="580"/>
                  <a:pt x="1336" y="583"/>
                  <a:pt x="1336" y="587"/>
                </a:cubicBezTo>
                <a:cubicBezTo>
                  <a:pt x="1336" y="590"/>
                  <a:pt x="1339" y="593"/>
                  <a:pt x="1344" y="593"/>
                </a:cubicBezTo>
                <a:cubicBezTo>
                  <a:pt x="1348" y="593"/>
                  <a:pt x="1351" y="590"/>
                  <a:pt x="1351" y="587"/>
                </a:cubicBezTo>
                <a:cubicBezTo>
                  <a:pt x="1351" y="583"/>
                  <a:pt x="1348" y="580"/>
                  <a:pt x="1344" y="580"/>
                </a:cubicBezTo>
                <a:close/>
                <a:moveTo>
                  <a:pt x="1366" y="446"/>
                </a:moveTo>
                <a:cubicBezTo>
                  <a:pt x="1362" y="446"/>
                  <a:pt x="1358" y="448"/>
                  <a:pt x="1358" y="452"/>
                </a:cubicBezTo>
                <a:cubicBezTo>
                  <a:pt x="1358" y="455"/>
                  <a:pt x="1362" y="458"/>
                  <a:pt x="1366" y="458"/>
                </a:cubicBezTo>
                <a:cubicBezTo>
                  <a:pt x="1370" y="458"/>
                  <a:pt x="1373" y="455"/>
                  <a:pt x="1373" y="452"/>
                </a:cubicBezTo>
                <a:cubicBezTo>
                  <a:pt x="1373" y="448"/>
                  <a:pt x="1370" y="446"/>
                  <a:pt x="1366" y="446"/>
                </a:cubicBezTo>
                <a:close/>
                <a:moveTo>
                  <a:pt x="1388" y="446"/>
                </a:moveTo>
                <a:cubicBezTo>
                  <a:pt x="1384" y="446"/>
                  <a:pt x="1380" y="448"/>
                  <a:pt x="1380" y="452"/>
                </a:cubicBezTo>
                <a:cubicBezTo>
                  <a:pt x="1380" y="455"/>
                  <a:pt x="1384" y="458"/>
                  <a:pt x="1388" y="458"/>
                </a:cubicBezTo>
                <a:cubicBezTo>
                  <a:pt x="1392" y="458"/>
                  <a:pt x="1396" y="455"/>
                  <a:pt x="1396" y="452"/>
                </a:cubicBezTo>
                <a:cubicBezTo>
                  <a:pt x="1396" y="448"/>
                  <a:pt x="1392" y="446"/>
                  <a:pt x="1388" y="446"/>
                </a:cubicBezTo>
                <a:close/>
                <a:moveTo>
                  <a:pt x="1366" y="464"/>
                </a:moveTo>
                <a:cubicBezTo>
                  <a:pt x="1362" y="464"/>
                  <a:pt x="1358" y="467"/>
                  <a:pt x="1358" y="471"/>
                </a:cubicBezTo>
                <a:cubicBezTo>
                  <a:pt x="1358" y="475"/>
                  <a:pt x="1362" y="478"/>
                  <a:pt x="1366" y="478"/>
                </a:cubicBezTo>
                <a:cubicBezTo>
                  <a:pt x="1370" y="478"/>
                  <a:pt x="1373" y="475"/>
                  <a:pt x="1373" y="471"/>
                </a:cubicBezTo>
                <a:cubicBezTo>
                  <a:pt x="1373" y="467"/>
                  <a:pt x="1370" y="464"/>
                  <a:pt x="1366" y="464"/>
                </a:cubicBezTo>
                <a:close/>
                <a:moveTo>
                  <a:pt x="1388" y="464"/>
                </a:moveTo>
                <a:cubicBezTo>
                  <a:pt x="1384" y="464"/>
                  <a:pt x="1380" y="467"/>
                  <a:pt x="1380" y="471"/>
                </a:cubicBezTo>
                <a:cubicBezTo>
                  <a:pt x="1380" y="475"/>
                  <a:pt x="1384" y="478"/>
                  <a:pt x="1388" y="478"/>
                </a:cubicBezTo>
                <a:cubicBezTo>
                  <a:pt x="1392" y="478"/>
                  <a:pt x="1396" y="475"/>
                  <a:pt x="1396" y="471"/>
                </a:cubicBezTo>
                <a:cubicBezTo>
                  <a:pt x="1396" y="467"/>
                  <a:pt x="1392" y="464"/>
                  <a:pt x="1388" y="464"/>
                </a:cubicBezTo>
                <a:close/>
                <a:moveTo>
                  <a:pt x="1366" y="484"/>
                </a:moveTo>
                <a:cubicBezTo>
                  <a:pt x="1362" y="484"/>
                  <a:pt x="1358" y="487"/>
                  <a:pt x="1358" y="490"/>
                </a:cubicBezTo>
                <a:cubicBezTo>
                  <a:pt x="1358" y="494"/>
                  <a:pt x="1362" y="497"/>
                  <a:pt x="1366" y="497"/>
                </a:cubicBezTo>
                <a:cubicBezTo>
                  <a:pt x="1370" y="497"/>
                  <a:pt x="1373" y="494"/>
                  <a:pt x="1373" y="490"/>
                </a:cubicBezTo>
                <a:cubicBezTo>
                  <a:pt x="1373" y="487"/>
                  <a:pt x="1370" y="484"/>
                  <a:pt x="1366" y="484"/>
                </a:cubicBezTo>
                <a:close/>
                <a:moveTo>
                  <a:pt x="1388" y="484"/>
                </a:moveTo>
                <a:cubicBezTo>
                  <a:pt x="1384" y="484"/>
                  <a:pt x="1380" y="487"/>
                  <a:pt x="1380" y="490"/>
                </a:cubicBezTo>
                <a:cubicBezTo>
                  <a:pt x="1380" y="494"/>
                  <a:pt x="1384" y="497"/>
                  <a:pt x="1388" y="497"/>
                </a:cubicBezTo>
                <a:cubicBezTo>
                  <a:pt x="1392" y="497"/>
                  <a:pt x="1396" y="494"/>
                  <a:pt x="1396" y="490"/>
                </a:cubicBezTo>
                <a:cubicBezTo>
                  <a:pt x="1396" y="487"/>
                  <a:pt x="1392" y="484"/>
                  <a:pt x="1388" y="484"/>
                </a:cubicBezTo>
                <a:close/>
                <a:moveTo>
                  <a:pt x="1366" y="503"/>
                </a:moveTo>
                <a:cubicBezTo>
                  <a:pt x="1362" y="503"/>
                  <a:pt x="1358" y="506"/>
                  <a:pt x="1358" y="509"/>
                </a:cubicBezTo>
                <a:cubicBezTo>
                  <a:pt x="1358" y="513"/>
                  <a:pt x="1362" y="516"/>
                  <a:pt x="1366" y="516"/>
                </a:cubicBezTo>
                <a:cubicBezTo>
                  <a:pt x="1370" y="516"/>
                  <a:pt x="1373" y="513"/>
                  <a:pt x="1373" y="509"/>
                </a:cubicBezTo>
                <a:cubicBezTo>
                  <a:pt x="1373" y="506"/>
                  <a:pt x="1370" y="503"/>
                  <a:pt x="1366" y="503"/>
                </a:cubicBezTo>
                <a:close/>
                <a:moveTo>
                  <a:pt x="1388" y="503"/>
                </a:moveTo>
                <a:cubicBezTo>
                  <a:pt x="1384" y="503"/>
                  <a:pt x="1380" y="506"/>
                  <a:pt x="1380" y="509"/>
                </a:cubicBezTo>
                <a:cubicBezTo>
                  <a:pt x="1380" y="513"/>
                  <a:pt x="1384" y="516"/>
                  <a:pt x="1388" y="516"/>
                </a:cubicBezTo>
                <a:cubicBezTo>
                  <a:pt x="1392" y="516"/>
                  <a:pt x="1396" y="513"/>
                  <a:pt x="1396" y="509"/>
                </a:cubicBezTo>
                <a:cubicBezTo>
                  <a:pt x="1396" y="506"/>
                  <a:pt x="1392" y="503"/>
                  <a:pt x="1388" y="503"/>
                </a:cubicBezTo>
                <a:close/>
                <a:moveTo>
                  <a:pt x="1366" y="522"/>
                </a:moveTo>
                <a:cubicBezTo>
                  <a:pt x="1362" y="522"/>
                  <a:pt x="1358" y="525"/>
                  <a:pt x="1358" y="529"/>
                </a:cubicBezTo>
                <a:cubicBezTo>
                  <a:pt x="1358" y="533"/>
                  <a:pt x="1362" y="536"/>
                  <a:pt x="1366" y="536"/>
                </a:cubicBezTo>
                <a:cubicBezTo>
                  <a:pt x="1370" y="536"/>
                  <a:pt x="1373" y="533"/>
                  <a:pt x="1373" y="529"/>
                </a:cubicBezTo>
                <a:cubicBezTo>
                  <a:pt x="1373" y="525"/>
                  <a:pt x="1370" y="522"/>
                  <a:pt x="1366" y="522"/>
                </a:cubicBezTo>
                <a:close/>
                <a:moveTo>
                  <a:pt x="1388" y="522"/>
                </a:moveTo>
                <a:cubicBezTo>
                  <a:pt x="1384" y="522"/>
                  <a:pt x="1380" y="525"/>
                  <a:pt x="1380" y="529"/>
                </a:cubicBezTo>
                <a:cubicBezTo>
                  <a:pt x="1380" y="533"/>
                  <a:pt x="1384" y="536"/>
                  <a:pt x="1388" y="536"/>
                </a:cubicBezTo>
                <a:cubicBezTo>
                  <a:pt x="1392" y="536"/>
                  <a:pt x="1396" y="533"/>
                  <a:pt x="1396" y="529"/>
                </a:cubicBezTo>
                <a:cubicBezTo>
                  <a:pt x="1396" y="525"/>
                  <a:pt x="1392" y="522"/>
                  <a:pt x="1388" y="522"/>
                </a:cubicBezTo>
                <a:close/>
                <a:moveTo>
                  <a:pt x="1388" y="542"/>
                </a:moveTo>
                <a:cubicBezTo>
                  <a:pt x="1384" y="542"/>
                  <a:pt x="1380" y="545"/>
                  <a:pt x="1380" y="549"/>
                </a:cubicBezTo>
                <a:cubicBezTo>
                  <a:pt x="1380" y="552"/>
                  <a:pt x="1384" y="556"/>
                  <a:pt x="1388" y="556"/>
                </a:cubicBezTo>
                <a:cubicBezTo>
                  <a:pt x="1392" y="556"/>
                  <a:pt x="1396" y="552"/>
                  <a:pt x="1396" y="549"/>
                </a:cubicBezTo>
                <a:cubicBezTo>
                  <a:pt x="1396" y="545"/>
                  <a:pt x="1392" y="542"/>
                  <a:pt x="1388" y="542"/>
                </a:cubicBezTo>
                <a:close/>
                <a:moveTo>
                  <a:pt x="1388" y="561"/>
                </a:moveTo>
                <a:cubicBezTo>
                  <a:pt x="1384" y="561"/>
                  <a:pt x="1380" y="564"/>
                  <a:pt x="1380" y="567"/>
                </a:cubicBezTo>
                <a:cubicBezTo>
                  <a:pt x="1380" y="571"/>
                  <a:pt x="1384" y="574"/>
                  <a:pt x="1388" y="574"/>
                </a:cubicBezTo>
                <a:cubicBezTo>
                  <a:pt x="1392" y="574"/>
                  <a:pt x="1396" y="571"/>
                  <a:pt x="1396" y="567"/>
                </a:cubicBezTo>
                <a:cubicBezTo>
                  <a:pt x="1396" y="564"/>
                  <a:pt x="1392" y="561"/>
                  <a:pt x="1388" y="561"/>
                </a:cubicBezTo>
                <a:close/>
                <a:moveTo>
                  <a:pt x="1366" y="580"/>
                </a:moveTo>
                <a:cubicBezTo>
                  <a:pt x="1362" y="580"/>
                  <a:pt x="1358" y="583"/>
                  <a:pt x="1358" y="587"/>
                </a:cubicBezTo>
                <a:cubicBezTo>
                  <a:pt x="1358" y="590"/>
                  <a:pt x="1362" y="593"/>
                  <a:pt x="1366" y="593"/>
                </a:cubicBezTo>
                <a:cubicBezTo>
                  <a:pt x="1370" y="593"/>
                  <a:pt x="1373" y="590"/>
                  <a:pt x="1373" y="587"/>
                </a:cubicBezTo>
                <a:cubicBezTo>
                  <a:pt x="1373" y="583"/>
                  <a:pt x="1370" y="580"/>
                  <a:pt x="1366" y="580"/>
                </a:cubicBezTo>
                <a:close/>
                <a:moveTo>
                  <a:pt x="1410" y="290"/>
                </a:moveTo>
                <a:cubicBezTo>
                  <a:pt x="1406" y="290"/>
                  <a:pt x="1402" y="293"/>
                  <a:pt x="1402" y="296"/>
                </a:cubicBezTo>
                <a:cubicBezTo>
                  <a:pt x="1402" y="300"/>
                  <a:pt x="1406" y="303"/>
                  <a:pt x="1410" y="303"/>
                </a:cubicBezTo>
                <a:cubicBezTo>
                  <a:pt x="1414" y="303"/>
                  <a:pt x="1417" y="300"/>
                  <a:pt x="1417" y="296"/>
                </a:cubicBezTo>
                <a:cubicBezTo>
                  <a:pt x="1417" y="293"/>
                  <a:pt x="1414" y="290"/>
                  <a:pt x="1410" y="290"/>
                </a:cubicBezTo>
                <a:close/>
                <a:moveTo>
                  <a:pt x="1432" y="290"/>
                </a:moveTo>
                <a:cubicBezTo>
                  <a:pt x="1428" y="290"/>
                  <a:pt x="1425" y="293"/>
                  <a:pt x="1425" y="296"/>
                </a:cubicBezTo>
                <a:cubicBezTo>
                  <a:pt x="1425" y="300"/>
                  <a:pt x="1428" y="303"/>
                  <a:pt x="1432" y="303"/>
                </a:cubicBezTo>
                <a:cubicBezTo>
                  <a:pt x="1437" y="303"/>
                  <a:pt x="1440" y="300"/>
                  <a:pt x="1440" y="296"/>
                </a:cubicBezTo>
                <a:cubicBezTo>
                  <a:pt x="1440" y="293"/>
                  <a:pt x="1437" y="290"/>
                  <a:pt x="1432" y="290"/>
                </a:cubicBezTo>
                <a:close/>
                <a:moveTo>
                  <a:pt x="1410" y="309"/>
                </a:moveTo>
                <a:cubicBezTo>
                  <a:pt x="1406" y="309"/>
                  <a:pt x="1402" y="312"/>
                  <a:pt x="1402" y="316"/>
                </a:cubicBezTo>
                <a:cubicBezTo>
                  <a:pt x="1402" y="320"/>
                  <a:pt x="1406" y="323"/>
                  <a:pt x="1410" y="323"/>
                </a:cubicBezTo>
                <a:cubicBezTo>
                  <a:pt x="1414" y="323"/>
                  <a:pt x="1417" y="320"/>
                  <a:pt x="1417" y="316"/>
                </a:cubicBezTo>
                <a:cubicBezTo>
                  <a:pt x="1417" y="312"/>
                  <a:pt x="1414" y="309"/>
                  <a:pt x="1410" y="309"/>
                </a:cubicBezTo>
                <a:close/>
                <a:moveTo>
                  <a:pt x="1432" y="309"/>
                </a:moveTo>
                <a:cubicBezTo>
                  <a:pt x="1428" y="309"/>
                  <a:pt x="1425" y="312"/>
                  <a:pt x="1425" y="316"/>
                </a:cubicBezTo>
                <a:cubicBezTo>
                  <a:pt x="1425" y="320"/>
                  <a:pt x="1428" y="323"/>
                  <a:pt x="1432" y="323"/>
                </a:cubicBezTo>
                <a:cubicBezTo>
                  <a:pt x="1437" y="323"/>
                  <a:pt x="1440" y="320"/>
                  <a:pt x="1440" y="316"/>
                </a:cubicBezTo>
                <a:cubicBezTo>
                  <a:pt x="1440" y="312"/>
                  <a:pt x="1437" y="309"/>
                  <a:pt x="1432" y="309"/>
                </a:cubicBezTo>
                <a:close/>
                <a:moveTo>
                  <a:pt x="1410" y="329"/>
                </a:moveTo>
                <a:cubicBezTo>
                  <a:pt x="1406" y="329"/>
                  <a:pt x="1402" y="332"/>
                  <a:pt x="1402" y="335"/>
                </a:cubicBezTo>
                <a:cubicBezTo>
                  <a:pt x="1402" y="339"/>
                  <a:pt x="1406" y="342"/>
                  <a:pt x="1410" y="342"/>
                </a:cubicBezTo>
                <a:cubicBezTo>
                  <a:pt x="1414" y="342"/>
                  <a:pt x="1417" y="339"/>
                  <a:pt x="1417" y="335"/>
                </a:cubicBezTo>
                <a:cubicBezTo>
                  <a:pt x="1417" y="332"/>
                  <a:pt x="1414" y="329"/>
                  <a:pt x="1410" y="329"/>
                </a:cubicBezTo>
                <a:close/>
                <a:moveTo>
                  <a:pt x="1432" y="329"/>
                </a:moveTo>
                <a:cubicBezTo>
                  <a:pt x="1428" y="329"/>
                  <a:pt x="1425" y="332"/>
                  <a:pt x="1425" y="335"/>
                </a:cubicBezTo>
                <a:cubicBezTo>
                  <a:pt x="1425" y="339"/>
                  <a:pt x="1428" y="342"/>
                  <a:pt x="1432" y="342"/>
                </a:cubicBezTo>
                <a:cubicBezTo>
                  <a:pt x="1437" y="342"/>
                  <a:pt x="1440" y="339"/>
                  <a:pt x="1440" y="335"/>
                </a:cubicBezTo>
                <a:cubicBezTo>
                  <a:pt x="1440" y="332"/>
                  <a:pt x="1437" y="329"/>
                  <a:pt x="1432" y="329"/>
                </a:cubicBezTo>
                <a:close/>
                <a:moveTo>
                  <a:pt x="1410" y="348"/>
                </a:moveTo>
                <a:cubicBezTo>
                  <a:pt x="1406" y="348"/>
                  <a:pt x="1402" y="351"/>
                  <a:pt x="1402" y="355"/>
                </a:cubicBezTo>
                <a:cubicBezTo>
                  <a:pt x="1402" y="359"/>
                  <a:pt x="1406" y="362"/>
                  <a:pt x="1410" y="362"/>
                </a:cubicBezTo>
                <a:cubicBezTo>
                  <a:pt x="1414" y="362"/>
                  <a:pt x="1417" y="359"/>
                  <a:pt x="1417" y="355"/>
                </a:cubicBezTo>
                <a:cubicBezTo>
                  <a:pt x="1417" y="351"/>
                  <a:pt x="1414" y="348"/>
                  <a:pt x="1410" y="348"/>
                </a:cubicBezTo>
                <a:close/>
                <a:moveTo>
                  <a:pt x="1432" y="348"/>
                </a:moveTo>
                <a:cubicBezTo>
                  <a:pt x="1428" y="348"/>
                  <a:pt x="1425" y="351"/>
                  <a:pt x="1425" y="355"/>
                </a:cubicBezTo>
                <a:cubicBezTo>
                  <a:pt x="1425" y="359"/>
                  <a:pt x="1428" y="362"/>
                  <a:pt x="1432" y="362"/>
                </a:cubicBezTo>
                <a:cubicBezTo>
                  <a:pt x="1437" y="362"/>
                  <a:pt x="1440" y="359"/>
                  <a:pt x="1440" y="355"/>
                </a:cubicBezTo>
                <a:cubicBezTo>
                  <a:pt x="1440" y="351"/>
                  <a:pt x="1437" y="348"/>
                  <a:pt x="1432" y="348"/>
                </a:cubicBezTo>
                <a:close/>
                <a:moveTo>
                  <a:pt x="1410" y="368"/>
                </a:moveTo>
                <a:cubicBezTo>
                  <a:pt x="1406" y="368"/>
                  <a:pt x="1402" y="371"/>
                  <a:pt x="1402" y="374"/>
                </a:cubicBezTo>
                <a:cubicBezTo>
                  <a:pt x="1402" y="378"/>
                  <a:pt x="1406" y="381"/>
                  <a:pt x="1410" y="381"/>
                </a:cubicBezTo>
                <a:cubicBezTo>
                  <a:pt x="1414" y="381"/>
                  <a:pt x="1417" y="378"/>
                  <a:pt x="1417" y="374"/>
                </a:cubicBezTo>
                <a:cubicBezTo>
                  <a:pt x="1417" y="371"/>
                  <a:pt x="1414" y="368"/>
                  <a:pt x="1410" y="368"/>
                </a:cubicBezTo>
                <a:close/>
                <a:moveTo>
                  <a:pt x="1432" y="368"/>
                </a:moveTo>
                <a:cubicBezTo>
                  <a:pt x="1428" y="368"/>
                  <a:pt x="1425" y="371"/>
                  <a:pt x="1425" y="374"/>
                </a:cubicBezTo>
                <a:cubicBezTo>
                  <a:pt x="1425" y="378"/>
                  <a:pt x="1428" y="381"/>
                  <a:pt x="1432" y="381"/>
                </a:cubicBezTo>
                <a:cubicBezTo>
                  <a:pt x="1437" y="381"/>
                  <a:pt x="1440" y="378"/>
                  <a:pt x="1440" y="374"/>
                </a:cubicBezTo>
                <a:cubicBezTo>
                  <a:pt x="1440" y="371"/>
                  <a:pt x="1437" y="368"/>
                  <a:pt x="1432" y="368"/>
                </a:cubicBezTo>
                <a:close/>
                <a:moveTo>
                  <a:pt x="1410" y="387"/>
                </a:moveTo>
                <a:cubicBezTo>
                  <a:pt x="1406" y="387"/>
                  <a:pt x="1402" y="390"/>
                  <a:pt x="1402" y="393"/>
                </a:cubicBezTo>
                <a:cubicBezTo>
                  <a:pt x="1402" y="397"/>
                  <a:pt x="1406" y="400"/>
                  <a:pt x="1410" y="400"/>
                </a:cubicBezTo>
                <a:cubicBezTo>
                  <a:pt x="1414" y="400"/>
                  <a:pt x="1417" y="397"/>
                  <a:pt x="1417" y="393"/>
                </a:cubicBezTo>
                <a:cubicBezTo>
                  <a:pt x="1417" y="390"/>
                  <a:pt x="1414" y="387"/>
                  <a:pt x="1410" y="387"/>
                </a:cubicBezTo>
                <a:close/>
                <a:moveTo>
                  <a:pt x="1432" y="387"/>
                </a:moveTo>
                <a:cubicBezTo>
                  <a:pt x="1428" y="387"/>
                  <a:pt x="1425" y="390"/>
                  <a:pt x="1425" y="393"/>
                </a:cubicBezTo>
                <a:cubicBezTo>
                  <a:pt x="1425" y="397"/>
                  <a:pt x="1428" y="400"/>
                  <a:pt x="1432" y="400"/>
                </a:cubicBezTo>
                <a:cubicBezTo>
                  <a:pt x="1437" y="400"/>
                  <a:pt x="1440" y="397"/>
                  <a:pt x="1440" y="393"/>
                </a:cubicBezTo>
                <a:cubicBezTo>
                  <a:pt x="1440" y="390"/>
                  <a:pt x="1437" y="387"/>
                  <a:pt x="1432" y="387"/>
                </a:cubicBezTo>
                <a:close/>
                <a:moveTo>
                  <a:pt x="1410" y="406"/>
                </a:moveTo>
                <a:cubicBezTo>
                  <a:pt x="1406" y="406"/>
                  <a:pt x="1402" y="409"/>
                  <a:pt x="1402" y="413"/>
                </a:cubicBezTo>
                <a:cubicBezTo>
                  <a:pt x="1402" y="416"/>
                  <a:pt x="1406" y="419"/>
                  <a:pt x="1410" y="419"/>
                </a:cubicBezTo>
                <a:cubicBezTo>
                  <a:pt x="1414" y="419"/>
                  <a:pt x="1417" y="416"/>
                  <a:pt x="1417" y="413"/>
                </a:cubicBezTo>
                <a:cubicBezTo>
                  <a:pt x="1417" y="409"/>
                  <a:pt x="1414" y="406"/>
                  <a:pt x="1410" y="406"/>
                </a:cubicBezTo>
                <a:close/>
                <a:moveTo>
                  <a:pt x="1432" y="406"/>
                </a:moveTo>
                <a:cubicBezTo>
                  <a:pt x="1428" y="406"/>
                  <a:pt x="1425" y="409"/>
                  <a:pt x="1425" y="413"/>
                </a:cubicBezTo>
                <a:cubicBezTo>
                  <a:pt x="1425" y="416"/>
                  <a:pt x="1428" y="419"/>
                  <a:pt x="1432" y="419"/>
                </a:cubicBezTo>
                <a:cubicBezTo>
                  <a:pt x="1437" y="419"/>
                  <a:pt x="1440" y="416"/>
                  <a:pt x="1440" y="413"/>
                </a:cubicBezTo>
                <a:cubicBezTo>
                  <a:pt x="1440" y="409"/>
                  <a:pt x="1437" y="406"/>
                  <a:pt x="1432" y="406"/>
                </a:cubicBezTo>
                <a:close/>
                <a:moveTo>
                  <a:pt x="1410" y="425"/>
                </a:moveTo>
                <a:cubicBezTo>
                  <a:pt x="1406" y="425"/>
                  <a:pt x="1402" y="428"/>
                  <a:pt x="1402" y="432"/>
                </a:cubicBezTo>
                <a:cubicBezTo>
                  <a:pt x="1402" y="435"/>
                  <a:pt x="1406" y="438"/>
                  <a:pt x="1410" y="438"/>
                </a:cubicBezTo>
                <a:cubicBezTo>
                  <a:pt x="1414" y="438"/>
                  <a:pt x="1417" y="435"/>
                  <a:pt x="1417" y="432"/>
                </a:cubicBezTo>
                <a:cubicBezTo>
                  <a:pt x="1417" y="428"/>
                  <a:pt x="1414" y="425"/>
                  <a:pt x="1410" y="425"/>
                </a:cubicBezTo>
                <a:close/>
                <a:moveTo>
                  <a:pt x="1432" y="425"/>
                </a:moveTo>
                <a:cubicBezTo>
                  <a:pt x="1428" y="425"/>
                  <a:pt x="1425" y="428"/>
                  <a:pt x="1425" y="432"/>
                </a:cubicBezTo>
                <a:cubicBezTo>
                  <a:pt x="1425" y="435"/>
                  <a:pt x="1428" y="438"/>
                  <a:pt x="1432" y="438"/>
                </a:cubicBezTo>
                <a:cubicBezTo>
                  <a:pt x="1437" y="438"/>
                  <a:pt x="1440" y="435"/>
                  <a:pt x="1440" y="432"/>
                </a:cubicBezTo>
                <a:cubicBezTo>
                  <a:pt x="1440" y="428"/>
                  <a:pt x="1437" y="425"/>
                  <a:pt x="1432" y="425"/>
                </a:cubicBezTo>
                <a:close/>
                <a:moveTo>
                  <a:pt x="1455" y="290"/>
                </a:moveTo>
                <a:cubicBezTo>
                  <a:pt x="1450" y="290"/>
                  <a:pt x="1447" y="293"/>
                  <a:pt x="1447" y="296"/>
                </a:cubicBezTo>
                <a:cubicBezTo>
                  <a:pt x="1447" y="300"/>
                  <a:pt x="1450" y="303"/>
                  <a:pt x="1455" y="303"/>
                </a:cubicBezTo>
                <a:cubicBezTo>
                  <a:pt x="1459" y="303"/>
                  <a:pt x="1462" y="300"/>
                  <a:pt x="1462" y="296"/>
                </a:cubicBezTo>
                <a:cubicBezTo>
                  <a:pt x="1462" y="293"/>
                  <a:pt x="1459" y="290"/>
                  <a:pt x="1455" y="290"/>
                </a:cubicBezTo>
                <a:close/>
                <a:moveTo>
                  <a:pt x="1477" y="290"/>
                </a:moveTo>
                <a:cubicBezTo>
                  <a:pt x="1472" y="290"/>
                  <a:pt x="1469" y="293"/>
                  <a:pt x="1469" y="296"/>
                </a:cubicBezTo>
                <a:cubicBezTo>
                  <a:pt x="1469" y="300"/>
                  <a:pt x="1472" y="303"/>
                  <a:pt x="1477" y="303"/>
                </a:cubicBezTo>
                <a:cubicBezTo>
                  <a:pt x="1481" y="303"/>
                  <a:pt x="1484" y="300"/>
                  <a:pt x="1484" y="296"/>
                </a:cubicBezTo>
                <a:cubicBezTo>
                  <a:pt x="1484" y="293"/>
                  <a:pt x="1481" y="290"/>
                  <a:pt x="1477" y="290"/>
                </a:cubicBezTo>
                <a:close/>
                <a:moveTo>
                  <a:pt x="1455" y="309"/>
                </a:moveTo>
                <a:cubicBezTo>
                  <a:pt x="1450" y="309"/>
                  <a:pt x="1447" y="312"/>
                  <a:pt x="1447" y="316"/>
                </a:cubicBezTo>
                <a:cubicBezTo>
                  <a:pt x="1447" y="320"/>
                  <a:pt x="1450" y="323"/>
                  <a:pt x="1455" y="323"/>
                </a:cubicBezTo>
                <a:cubicBezTo>
                  <a:pt x="1459" y="323"/>
                  <a:pt x="1462" y="320"/>
                  <a:pt x="1462" y="316"/>
                </a:cubicBezTo>
                <a:cubicBezTo>
                  <a:pt x="1462" y="312"/>
                  <a:pt x="1459" y="309"/>
                  <a:pt x="1455" y="309"/>
                </a:cubicBezTo>
                <a:close/>
                <a:moveTo>
                  <a:pt x="1477" y="309"/>
                </a:moveTo>
                <a:cubicBezTo>
                  <a:pt x="1472" y="309"/>
                  <a:pt x="1469" y="312"/>
                  <a:pt x="1469" y="316"/>
                </a:cubicBezTo>
                <a:cubicBezTo>
                  <a:pt x="1469" y="320"/>
                  <a:pt x="1472" y="323"/>
                  <a:pt x="1477" y="323"/>
                </a:cubicBezTo>
                <a:cubicBezTo>
                  <a:pt x="1481" y="323"/>
                  <a:pt x="1484" y="320"/>
                  <a:pt x="1484" y="316"/>
                </a:cubicBezTo>
                <a:cubicBezTo>
                  <a:pt x="1484" y="312"/>
                  <a:pt x="1481" y="309"/>
                  <a:pt x="1477" y="309"/>
                </a:cubicBezTo>
                <a:close/>
                <a:moveTo>
                  <a:pt x="1455" y="329"/>
                </a:moveTo>
                <a:cubicBezTo>
                  <a:pt x="1450" y="329"/>
                  <a:pt x="1447" y="332"/>
                  <a:pt x="1447" y="335"/>
                </a:cubicBezTo>
                <a:cubicBezTo>
                  <a:pt x="1447" y="339"/>
                  <a:pt x="1450" y="342"/>
                  <a:pt x="1455" y="342"/>
                </a:cubicBezTo>
                <a:cubicBezTo>
                  <a:pt x="1459" y="342"/>
                  <a:pt x="1462" y="339"/>
                  <a:pt x="1462" y="335"/>
                </a:cubicBezTo>
                <a:cubicBezTo>
                  <a:pt x="1462" y="332"/>
                  <a:pt x="1459" y="329"/>
                  <a:pt x="1455" y="329"/>
                </a:cubicBezTo>
                <a:close/>
                <a:moveTo>
                  <a:pt x="1477" y="329"/>
                </a:moveTo>
                <a:cubicBezTo>
                  <a:pt x="1472" y="329"/>
                  <a:pt x="1469" y="332"/>
                  <a:pt x="1469" y="335"/>
                </a:cubicBezTo>
                <a:cubicBezTo>
                  <a:pt x="1469" y="339"/>
                  <a:pt x="1472" y="342"/>
                  <a:pt x="1477" y="342"/>
                </a:cubicBezTo>
                <a:cubicBezTo>
                  <a:pt x="1481" y="342"/>
                  <a:pt x="1484" y="339"/>
                  <a:pt x="1484" y="335"/>
                </a:cubicBezTo>
                <a:cubicBezTo>
                  <a:pt x="1484" y="332"/>
                  <a:pt x="1481" y="329"/>
                  <a:pt x="1477" y="329"/>
                </a:cubicBezTo>
                <a:close/>
                <a:moveTo>
                  <a:pt x="1455" y="348"/>
                </a:moveTo>
                <a:cubicBezTo>
                  <a:pt x="1450" y="348"/>
                  <a:pt x="1447" y="351"/>
                  <a:pt x="1447" y="355"/>
                </a:cubicBezTo>
                <a:cubicBezTo>
                  <a:pt x="1447" y="359"/>
                  <a:pt x="1450" y="362"/>
                  <a:pt x="1455" y="362"/>
                </a:cubicBezTo>
                <a:cubicBezTo>
                  <a:pt x="1459" y="362"/>
                  <a:pt x="1462" y="359"/>
                  <a:pt x="1462" y="355"/>
                </a:cubicBezTo>
                <a:cubicBezTo>
                  <a:pt x="1462" y="351"/>
                  <a:pt x="1459" y="348"/>
                  <a:pt x="1455" y="348"/>
                </a:cubicBezTo>
                <a:close/>
                <a:moveTo>
                  <a:pt x="1477" y="348"/>
                </a:moveTo>
                <a:cubicBezTo>
                  <a:pt x="1472" y="348"/>
                  <a:pt x="1469" y="351"/>
                  <a:pt x="1469" y="355"/>
                </a:cubicBezTo>
                <a:cubicBezTo>
                  <a:pt x="1469" y="359"/>
                  <a:pt x="1472" y="362"/>
                  <a:pt x="1477" y="362"/>
                </a:cubicBezTo>
                <a:cubicBezTo>
                  <a:pt x="1481" y="362"/>
                  <a:pt x="1484" y="359"/>
                  <a:pt x="1484" y="355"/>
                </a:cubicBezTo>
                <a:cubicBezTo>
                  <a:pt x="1484" y="351"/>
                  <a:pt x="1481" y="348"/>
                  <a:pt x="1477" y="348"/>
                </a:cubicBezTo>
                <a:close/>
                <a:moveTo>
                  <a:pt x="1455" y="368"/>
                </a:moveTo>
                <a:cubicBezTo>
                  <a:pt x="1450" y="368"/>
                  <a:pt x="1447" y="371"/>
                  <a:pt x="1447" y="374"/>
                </a:cubicBezTo>
                <a:cubicBezTo>
                  <a:pt x="1447" y="378"/>
                  <a:pt x="1450" y="381"/>
                  <a:pt x="1455" y="381"/>
                </a:cubicBezTo>
                <a:cubicBezTo>
                  <a:pt x="1459" y="381"/>
                  <a:pt x="1462" y="378"/>
                  <a:pt x="1462" y="374"/>
                </a:cubicBezTo>
                <a:cubicBezTo>
                  <a:pt x="1462" y="371"/>
                  <a:pt x="1459" y="368"/>
                  <a:pt x="1455" y="368"/>
                </a:cubicBezTo>
                <a:close/>
                <a:moveTo>
                  <a:pt x="1477" y="368"/>
                </a:moveTo>
                <a:cubicBezTo>
                  <a:pt x="1472" y="368"/>
                  <a:pt x="1469" y="371"/>
                  <a:pt x="1469" y="374"/>
                </a:cubicBezTo>
                <a:cubicBezTo>
                  <a:pt x="1469" y="378"/>
                  <a:pt x="1472" y="381"/>
                  <a:pt x="1477" y="381"/>
                </a:cubicBezTo>
                <a:cubicBezTo>
                  <a:pt x="1481" y="381"/>
                  <a:pt x="1484" y="378"/>
                  <a:pt x="1484" y="374"/>
                </a:cubicBezTo>
                <a:cubicBezTo>
                  <a:pt x="1484" y="371"/>
                  <a:pt x="1481" y="368"/>
                  <a:pt x="1477" y="368"/>
                </a:cubicBezTo>
                <a:close/>
                <a:moveTo>
                  <a:pt x="1455" y="387"/>
                </a:moveTo>
                <a:cubicBezTo>
                  <a:pt x="1450" y="387"/>
                  <a:pt x="1447" y="390"/>
                  <a:pt x="1447" y="393"/>
                </a:cubicBezTo>
                <a:cubicBezTo>
                  <a:pt x="1447" y="397"/>
                  <a:pt x="1450" y="400"/>
                  <a:pt x="1455" y="400"/>
                </a:cubicBezTo>
                <a:cubicBezTo>
                  <a:pt x="1459" y="400"/>
                  <a:pt x="1462" y="397"/>
                  <a:pt x="1462" y="393"/>
                </a:cubicBezTo>
                <a:cubicBezTo>
                  <a:pt x="1462" y="390"/>
                  <a:pt x="1459" y="387"/>
                  <a:pt x="1455" y="387"/>
                </a:cubicBezTo>
                <a:close/>
                <a:moveTo>
                  <a:pt x="1477" y="387"/>
                </a:moveTo>
                <a:cubicBezTo>
                  <a:pt x="1472" y="387"/>
                  <a:pt x="1469" y="390"/>
                  <a:pt x="1469" y="393"/>
                </a:cubicBezTo>
                <a:cubicBezTo>
                  <a:pt x="1469" y="397"/>
                  <a:pt x="1472" y="400"/>
                  <a:pt x="1477" y="400"/>
                </a:cubicBezTo>
                <a:cubicBezTo>
                  <a:pt x="1481" y="400"/>
                  <a:pt x="1484" y="397"/>
                  <a:pt x="1484" y="393"/>
                </a:cubicBezTo>
                <a:cubicBezTo>
                  <a:pt x="1484" y="390"/>
                  <a:pt x="1481" y="387"/>
                  <a:pt x="1477" y="387"/>
                </a:cubicBezTo>
                <a:close/>
                <a:moveTo>
                  <a:pt x="1477" y="406"/>
                </a:moveTo>
                <a:cubicBezTo>
                  <a:pt x="1472" y="406"/>
                  <a:pt x="1469" y="409"/>
                  <a:pt x="1469" y="413"/>
                </a:cubicBezTo>
                <a:cubicBezTo>
                  <a:pt x="1469" y="416"/>
                  <a:pt x="1472" y="419"/>
                  <a:pt x="1477" y="419"/>
                </a:cubicBezTo>
                <a:cubicBezTo>
                  <a:pt x="1481" y="419"/>
                  <a:pt x="1484" y="416"/>
                  <a:pt x="1484" y="413"/>
                </a:cubicBezTo>
                <a:cubicBezTo>
                  <a:pt x="1484" y="409"/>
                  <a:pt x="1481" y="406"/>
                  <a:pt x="1477" y="406"/>
                </a:cubicBezTo>
                <a:close/>
                <a:moveTo>
                  <a:pt x="1455" y="425"/>
                </a:moveTo>
                <a:cubicBezTo>
                  <a:pt x="1450" y="425"/>
                  <a:pt x="1447" y="428"/>
                  <a:pt x="1447" y="432"/>
                </a:cubicBezTo>
                <a:cubicBezTo>
                  <a:pt x="1447" y="435"/>
                  <a:pt x="1450" y="438"/>
                  <a:pt x="1455" y="438"/>
                </a:cubicBezTo>
                <a:cubicBezTo>
                  <a:pt x="1459" y="438"/>
                  <a:pt x="1462" y="435"/>
                  <a:pt x="1462" y="432"/>
                </a:cubicBezTo>
                <a:cubicBezTo>
                  <a:pt x="1462" y="428"/>
                  <a:pt x="1459" y="425"/>
                  <a:pt x="1455" y="425"/>
                </a:cubicBezTo>
                <a:close/>
                <a:moveTo>
                  <a:pt x="1498" y="290"/>
                </a:moveTo>
                <a:cubicBezTo>
                  <a:pt x="1494" y="290"/>
                  <a:pt x="1491" y="293"/>
                  <a:pt x="1491" y="296"/>
                </a:cubicBezTo>
                <a:cubicBezTo>
                  <a:pt x="1491" y="300"/>
                  <a:pt x="1494" y="303"/>
                  <a:pt x="1498" y="303"/>
                </a:cubicBezTo>
                <a:cubicBezTo>
                  <a:pt x="1503" y="303"/>
                  <a:pt x="1506" y="300"/>
                  <a:pt x="1506" y="296"/>
                </a:cubicBezTo>
                <a:cubicBezTo>
                  <a:pt x="1506" y="293"/>
                  <a:pt x="1503" y="290"/>
                  <a:pt x="1498" y="290"/>
                </a:cubicBezTo>
                <a:close/>
                <a:moveTo>
                  <a:pt x="1521" y="290"/>
                </a:moveTo>
                <a:cubicBezTo>
                  <a:pt x="1517" y="290"/>
                  <a:pt x="1514" y="293"/>
                  <a:pt x="1514" y="296"/>
                </a:cubicBezTo>
                <a:cubicBezTo>
                  <a:pt x="1514" y="300"/>
                  <a:pt x="1517" y="303"/>
                  <a:pt x="1521" y="303"/>
                </a:cubicBezTo>
                <a:cubicBezTo>
                  <a:pt x="1526" y="303"/>
                  <a:pt x="1529" y="300"/>
                  <a:pt x="1529" y="296"/>
                </a:cubicBezTo>
                <a:cubicBezTo>
                  <a:pt x="1529" y="293"/>
                  <a:pt x="1526" y="290"/>
                  <a:pt x="1521" y="290"/>
                </a:cubicBezTo>
                <a:close/>
                <a:moveTo>
                  <a:pt x="1498" y="309"/>
                </a:moveTo>
                <a:cubicBezTo>
                  <a:pt x="1494" y="309"/>
                  <a:pt x="1491" y="312"/>
                  <a:pt x="1491" y="316"/>
                </a:cubicBezTo>
                <a:cubicBezTo>
                  <a:pt x="1491" y="320"/>
                  <a:pt x="1494" y="323"/>
                  <a:pt x="1498" y="323"/>
                </a:cubicBezTo>
                <a:cubicBezTo>
                  <a:pt x="1503" y="323"/>
                  <a:pt x="1506" y="320"/>
                  <a:pt x="1506" y="316"/>
                </a:cubicBezTo>
                <a:cubicBezTo>
                  <a:pt x="1506" y="312"/>
                  <a:pt x="1503" y="309"/>
                  <a:pt x="1498" y="309"/>
                </a:cubicBezTo>
                <a:close/>
                <a:moveTo>
                  <a:pt x="1521" y="309"/>
                </a:moveTo>
                <a:cubicBezTo>
                  <a:pt x="1517" y="309"/>
                  <a:pt x="1514" y="312"/>
                  <a:pt x="1514" y="316"/>
                </a:cubicBezTo>
                <a:cubicBezTo>
                  <a:pt x="1514" y="320"/>
                  <a:pt x="1517" y="323"/>
                  <a:pt x="1521" y="323"/>
                </a:cubicBezTo>
                <a:cubicBezTo>
                  <a:pt x="1526" y="323"/>
                  <a:pt x="1529" y="320"/>
                  <a:pt x="1529" y="316"/>
                </a:cubicBezTo>
                <a:cubicBezTo>
                  <a:pt x="1529" y="312"/>
                  <a:pt x="1526" y="309"/>
                  <a:pt x="1521" y="309"/>
                </a:cubicBezTo>
                <a:close/>
                <a:moveTo>
                  <a:pt x="1498" y="329"/>
                </a:moveTo>
                <a:cubicBezTo>
                  <a:pt x="1494" y="329"/>
                  <a:pt x="1491" y="332"/>
                  <a:pt x="1491" y="335"/>
                </a:cubicBezTo>
                <a:cubicBezTo>
                  <a:pt x="1491" y="339"/>
                  <a:pt x="1494" y="342"/>
                  <a:pt x="1498" y="342"/>
                </a:cubicBezTo>
                <a:cubicBezTo>
                  <a:pt x="1503" y="342"/>
                  <a:pt x="1506" y="339"/>
                  <a:pt x="1506" y="335"/>
                </a:cubicBezTo>
                <a:cubicBezTo>
                  <a:pt x="1506" y="332"/>
                  <a:pt x="1503" y="329"/>
                  <a:pt x="1498" y="329"/>
                </a:cubicBezTo>
                <a:close/>
                <a:moveTo>
                  <a:pt x="1521" y="329"/>
                </a:moveTo>
                <a:cubicBezTo>
                  <a:pt x="1517" y="329"/>
                  <a:pt x="1514" y="332"/>
                  <a:pt x="1514" y="335"/>
                </a:cubicBezTo>
                <a:cubicBezTo>
                  <a:pt x="1514" y="339"/>
                  <a:pt x="1517" y="342"/>
                  <a:pt x="1521" y="342"/>
                </a:cubicBezTo>
                <a:cubicBezTo>
                  <a:pt x="1526" y="342"/>
                  <a:pt x="1529" y="339"/>
                  <a:pt x="1529" y="335"/>
                </a:cubicBezTo>
                <a:cubicBezTo>
                  <a:pt x="1529" y="332"/>
                  <a:pt x="1526" y="329"/>
                  <a:pt x="1521" y="329"/>
                </a:cubicBezTo>
                <a:close/>
                <a:moveTo>
                  <a:pt x="1498" y="348"/>
                </a:moveTo>
                <a:cubicBezTo>
                  <a:pt x="1494" y="348"/>
                  <a:pt x="1491" y="351"/>
                  <a:pt x="1491" y="355"/>
                </a:cubicBezTo>
                <a:cubicBezTo>
                  <a:pt x="1491" y="359"/>
                  <a:pt x="1494" y="362"/>
                  <a:pt x="1498" y="362"/>
                </a:cubicBezTo>
                <a:cubicBezTo>
                  <a:pt x="1503" y="362"/>
                  <a:pt x="1506" y="359"/>
                  <a:pt x="1506" y="355"/>
                </a:cubicBezTo>
                <a:cubicBezTo>
                  <a:pt x="1506" y="351"/>
                  <a:pt x="1503" y="348"/>
                  <a:pt x="1498" y="348"/>
                </a:cubicBezTo>
                <a:close/>
                <a:moveTo>
                  <a:pt x="1521" y="348"/>
                </a:moveTo>
                <a:cubicBezTo>
                  <a:pt x="1517" y="348"/>
                  <a:pt x="1514" y="351"/>
                  <a:pt x="1514" y="355"/>
                </a:cubicBezTo>
                <a:cubicBezTo>
                  <a:pt x="1514" y="359"/>
                  <a:pt x="1517" y="362"/>
                  <a:pt x="1521" y="362"/>
                </a:cubicBezTo>
                <a:cubicBezTo>
                  <a:pt x="1526" y="362"/>
                  <a:pt x="1529" y="359"/>
                  <a:pt x="1529" y="355"/>
                </a:cubicBezTo>
                <a:cubicBezTo>
                  <a:pt x="1529" y="351"/>
                  <a:pt x="1526" y="348"/>
                  <a:pt x="1521" y="348"/>
                </a:cubicBezTo>
                <a:close/>
                <a:moveTo>
                  <a:pt x="1498" y="368"/>
                </a:moveTo>
                <a:cubicBezTo>
                  <a:pt x="1494" y="368"/>
                  <a:pt x="1491" y="371"/>
                  <a:pt x="1491" y="374"/>
                </a:cubicBezTo>
                <a:cubicBezTo>
                  <a:pt x="1491" y="378"/>
                  <a:pt x="1494" y="381"/>
                  <a:pt x="1498" y="381"/>
                </a:cubicBezTo>
                <a:cubicBezTo>
                  <a:pt x="1503" y="381"/>
                  <a:pt x="1506" y="378"/>
                  <a:pt x="1506" y="374"/>
                </a:cubicBezTo>
                <a:cubicBezTo>
                  <a:pt x="1506" y="371"/>
                  <a:pt x="1503" y="368"/>
                  <a:pt x="1498" y="368"/>
                </a:cubicBezTo>
                <a:close/>
                <a:moveTo>
                  <a:pt x="1521" y="368"/>
                </a:moveTo>
                <a:cubicBezTo>
                  <a:pt x="1517" y="368"/>
                  <a:pt x="1514" y="371"/>
                  <a:pt x="1514" y="374"/>
                </a:cubicBezTo>
                <a:cubicBezTo>
                  <a:pt x="1514" y="378"/>
                  <a:pt x="1517" y="381"/>
                  <a:pt x="1521" y="381"/>
                </a:cubicBezTo>
                <a:cubicBezTo>
                  <a:pt x="1526" y="381"/>
                  <a:pt x="1529" y="378"/>
                  <a:pt x="1529" y="374"/>
                </a:cubicBezTo>
                <a:cubicBezTo>
                  <a:pt x="1529" y="371"/>
                  <a:pt x="1526" y="368"/>
                  <a:pt x="1521" y="368"/>
                </a:cubicBezTo>
                <a:close/>
                <a:moveTo>
                  <a:pt x="1498" y="387"/>
                </a:moveTo>
                <a:cubicBezTo>
                  <a:pt x="1494" y="387"/>
                  <a:pt x="1491" y="390"/>
                  <a:pt x="1491" y="393"/>
                </a:cubicBezTo>
                <a:cubicBezTo>
                  <a:pt x="1491" y="397"/>
                  <a:pt x="1494" y="400"/>
                  <a:pt x="1498" y="400"/>
                </a:cubicBezTo>
                <a:cubicBezTo>
                  <a:pt x="1503" y="400"/>
                  <a:pt x="1506" y="397"/>
                  <a:pt x="1506" y="393"/>
                </a:cubicBezTo>
                <a:cubicBezTo>
                  <a:pt x="1506" y="390"/>
                  <a:pt x="1503" y="387"/>
                  <a:pt x="1498" y="387"/>
                </a:cubicBezTo>
                <a:close/>
                <a:moveTo>
                  <a:pt x="1521" y="387"/>
                </a:moveTo>
                <a:cubicBezTo>
                  <a:pt x="1517" y="387"/>
                  <a:pt x="1514" y="390"/>
                  <a:pt x="1514" y="393"/>
                </a:cubicBezTo>
                <a:cubicBezTo>
                  <a:pt x="1514" y="397"/>
                  <a:pt x="1517" y="400"/>
                  <a:pt x="1521" y="400"/>
                </a:cubicBezTo>
                <a:cubicBezTo>
                  <a:pt x="1526" y="400"/>
                  <a:pt x="1529" y="397"/>
                  <a:pt x="1529" y="393"/>
                </a:cubicBezTo>
                <a:cubicBezTo>
                  <a:pt x="1529" y="390"/>
                  <a:pt x="1526" y="387"/>
                  <a:pt x="1521" y="387"/>
                </a:cubicBezTo>
                <a:close/>
                <a:moveTo>
                  <a:pt x="1498" y="406"/>
                </a:moveTo>
                <a:cubicBezTo>
                  <a:pt x="1494" y="406"/>
                  <a:pt x="1491" y="409"/>
                  <a:pt x="1491" y="413"/>
                </a:cubicBezTo>
                <a:cubicBezTo>
                  <a:pt x="1491" y="416"/>
                  <a:pt x="1494" y="419"/>
                  <a:pt x="1498" y="419"/>
                </a:cubicBezTo>
                <a:cubicBezTo>
                  <a:pt x="1503" y="419"/>
                  <a:pt x="1506" y="416"/>
                  <a:pt x="1506" y="413"/>
                </a:cubicBezTo>
                <a:cubicBezTo>
                  <a:pt x="1506" y="409"/>
                  <a:pt x="1503" y="406"/>
                  <a:pt x="1498" y="406"/>
                </a:cubicBezTo>
                <a:close/>
                <a:moveTo>
                  <a:pt x="1521" y="406"/>
                </a:moveTo>
                <a:cubicBezTo>
                  <a:pt x="1517" y="406"/>
                  <a:pt x="1514" y="409"/>
                  <a:pt x="1514" y="413"/>
                </a:cubicBezTo>
                <a:cubicBezTo>
                  <a:pt x="1514" y="416"/>
                  <a:pt x="1517" y="419"/>
                  <a:pt x="1521" y="419"/>
                </a:cubicBezTo>
                <a:cubicBezTo>
                  <a:pt x="1526" y="419"/>
                  <a:pt x="1529" y="416"/>
                  <a:pt x="1529" y="413"/>
                </a:cubicBezTo>
                <a:cubicBezTo>
                  <a:pt x="1529" y="409"/>
                  <a:pt x="1526" y="406"/>
                  <a:pt x="1521" y="406"/>
                </a:cubicBezTo>
                <a:close/>
                <a:moveTo>
                  <a:pt x="1498" y="425"/>
                </a:moveTo>
                <a:cubicBezTo>
                  <a:pt x="1494" y="425"/>
                  <a:pt x="1491" y="428"/>
                  <a:pt x="1491" y="432"/>
                </a:cubicBezTo>
                <a:cubicBezTo>
                  <a:pt x="1491" y="435"/>
                  <a:pt x="1494" y="438"/>
                  <a:pt x="1498" y="438"/>
                </a:cubicBezTo>
                <a:cubicBezTo>
                  <a:pt x="1503" y="438"/>
                  <a:pt x="1506" y="435"/>
                  <a:pt x="1506" y="432"/>
                </a:cubicBezTo>
                <a:cubicBezTo>
                  <a:pt x="1506" y="428"/>
                  <a:pt x="1503" y="425"/>
                  <a:pt x="1498" y="425"/>
                </a:cubicBezTo>
                <a:close/>
                <a:moveTo>
                  <a:pt x="1521" y="425"/>
                </a:moveTo>
                <a:cubicBezTo>
                  <a:pt x="1517" y="425"/>
                  <a:pt x="1514" y="428"/>
                  <a:pt x="1514" y="432"/>
                </a:cubicBezTo>
                <a:cubicBezTo>
                  <a:pt x="1514" y="435"/>
                  <a:pt x="1517" y="438"/>
                  <a:pt x="1521" y="438"/>
                </a:cubicBezTo>
                <a:cubicBezTo>
                  <a:pt x="1526" y="438"/>
                  <a:pt x="1529" y="435"/>
                  <a:pt x="1529" y="432"/>
                </a:cubicBezTo>
                <a:cubicBezTo>
                  <a:pt x="1529" y="428"/>
                  <a:pt x="1526" y="425"/>
                  <a:pt x="1521" y="425"/>
                </a:cubicBezTo>
                <a:close/>
                <a:moveTo>
                  <a:pt x="1543" y="290"/>
                </a:moveTo>
                <a:cubicBezTo>
                  <a:pt x="1539" y="290"/>
                  <a:pt x="1536" y="293"/>
                  <a:pt x="1536" y="296"/>
                </a:cubicBezTo>
                <a:cubicBezTo>
                  <a:pt x="1536" y="300"/>
                  <a:pt x="1539" y="303"/>
                  <a:pt x="1543" y="303"/>
                </a:cubicBezTo>
                <a:cubicBezTo>
                  <a:pt x="1548" y="303"/>
                  <a:pt x="1551" y="300"/>
                  <a:pt x="1551" y="296"/>
                </a:cubicBezTo>
                <a:cubicBezTo>
                  <a:pt x="1551" y="293"/>
                  <a:pt x="1548" y="290"/>
                  <a:pt x="1543" y="290"/>
                </a:cubicBezTo>
                <a:close/>
                <a:moveTo>
                  <a:pt x="1543" y="309"/>
                </a:moveTo>
                <a:cubicBezTo>
                  <a:pt x="1539" y="309"/>
                  <a:pt x="1536" y="312"/>
                  <a:pt x="1536" y="316"/>
                </a:cubicBezTo>
                <a:cubicBezTo>
                  <a:pt x="1536" y="320"/>
                  <a:pt x="1539" y="323"/>
                  <a:pt x="1543" y="323"/>
                </a:cubicBezTo>
                <a:cubicBezTo>
                  <a:pt x="1548" y="323"/>
                  <a:pt x="1551" y="320"/>
                  <a:pt x="1551" y="316"/>
                </a:cubicBezTo>
                <a:cubicBezTo>
                  <a:pt x="1551" y="312"/>
                  <a:pt x="1548" y="309"/>
                  <a:pt x="1543" y="309"/>
                </a:cubicBezTo>
                <a:close/>
                <a:moveTo>
                  <a:pt x="1543" y="329"/>
                </a:moveTo>
                <a:cubicBezTo>
                  <a:pt x="1539" y="329"/>
                  <a:pt x="1536" y="332"/>
                  <a:pt x="1536" y="335"/>
                </a:cubicBezTo>
                <a:cubicBezTo>
                  <a:pt x="1536" y="339"/>
                  <a:pt x="1539" y="342"/>
                  <a:pt x="1543" y="342"/>
                </a:cubicBezTo>
                <a:cubicBezTo>
                  <a:pt x="1548" y="342"/>
                  <a:pt x="1551" y="339"/>
                  <a:pt x="1551" y="335"/>
                </a:cubicBezTo>
                <a:cubicBezTo>
                  <a:pt x="1551" y="332"/>
                  <a:pt x="1548" y="329"/>
                  <a:pt x="1543" y="329"/>
                </a:cubicBezTo>
                <a:close/>
                <a:moveTo>
                  <a:pt x="1543" y="348"/>
                </a:moveTo>
                <a:cubicBezTo>
                  <a:pt x="1539" y="348"/>
                  <a:pt x="1536" y="351"/>
                  <a:pt x="1536" y="355"/>
                </a:cubicBezTo>
                <a:cubicBezTo>
                  <a:pt x="1536" y="359"/>
                  <a:pt x="1539" y="362"/>
                  <a:pt x="1543" y="362"/>
                </a:cubicBezTo>
                <a:cubicBezTo>
                  <a:pt x="1548" y="362"/>
                  <a:pt x="1551" y="359"/>
                  <a:pt x="1551" y="355"/>
                </a:cubicBezTo>
                <a:cubicBezTo>
                  <a:pt x="1551" y="351"/>
                  <a:pt x="1548" y="348"/>
                  <a:pt x="1543" y="348"/>
                </a:cubicBezTo>
                <a:close/>
                <a:moveTo>
                  <a:pt x="1543" y="368"/>
                </a:moveTo>
                <a:cubicBezTo>
                  <a:pt x="1539" y="368"/>
                  <a:pt x="1536" y="371"/>
                  <a:pt x="1536" y="374"/>
                </a:cubicBezTo>
                <a:cubicBezTo>
                  <a:pt x="1536" y="378"/>
                  <a:pt x="1539" y="381"/>
                  <a:pt x="1543" y="381"/>
                </a:cubicBezTo>
                <a:cubicBezTo>
                  <a:pt x="1548" y="381"/>
                  <a:pt x="1551" y="378"/>
                  <a:pt x="1551" y="374"/>
                </a:cubicBezTo>
                <a:cubicBezTo>
                  <a:pt x="1551" y="371"/>
                  <a:pt x="1548" y="368"/>
                  <a:pt x="1543" y="368"/>
                </a:cubicBezTo>
                <a:close/>
                <a:moveTo>
                  <a:pt x="1410" y="446"/>
                </a:moveTo>
                <a:cubicBezTo>
                  <a:pt x="1406" y="446"/>
                  <a:pt x="1402" y="448"/>
                  <a:pt x="1402" y="452"/>
                </a:cubicBezTo>
                <a:cubicBezTo>
                  <a:pt x="1402" y="455"/>
                  <a:pt x="1406" y="458"/>
                  <a:pt x="1410" y="458"/>
                </a:cubicBezTo>
                <a:cubicBezTo>
                  <a:pt x="1414" y="458"/>
                  <a:pt x="1417" y="455"/>
                  <a:pt x="1417" y="452"/>
                </a:cubicBezTo>
                <a:cubicBezTo>
                  <a:pt x="1417" y="448"/>
                  <a:pt x="1414" y="446"/>
                  <a:pt x="1410" y="446"/>
                </a:cubicBezTo>
                <a:close/>
                <a:moveTo>
                  <a:pt x="1432" y="446"/>
                </a:moveTo>
                <a:cubicBezTo>
                  <a:pt x="1428" y="446"/>
                  <a:pt x="1425" y="448"/>
                  <a:pt x="1425" y="452"/>
                </a:cubicBezTo>
                <a:cubicBezTo>
                  <a:pt x="1425" y="455"/>
                  <a:pt x="1428" y="458"/>
                  <a:pt x="1432" y="458"/>
                </a:cubicBezTo>
                <a:cubicBezTo>
                  <a:pt x="1437" y="458"/>
                  <a:pt x="1440" y="455"/>
                  <a:pt x="1440" y="452"/>
                </a:cubicBezTo>
                <a:cubicBezTo>
                  <a:pt x="1440" y="448"/>
                  <a:pt x="1437" y="446"/>
                  <a:pt x="1432" y="446"/>
                </a:cubicBezTo>
                <a:close/>
                <a:moveTo>
                  <a:pt x="1410" y="464"/>
                </a:moveTo>
                <a:cubicBezTo>
                  <a:pt x="1406" y="464"/>
                  <a:pt x="1402" y="467"/>
                  <a:pt x="1402" y="471"/>
                </a:cubicBezTo>
                <a:cubicBezTo>
                  <a:pt x="1402" y="475"/>
                  <a:pt x="1406" y="478"/>
                  <a:pt x="1410" y="478"/>
                </a:cubicBezTo>
                <a:cubicBezTo>
                  <a:pt x="1414" y="478"/>
                  <a:pt x="1417" y="475"/>
                  <a:pt x="1417" y="471"/>
                </a:cubicBezTo>
                <a:cubicBezTo>
                  <a:pt x="1417" y="467"/>
                  <a:pt x="1414" y="464"/>
                  <a:pt x="1410" y="464"/>
                </a:cubicBezTo>
                <a:close/>
                <a:moveTo>
                  <a:pt x="1432" y="464"/>
                </a:moveTo>
                <a:cubicBezTo>
                  <a:pt x="1428" y="464"/>
                  <a:pt x="1425" y="467"/>
                  <a:pt x="1425" y="471"/>
                </a:cubicBezTo>
                <a:cubicBezTo>
                  <a:pt x="1425" y="475"/>
                  <a:pt x="1428" y="478"/>
                  <a:pt x="1432" y="478"/>
                </a:cubicBezTo>
                <a:cubicBezTo>
                  <a:pt x="1437" y="478"/>
                  <a:pt x="1440" y="475"/>
                  <a:pt x="1440" y="471"/>
                </a:cubicBezTo>
                <a:cubicBezTo>
                  <a:pt x="1440" y="467"/>
                  <a:pt x="1437" y="464"/>
                  <a:pt x="1432" y="464"/>
                </a:cubicBezTo>
                <a:close/>
                <a:moveTo>
                  <a:pt x="1410" y="484"/>
                </a:moveTo>
                <a:cubicBezTo>
                  <a:pt x="1406" y="484"/>
                  <a:pt x="1402" y="487"/>
                  <a:pt x="1402" y="490"/>
                </a:cubicBezTo>
                <a:cubicBezTo>
                  <a:pt x="1402" y="494"/>
                  <a:pt x="1406" y="497"/>
                  <a:pt x="1410" y="497"/>
                </a:cubicBezTo>
                <a:cubicBezTo>
                  <a:pt x="1414" y="497"/>
                  <a:pt x="1417" y="494"/>
                  <a:pt x="1417" y="490"/>
                </a:cubicBezTo>
                <a:cubicBezTo>
                  <a:pt x="1417" y="487"/>
                  <a:pt x="1414" y="484"/>
                  <a:pt x="1410" y="484"/>
                </a:cubicBezTo>
                <a:close/>
                <a:moveTo>
                  <a:pt x="1432" y="484"/>
                </a:moveTo>
                <a:cubicBezTo>
                  <a:pt x="1428" y="484"/>
                  <a:pt x="1425" y="487"/>
                  <a:pt x="1425" y="490"/>
                </a:cubicBezTo>
                <a:cubicBezTo>
                  <a:pt x="1425" y="494"/>
                  <a:pt x="1428" y="497"/>
                  <a:pt x="1432" y="497"/>
                </a:cubicBezTo>
                <a:cubicBezTo>
                  <a:pt x="1437" y="497"/>
                  <a:pt x="1440" y="494"/>
                  <a:pt x="1440" y="490"/>
                </a:cubicBezTo>
                <a:cubicBezTo>
                  <a:pt x="1440" y="487"/>
                  <a:pt x="1437" y="484"/>
                  <a:pt x="1432" y="484"/>
                </a:cubicBezTo>
                <a:close/>
                <a:moveTo>
                  <a:pt x="1410" y="503"/>
                </a:moveTo>
                <a:cubicBezTo>
                  <a:pt x="1406" y="503"/>
                  <a:pt x="1402" y="506"/>
                  <a:pt x="1402" y="509"/>
                </a:cubicBezTo>
                <a:cubicBezTo>
                  <a:pt x="1402" y="513"/>
                  <a:pt x="1406" y="516"/>
                  <a:pt x="1410" y="516"/>
                </a:cubicBezTo>
                <a:cubicBezTo>
                  <a:pt x="1414" y="516"/>
                  <a:pt x="1417" y="513"/>
                  <a:pt x="1417" y="509"/>
                </a:cubicBezTo>
                <a:cubicBezTo>
                  <a:pt x="1417" y="506"/>
                  <a:pt x="1414" y="503"/>
                  <a:pt x="1410" y="503"/>
                </a:cubicBezTo>
                <a:close/>
                <a:moveTo>
                  <a:pt x="1432" y="503"/>
                </a:moveTo>
                <a:cubicBezTo>
                  <a:pt x="1428" y="503"/>
                  <a:pt x="1425" y="506"/>
                  <a:pt x="1425" y="509"/>
                </a:cubicBezTo>
                <a:cubicBezTo>
                  <a:pt x="1425" y="513"/>
                  <a:pt x="1428" y="516"/>
                  <a:pt x="1432" y="516"/>
                </a:cubicBezTo>
                <a:cubicBezTo>
                  <a:pt x="1437" y="516"/>
                  <a:pt x="1440" y="513"/>
                  <a:pt x="1440" y="509"/>
                </a:cubicBezTo>
                <a:cubicBezTo>
                  <a:pt x="1440" y="506"/>
                  <a:pt x="1437" y="503"/>
                  <a:pt x="1432" y="503"/>
                </a:cubicBezTo>
                <a:close/>
                <a:moveTo>
                  <a:pt x="1410" y="522"/>
                </a:moveTo>
                <a:cubicBezTo>
                  <a:pt x="1406" y="522"/>
                  <a:pt x="1402" y="525"/>
                  <a:pt x="1402" y="529"/>
                </a:cubicBezTo>
                <a:cubicBezTo>
                  <a:pt x="1402" y="533"/>
                  <a:pt x="1406" y="536"/>
                  <a:pt x="1410" y="536"/>
                </a:cubicBezTo>
                <a:cubicBezTo>
                  <a:pt x="1414" y="536"/>
                  <a:pt x="1417" y="533"/>
                  <a:pt x="1417" y="529"/>
                </a:cubicBezTo>
                <a:cubicBezTo>
                  <a:pt x="1417" y="525"/>
                  <a:pt x="1414" y="522"/>
                  <a:pt x="1410" y="522"/>
                </a:cubicBezTo>
                <a:close/>
                <a:moveTo>
                  <a:pt x="1432" y="522"/>
                </a:moveTo>
                <a:cubicBezTo>
                  <a:pt x="1428" y="522"/>
                  <a:pt x="1425" y="525"/>
                  <a:pt x="1425" y="529"/>
                </a:cubicBezTo>
                <a:cubicBezTo>
                  <a:pt x="1425" y="533"/>
                  <a:pt x="1428" y="536"/>
                  <a:pt x="1432" y="536"/>
                </a:cubicBezTo>
                <a:cubicBezTo>
                  <a:pt x="1437" y="536"/>
                  <a:pt x="1440" y="533"/>
                  <a:pt x="1440" y="529"/>
                </a:cubicBezTo>
                <a:cubicBezTo>
                  <a:pt x="1440" y="525"/>
                  <a:pt x="1437" y="522"/>
                  <a:pt x="1432" y="522"/>
                </a:cubicBezTo>
                <a:close/>
                <a:moveTo>
                  <a:pt x="1410" y="542"/>
                </a:moveTo>
                <a:cubicBezTo>
                  <a:pt x="1406" y="542"/>
                  <a:pt x="1402" y="545"/>
                  <a:pt x="1402" y="549"/>
                </a:cubicBezTo>
                <a:cubicBezTo>
                  <a:pt x="1402" y="552"/>
                  <a:pt x="1406" y="556"/>
                  <a:pt x="1410" y="556"/>
                </a:cubicBezTo>
                <a:cubicBezTo>
                  <a:pt x="1414" y="556"/>
                  <a:pt x="1417" y="552"/>
                  <a:pt x="1417" y="549"/>
                </a:cubicBezTo>
                <a:cubicBezTo>
                  <a:pt x="1417" y="545"/>
                  <a:pt x="1414" y="542"/>
                  <a:pt x="1410" y="542"/>
                </a:cubicBezTo>
                <a:close/>
                <a:moveTo>
                  <a:pt x="1432" y="542"/>
                </a:moveTo>
                <a:cubicBezTo>
                  <a:pt x="1428" y="542"/>
                  <a:pt x="1425" y="545"/>
                  <a:pt x="1425" y="549"/>
                </a:cubicBezTo>
                <a:cubicBezTo>
                  <a:pt x="1425" y="552"/>
                  <a:pt x="1428" y="556"/>
                  <a:pt x="1432" y="556"/>
                </a:cubicBezTo>
                <a:cubicBezTo>
                  <a:pt x="1437" y="556"/>
                  <a:pt x="1440" y="552"/>
                  <a:pt x="1440" y="549"/>
                </a:cubicBezTo>
                <a:cubicBezTo>
                  <a:pt x="1440" y="545"/>
                  <a:pt x="1437" y="542"/>
                  <a:pt x="1432" y="542"/>
                </a:cubicBezTo>
                <a:close/>
                <a:moveTo>
                  <a:pt x="1410" y="561"/>
                </a:moveTo>
                <a:cubicBezTo>
                  <a:pt x="1406" y="561"/>
                  <a:pt x="1402" y="564"/>
                  <a:pt x="1402" y="567"/>
                </a:cubicBezTo>
                <a:cubicBezTo>
                  <a:pt x="1402" y="571"/>
                  <a:pt x="1406" y="574"/>
                  <a:pt x="1410" y="574"/>
                </a:cubicBezTo>
                <a:cubicBezTo>
                  <a:pt x="1414" y="574"/>
                  <a:pt x="1417" y="571"/>
                  <a:pt x="1417" y="567"/>
                </a:cubicBezTo>
                <a:cubicBezTo>
                  <a:pt x="1417" y="564"/>
                  <a:pt x="1414" y="561"/>
                  <a:pt x="1410" y="561"/>
                </a:cubicBezTo>
                <a:close/>
                <a:moveTo>
                  <a:pt x="1432" y="561"/>
                </a:moveTo>
                <a:cubicBezTo>
                  <a:pt x="1428" y="561"/>
                  <a:pt x="1425" y="564"/>
                  <a:pt x="1425" y="567"/>
                </a:cubicBezTo>
                <a:cubicBezTo>
                  <a:pt x="1425" y="571"/>
                  <a:pt x="1428" y="574"/>
                  <a:pt x="1432" y="574"/>
                </a:cubicBezTo>
                <a:cubicBezTo>
                  <a:pt x="1437" y="574"/>
                  <a:pt x="1440" y="571"/>
                  <a:pt x="1440" y="567"/>
                </a:cubicBezTo>
                <a:cubicBezTo>
                  <a:pt x="1440" y="564"/>
                  <a:pt x="1437" y="561"/>
                  <a:pt x="1432" y="561"/>
                </a:cubicBezTo>
                <a:close/>
                <a:moveTo>
                  <a:pt x="1410" y="580"/>
                </a:moveTo>
                <a:cubicBezTo>
                  <a:pt x="1406" y="580"/>
                  <a:pt x="1402" y="583"/>
                  <a:pt x="1402" y="587"/>
                </a:cubicBezTo>
                <a:cubicBezTo>
                  <a:pt x="1402" y="590"/>
                  <a:pt x="1406" y="593"/>
                  <a:pt x="1410" y="593"/>
                </a:cubicBezTo>
                <a:cubicBezTo>
                  <a:pt x="1414" y="593"/>
                  <a:pt x="1417" y="590"/>
                  <a:pt x="1417" y="587"/>
                </a:cubicBezTo>
                <a:cubicBezTo>
                  <a:pt x="1417" y="583"/>
                  <a:pt x="1414" y="580"/>
                  <a:pt x="1410" y="580"/>
                </a:cubicBezTo>
                <a:close/>
                <a:moveTo>
                  <a:pt x="1432" y="580"/>
                </a:moveTo>
                <a:cubicBezTo>
                  <a:pt x="1428" y="580"/>
                  <a:pt x="1425" y="583"/>
                  <a:pt x="1425" y="587"/>
                </a:cubicBezTo>
                <a:cubicBezTo>
                  <a:pt x="1425" y="590"/>
                  <a:pt x="1428" y="593"/>
                  <a:pt x="1432" y="593"/>
                </a:cubicBezTo>
                <a:cubicBezTo>
                  <a:pt x="1437" y="593"/>
                  <a:pt x="1440" y="590"/>
                  <a:pt x="1440" y="587"/>
                </a:cubicBezTo>
                <a:cubicBezTo>
                  <a:pt x="1440" y="583"/>
                  <a:pt x="1437" y="580"/>
                  <a:pt x="1432" y="580"/>
                </a:cubicBezTo>
                <a:close/>
                <a:moveTo>
                  <a:pt x="1455" y="446"/>
                </a:moveTo>
                <a:cubicBezTo>
                  <a:pt x="1450" y="446"/>
                  <a:pt x="1447" y="448"/>
                  <a:pt x="1447" y="452"/>
                </a:cubicBezTo>
                <a:cubicBezTo>
                  <a:pt x="1447" y="455"/>
                  <a:pt x="1450" y="458"/>
                  <a:pt x="1455" y="458"/>
                </a:cubicBezTo>
                <a:cubicBezTo>
                  <a:pt x="1459" y="458"/>
                  <a:pt x="1462" y="455"/>
                  <a:pt x="1462" y="452"/>
                </a:cubicBezTo>
                <a:cubicBezTo>
                  <a:pt x="1462" y="448"/>
                  <a:pt x="1459" y="446"/>
                  <a:pt x="1455" y="446"/>
                </a:cubicBezTo>
                <a:close/>
                <a:moveTo>
                  <a:pt x="1455" y="464"/>
                </a:moveTo>
                <a:cubicBezTo>
                  <a:pt x="1450" y="464"/>
                  <a:pt x="1447" y="467"/>
                  <a:pt x="1447" y="471"/>
                </a:cubicBezTo>
                <a:cubicBezTo>
                  <a:pt x="1447" y="475"/>
                  <a:pt x="1450" y="478"/>
                  <a:pt x="1455" y="478"/>
                </a:cubicBezTo>
                <a:cubicBezTo>
                  <a:pt x="1459" y="478"/>
                  <a:pt x="1462" y="475"/>
                  <a:pt x="1462" y="471"/>
                </a:cubicBezTo>
                <a:cubicBezTo>
                  <a:pt x="1462" y="467"/>
                  <a:pt x="1459" y="464"/>
                  <a:pt x="1455" y="464"/>
                </a:cubicBezTo>
                <a:close/>
                <a:moveTo>
                  <a:pt x="1455" y="484"/>
                </a:moveTo>
                <a:cubicBezTo>
                  <a:pt x="1450" y="484"/>
                  <a:pt x="1447" y="487"/>
                  <a:pt x="1447" y="490"/>
                </a:cubicBezTo>
                <a:cubicBezTo>
                  <a:pt x="1447" y="494"/>
                  <a:pt x="1450" y="497"/>
                  <a:pt x="1455" y="497"/>
                </a:cubicBezTo>
                <a:cubicBezTo>
                  <a:pt x="1459" y="497"/>
                  <a:pt x="1462" y="494"/>
                  <a:pt x="1462" y="490"/>
                </a:cubicBezTo>
                <a:cubicBezTo>
                  <a:pt x="1462" y="487"/>
                  <a:pt x="1459" y="484"/>
                  <a:pt x="1455" y="484"/>
                </a:cubicBezTo>
                <a:close/>
                <a:moveTo>
                  <a:pt x="1477" y="484"/>
                </a:moveTo>
                <a:cubicBezTo>
                  <a:pt x="1472" y="484"/>
                  <a:pt x="1469" y="487"/>
                  <a:pt x="1469" y="490"/>
                </a:cubicBezTo>
                <a:cubicBezTo>
                  <a:pt x="1469" y="494"/>
                  <a:pt x="1472" y="497"/>
                  <a:pt x="1477" y="497"/>
                </a:cubicBezTo>
                <a:cubicBezTo>
                  <a:pt x="1481" y="497"/>
                  <a:pt x="1484" y="494"/>
                  <a:pt x="1484" y="490"/>
                </a:cubicBezTo>
                <a:cubicBezTo>
                  <a:pt x="1484" y="487"/>
                  <a:pt x="1481" y="484"/>
                  <a:pt x="1477" y="484"/>
                </a:cubicBezTo>
                <a:close/>
                <a:moveTo>
                  <a:pt x="1455" y="503"/>
                </a:moveTo>
                <a:cubicBezTo>
                  <a:pt x="1450" y="503"/>
                  <a:pt x="1447" y="506"/>
                  <a:pt x="1447" y="509"/>
                </a:cubicBezTo>
                <a:cubicBezTo>
                  <a:pt x="1447" y="513"/>
                  <a:pt x="1450" y="516"/>
                  <a:pt x="1455" y="516"/>
                </a:cubicBezTo>
                <a:cubicBezTo>
                  <a:pt x="1459" y="516"/>
                  <a:pt x="1462" y="513"/>
                  <a:pt x="1462" y="509"/>
                </a:cubicBezTo>
                <a:cubicBezTo>
                  <a:pt x="1462" y="506"/>
                  <a:pt x="1459" y="503"/>
                  <a:pt x="1455" y="503"/>
                </a:cubicBezTo>
                <a:close/>
                <a:moveTo>
                  <a:pt x="1477" y="503"/>
                </a:moveTo>
                <a:cubicBezTo>
                  <a:pt x="1472" y="503"/>
                  <a:pt x="1469" y="506"/>
                  <a:pt x="1469" y="509"/>
                </a:cubicBezTo>
                <a:cubicBezTo>
                  <a:pt x="1469" y="513"/>
                  <a:pt x="1472" y="516"/>
                  <a:pt x="1477" y="516"/>
                </a:cubicBezTo>
                <a:cubicBezTo>
                  <a:pt x="1481" y="516"/>
                  <a:pt x="1484" y="513"/>
                  <a:pt x="1484" y="509"/>
                </a:cubicBezTo>
                <a:cubicBezTo>
                  <a:pt x="1484" y="506"/>
                  <a:pt x="1481" y="503"/>
                  <a:pt x="1477" y="503"/>
                </a:cubicBezTo>
                <a:close/>
                <a:moveTo>
                  <a:pt x="1455" y="522"/>
                </a:moveTo>
                <a:cubicBezTo>
                  <a:pt x="1450" y="522"/>
                  <a:pt x="1447" y="525"/>
                  <a:pt x="1447" y="529"/>
                </a:cubicBezTo>
                <a:cubicBezTo>
                  <a:pt x="1447" y="533"/>
                  <a:pt x="1450" y="536"/>
                  <a:pt x="1455" y="536"/>
                </a:cubicBezTo>
                <a:cubicBezTo>
                  <a:pt x="1459" y="536"/>
                  <a:pt x="1462" y="533"/>
                  <a:pt x="1462" y="529"/>
                </a:cubicBezTo>
                <a:cubicBezTo>
                  <a:pt x="1462" y="525"/>
                  <a:pt x="1459" y="522"/>
                  <a:pt x="1455" y="522"/>
                </a:cubicBezTo>
                <a:close/>
                <a:moveTo>
                  <a:pt x="1477" y="522"/>
                </a:moveTo>
                <a:cubicBezTo>
                  <a:pt x="1472" y="522"/>
                  <a:pt x="1469" y="525"/>
                  <a:pt x="1469" y="529"/>
                </a:cubicBezTo>
                <a:cubicBezTo>
                  <a:pt x="1469" y="533"/>
                  <a:pt x="1472" y="536"/>
                  <a:pt x="1477" y="536"/>
                </a:cubicBezTo>
                <a:cubicBezTo>
                  <a:pt x="1481" y="536"/>
                  <a:pt x="1484" y="533"/>
                  <a:pt x="1484" y="529"/>
                </a:cubicBezTo>
                <a:cubicBezTo>
                  <a:pt x="1484" y="525"/>
                  <a:pt x="1481" y="522"/>
                  <a:pt x="1477" y="522"/>
                </a:cubicBezTo>
                <a:close/>
                <a:moveTo>
                  <a:pt x="1455" y="542"/>
                </a:moveTo>
                <a:cubicBezTo>
                  <a:pt x="1450" y="542"/>
                  <a:pt x="1447" y="545"/>
                  <a:pt x="1447" y="549"/>
                </a:cubicBezTo>
                <a:cubicBezTo>
                  <a:pt x="1447" y="552"/>
                  <a:pt x="1450" y="556"/>
                  <a:pt x="1455" y="556"/>
                </a:cubicBezTo>
                <a:cubicBezTo>
                  <a:pt x="1459" y="556"/>
                  <a:pt x="1462" y="552"/>
                  <a:pt x="1462" y="549"/>
                </a:cubicBezTo>
                <a:cubicBezTo>
                  <a:pt x="1462" y="545"/>
                  <a:pt x="1459" y="542"/>
                  <a:pt x="1455" y="542"/>
                </a:cubicBezTo>
                <a:close/>
                <a:moveTo>
                  <a:pt x="1455" y="561"/>
                </a:moveTo>
                <a:cubicBezTo>
                  <a:pt x="1450" y="561"/>
                  <a:pt x="1447" y="564"/>
                  <a:pt x="1447" y="567"/>
                </a:cubicBezTo>
                <a:cubicBezTo>
                  <a:pt x="1447" y="571"/>
                  <a:pt x="1450" y="574"/>
                  <a:pt x="1455" y="574"/>
                </a:cubicBezTo>
                <a:cubicBezTo>
                  <a:pt x="1459" y="574"/>
                  <a:pt x="1462" y="571"/>
                  <a:pt x="1462" y="567"/>
                </a:cubicBezTo>
                <a:cubicBezTo>
                  <a:pt x="1462" y="564"/>
                  <a:pt x="1459" y="561"/>
                  <a:pt x="1455" y="561"/>
                </a:cubicBezTo>
                <a:close/>
                <a:moveTo>
                  <a:pt x="1477" y="561"/>
                </a:moveTo>
                <a:cubicBezTo>
                  <a:pt x="1472" y="561"/>
                  <a:pt x="1469" y="564"/>
                  <a:pt x="1469" y="567"/>
                </a:cubicBezTo>
                <a:cubicBezTo>
                  <a:pt x="1469" y="571"/>
                  <a:pt x="1472" y="574"/>
                  <a:pt x="1477" y="574"/>
                </a:cubicBezTo>
                <a:cubicBezTo>
                  <a:pt x="1481" y="574"/>
                  <a:pt x="1484" y="571"/>
                  <a:pt x="1484" y="567"/>
                </a:cubicBezTo>
                <a:cubicBezTo>
                  <a:pt x="1484" y="564"/>
                  <a:pt x="1481" y="561"/>
                  <a:pt x="1477" y="561"/>
                </a:cubicBezTo>
                <a:close/>
                <a:moveTo>
                  <a:pt x="1455" y="580"/>
                </a:moveTo>
                <a:cubicBezTo>
                  <a:pt x="1450" y="580"/>
                  <a:pt x="1447" y="583"/>
                  <a:pt x="1447" y="587"/>
                </a:cubicBezTo>
                <a:cubicBezTo>
                  <a:pt x="1447" y="590"/>
                  <a:pt x="1450" y="593"/>
                  <a:pt x="1455" y="593"/>
                </a:cubicBezTo>
                <a:cubicBezTo>
                  <a:pt x="1459" y="593"/>
                  <a:pt x="1462" y="590"/>
                  <a:pt x="1462" y="587"/>
                </a:cubicBezTo>
                <a:cubicBezTo>
                  <a:pt x="1462" y="583"/>
                  <a:pt x="1459" y="580"/>
                  <a:pt x="1455" y="580"/>
                </a:cubicBezTo>
                <a:close/>
                <a:moveTo>
                  <a:pt x="1477" y="580"/>
                </a:moveTo>
                <a:cubicBezTo>
                  <a:pt x="1472" y="580"/>
                  <a:pt x="1469" y="583"/>
                  <a:pt x="1469" y="587"/>
                </a:cubicBezTo>
                <a:cubicBezTo>
                  <a:pt x="1469" y="590"/>
                  <a:pt x="1472" y="593"/>
                  <a:pt x="1477" y="593"/>
                </a:cubicBezTo>
                <a:cubicBezTo>
                  <a:pt x="1481" y="593"/>
                  <a:pt x="1484" y="590"/>
                  <a:pt x="1484" y="587"/>
                </a:cubicBezTo>
                <a:cubicBezTo>
                  <a:pt x="1484" y="583"/>
                  <a:pt x="1481" y="580"/>
                  <a:pt x="1477" y="580"/>
                </a:cubicBezTo>
                <a:close/>
                <a:moveTo>
                  <a:pt x="1521" y="446"/>
                </a:moveTo>
                <a:cubicBezTo>
                  <a:pt x="1517" y="446"/>
                  <a:pt x="1514" y="448"/>
                  <a:pt x="1514" y="452"/>
                </a:cubicBezTo>
                <a:cubicBezTo>
                  <a:pt x="1514" y="455"/>
                  <a:pt x="1517" y="458"/>
                  <a:pt x="1521" y="458"/>
                </a:cubicBezTo>
                <a:cubicBezTo>
                  <a:pt x="1526" y="458"/>
                  <a:pt x="1529" y="455"/>
                  <a:pt x="1529" y="452"/>
                </a:cubicBezTo>
                <a:cubicBezTo>
                  <a:pt x="1529" y="448"/>
                  <a:pt x="1526" y="446"/>
                  <a:pt x="1521" y="446"/>
                </a:cubicBezTo>
                <a:close/>
                <a:moveTo>
                  <a:pt x="1498" y="464"/>
                </a:moveTo>
                <a:cubicBezTo>
                  <a:pt x="1494" y="464"/>
                  <a:pt x="1491" y="467"/>
                  <a:pt x="1491" y="471"/>
                </a:cubicBezTo>
                <a:cubicBezTo>
                  <a:pt x="1491" y="475"/>
                  <a:pt x="1494" y="478"/>
                  <a:pt x="1498" y="478"/>
                </a:cubicBezTo>
                <a:cubicBezTo>
                  <a:pt x="1503" y="478"/>
                  <a:pt x="1506" y="475"/>
                  <a:pt x="1506" y="471"/>
                </a:cubicBezTo>
                <a:cubicBezTo>
                  <a:pt x="1506" y="467"/>
                  <a:pt x="1503" y="464"/>
                  <a:pt x="1498" y="464"/>
                </a:cubicBezTo>
                <a:close/>
                <a:moveTo>
                  <a:pt x="1521" y="464"/>
                </a:moveTo>
                <a:cubicBezTo>
                  <a:pt x="1517" y="464"/>
                  <a:pt x="1514" y="467"/>
                  <a:pt x="1514" y="471"/>
                </a:cubicBezTo>
                <a:cubicBezTo>
                  <a:pt x="1514" y="475"/>
                  <a:pt x="1517" y="478"/>
                  <a:pt x="1521" y="478"/>
                </a:cubicBezTo>
                <a:cubicBezTo>
                  <a:pt x="1526" y="478"/>
                  <a:pt x="1529" y="475"/>
                  <a:pt x="1529" y="471"/>
                </a:cubicBezTo>
                <a:cubicBezTo>
                  <a:pt x="1529" y="467"/>
                  <a:pt x="1526" y="464"/>
                  <a:pt x="1521" y="464"/>
                </a:cubicBezTo>
                <a:close/>
                <a:moveTo>
                  <a:pt x="1498" y="484"/>
                </a:moveTo>
                <a:cubicBezTo>
                  <a:pt x="1494" y="484"/>
                  <a:pt x="1491" y="487"/>
                  <a:pt x="1491" y="490"/>
                </a:cubicBezTo>
                <a:cubicBezTo>
                  <a:pt x="1491" y="494"/>
                  <a:pt x="1494" y="497"/>
                  <a:pt x="1498" y="497"/>
                </a:cubicBezTo>
                <a:cubicBezTo>
                  <a:pt x="1503" y="497"/>
                  <a:pt x="1506" y="494"/>
                  <a:pt x="1506" y="490"/>
                </a:cubicBezTo>
                <a:cubicBezTo>
                  <a:pt x="1506" y="487"/>
                  <a:pt x="1503" y="484"/>
                  <a:pt x="1498" y="484"/>
                </a:cubicBezTo>
                <a:close/>
                <a:moveTo>
                  <a:pt x="1521" y="484"/>
                </a:moveTo>
                <a:cubicBezTo>
                  <a:pt x="1517" y="484"/>
                  <a:pt x="1514" y="487"/>
                  <a:pt x="1514" y="490"/>
                </a:cubicBezTo>
                <a:cubicBezTo>
                  <a:pt x="1514" y="494"/>
                  <a:pt x="1517" y="497"/>
                  <a:pt x="1521" y="497"/>
                </a:cubicBezTo>
                <a:cubicBezTo>
                  <a:pt x="1526" y="497"/>
                  <a:pt x="1529" y="494"/>
                  <a:pt x="1529" y="490"/>
                </a:cubicBezTo>
                <a:cubicBezTo>
                  <a:pt x="1529" y="487"/>
                  <a:pt x="1526" y="484"/>
                  <a:pt x="1521" y="484"/>
                </a:cubicBezTo>
                <a:close/>
                <a:moveTo>
                  <a:pt x="1498" y="503"/>
                </a:moveTo>
                <a:cubicBezTo>
                  <a:pt x="1494" y="503"/>
                  <a:pt x="1491" y="506"/>
                  <a:pt x="1491" y="509"/>
                </a:cubicBezTo>
                <a:cubicBezTo>
                  <a:pt x="1491" y="513"/>
                  <a:pt x="1494" y="516"/>
                  <a:pt x="1498" y="516"/>
                </a:cubicBezTo>
                <a:cubicBezTo>
                  <a:pt x="1503" y="516"/>
                  <a:pt x="1506" y="513"/>
                  <a:pt x="1506" y="509"/>
                </a:cubicBezTo>
                <a:cubicBezTo>
                  <a:pt x="1506" y="506"/>
                  <a:pt x="1503" y="503"/>
                  <a:pt x="1498" y="503"/>
                </a:cubicBezTo>
                <a:close/>
                <a:moveTo>
                  <a:pt x="1521" y="503"/>
                </a:moveTo>
                <a:cubicBezTo>
                  <a:pt x="1517" y="503"/>
                  <a:pt x="1514" y="506"/>
                  <a:pt x="1514" y="509"/>
                </a:cubicBezTo>
                <a:cubicBezTo>
                  <a:pt x="1514" y="513"/>
                  <a:pt x="1517" y="516"/>
                  <a:pt x="1521" y="516"/>
                </a:cubicBezTo>
                <a:cubicBezTo>
                  <a:pt x="1526" y="516"/>
                  <a:pt x="1529" y="513"/>
                  <a:pt x="1529" y="509"/>
                </a:cubicBezTo>
                <a:cubicBezTo>
                  <a:pt x="1529" y="506"/>
                  <a:pt x="1526" y="503"/>
                  <a:pt x="1521" y="503"/>
                </a:cubicBezTo>
                <a:close/>
                <a:moveTo>
                  <a:pt x="1498" y="522"/>
                </a:moveTo>
                <a:cubicBezTo>
                  <a:pt x="1494" y="522"/>
                  <a:pt x="1491" y="525"/>
                  <a:pt x="1491" y="529"/>
                </a:cubicBezTo>
                <a:cubicBezTo>
                  <a:pt x="1491" y="533"/>
                  <a:pt x="1494" y="536"/>
                  <a:pt x="1498" y="536"/>
                </a:cubicBezTo>
                <a:cubicBezTo>
                  <a:pt x="1503" y="536"/>
                  <a:pt x="1506" y="533"/>
                  <a:pt x="1506" y="529"/>
                </a:cubicBezTo>
                <a:cubicBezTo>
                  <a:pt x="1506" y="525"/>
                  <a:pt x="1503" y="522"/>
                  <a:pt x="1498" y="522"/>
                </a:cubicBezTo>
                <a:close/>
                <a:moveTo>
                  <a:pt x="1521" y="522"/>
                </a:moveTo>
                <a:cubicBezTo>
                  <a:pt x="1517" y="522"/>
                  <a:pt x="1514" y="525"/>
                  <a:pt x="1514" y="529"/>
                </a:cubicBezTo>
                <a:cubicBezTo>
                  <a:pt x="1514" y="533"/>
                  <a:pt x="1517" y="536"/>
                  <a:pt x="1521" y="536"/>
                </a:cubicBezTo>
                <a:cubicBezTo>
                  <a:pt x="1526" y="536"/>
                  <a:pt x="1529" y="533"/>
                  <a:pt x="1529" y="529"/>
                </a:cubicBezTo>
                <a:cubicBezTo>
                  <a:pt x="1529" y="525"/>
                  <a:pt x="1526" y="522"/>
                  <a:pt x="1521" y="522"/>
                </a:cubicBezTo>
                <a:close/>
                <a:moveTo>
                  <a:pt x="1521" y="542"/>
                </a:moveTo>
                <a:cubicBezTo>
                  <a:pt x="1517" y="542"/>
                  <a:pt x="1514" y="545"/>
                  <a:pt x="1514" y="549"/>
                </a:cubicBezTo>
                <a:cubicBezTo>
                  <a:pt x="1514" y="552"/>
                  <a:pt x="1517" y="556"/>
                  <a:pt x="1521" y="556"/>
                </a:cubicBezTo>
                <a:cubicBezTo>
                  <a:pt x="1526" y="556"/>
                  <a:pt x="1529" y="552"/>
                  <a:pt x="1529" y="549"/>
                </a:cubicBezTo>
                <a:cubicBezTo>
                  <a:pt x="1529" y="545"/>
                  <a:pt x="1526" y="542"/>
                  <a:pt x="1521" y="542"/>
                </a:cubicBezTo>
                <a:close/>
                <a:moveTo>
                  <a:pt x="1498" y="561"/>
                </a:moveTo>
                <a:cubicBezTo>
                  <a:pt x="1494" y="561"/>
                  <a:pt x="1491" y="564"/>
                  <a:pt x="1491" y="567"/>
                </a:cubicBezTo>
                <a:cubicBezTo>
                  <a:pt x="1491" y="571"/>
                  <a:pt x="1494" y="574"/>
                  <a:pt x="1498" y="574"/>
                </a:cubicBezTo>
                <a:cubicBezTo>
                  <a:pt x="1503" y="574"/>
                  <a:pt x="1506" y="571"/>
                  <a:pt x="1506" y="567"/>
                </a:cubicBezTo>
                <a:cubicBezTo>
                  <a:pt x="1506" y="564"/>
                  <a:pt x="1503" y="561"/>
                  <a:pt x="1498" y="561"/>
                </a:cubicBezTo>
                <a:close/>
                <a:moveTo>
                  <a:pt x="1498" y="580"/>
                </a:moveTo>
                <a:cubicBezTo>
                  <a:pt x="1494" y="580"/>
                  <a:pt x="1491" y="583"/>
                  <a:pt x="1491" y="587"/>
                </a:cubicBezTo>
                <a:cubicBezTo>
                  <a:pt x="1491" y="590"/>
                  <a:pt x="1494" y="593"/>
                  <a:pt x="1498" y="593"/>
                </a:cubicBezTo>
                <a:cubicBezTo>
                  <a:pt x="1503" y="593"/>
                  <a:pt x="1506" y="590"/>
                  <a:pt x="1506" y="587"/>
                </a:cubicBezTo>
                <a:cubicBezTo>
                  <a:pt x="1506" y="583"/>
                  <a:pt x="1503" y="580"/>
                  <a:pt x="1498" y="580"/>
                </a:cubicBezTo>
                <a:close/>
                <a:moveTo>
                  <a:pt x="1521" y="580"/>
                </a:moveTo>
                <a:cubicBezTo>
                  <a:pt x="1517" y="580"/>
                  <a:pt x="1514" y="583"/>
                  <a:pt x="1514" y="587"/>
                </a:cubicBezTo>
                <a:cubicBezTo>
                  <a:pt x="1514" y="590"/>
                  <a:pt x="1517" y="593"/>
                  <a:pt x="1521" y="593"/>
                </a:cubicBezTo>
                <a:cubicBezTo>
                  <a:pt x="1526" y="593"/>
                  <a:pt x="1529" y="590"/>
                  <a:pt x="1529" y="587"/>
                </a:cubicBezTo>
                <a:cubicBezTo>
                  <a:pt x="1529" y="583"/>
                  <a:pt x="1526" y="580"/>
                  <a:pt x="1521" y="580"/>
                </a:cubicBezTo>
                <a:close/>
                <a:moveTo>
                  <a:pt x="452" y="601"/>
                </a:moveTo>
                <a:cubicBezTo>
                  <a:pt x="448" y="601"/>
                  <a:pt x="445" y="604"/>
                  <a:pt x="445" y="608"/>
                </a:cubicBezTo>
                <a:cubicBezTo>
                  <a:pt x="445" y="612"/>
                  <a:pt x="448" y="615"/>
                  <a:pt x="452" y="615"/>
                </a:cubicBezTo>
                <a:cubicBezTo>
                  <a:pt x="457" y="615"/>
                  <a:pt x="460" y="612"/>
                  <a:pt x="460" y="608"/>
                </a:cubicBezTo>
                <a:cubicBezTo>
                  <a:pt x="460" y="604"/>
                  <a:pt x="457" y="601"/>
                  <a:pt x="452" y="601"/>
                </a:cubicBezTo>
                <a:close/>
                <a:moveTo>
                  <a:pt x="474" y="601"/>
                </a:moveTo>
                <a:cubicBezTo>
                  <a:pt x="470" y="601"/>
                  <a:pt x="467" y="604"/>
                  <a:pt x="467" y="608"/>
                </a:cubicBezTo>
                <a:cubicBezTo>
                  <a:pt x="467" y="612"/>
                  <a:pt x="470" y="615"/>
                  <a:pt x="474" y="615"/>
                </a:cubicBezTo>
                <a:cubicBezTo>
                  <a:pt x="478" y="615"/>
                  <a:pt x="482" y="612"/>
                  <a:pt x="482" y="608"/>
                </a:cubicBezTo>
                <a:cubicBezTo>
                  <a:pt x="482" y="604"/>
                  <a:pt x="478" y="601"/>
                  <a:pt x="474" y="601"/>
                </a:cubicBezTo>
                <a:close/>
                <a:moveTo>
                  <a:pt x="497" y="601"/>
                </a:moveTo>
                <a:cubicBezTo>
                  <a:pt x="493" y="601"/>
                  <a:pt x="490" y="604"/>
                  <a:pt x="490" y="608"/>
                </a:cubicBezTo>
                <a:cubicBezTo>
                  <a:pt x="490" y="612"/>
                  <a:pt x="493" y="615"/>
                  <a:pt x="497" y="615"/>
                </a:cubicBezTo>
                <a:cubicBezTo>
                  <a:pt x="501" y="615"/>
                  <a:pt x="505" y="612"/>
                  <a:pt x="505" y="608"/>
                </a:cubicBezTo>
                <a:cubicBezTo>
                  <a:pt x="505" y="604"/>
                  <a:pt x="501" y="601"/>
                  <a:pt x="497" y="601"/>
                </a:cubicBezTo>
                <a:close/>
                <a:moveTo>
                  <a:pt x="474" y="620"/>
                </a:moveTo>
                <a:cubicBezTo>
                  <a:pt x="470" y="620"/>
                  <a:pt x="467" y="623"/>
                  <a:pt x="467" y="627"/>
                </a:cubicBezTo>
                <a:cubicBezTo>
                  <a:pt x="467" y="631"/>
                  <a:pt x="470" y="634"/>
                  <a:pt x="474" y="634"/>
                </a:cubicBezTo>
                <a:cubicBezTo>
                  <a:pt x="478" y="634"/>
                  <a:pt x="482" y="631"/>
                  <a:pt x="482" y="627"/>
                </a:cubicBezTo>
                <a:cubicBezTo>
                  <a:pt x="482" y="623"/>
                  <a:pt x="478" y="620"/>
                  <a:pt x="474" y="620"/>
                </a:cubicBezTo>
                <a:close/>
                <a:moveTo>
                  <a:pt x="497" y="620"/>
                </a:moveTo>
                <a:cubicBezTo>
                  <a:pt x="493" y="620"/>
                  <a:pt x="490" y="623"/>
                  <a:pt x="490" y="627"/>
                </a:cubicBezTo>
                <a:cubicBezTo>
                  <a:pt x="490" y="631"/>
                  <a:pt x="493" y="634"/>
                  <a:pt x="497" y="634"/>
                </a:cubicBezTo>
                <a:cubicBezTo>
                  <a:pt x="501" y="634"/>
                  <a:pt x="505" y="631"/>
                  <a:pt x="505" y="627"/>
                </a:cubicBezTo>
                <a:cubicBezTo>
                  <a:pt x="505" y="623"/>
                  <a:pt x="501" y="620"/>
                  <a:pt x="497" y="620"/>
                </a:cubicBezTo>
                <a:close/>
                <a:moveTo>
                  <a:pt x="520" y="601"/>
                </a:moveTo>
                <a:cubicBezTo>
                  <a:pt x="516" y="601"/>
                  <a:pt x="512" y="604"/>
                  <a:pt x="512" y="608"/>
                </a:cubicBezTo>
                <a:cubicBezTo>
                  <a:pt x="512" y="612"/>
                  <a:pt x="516" y="615"/>
                  <a:pt x="520" y="615"/>
                </a:cubicBezTo>
                <a:cubicBezTo>
                  <a:pt x="524" y="615"/>
                  <a:pt x="528" y="612"/>
                  <a:pt x="528" y="608"/>
                </a:cubicBezTo>
                <a:cubicBezTo>
                  <a:pt x="528" y="604"/>
                  <a:pt x="524" y="601"/>
                  <a:pt x="520" y="601"/>
                </a:cubicBezTo>
                <a:close/>
                <a:moveTo>
                  <a:pt x="542" y="601"/>
                </a:moveTo>
                <a:cubicBezTo>
                  <a:pt x="538" y="601"/>
                  <a:pt x="534" y="604"/>
                  <a:pt x="534" y="608"/>
                </a:cubicBezTo>
                <a:cubicBezTo>
                  <a:pt x="534" y="612"/>
                  <a:pt x="538" y="615"/>
                  <a:pt x="542" y="615"/>
                </a:cubicBezTo>
                <a:cubicBezTo>
                  <a:pt x="546" y="615"/>
                  <a:pt x="549" y="612"/>
                  <a:pt x="549" y="608"/>
                </a:cubicBezTo>
                <a:cubicBezTo>
                  <a:pt x="549" y="604"/>
                  <a:pt x="546" y="601"/>
                  <a:pt x="542" y="601"/>
                </a:cubicBezTo>
                <a:close/>
                <a:moveTo>
                  <a:pt x="520" y="620"/>
                </a:moveTo>
                <a:cubicBezTo>
                  <a:pt x="516" y="620"/>
                  <a:pt x="512" y="623"/>
                  <a:pt x="512" y="627"/>
                </a:cubicBezTo>
                <a:cubicBezTo>
                  <a:pt x="512" y="631"/>
                  <a:pt x="516" y="634"/>
                  <a:pt x="520" y="634"/>
                </a:cubicBezTo>
                <a:cubicBezTo>
                  <a:pt x="524" y="634"/>
                  <a:pt x="528" y="631"/>
                  <a:pt x="528" y="627"/>
                </a:cubicBezTo>
                <a:cubicBezTo>
                  <a:pt x="528" y="623"/>
                  <a:pt x="524" y="620"/>
                  <a:pt x="520" y="620"/>
                </a:cubicBezTo>
                <a:close/>
                <a:moveTo>
                  <a:pt x="542" y="620"/>
                </a:moveTo>
                <a:cubicBezTo>
                  <a:pt x="538" y="620"/>
                  <a:pt x="534" y="623"/>
                  <a:pt x="534" y="627"/>
                </a:cubicBezTo>
                <a:cubicBezTo>
                  <a:pt x="534" y="631"/>
                  <a:pt x="538" y="634"/>
                  <a:pt x="542" y="634"/>
                </a:cubicBezTo>
                <a:cubicBezTo>
                  <a:pt x="546" y="634"/>
                  <a:pt x="549" y="631"/>
                  <a:pt x="549" y="627"/>
                </a:cubicBezTo>
                <a:cubicBezTo>
                  <a:pt x="549" y="623"/>
                  <a:pt x="546" y="620"/>
                  <a:pt x="542" y="620"/>
                </a:cubicBezTo>
                <a:close/>
                <a:moveTo>
                  <a:pt x="542" y="640"/>
                </a:moveTo>
                <a:cubicBezTo>
                  <a:pt x="538" y="640"/>
                  <a:pt x="534" y="643"/>
                  <a:pt x="534" y="647"/>
                </a:cubicBezTo>
                <a:cubicBezTo>
                  <a:pt x="534" y="650"/>
                  <a:pt x="538" y="653"/>
                  <a:pt x="542" y="653"/>
                </a:cubicBezTo>
                <a:cubicBezTo>
                  <a:pt x="546" y="653"/>
                  <a:pt x="549" y="650"/>
                  <a:pt x="549" y="647"/>
                </a:cubicBezTo>
                <a:cubicBezTo>
                  <a:pt x="549" y="643"/>
                  <a:pt x="546" y="640"/>
                  <a:pt x="542" y="640"/>
                </a:cubicBezTo>
                <a:close/>
                <a:moveTo>
                  <a:pt x="564" y="640"/>
                </a:moveTo>
                <a:cubicBezTo>
                  <a:pt x="559" y="640"/>
                  <a:pt x="556" y="643"/>
                  <a:pt x="556" y="647"/>
                </a:cubicBezTo>
                <a:cubicBezTo>
                  <a:pt x="556" y="650"/>
                  <a:pt x="559" y="653"/>
                  <a:pt x="564" y="653"/>
                </a:cubicBezTo>
                <a:cubicBezTo>
                  <a:pt x="568" y="653"/>
                  <a:pt x="571" y="650"/>
                  <a:pt x="571" y="647"/>
                </a:cubicBezTo>
                <a:cubicBezTo>
                  <a:pt x="571" y="643"/>
                  <a:pt x="568" y="640"/>
                  <a:pt x="564" y="640"/>
                </a:cubicBezTo>
                <a:close/>
                <a:moveTo>
                  <a:pt x="564" y="659"/>
                </a:moveTo>
                <a:cubicBezTo>
                  <a:pt x="559" y="659"/>
                  <a:pt x="556" y="662"/>
                  <a:pt x="556" y="666"/>
                </a:cubicBezTo>
                <a:cubicBezTo>
                  <a:pt x="556" y="670"/>
                  <a:pt x="559" y="673"/>
                  <a:pt x="564" y="673"/>
                </a:cubicBezTo>
                <a:cubicBezTo>
                  <a:pt x="568" y="673"/>
                  <a:pt x="571" y="670"/>
                  <a:pt x="571" y="666"/>
                </a:cubicBezTo>
                <a:cubicBezTo>
                  <a:pt x="571" y="662"/>
                  <a:pt x="568" y="659"/>
                  <a:pt x="564" y="659"/>
                </a:cubicBezTo>
                <a:close/>
                <a:moveTo>
                  <a:pt x="586" y="679"/>
                </a:moveTo>
                <a:cubicBezTo>
                  <a:pt x="582" y="679"/>
                  <a:pt x="579" y="682"/>
                  <a:pt x="579" y="686"/>
                </a:cubicBezTo>
                <a:cubicBezTo>
                  <a:pt x="579" y="689"/>
                  <a:pt x="582" y="692"/>
                  <a:pt x="586" y="692"/>
                </a:cubicBezTo>
                <a:cubicBezTo>
                  <a:pt x="590" y="692"/>
                  <a:pt x="593" y="689"/>
                  <a:pt x="593" y="686"/>
                </a:cubicBezTo>
                <a:cubicBezTo>
                  <a:pt x="593" y="682"/>
                  <a:pt x="590" y="679"/>
                  <a:pt x="586" y="679"/>
                </a:cubicBezTo>
                <a:close/>
                <a:moveTo>
                  <a:pt x="609" y="679"/>
                </a:moveTo>
                <a:cubicBezTo>
                  <a:pt x="605" y="679"/>
                  <a:pt x="601" y="682"/>
                  <a:pt x="601" y="686"/>
                </a:cubicBezTo>
                <a:cubicBezTo>
                  <a:pt x="601" y="689"/>
                  <a:pt x="605" y="692"/>
                  <a:pt x="609" y="692"/>
                </a:cubicBezTo>
                <a:cubicBezTo>
                  <a:pt x="613" y="692"/>
                  <a:pt x="616" y="689"/>
                  <a:pt x="616" y="686"/>
                </a:cubicBezTo>
                <a:cubicBezTo>
                  <a:pt x="616" y="682"/>
                  <a:pt x="613" y="679"/>
                  <a:pt x="609" y="679"/>
                </a:cubicBezTo>
                <a:close/>
                <a:moveTo>
                  <a:pt x="631" y="679"/>
                </a:moveTo>
                <a:cubicBezTo>
                  <a:pt x="627" y="679"/>
                  <a:pt x="623" y="682"/>
                  <a:pt x="623" y="686"/>
                </a:cubicBezTo>
                <a:cubicBezTo>
                  <a:pt x="623" y="689"/>
                  <a:pt x="627" y="692"/>
                  <a:pt x="631" y="692"/>
                </a:cubicBezTo>
                <a:cubicBezTo>
                  <a:pt x="635" y="692"/>
                  <a:pt x="638" y="689"/>
                  <a:pt x="638" y="686"/>
                </a:cubicBezTo>
                <a:cubicBezTo>
                  <a:pt x="638" y="682"/>
                  <a:pt x="635" y="679"/>
                  <a:pt x="631" y="679"/>
                </a:cubicBezTo>
                <a:close/>
                <a:moveTo>
                  <a:pt x="631" y="698"/>
                </a:moveTo>
                <a:cubicBezTo>
                  <a:pt x="627" y="698"/>
                  <a:pt x="623" y="701"/>
                  <a:pt x="623" y="705"/>
                </a:cubicBezTo>
                <a:cubicBezTo>
                  <a:pt x="623" y="708"/>
                  <a:pt x="627" y="711"/>
                  <a:pt x="631" y="711"/>
                </a:cubicBezTo>
                <a:cubicBezTo>
                  <a:pt x="635" y="711"/>
                  <a:pt x="638" y="708"/>
                  <a:pt x="638" y="705"/>
                </a:cubicBezTo>
                <a:cubicBezTo>
                  <a:pt x="638" y="701"/>
                  <a:pt x="635" y="698"/>
                  <a:pt x="631" y="698"/>
                </a:cubicBezTo>
                <a:close/>
                <a:moveTo>
                  <a:pt x="631" y="717"/>
                </a:moveTo>
                <a:cubicBezTo>
                  <a:pt x="627" y="717"/>
                  <a:pt x="623" y="720"/>
                  <a:pt x="623" y="724"/>
                </a:cubicBezTo>
                <a:cubicBezTo>
                  <a:pt x="623" y="727"/>
                  <a:pt x="627" y="730"/>
                  <a:pt x="631" y="730"/>
                </a:cubicBezTo>
                <a:cubicBezTo>
                  <a:pt x="635" y="730"/>
                  <a:pt x="638" y="727"/>
                  <a:pt x="638" y="724"/>
                </a:cubicBezTo>
                <a:cubicBezTo>
                  <a:pt x="638" y="720"/>
                  <a:pt x="635" y="717"/>
                  <a:pt x="631" y="717"/>
                </a:cubicBezTo>
                <a:close/>
                <a:moveTo>
                  <a:pt x="609" y="736"/>
                </a:moveTo>
                <a:cubicBezTo>
                  <a:pt x="605" y="736"/>
                  <a:pt x="601" y="739"/>
                  <a:pt x="601" y="743"/>
                </a:cubicBezTo>
                <a:cubicBezTo>
                  <a:pt x="601" y="747"/>
                  <a:pt x="605" y="750"/>
                  <a:pt x="609" y="750"/>
                </a:cubicBezTo>
                <a:cubicBezTo>
                  <a:pt x="613" y="750"/>
                  <a:pt x="616" y="747"/>
                  <a:pt x="616" y="743"/>
                </a:cubicBezTo>
                <a:cubicBezTo>
                  <a:pt x="616" y="739"/>
                  <a:pt x="613" y="736"/>
                  <a:pt x="609" y="736"/>
                </a:cubicBezTo>
                <a:close/>
                <a:moveTo>
                  <a:pt x="631" y="736"/>
                </a:moveTo>
                <a:cubicBezTo>
                  <a:pt x="627" y="736"/>
                  <a:pt x="623" y="739"/>
                  <a:pt x="623" y="743"/>
                </a:cubicBezTo>
                <a:cubicBezTo>
                  <a:pt x="623" y="747"/>
                  <a:pt x="627" y="750"/>
                  <a:pt x="631" y="750"/>
                </a:cubicBezTo>
                <a:cubicBezTo>
                  <a:pt x="635" y="750"/>
                  <a:pt x="638" y="747"/>
                  <a:pt x="638" y="743"/>
                </a:cubicBezTo>
                <a:cubicBezTo>
                  <a:pt x="638" y="739"/>
                  <a:pt x="635" y="736"/>
                  <a:pt x="631" y="736"/>
                </a:cubicBezTo>
                <a:close/>
                <a:moveTo>
                  <a:pt x="652" y="659"/>
                </a:moveTo>
                <a:cubicBezTo>
                  <a:pt x="648" y="659"/>
                  <a:pt x="645" y="662"/>
                  <a:pt x="645" y="666"/>
                </a:cubicBezTo>
                <a:cubicBezTo>
                  <a:pt x="645" y="670"/>
                  <a:pt x="648" y="673"/>
                  <a:pt x="652" y="673"/>
                </a:cubicBezTo>
                <a:cubicBezTo>
                  <a:pt x="657" y="673"/>
                  <a:pt x="660" y="670"/>
                  <a:pt x="660" y="666"/>
                </a:cubicBezTo>
                <a:cubicBezTo>
                  <a:pt x="660" y="662"/>
                  <a:pt x="657" y="659"/>
                  <a:pt x="652" y="659"/>
                </a:cubicBezTo>
                <a:close/>
                <a:moveTo>
                  <a:pt x="675" y="660"/>
                </a:moveTo>
                <a:cubicBezTo>
                  <a:pt x="671" y="660"/>
                  <a:pt x="667" y="663"/>
                  <a:pt x="667" y="666"/>
                </a:cubicBezTo>
                <a:cubicBezTo>
                  <a:pt x="667" y="670"/>
                  <a:pt x="671" y="673"/>
                  <a:pt x="675" y="673"/>
                </a:cubicBezTo>
                <a:cubicBezTo>
                  <a:pt x="679" y="673"/>
                  <a:pt x="682" y="670"/>
                  <a:pt x="682" y="666"/>
                </a:cubicBezTo>
                <a:cubicBezTo>
                  <a:pt x="682" y="663"/>
                  <a:pt x="679" y="660"/>
                  <a:pt x="675" y="660"/>
                </a:cubicBezTo>
                <a:close/>
                <a:moveTo>
                  <a:pt x="652" y="679"/>
                </a:moveTo>
                <a:cubicBezTo>
                  <a:pt x="648" y="679"/>
                  <a:pt x="645" y="682"/>
                  <a:pt x="645" y="686"/>
                </a:cubicBezTo>
                <a:cubicBezTo>
                  <a:pt x="645" y="689"/>
                  <a:pt x="648" y="692"/>
                  <a:pt x="652" y="692"/>
                </a:cubicBezTo>
                <a:cubicBezTo>
                  <a:pt x="657" y="692"/>
                  <a:pt x="660" y="689"/>
                  <a:pt x="660" y="686"/>
                </a:cubicBezTo>
                <a:cubicBezTo>
                  <a:pt x="660" y="682"/>
                  <a:pt x="657" y="679"/>
                  <a:pt x="652" y="679"/>
                </a:cubicBezTo>
                <a:close/>
                <a:moveTo>
                  <a:pt x="675" y="679"/>
                </a:moveTo>
                <a:cubicBezTo>
                  <a:pt x="671" y="679"/>
                  <a:pt x="667" y="682"/>
                  <a:pt x="667" y="686"/>
                </a:cubicBezTo>
                <a:cubicBezTo>
                  <a:pt x="667" y="689"/>
                  <a:pt x="671" y="692"/>
                  <a:pt x="675" y="692"/>
                </a:cubicBezTo>
                <a:cubicBezTo>
                  <a:pt x="679" y="692"/>
                  <a:pt x="682" y="689"/>
                  <a:pt x="682" y="686"/>
                </a:cubicBezTo>
                <a:cubicBezTo>
                  <a:pt x="682" y="682"/>
                  <a:pt x="679" y="679"/>
                  <a:pt x="675" y="679"/>
                </a:cubicBezTo>
                <a:close/>
                <a:moveTo>
                  <a:pt x="652" y="698"/>
                </a:moveTo>
                <a:cubicBezTo>
                  <a:pt x="648" y="698"/>
                  <a:pt x="645" y="701"/>
                  <a:pt x="645" y="705"/>
                </a:cubicBezTo>
                <a:cubicBezTo>
                  <a:pt x="645" y="708"/>
                  <a:pt x="648" y="711"/>
                  <a:pt x="652" y="711"/>
                </a:cubicBezTo>
                <a:cubicBezTo>
                  <a:pt x="657" y="711"/>
                  <a:pt x="660" y="708"/>
                  <a:pt x="660" y="705"/>
                </a:cubicBezTo>
                <a:cubicBezTo>
                  <a:pt x="660" y="701"/>
                  <a:pt x="657" y="698"/>
                  <a:pt x="652" y="698"/>
                </a:cubicBezTo>
                <a:close/>
                <a:moveTo>
                  <a:pt x="675" y="698"/>
                </a:moveTo>
                <a:cubicBezTo>
                  <a:pt x="671" y="698"/>
                  <a:pt x="667" y="701"/>
                  <a:pt x="667" y="705"/>
                </a:cubicBezTo>
                <a:cubicBezTo>
                  <a:pt x="667" y="709"/>
                  <a:pt x="671" y="712"/>
                  <a:pt x="675" y="712"/>
                </a:cubicBezTo>
                <a:cubicBezTo>
                  <a:pt x="679" y="712"/>
                  <a:pt x="682" y="709"/>
                  <a:pt x="682" y="705"/>
                </a:cubicBezTo>
                <a:cubicBezTo>
                  <a:pt x="682" y="701"/>
                  <a:pt x="679" y="698"/>
                  <a:pt x="675" y="698"/>
                </a:cubicBezTo>
                <a:close/>
                <a:moveTo>
                  <a:pt x="652" y="717"/>
                </a:moveTo>
                <a:cubicBezTo>
                  <a:pt x="648" y="717"/>
                  <a:pt x="645" y="720"/>
                  <a:pt x="645" y="724"/>
                </a:cubicBezTo>
                <a:cubicBezTo>
                  <a:pt x="645" y="727"/>
                  <a:pt x="648" y="730"/>
                  <a:pt x="652" y="730"/>
                </a:cubicBezTo>
                <a:cubicBezTo>
                  <a:pt x="657" y="730"/>
                  <a:pt x="660" y="727"/>
                  <a:pt x="660" y="724"/>
                </a:cubicBezTo>
                <a:cubicBezTo>
                  <a:pt x="660" y="720"/>
                  <a:pt x="657" y="717"/>
                  <a:pt x="652" y="717"/>
                </a:cubicBezTo>
                <a:close/>
                <a:moveTo>
                  <a:pt x="675" y="718"/>
                </a:moveTo>
                <a:cubicBezTo>
                  <a:pt x="671" y="718"/>
                  <a:pt x="667" y="721"/>
                  <a:pt x="667" y="725"/>
                </a:cubicBezTo>
                <a:cubicBezTo>
                  <a:pt x="667" y="728"/>
                  <a:pt x="671" y="731"/>
                  <a:pt x="675" y="731"/>
                </a:cubicBezTo>
                <a:cubicBezTo>
                  <a:pt x="679" y="731"/>
                  <a:pt x="682" y="728"/>
                  <a:pt x="682" y="725"/>
                </a:cubicBezTo>
                <a:cubicBezTo>
                  <a:pt x="682" y="721"/>
                  <a:pt x="679" y="718"/>
                  <a:pt x="675" y="718"/>
                </a:cubicBezTo>
                <a:close/>
                <a:moveTo>
                  <a:pt x="652" y="736"/>
                </a:moveTo>
                <a:cubicBezTo>
                  <a:pt x="648" y="736"/>
                  <a:pt x="645" y="739"/>
                  <a:pt x="645" y="743"/>
                </a:cubicBezTo>
                <a:cubicBezTo>
                  <a:pt x="645" y="747"/>
                  <a:pt x="648" y="750"/>
                  <a:pt x="652" y="750"/>
                </a:cubicBezTo>
                <a:cubicBezTo>
                  <a:pt x="657" y="750"/>
                  <a:pt x="660" y="747"/>
                  <a:pt x="660" y="743"/>
                </a:cubicBezTo>
                <a:cubicBezTo>
                  <a:pt x="660" y="739"/>
                  <a:pt x="657" y="736"/>
                  <a:pt x="652" y="736"/>
                </a:cubicBezTo>
                <a:close/>
                <a:moveTo>
                  <a:pt x="675" y="737"/>
                </a:moveTo>
                <a:cubicBezTo>
                  <a:pt x="671" y="737"/>
                  <a:pt x="667" y="741"/>
                  <a:pt x="667" y="744"/>
                </a:cubicBezTo>
                <a:cubicBezTo>
                  <a:pt x="667" y="748"/>
                  <a:pt x="671" y="751"/>
                  <a:pt x="675" y="751"/>
                </a:cubicBezTo>
                <a:cubicBezTo>
                  <a:pt x="679" y="751"/>
                  <a:pt x="682" y="748"/>
                  <a:pt x="682" y="744"/>
                </a:cubicBezTo>
                <a:cubicBezTo>
                  <a:pt x="682" y="741"/>
                  <a:pt x="679" y="737"/>
                  <a:pt x="675" y="737"/>
                </a:cubicBezTo>
                <a:close/>
                <a:moveTo>
                  <a:pt x="609" y="757"/>
                </a:moveTo>
                <a:cubicBezTo>
                  <a:pt x="605" y="757"/>
                  <a:pt x="601" y="759"/>
                  <a:pt x="601" y="763"/>
                </a:cubicBezTo>
                <a:cubicBezTo>
                  <a:pt x="601" y="766"/>
                  <a:pt x="605" y="769"/>
                  <a:pt x="609" y="769"/>
                </a:cubicBezTo>
                <a:cubicBezTo>
                  <a:pt x="613" y="769"/>
                  <a:pt x="616" y="766"/>
                  <a:pt x="616" y="763"/>
                </a:cubicBezTo>
                <a:cubicBezTo>
                  <a:pt x="616" y="759"/>
                  <a:pt x="613" y="757"/>
                  <a:pt x="609" y="757"/>
                </a:cubicBezTo>
                <a:close/>
                <a:moveTo>
                  <a:pt x="631" y="757"/>
                </a:moveTo>
                <a:cubicBezTo>
                  <a:pt x="627" y="757"/>
                  <a:pt x="623" y="759"/>
                  <a:pt x="623" y="763"/>
                </a:cubicBezTo>
                <a:cubicBezTo>
                  <a:pt x="623" y="766"/>
                  <a:pt x="627" y="769"/>
                  <a:pt x="631" y="769"/>
                </a:cubicBezTo>
                <a:cubicBezTo>
                  <a:pt x="635" y="769"/>
                  <a:pt x="638" y="766"/>
                  <a:pt x="638" y="763"/>
                </a:cubicBezTo>
                <a:cubicBezTo>
                  <a:pt x="638" y="759"/>
                  <a:pt x="635" y="757"/>
                  <a:pt x="631" y="757"/>
                </a:cubicBezTo>
                <a:close/>
                <a:moveTo>
                  <a:pt x="609" y="775"/>
                </a:moveTo>
                <a:cubicBezTo>
                  <a:pt x="605" y="775"/>
                  <a:pt x="601" y="778"/>
                  <a:pt x="601" y="782"/>
                </a:cubicBezTo>
                <a:cubicBezTo>
                  <a:pt x="601" y="786"/>
                  <a:pt x="605" y="789"/>
                  <a:pt x="609" y="789"/>
                </a:cubicBezTo>
                <a:cubicBezTo>
                  <a:pt x="613" y="789"/>
                  <a:pt x="616" y="786"/>
                  <a:pt x="616" y="782"/>
                </a:cubicBezTo>
                <a:cubicBezTo>
                  <a:pt x="616" y="778"/>
                  <a:pt x="613" y="775"/>
                  <a:pt x="609" y="775"/>
                </a:cubicBezTo>
                <a:close/>
                <a:moveTo>
                  <a:pt x="631" y="775"/>
                </a:moveTo>
                <a:cubicBezTo>
                  <a:pt x="627" y="775"/>
                  <a:pt x="623" y="778"/>
                  <a:pt x="623" y="782"/>
                </a:cubicBezTo>
                <a:cubicBezTo>
                  <a:pt x="623" y="786"/>
                  <a:pt x="627" y="789"/>
                  <a:pt x="631" y="789"/>
                </a:cubicBezTo>
                <a:cubicBezTo>
                  <a:pt x="635" y="789"/>
                  <a:pt x="638" y="786"/>
                  <a:pt x="638" y="782"/>
                </a:cubicBezTo>
                <a:cubicBezTo>
                  <a:pt x="638" y="778"/>
                  <a:pt x="635" y="775"/>
                  <a:pt x="631" y="775"/>
                </a:cubicBezTo>
                <a:close/>
                <a:moveTo>
                  <a:pt x="609" y="795"/>
                </a:moveTo>
                <a:cubicBezTo>
                  <a:pt x="605" y="795"/>
                  <a:pt x="601" y="798"/>
                  <a:pt x="601" y="801"/>
                </a:cubicBezTo>
                <a:cubicBezTo>
                  <a:pt x="601" y="805"/>
                  <a:pt x="605" y="808"/>
                  <a:pt x="609" y="808"/>
                </a:cubicBezTo>
                <a:cubicBezTo>
                  <a:pt x="613" y="808"/>
                  <a:pt x="616" y="805"/>
                  <a:pt x="616" y="801"/>
                </a:cubicBezTo>
                <a:cubicBezTo>
                  <a:pt x="616" y="798"/>
                  <a:pt x="613" y="795"/>
                  <a:pt x="609" y="795"/>
                </a:cubicBezTo>
                <a:close/>
                <a:moveTo>
                  <a:pt x="631" y="795"/>
                </a:moveTo>
                <a:cubicBezTo>
                  <a:pt x="627" y="795"/>
                  <a:pt x="623" y="798"/>
                  <a:pt x="623" y="801"/>
                </a:cubicBezTo>
                <a:cubicBezTo>
                  <a:pt x="623" y="805"/>
                  <a:pt x="627" y="808"/>
                  <a:pt x="631" y="808"/>
                </a:cubicBezTo>
                <a:cubicBezTo>
                  <a:pt x="635" y="808"/>
                  <a:pt x="638" y="805"/>
                  <a:pt x="638" y="801"/>
                </a:cubicBezTo>
                <a:cubicBezTo>
                  <a:pt x="638" y="798"/>
                  <a:pt x="635" y="795"/>
                  <a:pt x="631" y="795"/>
                </a:cubicBezTo>
                <a:close/>
                <a:moveTo>
                  <a:pt x="631" y="814"/>
                </a:moveTo>
                <a:cubicBezTo>
                  <a:pt x="627" y="814"/>
                  <a:pt x="623" y="817"/>
                  <a:pt x="623" y="821"/>
                </a:cubicBezTo>
                <a:cubicBezTo>
                  <a:pt x="623" y="825"/>
                  <a:pt x="627" y="828"/>
                  <a:pt x="631" y="828"/>
                </a:cubicBezTo>
                <a:cubicBezTo>
                  <a:pt x="635" y="828"/>
                  <a:pt x="638" y="825"/>
                  <a:pt x="638" y="821"/>
                </a:cubicBezTo>
                <a:cubicBezTo>
                  <a:pt x="638" y="817"/>
                  <a:pt x="635" y="814"/>
                  <a:pt x="631" y="814"/>
                </a:cubicBezTo>
                <a:close/>
                <a:moveTo>
                  <a:pt x="631" y="833"/>
                </a:moveTo>
                <a:cubicBezTo>
                  <a:pt x="627" y="833"/>
                  <a:pt x="623" y="837"/>
                  <a:pt x="623" y="840"/>
                </a:cubicBezTo>
                <a:cubicBezTo>
                  <a:pt x="623" y="844"/>
                  <a:pt x="627" y="847"/>
                  <a:pt x="631" y="847"/>
                </a:cubicBezTo>
                <a:cubicBezTo>
                  <a:pt x="635" y="847"/>
                  <a:pt x="638" y="844"/>
                  <a:pt x="638" y="840"/>
                </a:cubicBezTo>
                <a:cubicBezTo>
                  <a:pt x="638" y="837"/>
                  <a:pt x="635" y="833"/>
                  <a:pt x="631" y="833"/>
                </a:cubicBezTo>
                <a:close/>
                <a:moveTo>
                  <a:pt x="652" y="757"/>
                </a:moveTo>
                <a:cubicBezTo>
                  <a:pt x="648" y="757"/>
                  <a:pt x="645" y="759"/>
                  <a:pt x="645" y="763"/>
                </a:cubicBezTo>
                <a:cubicBezTo>
                  <a:pt x="645" y="766"/>
                  <a:pt x="648" y="769"/>
                  <a:pt x="652" y="769"/>
                </a:cubicBezTo>
                <a:cubicBezTo>
                  <a:pt x="657" y="769"/>
                  <a:pt x="660" y="766"/>
                  <a:pt x="660" y="763"/>
                </a:cubicBezTo>
                <a:cubicBezTo>
                  <a:pt x="660" y="759"/>
                  <a:pt x="657" y="757"/>
                  <a:pt x="652" y="757"/>
                </a:cubicBezTo>
                <a:close/>
                <a:moveTo>
                  <a:pt x="675" y="757"/>
                </a:moveTo>
                <a:cubicBezTo>
                  <a:pt x="671" y="757"/>
                  <a:pt x="667" y="760"/>
                  <a:pt x="667" y="763"/>
                </a:cubicBezTo>
                <a:cubicBezTo>
                  <a:pt x="667" y="767"/>
                  <a:pt x="671" y="770"/>
                  <a:pt x="675" y="770"/>
                </a:cubicBezTo>
                <a:cubicBezTo>
                  <a:pt x="679" y="770"/>
                  <a:pt x="682" y="767"/>
                  <a:pt x="682" y="763"/>
                </a:cubicBezTo>
                <a:cubicBezTo>
                  <a:pt x="682" y="760"/>
                  <a:pt x="679" y="757"/>
                  <a:pt x="675" y="757"/>
                </a:cubicBezTo>
                <a:close/>
                <a:moveTo>
                  <a:pt x="652" y="775"/>
                </a:moveTo>
                <a:cubicBezTo>
                  <a:pt x="648" y="775"/>
                  <a:pt x="645" y="778"/>
                  <a:pt x="645" y="782"/>
                </a:cubicBezTo>
                <a:cubicBezTo>
                  <a:pt x="645" y="786"/>
                  <a:pt x="648" y="789"/>
                  <a:pt x="652" y="789"/>
                </a:cubicBezTo>
                <a:cubicBezTo>
                  <a:pt x="657" y="789"/>
                  <a:pt x="660" y="786"/>
                  <a:pt x="660" y="782"/>
                </a:cubicBezTo>
                <a:cubicBezTo>
                  <a:pt x="660" y="778"/>
                  <a:pt x="657" y="775"/>
                  <a:pt x="652" y="775"/>
                </a:cubicBezTo>
                <a:close/>
                <a:moveTo>
                  <a:pt x="675" y="776"/>
                </a:moveTo>
                <a:cubicBezTo>
                  <a:pt x="671" y="776"/>
                  <a:pt x="667" y="779"/>
                  <a:pt x="667" y="783"/>
                </a:cubicBezTo>
                <a:cubicBezTo>
                  <a:pt x="667" y="786"/>
                  <a:pt x="671" y="789"/>
                  <a:pt x="675" y="789"/>
                </a:cubicBezTo>
                <a:cubicBezTo>
                  <a:pt x="679" y="789"/>
                  <a:pt x="682" y="786"/>
                  <a:pt x="682" y="783"/>
                </a:cubicBezTo>
                <a:cubicBezTo>
                  <a:pt x="682" y="779"/>
                  <a:pt x="679" y="776"/>
                  <a:pt x="675" y="776"/>
                </a:cubicBezTo>
                <a:close/>
                <a:moveTo>
                  <a:pt x="652" y="795"/>
                </a:moveTo>
                <a:cubicBezTo>
                  <a:pt x="648" y="795"/>
                  <a:pt x="645" y="798"/>
                  <a:pt x="645" y="801"/>
                </a:cubicBezTo>
                <a:cubicBezTo>
                  <a:pt x="645" y="805"/>
                  <a:pt x="648" y="808"/>
                  <a:pt x="652" y="808"/>
                </a:cubicBezTo>
                <a:cubicBezTo>
                  <a:pt x="657" y="808"/>
                  <a:pt x="660" y="805"/>
                  <a:pt x="660" y="801"/>
                </a:cubicBezTo>
                <a:cubicBezTo>
                  <a:pt x="660" y="798"/>
                  <a:pt x="657" y="795"/>
                  <a:pt x="652" y="795"/>
                </a:cubicBezTo>
                <a:close/>
                <a:moveTo>
                  <a:pt x="675" y="795"/>
                </a:moveTo>
                <a:cubicBezTo>
                  <a:pt x="671" y="795"/>
                  <a:pt x="667" y="798"/>
                  <a:pt x="667" y="801"/>
                </a:cubicBezTo>
                <a:cubicBezTo>
                  <a:pt x="667" y="805"/>
                  <a:pt x="671" y="808"/>
                  <a:pt x="675" y="808"/>
                </a:cubicBezTo>
                <a:cubicBezTo>
                  <a:pt x="679" y="808"/>
                  <a:pt x="682" y="805"/>
                  <a:pt x="682" y="801"/>
                </a:cubicBezTo>
                <a:cubicBezTo>
                  <a:pt x="682" y="798"/>
                  <a:pt x="679" y="795"/>
                  <a:pt x="675" y="795"/>
                </a:cubicBezTo>
                <a:close/>
                <a:moveTo>
                  <a:pt x="652" y="814"/>
                </a:moveTo>
                <a:cubicBezTo>
                  <a:pt x="648" y="814"/>
                  <a:pt x="645" y="817"/>
                  <a:pt x="645" y="821"/>
                </a:cubicBezTo>
                <a:cubicBezTo>
                  <a:pt x="645" y="825"/>
                  <a:pt x="648" y="828"/>
                  <a:pt x="652" y="828"/>
                </a:cubicBezTo>
                <a:cubicBezTo>
                  <a:pt x="657" y="828"/>
                  <a:pt x="660" y="825"/>
                  <a:pt x="660" y="821"/>
                </a:cubicBezTo>
                <a:cubicBezTo>
                  <a:pt x="660" y="817"/>
                  <a:pt x="657" y="814"/>
                  <a:pt x="652" y="814"/>
                </a:cubicBezTo>
                <a:close/>
                <a:moveTo>
                  <a:pt x="675" y="814"/>
                </a:moveTo>
                <a:cubicBezTo>
                  <a:pt x="671" y="814"/>
                  <a:pt x="667" y="817"/>
                  <a:pt x="667" y="821"/>
                </a:cubicBezTo>
                <a:cubicBezTo>
                  <a:pt x="667" y="825"/>
                  <a:pt x="671" y="828"/>
                  <a:pt x="675" y="828"/>
                </a:cubicBezTo>
                <a:cubicBezTo>
                  <a:pt x="679" y="828"/>
                  <a:pt x="682" y="825"/>
                  <a:pt x="682" y="821"/>
                </a:cubicBezTo>
                <a:cubicBezTo>
                  <a:pt x="682" y="817"/>
                  <a:pt x="679" y="814"/>
                  <a:pt x="675" y="814"/>
                </a:cubicBezTo>
                <a:close/>
                <a:moveTo>
                  <a:pt x="652" y="833"/>
                </a:moveTo>
                <a:cubicBezTo>
                  <a:pt x="648" y="833"/>
                  <a:pt x="645" y="837"/>
                  <a:pt x="645" y="840"/>
                </a:cubicBezTo>
                <a:cubicBezTo>
                  <a:pt x="645" y="844"/>
                  <a:pt x="648" y="847"/>
                  <a:pt x="652" y="847"/>
                </a:cubicBezTo>
                <a:cubicBezTo>
                  <a:pt x="657" y="847"/>
                  <a:pt x="660" y="844"/>
                  <a:pt x="660" y="840"/>
                </a:cubicBezTo>
                <a:cubicBezTo>
                  <a:pt x="660" y="837"/>
                  <a:pt x="657" y="833"/>
                  <a:pt x="652" y="833"/>
                </a:cubicBezTo>
                <a:close/>
                <a:moveTo>
                  <a:pt x="675" y="833"/>
                </a:moveTo>
                <a:cubicBezTo>
                  <a:pt x="671" y="833"/>
                  <a:pt x="667" y="837"/>
                  <a:pt x="667" y="840"/>
                </a:cubicBezTo>
                <a:cubicBezTo>
                  <a:pt x="667" y="844"/>
                  <a:pt x="671" y="847"/>
                  <a:pt x="675" y="847"/>
                </a:cubicBezTo>
                <a:cubicBezTo>
                  <a:pt x="679" y="847"/>
                  <a:pt x="682" y="844"/>
                  <a:pt x="682" y="840"/>
                </a:cubicBezTo>
                <a:cubicBezTo>
                  <a:pt x="682" y="837"/>
                  <a:pt x="679" y="833"/>
                  <a:pt x="675" y="833"/>
                </a:cubicBezTo>
                <a:close/>
                <a:moveTo>
                  <a:pt x="652" y="853"/>
                </a:moveTo>
                <a:cubicBezTo>
                  <a:pt x="648" y="853"/>
                  <a:pt x="645" y="856"/>
                  <a:pt x="645" y="860"/>
                </a:cubicBezTo>
                <a:cubicBezTo>
                  <a:pt x="645" y="864"/>
                  <a:pt x="648" y="867"/>
                  <a:pt x="652" y="867"/>
                </a:cubicBezTo>
                <a:cubicBezTo>
                  <a:pt x="657" y="867"/>
                  <a:pt x="660" y="864"/>
                  <a:pt x="660" y="860"/>
                </a:cubicBezTo>
                <a:cubicBezTo>
                  <a:pt x="660" y="856"/>
                  <a:pt x="657" y="853"/>
                  <a:pt x="652" y="853"/>
                </a:cubicBezTo>
                <a:close/>
                <a:moveTo>
                  <a:pt x="675" y="853"/>
                </a:moveTo>
                <a:cubicBezTo>
                  <a:pt x="671" y="853"/>
                  <a:pt x="667" y="856"/>
                  <a:pt x="667" y="860"/>
                </a:cubicBezTo>
                <a:cubicBezTo>
                  <a:pt x="667" y="864"/>
                  <a:pt x="671" y="867"/>
                  <a:pt x="675" y="867"/>
                </a:cubicBezTo>
                <a:cubicBezTo>
                  <a:pt x="679" y="867"/>
                  <a:pt x="682" y="864"/>
                  <a:pt x="682" y="860"/>
                </a:cubicBezTo>
                <a:cubicBezTo>
                  <a:pt x="682" y="856"/>
                  <a:pt x="679" y="853"/>
                  <a:pt x="675" y="853"/>
                </a:cubicBezTo>
                <a:close/>
                <a:moveTo>
                  <a:pt x="675" y="873"/>
                </a:moveTo>
                <a:cubicBezTo>
                  <a:pt x="671" y="873"/>
                  <a:pt x="667" y="876"/>
                  <a:pt x="667" y="879"/>
                </a:cubicBezTo>
                <a:cubicBezTo>
                  <a:pt x="667" y="883"/>
                  <a:pt x="671" y="885"/>
                  <a:pt x="675" y="885"/>
                </a:cubicBezTo>
                <a:cubicBezTo>
                  <a:pt x="679" y="885"/>
                  <a:pt x="682" y="883"/>
                  <a:pt x="682" y="879"/>
                </a:cubicBezTo>
                <a:cubicBezTo>
                  <a:pt x="682" y="876"/>
                  <a:pt x="679" y="873"/>
                  <a:pt x="675" y="873"/>
                </a:cubicBezTo>
                <a:close/>
                <a:moveTo>
                  <a:pt x="675" y="891"/>
                </a:moveTo>
                <a:cubicBezTo>
                  <a:pt x="671" y="891"/>
                  <a:pt x="667" y="894"/>
                  <a:pt x="667" y="898"/>
                </a:cubicBezTo>
                <a:cubicBezTo>
                  <a:pt x="667" y="902"/>
                  <a:pt x="671" y="905"/>
                  <a:pt x="675" y="905"/>
                </a:cubicBezTo>
                <a:cubicBezTo>
                  <a:pt x="679" y="905"/>
                  <a:pt x="682" y="902"/>
                  <a:pt x="682" y="898"/>
                </a:cubicBezTo>
                <a:cubicBezTo>
                  <a:pt x="682" y="894"/>
                  <a:pt x="679" y="891"/>
                  <a:pt x="675" y="891"/>
                </a:cubicBezTo>
                <a:close/>
                <a:moveTo>
                  <a:pt x="698" y="679"/>
                </a:moveTo>
                <a:cubicBezTo>
                  <a:pt x="693" y="679"/>
                  <a:pt x="690" y="682"/>
                  <a:pt x="690" y="686"/>
                </a:cubicBezTo>
                <a:cubicBezTo>
                  <a:pt x="690" y="689"/>
                  <a:pt x="693" y="692"/>
                  <a:pt x="698" y="692"/>
                </a:cubicBezTo>
                <a:cubicBezTo>
                  <a:pt x="702" y="692"/>
                  <a:pt x="705" y="689"/>
                  <a:pt x="705" y="686"/>
                </a:cubicBezTo>
                <a:cubicBezTo>
                  <a:pt x="705" y="682"/>
                  <a:pt x="702" y="679"/>
                  <a:pt x="698" y="679"/>
                </a:cubicBezTo>
                <a:close/>
                <a:moveTo>
                  <a:pt x="720" y="679"/>
                </a:moveTo>
                <a:cubicBezTo>
                  <a:pt x="715" y="679"/>
                  <a:pt x="712" y="682"/>
                  <a:pt x="712" y="686"/>
                </a:cubicBezTo>
                <a:cubicBezTo>
                  <a:pt x="712" y="689"/>
                  <a:pt x="715" y="692"/>
                  <a:pt x="720" y="692"/>
                </a:cubicBezTo>
                <a:cubicBezTo>
                  <a:pt x="724" y="692"/>
                  <a:pt x="727" y="689"/>
                  <a:pt x="727" y="686"/>
                </a:cubicBezTo>
                <a:cubicBezTo>
                  <a:pt x="727" y="682"/>
                  <a:pt x="724" y="679"/>
                  <a:pt x="720" y="679"/>
                </a:cubicBezTo>
                <a:close/>
                <a:moveTo>
                  <a:pt x="698" y="698"/>
                </a:moveTo>
                <a:cubicBezTo>
                  <a:pt x="693" y="698"/>
                  <a:pt x="690" y="701"/>
                  <a:pt x="690" y="705"/>
                </a:cubicBezTo>
                <a:cubicBezTo>
                  <a:pt x="690" y="708"/>
                  <a:pt x="693" y="711"/>
                  <a:pt x="698" y="711"/>
                </a:cubicBezTo>
                <a:cubicBezTo>
                  <a:pt x="702" y="711"/>
                  <a:pt x="705" y="708"/>
                  <a:pt x="705" y="705"/>
                </a:cubicBezTo>
                <a:cubicBezTo>
                  <a:pt x="705" y="701"/>
                  <a:pt x="702" y="698"/>
                  <a:pt x="698" y="698"/>
                </a:cubicBezTo>
                <a:close/>
                <a:moveTo>
                  <a:pt x="720" y="698"/>
                </a:moveTo>
                <a:cubicBezTo>
                  <a:pt x="715" y="698"/>
                  <a:pt x="712" y="701"/>
                  <a:pt x="712" y="705"/>
                </a:cubicBezTo>
                <a:cubicBezTo>
                  <a:pt x="712" y="708"/>
                  <a:pt x="715" y="711"/>
                  <a:pt x="720" y="711"/>
                </a:cubicBezTo>
                <a:cubicBezTo>
                  <a:pt x="724" y="711"/>
                  <a:pt x="727" y="708"/>
                  <a:pt x="727" y="705"/>
                </a:cubicBezTo>
                <a:cubicBezTo>
                  <a:pt x="727" y="701"/>
                  <a:pt x="724" y="698"/>
                  <a:pt x="720" y="698"/>
                </a:cubicBezTo>
                <a:close/>
                <a:moveTo>
                  <a:pt x="698" y="717"/>
                </a:moveTo>
                <a:cubicBezTo>
                  <a:pt x="693" y="717"/>
                  <a:pt x="690" y="720"/>
                  <a:pt x="690" y="724"/>
                </a:cubicBezTo>
                <a:cubicBezTo>
                  <a:pt x="690" y="727"/>
                  <a:pt x="693" y="730"/>
                  <a:pt x="698" y="730"/>
                </a:cubicBezTo>
                <a:cubicBezTo>
                  <a:pt x="702" y="730"/>
                  <a:pt x="705" y="727"/>
                  <a:pt x="705" y="724"/>
                </a:cubicBezTo>
                <a:cubicBezTo>
                  <a:pt x="705" y="720"/>
                  <a:pt x="702" y="717"/>
                  <a:pt x="698" y="717"/>
                </a:cubicBezTo>
                <a:close/>
                <a:moveTo>
                  <a:pt x="720" y="717"/>
                </a:moveTo>
                <a:cubicBezTo>
                  <a:pt x="715" y="717"/>
                  <a:pt x="712" y="720"/>
                  <a:pt x="712" y="724"/>
                </a:cubicBezTo>
                <a:cubicBezTo>
                  <a:pt x="712" y="727"/>
                  <a:pt x="715" y="730"/>
                  <a:pt x="720" y="730"/>
                </a:cubicBezTo>
                <a:cubicBezTo>
                  <a:pt x="724" y="730"/>
                  <a:pt x="727" y="727"/>
                  <a:pt x="727" y="724"/>
                </a:cubicBezTo>
                <a:cubicBezTo>
                  <a:pt x="727" y="720"/>
                  <a:pt x="724" y="717"/>
                  <a:pt x="720" y="717"/>
                </a:cubicBezTo>
                <a:close/>
                <a:moveTo>
                  <a:pt x="698" y="736"/>
                </a:moveTo>
                <a:cubicBezTo>
                  <a:pt x="693" y="736"/>
                  <a:pt x="690" y="739"/>
                  <a:pt x="690" y="743"/>
                </a:cubicBezTo>
                <a:cubicBezTo>
                  <a:pt x="690" y="747"/>
                  <a:pt x="693" y="750"/>
                  <a:pt x="698" y="750"/>
                </a:cubicBezTo>
                <a:cubicBezTo>
                  <a:pt x="702" y="750"/>
                  <a:pt x="705" y="747"/>
                  <a:pt x="705" y="743"/>
                </a:cubicBezTo>
                <a:cubicBezTo>
                  <a:pt x="705" y="739"/>
                  <a:pt x="702" y="736"/>
                  <a:pt x="698" y="736"/>
                </a:cubicBezTo>
                <a:close/>
                <a:moveTo>
                  <a:pt x="720" y="736"/>
                </a:moveTo>
                <a:cubicBezTo>
                  <a:pt x="715" y="736"/>
                  <a:pt x="712" y="739"/>
                  <a:pt x="712" y="743"/>
                </a:cubicBezTo>
                <a:cubicBezTo>
                  <a:pt x="712" y="747"/>
                  <a:pt x="715" y="750"/>
                  <a:pt x="720" y="750"/>
                </a:cubicBezTo>
                <a:cubicBezTo>
                  <a:pt x="724" y="750"/>
                  <a:pt x="727" y="747"/>
                  <a:pt x="727" y="743"/>
                </a:cubicBezTo>
                <a:cubicBezTo>
                  <a:pt x="727" y="739"/>
                  <a:pt x="724" y="736"/>
                  <a:pt x="720" y="736"/>
                </a:cubicBezTo>
                <a:close/>
                <a:moveTo>
                  <a:pt x="741" y="692"/>
                </a:moveTo>
                <a:cubicBezTo>
                  <a:pt x="746" y="692"/>
                  <a:pt x="749" y="689"/>
                  <a:pt x="749" y="686"/>
                </a:cubicBezTo>
                <a:cubicBezTo>
                  <a:pt x="749" y="682"/>
                  <a:pt x="746" y="679"/>
                  <a:pt x="741" y="679"/>
                </a:cubicBezTo>
                <a:cubicBezTo>
                  <a:pt x="737" y="679"/>
                  <a:pt x="734" y="682"/>
                  <a:pt x="734" y="686"/>
                </a:cubicBezTo>
                <a:cubicBezTo>
                  <a:pt x="734" y="689"/>
                  <a:pt x="737" y="692"/>
                  <a:pt x="741" y="692"/>
                </a:cubicBezTo>
                <a:close/>
                <a:moveTo>
                  <a:pt x="741" y="711"/>
                </a:moveTo>
                <a:cubicBezTo>
                  <a:pt x="746" y="711"/>
                  <a:pt x="749" y="708"/>
                  <a:pt x="749" y="705"/>
                </a:cubicBezTo>
                <a:cubicBezTo>
                  <a:pt x="749" y="701"/>
                  <a:pt x="746" y="698"/>
                  <a:pt x="741" y="698"/>
                </a:cubicBezTo>
                <a:cubicBezTo>
                  <a:pt x="737" y="698"/>
                  <a:pt x="734" y="701"/>
                  <a:pt x="734" y="705"/>
                </a:cubicBezTo>
                <a:cubicBezTo>
                  <a:pt x="734" y="708"/>
                  <a:pt x="737" y="711"/>
                  <a:pt x="741" y="711"/>
                </a:cubicBezTo>
                <a:close/>
                <a:moveTo>
                  <a:pt x="765" y="699"/>
                </a:moveTo>
                <a:cubicBezTo>
                  <a:pt x="761" y="699"/>
                  <a:pt x="758" y="702"/>
                  <a:pt x="758" y="706"/>
                </a:cubicBezTo>
                <a:cubicBezTo>
                  <a:pt x="758" y="709"/>
                  <a:pt x="761" y="712"/>
                  <a:pt x="765" y="712"/>
                </a:cubicBezTo>
                <a:cubicBezTo>
                  <a:pt x="770" y="712"/>
                  <a:pt x="773" y="709"/>
                  <a:pt x="773" y="706"/>
                </a:cubicBezTo>
                <a:cubicBezTo>
                  <a:pt x="773" y="702"/>
                  <a:pt x="770" y="699"/>
                  <a:pt x="765" y="699"/>
                </a:cubicBezTo>
                <a:close/>
                <a:moveTo>
                  <a:pt x="741" y="730"/>
                </a:moveTo>
                <a:cubicBezTo>
                  <a:pt x="746" y="730"/>
                  <a:pt x="749" y="727"/>
                  <a:pt x="749" y="724"/>
                </a:cubicBezTo>
                <a:cubicBezTo>
                  <a:pt x="749" y="720"/>
                  <a:pt x="746" y="717"/>
                  <a:pt x="741" y="717"/>
                </a:cubicBezTo>
                <a:cubicBezTo>
                  <a:pt x="737" y="717"/>
                  <a:pt x="734" y="720"/>
                  <a:pt x="734" y="724"/>
                </a:cubicBezTo>
                <a:cubicBezTo>
                  <a:pt x="734" y="727"/>
                  <a:pt x="737" y="730"/>
                  <a:pt x="741" y="730"/>
                </a:cubicBezTo>
                <a:close/>
                <a:moveTo>
                  <a:pt x="765" y="719"/>
                </a:moveTo>
                <a:cubicBezTo>
                  <a:pt x="761" y="719"/>
                  <a:pt x="758" y="722"/>
                  <a:pt x="758" y="725"/>
                </a:cubicBezTo>
                <a:cubicBezTo>
                  <a:pt x="758" y="728"/>
                  <a:pt x="761" y="731"/>
                  <a:pt x="765" y="731"/>
                </a:cubicBezTo>
                <a:cubicBezTo>
                  <a:pt x="770" y="731"/>
                  <a:pt x="773" y="728"/>
                  <a:pt x="773" y="725"/>
                </a:cubicBezTo>
                <a:cubicBezTo>
                  <a:pt x="773" y="722"/>
                  <a:pt x="770" y="719"/>
                  <a:pt x="765" y="719"/>
                </a:cubicBezTo>
                <a:close/>
                <a:moveTo>
                  <a:pt x="742" y="751"/>
                </a:moveTo>
                <a:cubicBezTo>
                  <a:pt x="746" y="751"/>
                  <a:pt x="749" y="747"/>
                  <a:pt x="749" y="743"/>
                </a:cubicBezTo>
                <a:cubicBezTo>
                  <a:pt x="749" y="740"/>
                  <a:pt x="746" y="736"/>
                  <a:pt x="741" y="736"/>
                </a:cubicBezTo>
                <a:cubicBezTo>
                  <a:pt x="737" y="736"/>
                  <a:pt x="734" y="740"/>
                  <a:pt x="734" y="743"/>
                </a:cubicBezTo>
                <a:cubicBezTo>
                  <a:pt x="734" y="747"/>
                  <a:pt x="738" y="751"/>
                  <a:pt x="742" y="751"/>
                </a:cubicBezTo>
                <a:close/>
                <a:moveTo>
                  <a:pt x="765" y="737"/>
                </a:moveTo>
                <a:cubicBezTo>
                  <a:pt x="761" y="737"/>
                  <a:pt x="758" y="741"/>
                  <a:pt x="758" y="744"/>
                </a:cubicBezTo>
                <a:cubicBezTo>
                  <a:pt x="758" y="748"/>
                  <a:pt x="761" y="751"/>
                  <a:pt x="765" y="751"/>
                </a:cubicBezTo>
                <a:cubicBezTo>
                  <a:pt x="770" y="751"/>
                  <a:pt x="773" y="748"/>
                  <a:pt x="773" y="744"/>
                </a:cubicBezTo>
                <a:cubicBezTo>
                  <a:pt x="773" y="741"/>
                  <a:pt x="770" y="737"/>
                  <a:pt x="765" y="737"/>
                </a:cubicBezTo>
                <a:close/>
                <a:moveTo>
                  <a:pt x="787" y="719"/>
                </a:moveTo>
                <a:cubicBezTo>
                  <a:pt x="783" y="719"/>
                  <a:pt x="780" y="722"/>
                  <a:pt x="780" y="725"/>
                </a:cubicBezTo>
                <a:cubicBezTo>
                  <a:pt x="780" y="728"/>
                  <a:pt x="783" y="731"/>
                  <a:pt x="787" y="731"/>
                </a:cubicBezTo>
                <a:cubicBezTo>
                  <a:pt x="791" y="731"/>
                  <a:pt x="795" y="728"/>
                  <a:pt x="795" y="725"/>
                </a:cubicBezTo>
                <a:cubicBezTo>
                  <a:pt x="795" y="722"/>
                  <a:pt x="791" y="719"/>
                  <a:pt x="787" y="719"/>
                </a:cubicBezTo>
                <a:close/>
                <a:moveTo>
                  <a:pt x="787" y="737"/>
                </a:moveTo>
                <a:cubicBezTo>
                  <a:pt x="783" y="737"/>
                  <a:pt x="780" y="741"/>
                  <a:pt x="780" y="744"/>
                </a:cubicBezTo>
                <a:cubicBezTo>
                  <a:pt x="780" y="748"/>
                  <a:pt x="783" y="751"/>
                  <a:pt x="787" y="751"/>
                </a:cubicBezTo>
                <a:cubicBezTo>
                  <a:pt x="791" y="751"/>
                  <a:pt x="795" y="748"/>
                  <a:pt x="795" y="744"/>
                </a:cubicBezTo>
                <a:cubicBezTo>
                  <a:pt x="795" y="741"/>
                  <a:pt x="791" y="737"/>
                  <a:pt x="787" y="737"/>
                </a:cubicBezTo>
                <a:close/>
                <a:moveTo>
                  <a:pt x="808" y="736"/>
                </a:moveTo>
                <a:cubicBezTo>
                  <a:pt x="804" y="736"/>
                  <a:pt x="801" y="739"/>
                  <a:pt x="801" y="743"/>
                </a:cubicBezTo>
                <a:cubicBezTo>
                  <a:pt x="801" y="747"/>
                  <a:pt x="804" y="750"/>
                  <a:pt x="808" y="750"/>
                </a:cubicBezTo>
                <a:cubicBezTo>
                  <a:pt x="813" y="750"/>
                  <a:pt x="816" y="747"/>
                  <a:pt x="816" y="743"/>
                </a:cubicBezTo>
                <a:cubicBezTo>
                  <a:pt x="816" y="739"/>
                  <a:pt x="813" y="736"/>
                  <a:pt x="808" y="736"/>
                </a:cubicBezTo>
                <a:close/>
                <a:moveTo>
                  <a:pt x="698" y="757"/>
                </a:moveTo>
                <a:cubicBezTo>
                  <a:pt x="693" y="757"/>
                  <a:pt x="690" y="759"/>
                  <a:pt x="690" y="763"/>
                </a:cubicBezTo>
                <a:cubicBezTo>
                  <a:pt x="690" y="766"/>
                  <a:pt x="693" y="769"/>
                  <a:pt x="698" y="769"/>
                </a:cubicBezTo>
                <a:cubicBezTo>
                  <a:pt x="702" y="769"/>
                  <a:pt x="705" y="766"/>
                  <a:pt x="705" y="763"/>
                </a:cubicBezTo>
                <a:cubicBezTo>
                  <a:pt x="705" y="759"/>
                  <a:pt x="702" y="757"/>
                  <a:pt x="698" y="757"/>
                </a:cubicBezTo>
                <a:close/>
                <a:moveTo>
                  <a:pt x="720" y="757"/>
                </a:moveTo>
                <a:cubicBezTo>
                  <a:pt x="715" y="757"/>
                  <a:pt x="712" y="759"/>
                  <a:pt x="712" y="763"/>
                </a:cubicBezTo>
                <a:cubicBezTo>
                  <a:pt x="712" y="766"/>
                  <a:pt x="715" y="769"/>
                  <a:pt x="720" y="769"/>
                </a:cubicBezTo>
                <a:cubicBezTo>
                  <a:pt x="724" y="769"/>
                  <a:pt x="727" y="766"/>
                  <a:pt x="727" y="763"/>
                </a:cubicBezTo>
                <a:cubicBezTo>
                  <a:pt x="727" y="759"/>
                  <a:pt x="724" y="757"/>
                  <a:pt x="720" y="757"/>
                </a:cubicBezTo>
                <a:close/>
                <a:moveTo>
                  <a:pt x="698" y="775"/>
                </a:moveTo>
                <a:cubicBezTo>
                  <a:pt x="693" y="775"/>
                  <a:pt x="690" y="778"/>
                  <a:pt x="690" y="782"/>
                </a:cubicBezTo>
                <a:cubicBezTo>
                  <a:pt x="690" y="786"/>
                  <a:pt x="693" y="789"/>
                  <a:pt x="698" y="789"/>
                </a:cubicBezTo>
                <a:cubicBezTo>
                  <a:pt x="702" y="789"/>
                  <a:pt x="705" y="786"/>
                  <a:pt x="705" y="782"/>
                </a:cubicBezTo>
                <a:cubicBezTo>
                  <a:pt x="705" y="778"/>
                  <a:pt x="702" y="775"/>
                  <a:pt x="698" y="775"/>
                </a:cubicBezTo>
                <a:close/>
                <a:moveTo>
                  <a:pt x="720" y="775"/>
                </a:moveTo>
                <a:cubicBezTo>
                  <a:pt x="715" y="775"/>
                  <a:pt x="712" y="778"/>
                  <a:pt x="712" y="782"/>
                </a:cubicBezTo>
                <a:cubicBezTo>
                  <a:pt x="712" y="786"/>
                  <a:pt x="715" y="789"/>
                  <a:pt x="720" y="789"/>
                </a:cubicBezTo>
                <a:cubicBezTo>
                  <a:pt x="724" y="789"/>
                  <a:pt x="727" y="786"/>
                  <a:pt x="727" y="782"/>
                </a:cubicBezTo>
                <a:cubicBezTo>
                  <a:pt x="727" y="778"/>
                  <a:pt x="724" y="775"/>
                  <a:pt x="720" y="775"/>
                </a:cubicBezTo>
                <a:close/>
                <a:moveTo>
                  <a:pt x="698" y="795"/>
                </a:moveTo>
                <a:cubicBezTo>
                  <a:pt x="693" y="795"/>
                  <a:pt x="690" y="798"/>
                  <a:pt x="690" y="801"/>
                </a:cubicBezTo>
                <a:cubicBezTo>
                  <a:pt x="690" y="805"/>
                  <a:pt x="693" y="808"/>
                  <a:pt x="698" y="808"/>
                </a:cubicBezTo>
                <a:cubicBezTo>
                  <a:pt x="702" y="808"/>
                  <a:pt x="705" y="805"/>
                  <a:pt x="705" y="801"/>
                </a:cubicBezTo>
                <a:cubicBezTo>
                  <a:pt x="705" y="798"/>
                  <a:pt x="702" y="795"/>
                  <a:pt x="698" y="795"/>
                </a:cubicBezTo>
                <a:close/>
                <a:moveTo>
                  <a:pt x="720" y="795"/>
                </a:moveTo>
                <a:cubicBezTo>
                  <a:pt x="715" y="795"/>
                  <a:pt x="712" y="798"/>
                  <a:pt x="712" y="801"/>
                </a:cubicBezTo>
                <a:cubicBezTo>
                  <a:pt x="712" y="805"/>
                  <a:pt x="715" y="808"/>
                  <a:pt x="720" y="808"/>
                </a:cubicBezTo>
                <a:cubicBezTo>
                  <a:pt x="724" y="808"/>
                  <a:pt x="727" y="805"/>
                  <a:pt x="727" y="801"/>
                </a:cubicBezTo>
                <a:cubicBezTo>
                  <a:pt x="727" y="798"/>
                  <a:pt x="724" y="795"/>
                  <a:pt x="720" y="795"/>
                </a:cubicBezTo>
                <a:close/>
                <a:moveTo>
                  <a:pt x="698" y="814"/>
                </a:moveTo>
                <a:cubicBezTo>
                  <a:pt x="693" y="814"/>
                  <a:pt x="690" y="817"/>
                  <a:pt x="690" y="821"/>
                </a:cubicBezTo>
                <a:cubicBezTo>
                  <a:pt x="690" y="825"/>
                  <a:pt x="693" y="828"/>
                  <a:pt x="698" y="828"/>
                </a:cubicBezTo>
                <a:cubicBezTo>
                  <a:pt x="702" y="828"/>
                  <a:pt x="705" y="825"/>
                  <a:pt x="705" y="821"/>
                </a:cubicBezTo>
                <a:cubicBezTo>
                  <a:pt x="705" y="817"/>
                  <a:pt x="702" y="814"/>
                  <a:pt x="698" y="814"/>
                </a:cubicBezTo>
                <a:close/>
                <a:moveTo>
                  <a:pt x="720" y="814"/>
                </a:moveTo>
                <a:cubicBezTo>
                  <a:pt x="715" y="814"/>
                  <a:pt x="712" y="817"/>
                  <a:pt x="712" y="821"/>
                </a:cubicBezTo>
                <a:cubicBezTo>
                  <a:pt x="712" y="825"/>
                  <a:pt x="715" y="828"/>
                  <a:pt x="720" y="828"/>
                </a:cubicBezTo>
                <a:cubicBezTo>
                  <a:pt x="724" y="828"/>
                  <a:pt x="727" y="825"/>
                  <a:pt x="727" y="821"/>
                </a:cubicBezTo>
                <a:cubicBezTo>
                  <a:pt x="727" y="817"/>
                  <a:pt x="724" y="814"/>
                  <a:pt x="720" y="814"/>
                </a:cubicBezTo>
                <a:close/>
                <a:moveTo>
                  <a:pt x="698" y="833"/>
                </a:moveTo>
                <a:cubicBezTo>
                  <a:pt x="693" y="833"/>
                  <a:pt x="690" y="837"/>
                  <a:pt x="690" y="840"/>
                </a:cubicBezTo>
                <a:cubicBezTo>
                  <a:pt x="690" y="844"/>
                  <a:pt x="693" y="847"/>
                  <a:pt x="698" y="847"/>
                </a:cubicBezTo>
                <a:cubicBezTo>
                  <a:pt x="702" y="847"/>
                  <a:pt x="705" y="844"/>
                  <a:pt x="705" y="840"/>
                </a:cubicBezTo>
                <a:cubicBezTo>
                  <a:pt x="705" y="837"/>
                  <a:pt x="702" y="833"/>
                  <a:pt x="698" y="833"/>
                </a:cubicBezTo>
                <a:close/>
                <a:moveTo>
                  <a:pt x="720" y="833"/>
                </a:moveTo>
                <a:cubicBezTo>
                  <a:pt x="715" y="833"/>
                  <a:pt x="712" y="837"/>
                  <a:pt x="712" y="840"/>
                </a:cubicBezTo>
                <a:cubicBezTo>
                  <a:pt x="712" y="844"/>
                  <a:pt x="715" y="847"/>
                  <a:pt x="720" y="847"/>
                </a:cubicBezTo>
                <a:cubicBezTo>
                  <a:pt x="724" y="847"/>
                  <a:pt x="727" y="844"/>
                  <a:pt x="727" y="840"/>
                </a:cubicBezTo>
                <a:cubicBezTo>
                  <a:pt x="727" y="837"/>
                  <a:pt x="724" y="833"/>
                  <a:pt x="720" y="833"/>
                </a:cubicBezTo>
                <a:close/>
                <a:moveTo>
                  <a:pt x="698" y="853"/>
                </a:moveTo>
                <a:cubicBezTo>
                  <a:pt x="693" y="853"/>
                  <a:pt x="690" y="856"/>
                  <a:pt x="690" y="860"/>
                </a:cubicBezTo>
                <a:cubicBezTo>
                  <a:pt x="690" y="864"/>
                  <a:pt x="693" y="867"/>
                  <a:pt x="698" y="867"/>
                </a:cubicBezTo>
                <a:cubicBezTo>
                  <a:pt x="702" y="867"/>
                  <a:pt x="705" y="864"/>
                  <a:pt x="705" y="860"/>
                </a:cubicBezTo>
                <a:cubicBezTo>
                  <a:pt x="705" y="856"/>
                  <a:pt x="702" y="853"/>
                  <a:pt x="698" y="853"/>
                </a:cubicBezTo>
                <a:close/>
                <a:moveTo>
                  <a:pt x="720" y="853"/>
                </a:moveTo>
                <a:cubicBezTo>
                  <a:pt x="715" y="853"/>
                  <a:pt x="712" y="856"/>
                  <a:pt x="712" y="860"/>
                </a:cubicBezTo>
                <a:cubicBezTo>
                  <a:pt x="712" y="864"/>
                  <a:pt x="715" y="867"/>
                  <a:pt x="720" y="867"/>
                </a:cubicBezTo>
                <a:cubicBezTo>
                  <a:pt x="724" y="867"/>
                  <a:pt x="727" y="864"/>
                  <a:pt x="727" y="860"/>
                </a:cubicBezTo>
                <a:cubicBezTo>
                  <a:pt x="727" y="856"/>
                  <a:pt x="724" y="853"/>
                  <a:pt x="720" y="853"/>
                </a:cubicBezTo>
                <a:close/>
                <a:moveTo>
                  <a:pt x="698" y="873"/>
                </a:moveTo>
                <a:cubicBezTo>
                  <a:pt x="693" y="873"/>
                  <a:pt x="690" y="876"/>
                  <a:pt x="690" y="879"/>
                </a:cubicBezTo>
                <a:cubicBezTo>
                  <a:pt x="690" y="883"/>
                  <a:pt x="693" y="885"/>
                  <a:pt x="698" y="885"/>
                </a:cubicBezTo>
                <a:cubicBezTo>
                  <a:pt x="702" y="885"/>
                  <a:pt x="705" y="883"/>
                  <a:pt x="705" y="879"/>
                </a:cubicBezTo>
                <a:cubicBezTo>
                  <a:pt x="705" y="876"/>
                  <a:pt x="702" y="873"/>
                  <a:pt x="698" y="873"/>
                </a:cubicBezTo>
                <a:close/>
                <a:moveTo>
                  <a:pt x="720" y="873"/>
                </a:moveTo>
                <a:cubicBezTo>
                  <a:pt x="715" y="873"/>
                  <a:pt x="712" y="876"/>
                  <a:pt x="712" y="879"/>
                </a:cubicBezTo>
                <a:cubicBezTo>
                  <a:pt x="712" y="883"/>
                  <a:pt x="715" y="885"/>
                  <a:pt x="720" y="885"/>
                </a:cubicBezTo>
                <a:cubicBezTo>
                  <a:pt x="724" y="885"/>
                  <a:pt x="727" y="883"/>
                  <a:pt x="727" y="879"/>
                </a:cubicBezTo>
                <a:cubicBezTo>
                  <a:pt x="727" y="876"/>
                  <a:pt x="724" y="873"/>
                  <a:pt x="720" y="873"/>
                </a:cubicBezTo>
                <a:close/>
                <a:moveTo>
                  <a:pt x="698" y="891"/>
                </a:moveTo>
                <a:cubicBezTo>
                  <a:pt x="693" y="891"/>
                  <a:pt x="690" y="894"/>
                  <a:pt x="690" y="898"/>
                </a:cubicBezTo>
                <a:cubicBezTo>
                  <a:pt x="690" y="902"/>
                  <a:pt x="693" y="905"/>
                  <a:pt x="698" y="905"/>
                </a:cubicBezTo>
                <a:cubicBezTo>
                  <a:pt x="702" y="905"/>
                  <a:pt x="705" y="902"/>
                  <a:pt x="705" y="898"/>
                </a:cubicBezTo>
                <a:cubicBezTo>
                  <a:pt x="705" y="894"/>
                  <a:pt x="702" y="891"/>
                  <a:pt x="698" y="891"/>
                </a:cubicBezTo>
                <a:close/>
                <a:moveTo>
                  <a:pt x="720" y="891"/>
                </a:moveTo>
                <a:cubicBezTo>
                  <a:pt x="715" y="891"/>
                  <a:pt x="712" y="894"/>
                  <a:pt x="712" y="898"/>
                </a:cubicBezTo>
                <a:cubicBezTo>
                  <a:pt x="712" y="902"/>
                  <a:pt x="715" y="905"/>
                  <a:pt x="720" y="905"/>
                </a:cubicBezTo>
                <a:cubicBezTo>
                  <a:pt x="724" y="905"/>
                  <a:pt x="727" y="902"/>
                  <a:pt x="727" y="898"/>
                </a:cubicBezTo>
                <a:cubicBezTo>
                  <a:pt x="727" y="894"/>
                  <a:pt x="724" y="891"/>
                  <a:pt x="720" y="891"/>
                </a:cubicBezTo>
                <a:close/>
                <a:moveTo>
                  <a:pt x="742" y="757"/>
                </a:moveTo>
                <a:cubicBezTo>
                  <a:pt x="738" y="757"/>
                  <a:pt x="735" y="760"/>
                  <a:pt x="735" y="764"/>
                </a:cubicBezTo>
                <a:cubicBezTo>
                  <a:pt x="735" y="767"/>
                  <a:pt x="738" y="770"/>
                  <a:pt x="742" y="770"/>
                </a:cubicBezTo>
                <a:cubicBezTo>
                  <a:pt x="747" y="770"/>
                  <a:pt x="750" y="767"/>
                  <a:pt x="750" y="764"/>
                </a:cubicBezTo>
                <a:cubicBezTo>
                  <a:pt x="750" y="760"/>
                  <a:pt x="747" y="757"/>
                  <a:pt x="742" y="757"/>
                </a:cubicBezTo>
                <a:close/>
                <a:moveTo>
                  <a:pt x="765" y="757"/>
                </a:moveTo>
                <a:cubicBezTo>
                  <a:pt x="761" y="757"/>
                  <a:pt x="758" y="760"/>
                  <a:pt x="758" y="764"/>
                </a:cubicBezTo>
                <a:cubicBezTo>
                  <a:pt x="758" y="767"/>
                  <a:pt x="761" y="770"/>
                  <a:pt x="765" y="770"/>
                </a:cubicBezTo>
                <a:cubicBezTo>
                  <a:pt x="770" y="770"/>
                  <a:pt x="773" y="767"/>
                  <a:pt x="773" y="764"/>
                </a:cubicBezTo>
                <a:cubicBezTo>
                  <a:pt x="773" y="760"/>
                  <a:pt x="770" y="757"/>
                  <a:pt x="765" y="757"/>
                </a:cubicBezTo>
                <a:close/>
                <a:moveTo>
                  <a:pt x="742" y="776"/>
                </a:moveTo>
                <a:cubicBezTo>
                  <a:pt x="738" y="776"/>
                  <a:pt x="735" y="779"/>
                  <a:pt x="735" y="783"/>
                </a:cubicBezTo>
                <a:cubicBezTo>
                  <a:pt x="735" y="786"/>
                  <a:pt x="738" y="789"/>
                  <a:pt x="742" y="789"/>
                </a:cubicBezTo>
                <a:cubicBezTo>
                  <a:pt x="747" y="789"/>
                  <a:pt x="750" y="786"/>
                  <a:pt x="750" y="783"/>
                </a:cubicBezTo>
                <a:cubicBezTo>
                  <a:pt x="750" y="779"/>
                  <a:pt x="747" y="776"/>
                  <a:pt x="742" y="776"/>
                </a:cubicBezTo>
                <a:close/>
                <a:moveTo>
                  <a:pt x="765" y="776"/>
                </a:moveTo>
                <a:cubicBezTo>
                  <a:pt x="761" y="776"/>
                  <a:pt x="758" y="779"/>
                  <a:pt x="758" y="783"/>
                </a:cubicBezTo>
                <a:cubicBezTo>
                  <a:pt x="758" y="786"/>
                  <a:pt x="761" y="789"/>
                  <a:pt x="765" y="789"/>
                </a:cubicBezTo>
                <a:cubicBezTo>
                  <a:pt x="770" y="789"/>
                  <a:pt x="773" y="786"/>
                  <a:pt x="773" y="783"/>
                </a:cubicBezTo>
                <a:cubicBezTo>
                  <a:pt x="773" y="779"/>
                  <a:pt x="770" y="776"/>
                  <a:pt x="765" y="776"/>
                </a:cubicBezTo>
                <a:close/>
                <a:moveTo>
                  <a:pt x="742" y="796"/>
                </a:moveTo>
                <a:cubicBezTo>
                  <a:pt x="738" y="796"/>
                  <a:pt x="735" y="799"/>
                  <a:pt x="735" y="802"/>
                </a:cubicBezTo>
                <a:cubicBezTo>
                  <a:pt x="735" y="806"/>
                  <a:pt x="738" y="809"/>
                  <a:pt x="742" y="809"/>
                </a:cubicBezTo>
                <a:cubicBezTo>
                  <a:pt x="747" y="809"/>
                  <a:pt x="750" y="806"/>
                  <a:pt x="750" y="802"/>
                </a:cubicBezTo>
                <a:cubicBezTo>
                  <a:pt x="750" y="799"/>
                  <a:pt x="747" y="796"/>
                  <a:pt x="742" y="796"/>
                </a:cubicBezTo>
                <a:close/>
                <a:moveTo>
                  <a:pt x="765" y="796"/>
                </a:moveTo>
                <a:cubicBezTo>
                  <a:pt x="761" y="796"/>
                  <a:pt x="758" y="799"/>
                  <a:pt x="758" y="802"/>
                </a:cubicBezTo>
                <a:cubicBezTo>
                  <a:pt x="758" y="806"/>
                  <a:pt x="761" y="809"/>
                  <a:pt x="765" y="809"/>
                </a:cubicBezTo>
                <a:cubicBezTo>
                  <a:pt x="770" y="809"/>
                  <a:pt x="773" y="806"/>
                  <a:pt x="773" y="802"/>
                </a:cubicBezTo>
                <a:cubicBezTo>
                  <a:pt x="773" y="799"/>
                  <a:pt x="770" y="796"/>
                  <a:pt x="765" y="796"/>
                </a:cubicBezTo>
                <a:close/>
                <a:moveTo>
                  <a:pt x="742" y="829"/>
                </a:moveTo>
                <a:cubicBezTo>
                  <a:pt x="746" y="829"/>
                  <a:pt x="749" y="824"/>
                  <a:pt x="749" y="821"/>
                </a:cubicBezTo>
                <a:cubicBezTo>
                  <a:pt x="749" y="817"/>
                  <a:pt x="746" y="814"/>
                  <a:pt x="741" y="814"/>
                </a:cubicBezTo>
                <a:cubicBezTo>
                  <a:pt x="737" y="814"/>
                  <a:pt x="734" y="817"/>
                  <a:pt x="734" y="821"/>
                </a:cubicBezTo>
                <a:cubicBezTo>
                  <a:pt x="734" y="824"/>
                  <a:pt x="738" y="829"/>
                  <a:pt x="742" y="829"/>
                </a:cubicBezTo>
                <a:close/>
                <a:moveTo>
                  <a:pt x="765" y="815"/>
                </a:moveTo>
                <a:cubicBezTo>
                  <a:pt x="761" y="815"/>
                  <a:pt x="758" y="818"/>
                  <a:pt x="758" y="822"/>
                </a:cubicBezTo>
                <a:cubicBezTo>
                  <a:pt x="758" y="826"/>
                  <a:pt x="761" y="829"/>
                  <a:pt x="765" y="829"/>
                </a:cubicBezTo>
                <a:cubicBezTo>
                  <a:pt x="770" y="829"/>
                  <a:pt x="773" y="826"/>
                  <a:pt x="773" y="822"/>
                </a:cubicBezTo>
                <a:cubicBezTo>
                  <a:pt x="773" y="818"/>
                  <a:pt x="770" y="815"/>
                  <a:pt x="765" y="815"/>
                </a:cubicBezTo>
                <a:close/>
                <a:moveTo>
                  <a:pt x="742" y="834"/>
                </a:moveTo>
                <a:cubicBezTo>
                  <a:pt x="738" y="834"/>
                  <a:pt x="735" y="837"/>
                  <a:pt x="735" y="841"/>
                </a:cubicBezTo>
                <a:cubicBezTo>
                  <a:pt x="735" y="845"/>
                  <a:pt x="738" y="848"/>
                  <a:pt x="742" y="848"/>
                </a:cubicBezTo>
                <a:cubicBezTo>
                  <a:pt x="747" y="848"/>
                  <a:pt x="750" y="845"/>
                  <a:pt x="750" y="841"/>
                </a:cubicBezTo>
                <a:cubicBezTo>
                  <a:pt x="750" y="837"/>
                  <a:pt x="747" y="834"/>
                  <a:pt x="742" y="834"/>
                </a:cubicBezTo>
                <a:close/>
                <a:moveTo>
                  <a:pt x="765" y="834"/>
                </a:moveTo>
                <a:cubicBezTo>
                  <a:pt x="761" y="834"/>
                  <a:pt x="758" y="837"/>
                  <a:pt x="758" y="841"/>
                </a:cubicBezTo>
                <a:cubicBezTo>
                  <a:pt x="758" y="845"/>
                  <a:pt x="761" y="848"/>
                  <a:pt x="765" y="848"/>
                </a:cubicBezTo>
                <a:cubicBezTo>
                  <a:pt x="770" y="848"/>
                  <a:pt x="773" y="845"/>
                  <a:pt x="773" y="841"/>
                </a:cubicBezTo>
                <a:cubicBezTo>
                  <a:pt x="773" y="837"/>
                  <a:pt x="770" y="834"/>
                  <a:pt x="765" y="834"/>
                </a:cubicBezTo>
                <a:close/>
                <a:moveTo>
                  <a:pt x="741" y="867"/>
                </a:moveTo>
                <a:cubicBezTo>
                  <a:pt x="748" y="867"/>
                  <a:pt x="749" y="866"/>
                  <a:pt x="749" y="860"/>
                </a:cubicBezTo>
                <a:cubicBezTo>
                  <a:pt x="749" y="855"/>
                  <a:pt x="746" y="853"/>
                  <a:pt x="741" y="853"/>
                </a:cubicBezTo>
                <a:cubicBezTo>
                  <a:pt x="737" y="853"/>
                  <a:pt x="734" y="855"/>
                  <a:pt x="734" y="860"/>
                </a:cubicBezTo>
                <a:cubicBezTo>
                  <a:pt x="734" y="863"/>
                  <a:pt x="737" y="867"/>
                  <a:pt x="741" y="867"/>
                </a:cubicBezTo>
                <a:close/>
                <a:moveTo>
                  <a:pt x="765" y="854"/>
                </a:moveTo>
                <a:cubicBezTo>
                  <a:pt x="761" y="854"/>
                  <a:pt x="758" y="857"/>
                  <a:pt x="758" y="861"/>
                </a:cubicBezTo>
                <a:cubicBezTo>
                  <a:pt x="758" y="864"/>
                  <a:pt x="761" y="867"/>
                  <a:pt x="765" y="867"/>
                </a:cubicBezTo>
                <a:cubicBezTo>
                  <a:pt x="770" y="867"/>
                  <a:pt x="773" y="864"/>
                  <a:pt x="773" y="861"/>
                </a:cubicBezTo>
                <a:cubicBezTo>
                  <a:pt x="773" y="857"/>
                  <a:pt x="770" y="854"/>
                  <a:pt x="765" y="854"/>
                </a:cubicBezTo>
                <a:close/>
                <a:moveTo>
                  <a:pt x="742" y="873"/>
                </a:moveTo>
                <a:cubicBezTo>
                  <a:pt x="738" y="873"/>
                  <a:pt x="735" y="876"/>
                  <a:pt x="735" y="880"/>
                </a:cubicBezTo>
                <a:cubicBezTo>
                  <a:pt x="735" y="883"/>
                  <a:pt x="738" y="886"/>
                  <a:pt x="742" y="886"/>
                </a:cubicBezTo>
                <a:cubicBezTo>
                  <a:pt x="747" y="886"/>
                  <a:pt x="750" y="883"/>
                  <a:pt x="750" y="880"/>
                </a:cubicBezTo>
                <a:cubicBezTo>
                  <a:pt x="750" y="876"/>
                  <a:pt x="747" y="873"/>
                  <a:pt x="742" y="873"/>
                </a:cubicBezTo>
                <a:close/>
                <a:moveTo>
                  <a:pt x="764" y="885"/>
                </a:moveTo>
                <a:cubicBezTo>
                  <a:pt x="768" y="885"/>
                  <a:pt x="771" y="883"/>
                  <a:pt x="771" y="878"/>
                </a:cubicBezTo>
                <a:cubicBezTo>
                  <a:pt x="771" y="875"/>
                  <a:pt x="769" y="873"/>
                  <a:pt x="765" y="873"/>
                </a:cubicBezTo>
                <a:cubicBezTo>
                  <a:pt x="761" y="873"/>
                  <a:pt x="756" y="875"/>
                  <a:pt x="756" y="878"/>
                </a:cubicBezTo>
                <a:cubicBezTo>
                  <a:pt x="756" y="883"/>
                  <a:pt x="759" y="885"/>
                  <a:pt x="764" y="885"/>
                </a:cubicBezTo>
                <a:close/>
                <a:moveTo>
                  <a:pt x="742" y="905"/>
                </a:moveTo>
                <a:cubicBezTo>
                  <a:pt x="746" y="905"/>
                  <a:pt x="749" y="902"/>
                  <a:pt x="749" y="898"/>
                </a:cubicBezTo>
                <a:cubicBezTo>
                  <a:pt x="749" y="894"/>
                  <a:pt x="746" y="891"/>
                  <a:pt x="741" y="891"/>
                </a:cubicBezTo>
                <a:cubicBezTo>
                  <a:pt x="737" y="891"/>
                  <a:pt x="734" y="894"/>
                  <a:pt x="734" y="898"/>
                </a:cubicBezTo>
                <a:cubicBezTo>
                  <a:pt x="734" y="902"/>
                  <a:pt x="738" y="905"/>
                  <a:pt x="742" y="905"/>
                </a:cubicBezTo>
                <a:close/>
                <a:moveTo>
                  <a:pt x="764" y="905"/>
                </a:moveTo>
                <a:cubicBezTo>
                  <a:pt x="768" y="905"/>
                  <a:pt x="771" y="902"/>
                  <a:pt x="771" y="898"/>
                </a:cubicBezTo>
                <a:cubicBezTo>
                  <a:pt x="771" y="895"/>
                  <a:pt x="769" y="892"/>
                  <a:pt x="765" y="892"/>
                </a:cubicBezTo>
                <a:cubicBezTo>
                  <a:pt x="761" y="892"/>
                  <a:pt x="756" y="895"/>
                  <a:pt x="756" y="898"/>
                </a:cubicBezTo>
                <a:cubicBezTo>
                  <a:pt x="756" y="902"/>
                  <a:pt x="759" y="905"/>
                  <a:pt x="764" y="905"/>
                </a:cubicBezTo>
                <a:close/>
                <a:moveTo>
                  <a:pt x="786" y="757"/>
                </a:moveTo>
                <a:cubicBezTo>
                  <a:pt x="782" y="757"/>
                  <a:pt x="779" y="759"/>
                  <a:pt x="779" y="763"/>
                </a:cubicBezTo>
                <a:cubicBezTo>
                  <a:pt x="779" y="766"/>
                  <a:pt x="782" y="769"/>
                  <a:pt x="786" y="769"/>
                </a:cubicBezTo>
                <a:cubicBezTo>
                  <a:pt x="791" y="769"/>
                  <a:pt x="794" y="766"/>
                  <a:pt x="794" y="763"/>
                </a:cubicBezTo>
                <a:cubicBezTo>
                  <a:pt x="794" y="759"/>
                  <a:pt x="791" y="757"/>
                  <a:pt x="786" y="757"/>
                </a:cubicBezTo>
                <a:close/>
                <a:moveTo>
                  <a:pt x="808" y="757"/>
                </a:moveTo>
                <a:cubicBezTo>
                  <a:pt x="804" y="757"/>
                  <a:pt x="801" y="759"/>
                  <a:pt x="801" y="763"/>
                </a:cubicBezTo>
                <a:cubicBezTo>
                  <a:pt x="801" y="766"/>
                  <a:pt x="804" y="769"/>
                  <a:pt x="808" y="769"/>
                </a:cubicBezTo>
                <a:cubicBezTo>
                  <a:pt x="813" y="769"/>
                  <a:pt x="816" y="766"/>
                  <a:pt x="816" y="763"/>
                </a:cubicBezTo>
                <a:cubicBezTo>
                  <a:pt x="816" y="759"/>
                  <a:pt x="813" y="757"/>
                  <a:pt x="808" y="757"/>
                </a:cubicBezTo>
                <a:close/>
                <a:moveTo>
                  <a:pt x="786" y="775"/>
                </a:moveTo>
                <a:cubicBezTo>
                  <a:pt x="782" y="775"/>
                  <a:pt x="779" y="778"/>
                  <a:pt x="779" y="782"/>
                </a:cubicBezTo>
                <a:cubicBezTo>
                  <a:pt x="779" y="786"/>
                  <a:pt x="782" y="789"/>
                  <a:pt x="786" y="789"/>
                </a:cubicBezTo>
                <a:cubicBezTo>
                  <a:pt x="791" y="789"/>
                  <a:pt x="794" y="786"/>
                  <a:pt x="794" y="782"/>
                </a:cubicBezTo>
                <a:cubicBezTo>
                  <a:pt x="794" y="778"/>
                  <a:pt x="791" y="775"/>
                  <a:pt x="786" y="775"/>
                </a:cubicBezTo>
                <a:close/>
                <a:moveTo>
                  <a:pt x="808" y="775"/>
                </a:moveTo>
                <a:cubicBezTo>
                  <a:pt x="804" y="775"/>
                  <a:pt x="801" y="778"/>
                  <a:pt x="801" y="782"/>
                </a:cubicBezTo>
                <a:cubicBezTo>
                  <a:pt x="801" y="786"/>
                  <a:pt x="804" y="789"/>
                  <a:pt x="808" y="789"/>
                </a:cubicBezTo>
                <a:cubicBezTo>
                  <a:pt x="813" y="789"/>
                  <a:pt x="816" y="786"/>
                  <a:pt x="816" y="782"/>
                </a:cubicBezTo>
                <a:cubicBezTo>
                  <a:pt x="816" y="778"/>
                  <a:pt x="813" y="775"/>
                  <a:pt x="808" y="775"/>
                </a:cubicBezTo>
                <a:close/>
                <a:moveTo>
                  <a:pt x="786" y="795"/>
                </a:moveTo>
                <a:cubicBezTo>
                  <a:pt x="782" y="795"/>
                  <a:pt x="779" y="798"/>
                  <a:pt x="779" y="801"/>
                </a:cubicBezTo>
                <a:cubicBezTo>
                  <a:pt x="779" y="805"/>
                  <a:pt x="782" y="808"/>
                  <a:pt x="786" y="808"/>
                </a:cubicBezTo>
                <a:cubicBezTo>
                  <a:pt x="791" y="808"/>
                  <a:pt x="794" y="805"/>
                  <a:pt x="794" y="801"/>
                </a:cubicBezTo>
                <a:cubicBezTo>
                  <a:pt x="794" y="798"/>
                  <a:pt x="791" y="795"/>
                  <a:pt x="786" y="795"/>
                </a:cubicBezTo>
                <a:close/>
                <a:moveTo>
                  <a:pt x="808" y="795"/>
                </a:moveTo>
                <a:cubicBezTo>
                  <a:pt x="804" y="795"/>
                  <a:pt x="801" y="798"/>
                  <a:pt x="801" y="801"/>
                </a:cubicBezTo>
                <a:cubicBezTo>
                  <a:pt x="801" y="805"/>
                  <a:pt x="804" y="808"/>
                  <a:pt x="808" y="808"/>
                </a:cubicBezTo>
                <a:cubicBezTo>
                  <a:pt x="813" y="808"/>
                  <a:pt x="816" y="805"/>
                  <a:pt x="816" y="801"/>
                </a:cubicBezTo>
                <a:cubicBezTo>
                  <a:pt x="816" y="798"/>
                  <a:pt x="813" y="795"/>
                  <a:pt x="808" y="795"/>
                </a:cubicBezTo>
                <a:close/>
                <a:moveTo>
                  <a:pt x="786" y="814"/>
                </a:moveTo>
                <a:cubicBezTo>
                  <a:pt x="782" y="814"/>
                  <a:pt x="779" y="817"/>
                  <a:pt x="779" y="821"/>
                </a:cubicBezTo>
                <a:cubicBezTo>
                  <a:pt x="779" y="825"/>
                  <a:pt x="782" y="828"/>
                  <a:pt x="786" y="828"/>
                </a:cubicBezTo>
                <a:cubicBezTo>
                  <a:pt x="791" y="828"/>
                  <a:pt x="794" y="825"/>
                  <a:pt x="794" y="821"/>
                </a:cubicBezTo>
                <a:cubicBezTo>
                  <a:pt x="794" y="817"/>
                  <a:pt x="791" y="814"/>
                  <a:pt x="786" y="814"/>
                </a:cubicBezTo>
                <a:close/>
                <a:moveTo>
                  <a:pt x="808" y="814"/>
                </a:moveTo>
                <a:cubicBezTo>
                  <a:pt x="804" y="814"/>
                  <a:pt x="801" y="817"/>
                  <a:pt x="801" y="821"/>
                </a:cubicBezTo>
                <a:cubicBezTo>
                  <a:pt x="801" y="825"/>
                  <a:pt x="804" y="828"/>
                  <a:pt x="808" y="828"/>
                </a:cubicBezTo>
                <a:cubicBezTo>
                  <a:pt x="813" y="828"/>
                  <a:pt x="816" y="825"/>
                  <a:pt x="816" y="821"/>
                </a:cubicBezTo>
                <a:cubicBezTo>
                  <a:pt x="816" y="817"/>
                  <a:pt x="813" y="814"/>
                  <a:pt x="808" y="814"/>
                </a:cubicBezTo>
                <a:close/>
                <a:moveTo>
                  <a:pt x="786" y="833"/>
                </a:moveTo>
                <a:cubicBezTo>
                  <a:pt x="782" y="833"/>
                  <a:pt x="779" y="837"/>
                  <a:pt x="779" y="840"/>
                </a:cubicBezTo>
                <a:cubicBezTo>
                  <a:pt x="779" y="844"/>
                  <a:pt x="782" y="847"/>
                  <a:pt x="786" y="847"/>
                </a:cubicBezTo>
                <a:cubicBezTo>
                  <a:pt x="791" y="847"/>
                  <a:pt x="794" y="844"/>
                  <a:pt x="794" y="840"/>
                </a:cubicBezTo>
                <a:cubicBezTo>
                  <a:pt x="794" y="837"/>
                  <a:pt x="791" y="833"/>
                  <a:pt x="786" y="833"/>
                </a:cubicBezTo>
                <a:close/>
                <a:moveTo>
                  <a:pt x="808" y="833"/>
                </a:moveTo>
                <a:cubicBezTo>
                  <a:pt x="804" y="833"/>
                  <a:pt x="801" y="837"/>
                  <a:pt x="801" y="840"/>
                </a:cubicBezTo>
                <a:cubicBezTo>
                  <a:pt x="801" y="844"/>
                  <a:pt x="804" y="847"/>
                  <a:pt x="808" y="847"/>
                </a:cubicBezTo>
                <a:cubicBezTo>
                  <a:pt x="813" y="847"/>
                  <a:pt x="816" y="844"/>
                  <a:pt x="816" y="840"/>
                </a:cubicBezTo>
                <a:cubicBezTo>
                  <a:pt x="816" y="837"/>
                  <a:pt x="813" y="833"/>
                  <a:pt x="808" y="833"/>
                </a:cubicBezTo>
                <a:close/>
                <a:moveTo>
                  <a:pt x="786" y="853"/>
                </a:moveTo>
                <a:cubicBezTo>
                  <a:pt x="782" y="853"/>
                  <a:pt x="779" y="856"/>
                  <a:pt x="779" y="860"/>
                </a:cubicBezTo>
                <a:cubicBezTo>
                  <a:pt x="779" y="864"/>
                  <a:pt x="782" y="867"/>
                  <a:pt x="786" y="867"/>
                </a:cubicBezTo>
                <a:cubicBezTo>
                  <a:pt x="791" y="867"/>
                  <a:pt x="794" y="864"/>
                  <a:pt x="794" y="860"/>
                </a:cubicBezTo>
                <a:cubicBezTo>
                  <a:pt x="794" y="856"/>
                  <a:pt x="791" y="853"/>
                  <a:pt x="786" y="853"/>
                </a:cubicBezTo>
                <a:close/>
                <a:moveTo>
                  <a:pt x="808" y="853"/>
                </a:moveTo>
                <a:cubicBezTo>
                  <a:pt x="804" y="853"/>
                  <a:pt x="801" y="856"/>
                  <a:pt x="801" y="860"/>
                </a:cubicBezTo>
                <a:cubicBezTo>
                  <a:pt x="801" y="864"/>
                  <a:pt x="804" y="867"/>
                  <a:pt x="808" y="867"/>
                </a:cubicBezTo>
                <a:cubicBezTo>
                  <a:pt x="813" y="867"/>
                  <a:pt x="816" y="864"/>
                  <a:pt x="816" y="860"/>
                </a:cubicBezTo>
                <a:cubicBezTo>
                  <a:pt x="816" y="856"/>
                  <a:pt x="813" y="853"/>
                  <a:pt x="808" y="853"/>
                </a:cubicBezTo>
                <a:close/>
                <a:moveTo>
                  <a:pt x="786" y="873"/>
                </a:moveTo>
                <a:cubicBezTo>
                  <a:pt x="782" y="873"/>
                  <a:pt x="779" y="876"/>
                  <a:pt x="779" y="879"/>
                </a:cubicBezTo>
                <a:cubicBezTo>
                  <a:pt x="779" y="883"/>
                  <a:pt x="782" y="885"/>
                  <a:pt x="786" y="885"/>
                </a:cubicBezTo>
                <a:cubicBezTo>
                  <a:pt x="791" y="885"/>
                  <a:pt x="794" y="883"/>
                  <a:pt x="794" y="879"/>
                </a:cubicBezTo>
                <a:cubicBezTo>
                  <a:pt x="794" y="876"/>
                  <a:pt x="791" y="873"/>
                  <a:pt x="786" y="873"/>
                </a:cubicBezTo>
                <a:close/>
                <a:moveTo>
                  <a:pt x="808" y="873"/>
                </a:moveTo>
                <a:cubicBezTo>
                  <a:pt x="804" y="873"/>
                  <a:pt x="801" y="876"/>
                  <a:pt x="801" y="879"/>
                </a:cubicBezTo>
                <a:cubicBezTo>
                  <a:pt x="801" y="883"/>
                  <a:pt x="804" y="885"/>
                  <a:pt x="808" y="885"/>
                </a:cubicBezTo>
                <a:cubicBezTo>
                  <a:pt x="813" y="885"/>
                  <a:pt x="816" y="883"/>
                  <a:pt x="816" y="879"/>
                </a:cubicBezTo>
                <a:cubicBezTo>
                  <a:pt x="816" y="876"/>
                  <a:pt x="813" y="873"/>
                  <a:pt x="808" y="873"/>
                </a:cubicBezTo>
                <a:close/>
                <a:moveTo>
                  <a:pt x="786" y="891"/>
                </a:moveTo>
                <a:cubicBezTo>
                  <a:pt x="782" y="891"/>
                  <a:pt x="779" y="894"/>
                  <a:pt x="779" y="898"/>
                </a:cubicBezTo>
                <a:cubicBezTo>
                  <a:pt x="779" y="902"/>
                  <a:pt x="782" y="905"/>
                  <a:pt x="786" y="905"/>
                </a:cubicBezTo>
                <a:cubicBezTo>
                  <a:pt x="791" y="905"/>
                  <a:pt x="794" y="902"/>
                  <a:pt x="794" y="898"/>
                </a:cubicBezTo>
                <a:cubicBezTo>
                  <a:pt x="794" y="894"/>
                  <a:pt x="791" y="891"/>
                  <a:pt x="786" y="891"/>
                </a:cubicBezTo>
                <a:close/>
                <a:moveTo>
                  <a:pt x="808" y="891"/>
                </a:moveTo>
                <a:cubicBezTo>
                  <a:pt x="804" y="891"/>
                  <a:pt x="801" y="894"/>
                  <a:pt x="801" y="898"/>
                </a:cubicBezTo>
                <a:cubicBezTo>
                  <a:pt x="801" y="902"/>
                  <a:pt x="804" y="905"/>
                  <a:pt x="808" y="905"/>
                </a:cubicBezTo>
                <a:cubicBezTo>
                  <a:pt x="813" y="905"/>
                  <a:pt x="816" y="902"/>
                  <a:pt x="816" y="898"/>
                </a:cubicBezTo>
                <a:cubicBezTo>
                  <a:pt x="816" y="894"/>
                  <a:pt x="813" y="891"/>
                  <a:pt x="808" y="891"/>
                </a:cubicBezTo>
                <a:close/>
                <a:moveTo>
                  <a:pt x="830" y="757"/>
                </a:moveTo>
                <a:cubicBezTo>
                  <a:pt x="826" y="757"/>
                  <a:pt x="822" y="759"/>
                  <a:pt x="822" y="763"/>
                </a:cubicBezTo>
                <a:cubicBezTo>
                  <a:pt x="822" y="766"/>
                  <a:pt x="826" y="769"/>
                  <a:pt x="830" y="769"/>
                </a:cubicBezTo>
                <a:cubicBezTo>
                  <a:pt x="834" y="769"/>
                  <a:pt x="838" y="766"/>
                  <a:pt x="838" y="763"/>
                </a:cubicBezTo>
                <a:cubicBezTo>
                  <a:pt x="838" y="759"/>
                  <a:pt x="834" y="757"/>
                  <a:pt x="830" y="757"/>
                </a:cubicBezTo>
                <a:close/>
                <a:moveTo>
                  <a:pt x="830" y="775"/>
                </a:moveTo>
                <a:cubicBezTo>
                  <a:pt x="826" y="775"/>
                  <a:pt x="822" y="778"/>
                  <a:pt x="822" y="782"/>
                </a:cubicBezTo>
                <a:cubicBezTo>
                  <a:pt x="822" y="786"/>
                  <a:pt x="826" y="789"/>
                  <a:pt x="830" y="789"/>
                </a:cubicBezTo>
                <a:cubicBezTo>
                  <a:pt x="834" y="789"/>
                  <a:pt x="838" y="786"/>
                  <a:pt x="838" y="782"/>
                </a:cubicBezTo>
                <a:cubicBezTo>
                  <a:pt x="838" y="778"/>
                  <a:pt x="834" y="775"/>
                  <a:pt x="830" y="775"/>
                </a:cubicBezTo>
                <a:close/>
                <a:moveTo>
                  <a:pt x="852" y="775"/>
                </a:moveTo>
                <a:cubicBezTo>
                  <a:pt x="848" y="775"/>
                  <a:pt x="845" y="778"/>
                  <a:pt x="845" y="782"/>
                </a:cubicBezTo>
                <a:cubicBezTo>
                  <a:pt x="845" y="786"/>
                  <a:pt x="848" y="789"/>
                  <a:pt x="852" y="789"/>
                </a:cubicBezTo>
                <a:cubicBezTo>
                  <a:pt x="857" y="789"/>
                  <a:pt x="860" y="786"/>
                  <a:pt x="860" y="782"/>
                </a:cubicBezTo>
                <a:cubicBezTo>
                  <a:pt x="860" y="778"/>
                  <a:pt x="857" y="775"/>
                  <a:pt x="852" y="775"/>
                </a:cubicBezTo>
                <a:close/>
                <a:moveTo>
                  <a:pt x="830" y="795"/>
                </a:moveTo>
                <a:cubicBezTo>
                  <a:pt x="826" y="795"/>
                  <a:pt x="822" y="798"/>
                  <a:pt x="822" y="801"/>
                </a:cubicBezTo>
                <a:cubicBezTo>
                  <a:pt x="822" y="805"/>
                  <a:pt x="826" y="808"/>
                  <a:pt x="830" y="808"/>
                </a:cubicBezTo>
                <a:cubicBezTo>
                  <a:pt x="834" y="808"/>
                  <a:pt x="838" y="805"/>
                  <a:pt x="838" y="801"/>
                </a:cubicBezTo>
                <a:cubicBezTo>
                  <a:pt x="838" y="798"/>
                  <a:pt x="834" y="795"/>
                  <a:pt x="830" y="795"/>
                </a:cubicBezTo>
                <a:close/>
                <a:moveTo>
                  <a:pt x="852" y="795"/>
                </a:moveTo>
                <a:cubicBezTo>
                  <a:pt x="848" y="795"/>
                  <a:pt x="845" y="798"/>
                  <a:pt x="845" y="801"/>
                </a:cubicBezTo>
                <a:cubicBezTo>
                  <a:pt x="845" y="805"/>
                  <a:pt x="848" y="808"/>
                  <a:pt x="852" y="808"/>
                </a:cubicBezTo>
                <a:cubicBezTo>
                  <a:pt x="857" y="808"/>
                  <a:pt x="860" y="805"/>
                  <a:pt x="860" y="801"/>
                </a:cubicBezTo>
                <a:cubicBezTo>
                  <a:pt x="860" y="798"/>
                  <a:pt x="857" y="795"/>
                  <a:pt x="852" y="795"/>
                </a:cubicBezTo>
                <a:close/>
                <a:moveTo>
                  <a:pt x="830" y="814"/>
                </a:moveTo>
                <a:cubicBezTo>
                  <a:pt x="826" y="814"/>
                  <a:pt x="822" y="817"/>
                  <a:pt x="822" y="821"/>
                </a:cubicBezTo>
                <a:cubicBezTo>
                  <a:pt x="822" y="825"/>
                  <a:pt x="826" y="828"/>
                  <a:pt x="830" y="828"/>
                </a:cubicBezTo>
                <a:cubicBezTo>
                  <a:pt x="834" y="828"/>
                  <a:pt x="838" y="825"/>
                  <a:pt x="838" y="821"/>
                </a:cubicBezTo>
                <a:cubicBezTo>
                  <a:pt x="838" y="817"/>
                  <a:pt x="834" y="814"/>
                  <a:pt x="830" y="814"/>
                </a:cubicBezTo>
                <a:close/>
                <a:moveTo>
                  <a:pt x="852" y="814"/>
                </a:moveTo>
                <a:cubicBezTo>
                  <a:pt x="848" y="814"/>
                  <a:pt x="845" y="817"/>
                  <a:pt x="845" y="821"/>
                </a:cubicBezTo>
                <a:cubicBezTo>
                  <a:pt x="845" y="825"/>
                  <a:pt x="848" y="828"/>
                  <a:pt x="852" y="828"/>
                </a:cubicBezTo>
                <a:cubicBezTo>
                  <a:pt x="857" y="828"/>
                  <a:pt x="860" y="825"/>
                  <a:pt x="860" y="821"/>
                </a:cubicBezTo>
                <a:cubicBezTo>
                  <a:pt x="860" y="817"/>
                  <a:pt x="857" y="814"/>
                  <a:pt x="852" y="814"/>
                </a:cubicBezTo>
                <a:close/>
                <a:moveTo>
                  <a:pt x="830" y="833"/>
                </a:moveTo>
                <a:cubicBezTo>
                  <a:pt x="826" y="833"/>
                  <a:pt x="822" y="837"/>
                  <a:pt x="822" y="840"/>
                </a:cubicBezTo>
                <a:cubicBezTo>
                  <a:pt x="822" y="844"/>
                  <a:pt x="826" y="847"/>
                  <a:pt x="830" y="847"/>
                </a:cubicBezTo>
                <a:cubicBezTo>
                  <a:pt x="834" y="847"/>
                  <a:pt x="838" y="844"/>
                  <a:pt x="838" y="840"/>
                </a:cubicBezTo>
                <a:cubicBezTo>
                  <a:pt x="838" y="837"/>
                  <a:pt x="834" y="833"/>
                  <a:pt x="830" y="833"/>
                </a:cubicBezTo>
                <a:close/>
                <a:moveTo>
                  <a:pt x="852" y="833"/>
                </a:moveTo>
                <a:cubicBezTo>
                  <a:pt x="848" y="833"/>
                  <a:pt x="845" y="837"/>
                  <a:pt x="845" y="840"/>
                </a:cubicBezTo>
                <a:cubicBezTo>
                  <a:pt x="845" y="844"/>
                  <a:pt x="848" y="847"/>
                  <a:pt x="852" y="847"/>
                </a:cubicBezTo>
                <a:cubicBezTo>
                  <a:pt x="857" y="847"/>
                  <a:pt x="860" y="844"/>
                  <a:pt x="860" y="840"/>
                </a:cubicBezTo>
                <a:cubicBezTo>
                  <a:pt x="860" y="837"/>
                  <a:pt x="857" y="833"/>
                  <a:pt x="852" y="833"/>
                </a:cubicBezTo>
                <a:close/>
                <a:moveTo>
                  <a:pt x="830" y="853"/>
                </a:moveTo>
                <a:cubicBezTo>
                  <a:pt x="826" y="853"/>
                  <a:pt x="822" y="856"/>
                  <a:pt x="822" y="860"/>
                </a:cubicBezTo>
                <a:cubicBezTo>
                  <a:pt x="822" y="864"/>
                  <a:pt x="826" y="867"/>
                  <a:pt x="830" y="867"/>
                </a:cubicBezTo>
                <a:cubicBezTo>
                  <a:pt x="834" y="867"/>
                  <a:pt x="838" y="864"/>
                  <a:pt x="838" y="860"/>
                </a:cubicBezTo>
                <a:cubicBezTo>
                  <a:pt x="838" y="856"/>
                  <a:pt x="834" y="853"/>
                  <a:pt x="830" y="853"/>
                </a:cubicBezTo>
                <a:close/>
                <a:moveTo>
                  <a:pt x="852" y="853"/>
                </a:moveTo>
                <a:cubicBezTo>
                  <a:pt x="848" y="853"/>
                  <a:pt x="845" y="856"/>
                  <a:pt x="845" y="860"/>
                </a:cubicBezTo>
                <a:cubicBezTo>
                  <a:pt x="845" y="864"/>
                  <a:pt x="848" y="867"/>
                  <a:pt x="852" y="867"/>
                </a:cubicBezTo>
                <a:cubicBezTo>
                  <a:pt x="857" y="867"/>
                  <a:pt x="860" y="864"/>
                  <a:pt x="860" y="860"/>
                </a:cubicBezTo>
                <a:cubicBezTo>
                  <a:pt x="860" y="856"/>
                  <a:pt x="857" y="853"/>
                  <a:pt x="852" y="853"/>
                </a:cubicBezTo>
                <a:close/>
                <a:moveTo>
                  <a:pt x="830" y="873"/>
                </a:moveTo>
                <a:cubicBezTo>
                  <a:pt x="826" y="873"/>
                  <a:pt x="822" y="876"/>
                  <a:pt x="822" y="879"/>
                </a:cubicBezTo>
                <a:cubicBezTo>
                  <a:pt x="822" y="883"/>
                  <a:pt x="826" y="885"/>
                  <a:pt x="830" y="885"/>
                </a:cubicBezTo>
                <a:cubicBezTo>
                  <a:pt x="834" y="885"/>
                  <a:pt x="838" y="883"/>
                  <a:pt x="838" y="879"/>
                </a:cubicBezTo>
                <a:cubicBezTo>
                  <a:pt x="838" y="876"/>
                  <a:pt x="834" y="873"/>
                  <a:pt x="830" y="873"/>
                </a:cubicBezTo>
                <a:close/>
                <a:moveTo>
                  <a:pt x="852" y="873"/>
                </a:moveTo>
                <a:cubicBezTo>
                  <a:pt x="848" y="873"/>
                  <a:pt x="845" y="876"/>
                  <a:pt x="845" y="879"/>
                </a:cubicBezTo>
                <a:cubicBezTo>
                  <a:pt x="845" y="883"/>
                  <a:pt x="848" y="885"/>
                  <a:pt x="852" y="885"/>
                </a:cubicBezTo>
                <a:cubicBezTo>
                  <a:pt x="857" y="885"/>
                  <a:pt x="860" y="883"/>
                  <a:pt x="860" y="879"/>
                </a:cubicBezTo>
                <a:cubicBezTo>
                  <a:pt x="860" y="876"/>
                  <a:pt x="857" y="873"/>
                  <a:pt x="852" y="873"/>
                </a:cubicBezTo>
                <a:close/>
                <a:moveTo>
                  <a:pt x="830" y="891"/>
                </a:moveTo>
                <a:cubicBezTo>
                  <a:pt x="826" y="891"/>
                  <a:pt x="822" y="894"/>
                  <a:pt x="822" y="898"/>
                </a:cubicBezTo>
                <a:cubicBezTo>
                  <a:pt x="822" y="902"/>
                  <a:pt x="826" y="905"/>
                  <a:pt x="830" y="905"/>
                </a:cubicBezTo>
                <a:cubicBezTo>
                  <a:pt x="834" y="905"/>
                  <a:pt x="838" y="902"/>
                  <a:pt x="838" y="898"/>
                </a:cubicBezTo>
                <a:cubicBezTo>
                  <a:pt x="838" y="894"/>
                  <a:pt x="834" y="891"/>
                  <a:pt x="830" y="891"/>
                </a:cubicBezTo>
                <a:close/>
                <a:moveTo>
                  <a:pt x="852" y="891"/>
                </a:moveTo>
                <a:cubicBezTo>
                  <a:pt x="848" y="891"/>
                  <a:pt x="845" y="894"/>
                  <a:pt x="845" y="898"/>
                </a:cubicBezTo>
                <a:cubicBezTo>
                  <a:pt x="845" y="902"/>
                  <a:pt x="848" y="905"/>
                  <a:pt x="852" y="905"/>
                </a:cubicBezTo>
                <a:cubicBezTo>
                  <a:pt x="857" y="905"/>
                  <a:pt x="860" y="902"/>
                  <a:pt x="860" y="898"/>
                </a:cubicBezTo>
                <a:cubicBezTo>
                  <a:pt x="860" y="894"/>
                  <a:pt x="857" y="891"/>
                  <a:pt x="852" y="891"/>
                </a:cubicBezTo>
                <a:close/>
                <a:moveTo>
                  <a:pt x="1031" y="601"/>
                </a:moveTo>
                <a:cubicBezTo>
                  <a:pt x="1026" y="601"/>
                  <a:pt x="1023" y="604"/>
                  <a:pt x="1023" y="608"/>
                </a:cubicBezTo>
                <a:cubicBezTo>
                  <a:pt x="1023" y="612"/>
                  <a:pt x="1026" y="615"/>
                  <a:pt x="1031" y="615"/>
                </a:cubicBezTo>
                <a:cubicBezTo>
                  <a:pt x="1035" y="615"/>
                  <a:pt x="1038" y="612"/>
                  <a:pt x="1038" y="608"/>
                </a:cubicBezTo>
                <a:cubicBezTo>
                  <a:pt x="1038" y="604"/>
                  <a:pt x="1035" y="601"/>
                  <a:pt x="1031" y="601"/>
                </a:cubicBezTo>
                <a:close/>
                <a:moveTo>
                  <a:pt x="1031" y="620"/>
                </a:moveTo>
                <a:cubicBezTo>
                  <a:pt x="1026" y="620"/>
                  <a:pt x="1023" y="623"/>
                  <a:pt x="1023" y="627"/>
                </a:cubicBezTo>
                <a:cubicBezTo>
                  <a:pt x="1023" y="631"/>
                  <a:pt x="1026" y="634"/>
                  <a:pt x="1031" y="634"/>
                </a:cubicBezTo>
                <a:cubicBezTo>
                  <a:pt x="1035" y="634"/>
                  <a:pt x="1038" y="631"/>
                  <a:pt x="1038" y="627"/>
                </a:cubicBezTo>
                <a:cubicBezTo>
                  <a:pt x="1038" y="623"/>
                  <a:pt x="1035" y="620"/>
                  <a:pt x="1031" y="620"/>
                </a:cubicBezTo>
                <a:close/>
                <a:moveTo>
                  <a:pt x="1031" y="640"/>
                </a:moveTo>
                <a:cubicBezTo>
                  <a:pt x="1026" y="640"/>
                  <a:pt x="1023" y="643"/>
                  <a:pt x="1023" y="647"/>
                </a:cubicBezTo>
                <a:cubicBezTo>
                  <a:pt x="1023" y="650"/>
                  <a:pt x="1026" y="653"/>
                  <a:pt x="1031" y="653"/>
                </a:cubicBezTo>
                <a:cubicBezTo>
                  <a:pt x="1035" y="653"/>
                  <a:pt x="1038" y="650"/>
                  <a:pt x="1038" y="647"/>
                </a:cubicBezTo>
                <a:cubicBezTo>
                  <a:pt x="1038" y="643"/>
                  <a:pt x="1035" y="640"/>
                  <a:pt x="1031" y="640"/>
                </a:cubicBezTo>
                <a:close/>
                <a:moveTo>
                  <a:pt x="1031" y="659"/>
                </a:moveTo>
                <a:cubicBezTo>
                  <a:pt x="1026" y="659"/>
                  <a:pt x="1023" y="662"/>
                  <a:pt x="1023" y="666"/>
                </a:cubicBezTo>
                <a:cubicBezTo>
                  <a:pt x="1023" y="670"/>
                  <a:pt x="1026" y="673"/>
                  <a:pt x="1031" y="673"/>
                </a:cubicBezTo>
                <a:cubicBezTo>
                  <a:pt x="1035" y="673"/>
                  <a:pt x="1038" y="670"/>
                  <a:pt x="1038" y="666"/>
                </a:cubicBezTo>
                <a:cubicBezTo>
                  <a:pt x="1038" y="662"/>
                  <a:pt x="1035" y="659"/>
                  <a:pt x="1031" y="659"/>
                </a:cubicBezTo>
                <a:close/>
                <a:moveTo>
                  <a:pt x="876" y="775"/>
                </a:moveTo>
                <a:cubicBezTo>
                  <a:pt x="872" y="775"/>
                  <a:pt x="868" y="778"/>
                  <a:pt x="868" y="782"/>
                </a:cubicBezTo>
                <a:cubicBezTo>
                  <a:pt x="868" y="786"/>
                  <a:pt x="872" y="789"/>
                  <a:pt x="876" y="789"/>
                </a:cubicBezTo>
                <a:cubicBezTo>
                  <a:pt x="880" y="789"/>
                  <a:pt x="884" y="786"/>
                  <a:pt x="884" y="782"/>
                </a:cubicBezTo>
                <a:cubicBezTo>
                  <a:pt x="884" y="778"/>
                  <a:pt x="880" y="775"/>
                  <a:pt x="876" y="775"/>
                </a:cubicBezTo>
                <a:close/>
                <a:moveTo>
                  <a:pt x="876" y="795"/>
                </a:moveTo>
                <a:cubicBezTo>
                  <a:pt x="872" y="795"/>
                  <a:pt x="868" y="798"/>
                  <a:pt x="868" y="801"/>
                </a:cubicBezTo>
                <a:cubicBezTo>
                  <a:pt x="868" y="805"/>
                  <a:pt x="872" y="808"/>
                  <a:pt x="876" y="808"/>
                </a:cubicBezTo>
                <a:cubicBezTo>
                  <a:pt x="880" y="808"/>
                  <a:pt x="884" y="805"/>
                  <a:pt x="884" y="801"/>
                </a:cubicBezTo>
                <a:cubicBezTo>
                  <a:pt x="884" y="798"/>
                  <a:pt x="880" y="795"/>
                  <a:pt x="876" y="795"/>
                </a:cubicBezTo>
                <a:close/>
                <a:moveTo>
                  <a:pt x="898" y="795"/>
                </a:moveTo>
                <a:cubicBezTo>
                  <a:pt x="894" y="795"/>
                  <a:pt x="890" y="798"/>
                  <a:pt x="890" y="801"/>
                </a:cubicBezTo>
                <a:cubicBezTo>
                  <a:pt x="890" y="805"/>
                  <a:pt x="894" y="808"/>
                  <a:pt x="898" y="808"/>
                </a:cubicBezTo>
                <a:cubicBezTo>
                  <a:pt x="902" y="808"/>
                  <a:pt x="905" y="805"/>
                  <a:pt x="905" y="801"/>
                </a:cubicBezTo>
                <a:cubicBezTo>
                  <a:pt x="905" y="798"/>
                  <a:pt x="902" y="795"/>
                  <a:pt x="898" y="795"/>
                </a:cubicBezTo>
                <a:close/>
                <a:moveTo>
                  <a:pt x="876" y="814"/>
                </a:moveTo>
                <a:cubicBezTo>
                  <a:pt x="872" y="814"/>
                  <a:pt x="868" y="817"/>
                  <a:pt x="868" y="821"/>
                </a:cubicBezTo>
                <a:cubicBezTo>
                  <a:pt x="868" y="825"/>
                  <a:pt x="872" y="828"/>
                  <a:pt x="876" y="828"/>
                </a:cubicBezTo>
                <a:cubicBezTo>
                  <a:pt x="880" y="828"/>
                  <a:pt x="884" y="825"/>
                  <a:pt x="884" y="821"/>
                </a:cubicBezTo>
                <a:cubicBezTo>
                  <a:pt x="884" y="817"/>
                  <a:pt x="880" y="814"/>
                  <a:pt x="876" y="814"/>
                </a:cubicBezTo>
                <a:close/>
                <a:moveTo>
                  <a:pt x="898" y="814"/>
                </a:moveTo>
                <a:cubicBezTo>
                  <a:pt x="894" y="814"/>
                  <a:pt x="890" y="817"/>
                  <a:pt x="890" y="821"/>
                </a:cubicBezTo>
                <a:cubicBezTo>
                  <a:pt x="890" y="825"/>
                  <a:pt x="894" y="828"/>
                  <a:pt x="898" y="828"/>
                </a:cubicBezTo>
                <a:cubicBezTo>
                  <a:pt x="902" y="828"/>
                  <a:pt x="905" y="825"/>
                  <a:pt x="905" y="821"/>
                </a:cubicBezTo>
                <a:cubicBezTo>
                  <a:pt x="905" y="817"/>
                  <a:pt x="902" y="814"/>
                  <a:pt x="898" y="814"/>
                </a:cubicBezTo>
                <a:close/>
                <a:moveTo>
                  <a:pt x="876" y="833"/>
                </a:moveTo>
                <a:cubicBezTo>
                  <a:pt x="872" y="833"/>
                  <a:pt x="868" y="837"/>
                  <a:pt x="868" y="840"/>
                </a:cubicBezTo>
                <a:cubicBezTo>
                  <a:pt x="868" y="844"/>
                  <a:pt x="872" y="847"/>
                  <a:pt x="876" y="847"/>
                </a:cubicBezTo>
                <a:cubicBezTo>
                  <a:pt x="880" y="847"/>
                  <a:pt x="884" y="844"/>
                  <a:pt x="884" y="840"/>
                </a:cubicBezTo>
                <a:cubicBezTo>
                  <a:pt x="884" y="837"/>
                  <a:pt x="880" y="833"/>
                  <a:pt x="876" y="833"/>
                </a:cubicBezTo>
                <a:close/>
                <a:moveTo>
                  <a:pt x="876" y="853"/>
                </a:moveTo>
                <a:cubicBezTo>
                  <a:pt x="872" y="853"/>
                  <a:pt x="868" y="856"/>
                  <a:pt x="868" y="860"/>
                </a:cubicBezTo>
                <a:cubicBezTo>
                  <a:pt x="868" y="864"/>
                  <a:pt x="872" y="867"/>
                  <a:pt x="876" y="867"/>
                </a:cubicBezTo>
                <a:cubicBezTo>
                  <a:pt x="880" y="867"/>
                  <a:pt x="884" y="864"/>
                  <a:pt x="884" y="860"/>
                </a:cubicBezTo>
                <a:cubicBezTo>
                  <a:pt x="884" y="856"/>
                  <a:pt x="880" y="853"/>
                  <a:pt x="876" y="853"/>
                </a:cubicBezTo>
                <a:close/>
                <a:moveTo>
                  <a:pt x="1054" y="601"/>
                </a:moveTo>
                <a:cubicBezTo>
                  <a:pt x="1050" y="601"/>
                  <a:pt x="1046" y="604"/>
                  <a:pt x="1046" y="608"/>
                </a:cubicBezTo>
                <a:cubicBezTo>
                  <a:pt x="1046" y="612"/>
                  <a:pt x="1050" y="615"/>
                  <a:pt x="1054" y="615"/>
                </a:cubicBezTo>
                <a:cubicBezTo>
                  <a:pt x="1058" y="615"/>
                  <a:pt x="1061" y="612"/>
                  <a:pt x="1061" y="608"/>
                </a:cubicBezTo>
                <a:cubicBezTo>
                  <a:pt x="1061" y="604"/>
                  <a:pt x="1058" y="601"/>
                  <a:pt x="1054" y="601"/>
                </a:cubicBezTo>
                <a:close/>
                <a:moveTo>
                  <a:pt x="1075" y="601"/>
                </a:moveTo>
                <a:cubicBezTo>
                  <a:pt x="1071" y="601"/>
                  <a:pt x="1068" y="604"/>
                  <a:pt x="1068" y="608"/>
                </a:cubicBezTo>
                <a:cubicBezTo>
                  <a:pt x="1068" y="612"/>
                  <a:pt x="1071" y="615"/>
                  <a:pt x="1075" y="615"/>
                </a:cubicBezTo>
                <a:cubicBezTo>
                  <a:pt x="1080" y="615"/>
                  <a:pt x="1083" y="612"/>
                  <a:pt x="1083" y="608"/>
                </a:cubicBezTo>
                <a:cubicBezTo>
                  <a:pt x="1083" y="604"/>
                  <a:pt x="1080" y="601"/>
                  <a:pt x="1075" y="601"/>
                </a:cubicBezTo>
                <a:close/>
                <a:moveTo>
                  <a:pt x="1054" y="620"/>
                </a:moveTo>
                <a:cubicBezTo>
                  <a:pt x="1050" y="620"/>
                  <a:pt x="1046" y="623"/>
                  <a:pt x="1046" y="627"/>
                </a:cubicBezTo>
                <a:cubicBezTo>
                  <a:pt x="1046" y="631"/>
                  <a:pt x="1050" y="634"/>
                  <a:pt x="1054" y="634"/>
                </a:cubicBezTo>
                <a:cubicBezTo>
                  <a:pt x="1058" y="634"/>
                  <a:pt x="1061" y="631"/>
                  <a:pt x="1061" y="627"/>
                </a:cubicBezTo>
                <a:cubicBezTo>
                  <a:pt x="1061" y="623"/>
                  <a:pt x="1058" y="620"/>
                  <a:pt x="1054" y="620"/>
                </a:cubicBezTo>
                <a:close/>
                <a:moveTo>
                  <a:pt x="1075" y="620"/>
                </a:moveTo>
                <a:cubicBezTo>
                  <a:pt x="1071" y="620"/>
                  <a:pt x="1068" y="623"/>
                  <a:pt x="1068" y="627"/>
                </a:cubicBezTo>
                <a:cubicBezTo>
                  <a:pt x="1068" y="631"/>
                  <a:pt x="1071" y="634"/>
                  <a:pt x="1075" y="634"/>
                </a:cubicBezTo>
                <a:cubicBezTo>
                  <a:pt x="1080" y="634"/>
                  <a:pt x="1083" y="631"/>
                  <a:pt x="1083" y="627"/>
                </a:cubicBezTo>
                <a:cubicBezTo>
                  <a:pt x="1083" y="623"/>
                  <a:pt x="1080" y="620"/>
                  <a:pt x="1075" y="620"/>
                </a:cubicBezTo>
                <a:close/>
                <a:moveTo>
                  <a:pt x="1054" y="640"/>
                </a:moveTo>
                <a:cubicBezTo>
                  <a:pt x="1050" y="640"/>
                  <a:pt x="1046" y="643"/>
                  <a:pt x="1046" y="647"/>
                </a:cubicBezTo>
                <a:cubicBezTo>
                  <a:pt x="1046" y="650"/>
                  <a:pt x="1050" y="653"/>
                  <a:pt x="1054" y="653"/>
                </a:cubicBezTo>
                <a:cubicBezTo>
                  <a:pt x="1058" y="653"/>
                  <a:pt x="1061" y="650"/>
                  <a:pt x="1061" y="647"/>
                </a:cubicBezTo>
                <a:cubicBezTo>
                  <a:pt x="1061" y="643"/>
                  <a:pt x="1058" y="640"/>
                  <a:pt x="1054" y="640"/>
                </a:cubicBezTo>
                <a:close/>
                <a:moveTo>
                  <a:pt x="1075" y="640"/>
                </a:moveTo>
                <a:cubicBezTo>
                  <a:pt x="1071" y="640"/>
                  <a:pt x="1068" y="643"/>
                  <a:pt x="1068" y="647"/>
                </a:cubicBezTo>
                <a:cubicBezTo>
                  <a:pt x="1068" y="650"/>
                  <a:pt x="1071" y="653"/>
                  <a:pt x="1075" y="653"/>
                </a:cubicBezTo>
                <a:cubicBezTo>
                  <a:pt x="1080" y="653"/>
                  <a:pt x="1083" y="650"/>
                  <a:pt x="1083" y="647"/>
                </a:cubicBezTo>
                <a:cubicBezTo>
                  <a:pt x="1083" y="643"/>
                  <a:pt x="1080" y="640"/>
                  <a:pt x="1075" y="640"/>
                </a:cubicBezTo>
                <a:close/>
                <a:moveTo>
                  <a:pt x="1054" y="659"/>
                </a:moveTo>
                <a:cubicBezTo>
                  <a:pt x="1050" y="659"/>
                  <a:pt x="1046" y="662"/>
                  <a:pt x="1046" y="666"/>
                </a:cubicBezTo>
                <a:cubicBezTo>
                  <a:pt x="1046" y="670"/>
                  <a:pt x="1050" y="673"/>
                  <a:pt x="1054" y="673"/>
                </a:cubicBezTo>
                <a:cubicBezTo>
                  <a:pt x="1058" y="673"/>
                  <a:pt x="1061" y="670"/>
                  <a:pt x="1061" y="666"/>
                </a:cubicBezTo>
                <a:cubicBezTo>
                  <a:pt x="1061" y="662"/>
                  <a:pt x="1058" y="659"/>
                  <a:pt x="1054" y="659"/>
                </a:cubicBezTo>
                <a:close/>
                <a:moveTo>
                  <a:pt x="1075" y="659"/>
                </a:moveTo>
                <a:cubicBezTo>
                  <a:pt x="1071" y="659"/>
                  <a:pt x="1068" y="662"/>
                  <a:pt x="1068" y="666"/>
                </a:cubicBezTo>
                <a:cubicBezTo>
                  <a:pt x="1068" y="670"/>
                  <a:pt x="1071" y="673"/>
                  <a:pt x="1075" y="673"/>
                </a:cubicBezTo>
                <a:cubicBezTo>
                  <a:pt x="1080" y="673"/>
                  <a:pt x="1083" y="670"/>
                  <a:pt x="1083" y="666"/>
                </a:cubicBezTo>
                <a:cubicBezTo>
                  <a:pt x="1083" y="662"/>
                  <a:pt x="1080" y="659"/>
                  <a:pt x="1075" y="659"/>
                </a:cubicBezTo>
                <a:close/>
                <a:moveTo>
                  <a:pt x="1054" y="679"/>
                </a:moveTo>
                <a:cubicBezTo>
                  <a:pt x="1050" y="679"/>
                  <a:pt x="1046" y="682"/>
                  <a:pt x="1046" y="686"/>
                </a:cubicBezTo>
                <a:cubicBezTo>
                  <a:pt x="1046" y="689"/>
                  <a:pt x="1050" y="692"/>
                  <a:pt x="1054" y="692"/>
                </a:cubicBezTo>
                <a:cubicBezTo>
                  <a:pt x="1058" y="692"/>
                  <a:pt x="1061" y="689"/>
                  <a:pt x="1061" y="686"/>
                </a:cubicBezTo>
                <a:cubicBezTo>
                  <a:pt x="1061" y="682"/>
                  <a:pt x="1058" y="679"/>
                  <a:pt x="1054" y="679"/>
                </a:cubicBezTo>
                <a:close/>
                <a:moveTo>
                  <a:pt x="1075" y="679"/>
                </a:moveTo>
                <a:cubicBezTo>
                  <a:pt x="1071" y="679"/>
                  <a:pt x="1068" y="682"/>
                  <a:pt x="1068" y="686"/>
                </a:cubicBezTo>
                <a:cubicBezTo>
                  <a:pt x="1068" y="689"/>
                  <a:pt x="1071" y="692"/>
                  <a:pt x="1075" y="692"/>
                </a:cubicBezTo>
                <a:cubicBezTo>
                  <a:pt x="1080" y="692"/>
                  <a:pt x="1083" y="689"/>
                  <a:pt x="1083" y="686"/>
                </a:cubicBezTo>
                <a:cubicBezTo>
                  <a:pt x="1083" y="682"/>
                  <a:pt x="1080" y="679"/>
                  <a:pt x="1075" y="679"/>
                </a:cubicBezTo>
                <a:close/>
                <a:moveTo>
                  <a:pt x="1075" y="698"/>
                </a:moveTo>
                <a:cubicBezTo>
                  <a:pt x="1071" y="698"/>
                  <a:pt x="1068" y="701"/>
                  <a:pt x="1068" y="705"/>
                </a:cubicBezTo>
                <a:cubicBezTo>
                  <a:pt x="1068" y="708"/>
                  <a:pt x="1071" y="711"/>
                  <a:pt x="1075" y="711"/>
                </a:cubicBezTo>
                <a:cubicBezTo>
                  <a:pt x="1080" y="711"/>
                  <a:pt x="1083" y="708"/>
                  <a:pt x="1083" y="705"/>
                </a:cubicBezTo>
                <a:cubicBezTo>
                  <a:pt x="1083" y="701"/>
                  <a:pt x="1080" y="698"/>
                  <a:pt x="1075" y="698"/>
                </a:cubicBezTo>
                <a:close/>
                <a:moveTo>
                  <a:pt x="1098" y="601"/>
                </a:moveTo>
                <a:cubicBezTo>
                  <a:pt x="1094" y="601"/>
                  <a:pt x="1090" y="604"/>
                  <a:pt x="1090" y="608"/>
                </a:cubicBezTo>
                <a:cubicBezTo>
                  <a:pt x="1090" y="612"/>
                  <a:pt x="1094" y="615"/>
                  <a:pt x="1098" y="615"/>
                </a:cubicBezTo>
                <a:cubicBezTo>
                  <a:pt x="1102" y="615"/>
                  <a:pt x="1105" y="612"/>
                  <a:pt x="1105" y="608"/>
                </a:cubicBezTo>
                <a:cubicBezTo>
                  <a:pt x="1105" y="604"/>
                  <a:pt x="1102" y="601"/>
                  <a:pt x="1098" y="601"/>
                </a:cubicBezTo>
                <a:close/>
                <a:moveTo>
                  <a:pt x="1120" y="601"/>
                </a:moveTo>
                <a:cubicBezTo>
                  <a:pt x="1116" y="601"/>
                  <a:pt x="1113" y="604"/>
                  <a:pt x="1113" y="608"/>
                </a:cubicBezTo>
                <a:cubicBezTo>
                  <a:pt x="1113" y="612"/>
                  <a:pt x="1116" y="615"/>
                  <a:pt x="1120" y="615"/>
                </a:cubicBezTo>
                <a:cubicBezTo>
                  <a:pt x="1125" y="615"/>
                  <a:pt x="1128" y="612"/>
                  <a:pt x="1128" y="608"/>
                </a:cubicBezTo>
                <a:cubicBezTo>
                  <a:pt x="1128" y="604"/>
                  <a:pt x="1125" y="601"/>
                  <a:pt x="1120" y="601"/>
                </a:cubicBezTo>
                <a:close/>
                <a:moveTo>
                  <a:pt x="1098" y="620"/>
                </a:moveTo>
                <a:cubicBezTo>
                  <a:pt x="1094" y="620"/>
                  <a:pt x="1090" y="623"/>
                  <a:pt x="1090" y="627"/>
                </a:cubicBezTo>
                <a:cubicBezTo>
                  <a:pt x="1090" y="631"/>
                  <a:pt x="1094" y="634"/>
                  <a:pt x="1098" y="634"/>
                </a:cubicBezTo>
                <a:cubicBezTo>
                  <a:pt x="1102" y="634"/>
                  <a:pt x="1105" y="631"/>
                  <a:pt x="1105" y="627"/>
                </a:cubicBezTo>
                <a:cubicBezTo>
                  <a:pt x="1105" y="623"/>
                  <a:pt x="1102" y="620"/>
                  <a:pt x="1098" y="620"/>
                </a:cubicBezTo>
                <a:close/>
                <a:moveTo>
                  <a:pt x="1120" y="620"/>
                </a:moveTo>
                <a:cubicBezTo>
                  <a:pt x="1116" y="620"/>
                  <a:pt x="1113" y="623"/>
                  <a:pt x="1113" y="627"/>
                </a:cubicBezTo>
                <a:cubicBezTo>
                  <a:pt x="1113" y="631"/>
                  <a:pt x="1116" y="634"/>
                  <a:pt x="1120" y="634"/>
                </a:cubicBezTo>
                <a:cubicBezTo>
                  <a:pt x="1125" y="634"/>
                  <a:pt x="1128" y="631"/>
                  <a:pt x="1128" y="627"/>
                </a:cubicBezTo>
                <a:cubicBezTo>
                  <a:pt x="1128" y="623"/>
                  <a:pt x="1125" y="620"/>
                  <a:pt x="1120" y="620"/>
                </a:cubicBezTo>
                <a:close/>
                <a:moveTo>
                  <a:pt x="1098" y="640"/>
                </a:moveTo>
                <a:cubicBezTo>
                  <a:pt x="1094" y="640"/>
                  <a:pt x="1090" y="643"/>
                  <a:pt x="1090" y="647"/>
                </a:cubicBezTo>
                <a:cubicBezTo>
                  <a:pt x="1090" y="650"/>
                  <a:pt x="1094" y="653"/>
                  <a:pt x="1098" y="653"/>
                </a:cubicBezTo>
                <a:cubicBezTo>
                  <a:pt x="1102" y="653"/>
                  <a:pt x="1105" y="650"/>
                  <a:pt x="1105" y="647"/>
                </a:cubicBezTo>
                <a:cubicBezTo>
                  <a:pt x="1105" y="643"/>
                  <a:pt x="1102" y="640"/>
                  <a:pt x="1098" y="640"/>
                </a:cubicBezTo>
                <a:close/>
                <a:moveTo>
                  <a:pt x="1120" y="640"/>
                </a:moveTo>
                <a:cubicBezTo>
                  <a:pt x="1116" y="640"/>
                  <a:pt x="1113" y="643"/>
                  <a:pt x="1113" y="647"/>
                </a:cubicBezTo>
                <a:cubicBezTo>
                  <a:pt x="1113" y="650"/>
                  <a:pt x="1116" y="653"/>
                  <a:pt x="1120" y="653"/>
                </a:cubicBezTo>
                <a:cubicBezTo>
                  <a:pt x="1125" y="653"/>
                  <a:pt x="1128" y="650"/>
                  <a:pt x="1128" y="647"/>
                </a:cubicBezTo>
                <a:cubicBezTo>
                  <a:pt x="1128" y="643"/>
                  <a:pt x="1125" y="640"/>
                  <a:pt x="1120" y="640"/>
                </a:cubicBezTo>
                <a:close/>
                <a:moveTo>
                  <a:pt x="1098" y="659"/>
                </a:moveTo>
                <a:cubicBezTo>
                  <a:pt x="1094" y="659"/>
                  <a:pt x="1090" y="662"/>
                  <a:pt x="1090" y="666"/>
                </a:cubicBezTo>
                <a:cubicBezTo>
                  <a:pt x="1090" y="670"/>
                  <a:pt x="1094" y="673"/>
                  <a:pt x="1098" y="673"/>
                </a:cubicBezTo>
                <a:cubicBezTo>
                  <a:pt x="1102" y="673"/>
                  <a:pt x="1105" y="670"/>
                  <a:pt x="1105" y="666"/>
                </a:cubicBezTo>
                <a:cubicBezTo>
                  <a:pt x="1105" y="662"/>
                  <a:pt x="1102" y="659"/>
                  <a:pt x="1098" y="659"/>
                </a:cubicBezTo>
                <a:close/>
                <a:moveTo>
                  <a:pt x="1120" y="659"/>
                </a:moveTo>
                <a:cubicBezTo>
                  <a:pt x="1116" y="659"/>
                  <a:pt x="1113" y="662"/>
                  <a:pt x="1113" y="666"/>
                </a:cubicBezTo>
                <a:cubicBezTo>
                  <a:pt x="1113" y="670"/>
                  <a:pt x="1116" y="673"/>
                  <a:pt x="1120" y="673"/>
                </a:cubicBezTo>
                <a:cubicBezTo>
                  <a:pt x="1125" y="673"/>
                  <a:pt x="1128" y="670"/>
                  <a:pt x="1128" y="666"/>
                </a:cubicBezTo>
                <a:cubicBezTo>
                  <a:pt x="1128" y="662"/>
                  <a:pt x="1125" y="659"/>
                  <a:pt x="1120" y="659"/>
                </a:cubicBezTo>
                <a:close/>
                <a:moveTo>
                  <a:pt x="1098" y="679"/>
                </a:moveTo>
                <a:cubicBezTo>
                  <a:pt x="1094" y="679"/>
                  <a:pt x="1090" y="682"/>
                  <a:pt x="1090" y="686"/>
                </a:cubicBezTo>
                <a:cubicBezTo>
                  <a:pt x="1090" y="689"/>
                  <a:pt x="1094" y="692"/>
                  <a:pt x="1098" y="692"/>
                </a:cubicBezTo>
                <a:cubicBezTo>
                  <a:pt x="1102" y="692"/>
                  <a:pt x="1105" y="689"/>
                  <a:pt x="1105" y="686"/>
                </a:cubicBezTo>
                <a:cubicBezTo>
                  <a:pt x="1105" y="682"/>
                  <a:pt x="1102" y="679"/>
                  <a:pt x="1098" y="679"/>
                </a:cubicBezTo>
                <a:close/>
                <a:moveTo>
                  <a:pt x="1120" y="679"/>
                </a:moveTo>
                <a:cubicBezTo>
                  <a:pt x="1116" y="679"/>
                  <a:pt x="1113" y="682"/>
                  <a:pt x="1113" y="686"/>
                </a:cubicBezTo>
                <a:cubicBezTo>
                  <a:pt x="1113" y="689"/>
                  <a:pt x="1116" y="692"/>
                  <a:pt x="1120" y="692"/>
                </a:cubicBezTo>
                <a:cubicBezTo>
                  <a:pt x="1125" y="692"/>
                  <a:pt x="1128" y="689"/>
                  <a:pt x="1128" y="686"/>
                </a:cubicBezTo>
                <a:cubicBezTo>
                  <a:pt x="1128" y="682"/>
                  <a:pt x="1125" y="679"/>
                  <a:pt x="1120" y="679"/>
                </a:cubicBezTo>
                <a:close/>
                <a:moveTo>
                  <a:pt x="1098" y="698"/>
                </a:moveTo>
                <a:cubicBezTo>
                  <a:pt x="1094" y="698"/>
                  <a:pt x="1090" y="701"/>
                  <a:pt x="1090" y="705"/>
                </a:cubicBezTo>
                <a:cubicBezTo>
                  <a:pt x="1090" y="708"/>
                  <a:pt x="1094" y="711"/>
                  <a:pt x="1098" y="711"/>
                </a:cubicBezTo>
                <a:cubicBezTo>
                  <a:pt x="1102" y="711"/>
                  <a:pt x="1105" y="708"/>
                  <a:pt x="1105" y="705"/>
                </a:cubicBezTo>
                <a:cubicBezTo>
                  <a:pt x="1105" y="701"/>
                  <a:pt x="1102" y="698"/>
                  <a:pt x="1098" y="698"/>
                </a:cubicBezTo>
                <a:close/>
                <a:moveTo>
                  <a:pt x="1120" y="698"/>
                </a:moveTo>
                <a:cubicBezTo>
                  <a:pt x="1116" y="698"/>
                  <a:pt x="1113" y="701"/>
                  <a:pt x="1113" y="705"/>
                </a:cubicBezTo>
                <a:cubicBezTo>
                  <a:pt x="1113" y="708"/>
                  <a:pt x="1116" y="711"/>
                  <a:pt x="1120" y="711"/>
                </a:cubicBezTo>
                <a:cubicBezTo>
                  <a:pt x="1125" y="711"/>
                  <a:pt x="1128" y="708"/>
                  <a:pt x="1128" y="705"/>
                </a:cubicBezTo>
                <a:cubicBezTo>
                  <a:pt x="1128" y="701"/>
                  <a:pt x="1125" y="698"/>
                  <a:pt x="1120" y="698"/>
                </a:cubicBezTo>
                <a:close/>
                <a:moveTo>
                  <a:pt x="1143" y="601"/>
                </a:moveTo>
                <a:cubicBezTo>
                  <a:pt x="1138" y="601"/>
                  <a:pt x="1135" y="604"/>
                  <a:pt x="1135" y="608"/>
                </a:cubicBezTo>
                <a:cubicBezTo>
                  <a:pt x="1135" y="612"/>
                  <a:pt x="1138" y="615"/>
                  <a:pt x="1143" y="615"/>
                </a:cubicBezTo>
                <a:cubicBezTo>
                  <a:pt x="1147" y="615"/>
                  <a:pt x="1150" y="612"/>
                  <a:pt x="1150" y="608"/>
                </a:cubicBezTo>
                <a:cubicBezTo>
                  <a:pt x="1150" y="604"/>
                  <a:pt x="1147" y="601"/>
                  <a:pt x="1143" y="601"/>
                </a:cubicBezTo>
                <a:close/>
                <a:moveTo>
                  <a:pt x="1164" y="601"/>
                </a:moveTo>
                <a:cubicBezTo>
                  <a:pt x="1160" y="601"/>
                  <a:pt x="1157" y="604"/>
                  <a:pt x="1157" y="608"/>
                </a:cubicBezTo>
                <a:cubicBezTo>
                  <a:pt x="1157" y="612"/>
                  <a:pt x="1160" y="615"/>
                  <a:pt x="1164" y="615"/>
                </a:cubicBezTo>
                <a:cubicBezTo>
                  <a:pt x="1169" y="615"/>
                  <a:pt x="1172" y="612"/>
                  <a:pt x="1172" y="608"/>
                </a:cubicBezTo>
                <a:cubicBezTo>
                  <a:pt x="1172" y="604"/>
                  <a:pt x="1169" y="601"/>
                  <a:pt x="1164" y="601"/>
                </a:cubicBezTo>
                <a:close/>
                <a:moveTo>
                  <a:pt x="1143" y="620"/>
                </a:moveTo>
                <a:cubicBezTo>
                  <a:pt x="1138" y="620"/>
                  <a:pt x="1135" y="623"/>
                  <a:pt x="1135" y="627"/>
                </a:cubicBezTo>
                <a:cubicBezTo>
                  <a:pt x="1135" y="631"/>
                  <a:pt x="1138" y="634"/>
                  <a:pt x="1143" y="634"/>
                </a:cubicBezTo>
                <a:cubicBezTo>
                  <a:pt x="1147" y="634"/>
                  <a:pt x="1150" y="631"/>
                  <a:pt x="1150" y="627"/>
                </a:cubicBezTo>
                <a:cubicBezTo>
                  <a:pt x="1150" y="623"/>
                  <a:pt x="1147" y="620"/>
                  <a:pt x="1143" y="620"/>
                </a:cubicBezTo>
                <a:close/>
                <a:moveTo>
                  <a:pt x="1164" y="620"/>
                </a:moveTo>
                <a:cubicBezTo>
                  <a:pt x="1160" y="620"/>
                  <a:pt x="1157" y="623"/>
                  <a:pt x="1157" y="627"/>
                </a:cubicBezTo>
                <a:cubicBezTo>
                  <a:pt x="1157" y="631"/>
                  <a:pt x="1160" y="634"/>
                  <a:pt x="1164" y="634"/>
                </a:cubicBezTo>
                <a:cubicBezTo>
                  <a:pt x="1169" y="634"/>
                  <a:pt x="1172" y="631"/>
                  <a:pt x="1172" y="627"/>
                </a:cubicBezTo>
                <a:cubicBezTo>
                  <a:pt x="1172" y="623"/>
                  <a:pt x="1169" y="620"/>
                  <a:pt x="1164" y="620"/>
                </a:cubicBezTo>
                <a:close/>
                <a:moveTo>
                  <a:pt x="1143" y="640"/>
                </a:moveTo>
                <a:cubicBezTo>
                  <a:pt x="1138" y="640"/>
                  <a:pt x="1135" y="643"/>
                  <a:pt x="1135" y="647"/>
                </a:cubicBezTo>
                <a:cubicBezTo>
                  <a:pt x="1135" y="650"/>
                  <a:pt x="1138" y="653"/>
                  <a:pt x="1143" y="653"/>
                </a:cubicBezTo>
                <a:cubicBezTo>
                  <a:pt x="1147" y="653"/>
                  <a:pt x="1150" y="650"/>
                  <a:pt x="1150" y="647"/>
                </a:cubicBezTo>
                <a:cubicBezTo>
                  <a:pt x="1150" y="643"/>
                  <a:pt x="1147" y="640"/>
                  <a:pt x="1143" y="640"/>
                </a:cubicBezTo>
                <a:close/>
                <a:moveTo>
                  <a:pt x="1164" y="640"/>
                </a:moveTo>
                <a:cubicBezTo>
                  <a:pt x="1160" y="640"/>
                  <a:pt x="1157" y="643"/>
                  <a:pt x="1157" y="647"/>
                </a:cubicBezTo>
                <a:cubicBezTo>
                  <a:pt x="1157" y="650"/>
                  <a:pt x="1160" y="653"/>
                  <a:pt x="1164" y="653"/>
                </a:cubicBezTo>
                <a:cubicBezTo>
                  <a:pt x="1169" y="653"/>
                  <a:pt x="1172" y="650"/>
                  <a:pt x="1172" y="647"/>
                </a:cubicBezTo>
                <a:cubicBezTo>
                  <a:pt x="1172" y="643"/>
                  <a:pt x="1169" y="640"/>
                  <a:pt x="1164" y="640"/>
                </a:cubicBezTo>
                <a:close/>
                <a:moveTo>
                  <a:pt x="1143" y="659"/>
                </a:moveTo>
                <a:cubicBezTo>
                  <a:pt x="1138" y="659"/>
                  <a:pt x="1135" y="662"/>
                  <a:pt x="1135" y="666"/>
                </a:cubicBezTo>
                <a:cubicBezTo>
                  <a:pt x="1135" y="670"/>
                  <a:pt x="1138" y="673"/>
                  <a:pt x="1143" y="673"/>
                </a:cubicBezTo>
                <a:cubicBezTo>
                  <a:pt x="1147" y="673"/>
                  <a:pt x="1150" y="670"/>
                  <a:pt x="1150" y="666"/>
                </a:cubicBezTo>
                <a:cubicBezTo>
                  <a:pt x="1150" y="662"/>
                  <a:pt x="1147" y="659"/>
                  <a:pt x="1143" y="659"/>
                </a:cubicBezTo>
                <a:close/>
                <a:moveTo>
                  <a:pt x="1164" y="659"/>
                </a:moveTo>
                <a:cubicBezTo>
                  <a:pt x="1160" y="659"/>
                  <a:pt x="1157" y="662"/>
                  <a:pt x="1157" y="666"/>
                </a:cubicBezTo>
                <a:cubicBezTo>
                  <a:pt x="1157" y="670"/>
                  <a:pt x="1160" y="673"/>
                  <a:pt x="1164" y="673"/>
                </a:cubicBezTo>
                <a:cubicBezTo>
                  <a:pt x="1169" y="673"/>
                  <a:pt x="1172" y="670"/>
                  <a:pt x="1172" y="666"/>
                </a:cubicBezTo>
                <a:cubicBezTo>
                  <a:pt x="1172" y="662"/>
                  <a:pt x="1169" y="659"/>
                  <a:pt x="1164" y="659"/>
                </a:cubicBezTo>
                <a:close/>
                <a:moveTo>
                  <a:pt x="1143" y="679"/>
                </a:moveTo>
                <a:cubicBezTo>
                  <a:pt x="1138" y="679"/>
                  <a:pt x="1135" y="682"/>
                  <a:pt x="1135" y="686"/>
                </a:cubicBezTo>
                <a:cubicBezTo>
                  <a:pt x="1135" y="689"/>
                  <a:pt x="1138" y="692"/>
                  <a:pt x="1143" y="692"/>
                </a:cubicBezTo>
                <a:cubicBezTo>
                  <a:pt x="1147" y="692"/>
                  <a:pt x="1150" y="689"/>
                  <a:pt x="1150" y="686"/>
                </a:cubicBezTo>
                <a:cubicBezTo>
                  <a:pt x="1150" y="682"/>
                  <a:pt x="1147" y="679"/>
                  <a:pt x="1143" y="679"/>
                </a:cubicBezTo>
                <a:close/>
                <a:moveTo>
                  <a:pt x="1164" y="679"/>
                </a:moveTo>
                <a:cubicBezTo>
                  <a:pt x="1160" y="679"/>
                  <a:pt x="1157" y="682"/>
                  <a:pt x="1157" y="686"/>
                </a:cubicBezTo>
                <a:cubicBezTo>
                  <a:pt x="1157" y="689"/>
                  <a:pt x="1160" y="692"/>
                  <a:pt x="1164" y="692"/>
                </a:cubicBezTo>
                <a:cubicBezTo>
                  <a:pt x="1169" y="692"/>
                  <a:pt x="1172" y="689"/>
                  <a:pt x="1172" y="686"/>
                </a:cubicBezTo>
                <a:cubicBezTo>
                  <a:pt x="1172" y="682"/>
                  <a:pt x="1169" y="679"/>
                  <a:pt x="1164" y="679"/>
                </a:cubicBezTo>
                <a:close/>
                <a:moveTo>
                  <a:pt x="1164" y="698"/>
                </a:moveTo>
                <a:cubicBezTo>
                  <a:pt x="1160" y="698"/>
                  <a:pt x="1157" y="701"/>
                  <a:pt x="1157" y="705"/>
                </a:cubicBezTo>
                <a:cubicBezTo>
                  <a:pt x="1157" y="708"/>
                  <a:pt x="1160" y="711"/>
                  <a:pt x="1164" y="711"/>
                </a:cubicBezTo>
                <a:cubicBezTo>
                  <a:pt x="1169" y="711"/>
                  <a:pt x="1172" y="708"/>
                  <a:pt x="1172" y="705"/>
                </a:cubicBezTo>
                <a:cubicBezTo>
                  <a:pt x="1172" y="701"/>
                  <a:pt x="1169" y="698"/>
                  <a:pt x="1164" y="698"/>
                </a:cubicBezTo>
                <a:close/>
                <a:moveTo>
                  <a:pt x="1186" y="601"/>
                </a:moveTo>
                <a:cubicBezTo>
                  <a:pt x="1182" y="601"/>
                  <a:pt x="1179" y="604"/>
                  <a:pt x="1179" y="608"/>
                </a:cubicBezTo>
                <a:cubicBezTo>
                  <a:pt x="1179" y="612"/>
                  <a:pt x="1182" y="615"/>
                  <a:pt x="1186" y="615"/>
                </a:cubicBezTo>
                <a:cubicBezTo>
                  <a:pt x="1191" y="615"/>
                  <a:pt x="1194" y="612"/>
                  <a:pt x="1194" y="608"/>
                </a:cubicBezTo>
                <a:cubicBezTo>
                  <a:pt x="1194" y="604"/>
                  <a:pt x="1191" y="601"/>
                  <a:pt x="1186" y="601"/>
                </a:cubicBezTo>
                <a:close/>
                <a:moveTo>
                  <a:pt x="1208" y="601"/>
                </a:moveTo>
                <a:cubicBezTo>
                  <a:pt x="1204" y="601"/>
                  <a:pt x="1201" y="604"/>
                  <a:pt x="1201" y="608"/>
                </a:cubicBezTo>
                <a:cubicBezTo>
                  <a:pt x="1201" y="612"/>
                  <a:pt x="1204" y="615"/>
                  <a:pt x="1208" y="615"/>
                </a:cubicBezTo>
                <a:cubicBezTo>
                  <a:pt x="1213" y="615"/>
                  <a:pt x="1216" y="612"/>
                  <a:pt x="1216" y="608"/>
                </a:cubicBezTo>
                <a:cubicBezTo>
                  <a:pt x="1216" y="604"/>
                  <a:pt x="1213" y="601"/>
                  <a:pt x="1208" y="601"/>
                </a:cubicBezTo>
                <a:close/>
                <a:moveTo>
                  <a:pt x="1186" y="620"/>
                </a:moveTo>
                <a:cubicBezTo>
                  <a:pt x="1182" y="620"/>
                  <a:pt x="1179" y="623"/>
                  <a:pt x="1179" y="627"/>
                </a:cubicBezTo>
                <a:cubicBezTo>
                  <a:pt x="1179" y="631"/>
                  <a:pt x="1182" y="634"/>
                  <a:pt x="1186" y="634"/>
                </a:cubicBezTo>
                <a:cubicBezTo>
                  <a:pt x="1191" y="634"/>
                  <a:pt x="1194" y="631"/>
                  <a:pt x="1194" y="627"/>
                </a:cubicBezTo>
                <a:cubicBezTo>
                  <a:pt x="1194" y="623"/>
                  <a:pt x="1191" y="620"/>
                  <a:pt x="1186" y="620"/>
                </a:cubicBezTo>
                <a:close/>
                <a:moveTo>
                  <a:pt x="1208" y="620"/>
                </a:moveTo>
                <a:cubicBezTo>
                  <a:pt x="1204" y="620"/>
                  <a:pt x="1201" y="623"/>
                  <a:pt x="1201" y="627"/>
                </a:cubicBezTo>
                <a:cubicBezTo>
                  <a:pt x="1201" y="631"/>
                  <a:pt x="1204" y="634"/>
                  <a:pt x="1208" y="634"/>
                </a:cubicBezTo>
                <a:cubicBezTo>
                  <a:pt x="1213" y="634"/>
                  <a:pt x="1216" y="631"/>
                  <a:pt x="1216" y="627"/>
                </a:cubicBezTo>
                <a:cubicBezTo>
                  <a:pt x="1216" y="623"/>
                  <a:pt x="1213" y="620"/>
                  <a:pt x="1208" y="620"/>
                </a:cubicBezTo>
                <a:close/>
                <a:moveTo>
                  <a:pt x="1186" y="640"/>
                </a:moveTo>
                <a:cubicBezTo>
                  <a:pt x="1182" y="640"/>
                  <a:pt x="1179" y="643"/>
                  <a:pt x="1179" y="647"/>
                </a:cubicBezTo>
                <a:cubicBezTo>
                  <a:pt x="1179" y="650"/>
                  <a:pt x="1182" y="653"/>
                  <a:pt x="1186" y="653"/>
                </a:cubicBezTo>
                <a:cubicBezTo>
                  <a:pt x="1191" y="653"/>
                  <a:pt x="1194" y="650"/>
                  <a:pt x="1194" y="647"/>
                </a:cubicBezTo>
                <a:cubicBezTo>
                  <a:pt x="1194" y="643"/>
                  <a:pt x="1191" y="640"/>
                  <a:pt x="1186" y="640"/>
                </a:cubicBezTo>
                <a:close/>
                <a:moveTo>
                  <a:pt x="1208" y="640"/>
                </a:moveTo>
                <a:cubicBezTo>
                  <a:pt x="1204" y="640"/>
                  <a:pt x="1201" y="643"/>
                  <a:pt x="1201" y="647"/>
                </a:cubicBezTo>
                <a:cubicBezTo>
                  <a:pt x="1201" y="650"/>
                  <a:pt x="1204" y="653"/>
                  <a:pt x="1208" y="653"/>
                </a:cubicBezTo>
                <a:cubicBezTo>
                  <a:pt x="1213" y="653"/>
                  <a:pt x="1216" y="650"/>
                  <a:pt x="1216" y="647"/>
                </a:cubicBezTo>
                <a:cubicBezTo>
                  <a:pt x="1216" y="643"/>
                  <a:pt x="1213" y="640"/>
                  <a:pt x="1208" y="640"/>
                </a:cubicBezTo>
                <a:close/>
                <a:moveTo>
                  <a:pt x="1186" y="659"/>
                </a:moveTo>
                <a:cubicBezTo>
                  <a:pt x="1182" y="659"/>
                  <a:pt x="1179" y="662"/>
                  <a:pt x="1179" y="666"/>
                </a:cubicBezTo>
                <a:cubicBezTo>
                  <a:pt x="1179" y="670"/>
                  <a:pt x="1182" y="673"/>
                  <a:pt x="1186" y="673"/>
                </a:cubicBezTo>
                <a:cubicBezTo>
                  <a:pt x="1191" y="673"/>
                  <a:pt x="1194" y="670"/>
                  <a:pt x="1194" y="666"/>
                </a:cubicBezTo>
                <a:cubicBezTo>
                  <a:pt x="1194" y="662"/>
                  <a:pt x="1191" y="659"/>
                  <a:pt x="1186" y="659"/>
                </a:cubicBezTo>
                <a:close/>
                <a:moveTo>
                  <a:pt x="1208" y="659"/>
                </a:moveTo>
                <a:cubicBezTo>
                  <a:pt x="1204" y="659"/>
                  <a:pt x="1201" y="662"/>
                  <a:pt x="1201" y="666"/>
                </a:cubicBezTo>
                <a:cubicBezTo>
                  <a:pt x="1201" y="670"/>
                  <a:pt x="1204" y="673"/>
                  <a:pt x="1208" y="673"/>
                </a:cubicBezTo>
                <a:cubicBezTo>
                  <a:pt x="1213" y="673"/>
                  <a:pt x="1216" y="670"/>
                  <a:pt x="1216" y="666"/>
                </a:cubicBezTo>
                <a:cubicBezTo>
                  <a:pt x="1216" y="662"/>
                  <a:pt x="1213" y="659"/>
                  <a:pt x="1208" y="659"/>
                </a:cubicBezTo>
                <a:close/>
                <a:moveTo>
                  <a:pt x="1186" y="679"/>
                </a:moveTo>
                <a:cubicBezTo>
                  <a:pt x="1182" y="679"/>
                  <a:pt x="1179" y="682"/>
                  <a:pt x="1179" y="686"/>
                </a:cubicBezTo>
                <a:cubicBezTo>
                  <a:pt x="1179" y="689"/>
                  <a:pt x="1182" y="692"/>
                  <a:pt x="1186" y="692"/>
                </a:cubicBezTo>
                <a:cubicBezTo>
                  <a:pt x="1191" y="692"/>
                  <a:pt x="1194" y="689"/>
                  <a:pt x="1194" y="686"/>
                </a:cubicBezTo>
                <a:cubicBezTo>
                  <a:pt x="1194" y="682"/>
                  <a:pt x="1191" y="679"/>
                  <a:pt x="1186" y="679"/>
                </a:cubicBezTo>
                <a:close/>
                <a:moveTo>
                  <a:pt x="1208" y="679"/>
                </a:moveTo>
                <a:cubicBezTo>
                  <a:pt x="1204" y="679"/>
                  <a:pt x="1201" y="682"/>
                  <a:pt x="1201" y="686"/>
                </a:cubicBezTo>
                <a:cubicBezTo>
                  <a:pt x="1201" y="689"/>
                  <a:pt x="1204" y="692"/>
                  <a:pt x="1208" y="692"/>
                </a:cubicBezTo>
                <a:cubicBezTo>
                  <a:pt x="1213" y="692"/>
                  <a:pt x="1216" y="689"/>
                  <a:pt x="1216" y="686"/>
                </a:cubicBezTo>
                <a:cubicBezTo>
                  <a:pt x="1216" y="682"/>
                  <a:pt x="1213" y="679"/>
                  <a:pt x="1208" y="679"/>
                </a:cubicBezTo>
                <a:close/>
                <a:moveTo>
                  <a:pt x="1186" y="698"/>
                </a:moveTo>
                <a:cubicBezTo>
                  <a:pt x="1182" y="698"/>
                  <a:pt x="1179" y="701"/>
                  <a:pt x="1179" y="705"/>
                </a:cubicBezTo>
                <a:cubicBezTo>
                  <a:pt x="1179" y="708"/>
                  <a:pt x="1182" y="711"/>
                  <a:pt x="1186" y="711"/>
                </a:cubicBezTo>
                <a:cubicBezTo>
                  <a:pt x="1191" y="711"/>
                  <a:pt x="1194" y="708"/>
                  <a:pt x="1194" y="705"/>
                </a:cubicBezTo>
                <a:cubicBezTo>
                  <a:pt x="1194" y="701"/>
                  <a:pt x="1191" y="698"/>
                  <a:pt x="1186" y="698"/>
                </a:cubicBezTo>
                <a:close/>
                <a:moveTo>
                  <a:pt x="1208" y="698"/>
                </a:moveTo>
                <a:cubicBezTo>
                  <a:pt x="1204" y="698"/>
                  <a:pt x="1201" y="701"/>
                  <a:pt x="1201" y="705"/>
                </a:cubicBezTo>
                <a:cubicBezTo>
                  <a:pt x="1201" y="708"/>
                  <a:pt x="1204" y="711"/>
                  <a:pt x="1208" y="711"/>
                </a:cubicBezTo>
                <a:cubicBezTo>
                  <a:pt x="1213" y="711"/>
                  <a:pt x="1216" y="708"/>
                  <a:pt x="1216" y="705"/>
                </a:cubicBezTo>
                <a:cubicBezTo>
                  <a:pt x="1216" y="701"/>
                  <a:pt x="1213" y="698"/>
                  <a:pt x="1208" y="698"/>
                </a:cubicBezTo>
                <a:close/>
                <a:moveTo>
                  <a:pt x="1208" y="717"/>
                </a:moveTo>
                <a:cubicBezTo>
                  <a:pt x="1204" y="717"/>
                  <a:pt x="1201" y="720"/>
                  <a:pt x="1201" y="724"/>
                </a:cubicBezTo>
                <a:cubicBezTo>
                  <a:pt x="1201" y="727"/>
                  <a:pt x="1204" y="730"/>
                  <a:pt x="1208" y="730"/>
                </a:cubicBezTo>
                <a:cubicBezTo>
                  <a:pt x="1213" y="730"/>
                  <a:pt x="1216" y="727"/>
                  <a:pt x="1216" y="724"/>
                </a:cubicBezTo>
                <a:cubicBezTo>
                  <a:pt x="1216" y="720"/>
                  <a:pt x="1213" y="717"/>
                  <a:pt x="1208" y="717"/>
                </a:cubicBezTo>
                <a:close/>
                <a:moveTo>
                  <a:pt x="1208" y="736"/>
                </a:moveTo>
                <a:cubicBezTo>
                  <a:pt x="1204" y="736"/>
                  <a:pt x="1201" y="739"/>
                  <a:pt x="1201" y="743"/>
                </a:cubicBezTo>
                <a:cubicBezTo>
                  <a:pt x="1201" y="747"/>
                  <a:pt x="1204" y="750"/>
                  <a:pt x="1208" y="750"/>
                </a:cubicBezTo>
                <a:cubicBezTo>
                  <a:pt x="1213" y="750"/>
                  <a:pt x="1216" y="747"/>
                  <a:pt x="1216" y="743"/>
                </a:cubicBezTo>
                <a:cubicBezTo>
                  <a:pt x="1216" y="739"/>
                  <a:pt x="1213" y="736"/>
                  <a:pt x="1208" y="736"/>
                </a:cubicBezTo>
                <a:close/>
                <a:moveTo>
                  <a:pt x="1208" y="757"/>
                </a:moveTo>
                <a:cubicBezTo>
                  <a:pt x="1204" y="757"/>
                  <a:pt x="1201" y="759"/>
                  <a:pt x="1201" y="763"/>
                </a:cubicBezTo>
                <a:cubicBezTo>
                  <a:pt x="1201" y="766"/>
                  <a:pt x="1204" y="769"/>
                  <a:pt x="1208" y="769"/>
                </a:cubicBezTo>
                <a:cubicBezTo>
                  <a:pt x="1213" y="769"/>
                  <a:pt x="1216" y="766"/>
                  <a:pt x="1216" y="763"/>
                </a:cubicBezTo>
                <a:cubicBezTo>
                  <a:pt x="1216" y="759"/>
                  <a:pt x="1213" y="757"/>
                  <a:pt x="1208" y="757"/>
                </a:cubicBezTo>
                <a:close/>
                <a:moveTo>
                  <a:pt x="1208" y="833"/>
                </a:moveTo>
                <a:cubicBezTo>
                  <a:pt x="1204" y="833"/>
                  <a:pt x="1201" y="837"/>
                  <a:pt x="1201" y="840"/>
                </a:cubicBezTo>
                <a:cubicBezTo>
                  <a:pt x="1201" y="844"/>
                  <a:pt x="1204" y="847"/>
                  <a:pt x="1208" y="847"/>
                </a:cubicBezTo>
                <a:cubicBezTo>
                  <a:pt x="1213" y="847"/>
                  <a:pt x="1216" y="844"/>
                  <a:pt x="1216" y="840"/>
                </a:cubicBezTo>
                <a:cubicBezTo>
                  <a:pt x="1216" y="837"/>
                  <a:pt x="1213" y="833"/>
                  <a:pt x="1208" y="833"/>
                </a:cubicBezTo>
                <a:close/>
                <a:moveTo>
                  <a:pt x="1208" y="853"/>
                </a:moveTo>
                <a:cubicBezTo>
                  <a:pt x="1204" y="853"/>
                  <a:pt x="1201" y="856"/>
                  <a:pt x="1201" y="860"/>
                </a:cubicBezTo>
                <a:cubicBezTo>
                  <a:pt x="1201" y="864"/>
                  <a:pt x="1204" y="867"/>
                  <a:pt x="1208" y="867"/>
                </a:cubicBezTo>
                <a:cubicBezTo>
                  <a:pt x="1213" y="867"/>
                  <a:pt x="1216" y="864"/>
                  <a:pt x="1216" y="860"/>
                </a:cubicBezTo>
                <a:cubicBezTo>
                  <a:pt x="1216" y="856"/>
                  <a:pt x="1213" y="853"/>
                  <a:pt x="1208" y="853"/>
                </a:cubicBezTo>
                <a:close/>
                <a:moveTo>
                  <a:pt x="1208" y="873"/>
                </a:moveTo>
                <a:cubicBezTo>
                  <a:pt x="1204" y="873"/>
                  <a:pt x="1201" y="876"/>
                  <a:pt x="1201" y="879"/>
                </a:cubicBezTo>
                <a:cubicBezTo>
                  <a:pt x="1201" y="883"/>
                  <a:pt x="1204" y="885"/>
                  <a:pt x="1208" y="885"/>
                </a:cubicBezTo>
                <a:cubicBezTo>
                  <a:pt x="1213" y="885"/>
                  <a:pt x="1216" y="883"/>
                  <a:pt x="1216" y="879"/>
                </a:cubicBezTo>
                <a:cubicBezTo>
                  <a:pt x="1216" y="876"/>
                  <a:pt x="1213" y="873"/>
                  <a:pt x="1208" y="873"/>
                </a:cubicBezTo>
                <a:close/>
                <a:moveTo>
                  <a:pt x="1232" y="601"/>
                </a:moveTo>
                <a:cubicBezTo>
                  <a:pt x="1228" y="601"/>
                  <a:pt x="1224" y="604"/>
                  <a:pt x="1224" y="608"/>
                </a:cubicBezTo>
                <a:cubicBezTo>
                  <a:pt x="1224" y="612"/>
                  <a:pt x="1228" y="615"/>
                  <a:pt x="1232" y="615"/>
                </a:cubicBezTo>
                <a:cubicBezTo>
                  <a:pt x="1236" y="615"/>
                  <a:pt x="1240" y="612"/>
                  <a:pt x="1240" y="608"/>
                </a:cubicBezTo>
                <a:cubicBezTo>
                  <a:pt x="1240" y="604"/>
                  <a:pt x="1236" y="601"/>
                  <a:pt x="1232" y="601"/>
                </a:cubicBezTo>
                <a:close/>
                <a:moveTo>
                  <a:pt x="1255" y="601"/>
                </a:moveTo>
                <a:cubicBezTo>
                  <a:pt x="1251" y="601"/>
                  <a:pt x="1247" y="604"/>
                  <a:pt x="1247" y="608"/>
                </a:cubicBezTo>
                <a:cubicBezTo>
                  <a:pt x="1247" y="612"/>
                  <a:pt x="1251" y="615"/>
                  <a:pt x="1255" y="615"/>
                </a:cubicBezTo>
                <a:cubicBezTo>
                  <a:pt x="1259" y="615"/>
                  <a:pt x="1263" y="612"/>
                  <a:pt x="1263" y="608"/>
                </a:cubicBezTo>
                <a:cubicBezTo>
                  <a:pt x="1263" y="604"/>
                  <a:pt x="1259" y="601"/>
                  <a:pt x="1255" y="601"/>
                </a:cubicBezTo>
                <a:close/>
                <a:moveTo>
                  <a:pt x="1232" y="620"/>
                </a:moveTo>
                <a:cubicBezTo>
                  <a:pt x="1228" y="620"/>
                  <a:pt x="1224" y="623"/>
                  <a:pt x="1224" y="627"/>
                </a:cubicBezTo>
                <a:cubicBezTo>
                  <a:pt x="1224" y="631"/>
                  <a:pt x="1228" y="634"/>
                  <a:pt x="1232" y="634"/>
                </a:cubicBezTo>
                <a:cubicBezTo>
                  <a:pt x="1236" y="634"/>
                  <a:pt x="1240" y="631"/>
                  <a:pt x="1240" y="627"/>
                </a:cubicBezTo>
                <a:cubicBezTo>
                  <a:pt x="1240" y="623"/>
                  <a:pt x="1236" y="620"/>
                  <a:pt x="1232" y="620"/>
                </a:cubicBezTo>
                <a:close/>
                <a:moveTo>
                  <a:pt x="1255" y="620"/>
                </a:moveTo>
                <a:cubicBezTo>
                  <a:pt x="1251" y="620"/>
                  <a:pt x="1247" y="623"/>
                  <a:pt x="1247" y="627"/>
                </a:cubicBezTo>
                <a:cubicBezTo>
                  <a:pt x="1247" y="631"/>
                  <a:pt x="1251" y="634"/>
                  <a:pt x="1255" y="634"/>
                </a:cubicBezTo>
                <a:cubicBezTo>
                  <a:pt x="1259" y="634"/>
                  <a:pt x="1263" y="631"/>
                  <a:pt x="1263" y="627"/>
                </a:cubicBezTo>
                <a:cubicBezTo>
                  <a:pt x="1263" y="623"/>
                  <a:pt x="1259" y="620"/>
                  <a:pt x="1255" y="620"/>
                </a:cubicBezTo>
                <a:close/>
                <a:moveTo>
                  <a:pt x="1232" y="640"/>
                </a:moveTo>
                <a:cubicBezTo>
                  <a:pt x="1228" y="640"/>
                  <a:pt x="1224" y="643"/>
                  <a:pt x="1224" y="647"/>
                </a:cubicBezTo>
                <a:cubicBezTo>
                  <a:pt x="1224" y="650"/>
                  <a:pt x="1228" y="653"/>
                  <a:pt x="1232" y="653"/>
                </a:cubicBezTo>
                <a:cubicBezTo>
                  <a:pt x="1236" y="653"/>
                  <a:pt x="1240" y="650"/>
                  <a:pt x="1240" y="647"/>
                </a:cubicBezTo>
                <a:cubicBezTo>
                  <a:pt x="1240" y="643"/>
                  <a:pt x="1236" y="640"/>
                  <a:pt x="1232" y="640"/>
                </a:cubicBezTo>
                <a:close/>
                <a:moveTo>
                  <a:pt x="1255" y="640"/>
                </a:moveTo>
                <a:cubicBezTo>
                  <a:pt x="1251" y="640"/>
                  <a:pt x="1247" y="643"/>
                  <a:pt x="1247" y="647"/>
                </a:cubicBezTo>
                <a:cubicBezTo>
                  <a:pt x="1247" y="650"/>
                  <a:pt x="1251" y="653"/>
                  <a:pt x="1255" y="653"/>
                </a:cubicBezTo>
                <a:cubicBezTo>
                  <a:pt x="1259" y="653"/>
                  <a:pt x="1263" y="650"/>
                  <a:pt x="1263" y="647"/>
                </a:cubicBezTo>
                <a:cubicBezTo>
                  <a:pt x="1263" y="643"/>
                  <a:pt x="1259" y="640"/>
                  <a:pt x="1255" y="640"/>
                </a:cubicBezTo>
                <a:close/>
                <a:moveTo>
                  <a:pt x="1232" y="659"/>
                </a:moveTo>
                <a:cubicBezTo>
                  <a:pt x="1228" y="659"/>
                  <a:pt x="1224" y="662"/>
                  <a:pt x="1224" y="666"/>
                </a:cubicBezTo>
                <a:cubicBezTo>
                  <a:pt x="1224" y="670"/>
                  <a:pt x="1228" y="673"/>
                  <a:pt x="1232" y="673"/>
                </a:cubicBezTo>
                <a:cubicBezTo>
                  <a:pt x="1236" y="673"/>
                  <a:pt x="1240" y="670"/>
                  <a:pt x="1240" y="666"/>
                </a:cubicBezTo>
                <a:cubicBezTo>
                  <a:pt x="1240" y="662"/>
                  <a:pt x="1236" y="659"/>
                  <a:pt x="1232" y="659"/>
                </a:cubicBezTo>
                <a:close/>
                <a:moveTo>
                  <a:pt x="1255" y="659"/>
                </a:moveTo>
                <a:cubicBezTo>
                  <a:pt x="1251" y="659"/>
                  <a:pt x="1247" y="662"/>
                  <a:pt x="1247" y="666"/>
                </a:cubicBezTo>
                <a:cubicBezTo>
                  <a:pt x="1247" y="670"/>
                  <a:pt x="1251" y="673"/>
                  <a:pt x="1255" y="673"/>
                </a:cubicBezTo>
                <a:cubicBezTo>
                  <a:pt x="1259" y="673"/>
                  <a:pt x="1263" y="670"/>
                  <a:pt x="1263" y="666"/>
                </a:cubicBezTo>
                <a:cubicBezTo>
                  <a:pt x="1263" y="662"/>
                  <a:pt x="1259" y="659"/>
                  <a:pt x="1255" y="659"/>
                </a:cubicBezTo>
                <a:close/>
                <a:moveTo>
                  <a:pt x="1232" y="679"/>
                </a:moveTo>
                <a:cubicBezTo>
                  <a:pt x="1228" y="679"/>
                  <a:pt x="1224" y="682"/>
                  <a:pt x="1224" y="686"/>
                </a:cubicBezTo>
                <a:cubicBezTo>
                  <a:pt x="1224" y="689"/>
                  <a:pt x="1228" y="692"/>
                  <a:pt x="1232" y="692"/>
                </a:cubicBezTo>
                <a:cubicBezTo>
                  <a:pt x="1236" y="692"/>
                  <a:pt x="1240" y="689"/>
                  <a:pt x="1240" y="686"/>
                </a:cubicBezTo>
                <a:cubicBezTo>
                  <a:pt x="1240" y="682"/>
                  <a:pt x="1236" y="679"/>
                  <a:pt x="1232" y="679"/>
                </a:cubicBezTo>
                <a:close/>
                <a:moveTo>
                  <a:pt x="1255" y="679"/>
                </a:moveTo>
                <a:cubicBezTo>
                  <a:pt x="1251" y="679"/>
                  <a:pt x="1247" y="682"/>
                  <a:pt x="1247" y="686"/>
                </a:cubicBezTo>
                <a:cubicBezTo>
                  <a:pt x="1247" y="689"/>
                  <a:pt x="1251" y="692"/>
                  <a:pt x="1255" y="692"/>
                </a:cubicBezTo>
                <a:cubicBezTo>
                  <a:pt x="1259" y="692"/>
                  <a:pt x="1263" y="689"/>
                  <a:pt x="1263" y="686"/>
                </a:cubicBezTo>
                <a:cubicBezTo>
                  <a:pt x="1263" y="682"/>
                  <a:pt x="1259" y="679"/>
                  <a:pt x="1255" y="679"/>
                </a:cubicBezTo>
                <a:close/>
                <a:moveTo>
                  <a:pt x="1232" y="698"/>
                </a:moveTo>
                <a:cubicBezTo>
                  <a:pt x="1228" y="698"/>
                  <a:pt x="1224" y="701"/>
                  <a:pt x="1224" y="705"/>
                </a:cubicBezTo>
                <a:cubicBezTo>
                  <a:pt x="1224" y="708"/>
                  <a:pt x="1228" y="711"/>
                  <a:pt x="1232" y="711"/>
                </a:cubicBezTo>
                <a:cubicBezTo>
                  <a:pt x="1236" y="711"/>
                  <a:pt x="1240" y="708"/>
                  <a:pt x="1240" y="705"/>
                </a:cubicBezTo>
                <a:cubicBezTo>
                  <a:pt x="1240" y="701"/>
                  <a:pt x="1236" y="698"/>
                  <a:pt x="1232" y="698"/>
                </a:cubicBezTo>
                <a:close/>
                <a:moveTo>
                  <a:pt x="1255" y="698"/>
                </a:moveTo>
                <a:cubicBezTo>
                  <a:pt x="1251" y="698"/>
                  <a:pt x="1247" y="701"/>
                  <a:pt x="1247" y="705"/>
                </a:cubicBezTo>
                <a:cubicBezTo>
                  <a:pt x="1247" y="708"/>
                  <a:pt x="1251" y="711"/>
                  <a:pt x="1255" y="711"/>
                </a:cubicBezTo>
                <a:cubicBezTo>
                  <a:pt x="1259" y="711"/>
                  <a:pt x="1263" y="708"/>
                  <a:pt x="1263" y="705"/>
                </a:cubicBezTo>
                <a:cubicBezTo>
                  <a:pt x="1263" y="701"/>
                  <a:pt x="1259" y="698"/>
                  <a:pt x="1255" y="698"/>
                </a:cubicBezTo>
                <a:close/>
                <a:moveTo>
                  <a:pt x="1232" y="717"/>
                </a:moveTo>
                <a:cubicBezTo>
                  <a:pt x="1228" y="717"/>
                  <a:pt x="1224" y="720"/>
                  <a:pt x="1224" y="724"/>
                </a:cubicBezTo>
                <a:cubicBezTo>
                  <a:pt x="1224" y="727"/>
                  <a:pt x="1228" y="730"/>
                  <a:pt x="1232" y="730"/>
                </a:cubicBezTo>
                <a:cubicBezTo>
                  <a:pt x="1236" y="730"/>
                  <a:pt x="1240" y="727"/>
                  <a:pt x="1240" y="724"/>
                </a:cubicBezTo>
                <a:cubicBezTo>
                  <a:pt x="1240" y="720"/>
                  <a:pt x="1236" y="717"/>
                  <a:pt x="1232" y="717"/>
                </a:cubicBezTo>
                <a:close/>
                <a:moveTo>
                  <a:pt x="1255" y="717"/>
                </a:moveTo>
                <a:cubicBezTo>
                  <a:pt x="1251" y="717"/>
                  <a:pt x="1247" y="720"/>
                  <a:pt x="1247" y="724"/>
                </a:cubicBezTo>
                <a:cubicBezTo>
                  <a:pt x="1247" y="727"/>
                  <a:pt x="1251" y="730"/>
                  <a:pt x="1255" y="730"/>
                </a:cubicBezTo>
                <a:cubicBezTo>
                  <a:pt x="1259" y="730"/>
                  <a:pt x="1263" y="727"/>
                  <a:pt x="1263" y="724"/>
                </a:cubicBezTo>
                <a:cubicBezTo>
                  <a:pt x="1263" y="720"/>
                  <a:pt x="1259" y="717"/>
                  <a:pt x="1255" y="717"/>
                </a:cubicBezTo>
                <a:close/>
                <a:moveTo>
                  <a:pt x="1232" y="736"/>
                </a:moveTo>
                <a:cubicBezTo>
                  <a:pt x="1228" y="736"/>
                  <a:pt x="1224" y="739"/>
                  <a:pt x="1224" y="743"/>
                </a:cubicBezTo>
                <a:cubicBezTo>
                  <a:pt x="1224" y="747"/>
                  <a:pt x="1228" y="750"/>
                  <a:pt x="1232" y="750"/>
                </a:cubicBezTo>
                <a:cubicBezTo>
                  <a:pt x="1236" y="750"/>
                  <a:pt x="1240" y="747"/>
                  <a:pt x="1240" y="743"/>
                </a:cubicBezTo>
                <a:cubicBezTo>
                  <a:pt x="1240" y="739"/>
                  <a:pt x="1236" y="736"/>
                  <a:pt x="1232" y="736"/>
                </a:cubicBezTo>
                <a:close/>
                <a:moveTo>
                  <a:pt x="1255" y="736"/>
                </a:moveTo>
                <a:cubicBezTo>
                  <a:pt x="1251" y="736"/>
                  <a:pt x="1247" y="739"/>
                  <a:pt x="1247" y="743"/>
                </a:cubicBezTo>
                <a:cubicBezTo>
                  <a:pt x="1247" y="747"/>
                  <a:pt x="1251" y="750"/>
                  <a:pt x="1255" y="750"/>
                </a:cubicBezTo>
                <a:cubicBezTo>
                  <a:pt x="1259" y="750"/>
                  <a:pt x="1263" y="747"/>
                  <a:pt x="1263" y="743"/>
                </a:cubicBezTo>
                <a:cubicBezTo>
                  <a:pt x="1263" y="739"/>
                  <a:pt x="1259" y="736"/>
                  <a:pt x="1255" y="736"/>
                </a:cubicBezTo>
                <a:close/>
                <a:moveTo>
                  <a:pt x="1277" y="601"/>
                </a:moveTo>
                <a:cubicBezTo>
                  <a:pt x="1273" y="601"/>
                  <a:pt x="1269" y="604"/>
                  <a:pt x="1269" y="608"/>
                </a:cubicBezTo>
                <a:cubicBezTo>
                  <a:pt x="1269" y="612"/>
                  <a:pt x="1273" y="615"/>
                  <a:pt x="1277" y="615"/>
                </a:cubicBezTo>
                <a:cubicBezTo>
                  <a:pt x="1281" y="615"/>
                  <a:pt x="1285" y="612"/>
                  <a:pt x="1285" y="608"/>
                </a:cubicBezTo>
                <a:cubicBezTo>
                  <a:pt x="1285" y="604"/>
                  <a:pt x="1281" y="601"/>
                  <a:pt x="1277" y="601"/>
                </a:cubicBezTo>
                <a:close/>
                <a:moveTo>
                  <a:pt x="1299" y="601"/>
                </a:moveTo>
                <a:cubicBezTo>
                  <a:pt x="1295" y="601"/>
                  <a:pt x="1291" y="604"/>
                  <a:pt x="1291" y="608"/>
                </a:cubicBezTo>
                <a:cubicBezTo>
                  <a:pt x="1291" y="612"/>
                  <a:pt x="1295" y="615"/>
                  <a:pt x="1299" y="615"/>
                </a:cubicBezTo>
                <a:cubicBezTo>
                  <a:pt x="1303" y="615"/>
                  <a:pt x="1307" y="612"/>
                  <a:pt x="1307" y="608"/>
                </a:cubicBezTo>
                <a:cubicBezTo>
                  <a:pt x="1307" y="604"/>
                  <a:pt x="1303" y="601"/>
                  <a:pt x="1299" y="601"/>
                </a:cubicBezTo>
                <a:close/>
                <a:moveTo>
                  <a:pt x="1277" y="620"/>
                </a:moveTo>
                <a:cubicBezTo>
                  <a:pt x="1273" y="620"/>
                  <a:pt x="1269" y="623"/>
                  <a:pt x="1269" y="627"/>
                </a:cubicBezTo>
                <a:cubicBezTo>
                  <a:pt x="1269" y="631"/>
                  <a:pt x="1273" y="634"/>
                  <a:pt x="1277" y="634"/>
                </a:cubicBezTo>
                <a:cubicBezTo>
                  <a:pt x="1281" y="634"/>
                  <a:pt x="1285" y="631"/>
                  <a:pt x="1285" y="627"/>
                </a:cubicBezTo>
                <a:cubicBezTo>
                  <a:pt x="1285" y="623"/>
                  <a:pt x="1281" y="620"/>
                  <a:pt x="1277" y="620"/>
                </a:cubicBezTo>
                <a:close/>
                <a:moveTo>
                  <a:pt x="1299" y="620"/>
                </a:moveTo>
                <a:cubicBezTo>
                  <a:pt x="1295" y="620"/>
                  <a:pt x="1291" y="623"/>
                  <a:pt x="1291" y="627"/>
                </a:cubicBezTo>
                <a:cubicBezTo>
                  <a:pt x="1291" y="631"/>
                  <a:pt x="1295" y="634"/>
                  <a:pt x="1299" y="634"/>
                </a:cubicBezTo>
                <a:cubicBezTo>
                  <a:pt x="1303" y="634"/>
                  <a:pt x="1307" y="631"/>
                  <a:pt x="1307" y="627"/>
                </a:cubicBezTo>
                <a:cubicBezTo>
                  <a:pt x="1307" y="623"/>
                  <a:pt x="1303" y="620"/>
                  <a:pt x="1299" y="620"/>
                </a:cubicBezTo>
                <a:close/>
                <a:moveTo>
                  <a:pt x="1277" y="640"/>
                </a:moveTo>
                <a:cubicBezTo>
                  <a:pt x="1273" y="640"/>
                  <a:pt x="1269" y="643"/>
                  <a:pt x="1269" y="647"/>
                </a:cubicBezTo>
                <a:cubicBezTo>
                  <a:pt x="1269" y="650"/>
                  <a:pt x="1273" y="653"/>
                  <a:pt x="1277" y="653"/>
                </a:cubicBezTo>
                <a:cubicBezTo>
                  <a:pt x="1281" y="653"/>
                  <a:pt x="1285" y="650"/>
                  <a:pt x="1285" y="647"/>
                </a:cubicBezTo>
                <a:cubicBezTo>
                  <a:pt x="1285" y="643"/>
                  <a:pt x="1281" y="640"/>
                  <a:pt x="1277" y="640"/>
                </a:cubicBezTo>
                <a:close/>
                <a:moveTo>
                  <a:pt x="1299" y="640"/>
                </a:moveTo>
                <a:cubicBezTo>
                  <a:pt x="1295" y="640"/>
                  <a:pt x="1291" y="643"/>
                  <a:pt x="1291" y="647"/>
                </a:cubicBezTo>
                <a:cubicBezTo>
                  <a:pt x="1291" y="650"/>
                  <a:pt x="1295" y="653"/>
                  <a:pt x="1299" y="653"/>
                </a:cubicBezTo>
                <a:cubicBezTo>
                  <a:pt x="1303" y="653"/>
                  <a:pt x="1307" y="650"/>
                  <a:pt x="1307" y="647"/>
                </a:cubicBezTo>
                <a:cubicBezTo>
                  <a:pt x="1307" y="643"/>
                  <a:pt x="1303" y="640"/>
                  <a:pt x="1299" y="640"/>
                </a:cubicBezTo>
                <a:close/>
                <a:moveTo>
                  <a:pt x="1277" y="659"/>
                </a:moveTo>
                <a:cubicBezTo>
                  <a:pt x="1273" y="659"/>
                  <a:pt x="1269" y="662"/>
                  <a:pt x="1269" y="666"/>
                </a:cubicBezTo>
                <a:cubicBezTo>
                  <a:pt x="1269" y="670"/>
                  <a:pt x="1273" y="673"/>
                  <a:pt x="1277" y="673"/>
                </a:cubicBezTo>
                <a:cubicBezTo>
                  <a:pt x="1281" y="673"/>
                  <a:pt x="1285" y="670"/>
                  <a:pt x="1285" y="666"/>
                </a:cubicBezTo>
                <a:cubicBezTo>
                  <a:pt x="1285" y="662"/>
                  <a:pt x="1281" y="659"/>
                  <a:pt x="1277" y="659"/>
                </a:cubicBezTo>
                <a:close/>
                <a:moveTo>
                  <a:pt x="1299" y="659"/>
                </a:moveTo>
                <a:cubicBezTo>
                  <a:pt x="1295" y="659"/>
                  <a:pt x="1291" y="662"/>
                  <a:pt x="1291" y="666"/>
                </a:cubicBezTo>
                <a:cubicBezTo>
                  <a:pt x="1291" y="670"/>
                  <a:pt x="1295" y="673"/>
                  <a:pt x="1299" y="673"/>
                </a:cubicBezTo>
                <a:cubicBezTo>
                  <a:pt x="1303" y="673"/>
                  <a:pt x="1307" y="670"/>
                  <a:pt x="1307" y="666"/>
                </a:cubicBezTo>
                <a:cubicBezTo>
                  <a:pt x="1307" y="662"/>
                  <a:pt x="1303" y="659"/>
                  <a:pt x="1299" y="659"/>
                </a:cubicBezTo>
                <a:close/>
                <a:moveTo>
                  <a:pt x="1277" y="679"/>
                </a:moveTo>
                <a:cubicBezTo>
                  <a:pt x="1273" y="679"/>
                  <a:pt x="1269" y="682"/>
                  <a:pt x="1269" y="686"/>
                </a:cubicBezTo>
                <a:cubicBezTo>
                  <a:pt x="1269" y="689"/>
                  <a:pt x="1273" y="692"/>
                  <a:pt x="1277" y="692"/>
                </a:cubicBezTo>
                <a:cubicBezTo>
                  <a:pt x="1281" y="692"/>
                  <a:pt x="1285" y="689"/>
                  <a:pt x="1285" y="686"/>
                </a:cubicBezTo>
                <a:cubicBezTo>
                  <a:pt x="1285" y="682"/>
                  <a:pt x="1281" y="679"/>
                  <a:pt x="1277" y="679"/>
                </a:cubicBezTo>
                <a:close/>
                <a:moveTo>
                  <a:pt x="1299" y="679"/>
                </a:moveTo>
                <a:cubicBezTo>
                  <a:pt x="1295" y="679"/>
                  <a:pt x="1291" y="682"/>
                  <a:pt x="1291" y="686"/>
                </a:cubicBezTo>
                <a:cubicBezTo>
                  <a:pt x="1291" y="689"/>
                  <a:pt x="1295" y="692"/>
                  <a:pt x="1299" y="692"/>
                </a:cubicBezTo>
                <a:cubicBezTo>
                  <a:pt x="1303" y="692"/>
                  <a:pt x="1307" y="689"/>
                  <a:pt x="1307" y="686"/>
                </a:cubicBezTo>
                <a:cubicBezTo>
                  <a:pt x="1307" y="682"/>
                  <a:pt x="1303" y="679"/>
                  <a:pt x="1299" y="679"/>
                </a:cubicBezTo>
                <a:close/>
                <a:moveTo>
                  <a:pt x="1277" y="698"/>
                </a:moveTo>
                <a:cubicBezTo>
                  <a:pt x="1273" y="698"/>
                  <a:pt x="1269" y="701"/>
                  <a:pt x="1269" y="705"/>
                </a:cubicBezTo>
                <a:cubicBezTo>
                  <a:pt x="1269" y="708"/>
                  <a:pt x="1273" y="711"/>
                  <a:pt x="1277" y="711"/>
                </a:cubicBezTo>
                <a:cubicBezTo>
                  <a:pt x="1281" y="711"/>
                  <a:pt x="1285" y="708"/>
                  <a:pt x="1285" y="705"/>
                </a:cubicBezTo>
                <a:cubicBezTo>
                  <a:pt x="1285" y="701"/>
                  <a:pt x="1281" y="698"/>
                  <a:pt x="1277" y="698"/>
                </a:cubicBezTo>
                <a:close/>
                <a:moveTo>
                  <a:pt x="1299" y="698"/>
                </a:moveTo>
                <a:cubicBezTo>
                  <a:pt x="1295" y="698"/>
                  <a:pt x="1291" y="701"/>
                  <a:pt x="1291" y="705"/>
                </a:cubicBezTo>
                <a:cubicBezTo>
                  <a:pt x="1291" y="708"/>
                  <a:pt x="1295" y="711"/>
                  <a:pt x="1299" y="711"/>
                </a:cubicBezTo>
                <a:cubicBezTo>
                  <a:pt x="1303" y="711"/>
                  <a:pt x="1307" y="708"/>
                  <a:pt x="1307" y="705"/>
                </a:cubicBezTo>
                <a:cubicBezTo>
                  <a:pt x="1307" y="701"/>
                  <a:pt x="1303" y="698"/>
                  <a:pt x="1299" y="698"/>
                </a:cubicBezTo>
                <a:close/>
                <a:moveTo>
                  <a:pt x="1277" y="717"/>
                </a:moveTo>
                <a:cubicBezTo>
                  <a:pt x="1273" y="717"/>
                  <a:pt x="1269" y="720"/>
                  <a:pt x="1269" y="724"/>
                </a:cubicBezTo>
                <a:cubicBezTo>
                  <a:pt x="1269" y="727"/>
                  <a:pt x="1273" y="730"/>
                  <a:pt x="1277" y="730"/>
                </a:cubicBezTo>
                <a:cubicBezTo>
                  <a:pt x="1281" y="730"/>
                  <a:pt x="1285" y="727"/>
                  <a:pt x="1285" y="724"/>
                </a:cubicBezTo>
                <a:cubicBezTo>
                  <a:pt x="1285" y="720"/>
                  <a:pt x="1281" y="717"/>
                  <a:pt x="1277" y="717"/>
                </a:cubicBezTo>
                <a:close/>
                <a:moveTo>
                  <a:pt x="1299" y="717"/>
                </a:moveTo>
                <a:cubicBezTo>
                  <a:pt x="1295" y="717"/>
                  <a:pt x="1291" y="720"/>
                  <a:pt x="1291" y="724"/>
                </a:cubicBezTo>
                <a:cubicBezTo>
                  <a:pt x="1291" y="727"/>
                  <a:pt x="1295" y="730"/>
                  <a:pt x="1299" y="730"/>
                </a:cubicBezTo>
                <a:cubicBezTo>
                  <a:pt x="1303" y="730"/>
                  <a:pt x="1307" y="727"/>
                  <a:pt x="1307" y="724"/>
                </a:cubicBezTo>
                <a:cubicBezTo>
                  <a:pt x="1307" y="720"/>
                  <a:pt x="1303" y="717"/>
                  <a:pt x="1299" y="717"/>
                </a:cubicBezTo>
                <a:close/>
                <a:moveTo>
                  <a:pt x="1277" y="736"/>
                </a:moveTo>
                <a:cubicBezTo>
                  <a:pt x="1273" y="736"/>
                  <a:pt x="1269" y="739"/>
                  <a:pt x="1269" y="743"/>
                </a:cubicBezTo>
                <a:cubicBezTo>
                  <a:pt x="1269" y="747"/>
                  <a:pt x="1273" y="750"/>
                  <a:pt x="1277" y="750"/>
                </a:cubicBezTo>
                <a:cubicBezTo>
                  <a:pt x="1281" y="750"/>
                  <a:pt x="1285" y="747"/>
                  <a:pt x="1285" y="743"/>
                </a:cubicBezTo>
                <a:cubicBezTo>
                  <a:pt x="1285" y="739"/>
                  <a:pt x="1281" y="736"/>
                  <a:pt x="1277" y="736"/>
                </a:cubicBezTo>
                <a:close/>
                <a:moveTo>
                  <a:pt x="1299" y="736"/>
                </a:moveTo>
                <a:cubicBezTo>
                  <a:pt x="1295" y="736"/>
                  <a:pt x="1291" y="739"/>
                  <a:pt x="1291" y="743"/>
                </a:cubicBezTo>
                <a:cubicBezTo>
                  <a:pt x="1291" y="747"/>
                  <a:pt x="1295" y="750"/>
                  <a:pt x="1299" y="750"/>
                </a:cubicBezTo>
                <a:cubicBezTo>
                  <a:pt x="1303" y="750"/>
                  <a:pt x="1307" y="747"/>
                  <a:pt x="1307" y="743"/>
                </a:cubicBezTo>
                <a:cubicBezTo>
                  <a:pt x="1307" y="739"/>
                  <a:pt x="1303" y="736"/>
                  <a:pt x="1299" y="736"/>
                </a:cubicBezTo>
                <a:close/>
                <a:moveTo>
                  <a:pt x="1321" y="601"/>
                </a:moveTo>
                <a:cubicBezTo>
                  <a:pt x="1317" y="601"/>
                  <a:pt x="1313" y="604"/>
                  <a:pt x="1313" y="608"/>
                </a:cubicBezTo>
                <a:cubicBezTo>
                  <a:pt x="1313" y="612"/>
                  <a:pt x="1317" y="615"/>
                  <a:pt x="1321" y="615"/>
                </a:cubicBezTo>
                <a:cubicBezTo>
                  <a:pt x="1325" y="615"/>
                  <a:pt x="1328" y="612"/>
                  <a:pt x="1328" y="608"/>
                </a:cubicBezTo>
                <a:cubicBezTo>
                  <a:pt x="1328" y="604"/>
                  <a:pt x="1325" y="601"/>
                  <a:pt x="1321" y="601"/>
                </a:cubicBezTo>
                <a:close/>
                <a:moveTo>
                  <a:pt x="1344" y="601"/>
                </a:moveTo>
                <a:cubicBezTo>
                  <a:pt x="1339" y="601"/>
                  <a:pt x="1336" y="604"/>
                  <a:pt x="1336" y="608"/>
                </a:cubicBezTo>
                <a:cubicBezTo>
                  <a:pt x="1336" y="612"/>
                  <a:pt x="1339" y="615"/>
                  <a:pt x="1344" y="615"/>
                </a:cubicBezTo>
                <a:cubicBezTo>
                  <a:pt x="1348" y="615"/>
                  <a:pt x="1351" y="612"/>
                  <a:pt x="1351" y="608"/>
                </a:cubicBezTo>
                <a:cubicBezTo>
                  <a:pt x="1351" y="604"/>
                  <a:pt x="1348" y="601"/>
                  <a:pt x="1344" y="601"/>
                </a:cubicBezTo>
                <a:close/>
                <a:moveTo>
                  <a:pt x="1321" y="620"/>
                </a:moveTo>
                <a:cubicBezTo>
                  <a:pt x="1317" y="620"/>
                  <a:pt x="1313" y="623"/>
                  <a:pt x="1313" y="627"/>
                </a:cubicBezTo>
                <a:cubicBezTo>
                  <a:pt x="1313" y="631"/>
                  <a:pt x="1317" y="634"/>
                  <a:pt x="1321" y="634"/>
                </a:cubicBezTo>
                <a:cubicBezTo>
                  <a:pt x="1325" y="634"/>
                  <a:pt x="1328" y="631"/>
                  <a:pt x="1328" y="627"/>
                </a:cubicBezTo>
                <a:cubicBezTo>
                  <a:pt x="1328" y="623"/>
                  <a:pt x="1325" y="620"/>
                  <a:pt x="1321" y="620"/>
                </a:cubicBezTo>
                <a:close/>
                <a:moveTo>
                  <a:pt x="1344" y="620"/>
                </a:moveTo>
                <a:cubicBezTo>
                  <a:pt x="1339" y="620"/>
                  <a:pt x="1336" y="623"/>
                  <a:pt x="1336" y="627"/>
                </a:cubicBezTo>
                <a:cubicBezTo>
                  <a:pt x="1336" y="631"/>
                  <a:pt x="1339" y="634"/>
                  <a:pt x="1344" y="634"/>
                </a:cubicBezTo>
                <a:cubicBezTo>
                  <a:pt x="1348" y="634"/>
                  <a:pt x="1351" y="631"/>
                  <a:pt x="1351" y="627"/>
                </a:cubicBezTo>
                <a:cubicBezTo>
                  <a:pt x="1351" y="623"/>
                  <a:pt x="1348" y="620"/>
                  <a:pt x="1344" y="620"/>
                </a:cubicBezTo>
                <a:close/>
                <a:moveTo>
                  <a:pt x="1321" y="640"/>
                </a:moveTo>
                <a:cubicBezTo>
                  <a:pt x="1317" y="640"/>
                  <a:pt x="1313" y="643"/>
                  <a:pt x="1313" y="647"/>
                </a:cubicBezTo>
                <a:cubicBezTo>
                  <a:pt x="1313" y="650"/>
                  <a:pt x="1317" y="653"/>
                  <a:pt x="1321" y="653"/>
                </a:cubicBezTo>
                <a:cubicBezTo>
                  <a:pt x="1325" y="653"/>
                  <a:pt x="1328" y="650"/>
                  <a:pt x="1328" y="647"/>
                </a:cubicBezTo>
                <a:cubicBezTo>
                  <a:pt x="1328" y="643"/>
                  <a:pt x="1325" y="640"/>
                  <a:pt x="1321" y="640"/>
                </a:cubicBezTo>
                <a:close/>
                <a:moveTo>
                  <a:pt x="1344" y="640"/>
                </a:moveTo>
                <a:cubicBezTo>
                  <a:pt x="1339" y="640"/>
                  <a:pt x="1336" y="643"/>
                  <a:pt x="1336" y="647"/>
                </a:cubicBezTo>
                <a:cubicBezTo>
                  <a:pt x="1336" y="650"/>
                  <a:pt x="1339" y="653"/>
                  <a:pt x="1344" y="653"/>
                </a:cubicBezTo>
                <a:cubicBezTo>
                  <a:pt x="1348" y="653"/>
                  <a:pt x="1351" y="650"/>
                  <a:pt x="1351" y="647"/>
                </a:cubicBezTo>
                <a:cubicBezTo>
                  <a:pt x="1351" y="643"/>
                  <a:pt x="1348" y="640"/>
                  <a:pt x="1344" y="640"/>
                </a:cubicBezTo>
                <a:close/>
                <a:moveTo>
                  <a:pt x="1321" y="659"/>
                </a:moveTo>
                <a:cubicBezTo>
                  <a:pt x="1317" y="659"/>
                  <a:pt x="1313" y="662"/>
                  <a:pt x="1313" y="666"/>
                </a:cubicBezTo>
                <a:cubicBezTo>
                  <a:pt x="1313" y="670"/>
                  <a:pt x="1317" y="673"/>
                  <a:pt x="1321" y="673"/>
                </a:cubicBezTo>
                <a:cubicBezTo>
                  <a:pt x="1325" y="673"/>
                  <a:pt x="1328" y="670"/>
                  <a:pt x="1328" y="666"/>
                </a:cubicBezTo>
                <a:cubicBezTo>
                  <a:pt x="1328" y="662"/>
                  <a:pt x="1325" y="659"/>
                  <a:pt x="1321" y="659"/>
                </a:cubicBezTo>
                <a:close/>
                <a:moveTo>
                  <a:pt x="1344" y="659"/>
                </a:moveTo>
                <a:cubicBezTo>
                  <a:pt x="1339" y="659"/>
                  <a:pt x="1336" y="662"/>
                  <a:pt x="1336" y="666"/>
                </a:cubicBezTo>
                <a:cubicBezTo>
                  <a:pt x="1336" y="670"/>
                  <a:pt x="1339" y="673"/>
                  <a:pt x="1344" y="673"/>
                </a:cubicBezTo>
                <a:cubicBezTo>
                  <a:pt x="1348" y="673"/>
                  <a:pt x="1351" y="670"/>
                  <a:pt x="1351" y="666"/>
                </a:cubicBezTo>
                <a:cubicBezTo>
                  <a:pt x="1351" y="662"/>
                  <a:pt x="1348" y="659"/>
                  <a:pt x="1344" y="659"/>
                </a:cubicBezTo>
                <a:close/>
                <a:moveTo>
                  <a:pt x="1321" y="679"/>
                </a:moveTo>
                <a:cubicBezTo>
                  <a:pt x="1317" y="679"/>
                  <a:pt x="1313" y="682"/>
                  <a:pt x="1313" y="686"/>
                </a:cubicBezTo>
                <a:cubicBezTo>
                  <a:pt x="1313" y="689"/>
                  <a:pt x="1317" y="692"/>
                  <a:pt x="1321" y="692"/>
                </a:cubicBezTo>
                <a:cubicBezTo>
                  <a:pt x="1325" y="692"/>
                  <a:pt x="1328" y="689"/>
                  <a:pt x="1328" y="686"/>
                </a:cubicBezTo>
                <a:cubicBezTo>
                  <a:pt x="1328" y="682"/>
                  <a:pt x="1325" y="679"/>
                  <a:pt x="1321" y="679"/>
                </a:cubicBezTo>
                <a:close/>
                <a:moveTo>
                  <a:pt x="1344" y="679"/>
                </a:moveTo>
                <a:cubicBezTo>
                  <a:pt x="1339" y="679"/>
                  <a:pt x="1336" y="682"/>
                  <a:pt x="1336" y="686"/>
                </a:cubicBezTo>
                <a:cubicBezTo>
                  <a:pt x="1336" y="689"/>
                  <a:pt x="1339" y="692"/>
                  <a:pt x="1344" y="692"/>
                </a:cubicBezTo>
                <a:cubicBezTo>
                  <a:pt x="1348" y="692"/>
                  <a:pt x="1351" y="689"/>
                  <a:pt x="1351" y="686"/>
                </a:cubicBezTo>
                <a:cubicBezTo>
                  <a:pt x="1351" y="682"/>
                  <a:pt x="1348" y="679"/>
                  <a:pt x="1344" y="679"/>
                </a:cubicBezTo>
                <a:close/>
                <a:moveTo>
                  <a:pt x="1321" y="698"/>
                </a:moveTo>
                <a:cubicBezTo>
                  <a:pt x="1317" y="698"/>
                  <a:pt x="1313" y="701"/>
                  <a:pt x="1313" y="705"/>
                </a:cubicBezTo>
                <a:cubicBezTo>
                  <a:pt x="1313" y="708"/>
                  <a:pt x="1317" y="711"/>
                  <a:pt x="1321" y="711"/>
                </a:cubicBezTo>
                <a:cubicBezTo>
                  <a:pt x="1325" y="711"/>
                  <a:pt x="1328" y="708"/>
                  <a:pt x="1328" y="705"/>
                </a:cubicBezTo>
                <a:cubicBezTo>
                  <a:pt x="1328" y="701"/>
                  <a:pt x="1325" y="698"/>
                  <a:pt x="1321" y="698"/>
                </a:cubicBezTo>
                <a:close/>
                <a:moveTo>
                  <a:pt x="1344" y="698"/>
                </a:moveTo>
                <a:cubicBezTo>
                  <a:pt x="1339" y="698"/>
                  <a:pt x="1336" y="701"/>
                  <a:pt x="1336" y="705"/>
                </a:cubicBezTo>
                <a:cubicBezTo>
                  <a:pt x="1336" y="708"/>
                  <a:pt x="1339" y="711"/>
                  <a:pt x="1344" y="711"/>
                </a:cubicBezTo>
                <a:cubicBezTo>
                  <a:pt x="1348" y="711"/>
                  <a:pt x="1351" y="708"/>
                  <a:pt x="1351" y="705"/>
                </a:cubicBezTo>
                <a:cubicBezTo>
                  <a:pt x="1351" y="701"/>
                  <a:pt x="1348" y="698"/>
                  <a:pt x="1344" y="698"/>
                </a:cubicBezTo>
                <a:close/>
                <a:moveTo>
                  <a:pt x="1321" y="717"/>
                </a:moveTo>
                <a:cubicBezTo>
                  <a:pt x="1317" y="717"/>
                  <a:pt x="1313" y="720"/>
                  <a:pt x="1313" y="724"/>
                </a:cubicBezTo>
                <a:cubicBezTo>
                  <a:pt x="1313" y="727"/>
                  <a:pt x="1317" y="730"/>
                  <a:pt x="1321" y="730"/>
                </a:cubicBezTo>
                <a:cubicBezTo>
                  <a:pt x="1325" y="730"/>
                  <a:pt x="1328" y="727"/>
                  <a:pt x="1328" y="724"/>
                </a:cubicBezTo>
                <a:cubicBezTo>
                  <a:pt x="1328" y="720"/>
                  <a:pt x="1325" y="717"/>
                  <a:pt x="1321" y="717"/>
                </a:cubicBezTo>
                <a:close/>
                <a:moveTo>
                  <a:pt x="1344" y="717"/>
                </a:moveTo>
                <a:cubicBezTo>
                  <a:pt x="1339" y="717"/>
                  <a:pt x="1336" y="720"/>
                  <a:pt x="1336" y="724"/>
                </a:cubicBezTo>
                <a:cubicBezTo>
                  <a:pt x="1336" y="727"/>
                  <a:pt x="1339" y="730"/>
                  <a:pt x="1344" y="730"/>
                </a:cubicBezTo>
                <a:cubicBezTo>
                  <a:pt x="1348" y="730"/>
                  <a:pt x="1351" y="727"/>
                  <a:pt x="1351" y="724"/>
                </a:cubicBezTo>
                <a:cubicBezTo>
                  <a:pt x="1351" y="720"/>
                  <a:pt x="1348" y="717"/>
                  <a:pt x="1344" y="717"/>
                </a:cubicBezTo>
                <a:close/>
                <a:moveTo>
                  <a:pt x="1321" y="736"/>
                </a:moveTo>
                <a:cubicBezTo>
                  <a:pt x="1317" y="736"/>
                  <a:pt x="1313" y="739"/>
                  <a:pt x="1313" y="743"/>
                </a:cubicBezTo>
                <a:cubicBezTo>
                  <a:pt x="1313" y="747"/>
                  <a:pt x="1317" y="750"/>
                  <a:pt x="1321" y="750"/>
                </a:cubicBezTo>
                <a:cubicBezTo>
                  <a:pt x="1325" y="750"/>
                  <a:pt x="1328" y="747"/>
                  <a:pt x="1328" y="743"/>
                </a:cubicBezTo>
                <a:cubicBezTo>
                  <a:pt x="1328" y="739"/>
                  <a:pt x="1325" y="736"/>
                  <a:pt x="1321" y="736"/>
                </a:cubicBezTo>
                <a:close/>
                <a:moveTo>
                  <a:pt x="1344" y="736"/>
                </a:moveTo>
                <a:cubicBezTo>
                  <a:pt x="1339" y="736"/>
                  <a:pt x="1336" y="739"/>
                  <a:pt x="1336" y="743"/>
                </a:cubicBezTo>
                <a:cubicBezTo>
                  <a:pt x="1336" y="747"/>
                  <a:pt x="1339" y="750"/>
                  <a:pt x="1344" y="750"/>
                </a:cubicBezTo>
                <a:cubicBezTo>
                  <a:pt x="1348" y="750"/>
                  <a:pt x="1351" y="747"/>
                  <a:pt x="1351" y="743"/>
                </a:cubicBezTo>
                <a:cubicBezTo>
                  <a:pt x="1351" y="739"/>
                  <a:pt x="1348" y="736"/>
                  <a:pt x="1344" y="736"/>
                </a:cubicBezTo>
                <a:close/>
                <a:moveTo>
                  <a:pt x="1366" y="601"/>
                </a:moveTo>
                <a:cubicBezTo>
                  <a:pt x="1362" y="601"/>
                  <a:pt x="1358" y="604"/>
                  <a:pt x="1358" y="608"/>
                </a:cubicBezTo>
                <a:cubicBezTo>
                  <a:pt x="1358" y="612"/>
                  <a:pt x="1362" y="615"/>
                  <a:pt x="1366" y="615"/>
                </a:cubicBezTo>
                <a:cubicBezTo>
                  <a:pt x="1370" y="615"/>
                  <a:pt x="1373" y="612"/>
                  <a:pt x="1373" y="608"/>
                </a:cubicBezTo>
                <a:cubicBezTo>
                  <a:pt x="1373" y="604"/>
                  <a:pt x="1370" y="601"/>
                  <a:pt x="1366" y="601"/>
                </a:cubicBezTo>
                <a:close/>
                <a:moveTo>
                  <a:pt x="1366" y="620"/>
                </a:moveTo>
                <a:cubicBezTo>
                  <a:pt x="1362" y="620"/>
                  <a:pt x="1358" y="623"/>
                  <a:pt x="1358" y="627"/>
                </a:cubicBezTo>
                <a:cubicBezTo>
                  <a:pt x="1358" y="631"/>
                  <a:pt x="1362" y="634"/>
                  <a:pt x="1366" y="634"/>
                </a:cubicBezTo>
                <a:cubicBezTo>
                  <a:pt x="1370" y="634"/>
                  <a:pt x="1373" y="631"/>
                  <a:pt x="1373" y="627"/>
                </a:cubicBezTo>
                <a:cubicBezTo>
                  <a:pt x="1373" y="623"/>
                  <a:pt x="1370" y="620"/>
                  <a:pt x="1366" y="620"/>
                </a:cubicBezTo>
                <a:close/>
                <a:moveTo>
                  <a:pt x="1388" y="620"/>
                </a:moveTo>
                <a:cubicBezTo>
                  <a:pt x="1384" y="620"/>
                  <a:pt x="1380" y="623"/>
                  <a:pt x="1380" y="627"/>
                </a:cubicBezTo>
                <a:cubicBezTo>
                  <a:pt x="1380" y="631"/>
                  <a:pt x="1384" y="634"/>
                  <a:pt x="1388" y="634"/>
                </a:cubicBezTo>
                <a:cubicBezTo>
                  <a:pt x="1392" y="634"/>
                  <a:pt x="1396" y="631"/>
                  <a:pt x="1396" y="627"/>
                </a:cubicBezTo>
                <a:cubicBezTo>
                  <a:pt x="1396" y="623"/>
                  <a:pt x="1392" y="620"/>
                  <a:pt x="1388" y="620"/>
                </a:cubicBezTo>
                <a:close/>
                <a:moveTo>
                  <a:pt x="1366" y="640"/>
                </a:moveTo>
                <a:cubicBezTo>
                  <a:pt x="1362" y="640"/>
                  <a:pt x="1358" y="643"/>
                  <a:pt x="1358" y="647"/>
                </a:cubicBezTo>
                <a:cubicBezTo>
                  <a:pt x="1358" y="650"/>
                  <a:pt x="1362" y="653"/>
                  <a:pt x="1366" y="653"/>
                </a:cubicBezTo>
                <a:cubicBezTo>
                  <a:pt x="1370" y="653"/>
                  <a:pt x="1373" y="650"/>
                  <a:pt x="1373" y="647"/>
                </a:cubicBezTo>
                <a:cubicBezTo>
                  <a:pt x="1373" y="643"/>
                  <a:pt x="1370" y="640"/>
                  <a:pt x="1366" y="640"/>
                </a:cubicBezTo>
                <a:close/>
                <a:moveTo>
                  <a:pt x="1388" y="640"/>
                </a:moveTo>
                <a:cubicBezTo>
                  <a:pt x="1384" y="640"/>
                  <a:pt x="1380" y="643"/>
                  <a:pt x="1380" y="647"/>
                </a:cubicBezTo>
                <a:cubicBezTo>
                  <a:pt x="1380" y="650"/>
                  <a:pt x="1384" y="653"/>
                  <a:pt x="1388" y="653"/>
                </a:cubicBezTo>
                <a:cubicBezTo>
                  <a:pt x="1392" y="653"/>
                  <a:pt x="1396" y="650"/>
                  <a:pt x="1396" y="647"/>
                </a:cubicBezTo>
                <a:cubicBezTo>
                  <a:pt x="1396" y="643"/>
                  <a:pt x="1392" y="640"/>
                  <a:pt x="1388" y="640"/>
                </a:cubicBezTo>
                <a:close/>
                <a:moveTo>
                  <a:pt x="1366" y="659"/>
                </a:moveTo>
                <a:cubicBezTo>
                  <a:pt x="1362" y="659"/>
                  <a:pt x="1358" y="662"/>
                  <a:pt x="1358" y="666"/>
                </a:cubicBezTo>
                <a:cubicBezTo>
                  <a:pt x="1358" y="670"/>
                  <a:pt x="1362" y="673"/>
                  <a:pt x="1366" y="673"/>
                </a:cubicBezTo>
                <a:cubicBezTo>
                  <a:pt x="1370" y="673"/>
                  <a:pt x="1373" y="670"/>
                  <a:pt x="1373" y="666"/>
                </a:cubicBezTo>
                <a:cubicBezTo>
                  <a:pt x="1373" y="662"/>
                  <a:pt x="1370" y="659"/>
                  <a:pt x="1366" y="659"/>
                </a:cubicBezTo>
                <a:close/>
                <a:moveTo>
                  <a:pt x="1388" y="659"/>
                </a:moveTo>
                <a:cubicBezTo>
                  <a:pt x="1384" y="659"/>
                  <a:pt x="1380" y="662"/>
                  <a:pt x="1380" y="666"/>
                </a:cubicBezTo>
                <a:cubicBezTo>
                  <a:pt x="1380" y="670"/>
                  <a:pt x="1384" y="673"/>
                  <a:pt x="1388" y="673"/>
                </a:cubicBezTo>
                <a:cubicBezTo>
                  <a:pt x="1392" y="673"/>
                  <a:pt x="1396" y="670"/>
                  <a:pt x="1396" y="666"/>
                </a:cubicBezTo>
                <a:cubicBezTo>
                  <a:pt x="1396" y="662"/>
                  <a:pt x="1392" y="659"/>
                  <a:pt x="1388" y="659"/>
                </a:cubicBezTo>
                <a:close/>
                <a:moveTo>
                  <a:pt x="1366" y="679"/>
                </a:moveTo>
                <a:cubicBezTo>
                  <a:pt x="1362" y="679"/>
                  <a:pt x="1358" y="682"/>
                  <a:pt x="1358" y="686"/>
                </a:cubicBezTo>
                <a:cubicBezTo>
                  <a:pt x="1358" y="689"/>
                  <a:pt x="1362" y="692"/>
                  <a:pt x="1366" y="692"/>
                </a:cubicBezTo>
                <a:cubicBezTo>
                  <a:pt x="1370" y="692"/>
                  <a:pt x="1373" y="689"/>
                  <a:pt x="1373" y="686"/>
                </a:cubicBezTo>
                <a:cubicBezTo>
                  <a:pt x="1373" y="682"/>
                  <a:pt x="1370" y="679"/>
                  <a:pt x="1366" y="679"/>
                </a:cubicBezTo>
                <a:close/>
                <a:moveTo>
                  <a:pt x="1388" y="679"/>
                </a:moveTo>
                <a:cubicBezTo>
                  <a:pt x="1384" y="679"/>
                  <a:pt x="1380" y="682"/>
                  <a:pt x="1380" y="686"/>
                </a:cubicBezTo>
                <a:cubicBezTo>
                  <a:pt x="1380" y="689"/>
                  <a:pt x="1384" y="692"/>
                  <a:pt x="1388" y="692"/>
                </a:cubicBezTo>
                <a:cubicBezTo>
                  <a:pt x="1392" y="692"/>
                  <a:pt x="1396" y="689"/>
                  <a:pt x="1396" y="686"/>
                </a:cubicBezTo>
                <a:cubicBezTo>
                  <a:pt x="1396" y="682"/>
                  <a:pt x="1392" y="679"/>
                  <a:pt x="1388" y="679"/>
                </a:cubicBezTo>
                <a:close/>
                <a:moveTo>
                  <a:pt x="1366" y="698"/>
                </a:moveTo>
                <a:cubicBezTo>
                  <a:pt x="1362" y="698"/>
                  <a:pt x="1358" y="701"/>
                  <a:pt x="1358" y="705"/>
                </a:cubicBezTo>
                <a:cubicBezTo>
                  <a:pt x="1358" y="708"/>
                  <a:pt x="1362" y="711"/>
                  <a:pt x="1366" y="711"/>
                </a:cubicBezTo>
                <a:cubicBezTo>
                  <a:pt x="1370" y="711"/>
                  <a:pt x="1373" y="708"/>
                  <a:pt x="1373" y="705"/>
                </a:cubicBezTo>
                <a:cubicBezTo>
                  <a:pt x="1373" y="701"/>
                  <a:pt x="1370" y="698"/>
                  <a:pt x="1366" y="698"/>
                </a:cubicBezTo>
                <a:close/>
                <a:moveTo>
                  <a:pt x="1388" y="698"/>
                </a:moveTo>
                <a:cubicBezTo>
                  <a:pt x="1384" y="698"/>
                  <a:pt x="1380" y="701"/>
                  <a:pt x="1380" y="705"/>
                </a:cubicBezTo>
                <a:cubicBezTo>
                  <a:pt x="1380" y="708"/>
                  <a:pt x="1384" y="711"/>
                  <a:pt x="1388" y="711"/>
                </a:cubicBezTo>
                <a:cubicBezTo>
                  <a:pt x="1392" y="711"/>
                  <a:pt x="1396" y="708"/>
                  <a:pt x="1396" y="705"/>
                </a:cubicBezTo>
                <a:cubicBezTo>
                  <a:pt x="1396" y="701"/>
                  <a:pt x="1392" y="698"/>
                  <a:pt x="1388" y="698"/>
                </a:cubicBezTo>
                <a:close/>
                <a:moveTo>
                  <a:pt x="1366" y="717"/>
                </a:moveTo>
                <a:cubicBezTo>
                  <a:pt x="1362" y="717"/>
                  <a:pt x="1358" y="720"/>
                  <a:pt x="1358" y="724"/>
                </a:cubicBezTo>
                <a:cubicBezTo>
                  <a:pt x="1358" y="727"/>
                  <a:pt x="1362" y="730"/>
                  <a:pt x="1366" y="730"/>
                </a:cubicBezTo>
                <a:cubicBezTo>
                  <a:pt x="1370" y="730"/>
                  <a:pt x="1373" y="727"/>
                  <a:pt x="1373" y="724"/>
                </a:cubicBezTo>
                <a:cubicBezTo>
                  <a:pt x="1373" y="720"/>
                  <a:pt x="1370" y="717"/>
                  <a:pt x="1366" y="717"/>
                </a:cubicBezTo>
                <a:close/>
                <a:moveTo>
                  <a:pt x="1388" y="717"/>
                </a:moveTo>
                <a:cubicBezTo>
                  <a:pt x="1384" y="717"/>
                  <a:pt x="1380" y="720"/>
                  <a:pt x="1380" y="724"/>
                </a:cubicBezTo>
                <a:cubicBezTo>
                  <a:pt x="1380" y="727"/>
                  <a:pt x="1384" y="730"/>
                  <a:pt x="1388" y="730"/>
                </a:cubicBezTo>
                <a:cubicBezTo>
                  <a:pt x="1392" y="730"/>
                  <a:pt x="1396" y="727"/>
                  <a:pt x="1396" y="724"/>
                </a:cubicBezTo>
                <a:cubicBezTo>
                  <a:pt x="1396" y="720"/>
                  <a:pt x="1392" y="717"/>
                  <a:pt x="1388" y="717"/>
                </a:cubicBezTo>
                <a:close/>
                <a:moveTo>
                  <a:pt x="1366" y="736"/>
                </a:moveTo>
                <a:cubicBezTo>
                  <a:pt x="1362" y="736"/>
                  <a:pt x="1358" y="739"/>
                  <a:pt x="1358" y="743"/>
                </a:cubicBezTo>
                <a:cubicBezTo>
                  <a:pt x="1358" y="747"/>
                  <a:pt x="1362" y="750"/>
                  <a:pt x="1366" y="750"/>
                </a:cubicBezTo>
                <a:cubicBezTo>
                  <a:pt x="1370" y="750"/>
                  <a:pt x="1373" y="747"/>
                  <a:pt x="1373" y="743"/>
                </a:cubicBezTo>
                <a:cubicBezTo>
                  <a:pt x="1373" y="739"/>
                  <a:pt x="1370" y="736"/>
                  <a:pt x="1366" y="736"/>
                </a:cubicBezTo>
                <a:close/>
                <a:moveTo>
                  <a:pt x="1388" y="736"/>
                </a:moveTo>
                <a:cubicBezTo>
                  <a:pt x="1384" y="736"/>
                  <a:pt x="1380" y="739"/>
                  <a:pt x="1380" y="743"/>
                </a:cubicBezTo>
                <a:cubicBezTo>
                  <a:pt x="1380" y="747"/>
                  <a:pt x="1384" y="750"/>
                  <a:pt x="1388" y="750"/>
                </a:cubicBezTo>
                <a:cubicBezTo>
                  <a:pt x="1392" y="750"/>
                  <a:pt x="1396" y="747"/>
                  <a:pt x="1396" y="743"/>
                </a:cubicBezTo>
                <a:cubicBezTo>
                  <a:pt x="1396" y="739"/>
                  <a:pt x="1392" y="736"/>
                  <a:pt x="1388" y="736"/>
                </a:cubicBezTo>
                <a:close/>
                <a:moveTo>
                  <a:pt x="1232" y="757"/>
                </a:moveTo>
                <a:cubicBezTo>
                  <a:pt x="1228" y="757"/>
                  <a:pt x="1224" y="759"/>
                  <a:pt x="1224" y="763"/>
                </a:cubicBezTo>
                <a:cubicBezTo>
                  <a:pt x="1224" y="766"/>
                  <a:pt x="1228" y="769"/>
                  <a:pt x="1232" y="769"/>
                </a:cubicBezTo>
                <a:cubicBezTo>
                  <a:pt x="1236" y="769"/>
                  <a:pt x="1240" y="766"/>
                  <a:pt x="1240" y="763"/>
                </a:cubicBezTo>
                <a:cubicBezTo>
                  <a:pt x="1240" y="759"/>
                  <a:pt x="1236" y="757"/>
                  <a:pt x="1232" y="757"/>
                </a:cubicBezTo>
                <a:close/>
                <a:moveTo>
                  <a:pt x="1255" y="757"/>
                </a:moveTo>
                <a:cubicBezTo>
                  <a:pt x="1251" y="757"/>
                  <a:pt x="1247" y="759"/>
                  <a:pt x="1247" y="763"/>
                </a:cubicBezTo>
                <a:cubicBezTo>
                  <a:pt x="1247" y="766"/>
                  <a:pt x="1251" y="769"/>
                  <a:pt x="1255" y="769"/>
                </a:cubicBezTo>
                <a:cubicBezTo>
                  <a:pt x="1259" y="769"/>
                  <a:pt x="1263" y="766"/>
                  <a:pt x="1263" y="763"/>
                </a:cubicBezTo>
                <a:cubicBezTo>
                  <a:pt x="1263" y="759"/>
                  <a:pt x="1259" y="757"/>
                  <a:pt x="1255" y="757"/>
                </a:cubicBezTo>
                <a:close/>
                <a:moveTo>
                  <a:pt x="1232" y="775"/>
                </a:moveTo>
                <a:cubicBezTo>
                  <a:pt x="1228" y="775"/>
                  <a:pt x="1224" y="778"/>
                  <a:pt x="1224" y="782"/>
                </a:cubicBezTo>
                <a:cubicBezTo>
                  <a:pt x="1224" y="786"/>
                  <a:pt x="1228" y="789"/>
                  <a:pt x="1232" y="789"/>
                </a:cubicBezTo>
                <a:cubicBezTo>
                  <a:pt x="1236" y="789"/>
                  <a:pt x="1240" y="786"/>
                  <a:pt x="1240" y="782"/>
                </a:cubicBezTo>
                <a:cubicBezTo>
                  <a:pt x="1240" y="778"/>
                  <a:pt x="1236" y="775"/>
                  <a:pt x="1232" y="775"/>
                </a:cubicBezTo>
                <a:close/>
                <a:moveTo>
                  <a:pt x="1255" y="775"/>
                </a:moveTo>
                <a:cubicBezTo>
                  <a:pt x="1251" y="775"/>
                  <a:pt x="1247" y="778"/>
                  <a:pt x="1247" y="782"/>
                </a:cubicBezTo>
                <a:cubicBezTo>
                  <a:pt x="1247" y="786"/>
                  <a:pt x="1251" y="789"/>
                  <a:pt x="1255" y="789"/>
                </a:cubicBezTo>
                <a:cubicBezTo>
                  <a:pt x="1259" y="789"/>
                  <a:pt x="1263" y="786"/>
                  <a:pt x="1263" y="782"/>
                </a:cubicBezTo>
                <a:cubicBezTo>
                  <a:pt x="1263" y="778"/>
                  <a:pt x="1259" y="775"/>
                  <a:pt x="1255" y="775"/>
                </a:cubicBezTo>
                <a:close/>
                <a:moveTo>
                  <a:pt x="1232" y="795"/>
                </a:moveTo>
                <a:cubicBezTo>
                  <a:pt x="1228" y="795"/>
                  <a:pt x="1224" y="798"/>
                  <a:pt x="1224" y="801"/>
                </a:cubicBezTo>
                <a:cubicBezTo>
                  <a:pt x="1224" y="805"/>
                  <a:pt x="1228" y="808"/>
                  <a:pt x="1232" y="808"/>
                </a:cubicBezTo>
                <a:cubicBezTo>
                  <a:pt x="1236" y="808"/>
                  <a:pt x="1240" y="805"/>
                  <a:pt x="1240" y="801"/>
                </a:cubicBezTo>
                <a:cubicBezTo>
                  <a:pt x="1240" y="798"/>
                  <a:pt x="1236" y="795"/>
                  <a:pt x="1232" y="795"/>
                </a:cubicBezTo>
                <a:close/>
                <a:moveTo>
                  <a:pt x="1255" y="795"/>
                </a:moveTo>
                <a:cubicBezTo>
                  <a:pt x="1251" y="795"/>
                  <a:pt x="1247" y="798"/>
                  <a:pt x="1247" y="801"/>
                </a:cubicBezTo>
                <a:cubicBezTo>
                  <a:pt x="1247" y="805"/>
                  <a:pt x="1251" y="808"/>
                  <a:pt x="1255" y="808"/>
                </a:cubicBezTo>
                <a:cubicBezTo>
                  <a:pt x="1259" y="808"/>
                  <a:pt x="1263" y="805"/>
                  <a:pt x="1263" y="801"/>
                </a:cubicBezTo>
                <a:cubicBezTo>
                  <a:pt x="1263" y="798"/>
                  <a:pt x="1259" y="795"/>
                  <a:pt x="1255" y="795"/>
                </a:cubicBezTo>
                <a:close/>
                <a:moveTo>
                  <a:pt x="1232" y="814"/>
                </a:moveTo>
                <a:cubicBezTo>
                  <a:pt x="1228" y="814"/>
                  <a:pt x="1224" y="817"/>
                  <a:pt x="1224" y="821"/>
                </a:cubicBezTo>
                <a:cubicBezTo>
                  <a:pt x="1224" y="825"/>
                  <a:pt x="1228" y="828"/>
                  <a:pt x="1232" y="828"/>
                </a:cubicBezTo>
                <a:cubicBezTo>
                  <a:pt x="1236" y="828"/>
                  <a:pt x="1240" y="825"/>
                  <a:pt x="1240" y="821"/>
                </a:cubicBezTo>
                <a:cubicBezTo>
                  <a:pt x="1240" y="817"/>
                  <a:pt x="1236" y="814"/>
                  <a:pt x="1232" y="814"/>
                </a:cubicBezTo>
                <a:close/>
                <a:moveTo>
                  <a:pt x="1255" y="814"/>
                </a:moveTo>
                <a:cubicBezTo>
                  <a:pt x="1251" y="814"/>
                  <a:pt x="1247" y="817"/>
                  <a:pt x="1247" y="821"/>
                </a:cubicBezTo>
                <a:cubicBezTo>
                  <a:pt x="1247" y="825"/>
                  <a:pt x="1251" y="828"/>
                  <a:pt x="1255" y="828"/>
                </a:cubicBezTo>
                <a:cubicBezTo>
                  <a:pt x="1259" y="828"/>
                  <a:pt x="1263" y="825"/>
                  <a:pt x="1263" y="821"/>
                </a:cubicBezTo>
                <a:cubicBezTo>
                  <a:pt x="1263" y="817"/>
                  <a:pt x="1259" y="814"/>
                  <a:pt x="1255" y="814"/>
                </a:cubicBezTo>
                <a:close/>
                <a:moveTo>
                  <a:pt x="1232" y="833"/>
                </a:moveTo>
                <a:cubicBezTo>
                  <a:pt x="1228" y="833"/>
                  <a:pt x="1224" y="837"/>
                  <a:pt x="1224" y="840"/>
                </a:cubicBezTo>
                <a:cubicBezTo>
                  <a:pt x="1224" y="844"/>
                  <a:pt x="1228" y="847"/>
                  <a:pt x="1232" y="847"/>
                </a:cubicBezTo>
                <a:cubicBezTo>
                  <a:pt x="1236" y="847"/>
                  <a:pt x="1240" y="844"/>
                  <a:pt x="1240" y="840"/>
                </a:cubicBezTo>
                <a:cubicBezTo>
                  <a:pt x="1240" y="837"/>
                  <a:pt x="1236" y="833"/>
                  <a:pt x="1232" y="833"/>
                </a:cubicBezTo>
                <a:close/>
                <a:moveTo>
                  <a:pt x="1255" y="833"/>
                </a:moveTo>
                <a:cubicBezTo>
                  <a:pt x="1251" y="833"/>
                  <a:pt x="1247" y="837"/>
                  <a:pt x="1247" y="840"/>
                </a:cubicBezTo>
                <a:cubicBezTo>
                  <a:pt x="1247" y="844"/>
                  <a:pt x="1251" y="847"/>
                  <a:pt x="1255" y="847"/>
                </a:cubicBezTo>
                <a:cubicBezTo>
                  <a:pt x="1259" y="847"/>
                  <a:pt x="1263" y="844"/>
                  <a:pt x="1263" y="840"/>
                </a:cubicBezTo>
                <a:cubicBezTo>
                  <a:pt x="1263" y="837"/>
                  <a:pt x="1259" y="833"/>
                  <a:pt x="1255" y="833"/>
                </a:cubicBezTo>
                <a:close/>
                <a:moveTo>
                  <a:pt x="1232" y="853"/>
                </a:moveTo>
                <a:cubicBezTo>
                  <a:pt x="1228" y="853"/>
                  <a:pt x="1224" y="856"/>
                  <a:pt x="1224" y="860"/>
                </a:cubicBezTo>
                <a:cubicBezTo>
                  <a:pt x="1224" y="864"/>
                  <a:pt x="1228" y="867"/>
                  <a:pt x="1232" y="867"/>
                </a:cubicBezTo>
                <a:cubicBezTo>
                  <a:pt x="1236" y="867"/>
                  <a:pt x="1240" y="864"/>
                  <a:pt x="1240" y="860"/>
                </a:cubicBezTo>
                <a:cubicBezTo>
                  <a:pt x="1240" y="856"/>
                  <a:pt x="1236" y="853"/>
                  <a:pt x="1232" y="853"/>
                </a:cubicBezTo>
                <a:close/>
                <a:moveTo>
                  <a:pt x="1255" y="853"/>
                </a:moveTo>
                <a:cubicBezTo>
                  <a:pt x="1251" y="853"/>
                  <a:pt x="1247" y="856"/>
                  <a:pt x="1247" y="860"/>
                </a:cubicBezTo>
                <a:cubicBezTo>
                  <a:pt x="1247" y="864"/>
                  <a:pt x="1251" y="867"/>
                  <a:pt x="1255" y="867"/>
                </a:cubicBezTo>
                <a:cubicBezTo>
                  <a:pt x="1259" y="867"/>
                  <a:pt x="1263" y="864"/>
                  <a:pt x="1263" y="860"/>
                </a:cubicBezTo>
                <a:cubicBezTo>
                  <a:pt x="1263" y="856"/>
                  <a:pt x="1259" y="853"/>
                  <a:pt x="1255" y="853"/>
                </a:cubicBezTo>
                <a:close/>
                <a:moveTo>
                  <a:pt x="1232" y="873"/>
                </a:moveTo>
                <a:cubicBezTo>
                  <a:pt x="1228" y="873"/>
                  <a:pt x="1224" y="876"/>
                  <a:pt x="1224" y="879"/>
                </a:cubicBezTo>
                <a:cubicBezTo>
                  <a:pt x="1224" y="883"/>
                  <a:pt x="1228" y="885"/>
                  <a:pt x="1232" y="885"/>
                </a:cubicBezTo>
                <a:cubicBezTo>
                  <a:pt x="1236" y="885"/>
                  <a:pt x="1240" y="883"/>
                  <a:pt x="1240" y="879"/>
                </a:cubicBezTo>
                <a:cubicBezTo>
                  <a:pt x="1240" y="876"/>
                  <a:pt x="1236" y="873"/>
                  <a:pt x="1232" y="873"/>
                </a:cubicBezTo>
                <a:close/>
                <a:moveTo>
                  <a:pt x="1255" y="873"/>
                </a:moveTo>
                <a:cubicBezTo>
                  <a:pt x="1251" y="873"/>
                  <a:pt x="1247" y="876"/>
                  <a:pt x="1247" y="879"/>
                </a:cubicBezTo>
                <a:cubicBezTo>
                  <a:pt x="1247" y="883"/>
                  <a:pt x="1251" y="885"/>
                  <a:pt x="1255" y="885"/>
                </a:cubicBezTo>
                <a:cubicBezTo>
                  <a:pt x="1259" y="885"/>
                  <a:pt x="1263" y="883"/>
                  <a:pt x="1263" y="879"/>
                </a:cubicBezTo>
                <a:cubicBezTo>
                  <a:pt x="1263" y="876"/>
                  <a:pt x="1259" y="873"/>
                  <a:pt x="1255" y="873"/>
                </a:cubicBezTo>
                <a:close/>
                <a:moveTo>
                  <a:pt x="1232" y="891"/>
                </a:moveTo>
                <a:cubicBezTo>
                  <a:pt x="1228" y="891"/>
                  <a:pt x="1224" y="894"/>
                  <a:pt x="1224" y="898"/>
                </a:cubicBezTo>
                <a:cubicBezTo>
                  <a:pt x="1224" y="902"/>
                  <a:pt x="1228" y="905"/>
                  <a:pt x="1232" y="905"/>
                </a:cubicBezTo>
                <a:cubicBezTo>
                  <a:pt x="1236" y="905"/>
                  <a:pt x="1240" y="902"/>
                  <a:pt x="1240" y="898"/>
                </a:cubicBezTo>
                <a:cubicBezTo>
                  <a:pt x="1240" y="894"/>
                  <a:pt x="1236" y="891"/>
                  <a:pt x="1232" y="891"/>
                </a:cubicBezTo>
                <a:close/>
                <a:moveTo>
                  <a:pt x="1255" y="891"/>
                </a:moveTo>
                <a:cubicBezTo>
                  <a:pt x="1251" y="891"/>
                  <a:pt x="1247" y="894"/>
                  <a:pt x="1247" y="898"/>
                </a:cubicBezTo>
                <a:cubicBezTo>
                  <a:pt x="1247" y="902"/>
                  <a:pt x="1251" y="905"/>
                  <a:pt x="1255" y="905"/>
                </a:cubicBezTo>
                <a:cubicBezTo>
                  <a:pt x="1259" y="905"/>
                  <a:pt x="1263" y="902"/>
                  <a:pt x="1263" y="898"/>
                </a:cubicBezTo>
                <a:cubicBezTo>
                  <a:pt x="1263" y="894"/>
                  <a:pt x="1259" y="891"/>
                  <a:pt x="1255" y="891"/>
                </a:cubicBezTo>
                <a:close/>
                <a:moveTo>
                  <a:pt x="1277" y="757"/>
                </a:moveTo>
                <a:cubicBezTo>
                  <a:pt x="1273" y="757"/>
                  <a:pt x="1269" y="759"/>
                  <a:pt x="1269" y="763"/>
                </a:cubicBezTo>
                <a:cubicBezTo>
                  <a:pt x="1269" y="766"/>
                  <a:pt x="1273" y="769"/>
                  <a:pt x="1277" y="769"/>
                </a:cubicBezTo>
                <a:cubicBezTo>
                  <a:pt x="1281" y="769"/>
                  <a:pt x="1285" y="766"/>
                  <a:pt x="1285" y="763"/>
                </a:cubicBezTo>
                <a:cubicBezTo>
                  <a:pt x="1285" y="759"/>
                  <a:pt x="1281" y="757"/>
                  <a:pt x="1277" y="757"/>
                </a:cubicBezTo>
                <a:close/>
                <a:moveTo>
                  <a:pt x="1299" y="757"/>
                </a:moveTo>
                <a:cubicBezTo>
                  <a:pt x="1295" y="757"/>
                  <a:pt x="1291" y="759"/>
                  <a:pt x="1291" y="763"/>
                </a:cubicBezTo>
                <a:cubicBezTo>
                  <a:pt x="1291" y="766"/>
                  <a:pt x="1295" y="769"/>
                  <a:pt x="1299" y="769"/>
                </a:cubicBezTo>
                <a:cubicBezTo>
                  <a:pt x="1303" y="769"/>
                  <a:pt x="1307" y="766"/>
                  <a:pt x="1307" y="763"/>
                </a:cubicBezTo>
                <a:cubicBezTo>
                  <a:pt x="1307" y="759"/>
                  <a:pt x="1303" y="757"/>
                  <a:pt x="1299" y="757"/>
                </a:cubicBezTo>
                <a:close/>
                <a:moveTo>
                  <a:pt x="1277" y="775"/>
                </a:moveTo>
                <a:cubicBezTo>
                  <a:pt x="1273" y="775"/>
                  <a:pt x="1269" y="778"/>
                  <a:pt x="1269" y="782"/>
                </a:cubicBezTo>
                <a:cubicBezTo>
                  <a:pt x="1269" y="786"/>
                  <a:pt x="1273" y="789"/>
                  <a:pt x="1277" y="789"/>
                </a:cubicBezTo>
                <a:cubicBezTo>
                  <a:pt x="1281" y="789"/>
                  <a:pt x="1285" y="786"/>
                  <a:pt x="1285" y="782"/>
                </a:cubicBezTo>
                <a:cubicBezTo>
                  <a:pt x="1285" y="778"/>
                  <a:pt x="1281" y="775"/>
                  <a:pt x="1277" y="775"/>
                </a:cubicBezTo>
                <a:close/>
                <a:moveTo>
                  <a:pt x="1299" y="775"/>
                </a:moveTo>
                <a:cubicBezTo>
                  <a:pt x="1295" y="775"/>
                  <a:pt x="1291" y="778"/>
                  <a:pt x="1291" y="782"/>
                </a:cubicBezTo>
                <a:cubicBezTo>
                  <a:pt x="1291" y="786"/>
                  <a:pt x="1295" y="789"/>
                  <a:pt x="1299" y="789"/>
                </a:cubicBezTo>
                <a:cubicBezTo>
                  <a:pt x="1303" y="789"/>
                  <a:pt x="1307" y="786"/>
                  <a:pt x="1307" y="782"/>
                </a:cubicBezTo>
                <a:cubicBezTo>
                  <a:pt x="1307" y="778"/>
                  <a:pt x="1303" y="775"/>
                  <a:pt x="1299" y="775"/>
                </a:cubicBezTo>
                <a:close/>
                <a:moveTo>
                  <a:pt x="1277" y="795"/>
                </a:moveTo>
                <a:cubicBezTo>
                  <a:pt x="1273" y="795"/>
                  <a:pt x="1269" y="798"/>
                  <a:pt x="1269" y="801"/>
                </a:cubicBezTo>
                <a:cubicBezTo>
                  <a:pt x="1269" y="805"/>
                  <a:pt x="1273" y="808"/>
                  <a:pt x="1277" y="808"/>
                </a:cubicBezTo>
                <a:cubicBezTo>
                  <a:pt x="1281" y="808"/>
                  <a:pt x="1285" y="805"/>
                  <a:pt x="1285" y="801"/>
                </a:cubicBezTo>
                <a:cubicBezTo>
                  <a:pt x="1285" y="798"/>
                  <a:pt x="1281" y="795"/>
                  <a:pt x="1277" y="795"/>
                </a:cubicBezTo>
                <a:close/>
                <a:moveTo>
                  <a:pt x="1299" y="795"/>
                </a:moveTo>
                <a:cubicBezTo>
                  <a:pt x="1295" y="795"/>
                  <a:pt x="1291" y="798"/>
                  <a:pt x="1291" y="801"/>
                </a:cubicBezTo>
                <a:cubicBezTo>
                  <a:pt x="1291" y="805"/>
                  <a:pt x="1295" y="808"/>
                  <a:pt x="1299" y="808"/>
                </a:cubicBezTo>
                <a:cubicBezTo>
                  <a:pt x="1303" y="808"/>
                  <a:pt x="1307" y="805"/>
                  <a:pt x="1307" y="801"/>
                </a:cubicBezTo>
                <a:cubicBezTo>
                  <a:pt x="1307" y="798"/>
                  <a:pt x="1303" y="795"/>
                  <a:pt x="1299" y="795"/>
                </a:cubicBezTo>
                <a:close/>
                <a:moveTo>
                  <a:pt x="1277" y="814"/>
                </a:moveTo>
                <a:cubicBezTo>
                  <a:pt x="1273" y="814"/>
                  <a:pt x="1269" y="817"/>
                  <a:pt x="1269" y="821"/>
                </a:cubicBezTo>
                <a:cubicBezTo>
                  <a:pt x="1269" y="825"/>
                  <a:pt x="1273" y="828"/>
                  <a:pt x="1277" y="828"/>
                </a:cubicBezTo>
                <a:cubicBezTo>
                  <a:pt x="1281" y="828"/>
                  <a:pt x="1285" y="825"/>
                  <a:pt x="1285" y="821"/>
                </a:cubicBezTo>
                <a:cubicBezTo>
                  <a:pt x="1285" y="817"/>
                  <a:pt x="1281" y="814"/>
                  <a:pt x="1277" y="814"/>
                </a:cubicBezTo>
                <a:close/>
                <a:moveTo>
                  <a:pt x="1299" y="814"/>
                </a:moveTo>
                <a:cubicBezTo>
                  <a:pt x="1295" y="814"/>
                  <a:pt x="1291" y="817"/>
                  <a:pt x="1291" y="821"/>
                </a:cubicBezTo>
                <a:cubicBezTo>
                  <a:pt x="1291" y="825"/>
                  <a:pt x="1295" y="828"/>
                  <a:pt x="1299" y="828"/>
                </a:cubicBezTo>
                <a:cubicBezTo>
                  <a:pt x="1303" y="828"/>
                  <a:pt x="1307" y="825"/>
                  <a:pt x="1307" y="821"/>
                </a:cubicBezTo>
                <a:cubicBezTo>
                  <a:pt x="1307" y="817"/>
                  <a:pt x="1303" y="814"/>
                  <a:pt x="1299" y="814"/>
                </a:cubicBezTo>
                <a:close/>
                <a:moveTo>
                  <a:pt x="1277" y="833"/>
                </a:moveTo>
                <a:cubicBezTo>
                  <a:pt x="1273" y="833"/>
                  <a:pt x="1269" y="837"/>
                  <a:pt x="1269" y="840"/>
                </a:cubicBezTo>
                <a:cubicBezTo>
                  <a:pt x="1269" y="844"/>
                  <a:pt x="1273" y="847"/>
                  <a:pt x="1277" y="847"/>
                </a:cubicBezTo>
                <a:cubicBezTo>
                  <a:pt x="1281" y="847"/>
                  <a:pt x="1285" y="844"/>
                  <a:pt x="1285" y="840"/>
                </a:cubicBezTo>
                <a:cubicBezTo>
                  <a:pt x="1285" y="837"/>
                  <a:pt x="1281" y="833"/>
                  <a:pt x="1277" y="833"/>
                </a:cubicBezTo>
                <a:close/>
                <a:moveTo>
                  <a:pt x="1299" y="833"/>
                </a:moveTo>
                <a:cubicBezTo>
                  <a:pt x="1295" y="833"/>
                  <a:pt x="1291" y="837"/>
                  <a:pt x="1291" y="840"/>
                </a:cubicBezTo>
                <a:cubicBezTo>
                  <a:pt x="1291" y="844"/>
                  <a:pt x="1295" y="847"/>
                  <a:pt x="1299" y="847"/>
                </a:cubicBezTo>
                <a:cubicBezTo>
                  <a:pt x="1303" y="847"/>
                  <a:pt x="1307" y="844"/>
                  <a:pt x="1307" y="840"/>
                </a:cubicBezTo>
                <a:cubicBezTo>
                  <a:pt x="1307" y="837"/>
                  <a:pt x="1303" y="833"/>
                  <a:pt x="1299" y="833"/>
                </a:cubicBezTo>
                <a:close/>
                <a:moveTo>
                  <a:pt x="1277" y="853"/>
                </a:moveTo>
                <a:cubicBezTo>
                  <a:pt x="1273" y="853"/>
                  <a:pt x="1269" y="856"/>
                  <a:pt x="1269" y="860"/>
                </a:cubicBezTo>
                <a:cubicBezTo>
                  <a:pt x="1269" y="864"/>
                  <a:pt x="1273" y="867"/>
                  <a:pt x="1277" y="867"/>
                </a:cubicBezTo>
                <a:cubicBezTo>
                  <a:pt x="1281" y="867"/>
                  <a:pt x="1285" y="864"/>
                  <a:pt x="1285" y="860"/>
                </a:cubicBezTo>
                <a:cubicBezTo>
                  <a:pt x="1285" y="856"/>
                  <a:pt x="1281" y="853"/>
                  <a:pt x="1277" y="853"/>
                </a:cubicBezTo>
                <a:close/>
                <a:moveTo>
                  <a:pt x="1299" y="853"/>
                </a:moveTo>
                <a:cubicBezTo>
                  <a:pt x="1295" y="853"/>
                  <a:pt x="1291" y="856"/>
                  <a:pt x="1291" y="860"/>
                </a:cubicBezTo>
                <a:cubicBezTo>
                  <a:pt x="1291" y="864"/>
                  <a:pt x="1295" y="867"/>
                  <a:pt x="1299" y="867"/>
                </a:cubicBezTo>
                <a:cubicBezTo>
                  <a:pt x="1303" y="867"/>
                  <a:pt x="1307" y="864"/>
                  <a:pt x="1307" y="860"/>
                </a:cubicBezTo>
                <a:cubicBezTo>
                  <a:pt x="1307" y="856"/>
                  <a:pt x="1303" y="853"/>
                  <a:pt x="1299" y="853"/>
                </a:cubicBezTo>
                <a:close/>
                <a:moveTo>
                  <a:pt x="1277" y="873"/>
                </a:moveTo>
                <a:cubicBezTo>
                  <a:pt x="1273" y="873"/>
                  <a:pt x="1269" y="876"/>
                  <a:pt x="1269" y="879"/>
                </a:cubicBezTo>
                <a:cubicBezTo>
                  <a:pt x="1269" y="883"/>
                  <a:pt x="1273" y="885"/>
                  <a:pt x="1277" y="885"/>
                </a:cubicBezTo>
                <a:cubicBezTo>
                  <a:pt x="1281" y="885"/>
                  <a:pt x="1285" y="883"/>
                  <a:pt x="1285" y="879"/>
                </a:cubicBezTo>
                <a:cubicBezTo>
                  <a:pt x="1285" y="876"/>
                  <a:pt x="1281" y="873"/>
                  <a:pt x="1277" y="873"/>
                </a:cubicBezTo>
                <a:close/>
                <a:moveTo>
                  <a:pt x="1299" y="873"/>
                </a:moveTo>
                <a:cubicBezTo>
                  <a:pt x="1295" y="873"/>
                  <a:pt x="1291" y="876"/>
                  <a:pt x="1291" y="879"/>
                </a:cubicBezTo>
                <a:cubicBezTo>
                  <a:pt x="1291" y="883"/>
                  <a:pt x="1295" y="885"/>
                  <a:pt x="1299" y="885"/>
                </a:cubicBezTo>
                <a:cubicBezTo>
                  <a:pt x="1303" y="885"/>
                  <a:pt x="1307" y="883"/>
                  <a:pt x="1307" y="879"/>
                </a:cubicBezTo>
                <a:cubicBezTo>
                  <a:pt x="1307" y="876"/>
                  <a:pt x="1303" y="873"/>
                  <a:pt x="1299" y="873"/>
                </a:cubicBezTo>
                <a:close/>
                <a:moveTo>
                  <a:pt x="1277" y="891"/>
                </a:moveTo>
                <a:cubicBezTo>
                  <a:pt x="1273" y="891"/>
                  <a:pt x="1269" y="894"/>
                  <a:pt x="1269" y="898"/>
                </a:cubicBezTo>
                <a:cubicBezTo>
                  <a:pt x="1269" y="902"/>
                  <a:pt x="1273" y="905"/>
                  <a:pt x="1277" y="905"/>
                </a:cubicBezTo>
                <a:cubicBezTo>
                  <a:pt x="1281" y="905"/>
                  <a:pt x="1285" y="902"/>
                  <a:pt x="1285" y="898"/>
                </a:cubicBezTo>
                <a:cubicBezTo>
                  <a:pt x="1285" y="894"/>
                  <a:pt x="1281" y="891"/>
                  <a:pt x="1277" y="891"/>
                </a:cubicBezTo>
                <a:close/>
                <a:moveTo>
                  <a:pt x="1299" y="891"/>
                </a:moveTo>
                <a:cubicBezTo>
                  <a:pt x="1295" y="891"/>
                  <a:pt x="1291" y="894"/>
                  <a:pt x="1291" y="898"/>
                </a:cubicBezTo>
                <a:cubicBezTo>
                  <a:pt x="1291" y="902"/>
                  <a:pt x="1295" y="905"/>
                  <a:pt x="1299" y="905"/>
                </a:cubicBezTo>
                <a:cubicBezTo>
                  <a:pt x="1303" y="905"/>
                  <a:pt x="1307" y="902"/>
                  <a:pt x="1307" y="898"/>
                </a:cubicBezTo>
                <a:cubicBezTo>
                  <a:pt x="1307" y="894"/>
                  <a:pt x="1303" y="891"/>
                  <a:pt x="1299" y="891"/>
                </a:cubicBezTo>
                <a:close/>
                <a:moveTo>
                  <a:pt x="1321" y="757"/>
                </a:moveTo>
                <a:cubicBezTo>
                  <a:pt x="1317" y="757"/>
                  <a:pt x="1313" y="759"/>
                  <a:pt x="1313" y="763"/>
                </a:cubicBezTo>
                <a:cubicBezTo>
                  <a:pt x="1313" y="766"/>
                  <a:pt x="1317" y="769"/>
                  <a:pt x="1321" y="769"/>
                </a:cubicBezTo>
                <a:cubicBezTo>
                  <a:pt x="1325" y="769"/>
                  <a:pt x="1328" y="766"/>
                  <a:pt x="1328" y="763"/>
                </a:cubicBezTo>
                <a:cubicBezTo>
                  <a:pt x="1328" y="759"/>
                  <a:pt x="1325" y="757"/>
                  <a:pt x="1321" y="757"/>
                </a:cubicBezTo>
                <a:close/>
                <a:moveTo>
                  <a:pt x="1321" y="775"/>
                </a:moveTo>
                <a:cubicBezTo>
                  <a:pt x="1317" y="775"/>
                  <a:pt x="1313" y="778"/>
                  <a:pt x="1313" y="782"/>
                </a:cubicBezTo>
                <a:cubicBezTo>
                  <a:pt x="1313" y="786"/>
                  <a:pt x="1317" y="789"/>
                  <a:pt x="1321" y="789"/>
                </a:cubicBezTo>
                <a:cubicBezTo>
                  <a:pt x="1325" y="789"/>
                  <a:pt x="1328" y="786"/>
                  <a:pt x="1328" y="782"/>
                </a:cubicBezTo>
                <a:cubicBezTo>
                  <a:pt x="1328" y="778"/>
                  <a:pt x="1325" y="775"/>
                  <a:pt x="1321" y="775"/>
                </a:cubicBezTo>
                <a:close/>
                <a:moveTo>
                  <a:pt x="1344" y="775"/>
                </a:moveTo>
                <a:cubicBezTo>
                  <a:pt x="1339" y="775"/>
                  <a:pt x="1336" y="778"/>
                  <a:pt x="1336" y="782"/>
                </a:cubicBezTo>
                <a:cubicBezTo>
                  <a:pt x="1336" y="786"/>
                  <a:pt x="1339" y="789"/>
                  <a:pt x="1344" y="789"/>
                </a:cubicBezTo>
                <a:cubicBezTo>
                  <a:pt x="1348" y="789"/>
                  <a:pt x="1351" y="786"/>
                  <a:pt x="1351" y="782"/>
                </a:cubicBezTo>
                <a:cubicBezTo>
                  <a:pt x="1351" y="778"/>
                  <a:pt x="1348" y="775"/>
                  <a:pt x="1344" y="775"/>
                </a:cubicBezTo>
                <a:close/>
                <a:moveTo>
                  <a:pt x="1321" y="795"/>
                </a:moveTo>
                <a:cubicBezTo>
                  <a:pt x="1317" y="795"/>
                  <a:pt x="1313" y="798"/>
                  <a:pt x="1313" y="801"/>
                </a:cubicBezTo>
                <a:cubicBezTo>
                  <a:pt x="1313" y="805"/>
                  <a:pt x="1317" y="808"/>
                  <a:pt x="1321" y="808"/>
                </a:cubicBezTo>
                <a:cubicBezTo>
                  <a:pt x="1325" y="808"/>
                  <a:pt x="1328" y="805"/>
                  <a:pt x="1328" y="801"/>
                </a:cubicBezTo>
                <a:cubicBezTo>
                  <a:pt x="1328" y="798"/>
                  <a:pt x="1325" y="795"/>
                  <a:pt x="1321" y="795"/>
                </a:cubicBezTo>
                <a:close/>
                <a:moveTo>
                  <a:pt x="1344" y="795"/>
                </a:moveTo>
                <a:cubicBezTo>
                  <a:pt x="1339" y="795"/>
                  <a:pt x="1336" y="798"/>
                  <a:pt x="1336" y="801"/>
                </a:cubicBezTo>
                <a:cubicBezTo>
                  <a:pt x="1336" y="805"/>
                  <a:pt x="1339" y="808"/>
                  <a:pt x="1344" y="808"/>
                </a:cubicBezTo>
                <a:cubicBezTo>
                  <a:pt x="1348" y="808"/>
                  <a:pt x="1351" y="805"/>
                  <a:pt x="1351" y="801"/>
                </a:cubicBezTo>
                <a:cubicBezTo>
                  <a:pt x="1351" y="798"/>
                  <a:pt x="1348" y="795"/>
                  <a:pt x="1344" y="795"/>
                </a:cubicBezTo>
                <a:close/>
                <a:moveTo>
                  <a:pt x="1321" y="814"/>
                </a:moveTo>
                <a:cubicBezTo>
                  <a:pt x="1317" y="814"/>
                  <a:pt x="1313" y="817"/>
                  <a:pt x="1313" y="821"/>
                </a:cubicBezTo>
                <a:cubicBezTo>
                  <a:pt x="1313" y="825"/>
                  <a:pt x="1317" y="828"/>
                  <a:pt x="1321" y="828"/>
                </a:cubicBezTo>
                <a:cubicBezTo>
                  <a:pt x="1325" y="828"/>
                  <a:pt x="1328" y="825"/>
                  <a:pt x="1328" y="821"/>
                </a:cubicBezTo>
                <a:cubicBezTo>
                  <a:pt x="1328" y="817"/>
                  <a:pt x="1325" y="814"/>
                  <a:pt x="1321" y="814"/>
                </a:cubicBezTo>
                <a:close/>
                <a:moveTo>
                  <a:pt x="1344" y="814"/>
                </a:moveTo>
                <a:cubicBezTo>
                  <a:pt x="1339" y="814"/>
                  <a:pt x="1336" y="817"/>
                  <a:pt x="1336" y="821"/>
                </a:cubicBezTo>
                <a:cubicBezTo>
                  <a:pt x="1336" y="825"/>
                  <a:pt x="1339" y="828"/>
                  <a:pt x="1344" y="828"/>
                </a:cubicBezTo>
                <a:cubicBezTo>
                  <a:pt x="1348" y="828"/>
                  <a:pt x="1351" y="825"/>
                  <a:pt x="1351" y="821"/>
                </a:cubicBezTo>
                <a:cubicBezTo>
                  <a:pt x="1351" y="817"/>
                  <a:pt x="1348" y="814"/>
                  <a:pt x="1344" y="814"/>
                </a:cubicBezTo>
                <a:close/>
                <a:moveTo>
                  <a:pt x="1321" y="833"/>
                </a:moveTo>
                <a:cubicBezTo>
                  <a:pt x="1317" y="833"/>
                  <a:pt x="1313" y="837"/>
                  <a:pt x="1313" y="840"/>
                </a:cubicBezTo>
                <a:cubicBezTo>
                  <a:pt x="1313" y="844"/>
                  <a:pt x="1317" y="847"/>
                  <a:pt x="1321" y="847"/>
                </a:cubicBezTo>
                <a:cubicBezTo>
                  <a:pt x="1325" y="847"/>
                  <a:pt x="1328" y="844"/>
                  <a:pt x="1328" y="840"/>
                </a:cubicBezTo>
                <a:cubicBezTo>
                  <a:pt x="1328" y="837"/>
                  <a:pt x="1325" y="833"/>
                  <a:pt x="1321" y="833"/>
                </a:cubicBezTo>
                <a:close/>
                <a:moveTo>
                  <a:pt x="1344" y="833"/>
                </a:moveTo>
                <a:cubicBezTo>
                  <a:pt x="1339" y="833"/>
                  <a:pt x="1336" y="837"/>
                  <a:pt x="1336" y="840"/>
                </a:cubicBezTo>
                <a:cubicBezTo>
                  <a:pt x="1336" y="844"/>
                  <a:pt x="1339" y="847"/>
                  <a:pt x="1344" y="847"/>
                </a:cubicBezTo>
                <a:cubicBezTo>
                  <a:pt x="1348" y="847"/>
                  <a:pt x="1351" y="844"/>
                  <a:pt x="1351" y="840"/>
                </a:cubicBezTo>
                <a:cubicBezTo>
                  <a:pt x="1351" y="837"/>
                  <a:pt x="1348" y="833"/>
                  <a:pt x="1344" y="833"/>
                </a:cubicBezTo>
                <a:close/>
                <a:moveTo>
                  <a:pt x="1321" y="853"/>
                </a:moveTo>
                <a:cubicBezTo>
                  <a:pt x="1317" y="853"/>
                  <a:pt x="1313" y="856"/>
                  <a:pt x="1313" y="860"/>
                </a:cubicBezTo>
                <a:cubicBezTo>
                  <a:pt x="1313" y="864"/>
                  <a:pt x="1317" y="867"/>
                  <a:pt x="1321" y="867"/>
                </a:cubicBezTo>
                <a:cubicBezTo>
                  <a:pt x="1325" y="867"/>
                  <a:pt x="1328" y="864"/>
                  <a:pt x="1328" y="860"/>
                </a:cubicBezTo>
                <a:cubicBezTo>
                  <a:pt x="1328" y="856"/>
                  <a:pt x="1325" y="853"/>
                  <a:pt x="1321" y="853"/>
                </a:cubicBezTo>
                <a:close/>
                <a:moveTo>
                  <a:pt x="1344" y="853"/>
                </a:moveTo>
                <a:cubicBezTo>
                  <a:pt x="1339" y="853"/>
                  <a:pt x="1336" y="856"/>
                  <a:pt x="1336" y="860"/>
                </a:cubicBezTo>
                <a:cubicBezTo>
                  <a:pt x="1336" y="864"/>
                  <a:pt x="1339" y="867"/>
                  <a:pt x="1344" y="867"/>
                </a:cubicBezTo>
                <a:cubicBezTo>
                  <a:pt x="1348" y="867"/>
                  <a:pt x="1351" y="864"/>
                  <a:pt x="1351" y="860"/>
                </a:cubicBezTo>
                <a:cubicBezTo>
                  <a:pt x="1351" y="856"/>
                  <a:pt x="1348" y="853"/>
                  <a:pt x="1344" y="853"/>
                </a:cubicBezTo>
                <a:close/>
                <a:moveTo>
                  <a:pt x="1321" y="873"/>
                </a:moveTo>
                <a:cubicBezTo>
                  <a:pt x="1317" y="873"/>
                  <a:pt x="1313" y="876"/>
                  <a:pt x="1313" y="879"/>
                </a:cubicBezTo>
                <a:cubicBezTo>
                  <a:pt x="1313" y="883"/>
                  <a:pt x="1317" y="885"/>
                  <a:pt x="1321" y="885"/>
                </a:cubicBezTo>
                <a:cubicBezTo>
                  <a:pt x="1325" y="885"/>
                  <a:pt x="1328" y="883"/>
                  <a:pt x="1328" y="879"/>
                </a:cubicBezTo>
                <a:cubicBezTo>
                  <a:pt x="1328" y="876"/>
                  <a:pt x="1325" y="873"/>
                  <a:pt x="1321" y="873"/>
                </a:cubicBezTo>
                <a:close/>
                <a:moveTo>
                  <a:pt x="1344" y="873"/>
                </a:moveTo>
                <a:cubicBezTo>
                  <a:pt x="1339" y="873"/>
                  <a:pt x="1336" y="876"/>
                  <a:pt x="1336" y="879"/>
                </a:cubicBezTo>
                <a:cubicBezTo>
                  <a:pt x="1336" y="883"/>
                  <a:pt x="1339" y="885"/>
                  <a:pt x="1344" y="885"/>
                </a:cubicBezTo>
                <a:cubicBezTo>
                  <a:pt x="1348" y="885"/>
                  <a:pt x="1351" y="883"/>
                  <a:pt x="1351" y="879"/>
                </a:cubicBezTo>
                <a:cubicBezTo>
                  <a:pt x="1351" y="876"/>
                  <a:pt x="1348" y="873"/>
                  <a:pt x="1344" y="873"/>
                </a:cubicBezTo>
                <a:close/>
                <a:moveTo>
                  <a:pt x="1321" y="891"/>
                </a:moveTo>
                <a:cubicBezTo>
                  <a:pt x="1317" y="891"/>
                  <a:pt x="1313" y="894"/>
                  <a:pt x="1313" y="898"/>
                </a:cubicBezTo>
                <a:cubicBezTo>
                  <a:pt x="1313" y="902"/>
                  <a:pt x="1317" y="905"/>
                  <a:pt x="1321" y="905"/>
                </a:cubicBezTo>
                <a:cubicBezTo>
                  <a:pt x="1325" y="905"/>
                  <a:pt x="1328" y="902"/>
                  <a:pt x="1328" y="898"/>
                </a:cubicBezTo>
                <a:cubicBezTo>
                  <a:pt x="1328" y="894"/>
                  <a:pt x="1325" y="891"/>
                  <a:pt x="1321" y="891"/>
                </a:cubicBezTo>
                <a:close/>
                <a:moveTo>
                  <a:pt x="1344" y="891"/>
                </a:moveTo>
                <a:cubicBezTo>
                  <a:pt x="1339" y="891"/>
                  <a:pt x="1336" y="894"/>
                  <a:pt x="1336" y="898"/>
                </a:cubicBezTo>
                <a:cubicBezTo>
                  <a:pt x="1336" y="902"/>
                  <a:pt x="1339" y="905"/>
                  <a:pt x="1344" y="905"/>
                </a:cubicBezTo>
                <a:cubicBezTo>
                  <a:pt x="1348" y="905"/>
                  <a:pt x="1351" y="902"/>
                  <a:pt x="1351" y="898"/>
                </a:cubicBezTo>
                <a:cubicBezTo>
                  <a:pt x="1351" y="894"/>
                  <a:pt x="1348" y="891"/>
                  <a:pt x="1344" y="891"/>
                </a:cubicBezTo>
                <a:close/>
                <a:moveTo>
                  <a:pt x="1366" y="757"/>
                </a:moveTo>
                <a:cubicBezTo>
                  <a:pt x="1362" y="757"/>
                  <a:pt x="1358" y="759"/>
                  <a:pt x="1358" y="763"/>
                </a:cubicBezTo>
                <a:cubicBezTo>
                  <a:pt x="1358" y="766"/>
                  <a:pt x="1362" y="769"/>
                  <a:pt x="1366" y="769"/>
                </a:cubicBezTo>
                <a:cubicBezTo>
                  <a:pt x="1370" y="769"/>
                  <a:pt x="1373" y="766"/>
                  <a:pt x="1373" y="763"/>
                </a:cubicBezTo>
                <a:cubicBezTo>
                  <a:pt x="1373" y="759"/>
                  <a:pt x="1370" y="757"/>
                  <a:pt x="1366" y="757"/>
                </a:cubicBezTo>
                <a:close/>
                <a:moveTo>
                  <a:pt x="1388" y="757"/>
                </a:moveTo>
                <a:cubicBezTo>
                  <a:pt x="1384" y="757"/>
                  <a:pt x="1380" y="759"/>
                  <a:pt x="1380" y="763"/>
                </a:cubicBezTo>
                <a:cubicBezTo>
                  <a:pt x="1380" y="766"/>
                  <a:pt x="1384" y="769"/>
                  <a:pt x="1388" y="769"/>
                </a:cubicBezTo>
                <a:cubicBezTo>
                  <a:pt x="1392" y="769"/>
                  <a:pt x="1396" y="766"/>
                  <a:pt x="1396" y="763"/>
                </a:cubicBezTo>
                <a:cubicBezTo>
                  <a:pt x="1396" y="759"/>
                  <a:pt x="1392" y="757"/>
                  <a:pt x="1388" y="757"/>
                </a:cubicBezTo>
                <a:close/>
                <a:moveTo>
                  <a:pt x="1366" y="775"/>
                </a:moveTo>
                <a:cubicBezTo>
                  <a:pt x="1362" y="775"/>
                  <a:pt x="1358" y="778"/>
                  <a:pt x="1358" y="782"/>
                </a:cubicBezTo>
                <a:cubicBezTo>
                  <a:pt x="1358" y="786"/>
                  <a:pt x="1362" y="789"/>
                  <a:pt x="1366" y="789"/>
                </a:cubicBezTo>
                <a:cubicBezTo>
                  <a:pt x="1370" y="789"/>
                  <a:pt x="1373" y="786"/>
                  <a:pt x="1373" y="782"/>
                </a:cubicBezTo>
                <a:cubicBezTo>
                  <a:pt x="1373" y="778"/>
                  <a:pt x="1370" y="775"/>
                  <a:pt x="1366" y="775"/>
                </a:cubicBezTo>
                <a:close/>
                <a:moveTo>
                  <a:pt x="1388" y="775"/>
                </a:moveTo>
                <a:cubicBezTo>
                  <a:pt x="1384" y="775"/>
                  <a:pt x="1380" y="778"/>
                  <a:pt x="1380" y="782"/>
                </a:cubicBezTo>
                <a:cubicBezTo>
                  <a:pt x="1380" y="786"/>
                  <a:pt x="1384" y="789"/>
                  <a:pt x="1388" y="789"/>
                </a:cubicBezTo>
                <a:cubicBezTo>
                  <a:pt x="1392" y="789"/>
                  <a:pt x="1396" y="786"/>
                  <a:pt x="1396" y="782"/>
                </a:cubicBezTo>
                <a:cubicBezTo>
                  <a:pt x="1396" y="778"/>
                  <a:pt x="1392" y="775"/>
                  <a:pt x="1388" y="775"/>
                </a:cubicBezTo>
                <a:close/>
                <a:moveTo>
                  <a:pt x="1366" y="795"/>
                </a:moveTo>
                <a:cubicBezTo>
                  <a:pt x="1362" y="795"/>
                  <a:pt x="1358" y="798"/>
                  <a:pt x="1358" y="801"/>
                </a:cubicBezTo>
                <a:cubicBezTo>
                  <a:pt x="1358" y="805"/>
                  <a:pt x="1362" y="808"/>
                  <a:pt x="1366" y="808"/>
                </a:cubicBezTo>
                <a:cubicBezTo>
                  <a:pt x="1370" y="808"/>
                  <a:pt x="1373" y="805"/>
                  <a:pt x="1373" y="801"/>
                </a:cubicBezTo>
                <a:cubicBezTo>
                  <a:pt x="1373" y="798"/>
                  <a:pt x="1370" y="795"/>
                  <a:pt x="1366" y="795"/>
                </a:cubicBezTo>
                <a:close/>
                <a:moveTo>
                  <a:pt x="1388" y="795"/>
                </a:moveTo>
                <a:cubicBezTo>
                  <a:pt x="1384" y="795"/>
                  <a:pt x="1380" y="798"/>
                  <a:pt x="1380" y="801"/>
                </a:cubicBezTo>
                <a:cubicBezTo>
                  <a:pt x="1380" y="805"/>
                  <a:pt x="1384" y="808"/>
                  <a:pt x="1388" y="808"/>
                </a:cubicBezTo>
                <a:cubicBezTo>
                  <a:pt x="1392" y="808"/>
                  <a:pt x="1396" y="805"/>
                  <a:pt x="1396" y="801"/>
                </a:cubicBezTo>
                <a:cubicBezTo>
                  <a:pt x="1396" y="798"/>
                  <a:pt x="1392" y="795"/>
                  <a:pt x="1388" y="795"/>
                </a:cubicBezTo>
                <a:close/>
                <a:moveTo>
                  <a:pt x="1366" y="814"/>
                </a:moveTo>
                <a:cubicBezTo>
                  <a:pt x="1362" y="814"/>
                  <a:pt x="1358" y="817"/>
                  <a:pt x="1358" y="821"/>
                </a:cubicBezTo>
                <a:cubicBezTo>
                  <a:pt x="1358" y="825"/>
                  <a:pt x="1362" y="828"/>
                  <a:pt x="1366" y="828"/>
                </a:cubicBezTo>
                <a:cubicBezTo>
                  <a:pt x="1370" y="828"/>
                  <a:pt x="1373" y="825"/>
                  <a:pt x="1373" y="821"/>
                </a:cubicBezTo>
                <a:cubicBezTo>
                  <a:pt x="1373" y="817"/>
                  <a:pt x="1370" y="814"/>
                  <a:pt x="1366" y="814"/>
                </a:cubicBezTo>
                <a:close/>
                <a:moveTo>
                  <a:pt x="1388" y="814"/>
                </a:moveTo>
                <a:cubicBezTo>
                  <a:pt x="1384" y="814"/>
                  <a:pt x="1380" y="817"/>
                  <a:pt x="1380" y="821"/>
                </a:cubicBezTo>
                <a:cubicBezTo>
                  <a:pt x="1380" y="825"/>
                  <a:pt x="1384" y="828"/>
                  <a:pt x="1388" y="828"/>
                </a:cubicBezTo>
                <a:cubicBezTo>
                  <a:pt x="1392" y="828"/>
                  <a:pt x="1396" y="825"/>
                  <a:pt x="1396" y="821"/>
                </a:cubicBezTo>
                <a:cubicBezTo>
                  <a:pt x="1396" y="817"/>
                  <a:pt x="1392" y="814"/>
                  <a:pt x="1388" y="814"/>
                </a:cubicBezTo>
                <a:close/>
                <a:moveTo>
                  <a:pt x="1366" y="833"/>
                </a:moveTo>
                <a:cubicBezTo>
                  <a:pt x="1362" y="833"/>
                  <a:pt x="1358" y="837"/>
                  <a:pt x="1358" y="840"/>
                </a:cubicBezTo>
                <a:cubicBezTo>
                  <a:pt x="1358" y="844"/>
                  <a:pt x="1362" y="847"/>
                  <a:pt x="1366" y="847"/>
                </a:cubicBezTo>
                <a:cubicBezTo>
                  <a:pt x="1370" y="847"/>
                  <a:pt x="1373" y="844"/>
                  <a:pt x="1373" y="840"/>
                </a:cubicBezTo>
                <a:cubicBezTo>
                  <a:pt x="1373" y="837"/>
                  <a:pt x="1370" y="833"/>
                  <a:pt x="1366" y="833"/>
                </a:cubicBezTo>
                <a:close/>
                <a:moveTo>
                  <a:pt x="1388" y="833"/>
                </a:moveTo>
                <a:cubicBezTo>
                  <a:pt x="1384" y="833"/>
                  <a:pt x="1380" y="837"/>
                  <a:pt x="1380" y="840"/>
                </a:cubicBezTo>
                <a:cubicBezTo>
                  <a:pt x="1380" y="844"/>
                  <a:pt x="1384" y="847"/>
                  <a:pt x="1388" y="847"/>
                </a:cubicBezTo>
                <a:cubicBezTo>
                  <a:pt x="1392" y="847"/>
                  <a:pt x="1396" y="844"/>
                  <a:pt x="1396" y="840"/>
                </a:cubicBezTo>
                <a:cubicBezTo>
                  <a:pt x="1396" y="837"/>
                  <a:pt x="1392" y="833"/>
                  <a:pt x="1388" y="833"/>
                </a:cubicBezTo>
                <a:close/>
                <a:moveTo>
                  <a:pt x="1366" y="853"/>
                </a:moveTo>
                <a:cubicBezTo>
                  <a:pt x="1362" y="853"/>
                  <a:pt x="1358" y="856"/>
                  <a:pt x="1358" y="860"/>
                </a:cubicBezTo>
                <a:cubicBezTo>
                  <a:pt x="1358" y="864"/>
                  <a:pt x="1362" y="867"/>
                  <a:pt x="1366" y="867"/>
                </a:cubicBezTo>
                <a:cubicBezTo>
                  <a:pt x="1370" y="867"/>
                  <a:pt x="1373" y="864"/>
                  <a:pt x="1373" y="860"/>
                </a:cubicBezTo>
                <a:cubicBezTo>
                  <a:pt x="1373" y="856"/>
                  <a:pt x="1370" y="853"/>
                  <a:pt x="1366" y="853"/>
                </a:cubicBezTo>
                <a:close/>
                <a:moveTo>
                  <a:pt x="1388" y="853"/>
                </a:moveTo>
                <a:cubicBezTo>
                  <a:pt x="1384" y="853"/>
                  <a:pt x="1380" y="856"/>
                  <a:pt x="1380" y="860"/>
                </a:cubicBezTo>
                <a:cubicBezTo>
                  <a:pt x="1380" y="864"/>
                  <a:pt x="1384" y="867"/>
                  <a:pt x="1388" y="867"/>
                </a:cubicBezTo>
                <a:cubicBezTo>
                  <a:pt x="1392" y="867"/>
                  <a:pt x="1396" y="864"/>
                  <a:pt x="1396" y="860"/>
                </a:cubicBezTo>
                <a:cubicBezTo>
                  <a:pt x="1396" y="856"/>
                  <a:pt x="1392" y="853"/>
                  <a:pt x="1388" y="853"/>
                </a:cubicBezTo>
                <a:close/>
                <a:moveTo>
                  <a:pt x="1366" y="873"/>
                </a:moveTo>
                <a:cubicBezTo>
                  <a:pt x="1362" y="873"/>
                  <a:pt x="1358" y="876"/>
                  <a:pt x="1358" y="879"/>
                </a:cubicBezTo>
                <a:cubicBezTo>
                  <a:pt x="1358" y="883"/>
                  <a:pt x="1362" y="885"/>
                  <a:pt x="1366" y="885"/>
                </a:cubicBezTo>
                <a:cubicBezTo>
                  <a:pt x="1370" y="885"/>
                  <a:pt x="1373" y="883"/>
                  <a:pt x="1373" y="879"/>
                </a:cubicBezTo>
                <a:cubicBezTo>
                  <a:pt x="1373" y="876"/>
                  <a:pt x="1370" y="873"/>
                  <a:pt x="1366" y="873"/>
                </a:cubicBezTo>
                <a:close/>
                <a:moveTo>
                  <a:pt x="1366" y="891"/>
                </a:moveTo>
                <a:cubicBezTo>
                  <a:pt x="1362" y="891"/>
                  <a:pt x="1358" y="894"/>
                  <a:pt x="1358" y="898"/>
                </a:cubicBezTo>
                <a:cubicBezTo>
                  <a:pt x="1358" y="902"/>
                  <a:pt x="1362" y="905"/>
                  <a:pt x="1366" y="905"/>
                </a:cubicBezTo>
                <a:cubicBezTo>
                  <a:pt x="1370" y="905"/>
                  <a:pt x="1373" y="902"/>
                  <a:pt x="1373" y="898"/>
                </a:cubicBezTo>
                <a:cubicBezTo>
                  <a:pt x="1373" y="894"/>
                  <a:pt x="1370" y="891"/>
                  <a:pt x="1366" y="891"/>
                </a:cubicBezTo>
                <a:close/>
                <a:moveTo>
                  <a:pt x="1410" y="601"/>
                </a:moveTo>
                <a:cubicBezTo>
                  <a:pt x="1406" y="601"/>
                  <a:pt x="1402" y="604"/>
                  <a:pt x="1402" y="608"/>
                </a:cubicBezTo>
                <a:cubicBezTo>
                  <a:pt x="1402" y="612"/>
                  <a:pt x="1406" y="615"/>
                  <a:pt x="1410" y="615"/>
                </a:cubicBezTo>
                <a:cubicBezTo>
                  <a:pt x="1414" y="615"/>
                  <a:pt x="1417" y="612"/>
                  <a:pt x="1417" y="608"/>
                </a:cubicBezTo>
                <a:cubicBezTo>
                  <a:pt x="1417" y="604"/>
                  <a:pt x="1414" y="601"/>
                  <a:pt x="1410" y="601"/>
                </a:cubicBezTo>
                <a:close/>
                <a:moveTo>
                  <a:pt x="1432" y="601"/>
                </a:moveTo>
                <a:cubicBezTo>
                  <a:pt x="1428" y="601"/>
                  <a:pt x="1425" y="604"/>
                  <a:pt x="1425" y="608"/>
                </a:cubicBezTo>
                <a:cubicBezTo>
                  <a:pt x="1425" y="612"/>
                  <a:pt x="1428" y="615"/>
                  <a:pt x="1432" y="615"/>
                </a:cubicBezTo>
                <a:cubicBezTo>
                  <a:pt x="1437" y="615"/>
                  <a:pt x="1440" y="612"/>
                  <a:pt x="1440" y="608"/>
                </a:cubicBezTo>
                <a:cubicBezTo>
                  <a:pt x="1440" y="604"/>
                  <a:pt x="1437" y="601"/>
                  <a:pt x="1432" y="601"/>
                </a:cubicBezTo>
                <a:close/>
                <a:moveTo>
                  <a:pt x="1432" y="620"/>
                </a:moveTo>
                <a:cubicBezTo>
                  <a:pt x="1428" y="620"/>
                  <a:pt x="1425" y="623"/>
                  <a:pt x="1425" y="627"/>
                </a:cubicBezTo>
                <a:cubicBezTo>
                  <a:pt x="1425" y="631"/>
                  <a:pt x="1428" y="634"/>
                  <a:pt x="1432" y="634"/>
                </a:cubicBezTo>
                <a:cubicBezTo>
                  <a:pt x="1437" y="634"/>
                  <a:pt x="1440" y="631"/>
                  <a:pt x="1440" y="627"/>
                </a:cubicBezTo>
                <a:cubicBezTo>
                  <a:pt x="1440" y="623"/>
                  <a:pt x="1437" y="620"/>
                  <a:pt x="1432" y="620"/>
                </a:cubicBezTo>
                <a:close/>
                <a:moveTo>
                  <a:pt x="1410" y="640"/>
                </a:moveTo>
                <a:cubicBezTo>
                  <a:pt x="1406" y="640"/>
                  <a:pt x="1402" y="643"/>
                  <a:pt x="1402" y="647"/>
                </a:cubicBezTo>
                <a:cubicBezTo>
                  <a:pt x="1402" y="650"/>
                  <a:pt x="1406" y="653"/>
                  <a:pt x="1410" y="653"/>
                </a:cubicBezTo>
                <a:cubicBezTo>
                  <a:pt x="1414" y="653"/>
                  <a:pt x="1417" y="650"/>
                  <a:pt x="1417" y="647"/>
                </a:cubicBezTo>
                <a:cubicBezTo>
                  <a:pt x="1417" y="643"/>
                  <a:pt x="1414" y="640"/>
                  <a:pt x="1410" y="640"/>
                </a:cubicBezTo>
                <a:close/>
                <a:moveTo>
                  <a:pt x="1432" y="640"/>
                </a:moveTo>
                <a:cubicBezTo>
                  <a:pt x="1428" y="640"/>
                  <a:pt x="1425" y="643"/>
                  <a:pt x="1425" y="647"/>
                </a:cubicBezTo>
                <a:cubicBezTo>
                  <a:pt x="1425" y="650"/>
                  <a:pt x="1428" y="653"/>
                  <a:pt x="1432" y="653"/>
                </a:cubicBezTo>
                <a:cubicBezTo>
                  <a:pt x="1437" y="653"/>
                  <a:pt x="1440" y="650"/>
                  <a:pt x="1440" y="647"/>
                </a:cubicBezTo>
                <a:cubicBezTo>
                  <a:pt x="1440" y="643"/>
                  <a:pt x="1437" y="640"/>
                  <a:pt x="1432" y="640"/>
                </a:cubicBezTo>
                <a:close/>
                <a:moveTo>
                  <a:pt x="1410" y="659"/>
                </a:moveTo>
                <a:cubicBezTo>
                  <a:pt x="1406" y="659"/>
                  <a:pt x="1402" y="662"/>
                  <a:pt x="1402" y="666"/>
                </a:cubicBezTo>
                <a:cubicBezTo>
                  <a:pt x="1402" y="670"/>
                  <a:pt x="1406" y="673"/>
                  <a:pt x="1410" y="673"/>
                </a:cubicBezTo>
                <a:cubicBezTo>
                  <a:pt x="1414" y="673"/>
                  <a:pt x="1417" y="670"/>
                  <a:pt x="1417" y="666"/>
                </a:cubicBezTo>
                <a:cubicBezTo>
                  <a:pt x="1417" y="662"/>
                  <a:pt x="1414" y="659"/>
                  <a:pt x="1410" y="659"/>
                </a:cubicBezTo>
                <a:close/>
                <a:moveTo>
                  <a:pt x="1432" y="659"/>
                </a:moveTo>
                <a:cubicBezTo>
                  <a:pt x="1428" y="659"/>
                  <a:pt x="1425" y="662"/>
                  <a:pt x="1425" y="666"/>
                </a:cubicBezTo>
                <a:cubicBezTo>
                  <a:pt x="1425" y="670"/>
                  <a:pt x="1428" y="673"/>
                  <a:pt x="1432" y="673"/>
                </a:cubicBezTo>
                <a:cubicBezTo>
                  <a:pt x="1437" y="673"/>
                  <a:pt x="1440" y="670"/>
                  <a:pt x="1440" y="666"/>
                </a:cubicBezTo>
                <a:cubicBezTo>
                  <a:pt x="1440" y="662"/>
                  <a:pt x="1437" y="659"/>
                  <a:pt x="1432" y="659"/>
                </a:cubicBezTo>
                <a:close/>
                <a:moveTo>
                  <a:pt x="1410" y="679"/>
                </a:moveTo>
                <a:cubicBezTo>
                  <a:pt x="1406" y="679"/>
                  <a:pt x="1402" y="682"/>
                  <a:pt x="1402" y="686"/>
                </a:cubicBezTo>
                <a:cubicBezTo>
                  <a:pt x="1402" y="689"/>
                  <a:pt x="1406" y="692"/>
                  <a:pt x="1410" y="692"/>
                </a:cubicBezTo>
                <a:cubicBezTo>
                  <a:pt x="1414" y="692"/>
                  <a:pt x="1417" y="689"/>
                  <a:pt x="1417" y="686"/>
                </a:cubicBezTo>
                <a:cubicBezTo>
                  <a:pt x="1417" y="682"/>
                  <a:pt x="1414" y="679"/>
                  <a:pt x="1410" y="679"/>
                </a:cubicBezTo>
                <a:close/>
                <a:moveTo>
                  <a:pt x="1432" y="679"/>
                </a:moveTo>
                <a:cubicBezTo>
                  <a:pt x="1428" y="679"/>
                  <a:pt x="1425" y="682"/>
                  <a:pt x="1425" y="686"/>
                </a:cubicBezTo>
                <a:cubicBezTo>
                  <a:pt x="1425" y="689"/>
                  <a:pt x="1428" y="692"/>
                  <a:pt x="1432" y="692"/>
                </a:cubicBezTo>
                <a:cubicBezTo>
                  <a:pt x="1437" y="692"/>
                  <a:pt x="1440" y="689"/>
                  <a:pt x="1440" y="686"/>
                </a:cubicBezTo>
                <a:cubicBezTo>
                  <a:pt x="1440" y="682"/>
                  <a:pt x="1437" y="679"/>
                  <a:pt x="1432" y="679"/>
                </a:cubicBezTo>
                <a:close/>
                <a:moveTo>
                  <a:pt x="1410" y="698"/>
                </a:moveTo>
                <a:cubicBezTo>
                  <a:pt x="1406" y="698"/>
                  <a:pt x="1402" y="701"/>
                  <a:pt x="1402" y="705"/>
                </a:cubicBezTo>
                <a:cubicBezTo>
                  <a:pt x="1402" y="708"/>
                  <a:pt x="1406" y="711"/>
                  <a:pt x="1410" y="711"/>
                </a:cubicBezTo>
                <a:cubicBezTo>
                  <a:pt x="1414" y="711"/>
                  <a:pt x="1417" y="708"/>
                  <a:pt x="1417" y="705"/>
                </a:cubicBezTo>
                <a:cubicBezTo>
                  <a:pt x="1417" y="701"/>
                  <a:pt x="1414" y="698"/>
                  <a:pt x="1410" y="698"/>
                </a:cubicBezTo>
                <a:close/>
                <a:moveTo>
                  <a:pt x="1432" y="698"/>
                </a:moveTo>
                <a:cubicBezTo>
                  <a:pt x="1428" y="698"/>
                  <a:pt x="1425" y="701"/>
                  <a:pt x="1425" y="705"/>
                </a:cubicBezTo>
                <a:cubicBezTo>
                  <a:pt x="1425" y="708"/>
                  <a:pt x="1428" y="711"/>
                  <a:pt x="1432" y="711"/>
                </a:cubicBezTo>
                <a:cubicBezTo>
                  <a:pt x="1437" y="711"/>
                  <a:pt x="1440" y="708"/>
                  <a:pt x="1440" y="705"/>
                </a:cubicBezTo>
                <a:cubicBezTo>
                  <a:pt x="1440" y="701"/>
                  <a:pt x="1437" y="698"/>
                  <a:pt x="1432" y="698"/>
                </a:cubicBezTo>
                <a:close/>
                <a:moveTo>
                  <a:pt x="1410" y="717"/>
                </a:moveTo>
                <a:cubicBezTo>
                  <a:pt x="1406" y="717"/>
                  <a:pt x="1402" y="720"/>
                  <a:pt x="1402" y="724"/>
                </a:cubicBezTo>
                <a:cubicBezTo>
                  <a:pt x="1402" y="727"/>
                  <a:pt x="1406" y="730"/>
                  <a:pt x="1410" y="730"/>
                </a:cubicBezTo>
                <a:cubicBezTo>
                  <a:pt x="1414" y="730"/>
                  <a:pt x="1417" y="727"/>
                  <a:pt x="1417" y="724"/>
                </a:cubicBezTo>
                <a:cubicBezTo>
                  <a:pt x="1417" y="720"/>
                  <a:pt x="1414" y="717"/>
                  <a:pt x="1410" y="717"/>
                </a:cubicBezTo>
                <a:close/>
                <a:moveTo>
                  <a:pt x="1432" y="717"/>
                </a:moveTo>
                <a:cubicBezTo>
                  <a:pt x="1428" y="717"/>
                  <a:pt x="1425" y="720"/>
                  <a:pt x="1425" y="724"/>
                </a:cubicBezTo>
                <a:cubicBezTo>
                  <a:pt x="1425" y="727"/>
                  <a:pt x="1428" y="730"/>
                  <a:pt x="1432" y="730"/>
                </a:cubicBezTo>
                <a:cubicBezTo>
                  <a:pt x="1437" y="730"/>
                  <a:pt x="1440" y="727"/>
                  <a:pt x="1440" y="724"/>
                </a:cubicBezTo>
                <a:cubicBezTo>
                  <a:pt x="1440" y="720"/>
                  <a:pt x="1437" y="717"/>
                  <a:pt x="1432" y="717"/>
                </a:cubicBezTo>
                <a:close/>
                <a:moveTo>
                  <a:pt x="1410" y="736"/>
                </a:moveTo>
                <a:cubicBezTo>
                  <a:pt x="1406" y="736"/>
                  <a:pt x="1402" y="739"/>
                  <a:pt x="1402" y="743"/>
                </a:cubicBezTo>
                <a:cubicBezTo>
                  <a:pt x="1402" y="747"/>
                  <a:pt x="1406" y="750"/>
                  <a:pt x="1410" y="750"/>
                </a:cubicBezTo>
                <a:cubicBezTo>
                  <a:pt x="1414" y="750"/>
                  <a:pt x="1417" y="747"/>
                  <a:pt x="1417" y="743"/>
                </a:cubicBezTo>
                <a:cubicBezTo>
                  <a:pt x="1417" y="739"/>
                  <a:pt x="1414" y="736"/>
                  <a:pt x="1410" y="736"/>
                </a:cubicBezTo>
                <a:close/>
                <a:moveTo>
                  <a:pt x="1455" y="601"/>
                </a:moveTo>
                <a:cubicBezTo>
                  <a:pt x="1450" y="601"/>
                  <a:pt x="1447" y="604"/>
                  <a:pt x="1447" y="608"/>
                </a:cubicBezTo>
                <a:cubicBezTo>
                  <a:pt x="1447" y="612"/>
                  <a:pt x="1450" y="615"/>
                  <a:pt x="1455" y="615"/>
                </a:cubicBezTo>
                <a:cubicBezTo>
                  <a:pt x="1459" y="615"/>
                  <a:pt x="1462" y="612"/>
                  <a:pt x="1462" y="608"/>
                </a:cubicBezTo>
                <a:cubicBezTo>
                  <a:pt x="1462" y="604"/>
                  <a:pt x="1459" y="601"/>
                  <a:pt x="1455" y="601"/>
                </a:cubicBezTo>
                <a:close/>
                <a:moveTo>
                  <a:pt x="1477" y="601"/>
                </a:moveTo>
                <a:cubicBezTo>
                  <a:pt x="1472" y="601"/>
                  <a:pt x="1469" y="604"/>
                  <a:pt x="1469" y="608"/>
                </a:cubicBezTo>
                <a:cubicBezTo>
                  <a:pt x="1469" y="612"/>
                  <a:pt x="1472" y="615"/>
                  <a:pt x="1477" y="615"/>
                </a:cubicBezTo>
                <a:cubicBezTo>
                  <a:pt x="1481" y="615"/>
                  <a:pt x="1484" y="612"/>
                  <a:pt x="1484" y="608"/>
                </a:cubicBezTo>
                <a:cubicBezTo>
                  <a:pt x="1484" y="604"/>
                  <a:pt x="1481" y="601"/>
                  <a:pt x="1477" y="601"/>
                </a:cubicBezTo>
                <a:close/>
                <a:moveTo>
                  <a:pt x="1455" y="620"/>
                </a:moveTo>
                <a:cubicBezTo>
                  <a:pt x="1450" y="620"/>
                  <a:pt x="1447" y="623"/>
                  <a:pt x="1447" y="627"/>
                </a:cubicBezTo>
                <a:cubicBezTo>
                  <a:pt x="1447" y="631"/>
                  <a:pt x="1450" y="634"/>
                  <a:pt x="1455" y="634"/>
                </a:cubicBezTo>
                <a:cubicBezTo>
                  <a:pt x="1459" y="634"/>
                  <a:pt x="1462" y="631"/>
                  <a:pt x="1462" y="627"/>
                </a:cubicBezTo>
                <a:cubicBezTo>
                  <a:pt x="1462" y="623"/>
                  <a:pt x="1459" y="620"/>
                  <a:pt x="1455" y="620"/>
                </a:cubicBezTo>
                <a:close/>
                <a:moveTo>
                  <a:pt x="1477" y="620"/>
                </a:moveTo>
                <a:cubicBezTo>
                  <a:pt x="1472" y="620"/>
                  <a:pt x="1469" y="623"/>
                  <a:pt x="1469" y="627"/>
                </a:cubicBezTo>
                <a:cubicBezTo>
                  <a:pt x="1469" y="631"/>
                  <a:pt x="1472" y="634"/>
                  <a:pt x="1477" y="634"/>
                </a:cubicBezTo>
                <a:cubicBezTo>
                  <a:pt x="1481" y="634"/>
                  <a:pt x="1484" y="631"/>
                  <a:pt x="1484" y="627"/>
                </a:cubicBezTo>
                <a:cubicBezTo>
                  <a:pt x="1484" y="623"/>
                  <a:pt x="1481" y="620"/>
                  <a:pt x="1477" y="620"/>
                </a:cubicBezTo>
                <a:close/>
                <a:moveTo>
                  <a:pt x="1455" y="640"/>
                </a:moveTo>
                <a:cubicBezTo>
                  <a:pt x="1450" y="640"/>
                  <a:pt x="1447" y="643"/>
                  <a:pt x="1447" y="647"/>
                </a:cubicBezTo>
                <a:cubicBezTo>
                  <a:pt x="1447" y="650"/>
                  <a:pt x="1450" y="653"/>
                  <a:pt x="1455" y="653"/>
                </a:cubicBezTo>
                <a:cubicBezTo>
                  <a:pt x="1459" y="653"/>
                  <a:pt x="1462" y="650"/>
                  <a:pt x="1462" y="647"/>
                </a:cubicBezTo>
                <a:cubicBezTo>
                  <a:pt x="1462" y="643"/>
                  <a:pt x="1459" y="640"/>
                  <a:pt x="1455" y="640"/>
                </a:cubicBezTo>
                <a:close/>
                <a:moveTo>
                  <a:pt x="1455" y="659"/>
                </a:moveTo>
                <a:cubicBezTo>
                  <a:pt x="1450" y="659"/>
                  <a:pt x="1447" y="662"/>
                  <a:pt x="1447" y="666"/>
                </a:cubicBezTo>
                <a:cubicBezTo>
                  <a:pt x="1447" y="670"/>
                  <a:pt x="1450" y="673"/>
                  <a:pt x="1455" y="673"/>
                </a:cubicBezTo>
                <a:cubicBezTo>
                  <a:pt x="1459" y="673"/>
                  <a:pt x="1462" y="670"/>
                  <a:pt x="1462" y="666"/>
                </a:cubicBezTo>
                <a:cubicBezTo>
                  <a:pt x="1462" y="662"/>
                  <a:pt x="1459" y="659"/>
                  <a:pt x="1455" y="659"/>
                </a:cubicBezTo>
                <a:close/>
                <a:moveTo>
                  <a:pt x="1477" y="659"/>
                </a:moveTo>
                <a:cubicBezTo>
                  <a:pt x="1472" y="659"/>
                  <a:pt x="1469" y="662"/>
                  <a:pt x="1469" y="666"/>
                </a:cubicBezTo>
                <a:cubicBezTo>
                  <a:pt x="1469" y="670"/>
                  <a:pt x="1472" y="673"/>
                  <a:pt x="1477" y="673"/>
                </a:cubicBezTo>
                <a:cubicBezTo>
                  <a:pt x="1481" y="673"/>
                  <a:pt x="1484" y="670"/>
                  <a:pt x="1484" y="666"/>
                </a:cubicBezTo>
                <a:cubicBezTo>
                  <a:pt x="1484" y="662"/>
                  <a:pt x="1481" y="659"/>
                  <a:pt x="1477" y="659"/>
                </a:cubicBezTo>
                <a:close/>
                <a:moveTo>
                  <a:pt x="1455" y="679"/>
                </a:moveTo>
                <a:cubicBezTo>
                  <a:pt x="1450" y="679"/>
                  <a:pt x="1447" y="682"/>
                  <a:pt x="1447" y="686"/>
                </a:cubicBezTo>
                <a:cubicBezTo>
                  <a:pt x="1447" y="689"/>
                  <a:pt x="1450" y="692"/>
                  <a:pt x="1455" y="692"/>
                </a:cubicBezTo>
                <a:cubicBezTo>
                  <a:pt x="1459" y="692"/>
                  <a:pt x="1462" y="689"/>
                  <a:pt x="1462" y="686"/>
                </a:cubicBezTo>
                <a:cubicBezTo>
                  <a:pt x="1462" y="682"/>
                  <a:pt x="1459" y="679"/>
                  <a:pt x="1455" y="679"/>
                </a:cubicBezTo>
                <a:close/>
                <a:moveTo>
                  <a:pt x="1455" y="698"/>
                </a:moveTo>
                <a:cubicBezTo>
                  <a:pt x="1450" y="698"/>
                  <a:pt x="1447" y="701"/>
                  <a:pt x="1447" y="705"/>
                </a:cubicBezTo>
                <a:cubicBezTo>
                  <a:pt x="1447" y="708"/>
                  <a:pt x="1450" y="711"/>
                  <a:pt x="1455" y="711"/>
                </a:cubicBezTo>
                <a:cubicBezTo>
                  <a:pt x="1459" y="711"/>
                  <a:pt x="1462" y="708"/>
                  <a:pt x="1462" y="705"/>
                </a:cubicBezTo>
                <a:cubicBezTo>
                  <a:pt x="1462" y="701"/>
                  <a:pt x="1459" y="698"/>
                  <a:pt x="1455" y="698"/>
                </a:cubicBezTo>
                <a:close/>
                <a:moveTo>
                  <a:pt x="1498" y="601"/>
                </a:moveTo>
                <a:cubicBezTo>
                  <a:pt x="1494" y="601"/>
                  <a:pt x="1491" y="604"/>
                  <a:pt x="1491" y="608"/>
                </a:cubicBezTo>
                <a:cubicBezTo>
                  <a:pt x="1491" y="612"/>
                  <a:pt x="1494" y="615"/>
                  <a:pt x="1498" y="615"/>
                </a:cubicBezTo>
                <a:cubicBezTo>
                  <a:pt x="1503" y="615"/>
                  <a:pt x="1506" y="612"/>
                  <a:pt x="1506" y="608"/>
                </a:cubicBezTo>
                <a:cubicBezTo>
                  <a:pt x="1506" y="604"/>
                  <a:pt x="1503" y="601"/>
                  <a:pt x="1498" y="601"/>
                </a:cubicBezTo>
                <a:close/>
                <a:moveTo>
                  <a:pt x="1410" y="757"/>
                </a:moveTo>
                <a:cubicBezTo>
                  <a:pt x="1406" y="757"/>
                  <a:pt x="1402" y="759"/>
                  <a:pt x="1402" y="763"/>
                </a:cubicBezTo>
                <a:cubicBezTo>
                  <a:pt x="1402" y="766"/>
                  <a:pt x="1406" y="769"/>
                  <a:pt x="1410" y="769"/>
                </a:cubicBezTo>
                <a:cubicBezTo>
                  <a:pt x="1414" y="769"/>
                  <a:pt x="1417" y="766"/>
                  <a:pt x="1417" y="763"/>
                </a:cubicBezTo>
                <a:cubicBezTo>
                  <a:pt x="1417" y="759"/>
                  <a:pt x="1414" y="757"/>
                  <a:pt x="1410" y="757"/>
                </a:cubicBezTo>
                <a:close/>
                <a:moveTo>
                  <a:pt x="1432" y="873"/>
                </a:moveTo>
                <a:cubicBezTo>
                  <a:pt x="1428" y="873"/>
                  <a:pt x="1425" y="876"/>
                  <a:pt x="1425" y="879"/>
                </a:cubicBezTo>
                <a:cubicBezTo>
                  <a:pt x="1425" y="883"/>
                  <a:pt x="1428" y="885"/>
                  <a:pt x="1432" y="885"/>
                </a:cubicBezTo>
                <a:cubicBezTo>
                  <a:pt x="1437" y="885"/>
                  <a:pt x="1440" y="883"/>
                  <a:pt x="1440" y="879"/>
                </a:cubicBezTo>
                <a:cubicBezTo>
                  <a:pt x="1440" y="876"/>
                  <a:pt x="1437" y="873"/>
                  <a:pt x="1432" y="873"/>
                </a:cubicBezTo>
                <a:close/>
                <a:moveTo>
                  <a:pt x="1432" y="891"/>
                </a:moveTo>
                <a:cubicBezTo>
                  <a:pt x="1428" y="891"/>
                  <a:pt x="1425" y="894"/>
                  <a:pt x="1425" y="898"/>
                </a:cubicBezTo>
                <a:cubicBezTo>
                  <a:pt x="1425" y="902"/>
                  <a:pt x="1428" y="905"/>
                  <a:pt x="1432" y="905"/>
                </a:cubicBezTo>
                <a:cubicBezTo>
                  <a:pt x="1437" y="905"/>
                  <a:pt x="1440" y="902"/>
                  <a:pt x="1440" y="898"/>
                </a:cubicBezTo>
                <a:cubicBezTo>
                  <a:pt x="1440" y="894"/>
                  <a:pt x="1437" y="891"/>
                  <a:pt x="1432" y="891"/>
                </a:cubicBezTo>
                <a:close/>
                <a:moveTo>
                  <a:pt x="1455" y="853"/>
                </a:moveTo>
                <a:cubicBezTo>
                  <a:pt x="1450" y="853"/>
                  <a:pt x="1447" y="856"/>
                  <a:pt x="1447" y="860"/>
                </a:cubicBezTo>
                <a:cubicBezTo>
                  <a:pt x="1447" y="864"/>
                  <a:pt x="1450" y="867"/>
                  <a:pt x="1455" y="867"/>
                </a:cubicBezTo>
                <a:cubicBezTo>
                  <a:pt x="1459" y="867"/>
                  <a:pt x="1462" y="864"/>
                  <a:pt x="1462" y="860"/>
                </a:cubicBezTo>
                <a:cubicBezTo>
                  <a:pt x="1462" y="856"/>
                  <a:pt x="1459" y="853"/>
                  <a:pt x="1455" y="853"/>
                </a:cubicBezTo>
                <a:close/>
                <a:moveTo>
                  <a:pt x="1455" y="873"/>
                </a:moveTo>
                <a:cubicBezTo>
                  <a:pt x="1450" y="873"/>
                  <a:pt x="1447" y="876"/>
                  <a:pt x="1447" y="879"/>
                </a:cubicBezTo>
                <a:cubicBezTo>
                  <a:pt x="1447" y="883"/>
                  <a:pt x="1450" y="885"/>
                  <a:pt x="1455" y="885"/>
                </a:cubicBezTo>
                <a:cubicBezTo>
                  <a:pt x="1459" y="885"/>
                  <a:pt x="1462" y="883"/>
                  <a:pt x="1462" y="879"/>
                </a:cubicBezTo>
                <a:cubicBezTo>
                  <a:pt x="1462" y="876"/>
                  <a:pt x="1459" y="873"/>
                  <a:pt x="1455" y="873"/>
                </a:cubicBezTo>
                <a:close/>
                <a:moveTo>
                  <a:pt x="1455" y="891"/>
                </a:moveTo>
                <a:cubicBezTo>
                  <a:pt x="1450" y="891"/>
                  <a:pt x="1447" y="894"/>
                  <a:pt x="1447" y="898"/>
                </a:cubicBezTo>
                <a:cubicBezTo>
                  <a:pt x="1447" y="902"/>
                  <a:pt x="1450" y="905"/>
                  <a:pt x="1455" y="905"/>
                </a:cubicBezTo>
                <a:cubicBezTo>
                  <a:pt x="1459" y="905"/>
                  <a:pt x="1462" y="902"/>
                  <a:pt x="1462" y="898"/>
                </a:cubicBezTo>
                <a:cubicBezTo>
                  <a:pt x="1462" y="894"/>
                  <a:pt x="1459" y="891"/>
                  <a:pt x="1455" y="891"/>
                </a:cubicBezTo>
                <a:close/>
                <a:moveTo>
                  <a:pt x="675" y="911"/>
                </a:moveTo>
                <a:cubicBezTo>
                  <a:pt x="671" y="911"/>
                  <a:pt x="667" y="914"/>
                  <a:pt x="667" y="917"/>
                </a:cubicBezTo>
                <a:cubicBezTo>
                  <a:pt x="667" y="921"/>
                  <a:pt x="671" y="924"/>
                  <a:pt x="675" y="924"/>
                </a:cubicBezTo>
                <a:cubicBezTo>
                  <a:pt x="679" y="924"/>
                  <a:pt x="682" y="921"/>
                  <a:pt x="682" y="917"/>
                </a:cubicBezTo>
                <a:cubicBezTo>
                  <a:pt x="682" y="914"/>
                  <a:pt x="679" y="911"/>
                  <a:pt x="675" y="911"/>
                </a:cubicBezTo>
                <a:close/>
                <a:moveTo>
                  <a:pt x="675" y="930"/>
                </a:moveTo>
                <a:cubicBezTo>
                  <a:pt x="671" y="930"/>
                  <a:pt x="667" y="933"/>
                  <a:pt x="667" y="937"/>
                </a:cubicBezTo>
                <a:cubicBezTo>
                  <a:pt x="667" y="940"/>
                  <a:pt x="671" y="943"/>
                  <a:pt x="675" y="943"/>
                </a:cubicBezTo>
                <a:cubicBezTo>
                  <a:pt x="679" y="943"/>
                  <a:pt x="682" y="940"/>
                  <a:pt x="682" y="937"/>
                </a:cubicBezTo>
                <a:cubicBezTo>
                  <a:pt x="682" y="933"/>
                  <a:pt x="679" y="930"/>
                  <a:pt x="675" y="930"/>
                </a:cubicBezTo>
                <a:close/>
                <a:moveTo>
                  <a:pt x="675" y="950"/>
                </a:moveTo>
                <a:cubicBezTo>
                  <a:pt x="671" y="950"/>
                  <a:pt x="667" y="953"/>
                  <a:pt x="667" y="956"/>
                </a:cubicBezTo>
                <a:cubicBezTo>
                  <a:pt x="667" y="960"/>
                  <a:pt x="671" y="963"/>
                  <a:pt x="675" y="963"/>
                </a:cubicBezTo>
                <a:cubicBezTo>
                  <a:pt x="679" y="963"/>
                  <a:pt x="682" y="960"/>
                  <a:pt x="682" y="956"/>
                </a:cubicBezTo>
                <a:cubicBezTo>
                  <a:pt x="682" y="953"/>
                  <a:pt x="679" y="950"/>
                  <a:pt x="675" y="950"/>
                </a:cubicBezTo>
                <a:close/>
                <a:moveTo>
                  <a:pt x="675" y="969"/>
                </a:moveTo>
                <a:cubicBezTo>
                  <a:pt x="671" y="969"/>
                  <a:pt x="667" y="972"/>
                  <a:pt x="667" y="976"/>
                </a:cubicBezTo>
                <a:cubicBezTo>
                  <a:pt x="667" y="980"/>
                  <a:pt x="671" y="983"/>
                  <a:pt x="675" y="983"/>
                </a:cubicBezTo>
                <a:cubicBezTo>
                  <a:pt x="679" y="983"/>
                  <a:pt x="682" y="980"/>
                  <a:pt x="682" y="976"/>
                </a:cubicBezTo>
                <a:cubicBezTo>
                  <a:pt x="682" y="972"/>
                  <a:pt x="679" y="969"/>
                  <a:pt x="675" y="969"/>
                </a:cubicBezTo>
                <a:close/>
                <a:moveTo>
                  <a:pt x="675" y="988"/>
                </a:moveTo>
                <a:cubicBezTo>
                  <a:pt x="671" y="988"/>
                  <a:pt x="667" y="991"/>
                  <a:pt x="667" y="995"/>
                </a:cubicBezTo>
                <a:cubicBezTo>
                  <a:pt x="667" y="999"/>
                  <a:pt x="671" y="1002"/>
                  <a:pt x="675" y="1002"/>
                </a:cubicBezTo>
                <a:cubicBezTo>
                  <a:pt x="679" y="1002"/>
                  <a:pt x="682" y="999"/>
                  <a:pt x="682" y="995"/>
                </a:cubicBezTo>
                <a:cubicBezTo>
                  <a:pt x="682" y="991"/>
                  <a:pt x="679" y="988"/>
                  <a:pt x="675" y="988"/>
                </a:cubicBezTo>
                <a:close/>
                <a:moveTo>
                  <a:pt x="652" y="1008"/>
                </a:moveTo>
                <a:cubicBezTo>
                  <a:pt x="648" y="1008"/>
                  <a:pt x="645" y="1011"/>
                  <a:pt x="645" y="1014"/>
                </a:cubicBezTo>
                <a:cubicBezTo>
                  <a:pt x="645" y="1018"/>
                  <a:pt x="648" y="1021"/>
                  <a:pt x="652" y="1021"/>
                </a:cubicBezTo>
                <a:cubicBezTo>
                  <a:pt x="657" y="1021"/>
                  <a:pt x="660" y="1018"/>
                  <a:pt x="660" y="1014"/>
                </a:cubicBezTo>
                <a:cubicBezTo>
                  <a:pt x="660" y="1011"/>
                  <a:pt x="657" y="1008"/>
                  <a:pt x="652" y="1008"/>
                </a:cubicBezTo>
                <a:close/>
                <a:moveTo>
                  <a:pt x="675" y="1008"/>
                </a:moveTo>
                <a:cubicBezTo>
                  <a:pt x="671" y="1008"/>
                  <a:pt x="667" y="1011"/>
                  <a:pt x="667" y="1014"/>
                </a:cubicBezTo>
                <a:cubicBezTo>
                  <a:pt x="667" y="1018"/>
                  <a:pt x="671" y="1021"/>
                  <a:pt x="675" y="1021"/>
                </a:cubicBezTo>
                <a:cubicBezTo>
                  <a:pt x="679" y="1021"/>
                  <a:pt x="682" y="1018"/>
                  <a:pt x="682" y="1014"/>
                </a:cubicBezTo>
                <a:cubicBezTo>
                  <a:pt x="682" y="1011"/>
                  <a:pt x="679" y="1008"/>
                  <a:pt x="675" y="1008"/>
                </a:cubicBezTo>
                <a:close/>
                <a:moveTo>
                  <a:pt x="652" y="1026"/>
                </a:moveTo>
                <a:cubicBezTo>
                  <a:pt x="648" y="1026"/>
                  <a:pt x="645" y="1029"/>
                  <a:pt x="645" y="1033"/>
                </a:cubicBezTo>
                <a:cubicBezTo>
                  <a:pt x="645" y="1037"/>
                  <a:pt x="648" y="1040"/>
                  <a:pt x="652" y="1040"/>
                </a:cubicBezTo>
                <a:cubicBezTo>
                  <a:pt x="657" y="1040"/>
                  <a:pt x="660" y="1037"/>
                  <a:pt x="660" y="1033"/>
                </a:cubicBezTo>
                <a:cubicBezTo>
                  <a:pt x="660" y="1029"/>
                  <a:pt x="657" y="1026"/>
                  <a:pt x="652" y="1026"/>
                </a:cubicBezTo>
                <a:close/>
                <a:moveTo>
                  <a:pt x="675" y="1026"/>
                </a:moveTo>
                <a:cubicBezTo>
                  <a:pt x="671" y="1026"/>
                  <a:pt x="667" y="1029"/>
                  <a:pt x="667" y="1033"/>
                </a:cubicBezTo>
                <a:cubicBezTo>
                  <a:pt x="667" y="1037"/>
                  <a:pt x="671" y="1040"/>
                  <a:pt x="675" y="1040"/>
                </a:cubicBezTo>
                <a:cubicBezTo>
                  <a:pt x="679" y="1040"/>
                  <a:pt x="682" y="1037"/>
                  <a:pt x="682" y="1033"/>
                </a:cubicBezTo>
                <a:cubicBezTo>
                  <a:pt x="682" y="1029"/>
                  <a:pt x="679" y="1026"/>
                  <a:pt x="675" y="1026"/>
                </a:cubicBezTo>
                <a:close/>
                <a:moveTo>
                  <a:pt x="652" y="1046"/>
                </a:moveTo>
                <a:cubicBezTo>
                  <a:pt x="648" y="1046"/>
                  <a:pt x="645" y="1049"/>
                  <a:pt x="645" y="1053"/>
                </a:cubicBezTo>
                <a:cubicBezTo>
                  <a:pt x="645" y="1057"/>
                  <a:pt x="648" y="1060"/>
                  <a:pt x="652" y="1060"/>
                </a:cubicBezTo>
                <a:cubicBezTo>
                  <a:pt x="657" y="1060"/>
                  <a:pt x="660" y="1057"/>
                  <a:pt x="660" y="1053"/>
                </a:cubicBezTo>
                <a:cubicBezTo>
                  <a:pt x="660" y="1049"/>
                  <a:pt x="657" y="1046"/>
                  <a:pt x="652" y="1046"/>
                </a:cubicBezTo>
                <a:close/>
                <a:moveTo>
                  <a:pt x="675" y="1046"/>
                </a:moveTo>
                <a:cubicBezTo>
                  <a:pt x="671" y="1046"/>
                  <a:pt x="667" y="1049"/>
                  <a:pt x="667" y="1053"/>
                </a:cubicBezTo>
                <a:cubicBezTo>
                  <a:pt x="667" y="1057"/>
                  <a:pt x="671" y="1060"/>
                  <a:pt x="675" y="1060"/>
                </a:cubicBezTo>
                <a:cubicBezTo>
                  <a:pt x="679" y="1060"/>
                  <a:pt x="682" y="1057"/>
                  <a:pt x="682" y="1053"/>
                </a:cubicBezTo>
                <a:cubicBezTo>
                  <a:pt x="682" y="1049"/>
                  <a:pt x="679" y="1046"/>
                  <a:pt x="675" y="1046"/>
                </a:cubicBezTo>
                <a:close/>
                <a:moveTo>
                  <a:pt x="631" y="1104"/>
                </a:moveTo>
                <a:cubicBezTo>
                  <a:pt x="627" y="1104"/>
                  <a:pt x="623" y="1107"/>
                  <a:pt x="623" y="1111"/>
                </a:cubicBezTo>
                <a:cubicBezTo>
                  <a:pt x="623" y="1115"/>
                  <a:pt x="627" y="1118"/>
                  <a:pt x="631" y="1118"/>
                </a:cubicBezTo>
                <a:cubicBezTo>
                  <a:pt x="635" y="1118"/>
                  <a:pt x="638" y="1115"/>
                  <a:pt x="638" y="1111"/>
                </a:cubicBezTo>
                <a:cubicBezTo>
                  <a:pt x="638" y="1107"/>
                  <a:pt x="635" y="1104"/>
                  <a:pt x="631" y="1104"/>
                </a:cubicBezTo>
                <a:close/>
                <a:moveTo>
                  <a:pt x="631" y="1123"/>
                </a:moveTo>
                <a:cubicBezTo>
                  <a:pt x="627" y="1123"/>
                  <a:pt x="623" y="1127"/>
                  <a:pt x="623" y="1130"/>
                </a:cubicBezTo>
                <a:cubicBezTo>
                  <a:pt x="623" y="1134"/>
                  <a:pt x="627" y="1137"/>
                  <a:pt x="631" y="1137"/>
                </a:cubicBezTo>
                <a:cubicBezTo>
                  <a:pt x="635" y="1137"/>
                  <a:pt x="638" y="1134"/>
                  <a:pt x="638" y="1130"/>
                </a:cubicBezTo>
                <a:cubicBezTo>
                  <a:pt x="638" y="1127"/>
                  <a:pt x="635" y="1123"/>
                  <a:pt x="631" y="1123"/>
                </a:cubicBezTo>
                <a:close/>
                <a:moveTo>
                  <a:pt x="631" y="1144"/>
                </a:moveTo>
                <a:cubicBezTo>
                  <a:pt x="627" y="1144"/>
                  <a:pt x="623" y="1146"/>
                  <a:pt x="623" y="1150"/>
                </a:cubicBezTo>
                <a:cubicBezTo>
                  <a:pt x="623" y="1154"/>
                  <a:pt x="627" y="1157"/>
                  <a:pt x="631" y="1157"/>
                </a:cubicBezTo>
                <a:cubicBezTo>
                  <a:pt x="635" y="1157"/>
                  <a:pt x="638" y="1154"/>
                  <a:pt x="638" y="1150"/>
                </a:cubicBezTo>
                <a:cubicBezTo>
                  <a:pt x="638" y="1146"/>
                  <a:pt x="635" y="1144"/>
                  <a:pt x="631" y="1144"/>
                </a:cubicBezTo>
                <a:close/>
                <a:moveTo>
                  <a:pt x="652" y="1066"/>
                </a:moveTo>
                <a:cubicBezTo>
                  <a:pt x="648" y="1066"/>
                  <a:pt x="645" y="1069"/>
                  <a:pt x="645" y="1073"/>
                </a:cubicBezTo>
                <a:cubicBezTo>
                  <a:pt x="645" y="1076"/>
                  <a:pt x="648" y="1079"/>
                  <a:pt x="652" y="1079"/>
                </a:cubicBezTo>
                <a:cubicBezTo>
                  <a:pt x="657" y="1079"/>
                  <a:pt x="660" y="1076"/>
                  <a:pt x="660" y="1073"/>
                </a:cubicBezTo>
                <a:cubicBezTo>
                  <a:pt x="660" y="1069"/>
                  <a:pt x="657" y="1066"/>
                  <a:pt x="652" y="1066"/>
                </a:cubicBezTo>
                <a:close/>
                <a:moveTo>
                  <a:pt x="675" y="1066"/>
                </a:moveTo>
                <a:cubicBezTo>
                  <a:pt x="671" y="1066"/>
                  <a:pt x="667" y="1069"/>
                  <a:pt x="667" y="1073"/>
                </a:cubicBezTo>
                <a:cubicBezTo>
                  <a:pt x="667" y="1076"/>
                  <a:pt x="671" y="1079"/>
                  <a:pt x="675" y="1079"/>
                </a:cubicBezTo>
                <a:cubicBezTo>
                  <a:pt x="679" y="1079"/>
                  <a:pt x="682" y="1076"/>
                  <a:pt x="682" y="1073"/>
                </a:cubicBezTo>
                <a:cubicBezTo>
                  <a:pt x="682" y="1069"/>
                  <a:pt x="679" y="1066"/>
                  <a:pt x="675" y="1066"/>
                </a:cubicBezTo>
                <a:close/>
                <a:moveTo>
                  <a:pt x="652" y="1085"/>
                </a:moveTo>
                <a:cubicBezTo>
                  <a:pt x="648" y="1085"/>
                  <a:pt x="645" y="1088"/>
                  <a:pt x="645" y="1092"/>
                </a:cubicBezTo>
                <a:cubicBezTo>
                  <a:pt x="645" y="1095"/>
                  <a:pt x="648" y="1098"/>
                  <a:pt x="652" y="1098"/>
                </a:cubicBezTo>
                <a:cubicBezTo>
                  <a:pt x="657" y="1098"/>
                  <a:pt x="660" y="1095"/>
                  <a:pt x="660" y="1092"/>
                </a:cubicBezTo>
                <a:cubicBezTo>
                  <a:pt x="660" y="1088"/>
                  <a:pt x="657" y="1085"/>
                  <a:pt x="652" y="1085"/>
                </a:cubicBezTo>
                <a:close/>
                <a:moveTo>
                  <a:pt x="675" y="1085"/>
                </a:moveTo>
                <a:cubicBezTo>
                  <a:pt x="671" y="1085"/>
                  <a:pt x="667" y="1088"/>
                  <a:pt x="667" y="1092"/>
                </a:cubicBezTo>
                <a:cubicBezTo>
                  <a:pt x="667" y="1095"/>
                  <a:pt x="671" y="1098"/>
                  <a:pt x="675" y="1098"/>
                </a:cubicBezTo>
                <a:cubicBezTo>
                  <a:pt x="679" y="1098"/>
                  <a:pt x="682" y="1095"/>
                  <a:pt x="682" y="1092"/>
                </a:cubicBezTo>
                <a:cubicBezTo>
                  <a:pt x="682" y="1088"/>
                  <a:pt x="679" y="1085"/>
                  <a:pt x="675" y="1085"/>
                </a:cubicBezTo>
                <a:close/>
                <a:moveTo>
                  <a:pt x="652" y="1104"/>
                </a:moveTo>
                <a:cubicBezTo>
                  <a:pt x="648" y="1104"/>
                  <a:pt x="645" y="1107"/>
                  <a:pt x="645" y="1111"/>
                </a:cubicBezTo>
                <a:cubicBezTo>
                  <a:pt x="645" y="1115"/>
                  <a:pt x="648" y="1118"/>
                  <a:pt x="652" y="1118"/>
                </a:cubicBezTo>
                <a:cubicBezTo>
                  <a:pt x="657" y="1118"/>
                  <a:pt x="660" y="1115"/>
                  <a:pt x="660" y="1111"/>
                </a:cubicBezTo>
                <a:cubicBezTo>
                  <a:pt x="660" y="1107"/>
                  <a:pt x="657" y="1104"/>
                  <a:pt x="652" y="1104"/>
                </a:cubicBezTo>
                <a:close/>
                <a:moveTo>
                  <a:pt x="675" y="1104"/>
                </a:moveTo>
                <a:cubicBezTo>
                  <a:pt x="671" y="1104"/>
                  <a:pt x="667" y="1107"/>
                  <a:pt x="667" y="1111"/>
                </a:cubicBezTo>
                <a:cubicBezTo>
                  <a:pt x="667" y="1115"/>
                  <a:pt x="671" y="1118"/>
                  <a:pt x="675" y="1118"/>
                </a:cubicBezTo>
                <a:cubicBezTo>
                  <a:pt x="679" y="1118"/>
                  <a:pt x="682" y="1115"/>
                  <a:pt x="682" y="1111"/>
                </a:cubicBezTo>
                <a:cubicBezTo>
                  <a:pt x="682" y="1107"/>
                  <a:pt x="679" y="1104"/>
                  <a:pt x="675" y="1104"/>
                </a:cubicBezTo>
                <a:close/>
                <a:moveTo>
                  <a:pt x="652" y="1123"/>
                </a:moveTo>
                <a:cubicBezTo>
                  <a:pt x="648" y="1123"/>
                  <a:pt x="645" y="1127"/>
                  <a:pt x="645" y="1130"/>
                </a:cubicBezTo>
                <a:cubicBezTo>
                  <a:pt x="645" y="1134"/>
                  <a:pt x="648" y="1137"/>
                  <a:pt x="652" y="1137"/>
                </a:cubicBezTo>
                <a:cubicBezTo>
                  <a:pt x="657" y="1137"/>
                  <a:pt x="660" y="1134"/>
                  <a:pt x="660" y="1130"/>
                </a:cubicBezTo>
                <a:cubicBezTo>
                  <a:pt x="660" y="1127"/>
                  <a:pt x="657" y="1123"/>
                  <a:pt x="652" y="1123"/>
                </a:cubicBezTo>
                <a:close/>
                <a:moveTo>
                  <a:pt x="675" y="1123"/>
                </a:moveTo>
                <a:cubicBezTo>
                  <a:pt x="671" y="1123"/>
                  <a:pt x="667" y="1127"/>
                  <a:pt x="667" y="1130"/>
                </a:cubicBezTo>
                <a:cubicBezTo>
                  <a:pt x="667" y="1134"/>
                  <a:pt x="671" y="1137"/>
                  <a:pt x="675" y="1137"/>
                </a:cubicBezTo>
                <a:cubicBezTo>
                  <a:pt x="679" y="1137"/>
                  <a:pt x="682" y="1134"/>
                  <a:pt x="682" y="1130"/>
                </a:cubicBezTo>
                <a:cubicBezTo>
                  <a:pt x="682" y="1127"/>
                  <a:pt x="679" y="1123"/>
                  <a:pt x="675" y="1123"/>
                </a:cubicBezTo>
                <a:close/>
                <a:moveTo>
                  <a:pt x="652" y="1144"/>
                </a:moveTo>
                <a:cubicBezTo>
                  <a:pt x="648" y="1144"/>
                  <a:pt x="645" y="1146"/>
                  <a:pt x="645" y="1150"/>
                </a:cubicBezTo>
                <a:cubicBezTo>
                  <a:pt x="645" y="1154"/>
                  <a:pt x="648" y="1157"/>
                  <a:pt x="652" y="1157"/>
                </a:cubicBezTo>
                <a:cubicBezTo>
                  <a:pt x="657" y="1157"/>
                  <a:pt x="660" y="1154"/>
                  <a:pt x="660" y="1150"/>
                </a:cubicBezTo>
                <a:cubicBezTo>
                  <a:pt x="660" y="1146"/>
                  <a:pt x="657" y="1144"/>
                  <a:pt x="652" y="1144"/>
                </a:cubicBezTo>
                <a:close/>
                <a:moveTo>
                  <a:pt x="652" y="1163"/>
                </a:moveTo>
                <a:cubicBezTo>
                  <a:pt x="648" y="1163"/>
                  <a:pt x="645" y="1166"/>
                  <a:pt x="645" y="1169"/>
                </a:cubicBezTo>
                <a:cubicBezTo>
                  <a:pt x="645" y="1173"/>
                  <a:pt x="648" y="1176"/>
                  <a:pt x="652" y="1176"/>
                </a:cubicBezTo>
                <a:cubicBezTo>
                  <a:pt x="657" y="1176"/>
                  <a:pt x="660" y="1173"/>
                  <a:pt x="660" y="1169"/>
                </a:cubicBezTo>
                <a:cubicBezTo>
                  <a:pt x="660" y="1166"/>
                  <a:pt x="657" y="1163"/>
                  <a:pt x="652" y="1163"/>
                </a:cubicBezTo>
                <a:close/>
                <a:moveTo>
                  <a:pt x="675" y="1163"/>
                </a:moveTo>
                <a:cubicBezTo>
                  <a:pt x="671" y="1163"/>
                  <a:pt x="667" y="1166"/>
                  <a:pt x="667" y="1169"/>
                </a:cubicBezTo>
                <a:cubicBezTo>
                  <a:pt x="667" y="1173"/>
                  <a:pt x="671" y="1176"/>
                  <a:pt x="675" y="1176"/>
                </a:cubicBezTo>
                <a:cubicBezTo>
                  <a:pt x="679" y="1176"/>
                  <a:pt x="682" y="1173"/>
                  <a:pt x="682" y="1169"/>
                </a:cubicBezTo>
                <a:cubicBezTo>
                  <a:pt x="682" y="1166"/>
                  <a:pt x="679" y="1163"/>
                  <a:pt x="675" y="1163"/>
                </a:cubicBezTo>
                <a:close/>
                <a:moveTo>
                  <a:pt x="698" y="911"/>
                </a:moveTo>
                <a:cubicBezTo>
                  <a:pt x="693" y="911"/>
                  <a:pt x="690" y="914"/>
                  <a:pt x="690" y="917"/>
                </a:cubicBezTo>
                <a:cubicBezTo>
                  <a:pt x="690" y="921"/>
                  <a:pt x="693" y="924"/>
                  <a:pt x="698" y="924"/>
                </a:cubicBezTo>
                <a:cubicBezTo>
                  <a:pt x="702" y="924"/>
                  <a:pt x="705" y="921"/>
                  <a:pt x="705" y="917"/>
                </a:cubicBezTo>
                <a:cubicBezTo>
                  <a:pt x="705" y="914"/>
                  <a:pt x="702" y="911"/>
                  <a:pt x="698" y="911"/>
                </a:cubicBezTo>
                <a:close/>
                <a:moveTo>
                  <a:pt x="720" y="911"/>
                </a:moveTo>
                <a:cubicBezTo>
                  <a:pt x="715" y="911"/>
                  <a:pt x="712" y="914"/>
                  <a:pt x="712" y="917"/>
                </a:cubicBezTo>
                <a:cubicBezTo>
                  <a:pt x="712" y="921"/>
                  <a:pt x="715" y="924"/>
                  <a:pt x="720" y="924"/>
                </a:cubicBezTo>
                <a:cubicBezTo>
                  <a:pt x="724" y="924"/>
                  <a:pt x="727" y="921"/>
                  <a:pt x="727" y="917"/>
                </a:cubicBezTo>
                <a:cubicBezTo>
                  <a:pt x="727" y="914"/>
                  <a:pt x="724" y="911"/>
                  <a:pt x="720" y="911"/>
                </a:cubicBezTo>
                <a:close/>
                <a:moveTo>
                  <a:pt x="698" y="930"/>
                </a:moveTo>
                <a:cubicBezTo>
                  <a:pt x="693" y="930"/>
                  <a:pt x="690" y="933"/>
                  <a:pt x="690" y="937"/>
                </a:cubicBezTo>
                <a:cubicBezTo>
                  <a:pt x="690" y="940"/>
                  <a:pt x="693" y="943"/>
                  <a:pt x="698" y="943"/>
                </a:cubicBezTo>
                <a:cubicBezTo>
                  <a:pt x="702" y="943"/>
                  <a:pt x="705" y="940"/>
                  <a:pt x="705" y="937"/>
                </a:cubicBezTo>
                <a:cubicBezTo>
                  <a:pt x="705" y="933"/>
                  <a:pt x="702" y="930"/>
                  <a:pt x="698" y="930"/>
                </a:cubicBezTo>
                <a:close/>
                <a:moveTo>
                  <a:pt x="720" y="930"/>
                </a:moveTo>
                <a:cubicBezTo>
                  <a:pt x="715" y="930"/>
                  <a:pt x="712" y="933"/>
                  <a:pt x="712" y="937"/>
                </a:cubicBezTo>
                <a:cubicBezTo>
                  <a:pt x="712" y="940"/>
                  <a:pt x="715" y="943"/>
                  <a:pt x="720" y="943"/>
                </a:cubicBezTo>
                <a:cubicBezTo>
                  <a:pt x="724" y="943"/>
                  <a:pt x="727" y="940"/>
                  <a:pt x="727" y="937"/>
                </a:cubicBezTo>
                <a:cubicBezTo>
                  <a:pt x="727" y="933"/>
                  <a:pt x="724" y="930"/>
                  <a:pt x="720" y="930"/>
                </a:cubicBezTo>
                <a:close/>
                <a:moveTo>
                  <a:pt x="698" y="950"/>
                </a:moveTo>
                <a:cubicBezTo>
                  <a:pt x="693" y="950"/>
                  <a:pt x="690" y="953"/>
                  <a:pt x="690" y="956"/>
                </a:cubicBezTo>
                <a:cubicBezTo>
                  <a:pt x="690" y="960"/>
                  <a:pt x="693" y="963"/>
                  <a:pt x="698" y="963"/>
                </a:cubicBezTo>
                <a:cubicBezTo>
                  <a:pt x="702" y="963"/>
                  <a:pt x="705" y="960"/>
                  <a:pt x="705" y="956"/>
                </a:cubicBezTo>
                <a:cubicBezTo>
                  <a:pt x="705" y="953"/>
                  <a:pt x="702" y="950"/>
                  <a:pt x="698" y="950"/>
                </a:cubicBezTo>
                <a:close/>
                <a:moveTo>
                  <a:pt x="720" y="950"/>
                </a:moveTo>
                <a:cubicBezTo>
                  <a:pt x="715" y="950"/>
                  <a:pt x="712" y="953"/>
                  <a:pt x="712" y="956"/>
                </a:cubicBezTo>
                <a:cubicBezTo>
                  <a:pt x="712" y="960"/>
                  <a:pt x="715" y="963"/>
                  <a:pt x="720" y="963"/>
                </a:cubicBezTo>
                <a:cubicBezTo>
                  <a:pt x="724" y="963"/>
                  <a:pt x="727" y="960"/>
                  <a:pt x="727" y="956"/>
                </a:cubicBezTo>
                <a:cubicBezTo>
                  <a:pt x="727" y="953"/>
                  <a:pt x="724" y="950"/>
                  <a:pt x="720" y="950"/>
                </a:cubicBezTo>
                <a:close/>
                <a:moveTo>
                  <a:pt x="698" y="969"/>
                </a:moveTo>
                <a:cubicBezTo>
                  <a:pt x="693" y="969"/>
                  <a:pt x="690" y="972"/>
                  <a:pt x="690" y="976"/>
                </a:cubicBezTo>
                <a:cubicBezTo>
                  <a:pt x="690" y="980"/>
                  <a:pt x="693" y="983"/>
                  <a:pt x="698" y="983"/>
                </a:cubicBezTo>
                <a:cubicBezTo>
                  <a:pt x="702" y="983"/>
                  <a:pt x="705" y="980"/>
                  <a:pt x="705" y="976"/>
                </a:cubicBezTo>
                <a:cubicBezTo>
                  <a:pt x="705" y="972"/>
                  <a:pt x="702" y="969"/>
                  <a:pt x="698" y="969"/>
                </a:cubicBezTo>
                <a:close/>
                <a:moveTo>
                  <a:pt x="720" y="969"/>
                </a:moveTo>
                <a:cubicBezTo>
                  <a:pt x="715" y="969"/>
                  <a:pt x="712" y="972"/>
                  <a:pt x="712" y="976"/>
                </a:cubicBezTo>
                <a:cubicBezTo>
                  <a:pt x="712" y="980"/>
                  <a:pt x="715" y="983"/>
                  <a:pt x="720" y="983"/>
                </a:cubicBezTo>
                <a:cubicBezTo>
                  <a:pt x="724" y="983"/>
                  <a:pt x="727" y="980"/>
                  <a:pt x="727" y="976"/>
                </a:cubicBezTo>
                <a:cubicBezTo>
                  <a:pt x="727" y="972"/>
                  <a:pt x="724" y="969"/>
                  <a:pt x="720" y="969"/>
                </a:cubicBezTo>
                <a:close/>
                <a:moveTo>
                  <a:pt x="698" y="988"/>
                </a:moveTo>
                <a:cubicBezTo>
                  <a:pt x="693" y="988"/>
                  <a:pt x="690" y="991"/>
                  <a:pt x="690" y="995"/>
                </a:cubicBezTo>
                <a:cubicBezTo>
                  <a:pt x="690" y="999"/>
                  <a:pt x="693" y="1002"/>
                  <a:pt x="698" y="1002"/>
                </a:cubicBezTo>
                <a:cubicBezTo>
                  <a:pt x="702" y="1002"/>
                  <a:pt x="705" y="999"/>
                  <a:pt x="705" y="995"/>
                </a:cubicBezTo>
                <a:cubicBezTo>
                  <a:pt x="705" y="991"/>
                  <a:pt x="702" y="988"/>
                  <a:pt x="698" y="988"/>
                </a:cubicBezTo>
                <a:close/>
                <a:moveTo>
                  <a:pt x="720" y="988"/>
                </a:moveTo>
                <a:cubicBezTo>
                  <a:pt x="715" y="988"/>
                  <a:pt x="712" y="991"/>
                  <a:pt x="712" y="995"/>
                </a:cubicBezTo>
                <a:cubicBezTo>
                  <a:pt x="712" y="999"/>
                  <a:pt x="715" y="1002"/>
                  <a:pt x="720" y="1002"/>
                </a:cubicBezTo>
                <a:cubicBezTo>
                  <a:pt x="724" y="1002"/>
                  <a:pt x="727" y="999"/>
                  <a:pt x="727" y="995"/>
                </a:cubicBezTo>
                <a:cubicBezTo>
                  <a:pt x="727" y="991"/>
                  <a:pt x="724" y="988"/>
                  <a:pt x="720" y="988"/>
                </a:cubicBezTo>
                <a:close/>
                <a:moveTo>
                  <a:pt x="698" y="1008"/>
                </a:moveTo>
                <a:cubicBezTo>
                  <a:pt x="693" y="1008"/>
                  <a:pt x="690" y="1011"/>
                  <a:pt x="690" y="1014"/>
                </a:cubicBezTo>
                <a:cubicBezTo>
                  <a:pt x="690" y="1018"/>
                  <a:pt x="693" y="1021"/>
                  <a:pt x="698" y="1021"/>
                </a:cubicBezTo>
                <a:cubicBezTo>
                  <a:pt x="702" y="1021"/>
                  <a:pt x="705" y="1018"/>
                  <a:pt x="705" y="1014"/>
                </a:cubicBezTo>
                <a:cubicBezTo>
                  <a:pt x="705" y="1011"/>
                  <a:pt x="702" y="1008"/>
                  <a:pt x="698" y="1008"/>
                </a:cubicBezTo>
                <a:close/>
                <a:moveTo>
                  <a:pt x="720" y="1008"/>
                </a:moveTo>
                <a:cubicBezTo>
                  <a:pt x="715" y="1008"/>
                  <a:pt x="712" y="1011"/>
                  <a:pt x="712" y="1014"/>
                </a:cubicBezTo>
                <a:cubicBezTo>
                  <a:pt x="712" y="1018"/>
                  <a:pt x="715" y="1021"/>
                  <a:pt x="720" y="1021"/>
                </a:cubicBezTo>
                <a:cubicBezTo>
                  <a:pt x="724" y="1021"/>
                  <a:pt x="727" y="1018"/>
                  <a:pt x="727" y="1014"/>
                </a:cubicBezTo>
                <a:cubicBezTo>
                  <a:pt x="727" y="1011"/>
                  <a:pt x="724" y="1008"/>
                  <a:pt x="720" y="1008"/>
                </a:cubicBezTo>
                <a:close/>
                <a:moveTo>
                  <a:pt x="698" y="1026"/>
                </a:moveTo>
                <a:cubicBezTo>
                  <a:pt x="693" y="1026"/>
                  <a:pt x="690" y="1029"/>
                  <a:pt x="690" y="1033"/>
                </a:cubicBezTo>
                <a:cubicBezTo>
                  <a:pt x="690" y="1037"/>
                  <a:pt x="693" y="1040"/>
                  <a:pt x="698" y="1040"/>
                </a:cubicBezTo>
                <a:cubicBezTo>
                  <a:pt x="702" y="1040"/>
                  <a:pt x="705" y="1037"/>
                  <a:pt x="705" y="1033"/>
                </a:cubicBezTo>
                <a:cubicBezTo>
                  <a:pt x="705" y="1029"/>
                  <a:pt x="702" y="1026"/>
                  <a:pt x="698" y="1026"/>
                </a:cubicBezTo>
                <a:close/>
                <a:moveTo>
                  <a:pt x="720" y="1026"/>
                </a:moveTo>
                <a:cubicBezTo>
                  <a:pt x="715" y="1026"/>
                  <a:pt x="712" y="1029"/>
                  <a:pt x="712" y="1033"/>
                </a:cubicBezTo>
                <a:cubicBezTo>
                  <a:pt x="712" y="1037"/>
                  <a:pt x="715" y="1040"/>
                  <a:pt x="720" y="1040"/>
                </a:cubicBezTo>
                <a:cubicBezTo>
                  <a:pt x="724" y="1040"/>
                  <a:pt x="727" y="1037"/>
                  <a:pt x="727" y="1033"/>
                </a:cubicBezTo>
                <a:cubicBezTo>
                  <a:pt x="727" y="1029"/>
                  <a:pt x="724" y="1026"/>
                  <a:pt x="720" y="1026"/>
                </a:cubicBezTo>
                <a:close/>
                <a:moveTo>
                  <a:pt x="698" y="1046"/>
                </a:moveTo>
                <a:cubicBezTo>
                  <a:pt x="693" y="1046"/>
                  <a:pt x="690" y="1049"/>
                  <a:pt x="690" y="1053"/>
                </a:cubicBezTo>
                <a:cubicBezTo>
                  <a:pt x="690" y="1057"/>
                  <a:pt x="693" y="1060"/>
                  <a:pt x="698" y="1060"/>
                </a:cubicBezTo>
                <a:cubicBezTo>
                  <a:pt x="702" y="1060"/>
                  <a:pt x="705" y="1057"/>
                  <a:pt x="705" y="1053"/>
                </a:cubicBezTo>
                <a:cubicBezTo>
                  <a:pt x="705" y="1049"/>
                  <a:pt x="702" y="1046"/>
                  <a:pt x="698" y="1046"/>
                </a:cubicBezTo>
                <a:close/>
                <a:moveTo>
                  <a:pt x="720" y="1046"/>
                </a:moveTo>
                <a:cubicBezTo>
                  <a:pt x="715" y="1046"/>
                  <a:pt x="712" y="1049"/>
                  <a:pt x="712" y="1053"/>
                </a:cubicBezTo>
                <a:cubicBezTo>
                  <a:pt x="712" y="1057"/>
                  <a:pt x="715" y="1060"/>
                  <a:pt x="720" y="1060"/>
                </a:cubicBezTo>
                <a:cubicBezTo>
                  <a:pt x="724" y="1060"/>
                  <a:pt x="727" y="1057"/>
                  <a:pt x="727" y="1053"/>
                </a:cubicBezTo>
                <a:cubicBezTo>
                  <a:pt x="727" y="1049"/>
                  <a:pt x="724" y="1046"/>
                  <a:pt x="720" y="1046"/>
                </a:cubicBezTo>
                <a:close/>
                <a:moveTo>
                  <a:pt x="742" y="911"/>
                </a:moveTo>
                <a:cubicBezTo>
                  <a:pt x="738" y="911"/>
                  <a:pt x="735" y="914"/>
                  <a:pt x="735" y="918"/>
                </a:cubicBezTo>
                <a:cubicBezTo>
                  <a:pt x="735" y="922"/>
                  <a:pt x="738" y="925"/>
                  <a:pt x="742" y="925"/>
                </a:cubicBezTo>
                <a:cubicBezTo>
                  <a:pt x="747" y="925"/>
                  <a:pt x="750" y="922"/>
                  <a:pt x="750" y="918"/>
                </a:cubicBezTo>
                <a:cubicBezTo>
                  <a:pt x="750" y="914"/>
                  <a:pt x="747" y="911"/>
                  <a:pt x="742" y="911"/>
                </a:cubicBezTo>
                <a:close/>
                <a:moveTo>
                  <a:pt x="764" y="924"/>
                </a:moveTo>
                <a:cubicBezTo>
                  <a:pt x="768" y="924"/>
                  <a:pt x="771" y="922"/>
                  <a:pt x="771" y="917"/>
                </a:cubicBezTo>
                <a:cubicBezTo>
                  <a:pt x="771" y="914"/>
                  <a:pt x="769" y="911"/>
                  <a:pt x="765" y="911"/>
                </a:cubicBezTo>
                <a:cubicBezTo>
                  <a:pt x="761" y="911"/>
                  <a:pt x="756" y="914"/>
                  <a:pt x="756" y="917"/>
                </a:cubicBezTo>
                <a:cubicBezTo>
                  <a:pt x="756" y="922"/>
                  <a:pt x="759" y="924"/>
                  <a:pt x="764" y="924"/>
                </a:cubicBezTo>
                <a:close/>
                <a:moveTo>
                  <a:pt x="742" y="944"/>
                </a:moveTo>
                <a:cubicBezTo>
                  <a:pt x="746" y="944"/>
                  <a:pt x="749" y="940"/>
                  <a:pt x="749" y="937"/>
                </a:cubicBezTo>
                <a:cubicBezTo>
                  <a:pt x="749" y="933"/>
                  <a:pt x="746" y="930"/>
                  <a:pt x="741" y="930"/>
                </a:cubicBezTo>
                <a:cubicBezTo>
                  <a:pt x="737" y="930"/>
                  <a:pt x="734" y="933"/>
                  <a:pt x="734" y="937"/>
                </a:cubicBezTo>
                <a:cubicBezTo>
                  <a:pt x="734" y="940"/>
                  <a:pt x="738" y="944"/>
                  <a:pt x="742" y="944"/>
                </a:cubicBezTo>
                <a:close/>
                <a:moveTo>
                  <a:pt x="764" y="943"/>
                </a:moveTo>
                <a:cubicBezTo>
                  <a:pt x="768" y="943"/>
                  <a:pt x="771" y="940"/>
                  <a:pt x="771" y="937"/>
                </a:cubicBezTo>
                <a:cubicBezTo>
                  <a:pt x="771" y="933"/>
                  <a:pt x="769" y="931"/>
                  <a:pt x="765" y="931"/>
                </a:cubicBezTo>
                <a:cubicBezTo>
                  <a:pt x="761" y="931"/>
                  <a:pt x="756" y="933"/>
                  <a:pt x="756" y="937"/>
                </a:cubicBezTo>
                <a:cubicBezTo>
                  <a:pt x="756" y="940"/>
                  <a:pt x="759" y="943"/>
                  <a:pt x="764" y="943"/>
                </a:cubicBezTo>
                <a:close/>
                <a:moveTo>
                  <a:pt x="742" y="950"/>
                </a:moveTo>
                <a:cubicBezTo>
                  <a:pt x="738" y="950"/>
                  <a:pt x="735" y="953"/>
                  <a:pt x="735" y="957"/>
                </a:cubicBezTo>
                <a:cubicBezTo>
                  <a:pt x="735" y="961"/>
                  <a:pt x="738" y="964"/>
                  <a:pt x="742" y="964"/>
                </a:cubicBezTo>
                <a:cubicBezTo>
                  <a:pt x="747" y="964"/>
                  <a:pt x="750" y="961"/>
                  <a:pt x="750" y="957"/>
                </a:cubicBezTo>
                <a:cubicBezTo>
                  <a:pt x="750" y="953"/>
                  <a:pt x="747" y="950"/>
                  <a:pt x="742" y="950"/>
                </a:cubicBezTo>
                <a:close/>
                <a:moveTo>
                  <a:pt x="765" y="950"/>
                </a:moveTo>
                <a:cubicBezTo>
                  <a:pt x="761" y="950"/>
                  <a:pt x="758" y="953"/>
                  <a:pt x="758" y="957"/>
                </a:cubicBezTo>
                <a:cubicBezTo>
                  <a:pt x="758" y="961"/>
                  <a:pt x="761" y="964"/>
                  <a:pt x="765" y="964"/>
                </a:cubicBezTo>
                <a:cubicBezTo>
                  <a:pt x="770" y="964"/>
                  <a:pt x="773" y="961"/>
                  <a:pt x="773" y="957"/>
                </a:cubicBezTo>
                <a:cubicBezTo>
                  <a:pt x="773" y="953"/>
                  <a:pt x="770" y="950"/>
                  <a:pt x="765" y="950"/>
                </a:cubicBezTo>
                <a:close/>
                <a:moveTo>
                  <a:pt x="742" y="970"/>
                </a:moveTo>
                <a:cubicBezTo>
                  <a:pt x="738" y="970"/>
                  <a:pt x="735" y="973"/>
                  <a:pt x="735" y="977"/>
                </a:cubicBezTo>
                <a:cubicBezTo>
                  <a:pt x="735" y="980"/>
                  <a:pt x="738" y="983"/>
                  <a:pt x="742" y="983"/>
                </a:cubicBezTo>
                <a:cubicBezTo>
                  <a:pt x="747" y="983"/>
                  <a:pt x="750" y="980"/>
                  <a:pt x="750" y="977"/>
                </a:cubicBezTo>
                <a:cubicBezTo>
                  <a:pt x="750" y="973"/>
                  <a:pt x="747" y="970"/>
                  <a:pt x="742" y="970"/>
                </a:cubicBezTo>
                <a:close/>
                <a:moveTo>
                  <a:pt x="765" y="970"/>
                </a:moveTo>
                <a:cubicBezTo>
                  <a:pt x="761" y="970"/>
                  <a:pt x="758" y="973"/>
                  <a:pt x="758" y="977"/>
                </a:cubicBezTo>
                <a:cubicBezTo>
                  <a:pt x="758" y="980"/>
                  <a:pt x="761" y="983"/>
                  <a:pt x="765" y="983"/>
                </a:cubicBezTo>
                <a:cubicBezTo>
                  <a:pt x="770" y="983"/>
                  <a:pt x="773" y="980"/>
                  <a:pt x="773" y="977"/>
                </a:cubicBezTo>
                <a:cubicBezTo>
                  <a:pt x="773" y="973"/>
                  <a:pt x="770" y="970"/>
                  <a:pt x="765" y="970"/>
                </a:cubicBezTo>
                <a:close/>
                <a:moveTo>
                  <a:pt x="742" y="989"/>
                </a:moveTo>
                <a:cubicBezTo>
                  <a:pt x="738" y="989"/>
                  <a:pt x="735" y="992"/>
                  <a:pt x="735" y="996"/>
                </a:cubicBezTo>
                <a:cubicBezTo>
                  <a:pt x="735" y="1000"/>
                  <a:pt x="738" y="1002"/>
                  <a:pt x="742" y="1002"/>
                </a:cubicBezTo>
                <a:cubicBezTo>
                  <a:pt x="747" y="1002"/>
                  <a:pt x="750" y="1000"/>
                  <a:pt x="750" y="996"/>
                </a:cubicBezTo>
                <a:cubicBezTo>
                  <a:pt x="750" y="992"/>
                  <a:pt x="747" y="989"/>
                  <a:pt x="742" y="989"/>
                </a:cubicBezTo>
                <a:close/>
                <a:moveTo>
                  <a:pt x="765" y="989"/>
                </a:moveTo>
                <a:cubicBezTo>
                  <a:pt x="761" y="989"/>
                  <a:pt x="758" y="992"/>
                  <a:pt x="758" y="996"/>
                </a:cubicBezTo>
                <a:cubicBezTo>
                  <a:pt x="758" y="1000"/>
                  <a:pt x="761" y="1002"/>
                  <a:pt x="765" y="1002"/>
                </a:cubicBezTo>
                <a:cubicBezTo>
                  <a:pt x="770" y="1002"/>
                  <a:pt x="773" y="1000"/>
                  <a:pt x="773" y="996"/>
                </a:cubicBezTo>
                <a:cubicBezTo>
                  <a:pt x="773" y="992"/>
                  <a:pt x="770" y="989"/>
                  <a:pt x="765" y="989"/>
                </a:cubicBezTo>
                <a:close/>
                <a:moveTo>
                  <a:pt x="742" y="1009"/>
                </a:moveTo>
                <a:cubicBezTo>
                  <a:pt x="738" y="1009"/>
                  <a:pt x="735" y="1012"/>
                  <a:pt x="735" y="1015"/>
                </a:cubicBezTo>
                <a:cubicBezTo>
                  <a:pt x="735" y="1019"/>
                  <a:pt x="738" y="1022"/>
                  <a:pt x="742" y="1022"/>
                </a:cubicBezTo>
                <a:cubicBezTo>
                  <a:pt x="747" y="1022"/>
                  <a:pt x="750" y="1019"/>
                  <a:pt x="750" y="1015"/>
                </a:cubicBezTo>
                <a:cubicBezTo>
                  <a:pt x="750" y="1012"/>
                  <a:pt x="747" y="1009"/>
                  <a:pt x="742" y="1009"/>
                </a:cubicBezTo>
                <a:close/>
                <a:moveTo>
                  <a:pt x="742" y="1028"/>
                </a:moveTo>
                <a:cubicBezTo>
                  <a:pt x="738" y="1028"/>
                  <a:pt x="735" y="1031"/>
                  <a:pt x="735" y="1034"/>
                </a:cubicBezTo>
                <a:cubicBezTo>
                  <a:pt x="735" y="1038"/>
                  <a:pt x="738" y="1041"/>
                  <a:pt x="742" y="1041"/>
                </a:cubicBezTo>
                <a:cubicBezTo>
                  <a:pt x="747" y="1041"/>
                  <a:pt x="750" y="1038"/>
                  <a:pt x="750" y="1034"/>
                </a:cubicBezTo>
                <a:cubicBezTo>
                  <a:pt x="750" y="1031"/>
                  <a:pt x="747" y="1028"/>
                  <a:pt x="742" y="1028"/>
                </a:cubicBezTo>
                <a:close/>
                <a:moveTo>
                  <a:pt x="786" y="911"/>
                </a:moveTo>
                <a:cubicBezTo>
                  <a:pt x="782" y="911"/>
                  <a:pt x="779" y="914"/>
                  <a:pt x="779" y="917"/>
                </a:cubicBezTo>
                <a:cubicBezTo>
                  <a:pt x="779" y="921"/>
                  <a:pt x="782" y="924"/>
                  <a:pt x="786" y="924"/>
                </a:cubicBezTo>
                <a:cubicBezTo>
                  <a:pt x="791" y="924"/>
                  <a:pt x="794" y="921"/>
                  <a:pt x="794" y="917"/>
                </a:cubicBezTo>
                <a:cubicBezTo>
                  <a:pt x="794" y="914"/>
                  <a:pt x="791" y="911"/>
                  <a:pt x="786" y="911"/>
                </a:cubicBezTo>
                <a:close/>
                <a:moveTo>
                  <a:pt x="808" y="911"/>
                </a:moveTo>
                <a:cubicBezTo>
                  <a:pt x="804" y="911"/>
                  <a:pt x="801" y="914"/>
                  <a:pt x="801" y="917"/>
                </a:cubicBezTo>
                <a:cubicBezTo>
                  <a:pt x="801" y="921"/>
                  <a:pt x="804" y="924"/>
                  <a:pt x="808" y="924"/>
                </a:cubicBezTo>
                <a:cubicBezTo>
                  <a:pt x="813" y="924"/>
                  <a:pt x="816" y="921"/>
                  <a:pt x="816" y="917"/>
                </a:cubicBezTo>
                <a:cubicBezTo>
                  <a:pt x="816" y="914"/>
                  <a:pt x="813" y="911"/>
                  <a:pt x="808" y="911"/>
                </a:cubicBezTo>
                <a:close/>
                <a:moveTo>
                  <a:pt x="786" y="930"/>
                </a:moveTo>
                <a:cubicBezTo>
                  <a:pt x="782" y="930"/>
                  <a:pt x="779" y="933"/>
                  <a:pt x="779" y="937"/>
                </a:cubicBezTo>
                <a:cubicBezTo>
                  <a:pt x="779" y="940"/>
                  <a:pt x="782" y="943"/>
                  <a:pt x="786" y="943"/>
                </a:cubicBezTo>
                <a:cubicBezTo>
                  <a:pt x="791" y="943"/>
                  <a:pt x="794" y="940"/>
                  <a:pt x="794" y="937"/>
                </a:cubicBezTo>
                <a:cubicBezTo>
                  <a:pt x="794" y="933"/>
                  <a:pt x="791" y="930"/>
                  <a:pt x="786" y="930"/>
                </a:cubicBezTo>
                <a:close/>
                <a:moveTo>
                  <a:pt x="808" y="930"/>
                </a:moveTo>
                <a:cubicBezTo>
                  <a:pt x="804" y="930"/>
                  <a:pt x="801" y="933"/>
                  <a:pt x="801" y="937"/>
                </a:cubicBezTo>
                <a:cubicBezTo>
                  <a:pt x="801" y="940"/>
                  <a:pt x="804" y="943"/>
                  <a:pt x="808" y="943"/>
                </a:cubicBezTo>
                <a:cubicBezTo>
                  <a:pt x="813" y="943"/>
                  <a:pt x="816" y="940"/>
                  <a:pt x="816" y="937"/>
                </a:cubicBezTo>
                <a:cubicBezTo>
                  <a:pt x="816" y="933"/>
                  <a:pt x="813" y="930"/>
                  <a:pt x="808" y="930"/>
                </a:cubicBezTo>
                <a:close/>
                <a:moveTo>
                  <a:pt x="786" y="950"/>
                </a:moveTo>
                <a:cubicBezTo>
                  <a:pt x="782" y="950"/>
                  <a:pt x="779" y="953"/>
                  <a:pt x="779" y="956"/>
                </a:cubicBezTo>
                <a:cubicBezTo>
                  <a:pt x="779" y="960"/>
                  <a:pt x="782" y="963"/>
                  <a:pt x="786" y="963"/>
                </a:cubicBezTo>
                <a:cubicBezTo>
                  <a:pt x="791" y="963"/>
                  <a:pt x="794" y="960"/>
                  <a:pt x="794" y="956"/>
                </a:cubicBezTo>
                <a:cubicBezTo>
                  <a:pt x="794" y="953"/>
                  <a:pt x="791" y="950"/>
                  <a:pt x="786" y="950"/>
                </a:cubicBezTo>
                <a:close/>
                <a:moveTo>
                  <a:pt x="808" y="950"/>
                </a:moveTo>
                <a:cubicBezTo>
                  <a:pt x="804" y="950"/>
                  <a:pt x="801" y="953"/>
                  <a:pt x="801" y="956"/>
                </a:cubicBezTo>
                <a:cubicBezTo>
                  <a:pt x="801" y="960"/>
                  <a:pt x="804" y="963"/>
                  <a:pt x="808" y="963"/>
                </a:cubicBezTo>
                <a:cubicBezTo>
                  <a:pt x="813" y="963"/>
                  <a:pt x="816" y="960"/>
                  <a:pt x="816" y="956"/>
                </a:cubicBezTo>
                <a:cubicBezTo>
                  <a:pt x="816" y="953"/>
                  <a:pt x="813" y="950"/>
                  <a:pt x="808" y="950"/>
                </a:cubicBezTo>
                <a:close/>
                <a:moveTo>
                  <a:pt x="786" y="969"/>
                </a:moveTo>
                <a:cubicBezTo>
                  <a:pt x="782" y="969"/>
                  <a:pt x="779" y="972"/>
                  <a:pt x="779" y="976"/>
                </a:cubicBezTo>
                <a:cubicBezTo>
                  <a:pt x="779" y="980"/>
                  <a:pt x="782" y="983"/>
                  <a:pt x="786" y="983"/>
                </a:cubicBezTo>
                <a:cubicBezTo>
                  <a:pt x="791" y="983"/>
                  <a:pt x="794" y="980"/>
                  <a:pt x="794" y="976"/>
                </a:cubicBezTo>
                <a:cubicBezTo>
                  <a:pt x="794" y="972"/>
                  <a:pt x="791" y="969"/>
                  <a:pt x="786" y="969"/>
                </a:cubicBezTo>
                <a:close/>
                <a:moveTo>
                  <a:pt x="830" y="911"/>
                </a:moveTo>
                <a:cubicBezTo>
                  <a:pt x="826" y="911"/>
                  <a:pt x="822" y="914"/>
                  <a:pt x="822" y="917"/>
                </a:cubicBezTo>
                <a:cubicBezTo>
                  <a:pt x="822" y="921"/>
                  <a:pt x="826" y="924"/>
                  <a:pt x="830" y="924"/>
                </a:cubicBezTo>
                <a:cubicBezTo>
                  <a:pt x="834" y="924"/>
                  <a:pt x="838" y="921"/>
                  <a:pt x="838" y="917"/>
                </a:cubicBezTo>
                <a:cubicBezTo>
                  <a:pt x="838" y="914"/>
                  <a:pt x="834" y="911"/>
                  <a:pt x="830" y="911"/>
                </a:cubicBezTo>
                <a:close/>
                <a:moveTo>
                  <a:pt x="698" y="1066"/>
                </a:moveTo>
                <a:cubicBezTo>
                  <a:pt x="693" y="1066"/>
                  <a:pt x="690" y="1069"/>
                  <a:pt x="690" y="1073"/>
                </a:cubicBezTo>
                <a:cubicBezTo>
                  <a:pt x="690" y="1076"/>
                  <a:pt x="693" y="1079"/>
                  <a:pt x="698" y="1079"/>
                </a:cubicBezTo>
                <a:cubicBezTo>
                  <a:pt x="702" y="1079"/>
                  <a:pt x="705" y="1076"/>
                  <a:pt x="705" y="1073"/>
                </a:cubicBezTo>
                <a:cubicBezTo>
                  <a:pt x="705" y="1069"/>
                  <a:pt x="702" y="1066"/>
                  <a:pt x="698" y="1066"/>
                </a:cubicBezTo>
                <a:close/>
                <a:moveTo>
                  <a:pt x="698" y="1085"/>
                </a:moveTo>
                <a:cubicBezTo>
                  <a:pt x="693" y="1085"/>
                  <a:pt x="690" y="1088"/>
                  <a:pt x="690" y="1092"/>
                </a:cubicBezTo>
                <a:cubicBezTo>
                  <a:pt x="690" y="1095"/>
                  <a:pt x="693" y="1098"/>
                  <a:pt x="698" y="1098"/>
                </a:cubicBezTo>
                <a:cubicBezTo>
                  <a:pt x="702" y="1098"/>
                  <a:pt x="705" y="1095"/>
                  <a:pt x="705" y="1092"/>
                </a:cubicBezTo>
                <a:cubicBezTo>
                  <a:pt x="705" y="1088"/>
                  <a:pt x="702" y="1085"/>
                  <a:pt x="698" y="1085"/>
                </a:cubicBezTo>
                <a:close/>
                <a:moveTo>
                  <a:pt x="1232" y="911"/>
                </a:moveTo>
                <a:cubicBezTo>
                  <a:pt x="1228" y="911"/>
                  <a:pt x="1224" y="914"/>
                  <a:pt x="1224" y="917"/>
                </a:cubicBezTo>
                <a:cubicBezTo>
                  <a:pt x="1224" y="921"/>
                  <a:pt x="1228" y="924"/>
                  <a:pt x="1232" y="924"/>
                </a:cubicBezTo>
                <a:cubicBezTo>
                  <a:pt x="1236" y="924"/>
                  <a:pt x="1240" y="921"/>
                  <a:pt x="1240" y="917"/>
                </a:cubicBezTo>
                <a:cubicBezTo>
                  <a:pt x="1240" y="914"/>
                  <a:pt x="1236" y="911"/>
                  <a:pt x="1232" y="911"/>
                </a:cubicBezTo>
                <a:close/>
                <a:moveTo>
                  <a:pt x="1255" y="911"/>
                </a:moveTo>
                <a:cubicBezTo>
                  <a:pt x="1251" y="911"/>
                  <a:pt x="1247" y="914"/>
                  <a:pt x="1247" y="917"/>
                </a:cubicBezTo>
                <a:cubicBezTo>
                  <a:pt x="1247" y="921"/>
                  <a:pt x="1251" y="924"/>
                  <a:pt x="1255" y="924"/>
                </a:cubicBezTo>
                <a:cubicBezTo>
                  <a:pt x="1259" y="924"/>
                  <a:pt x="1263" y="921"/>
                  <a:pt x="1263" y="917"/>
                </a:cubicBezTo>
                <a:cubicBezTo>
                  <a:pt x="1263" y="914"/>
                  <a:pt x="1259" y="911"/>
                  <a:pt x="1255" y="911"/>
                </a:cubicBezTo>
                <a:close/>
                <a:moveTo>
                  <a:pt x="1232" y="930"/>
                </a:moveTo>
                <a:cubicBezTo>
                  <a:pt x="1228" y="930"/>
                  <a:pt x="1224" y="933"/>
                  <a:pt x="1224" y="937"/>
                </a:cubicBezTo>
                <a:cubicBezTo>
                  <a:pt x="1224" y="940"/>
                  <a:pt x="1228" y="943"/>
                  <a:pt x="1232" y="943"/>
                </a:cubicBezTo>
                <a:cubicBezTo>
                  <a:pt x="1236" y="943"/>
                  <a:pt x="1240" y="940"/>
                  <a:pt x="1240" y="937"/>
                </a:cubicBezTo>
                <a:cubicBezTo>
                  <a:pt x="1240" y="933"/>
                  <a:pt x="1236" y="930"/>
                  <a:pt x="1232" y="930"/>
                </a:cubicBezTo>
                <a:close/>
                <a:moveTo>
                  <a:pt x="1255" y="930"/>
                </a:moveTo>
                <a:cubicBezTo>
                  <a:pt x="1251" y="930"/>
                  <a:pt x="1247" y="933"/>
                  <a:pt x="1247" y="937"/>
                </a:cubicBezTo>
                <a:cubicBezTo>
                  <a:pt x="1247" y="940"/>
                  <a:pt x="1251" y="943"/>
                  <a:pt x="1255" y="943"/>
                </a:cubicBezTo>
                <a:cubicBezTo>
                  <a:pt x="1259" y="943"/>
                  <a:pt x="1263" y="940"/>
                  <a:pt x="1263" y="937"/>
                </a:cubicBezTo>
                <a:cubicBezTo>
                  <a:pt x="1263" y="933"/>
                  <a:pt x="1259" y="930"/>
                  <a:pt x="1255" y="930"/>
                </a:cubicBezTo>
                <a:close/>
                <a:moveTo>
                  <a:pt x="1255" y="950"/>
                </a:moveTo>
                <a:cubicBezTo>
                  <a:pt x="1251" y="950"/>
                  <a:pt x="1247" y="953"/>
                  <a:pt x="1247" y="956"/>
                </a:cubicBezTo>
                <a:cubicBezTo>
                  <a:pt x="1247" y="960"/>
                  <a:pt x="1251" y="963"/>
                  <a:pt x="1255" y="963"/>
                </a:cubicBezTo>
                <a:cubicBezTo>
                  <a:pt x="1259" y="963"/>
                  <a:pt x="1263" y="960"/>
                  <a:pt x="1263" y="956"/>
                </a:cubicBezTo>
                <a:cubicBezTo>
                  <a:pt x="1263" y="953"/>
                  <a:pt x="1259" y="950"/>
                  <a:pt x="1255" y="950"/>
                </a:cubicBezTo>
                <a:close/>
                <a:moveTo>
                  <a:pt x="1255" y="969"/>
                </a:moveTo>
                <a:cubicBezTo>
                  <a:pt x="1251" y="969"/>
                  <a:pt x="1247" y="972"/>
                  <a:pt x="1247" y="976"/>
                </a:cubicBezTo>
                <a:cubicBezTo>
                  <a:pt x="1247" y="980"/>
                  <a:pt x="1251" y="983"/>
                  <a:pt x="1255" y="983"/>
                </a:cubicBezTo>
                <a:cubicBezTo>
                  <a:pt x="1259" y="983"/>
                  <a:pt x="1263" y="980"/>
                  <a:pt x="1263" y="976"/>
                </a:cubicBezTo>
                <a:cubicBezTo>
                  <a:pt x="1263" y="972"/>
                  <a:pt x="1259" y="969"/>
                  <a:pt x="1255" y="969"/>
                </a:cubicBezTo>
                <a:close/>
                <a:moveTo>
                  <a:pt x="1255" y="988"/>
                </a:moveTo>
                <a:cubicBezTo>
                  <a:pt x="1251" y="988"/>
                  <a:pt x="1247" y="991"/>
                  <a:pt x="1247" y="995"/>
                </a:cubicBezTo>
                <a:cubicBezTo>
                  <a:pt x="1247" y="999"/>
                  <a:pt x="1251" y="1002"/>
                  <a:pt x="1255" y="1002"/>
                </a:cubicBezTo>
                <a:cubicBezTo>
                  <a:pt x="1259" y="1002"/>
                  <a:pt x="1263" y="999"/>
                  <a:pt x="1263" y="995"/>
                </a:cubicBezTo>
                <a:cubicBezTo>
                  <a:pt x="1263" y="991"/>
                  <a:pt x="1259" y="988"/>
                  <a:pt x="1255" y="988"/>
                </a:cubicBezTo>
                <a:close/>
                <a:moveTo>
                  <a:pt x="1277" y="911"/>
                </a:moveTo>
                <a:cubicBezTo>
                  <a:pt x="1273" y="911"/>
                  <a:pt x="1269" y="914"/>
                  <a:pt x="1269" y="917"/>
                </a:cubicBezTo>
                <a:cubicBezTo>
                  <a:pt x="1269" y="921"/>
                  <a:pt x="1273" y="924"/>
                  <a:pt x="1277" y="924"/>
                </a:cubicBezTo>
                <a:cubicBezTo>
                  <a:pt x="1281" y="924"/>
                  <a:pt x="1285" y="921"/>
                  <a:pt x="1285" y="917"/>
                </a:cubicBezTo>
                <a:cubicBezTo>
                  <a:pt x="1285" y="914"/>
                  <a:pt x="1281" y="911"/>
                  <a:pt x="1277" y="911"/>
                </a:cubicBezTo>
                <a:close/>
                <a:moveTo>
                  <a:pt x="1299" y="911"/>
                </a:moveTo>
                <a:cubicBezTo>
                  <a:pt x="1295" y="911"/>
                  <a:pt x="1291" y="914"/>
                  <a:pt x="1291" y="917"/>
                </a:cubicBezTo>
                <a:cubicBezTo>
                  <a:pt x="1291" y="921"/>
                  <a:pt x="1295" y="924"/>
                  <a:pt x="1299" y="924"/>
                </a:cubicBezTo>
                <a:cubicBezTo>
                  <a:pt x="1303" y="924"/>
                  <a:pt x="1307" y="921"/>
                  <a:pt x="1307" y="917"/>
                </a:cubicBezTo>
                <a:cubicBezTo>
                  <a:pt x="1307" y="914"/>
                  <a:pt x="1303" y="911"/>
                  <a:pt x="1299" y="911"/>
                </a:cubicBezTo>
                <a:close/>
                <a:moveTo>
                  <a:pt x="1277" y="930"/>
                </a:moveTo>
                <a:cubicBezTo>
                  <a:pt x="1273" y="930"/>
                  <a:pt x="1269" y="933"/>
                  <a:pt x="1269" y="937"/>
                </a:cubicBezTo>
                <a:cubicBezTo>
                  <a:pt x="1269" y="940"/>
                  <a:pt x="1273" y="943"/>
                  <a:pt x="1277" y="943"/>
                </a:cubicBezTo>
                <a:cubicBezTo>
                  <a:pt x="1281" y="943"/>
                  <a:pt x="1285" y="940"/>
                  <a:pt x="1285" y="937"/>
                </a:cubicBezTo>
                <a:cubicBezTo>
                  <a:pt x="1285" y="933"/>
                  <a:pt x="1281" y="930"/>
                  <a:pt x="1277" y="930"/>
                </a:cubicBezTo>
                <a:close/>
                <a:moveTo>
                  <a:pt x="1299" y="930"/>
                </a:moveTo>
                <a:cubicBezTo>
                  <a:pt x="1295" y="930"/>
                  <a:pt x="1291" y="933"/>
                  <a:pt x="1291" y="937"/>
                </a:cubicBezTo>
                <a:cubicBezTo>
                  <a:pt x="1291" y="940"/>
                  <a:pt x="1295" y="943"/>
                  <a:pt x="1299" y="943"/>
                </a:cubicBezTo>
                <a:cubicBezTo>
                  <a:pt x="1303" y="943"/>
                  <a:pt x="1307" y="940"/>
                  <a:pt x="1307" y="937"/>
                </a:cubicBezTo>
                <a:cubicBezTo>
                  <a:pt x="1307" y="933"/>
                  <a:pt x="1303" y="930"/>
                  <a:pt x="1299" y="930"/>
                </a:cubicBezTo>
                <a:close/>
                <a:moveTo>
                  <a:pt x="1277" y="950"/>
                </a:moveTo>
                <a:cubicBezTo>
                  <a:pt x="1273" y="950"/>
                  <a:pt x="1269" y="953"/>
                  <a:pt x="1269" y="956"/>
                </a:cubicBezTo>
                <a:cubicBezTo>
                  <a:pt x="1269" y="960"/>
                  <a:pt x="1273" y="963"/>
                  <a:pt x="1277" y="963"/>
                </a:cubicBezTo>
                <a:cubicBezTo>
                  <a:pt x="1281" y="963"/>
                  <a:pt x="1285" y="960"/>
                  <a:pt x="1285" y="956"/>
                </a:cubicBezTo>
                <a:cubicBezTo>
                  <a:pt x="1285" y="953"/>
                  <a:pt x="1281" y="950"/>
                  <a:pt x="1277" y="950"/>
                </a:cubicBezTo>
                <a:close/>
                <a:moveTo>
                  <a:pt x="1299" y="950"/>
                </a:moveTo>
                <a:cubicBezTo>
                  <a:pt x="1295" y="950"/>
                  <a:pt x="1291" y="953"/>
                  <a:pt x="1291" y="956"/>
                </a:cubicBezTo>
                <a:cubicBezTo>
                  <a:pt x="1291" y="960"/>
                  <a:pt x="1295" y="963"/>
                  <a:pt x="1299" y="963"/>
                </a:cubicBezTo>
                <a:cubicBezTo>
                  <a:pt x="1303" y="963"/>
                  <a:pt x="1307" y="960"/>
                  <a:pt x="1307" y="956"/>
                </a:cubicBezTo>
                <a:cubicBezTo>
                  <a:pt x="1307" y="953"/>
                  <a:pt x="1303" y="950"/>
                  <a:pt x="1299" y="950"/>
                </a:cubicBezTo>
                <a:close/>
                <a:moveTo>
                  <a:pt x="1277" y="969"/>
                </a:moveTo>
                <a:cubicBezTo>
                  <a:pt x="1273" y="969"/>
                  <a:pt x="1269" y="972"/>
                  <a:pt x="1269" y="976"/>
                </a:cubicBezTo>
                <a:cubicBezTo>
                  <a:pt x="1269" y="980"/>
                  <a:pt x="1273" y="983"/>
                  <a:pt x="1277" y="983"/>
                </a:cubicBezTo>
                <a:cubicBezTo>
                  <a:pt x="1281" y="983"/>
                  <a:pt x="1285" y="980"/>
                  <a:pt x="1285" y="976"/>
                </a:cubicBezTo>
                <a:cubicBezTo>
                  <a:pt x="1285" y="972"/>
                  <a:pt x="1281" y="969"/>
                  <a:pt x="1277" y="969"/>
                </a:cubicBezTo>
                <a:close/>
                <a:moveTo>
                  <a:pt x="1299" y="969"/>
                </a:moveTo>
                <a:cubicBezTo>
                  <a:pt x="1295" y="969"/>
                  <a:pt x="1291" y="972"/>
                  <a:pt x="1291" y="976"/>
                </a:cubicBezTo>
                <a:cubicBezTo>
                  <a:pt x="1291" y="980"/>
                  <a:pt x="1295" y="983"/>
                  <a:pt x="1299" y="983"/>
                </a:cubicBezTo>
                <a:cubicBezTo>
                  <a:pt x="1303" y="983"/>
                  <a:pt x="1307" y="980"/>
                  <a:pt x="1307" y="976"/>
                </a:cubicBezTo>
                <a:cubicBezTo>
                  <a:pt x="1307" y="972"/>
                  <a:pt x="1303" y="969"/>
                  <a:pt x="1299" y="969"/>
                </a:cubicBezTo>
                <a:close/>
                <a:moveTo>
                  <a:pt x="1277" y="988"/>
                </a:moveTo>
                <a:cubicBezTo>
                  <a:pt x="1273" y="988"/>
                  <a:pt x="1269" y="991"/>
                  <a:pt x="1269" y="995"/>
                </a:cubicBezTo>
                <a:cubicBezTo>
                  <a:pt x="1269" y="999"/>
                  <a:pt x="1273" y="1002"/>
                  <a:pt x="1277" y="1002"/>
                </a:cubicBezTo>
                <a:cubicBezTo>
                  <a:pt x="1281" y="1002"/>
                  <a:pt x="1285" y="999"/>
                  <a:pt x="1285" y="995"/>
                </a:cubicBezTo>
                <a:cubicBezTo>
                  <a:pt x="1285" y="991"/>
                  <a:pt x="1281" y="988"/>
                  <a:pt x="1277" y="988"/>
                </a:cubicBezTo>
                <a:close/>
                <a:moveTo>
                  <a:pt x="1299" y="988"/>
                </a:moveTo>
                <a:cubicBezTo>
                  <a:pt x="1295" y="988"/>
                  <a:pt x="1291" y="991"/>
                  <a:pt x="1291" y="995"/>
                </a:cubicBezTo>
                <a:cubicBezTo>
                  <a:pt x="1291" y="999"/>
                  <a:pt x="1295" y="1002"/>
                  <a:pt x="1299" y="1002"/>
                </a:cubicBezTo>
                <a:cubicBezTo>
                  <a:pt x="1303" y="1002"/>
                  <a:pt x="1307" y="999"/>
                  <a:pt x="1307" y="995"/>
                </a:cubicBezTo>
                <a:cubicBezTo>
                  <a:pt x="1307" y="991"/>
                  <a:pt x="1303" y="988"/>
                  <a:pt x="1299" y="988"/>
                </a:cubicBezTo>
                <a:close/>
                <a:moveTo>
                  <a:pt x="1321" y="911"/>
                </a:moveTo>
                <a:cubicBezTo>
                  <a:pt x="1317" y="911"/>
                  <a:pt x="1313" y="914"/>
                  <a:pt x="1313" y="917"/>
                </a:cubicBezTo>
                <a:cubicBezTo>
                  <a:pt x="1313" y="921"/>
                  <a:pt x="1317" y="924"/>
                  <a:pt x="1321" y="924"/>
                </a:cubicBezTo>
                <a:cubicBezTo>
                  <a:pt x="1325" y="924"/>
                  <a:pt x="1328" y="921"/>
                  <a:pt x="1328" y="917"/>
                </a:cubicBezTo>
                <a:cubicBezTo>
                  <a:pt x="1328" y="914"/>
                  <a:pt x="1325" y="911"/>
                  <a:pt x="1321" y="911"/>
                </a:cubicBezTo>
                <a:close/>
                <a:moveTo>
                  <a:pt x="1344" y="911"/>
                </a:moveTo>
                <a:cubicBezTo>
                  <a:pt x="1339" y="911"/>
                  <a:pt x="1336" y="914"/>
                  <a:pt x="1336" y="917"/>
                </a:cubicBezTo>
                <a:cubicBezTo>
                  <a:pt x="1336" y="921"/>
                  <a:pt x="1339" y="924"/>
                  <a:pt x="1344" y="924"/>
                </a:cubicBezTo>
                <a:cubicBezTo>
                  <a:pt x="1348" y="924"/>
                  <a:pt x="1351" y="921"/>
                  <a:pt x="1351" y="917"/>
                </a:cubicBezTo>
                <a:cubicBezTo>
                  <a:pt x="1351" y="914"/>
                  <a:pt x="1348" y="911"/>
                  <a:pt x="1344" y="911"/>
                </a:cubicBezTo>
                <a:close/>
                <a:moveTo>
                  <a:pt x="1321" y="930"/>
                </a:moveTo>
                <a:cubicBezTo>
                  <a:pt x="1317" y="930"/>
                  <a:pt x="1313" y="933"/>
                  <a:pt x="1313" y="937"/>
                </a:cubicBezTo>
                <a:cubicBezTo>
                  <a:pt x="1313" y="940"/>
                  <a:pt x="1317" y="943"/>
                  <a:pt x="1321" y="943"/>
                </a:cubicBezTo>
                <a:cubicBezTo>
                  <a:pt x="1325" y="943"/>
                  <a:pt x="1328" y="940"/>
                  <a:pt x="1328" y="937"/>
                </a:cubicBezTo>
                <a:cubicBezTo>
                  <a:pt x="1328" y="933"/>
                  <a:pt x="1325" y="930"/>
                  <a:pt x="1321" y="930"/>
                </a:cubicBezTo>
                <a:close/>
                <a:moveTo>
                  <a:pt x="1344" y="930"/>
                </a:moveTo>
                <a:cubicBezTo>
                  <a:pt x="1339" y="930"/>
                  <a:pt x="1336" y="933"/>
                  <a:pt x="1336" y="937"/>
                </a:cubicBezTo>
                <a:cubicBezTo>
                  <a:pt x="1336" y="940"/>
                  <a:pt x="1339" y="943"/>
                  <a:pt x="1344" y="943"/>
                </a:cubicBezTo>
                <a:cubicBezTo>
                  <a:pt x="1348" y="943"/>
                  <a:pt x="1351" y="940"/>
                  <a:pt x="1351" y="937"/>
                </a:cubicBezTo>
                <a:cubicBezTo>
                  <a:pt x="1351" y="933"/>
                  <a:pt x="1348" y="930"/>
                  <a:pt x="1344" y="930"/>
                </a:cubicBezTo>
                <a:close/>
                <a:moveTo>
                  <a:pt x="1321" y="950"/>
                </a:moveTo>
                <a:cubicBezTo>
                  <a:pt x="1317" y="950"/>
                  <a:pt x="1313" y="953"/>
                  <a:pt x="1313" y="956"/>
                </a:cubicBezTo>
                <a:cubicBezTo>
                  <a:pt x="1313" y="960"/>
                  <a:pt x="1317" y="963"/>
                  <a:pt x="1321" y="963"/>
                </a:cubicBezTo>
                <a:cubicBezTo>
                  <a:pt x="1325" y="963"/>
                  <a:pt x="1328" y="960"/>
                  <a:pt x="1328" y="956"/>
                </a:cubicBezTo>
                <a:cubicBezTo>
                  <a:pt x="1328" y="953"/>
                  <a:pt x="1325" y="950"/>
                  <a:pt x="1321" y="950"/>
                </a:cubicBezTo>
                <a:close/>
                <a:moveTo>
                  <a:pt x="1344" y="950"/>
                </a:moveTo>
                <a:cubicBezTo>
                  <a:pt x="1339" y="950"/>
                  <a:pt x="1336" y="953"/>
                  <a:pt x="1336" y="956"/>
                </a:cubicBezTo>
                <a:cubicBezTo>
                  <a:pt x="1336" y="960"/>
                  <a:pt x="1339" y="963"/>
                  <a:pt x="1344" y="963"/>
                </a:cubicBezTo>
                <a:cubicBezTo>
                  <a:pt x="1348" y="963"/>
                  <a:pt x="1351" y="960"/>
                  <a:pt x="1351" y="956"/>
                </a:cubicBezTo>
                <a:cubicBezTo>
                  <a:pt x="1351" y="953"/>
                  <a:pt x="1348" y="950"/>
                  <a:pt x="1344" y="950"/>
                </a:cubicBezTo>
                <a:close/>
                <a:moveTo>
                  <a:pt x="1321" y="969"/>
                </a:moveTo>
                <a:cubicBezTo>
                  <a:pt x="1317" y="969"/>
                  <a:pt x="1313" y="972"/>
                  <a:pt x="1313" y="976"/>
                </a:cubicBezTo>
                <a:cubicBezTo>
                  <a:pt x="1313" y="980"/>
                  <a:pt x="1317" y="983"/>
                  <a:pt x="1321" y="983"/>
                </a:cubicBezTo>
                <a:cubicBezTo>
                  <a:pt x="1325" y="983"/>
                  <a:pt x="1328" y="980"/>
                  <a:pt x="1328" y="976"/>
                </a:cubicBezTo>
                <a:cubicBezTo>
                  <a:pt x="1328" y="972"/>
                  <a:pt x="1325" y="969"/>
                  <a:pt x="1321" y="969"/>
                </a:cubicBezTo>
                <a:close/>
                <a:moveTo>
                  <a:pt x="1366" y="911"/>
                </a:moveTo>
                <a:cubicBezTo>
                  <a:pt x="1362" y="911"/>
                  <a:pt x="1358" y="914"/>
                  <a:pt x="1358" y="917"/>
                </a:cubicBezTo>
                <a:cubicBezTo>
                  <a:pt x="1358" y="921"/>
                  <a:pt x="1362" y="924"/>
                  <a:pt x="1366" y="924"/>
                </a:cubicBezTo>
                <a:cubicBezTo>
                  <a:pt x="1370" y="924"/>
                  <a:pt x="1373" y="921"/>
                  <a:pt x="1373" y="917"/>
                </a:cubicBezTo>
                <a:cubicBezTo>
                  <a:pt x="1373" y="914"/>
                  <a:pt x="1370" y="911"/>
                  <a:pt x="1366" y="911"/>
                </a:cubicBezTo>
                <a:close/>
                <a:moveTo>
                  <a:pt x="1432" y="911"/>
                </a:moveTo>
                <a:cubicBezTo>
                  <a:pt x="1428" y="911"/>
                  <a:pt x="1425" y="914"/>
                  <a:pt x="1425" y="917"/>
                </a:cubicBezTo>
                <a:cubicBezTo>
                  <a:pt x="1425" y="921"/>
                  <a:pt x="1428" y="924"/>
                  <a:pt x="1432" y="924"/>
                </a:cubicBezTo>
                <a:cubicBezTo>
                  <a:pt x="1437" y="924"/>
                  <a:pt x="1440" y="921"/>
                  <a:pt x="1440" y="917"/>
                </a:cubicBezTo>
                <a:cubicBezTo>
                  <a:pt x="1440" y="914"/>
                  <a:pt x="1437" y="911"/>
                  <a:pt x="1432" y="911"/>
                </a:cubicBezTo>
                <a:close/>
                <a:moveTo>
                  <a:pt x="1565" y="97"/>
                </a:moveTo>
                <a:cubicBezTo>
                  <a:pt x="1561" y="97"/>
                  <a:pt x="1558" y="100"/>
                  <a:pt x="1558" y="104"/>
                </a:cubicBezTo>
                <a:cubicBezTo>
                  <a:pt x="1558" y="107"/>
                  <a:pt x="1561" y="110"/>
                  <a:pt x="1565" y="110"/>
                </a:cubicBezTo>
                <a:cubicBezTo>
                  <a:pt x="1570" y="110"/>
                  <a:pt x="1573" y="107"/>
                  <a:pt x="1573" y="104"/>
                </a:cubicBezTo>
                <a:cubicBezTo>
                  <a:pt x="1573" y="100"/>
                  <a:pt x="1570" y="97"/>
                  <a:pt x="1565" y="97"/>
                </a:cubicBezTo>
                <a:close/>
                <a:moveTo>
                  <a:pt x="1565" y="175"/>
                </a:moveTo>
                <a:cubicBezTo>
                  <a:pt x="1561" y="175"/>
                  <a:pt x="1558" y="178"/>
                  <a:pt x="1558" y="182"/>
                </a:cubicBezTo>
                <a:cubicBezTo>
                  <a:pt x="1558" y="185"/>
                  <a:pt x="1561" y="188"/>
                  <a:pt x="1565" y="188"/>
                </a:cubicBezTo>
                <a:cubicBezTo>
                  <a:pt x="1570" y="188"/>
                  <a:pt x="1573" y="185"/>
                  <a:pt x="1573" y="182"/>
                </a:cubicBezTo>
                <a:cubicBezTo>
                  <a:pt x="1573" y="178"/>
                  <a:pt x="1570" y="175"/>
                  <a:pt x="1565" y="175"/>
                </a:cubicBezTo>
                <a:close/>
                <a:moveTo>
                  <a:pt x="1565" y="194"/>
                </a:moveTo>
                <a:cubicBezTo>
                  <a:pt x="1561" y="194"/>
                  <a:pt x="1558" y="197"/>
                  <a:pt x="1558" y="201"/>
                </a:cubicBezTo>
                <a:cubicBezTo>
                  <a:pt x="1558" y="205"/>
                  <a:pt x="1561" y="208"/>
                  <a:pt x="1565" y="208"/>
                </a:cubicBezTo>
                <a:cubicBezTo>
                  <a:pt x="1570" y="208"/>
                  <a:pt x="1573" y="205"/>
                  <a:pt x="1573" y="201"/>
                </a:cubicBezTo>
                <a:cubicBezTo>
                  <a:pt x="1573" y="197"/>
                  <a:pt x="1570" y="194"/>
                  <a:pt x="1565" y="194"/>
                </a:cubicBezTo>
                <a:close/>
                <a:moveTo>
                  <a:pt x="1565" y="214"/>
                </a:moveTo>
                <a:cubicBezTo>
                  <a:pt x="1561" y="214"/>
                  <a:pt x="1558" y="217"/>
                  <a:pt x="1558" y="220"/>
                </a:cubicBezTo>
                <a:cubicBezTo>
                  <a:pt x="1558" y="224"/>
                  <a:pt x="1561" y="227"/>
                  <a:pt x="1565" y="227"/>
                </a:cubicBezTo>
                <a:cubicBezTo>
                  <a:pt x="1570" y="227"/>
                  <a:pt x="1573" y="224"/>
                  <a:pt x="1573" y="220"/>
                </a:cubicBezTo>
                <a:cubicBezTo>
                  <a:pt x="1573" y="217"/>
                  <a:pt x="1570" y="214"/>
                  <a:pt x="1565" y="214"/>
                </a:cubicBezTo>
                <a:close/>
                <a:moveTo>
                  <a:pt x="1565" y="233"/>
                </a:moveTo>
                <a:cubicBezTo>
                  <a:pt x="1561" y="233"/>
                  <a:pt x="1558" y="236"/>
                  <a:pt x="1558" y="239"/>
                </a:cubicBezTo>
                <a:cubicBezTo>
                  <a:pt x="1558" y="243"/>
                  <a:pt x="1561" y="245"/>
                  <a:pt x="1565" y="245"/>
                </a:cubicBezTo>
                <a:cubicBezTo>
                  <a:pt x="1570" y="245"/>
                  <a:pt x="1573" y="243"/>
                  <a:pt x="1573" y="239"/>
                </a:cubicBezTo>
                <a:cubicBezTo>
                  <a:pt x="1573" y="236"/>
                  <a:pt x="1570" y="233"/>
                  <a:pt x="1565" y="233"/>
                </a:cubicBezTo>
                <a:close/>
                <a:moveTo>
                  <a:pt x="1565" y="252"/>
                </a:moveTo>
                <a:cubicBezTo>
                  <a:pt x="1561" y="252"/>
                  <a:pt x="1558" y="255"/>
                  <a:pt x="1558" y="258"/>
                </a:cubicBezTo>
                <a:cubicBezTo>
                  <a:pt x="1558" y="262"/>
                  <a:pt x="1561" y="265"/>
                  <a:pt x="1565" y="265"/>
                </a:cubicBezTo>
                <a:cubicBezTo>
                  <a:pt x="1570" y="265"/>
                  <a:pt x="1573" y="262"/>
                  <a:pt x="1573" y="258"/>
                </a:cubicBezTo>
                <a:cubicBezTo>
                  <a:pt x="1573" y="255"/>
                  <a:pt x="1570" y="252"/>
                  <a:pt x="1565" y="252"/>
                </a:cubicBezTo>
                <a:close/>
                <a:moveTo>
                  <a:pt x="1565" y="271"/>
                </a:moveTo>
                <a:cubicBezTo>
                  <a:pt x="1561" y="271"/>
                  <a:pt x="1558" y="274"/>
                  <a:pt x="1558" y="278"/>
                </a:cubicBezTo>
                <a:cubicBezTo>
                  <a:pt x="1558" y="282"/>
                  <a:pt x="1561" y="285"/>
                  <a:pt x="1565" y="285"/>
                </a:cubicBezTo>
                <a:cubicBezTo>
                  <a:pt x="1570" y="285"/>
                  <a:pt x="1573" y="282"/>
                  <a:pt x="1573" y="278"/>
                </a:cubicBezTo>
                <a:cubicBezTo>
                  <a:pt x="1573" y="274"/>
                  <a:pt x="1570" y="271"/>
                  <a:pt x="1565" y="271"/>
                </a:cubicBezTo>
                <a:close/>
                <a:moveTo>
                  <a:pt x="1700" y="116"/>
                </a:moveTo>
                <a:cubicBezTo>
                  <a:pt x="1696" y="116"/>
                  <a:pt x="1692" y="119"/>
                  <a:pt x="1692" y="123"/>
                </a:cubicBezTo>
                <a:cubicBezTo>
                  <a:pt x="1692" y="127"/>
                  <a:pt x="1696" y="130"/>
                  <a:pt x="1700" y="130"/>
                </a:cubicBezTo>
                <a:cubicBezTo>
                  <a:pt x="1704" y="130"/>
                  <a:pt x="1708" y="127"/>
                  <a:pt x="1708" y="123"/>
                </a:cubicBezTo>
                <a:cubicBezTo>
                  <a:pt x="1708" y="119"/>
                  <a:pt x="1704" y="116"/>
                  <a:pt x="1700" y="116"/>
                </a:cubicBezTo>
                <a:close/>
                <a:moveTo>
                  <a:pt x="1722" y="97"/>
                </a:moveTo>
                <a:cubicBezTo>
                  <a:pt x="1718" y="97"/>
                  <a:pt x="1714" y="100"/>
                  <a:pt x="1714" y="104"/>
                </a:cubicBezTo>
                <a:cubicBezTo>
                  <a:pt x="1714" y="107"/>
                  <a:pt x="1718" y="110"/>
                  <a:pt x="1722" y="110"/>
                </a:cubicBezTo>
                <a:cubicBezTo>
                  <a:pt x="1726" y="110"/>
                  <a:pt x="1730" y="107"/>
                  <a:pt x="1730" y="104"/>
                </a:cubicBezTo>
                <a:cubicBezTo>
                  <a:pt x="1730" y="100"/>
                  <a:pt x="1726" y="97"/>
                  <a:pt x="1722" y="97"/>
                </a:cubicBezTo>
                <a:close/>
                <a:moveTo>
                  <a:pt x="1744" y="97"/>
                </a:moveTo>
                <a:cubicBezTo>
                  <a:pt x="1740" y="97"/>
                  <a:pt x="1736" y="100"/>
                  <a:pt x="1736" y="104"/>
                </a:cubicBezTo>
                <a:cubicBezTo>
                  <a:pt x="1736" y="107"/>
                  <a:pt x="1740" y="110"/>
                  <a:pt x="1744" y="110"/>
                </a:cubicBezTo>
                <a:cubicBezTo>
                  <a:pt x="1748" y="110"/>
                  <a:pt x="1751" y="107"/>
                  <a:pt x="1751" y="104"/>
                </a:cubicBezTo>
                <a:cubicBezTo>
                  <a:pt x="1751" y="100"/>
                  <a:pt x="1748" y="97"/>
                  <a:pt x="1744" y="97"/>
                </a:cubicBezTo>
                <a:close/>
                <a:moveTo>
                  <a:pt x="1722" y="116"/>
                </a:moveTo>
                <a:cubicBezTo>
                  <a:pt x="1718" y="116"/>
                  <a:pt x="1714" y="119"/>
                  <a:pt x="1714" y="123"/>
                </a:cubicBezTo>
                <a:cubicBezTo>
                  <a:pt x="1714" y="127"/>
                  <a:pt x="1718" y="130"/>
                  <a:pt x="1722" y="130"/>
                </a:cubicBezTo>
                <a:cubicBezTo>
                  <a:pt x="1726" y="130"/>
                  <a:pt x="1730" y="127"/>
                  <a:pt x="1730" y="123"/>
                </a:cubicBezTo>
                <a:cubicBezTo>
                  <a:pt x="1730" y="119"/>
                  <a:pt x="1726" y="116"/>
                  <a:pt x="1722" y="116"/>
                </a:cubicBezTo>
                <a:close/>
                <a:moveTo>
                  <a:pt x="1744" y="116"/>
                </a:moveTo>
                <a:cubicBezTo>
                  <a:pt x="1740" y="116"/>
                  <a:pt x="1736" y="119"/>
                  <a:pt x="1736" y="123"/>
                </a:cubicBezTo>
                <a:cubicBezTo>
                  <a:pt x="1736" y="127"/>
                  <a:pt x="1740" y="130"/>
                  <a:pt x="1744" y="130"/>
                </a:cubicBezTo>
                <a:cubicBezTo>
                  <a:pt x="1748" y="130"/>
                  <a:pt x="1751" y="127"/>
                  <a:pt x="1751" y="123"/>
                </a:cubicBezTo>
                <a:cubicBezTo>
                  <a:pt x="1751" y="119"/>
                  <a:pt x="1748" y="116"/>
                  <a:pt x="1744" y="116"/>
                </a:cubicBezTo>
                <a:close/>
                <a:moveTo>
                  <a:pt x="1611" y="136"/>
                </a:moveTo>
                <a:cubicBezTo>
                  <a:pt x="1607" y="136"/>
                  <a:pt x="1603" y="139"/>
                  <a:pt x="1603" y="143"/>
                </a:cubicBezTo>
                <a:cubicBezTo>
                  <a:pt x="1603" y="146"/>
                  <a:pt x="1607" y="149"/>
                  <a:pt x="1611" y="149"/>
                </a:cubicBezTo>
                <a:cubicBezTo>
                  <a:pt x="1615" y="149"/>
                  <a:pt x="1619" y="146"/>
                  <a:pt x="1619" y="143"/>
                </a:cubicBezTo>
                <a:cubicBezTo>
                  <a:pt x="1619" y="139"/>
                  <a:pt x="1615" y="136"/>
                  <a:pt x="1611" y="136"/>
                </a:cubicBezTo>
                <a:close/>
                <a:moveTo>
                  <a:pt x="1589" y="155"/>
                </a:moveTo>
                <a:cubicBezTo>
                  <a:pt x="1585" y="155"/>
                  <a:pt x="1581" y="158"/>
                  <a:pt x="1581" y="162"/>
                </a:cubicBezTo>
                <a:cubicBezTo>
                  <a:pt x="1581" y="166"/>
                  <a:pt x="1585" y="169"/>
                  <a:pt x="1589" y="169"/>
                </a:cubicBezTo>
                <a:cubicBezTo>
                  <a:pt x="1593" y="169"/>
                  <a:pt x="1597" y="166"/>
                  <a:pt x="1597" y="162"/>
                </a:cubicBezTo>
                <a:cubicBezTo>
                  <a:pt x="1597" y="158"/>
                  <a:pt x="1593" y="155"/>
                  <a:pt x="1589" y="155"/>
                </a:cubicBezTo>
                <a:close/>
                <a:moveTo>
                  <a:pt x="1611" y="155"/>
                </a:moveTo>
                <a:cubicBezTo>
                  <a:pt x="1607" y="155"/>
                  <a:pt x="1603" y="158"/>
                  <a:pt x="1603" y="162"/>
                </a:cubicBezTo>
                <a:cubicBezTo>
                  <a:pt x="1603" y="166"/>
                  <a:pt x="1607" y="169"/>
                  <a:pt x="1611" y="169"/>
                </a:cubicBezTo>
                <a:cubicBezTo>
                  <a:pt x="1615" y="169"/>
                  <a:pt x="1619" y="166"/>
                  <a:pt x="1619" y="162"/>
                </a:cubicBezTo>
                <a:cubicBezTo>
                  <a:pt x="1619" y="158"/>
                  <a:pt x="1615" y="155"/>
                  <a:pt x="1611" y="155"/>
                </a:cubicBezTo>
                <a:close/>
                <a:moveTo>
                  <a:pt x="1589" y="175"/>
                </a:moveTo>
                <a:cubicBezTo>
                  <a:pt x="1585" y="175"/>
                  <a:pt x="1581" y="178"/>
                  <a:pt x="1581" y="182"/>
                </a:cubicBezTo>
                <a:cubicBezTo>
                  <a:pt x="1581" y="185"/>
                  <a:pt x="1585" y="188"/>
                  <a:pt x="1589" y="188"/>
                </a:cubicBezTo>
                <a:cubicBezTo>
                  <a:pt x="1593" y="188"/>
                  <a:pt x="1597" y="185"/>
                  <a:pt x="1597" y="182"/>
                </a:cubicBezTo>
                <a:cubicBezTo>
                  <a:pt x="1597" y="178"/>
                  <a:pt x="1593" y="175"/>
                  <a:pt x="1589" y="175"/>
                </a:cubicBezTo>
                <a:close/>
                <a:moveTo>
                  <a:pt x="1611" y="175"/>
                </a:moveTo>
                <a:cubicBezTo>
                  <a:pt x="1607" y="175"/>
                  <a:pt x="1603" y="178"/>
                  <a:pt x="1603" y="182"/>
                </a:cubicBezTo>
                <a:cubicBezTo>
                  <a:pt x="1603" y="185"/>
                  <a:pt x="1607" y="188"/>
                  <a:pt x="1611" y="188"/>
                </a:cubicBezTo>
                <a:cubicBezTo>
                  <a:pt x="1615" y="188"/>
                  <a:pt x="1619" y="185"/>
                  <a:pt x="1619" y="182"/>
                </a:cubicBezTo>
                <a:cubicBezTo>
                  <a:pt x="1619" y="178"/>
                  <a:pt x="1615" y="175"/>
                  <a:pt x="1611" y="175"/>
                </a:cubicBezTo>
                <a:close/>
                <a:moveTo>
                  <a:pt x="1589" y="194"/>
                </a:moveTo>
                <a:cubicBezTo>
                  <a:pt x="1585" y="194"/>
                  <a:pt x="1581" y="197"/>
                  <a:pt x="1581" y="201"/>
                </a:cubicBezTo>
                <a:cubicBezTo>
                  <a:pt x="1581" y="205"/>
                  <a:pt x="1585" y="208"/>
                  <a:pt x="1589" y="208"/>
                </a:cubicBezTo>
                <a:cubicBezTo>
                  <a:pt x="1593" y="208"/>
                  <a:pt x="1597" y="205"/>
                  <a:pt x="1597" y="201"/>
                </a:cubicBezTo>
                <a:cubicBezTo>
                  <a:pt x="1597" y="197"/>
                  <a:pt x="1593" y="194"/>
                  <a:pt x="1589" y="194"/>
                </a:cubicBezTo>
                <a:close/>
                <a:moveTo>
                  <a:pt x="1611" y="194"/>
                </a:moveTo>
                <a:cubicBezTo>
                  <a:pt x="1607" y="194"/>
                  <a:pt x="1603" y="197"/>
                  <a:pt x="1603" y="201"/>
                </a:cubicBezTo>
                <a:cubicBezTo>
                  <a:pt x="1603" y="205"/>
                  <a:pt x="1607" y="208"/>
                  <a:pt x="1611" y="208"/>
                </a:cubicBezTo>
                <a:cubicBezTo>
                  <a:pt x="1615" y="208"/>
                  <a:pt x="1619" y="205"/>
                  <a:pt x="1619" y="201"/>
                </a:cubicBezTo>
                <a:cubicBezTo>
                  <a:pt x="1619" y="197"/>
                  <a:pt x="1615" y="194"/>
                  <a:pt x="1611" y="194"/>
                </a:cubicBezTo>
                <a:close/>
                <a:moveTo>
                  <a:pt x="1589" y="214"/>
                </a:moveTo>
                <a:cubicBezTo>
                  <a:pt x="1585" y="214"/>
                  <a:pt x="1581" y="217"/>
                  <a:pt x="1581" y="220"/>
                </a:cubicBezTo>
                <a:cubicBezTo>
                  <a:pt x="1581" y="224"/>
                  <a:pt x="1585" y="227"/>
                  <a:pt x="1589" y="227"/>
                </a:cubicBezTo>
                <a:cubicBezTo>
                  <a:pt x="1593" y="227"/>
                  <a:pt x="1597" y="224"/>
                  <a:pt x="1597" y="220"/>
                </a:cubicBezTo>
                <a:cubicBezTo>
                  <a:pt x="1597" y="217"/>
                  <a:pt x="1593" y="214"/>
                  <a:pt x="1589" y="214"/>
                </a:cubicBezTo>
                <a:close/>
                <a:moveTo>
                  <a:pt x="1611" y="214"/>
                </a:moveTo>
                <a:cubicBezTo>
                  <a:pt x="1607" y="214"/>
                  <a:pt x="1603" y="217"/>
                  <a:pt x="1603" y="220"/>
                </a:cubicBezTo>
                <a:cubicBezTo>
                  <a:pt x="1603" y="224"/>
                  <a:pt x="1607" y="227"/>
                  <a:pt x="1611" y="227"/>
                </a:cubicBezTo>
                <a:cubicBezTo>
                  <a:pt x="1615" y="227"/>
                  <a:pt x="1619" y="224"/>
                  <a:pt x="1619" y="220"/>
                </a:cubicBezTo>
                <a:cubicBezTo>
                  <a:pt x="1619" y="217"/>
                  <a:pt x="1615" y="214"/>
                  <a:pt x="1611" y="214"/>
                </a:cubicBezTo>
                <a:close/>
                <a:moveTo>
                  <a:pt x="1589" y="233"/>
                </a:moveTo>
                <a:cubicBezTo>
                  <a:pt x="1585" y="233"/>
                  <a:pt x="1581" y="236"/>
                  <a:pt x="1581" y="239"/>
                </a:cubicBezTo>
                <a:cubicBezTo>
                  <a:pt x="1581" y="243"/>
                  <a:pt x="1585" y="245"/>
                  <a:pt x="1589" y="245"/>
                </a:cubicBezTo>
                <a:cubicBezTo>
                  <a:pt x="1593" y="245"/>
                  <a:pt x="1597" y="243"/>
                  <a:pt x="1597" y="239"/>
                </a:cubicBezTo>
                <a:cubicBezTo>
                  <a:pt x="1597" y="236"/>
                  <a:pt x="1593" y="233"/>
                  <a:pt x="1589" y="233"/>
                </a:cubicBezTo>
                <a:close/>
                <a:moveTo>
                  <a:pt x="1611" y="233"/>
                </a:moveTo>
                <a:cubicBezTo>
                  <a:pt x="1607" y="233"/>
                  <a:pt x="1603" y="236"/>
                  <a:pt x="1603" y="239"/>
                </a:cubicBezTo>
                <a:cubicBezTo>
                  <a:pt x="1603" y="243"/>
                  <a:pt x="1607" y="245"/>
                  <a:pt x="1611" y="245"/>
                </a:cubicBezTo>
                <a:cubicBezTo>
                  <a:pt x="1615" y="245"/>
                  <a:pt x="1619" y="243"/>
                  <a:pt x="1619" y="239"/>
                </a:cubicBezTo>
                <a:cubicBezTo>
                  <a:pt x="1619" y="236"/>
                  <a:pt x="1615" y="233"/>
                  <a:pt x="1611" y="233"/>
                </a:cubicBezTo>
                <a:close/>
                <a:moveTo>
                  <a:pt x="1589" y="252"/>
                </a:moveTo>
                <a:cubicBezTo>
                  <a:pt x="1585" y="252"/>
                  <a:pt x="1581" y="255"/>
                  <a:pt x="1581" y="258"/>
                </a:cubicBezTo>
                <a:cubicBezTo>
                  <a:pt x="1581" y="262"/>
                  <a:pt x="1585" y="265"/>
                  <a:pt x="1589" y="265"/>
                </a:cubicBezTo>
                <a:cubicBezTo>
                  <a:pt x="1593" y="265"/>
                  <a:pt x="1597" y="262"/>
                  <a:pt x="1597" y="258"/>
                </a:cubicBezTo>
                <a:cubicBezTo>
                  <a:pt x="1597" y="255"/>
                  <a:pt x="1593" y="252"/>
                  <a:pt x="1589" y="252"/>
                </a:cubicBezTo>
                <a:close/>
                <a:moveTo>
                  <a:pt x="1611" y="252"/>
                </a:moveTo>
                <a:cubicBezTo>
                  <a:pt x="1607" y="252"/>
                  <a:pt x="1603" y="255"/>
                  <a:pt x="1603" y="258"/>
                </a:cubicBezTo>
                <a:cubicBezTo>
                  <a:pt x="1603" y="262"/>
                  <a:pt x="1607" y="265"/>
                  <a:pt x="1611" y="265"/>
                </a:cubicBezTo>
                <a:cubicBezTo>
                  <a:pt x="1615" y="265"/>
                  <a:pt x="1619" y="262"/>
                  <a:pt x="1619" y="258"/>
                </a:cubicBezTo>
                <a:cubicBezTo>
                  <a:pt x="1619" y="255"/>
                  <a:pt x="1615" y="252"/>
                  <a:pt x="1611" y="252"/>
                </a:cubicBezTo>
                <a:close/>
                <a:moveTo>
                  <a:pt x="1589" y="271"/>
                </a:moveTo>
                <a:cubicBezTo>
                  <a:pt x="1585" y="271"/>
                  <a:pt x="1581" y="274"/>
                  <a:pt x="1581" y="278"/>
                </a:cubicBezTo>
                <a:cubicBezTo>
                  <a:pt x="1581" y="282"/>
                  <a:pt x="1585" y="285"/>
                  <a:pt x="1589" y="285"/>
                </a:cubicBezTo>
                <a:cubicBezTo>
                  <a:pt x="1593" y="285"/>
                  <a:pt x="1597" y="282"/>
                  <a:pt x="1597" y="278"/>
                </a:cubicBezTo>
                <a:cubicBezTo>
                  <a:pt x="1597" y="274"/>
                  <a:pt x="1593" y="271"/>
                  <a:pt x="1589" y="271"/>
                </a:cubicBezTo>
                <a:close/>
                <a:moveTo>
                  <a:pt x="1611" y="271"/>
                </a:moveTo>
                <a:cubicBezTo>
                  <a:pt x="1607" y="271"/>
                  <a:pt x="1603" y="274"/>
                  <a:pt x="1603" y="278"/>
                </a:cubicBezTo>
                <a:cubicBezTo>
                  <a:pt x="1603" y="282"/>
                  <a:pt x="1607" y="285"/>
                  <a:pt x="1611" y="285"/>
                </a:cubicBezTo>
                <a:cubicBezTo>
                  <a:pt x="1615" y="285"/>
                  <a:pt x="1619" y="282"/>
                  <a:pt x="1619" y="278"/>
                </a:cubicBezTo>
                <a:cubicBezTo>
                  <a:pt x="1619" y="274"/>
                  <a:pt x="1615" y="271"/>
                  <a:pt x="1611" y="271"/>
                </a:cubicBezTo>
                <a:close/>
                <a:moveTo>
                  <a:pt x="1655" y="136"/>
                </a:moveTo>
                <a:cubicBezTo>
                  <a:pt x="1651" y="136"/>
                  <a:pt x="1648" y="139"/>
                  <a:pt x="1648" y="143"/>
                </a:cubicBezTo>
                <a:cubicBezTo>
                  <a:pt x="1648" y="146"/>
                  <a:pt x="1651" y="149"/>
                  <a:pt x="1655" y="149"/>
                </a:cubicBezTo>
                <a:cubicBezTo>
                  <a:pt x="1659" y="149"/>
                  <a:pt x="1662" y="146"/>
                  <a:pt x="1662" y="143"/>
                </a:cubicBezTo>
                <a:cubicBezTo>
                  <a:pt x="1662" y="139"/>
                  <a:pt x="1659" y="136"/>
                  <a:pt x="1655" y="136"/>
                </a:cubicBezTo>
                <a:close/>
                <a:moveTo>
                  <a:pt x="1633" y="155"/>
                </a:moveTo>
                <a:cubicBezTo>
                  <a:pt x="1629" y="155"/>
                  <a:pt x="1625" y="158"/>
                  <a:pt x="1625" y="162"/>
                </a:cubicBezTo>
                <a:cubicBezTo>
                  <a:pt x="1625" y="166"/>
                  <a:pt x="1629" y="169"/>
                  <a:pt x="1633" y="169"/>
                </a:cubicBezTo>
                <a:cubicBezTo>
                  <a:pt x="1637" y="169"/>
                  <a:pt x="1641" y="166"/>
                  <a:pt x="1641" y="162"/>
                </a:cubicBezTo>
                <a:cubicBezTo>
                  <a:pt x="1641" y="158"/>
                  <a:pt x="1637" y="155"/>
                  <a:pt x="1633" y="155"/>
                </a:cubicBezTo>
                <a:close/>
                <a:moveTo>
                  <a:pt x="1655" y="155"/>
                </a:moveTo>
                <a:cubicBezTo>
                  <a:pt x="1651" y="155"/>
                  <a:pt x="1648" y="158"/>
                  <a:pt x="1648" y="162"/>
                </a:cubicBezTo>
                <a:cubicBezTo>
                  <a:pt x="1648" y="166"/>
                  <a:pt x="1651" y="169"/>
                  <a:pt x="1655" y="169"/>
                </a:cubicBezTo>
                <a:cubicBezTo>
                  <a:pt x="1659" y="169"/>
                  <a:pt x="1662" y="166"/>
                  <a:pt x="1662" y="162"/>
                </a:cubicBezTo>
                <a:cubicBezTo>
                  <a:pt x="1662" y="158"/>
                  <a:pt x="1659" y="155"/>
                  <a:pt x="1655" y="155"/>
                </a:cubicBezTo>
                <a:close/>
                <a:moveTo>
                  <a:pt x="1633" y="175"/>
                </a:moveTo>
                <a:cubicBezTo>
                  <a:pt x="1629" y="175"/>
                  <a:pt x="1625" y="178"/>
                  <a:pt x="1625" y="182"/>
                </a:cubicBezTo>
                <a:cubicBezTo>
                  <a:pt x="1625" y="185"/>
                  <a:pt x="1629" y="188"/>
                  <a:pt x="1633" y="188"/>
                </a:cubicBezTo>
                <a:cubicBezTo>
                  <a:pt x="1637" y="188"/>
                  <a:pt x="1641" y="185"/>
                  <a:pt x="1641" y="182"/>
                </a:cubicBezTo>
                <a:cubicBezTo>
                  <a:pt x="1641" y="178"/>
                  <a:pt x="1637" y="175"/>
                  <a:pt x="1633" y="175"/>
                </a:cubicBezTo>
                <a:close/>
                <a:moveTo>
                  <a:pt x="1655" y="175"/>
                </a:moveTo>
                <a:cubicBezTo>
                  <a:pt x="1651" y="175"/>
                  <a:pt x="1648" y="178"/>
                  <a:pt x="1648" y="182"/>
                </a:cubicBezTo>
                <a:cubicBezTo>
                  <a:pt x="1648" y="185"/>
                  <a:pt x="1651" y="188"/>
                  <a:pt x="1655" y="188"/>
                </a:cubicBezTo>
                <a:cubicBezTo>
                  <a:pt x="1659" y="188"/>
                  <a:pt x="1662" y="185"/>
                  <a:pt x="1662" y="182"/>
                </a:cubicBezTo>
                <a:cubicBezTo>
                  <a:pt x="1662" y="178"/>
                  <a:pt x="1659" y="175"/>
                  <a:pt x="1655" y="175"/>
                </a:cubicBezTo>
                <a:close/>
                <a:moveTo>
                  <a:pt x="1633" y="194"/>
                </a:moveTo>
                <a:cubicBezTo>
                  <a:pt x="1629" y="194"/>
                  <a:pt x="1625" y="197"/>
                  <a:pt x="1625" y="201"/>
                </a:cubicBezTo>
                <a:cubicBezTo>
                  <a:pt x="1625" y="205"/>
                  <a:pt x="1629" y="208"/>
                  <a:pt x="1633" y="208"/>
                </a:cubicBezTo>
                <a:cubicBezTo>
                  <a:pt x="1637" y="208"/>
                  <a:pt x="1641" y="205"/>
                  <a:pt x="1641" y="201"/>
                </a:cubicBezTo>
                <a:cubicBezTo>
                  <a:pt x="1641" y="197"/>
                  <a:pt x="1637" y="194"/>
                  <a:pt x="1633" y="194"/>
                </a:cubicBezTo>
                <a:close/>
                <a:moveTo>
                  <a:pt x="1655" y="194"/>
                </a:moveTo>
                <a:cubicBezTo>
                  <a:pt x="1651" y="194"/>
                  <a:pt x="1648" y="197"/>
                  <a:pt x="1648" y="201"/>
                </a:cubicBezTo>
                <a:cubicBezTo>
                  <a:pt x="1648" y="205"/>
                  <a:pt x="1651" y="208"/>
                  <a:pt x="1655" y="208"/>
                </a:cubicBezTo>
                <a:cubicBezTo>
                  <a:pt x="1659" y="208"/>
                  <a:pt x="1662" y="205"/>
                  <a:pt x="1662" y="201"/>
                </a:cubicBezTo>
                <a:cubicBezTo>
                  <a:pt x="1662" y="197"/>
                  <a:pt x="1659" y="194"/>
                  <a:pt x="1655" y="194"/>
                </a:cubicBezTo>
                <a:close/>
                <a:moveTo>
                  <a:pt x="1633" y="214"/>
                </a:moveTo>
                <a:cubicBezTo>
                  <a:pt x="1629" y="214"/>
                  <a:pt x="1625" y="217"/>
                  <a:pt x="1625" y="220"/>
                </a:cubicBezTo>
                <a:cubicBezTo>
                  <a:pt x="1625" y="224"/>
                  <a:pt x="1629" y="227"/>
                  <a:pt x="1633" y="227"/>
                </a:cubicBezTo>
                <a:cubicBezTo>
                  <a:pt x="1637" y="227"/>
                  <a:pt x="1641" y="224"/>
                  <a:pt x="1641" y="220"/>
                </a:cubicBezTo>
                <a:cubicBezTo>
                  <a:pt x="1641" y="217"/>
                  <a:pt x="1637" y="214"/>
                  <a:pt x="1633" y="214"/>
                </a:cubicBezTo>
                <a:close/>
                <a:moveTo>
                  <a:pt x="1655" y="214"/>
                </a:moveTo>
                <a:cubicBezTo>
                  <a:pt x="1651" y="214"/>
                  <a:pt x="1648" y="217"/>
                  <a:pt x="1648" y="220"/>
                </a:cubicBezTo>
                <a:cubicBezTo>
                  <a:pt x="1648" y="224"/>
                  <a:pt x="1651" y="227"/>
                  <a:pt x="1655" y="227"/>
                </a:cubicBezTo>
                <a:cubicBezTo>
                  <a:pt x="1659" y="227"/>
                  <a:pt x="1662" y="224"/>
                  <a:pt x="1662" y="220"/>
                </a:cubicBezTo>
                <a:cubicBezTo>
                  <a:pt x="1662" y="217"/>
                  <a:pt x="1659" y="214"/>
                  <a:pt x="1655" y="214"/>
                </a:cubicBezTo>
                <a:close/>
                <a:moveTo>
                  <a:pt x="1633" y="233"/>
                </a:moveTo>
                <a:cubicBezTo>
                  <a:pt x="1629" y="233"/>
                  <a:pt x="1625" y="236"/>
                  <a:pt x="1625" y="239"/>
                </a:cubicBezTo>
                <a:cubicBezTo>
                  <a:pt x="1625" y="243"/>
                  <a:pt x="1629" y="245"/>
                  <a:pt x="1633" y="245"/>
                </a:cubicBezTo>
                <a:cubicBezTo>
                  <a:pt x="1637" y="245"/>
                  <a:pt x="1641" y="243"/>
                  <a:pt x="1641" y="239"/>
                </a:cubicBezTo>
                <a:cubicBezTo>
                  <a:pt x="1641" y="236"/>
                  <a:pt x="1637" y="233"/>
                  <a:pt x="1633" y="233"/>
                </a:cubicBezTo>
                <a:close/>
                <a:moveTo>
                  <a:pt x="1655" y="233"/>
                </a:moveTo>
                <a:cubicBezTo>
                  <a:pt x="1651" y="233"/>
                  <a:pt x="1648" y="236"/>
                  <a:pt x="1648" y="239"/>
                </a:cubicBezTo>
                <a:cubicBezTo>
                  <a:pt x="1648" y="243"/>
                  <a:pt x="1651" y="245"/>
                  <a:pt x="1655" y="245"/>
                </a:cubicBezTo>
                <a:cubicBezTo>
                  <a:pt x="1659" y="245"/>
                  <a:pt x="1662" y="243"/>
                  <a:pt x="1662" y="239"/>
                </a:cubicBezTo>
                <a:cubicBezTo>
                  <a:pt x="1662" y="236"/>
                  <a:pt x="1659" y="233"/>
                  <a:pt x="1655" y="233"/>
                </a:cubicBezTo>
                <a:close/>
                <a:moveTo>
                  <a:pt x="1633" y="252"/>
                </a:moveTo>
                <a:cubicBezTo>
                  <a:pt x="1629" y="252"/>
                  <a:pt x="1625" y="255"/>
                  <a:pt x="1625" y="258"/>
                </a:cubicBezTo>
                <a:cubicBezTo>
                  <a:pt x="1625" y="262"/>
                  <a:pt x="1629" y="265"/>
                  <a:pt x="1633" y="265"/>
                </a:cubicBezTo>
                <a:cubicBezTo>
                  <a:pt x="1637" y="265"/>
                  <a:pt x="1641" y="262"/>
                  <a:pt x="1641" y="258"/>
                </a:cubicBezTo>
                <a:cubicBezTo>
                  <a:pt x="1641" y="255"/>
                  <a:pt x="1637" y="252"/>
                  <a:pt x="1633" y="252"/>
                </a:cubicBezTo>
                <a:close/>
                <a:moveTo>
                  <a:pt x="1655" y="252"/>
                </a:moveTo>
                <a:cubicBezTo>
                  <a:pt x="1651" y="252"/>
                  <a:pt x="1648" y="255"/>
                  <a:pt x="1648" y="258"/>
                </a:cubicBezTo>
                <a:cubicBezTo>
                  <a:pt x="1648" y="262"/>
                  <a:pt x="1651" y="265"/>
                  <a:pt x="1655" y="265"/>
                </a:cubicBezTo>
                <a:cubicBezTo>
                  <a:pt x="1659" y="265"/>
                  <a:pt x="1662" y="262"/>
                  <a:pt x="1662" y="258"/>
                </a:cubicBezTo>
                <a:cubicBezTo>
                  <a:pt x="1662" y="255"/>
                  <a:pt x="1659" y="252"/>
                  <a:pt x="1655" y="252"/>
                </a:cubicBezTo>
                <a:close/>
                <a:moveTo>
                  <a:pt x="1633" y="271"/>
                </a:moveTo>
                <a:cubicBezTo>
                  <a:pt x="1629" y="271"/>
                  <a:pt x="1625" y="274"/>
                  <a:pt x="1625" y="278"/>
                </a:cubicBezTo>
                <a:cubicBezTo>
                  <a:pt x="1625" y="282"/>
                  <a:pt x="1629" y="285"/>
                  <a:pt x="1633" y="285"/>
                </a:cubicBezTo>
                <a:cubicBezTo>
                  <a:pt x="1637" y="285"/>
                  <a:pt x="1641" y="282"/>
                  <a:pt x="1641" y="278"/>
                </a:cubicBezTo>
                <a:cubicBezTo>
                  <a:pt x="1641" y="274"/>
                  <a:pt x="1637" y="271"/>
                  <a:pt x="1633" y="271"/>
                </a:cubicBezTo>
                <a:close/>
                <a:moveTo>
                  <a:pt x="1655" y="271"/>
                </a:moveTo>
                <a:cubicBezTo>
                  <a:pt x="1651" y="271"/>
                  <a:pt x="1648" y="274"/>
                  <a:pt x="1648" y="278"/>
                </a:cubicBezTo>
                <a:cubicBezTo>
                  <a:pt x="1648" y="282"/>
                  <a:pt x="1651" y="285"/>
                  <a:pt x="1655" y="285"/>
                </a:cubicBezTo>
                <a:cubicBezTo>
                  <a:pt x="1659" y="285"/>
                  <a:pt x="1662" y="282"/>
                  <a:pt x="1662" y="278"/>
                </a:cubicBezTo>
                <a:cubicBezTo>
                  <a:pt x="1662" y="274"/>
                  <a:pt x="1659" y="271"/>
                  <a:pt x="1655" y="271"/>
                </a:cubicBezTo>
                <a:close/>
                <a:moveTo>
                  <a:pt x="1677" y="136"/>
                </a:moveTo>
                <a:cubicBezTo>
                  <a:pt x="1673" y="136"/>
                  <a:pt x="1670" y="139"/>
                  <a:pt x="1670" y="143"/>
                </a:cubicBezTo>
                <a:cubicBezTo>
                  <a:pt x="1670" y="146"/>
                  <a:pt x="1673" y="149"/>
                  <a:pt x="1677" y="149"/>
                </a:cubicBezTo>
                <a:cubicBezTo>
                  <a:pt x="1682" y="149"/>
                  <a:pt x="1685" y="146"/>
                  <a:pt x="1685" y="143"/>
                </a:cubicBezTo>
                <a:cubicBezTo>
                  <a:pt x="1685" y="139"/>
                  <a:pt x="1682" y="136"/>
                  <a:pt x="1677" y="136"/>
                </a:cubicBezTo>
                <a:close/>
                <a:moveTo>
                  <a:pt x="1700" y="136"/>
                </a:moveTo>
                <a:cubicBezTo>
                  <a:pt x="1696" y="136"/>
                  <a:pt x="1692" y="139"/>
                  <a:pt x="1692" y="143"/>
                </a:cubicBezTo>
                <a:cubicBezTo>
                  <a:pt x="1692" y="146"/>
                  <a:pt x="1696" y="149"/>
                  <a:pt x="1700" y="149"/>
                </a:cubicBezTo>
                <a:cubicBezTo>
                  <a:pt x="1704" y="149"/>
                  <a:pt x="1708" y="146"/>
                  <a:pt x="1708" y="143"/>
                </a:cubicBezTo>
                <a:cubicBezTo>
                  <a:pt x="1708" y="139"/>
                  <a:pt x="1704" y="136"/>
                  <a:pt x="1700" y="136"/>
                </a:cubicBezTo>
                <a:close/>
                <a:moveTo>
                  <a:pt x="1677" y="155"/>
                </a:moveTo>
                <a:cubicBezTo>
                  <a:pt x="1673" y="155"/>
                  <a:pt x="1670" y="158"/>
                  <a:pt x="1670" y="162"/>
                </a:cubicBezTo>
                <a:cubicBezTo>
                  <a:pt x="1670" y="166"/>
                  <a:pt x="1673" y="169"/>
                  <a:pt x="1677" y="169"/>
                </a:cubicBezTo>
                <a:cubicBezTo>
                  <a:pt x="1682" y="169"/>
                  <a:pt x="1685" y="166"/>
                  <a:pt x="1685" y="162"/>
                </a:cubicBezTo>
                <a:cubicBezTo>
                  <a:pt x="1685" y="158"/>
                  <a:pt x="1682" y="155"/>
                  <a:pt x="1677" y="155"/>
                </a:cubicBezTo>
                <a:close/>
                <a:moveTo>
                  <a:pt x="1700" y="155"/>
                </a:moveTo>
                <a:cubicBezTo>
                  <a:pt x="1696" y="155"/>
                  <a:pt x="1692" y="158"/>
                  <a:pt x="1692" y="162"/>
                </a:cubicBezTo>
                <a:cubicBezTo>
                  <a:pt x="1692" y="166"/>
                  <a:pt x="1696" y="169"/>
                  <a:pt x="1700" y="169"/>
                </a:cubicBezTo>
                <a:cubicBezTo>
                  <a:pt x="1704" y="169"/>
                  <a:pt x="1708" y="166"/>
                  <a:pt x="1708" y="162"/>
                </a:cubicBezTo>
                <a:cubicBezTo>
                  <a:pt x="1708" y="158"/>
                  <a:pt x="1704" y="155"/>
                  <a:pt x="1700" y="155"/>
                </a:cubicBezTo>
                <a:close/>
                <a:moveTo>
                  <a:pt x="1677" y="175"/>
                </a:moveTo>
                <a:cubicBezTo>
                  <a:pt x="1673" y="175"/>
                  <a:pt x="1670" y="178"/>
                  <a:pt x="1670" y="182"/>
                </a:cubicBezTo>
                <a:cubicBezTo>
                  <a:pt x="1670" y="185"/>
                  <a:pt x="1673" y="188"/>
                  <a:pt x="1677" y="188"/>
                </a:cubicBezTo>
                <a:cubicBezTo>
                  <a:pt x="1682" y="188"/>
                  <a:pt x="1685" y="185"/>
                  <a:pt x="1685" y="182"/>
                </a:cubicBezTo>
                <a:cubicBezTo>
                  <a:pt x="1685" y="178"/>
                  <a:pt x="1682" y="175"/>
                  <a:pt x="1677" y="175"/>
                </a:cubicBezTo>
                <a:close/>
                <a:moveTo>
                  <a:pt x="1700" y="175"/>
                </a:moveTo>
                <a:cubicBezTo>
                  <a:pt x="1696" y="175"/>
                  <a:pt x="1692" y="178"/>
                  <a:pt x="1692" y="182"/>
                </a:cubicBezTo>
                <a:cubicBezTo>
                  <a:pt x="1692" y="185"/>
                  <a:pt x="1696" y="188"/>
                  <a:pt x="1700" y="188"/>
                </a:cubicBezTo>
                <a:cubicBezTo>
                  <a:pt x="1704" y="188"/>
                  <a:pt x="1708" y="185"/>
                  <a:pt x="1708" y="182"/>
                </a:cubicBezTo>
                <a:cubicBezTo>
                  <a:pt x="1708" y="178"/>
                  <a:pt x="1704" y="175"/>
                  <a:pt x="1700" y="175"/>
                </a:cubicBezTo>
                <a:close/>
                <a:moveTo>
                  <a:pt x="1677" y="194"/>
                </a:moveTo>
                <a:cubicBezTo>
                  <a:pt x="1673" y="194"/>
                  <a:pt x="1670" y="197"/>
                  <a:pt x="1670" y="201"/>
                </a:cubicBezTo>
                <a:cubicBezTo>
                  <a:pt x="1670" y="205"/>
                  <a:pt x="1673" y="208"/>
                  <a:pt x="1677" y="208"/>
                </a:cubicBezTo>
                <a:cubicBezTo>
                  <a:pt x="1682" y="208"/>
                  <a:pt x="1685" y="205"/>
                  <a:pt x="1685" y="201"/>
                </a:cubicBezTo>
                <a:cubicBezTo>
                  <a:pt x="1685" y="197"/>
                  <a:pt x="1682" y="194"/>
                  <a:pt x="1677" y="194"/>
                </a:cubicBezTo>
                <a:close/>
                <a:moveTo>
                  <a:pt x="1700" y="194"/>
                </a:moveTo>
                <a:cubicBezTo>
                  <a:pt x="1696" y="194"/>
                  <a:pt x="1692" y="197"/>
                  <a:pt x="1692" y="201"/>
                </a:cubicBezTo>
                <a:cubicBezTo>
                  <a:pt x="1692" y="205"/>
                  <a:pt x="1696" y="208"/>
                  <a:pt x="1700" y="208"/>
                </a:cubicBezTo>
                <a:cubicBezTo>
                  <a:pt x="1704" y="208"/>
                  <a:pt x="1708" y="205"/>
                  <a:pt x="1708" y="201"/>
                </a:cubicBezTo>
                <a:cubicBezTo>
                  <a:pt x="1708" y="197"/>
                  <a:pt x="1704" y="194"/>
                  <a:pt x="1700" y="194"/>
                </a:cubicBezTo>
                <a:close/>
                <a:moveTo>
                  <a:pt x="1677" y="214"/>
                </a:moveTo>
                <a:cubicBezTo>
                  <a:pt x="1673" y="214"/>
                  <a:pt x="1670" y="217"/>
                  <a:pt x="1670" y="220"/>
                </a:cubicBezTo>
                <a:cubicBezTo>
                  <a:pt x="1670" y="224"/>
                  <a:pt x="1673" y="227"/>
                  <a:pt x="1677" y="227"/>
                </a:cubicBezTo>
                <a:cubicBezTo>
                  <a:pt x="1682" y="227"/>
                  <a:pt x="1685" y="224"/>
                  <a:pt x="1685" y="220"/>
                </a:cubicBezTo>
                <a:cubicBezTo>
                  <a:pt x="1685" y="217"/>
                  <a:pt x="1682" y="214"/>
                  <a:pt x="1677" y="214"/>
                </a:cubicBezTo>
                <a:close/>
                <a:moveTo>
                  <a:pt x="1700" y="214"/>
                </a:moveTo>
                <a:cubicBezTo>
                  <a:pt x="1696" y="214"/>
                  <a:pt x="1692" y="217"/>
                  <a:pt x="1692" y="220"/>
                </a:cubicBezTo>
                <a:cubicBezTo>
                  <a:pt x="1692" y="224"/>
                  <a:pt x="1696" y="227"/>
                  <a:pt x="1700" y="227"/>
                </a:cubicBezTo>
                <a:cubicBezTo>
                  <a:pt x="1704" y="227"/>
                  <a:pt x="1708" y="224"/>
                  <a:pt x="1708" y="220"/>
                </a:cubicBezTo>
                <a:cubicBezTo>
                  <a:pt x="1708" y="217"/>
                  <a:pt x="1704" y="214"/>
                  <a:pt x="1700" y="214"/>
                </a:cubicBezTo>
                <a:close/>
                <a:moveTo>
                  <a:pt x="1677" y="233"/>
                </a:moveTo>
                <a:cubicBezTo>
                  <a:pt x="1673" y="233"/>
                  <a:pt x="1670" y="236"/>
                  <a:pt x="1670" y="239"/>
                </a:cubicBezTo>
                <a:cubicBezTo>
                  <a:pt x="1670" y="243"/>
                  <a:pt x="1673" y="245"/>
                  <a:pt x="1677" y="245"/>
                </a:cubicBezTo>
                <a:cubicBezTo>
                  <a:pt x="1682" y="245"/>
                  <a:pt x="1685" y="243"/>
                  <a:pt x="1685" y="239"/>
                </a:cubicBezTo>
                <a:cubicBezTo>
                  <a:pt x="1685" y="236"/>
                  <a:pt x="1682" y="233"/>
                  <a:pt x="1677" y="233"/>
                </a:cubicBezTo>
                <a:close/>
                <a:moveTo>
                  <a:pt x="1700" y="233"/>
                </a:moveTo>
                <a:cubicBezTo>
                  <a:pt x="1696" y="233"/>
                  <a:pt x="1692" y="236"/>
                  <a:pt x="1692" y="239"/>
                </a:cubicBezTo>
                <a:cubicBezTo>
                  <a:pt x="1692" y="243"/>
                  <a:pt x="1696" y="245"/>
                  <a:pt x="1700" y="245"/>
                </a:cubicBezTo>
                <a:cubicBezTo>
                  <a:pt x="1704" y="245"/>
                  <a:pt x="1708" y="243"/>
                  <a:pt x="1708" y="239"/>
                </a:cubicBezTo>
                <a:cubicBezTo>
                  <a:pt x="1708" y="236"/>
                  <a:pt x="1704" y="233"/>
                  <a:pt x="1700" y="233"/>
                </a:cubicBezTo>
                <a:close/>
                <a:moveTo>
                  <a:pt x="1677" y="252"/>
                </a:moveTo>
                <a:cubicBezTo>
                  <a:pt x="1673" y="252"/>
                  <a:pt x="1670" y="255"/>
                  <a:pt x="1670" y="258"/>
                </a:cubicBezTo>
                <a:cubicBezTo>
                  <a:pt x="1670" y="262"/>
                  <a:pt x="1673" y="265"/>
                  <a:pt x="1677" y="265"/>
                </a:cubicBezTo>
                <a:cubicBezTo>
                  <a:pt x="1682" y="265"/>
                  <a:pt x="1685" y="262"/>
                  <a:pt x="1685" y="258"/>
                </a:cubicBezTo>
                <a:cubicBezTo>
                  <a:pt x="1685" y="255"/>
                  <a:pt x="1682" y="252"/>
                  <a:pt x="1677" y="252"/>
                </a:cubicBezTo>
                <a:close/>
                <a:moveTo>
                  <a:pt x="1700" y="252"/>
                </a:moveTo>
                <a:cubicBezTo>
                  <a:pt x="1696" y="252"/>
                  <a:pt x="1692" y="255"/>
                  <a:pt x="1692" y="258"/>
                </a:cubicBezTo>
                <a:cubicBezTo>
                  <a:pt x="1692" y="262"/>
                  <a:pt x="1696" y="265"/>
                  <a:pt x="1700" y="265"/>
                </a:cubicBezTo>
                <a:cubicBezTo>
                  <a:pt x="1704" y="265"/>
                  <a:pt x="1708" y="262"/>
                  <a:pt x="1708" y="258"/>
                </a:cubicBezTo>
                <a:cubicBezTo>
                  <a:pt x="1708" y="255"/>
                  <a:pt x="1704" y="252"/>
                  <a:pt x="1700" y="252"/>
                </a:cubicBezTo>
                <a:close/>
                <a:moveTo>
                  <a:pt x="1677" y="271"/>
                </a:moveTo>
                <a:cubicBezTo>
                  <a:pt x="1673" y="271"/>
                  <a:pt x="1670" y="274"/>
                  <a:pt x="1670" y="278"/>
                </a:cubicBezTo>
                <a:cubicBezTo>
                  <a:pt x="1670" y="282"/>
                  <a:pt x="1673" y="285"/>
                  <a:pt x="1677" y="285"/>
                </a:cubicBezTo>
                <a:cubicBezTo>
                  <a:pt x="1682" y="285"/>
                  <a:pt x="1685" y="282"/>
                  <a:pt x="1685" y="278"/>
                </a:cubicBezTo>
                <a:cubicBezTo>
                  <a:pt x="1685" y="274"/>
                  <a:pt x="1682" y="271"/>
                  <a:pt x="1677" y="271"/>
                </a:cubicBezTo>
                <a:close/>
                <a:moveTo>
                  <a:pt x="1700" y="271"/>
                </a:moveTo>
                <a:cubicBezTo>
                  <a:pt x="1696" y="271"/>
                  <a:pt x="1692" y="274"/>
                  <a:pt x="1692" y="278"/>
                </a:cubicBezTo>
                <a:cubicBezTo>
                  <a:pt x="1692" y="282"/>
                  <a:pt x="1696" y="285"/>
                  <a:pt x="1700" y="285"/>
                </a:cubicBezTo>
                <a:cubicBezTo>
                  <a:pt x="1704" y="285"/>
                  <a:pt x="1708" y="282"/>
                  <a:pt x="1708" y="278"/>
                </a:cubicBezTo>
                <a:cubicBezTo>
                  <a:pt x="1708" y="274"/>
                  <a:pt x="1704" y="271"/>
                  <a:pt x="1700" y="271"/>
                </a:cubicBezTo>
                <a:close/>
                <a:moveTo>
                  <a:pt x="1722" y="136"/>
                </a:moveTo>
                <a:cubicBezTo>
                  <a:pt x="1718" y="136"/>
                  <a:pt x="1714" y="139"/>
                  <a:pt x="1714" y="143"/>
                </a:cubicBezTo>
                <a:cubicBezTo>
                  <a:pt x="1714" y="146"/>
                  <a:pt x="1718" y="149"/>
                  <a:pt x="1722" y="149"/>
                </a:cubicBezTo>
                <a:cubicBezTo>
                  <a:pt x="1726" y="149"/>
                  <a:pt x="1730" y="146"/>
                  <a:pt x="1730" y="143"/>
                </a:cubicBezTo>
                <a:cubicBezTo>
                  <a:pt x="1730" y="139"/>
                  <a:pt x="1726" y="136"/>
                  <a:pt x="1722" y="136"/>
                </a:cubicBezTo>
                <a:close/>
                <a:moveTo>
                  <a:pt x="1744" y="136"/>
                </a:moveTo>
                <a:cubicBezTo>
                  <a:pt x="1740" y="136"/>
                  <a:pt x="1736" y="139"/>
                  <a:pt x="1736" y="143"/>
                </a:cubicBezTo>
                <a:cubicBezTo>
                  <a:pt x="1736" y="146"/>
                  <a:pt x="1740" y="149"/>
                  <a:pt x="1744" y="149"/>
                </a:cubicBezTo>
                <a:cubicBezTo>
                  <a:pt x="1748" y="149"/>
                  <a:pt x="1751" y="146"/>
                  <a:pt x="1751" y="143"/>
                </a:cubicBezTo>
                <a:cubicBezTo>
                  <a:pt x="1751" y="139"/>
                  <a:pt x="1748" y="136"/>
                  <a:pt x="1744" y="136"/>
                </a:cubicBezTo>
                <a:close/>
                <a:moveTo>
                  <a:pt x="1722" y="155"/>
                </a:moveTo>
                <a:cubicBezTo>
                  <a:pt x="1718" y="155"/>
                  <a:pt x="1714" y="158"/>
                  <a:pt x="1714" y="162"/>
                </a:cubicBezTo>
                <a:cubicBezTo>
                  <a:pt x="1714" y="166"/>
                  <a:pt x="1718" y="169"/>
                  <a:pt x="1722" y="169"/>
                </a:cubicBezTo>
                <a:cubicBezTo>
                  <a:pt x="1726" y="169"/>
                  <a:pt x="1730" y="166"/>
                  <a:pt x="1730" y="162"/>
                </a:cubicBezTo>
                <a:cubicBezTo>
                  <a:pt x="1730" y="158"/>
                  <a:pt x="1726" y="155"/>
                  <a:pt x="1722" y="155"/>
                </a:cubicBezTo>
                <a:close/>
                <a:moveTo>
                  <a:pt x="1744" y="155"/>
                </a:moveTo>
                <a:cubicBezTo>
                  <a:pt x="1740" y="155"/>
                  <a:pt x="1736" y="158"/>
                  <a:pt x="1736" y="162"/>
                </a:cubicBezTo>
                <a:cubicBezTo>
                  <a:pt x="1736" y="166"/>
                  <a:pt x="1740" y="169"/>
                  <a:pt x="1744" y="169"/>
                </a:cubicBezTo>
                <a:cubicBezTo>
                  <a:pt x="1748" y="169"/>
                  <a:pt x="1751" y="166"/>
                  <a:pt x="1751" y="162"/>
                </a:cubicBezTo>
                <a:cubicBezTo>
                  <a:pt x="1751" y="158"/>
                  <a:pt x="1748" y="155"/>
                  <a:pt x="1744" y="155"/>
                </a:cubicBezTo>
                <a:close/>
                <a:moveTo>
                  <a:pt x="1722" y="175"/>
                </a:moveTo>
                <a:cubicBezTo>
                  <a:pt x="1718" y="175"/>
                  <a:pt x="1714" y="178"/>
                  <a:pt x="1714" y="182"/>
                </a:cubicBezTo>
                <a:cubicBezTo>
                  <a:pt x="1714" y="185"/>
                  <a:pt x="1718" y="188"/>
                  <a:pt x="1722" y="188"/>
                </a:cubicBezTo>
                <a:cubicBezTo>
                  <a:pt x="1726" y="188"/>
                  <a:pt x="1730" y="185"/>
                  <a:pt x="1730" y="182"/>
                </a:cubicBezTo>
                <a:cubicBezTo>
                  <a:pt x="1730" y="178"/>
                  <a:pt x="1726" y="175"/>
                  <a:pt x="1722" y="175"/>
                </a:cubicBezTo>
                <a:close/>
                <a:moveTo>
                  <a:pt x="1744" y="175"/>
                </a:moveTo>
                <a:cubicBezTo>
                  <a:pt x="1740" y="175"/>
                  <a:pt x="1736" y="178"/>
                  <a:pt x="1736" y="182"/>
                </a:cubicBezTo>
                <a:cubicBezTo>
                  <a:pt x="1736" y="185"/>
                  <a:pt x="1740" y="188"/>
                  <a:pt x="1744" y="188"/>
                </a:cubicBezTo>
                <a:cubicBezTo>
                  <a:pt x="1748" y="188"/>
                  <a:pt x="1751" y="185"/>
                  <a:pt x="1751" y="182"/>
                </a:cubicBezTo>
                <a:cubicBezTo>
                  <a:pt x="1751" y="178"/>
                  <a:pt x="1748" y="175"/>
                  <a:pt x="1744" y="175"/>
                </a:cubicBezTo>
                <a:close/>
                <a:moveTo>
                  <a:pt x="1722" y="194"/>
                </a:moveTo>
                <a:cubicBezTo>
                  <a:pt x="1718" y="194"/>
                  <a:pt x="1714" y="197"/>
                  <a:pt x="1714" y="201"/>
                </a:cubicBezTo>
                <a:cubicBezTo>
                  <a:pt x="1714" y="205"/>
                  <a:pt x="1718" y="208"/>
                  <a:pt x="1722" y="208"/>
                </a:cubicBezTo>
                <a:cubicBezTo>
                  <a:pt x="1726" y="208"/>
                  <a:pt x="1730" y="205"/>
                  <a:pt x="1730" y="201"/>
                </a:cubicBezTo>
                <a:cubicBezTo>
                  <a:pt x="1730" y="197"/>
                  <a:pt x="1726" y="194"/>
                  <a:pt x="1722" y="194"/>
                </a:cubicBezTo>
                <a:close/>
                <a:moveTo>
                  <a:pt x="1744" y="194"/>
                </a:moveTo>
                <a:cubicBezTo>
                  <a:pt x="1740" y="194"/>
                  <a:pt x="1736" y="197"/>
                  <a:pt x="1736" y="201"/>
                </a:cubicBezTo>
                <a:cubicBezTo>
                  <a:pt x="1736" y="205"/>
                  <a:pt x="1740" y="208"/>
                  <a:pt x="1744" y="208"/>
                </a:cubicBezTo>
                <a:cubicBezTo>
                  <a:pt x="1748" y="208"/>
                  <a:pt x="1751" y="205"/>
                  <a:pt x="1751" y="201"/>
                </a:cubicBezTo>
                <a:cubicBezTo>
                  <a:pt x="1751" y="197"/>
                  <a:pt x="1748" y="194"/>
                  <a:pt x="1744" y="194"/>
                </a:cubicBezTo>
                <a:close/>
                <a:moveTo>
                  <a:pt x="1722" y="214"/>
                </a:moveTo>
                <a:cubicBezTo>
                  <a:pt x="1718" y="214"/>
                  <a:pt x="1714" y="217"/>
                  <a:pt x="1714" y="220"/>
                </a:cubicBezTo>
                <a:cubicBezTo>
                  <a:pt x="1714" y="224"/>
                  <a:pt x="1718" y="227"/>
                  <a:pt x="1722" y="227"/>
                </a:cubicBezTo>
                <a:cubicBezTo>
                  <a:pt x="1726" y="227"/>
                  <a:pt x="1730" y="224"/>
                  <a:pt x="1730" y="220"/>
                </a:cubicBezTo>
                <a:cubicBezTo>
                  <a:pt x="1730" y="217"/>
                  <a:pt x="1726" y="214"/>
                  <a:pt x="1722" y="214"/>
                </a:cubicBezTo>
                <a:close/>
                <a:moveTo>
                  <a:pt x="1744" y="214"/>
                </a:moveTo>
                <a:cubicBezTo>
                  <a:pt x="1740" y="214"/>
                  <a:pt x="1736" y="217"/>
                  <a:pt x="1736" y="220"/>
                </a:cubicBezTo>
                <a:cubicBezTo>
                  <a:pt x="1736" y="224"/>
                  <a:pt x="1740" y="227"/>
                  <a:pt x="1744" y="227"/>
                </a:cubicBezTo>
                <a:cubicBezTo>
                  <a:pt x="1748" y="227"/>
                  <a:pt x="1751" y="224"/>
                  <a:pt x="1751" y="220"/>
                </a:cubicBezTo>
                <a:cubicBezTo>
                  <a:pt x="1751" y="217"/>
                  <a:pt x="1748" y="214"/>
                  <a:pt x="1744" y="214"/>
                </a:cubicBezTo>
                <a:close/>
                <a:moveTo>
                  <a:pt x="1722" y="233"/>
                </a:moveTo>
                <a:cubicBezTo>
                  <a:pt x="1718" y="233"/>
                  <a:pt x="1714" y="236"/>
                  <a:pt x="1714" y="239"/>
                </a:cubicBezTo>
                <a:cubicBezTo>
                  <a:pt x="1714" y="243"/>
                  <a:pt x="1718" y="245"/>
                  <a:pt x="1722" y="245"/>
                </a:cubicBezTo>
                <a:cubicBezTo>
                  <a:pt x="1726" y="245"/>
                  <a:pt x="1730" y="243"/>
                  <a:pt x="1730" y="239"/>
                </a:cubicBezTo>
                <a:cubicBezTo>
                  <a:pt x="1730" y="236"/>
                  <a:pt x="1726" y="233"/>
                  <a:pt x="1722" y="233"/>
                </a:cubicBezTo>
                <a:close/>
                <a:moveTo>
                  <a:pt x="1744" y="233"/>
                </a:moveTo>
                <a:cubicBezTo>
                  <a:pt x="1740" y="233"/>
                  <a:pt x="1736" y="236"/>
                  <a:pt x="1736" y="239"/>
                </a:cubicBezTo>
                <a:cubicBezTo>
                  <a:pt x="1736" y="243"/>
                  <a:pt x="1740" y="245"/>
                  <a:pt x="1744" y="245"/>
                </a:cubicBezTo>
                <a:cubicBezTo>
                  <a:pt x="1748" y="245"/>
                  <a:pt x="1751" y="243"/>
                  <a:pt x="1751" y="239"/>
                </a:cubicBezTo>
                <a:cubicBezTo>
                  <a:pt x="1751" y="236"/>
                  <a:pt x="1748" y="233"/>
                  <a:pt x="1744" y="233"/>
                </a:cubicBezTo>
                <a:close/>
                <a:moveTo>
                  <a:pt x="1722" y="252"/>
                </a:moveTo>
                <a:cubicBezTo>
                  <a:pt x="1718" y="252"/>
                  <a:pt x="1714" y="255"/>
                  <a:pt x="1714" y="258"/>
                </a:cubicBezTo>
                <a:cubicBezTo>
                  <a:pt x="1714" y="262"/>
                  <a:pt x="1718" y="265"/>
                  <a:pt x="1722" y="265"/>
                </a:cubicBezTo>
                <a:cubicBezTo>
                  <a:pt x="1726" y="265"/>
                  <a:pt x="1730" y="262"/>
                  <a:pt x="1730" y="258"/>
                </a:cubicBezTo>
                <a:cubicBezTo>
                  <a:pt x="1730" y="255"/>
                  <a:pt x="1726" y="252"/>
                  <a:pt x="1722" y="252"/>
                </a:cubicBezTo>
                <a:close/>
                <a:moveTo>
                  <a:pt x="1744" y="252"/>
                </a:moveTo>
                <a:cubicBezTo>
                  <a:pt x="1740" y="252"/>
                  <a:pt x="1736" y="255"/>
                  <a:pt x="1736" y="258"/>
                </a:cubicBezTo>
                <a:cubicBezTo>
                  <a:pt x="1736" y="262"/>
                  <a:pt x="1740" y="265"/>
                  <a:pt x="1744" y="265"/>
                </a:cubicBezTo>
                <a:cubicBezTo>
                  <a:pt x="1748" y="265"/>
                  <a:pt x="1751" y="262"/>
                  <a:pt x="1751" y="258"/>
                </a:cubicBezTo>
                <a:cubicBezTo>
                  <a:pt x="1751" y="255"/>
                  <a:pt x="1748" y="252"/>
                  <a:pt x="1744" y="252"/>
                </a:cubicBezTo>
                <a:close/>
                <a:moveTo>
                  <a:pt x="1722" y="271"/>
                </a:moveTo>
                <a:cubicBezTo>
                  <a:pt x="1718" y="271"/>
                  <a:pt x="1714" y="274"/>
                  <a:pt x="1714" y="278"/>
                </a:cubicBezTo>
                <a:cubicBezTo>
                  <a:pt x="1714" y="282"/>
                  <a:pt x="1718" y="285"/>
                  <a:pt x="1722" y="285"/>
                </a:cubicBezTo>
                <a:cubicBezTo>
                  <a:pt x="1726" y="285"/>
                  <a:pt x="1730" y="282"/>
                  <a:pt x="1730" y="278"/>
                </a:cubicBezTo>
                <a:cubicBezTo>
                  <a:pt x="1730" y="274"/>
                  <a:pt x="1726" y="271"/>
                  <a:pt x="1722" y="271"/>
                </a:cubicBezTo>
                <a:close/>
                <a:moveTo>
                  <a:pt x="1744" y="271"/>
                </a:moveTo>
                <a:cubicBezTo>
                  <a:pt x="1740" y="271"/>
                  <a:pt x="1736" y="274"/>
                  <a:pt x="1736" y="278"/>
                </a:cubicBezTo>
                <a:cubicBezTo>
                  <a:pt x="1736" y="282"/>
                  <a:pt x="1740" y="285"/>
                  <a:pt x="1744" y="285"/>
                </a:cubicBezTo>
                <a:cubicBezTo>
                  <a:pt x="1748" y="285"/>
                  <a:pt x="1751" y="282"/>
                  <a:pt x="1751" y="278"/>
                </a:cubicBezTo>
                <a:cubicBezTo>
                  <a:pt x="1751" y="274"/>
                  <a:pt x="1748" y="271"/>
                  <a:pt x="1744" y="271"/>
                </a:cubicBezTo>
                <a:close/>
                <a:moveTo>
                  <a:pt x="1766" y="40"/>
                </a:moveTo>
                <a:cubicBezTo>
                  <a:pt x="1762" y="40"/>
                  <a:pt x="1759" y="43"/>
                  <a:pt x="1759" y="46"/>
                </a:cubicBezTo>
                <a:cubicBezTo>
                  <a:pt x="1759" y="50"/>
                  <a:pt x="1762" y="53"/>
                  <a:pt x="1766" y="53"/>
                </a:cubicBezTo>
                <a:cubicBezTo>
                  <a:pt x="1770" y="53"/>
                  <a:pt x="1774" y="50"/>
                  <a:pt x="1774" y="46"/>
                </a:cubicBezTo>
                <a:cubicBezTo>
                  <a:pt x="1774" y="43"/>
                  <a:pt x="1770" y="40"/>
                  <a:pt x="1766" y="40"/>
                </a:cubicBezTo>
                <a:close/>
                <a:moveTo>
                  <a:pt x="1766" y="59"/>
                </a:moveTo>
                <a:cubicBezTo>
                  <a:pt x="1762" y="59"/>
                  <a:pt x="1759" y="62"/>
                  <a:pt x="1759" y="65"/>
                </a:cubicBezTo>
                <a:cubicBezTo>
                  <a:pt x="1759" y="69"/>
                  <a:pt x="1762" y="72"/>
                  <a:pt x="1766" y="72"/>
                </a:cubicBezTo>
                <a:cubicBezTo>
                  <a:pt x="1770" y="72"/>
                  <a:pt x="1774" y="69"/>
                  <a:pt x="1774" y="65"/>
                </a:cubicBezTo>
                <a:cubicBezTo>
                  <a:pt x="1774" y="62"/>
                  <a:pt x="1770" y="59"/>
                  <a:pt x="1766" y="59"/>
                </a:cubicBezTo>
                <a:close/>
                <a:moveTo>
                  <a:pt x="1789" y="59"/>
                </a:moveTo>
                <a:cubicBezTo>
                  <a:pt x="1784" y="59"/>
                  <a:pt x="1781" y="62"/>
                  <a:pt x="1781" y="65"/>
                </a:cubicBezTo>
                <a:cubicBezTo>
                  <a:pt x="1781" y="69"/>
                  <a:pt x="1784" y="72"/>
                  <a:pt x="1789" y="72"/>
                </a:cubicBezTo>
                <a:cubicBezTo>
                  <a:pt x="1793" y="72"/>
                  <a:pt x="1796" y="69"/>
                  <a:pt x="1796" y="65"/>
                </a:cubicBezTo>
                <a:cubicBezTo>
                  <a:pt x="1796" y="62"/>
                  <a:pt x="1793" y="59"/>
                  <a:pt x="1789" y="59"/>
                </a:cubicBezTo>
                <a:close/>
                <a:moveTo>
                  <a:pt x="1766" y="97"/>
                </a:moveTo>
                <a:cubicBezTo>
                  <a:pt x="1762" y="97"/>
                  <a:pt x="1759" y="100"/>
                  <a:pt x="1759" y="104"/>
                </a:cubicBezTo>
                <a:cubicBezTo>
                  <a:pt x="1759" y="107"/>
                  <a:pt x="1762" y="110"/>
                  <a:pt x="1766" y="110"/>
                </a:cubicBezTo>
                <a:cubicBezTo>
                  <a:pt x="1770" y="110"/>
                  <a:pt x="1774" y="107"/>
                  <a:pt x="1774" y="104"/>
                </a:cubicBezTo>
                <a:cubicBezTo>
                  <a:pt x="1774" y="100"/>
                  <a:pt x="1770" y="97"/>
                  <a:pt x="1766" y="97"/>
                </a:cubicBezTo>
                <a:close/>
                <a:moveTo>
                  <a:pt x="1789" y="97"/>
                </a:moveTo>
                <a:cubicBezTo>
                  <a:pt x="1784" y="97"/>
                  <a:pt x="1781" y="100"/>
                  <a:pt x="1781" y="104"/>
                </a:cubicBezTo>
                <a:cubicBezTo>
                  <a:pt x="1781" y="107"/>
                  <a:pt x="1784" y="110"/>
                  <a:pt x="1789" y="110"/>
                </a:cubicBezTo>
                <a:cubicBezTo>
                  <a:pt x="1793" y="110"/>
                  <a:pt x="1796" y="107"/>
                  <a:pt x="1796" y="104"/>
                </a:cubicBezTo>
                <a:cubicBezTo>
                  <a:pt x="1796" y="100"/>
                  <a:pt x="1793" y="97"/>
                  <a:pt x="1789" y="97"/>
                </a:cubicBezTo>
                <a:close/>
                <a:moveTo>
                  <a:pt x="1766" y="116"/>
                </a:moveTo>
                <a:cubicBezTo>
                  <a:pt x="1762" y="116"/>
                  <a:pt x="1759" y="119"/>
                  <a:pt x="1759" y="123"/>
                </a:cubicBezTo>
                <a:cubicBezTo>
                  <a:pt x="1759" y="127"/>
                  <a:pt x="1762" y="130"/>
                  <a:pt x="1766" y="130"/>
                </a:cubicBezTo>
                <a:cubicBezTo>
                  <a:pt x="1770" y="130"/>
                  <a:pt x="1774" y="127"/>
                  <a:pt x="1774" y="123"/>
                </a:cubicBezTo>
                <a:cubicBezTo>
                  <a:pt x="1774" y="119"/>
                  <a:pt x="1770" y="116"/>
                  <a:pt x="1766" y="116"/>
                </a:cubicBezTo>
                <a:close/>
                <a:moveTo>
                  <a:pt x="1789" y="116"/>
                </a:moveTo>
                <a:cubicBezTo>
                  <a:pt x="1784" y="116"/>
                  <a:pt x="1781" y="119"/>
                  <a:pt x="1781" y="123"/>
                </a:cubicBezTo>
                <a:cubicBezTo>
                  <a:pt x="1781" y="127"/>
                  <a:pt x="1784" y="130"/>
                  <a:pt x="1789" y="130"/>
                </a:cubicBezTo>
                <a:cubicBezTo>
                  <a:pt x="1793" y="130"/>
                  <a:pt x="1796" y="127"/>
                  <a:pt x="1796" y="123"/>
                </a:cubicBezTo>
                <a:cubicBezTo>
                  <a:pt x="1796" y="119"/>
                  <a:pt x="1793" y="116"/>
                  <a:pt x="1789" y="116"/>
                </a:cubicBezTo>
                <a:close/>
                <a:moveTo>
                  <a:pt x="1811" y="59"/>
                </a:moveTo>
                <a:cubicBezTo>
                  <a:pt x="1806" y="59"/>
                  <a:pt x="1803" y="62"/>
                  <a:pt x="1803" y="65"/>
                </a:cubicBezTo>
                <a:cubicBezTo>
                  <a:pt x="1803" y="69"/>
                  <a:pt x="1806" y="72"/>
                  <a:pt x="1811" y="72"/>
                </a:cubicBezTo>
                <a:cubicBezTo>
                  <a:pt x="1815" y="72"/>
                  <a:pt x="1818" y="69"/>
                  <a:pt x="1818" y="65"/>
                </a:cubicBezTo>
                <a:cubicBezTo>
                  <a:pt x="1818" y="62"/>
                  <a:pt x="1815" y="59"/>
                  <a:pt x="1811" y="59"/>
                </a:cubicBezTo>
                <a:close/>
                <a:moveTo>
                  <a:pt x="1811" y="78"/>
                </a:moveTo>
                <a:cubicBezTo>
                  <a:pt x="1806" y="78"/>
                  <a:pt x="1803" y="81"/>
                  <a:pt x="1803" y="85"/>
                </a:cubicBezTo>
                <a:cubicBezTo>
                  <a:pt x="1803" y="88"/>
                  <a:pt x="1806" y="91"/>
                  <a:pt x="1811" y="91"/>
                </a:cubicBezTo>
                <a:cubicBezTo>
                  <a:pt x="1815" y="91"/>
                  <a:pt x="1818" y="88"/>
                  <a:pt x="1818" y="85"/>
                </a:cubicBezTo>
                <a:cubicBezTo>
                  <a:pt x="1818" y="81"/>
                  <a:pt x="1815" y="78"/>
                  <a:pt x="1811" y="78"/>
                </a:cubicBezTo>
                <a:close/>
                <a:moveTo>
                  <a:pt x="1811" y="97"/>
                </a:moveTo>
                <a:cubicBezTo>
                  <a:pt x="1806" y="97"/>
                  <a:pt x="1803" y="100"/>
                  <a:pt x="1803" y="104"/>
                </a:cubicBezTo>
                <a:cubicBezTo>
                  <a:pt x="1803" y="107"/>
                  <a:pt x="1806" y="110"/>
                  <a:pt x="1811" y="110"/>
                </a:cubicBezTo>
                <a:cubicBezTo>
                  <a:pt x="1815" y="110"/>
                  <a:pt x="1818" y="107"/>
                  <a:pt x="1818" y="104"/>
                </a:cubicBezTo>
                <a:cubicBezTo>
                  <a:pt x="1818" y="100"/>
                  <a:pt x="1815" y="97"/>
                  <a:pt x="1811" y="97"/>
                </a:cubicBezTo>
                <a:close/>
                <a:moveTo>
                  <a:pt x="1811" y="116"/>
                </a:moveTo>
                <a:cubicBezTo>
                  <a:pt x="1806" y="116"/>
                  <a:pt x="1803" y="119"/>
                  <a:pt x="1803" y="123"/>
                </a:cubicBezTo>
                <a:cubicBezTo>
                  <a:pt x="1803" y="127"/>
                  <a:pt x="1806" y="130"/>
                  <a:pt x="1811" y="130"/>
                </a:cubicBezTo>
                <a:cubicBezTo>
                  <a:pt x="1815" y="130"/>
                  <a:pt x="1818" y="127"/>
                  <a:pt x="1818" y="123"/>
                </a:cubicBezTo>
                <a:cubicBezTo>
                  <a:pt x="1818" y="119"/>
                  <a:pt x="1815" y="116"/>
                  <a:pt x="1811" y="116"/>
                </a:cubicBezTo>
                <a:close/>
                <a:moveTo>
                  <a:pt x="1766" y="136"/>
                </a:moveTo>
                <a:cubicBezTo>
                  <a:pt x="1762" y="136"/>
                  <a:pt x="1759" y="139"/>
                  <a:pt x="1759" y="143"/>
                </a:cubicBezTo>
                <a:cubicBezTo>
                  <a:pt x="1759" y="146"/>
                  <a:pt x="1762" y="149"/>
                  <a:pt x="1766" y="149"/>
                </a:cubicBezTo>
                <a:cubicBezTo>
                  <a:pt x="1770" y="149"/>
                  <a:pt x="1774" y="146"/>
                  <a:pt x="1774" y="143"/>
                </a:cubicBezTo>
                <a:cubicBezTo>
                  <a:pt x="1774" y="139"/>
                  <a:pt x="1770" y="136"/>
                  <a:pt x="1766" y="136"/>
                </a:cubicBezTo>
                <a:close/>
                <a:moveTo>
                  <a:pt x="1789" y="136"/>
                </a:moveTo>
                <a:cubicBezTo>
                  <a:pt x="1784" y="136"/>
                  <a:pt x="1781" y="139"/>
                  <a:pt x="1781" y="143"/>
                </a:cubicBezTo>
                <a:cubicBezTo>
                  <a:pt x="1781" y="146"/>
                  <a:pt x="1784" y="149"/>
                  <a:pt x="1789" y="149"/>
                </a:cubicBezTo>
                <a:cubicBezTo>
                  <a:pt x="1793" y="149"/>
                  <a:pt x="1796" y="146"/>
                  <a:pt x="1796" y="143"/>
                </a:cubicBezTo>
                <a:cubicBezTo>
                  <a:pt x="1796" y="139"/>
                  <a:pt x="1793" y="136"/>
                  <a:pt x="1789" y="136"/>
                </a:cubicBezTo>
                <a:close/>
                <a:moveTo>
                  <a:pt x="1766" y="155"/>
                </a:moveTo>
                <a:cubicBezTo>
                  <a:pt x="1762" y="155"/>
                  <a:pt x="1759" y="158"/>
                  <a:pt x="1759" y="162"/>
                </a:cubicBezTo>
                <a:cubicBezTo>
                  <a:pt x="1759" y="166"/>
                  <a:pt x="1762" y="169"/>
                  <a:pt x="1766" y="169"/>
                </a:cubicBezTo>
                <a:cubicBezTo>
                  <a:pt x="1770" y="169"/>
                  <a:pt x="1774" y="166"/>
                  <a:pt x="1774" y="162"/>
                </a:cubicBezTo>
                <a:cubicBezTo>
                  <a:pt x="1774" y="158"/>
                  <a:pt x="1770" y="155"/>
                  <a:pt x="1766" y="155"/>
                </a:cubicBezTo>
                <a:close/>
                <a:moveTo>
                  <a:pt x="1789" y="155"/>
                </a:moveTo>
                <a:cubicBezTo>
                  <a:pt x="1784" y="155"/>
                  <a:pt x="1781" y="158"/>
                  <a:pt x="1781" y="162"/>
                </a:cubicBezTo>
                <a:cubicBezTo>
                  <a:pt x="1781" y="166"/>
                  <a:pt x="1784" y="169"/>
                  <a:pt x="1789" y="169"/>
                </a:cubicBezTo>
                <a:cubicBezTo>
                  <a:pt x="1793" y="169"/>
                  <a:pt x="1796" y="166"/>
                  <a:pt x="1796" y="162"/>
                </a:cubicBezTo>
                <a:cubicBezTo>
                  <a:pt x="1796" y="158"/>
                  <a:pt x="1793" y="155"/>
                  <a:pt x="1789" y="155"/>
                </a:cubicBezTo>
                <a:close/>
                <a:moveTo>
                  <a:pt x="1766" y="175"/>
                </a:moveTo>
                <a:cubicBezTo>
                  <a:pt x="1762" y="175"/>
                  <a:pt x="1759" y="178"/>
                  <a:pt x="1759" y="182"/>
                </a:cubicBezTo>
                <a:cubicBezTo>
                  <a:pt x="1759" y="185"/>
                  <a:pt x="1762" y="188"/>
                  <a:pt x="1766" y="188"/>
                </a:cubicBezTo>
                <a:cubicBezTo>
                  <a:pt x="1770" y="188"/>
                  <a:pt x="1774" y="185"/>
                  <a:pt x="1774" y="182"/>
                </a:cubicBezTo>
                <a:cubicBezTo>
                  <a:pt x="1774" y="178"/>
                  <a:pt x="1770" y="175"/>
                  <a:pt x="1766" y="175"/>
                </a:cubicBezTo>
                <a:close/>
                <a:moveTo>
                  <a:pt x="1789" y="175"/>
                </a:moveTo>
                <a:cubicBezTo>
                  <a:pt x="1784" y="175"/>
                  <a:pt x="1781" y="178"/>
                  <a:pt x="1781" y="182"/>
                </a:cubicBezTo>
                <a:cubicBezTo>
                  <a:pt x="1781" y="185"/>
                  <a:pt x="1784" y="188"/>
                  <a:pt x="1789" y="188"/>
                </a:cubicBezTo>
                <a:cubicBezTo>
                  <a:pt x="1793" y="188"/>
                  <a:pt x="1796" y="185"/>
                  <a:pt x="1796" y="182"/>
                </a:cubicBezTo>
                <a:cubicBezTo>
                  <a:pt x="1796" y="178"/>
                  <a:pt x="1793" y="175"/>
                  <a:pt x="1789" y="175"/>
                </a:cubicBezTo>
                <a:close/>
                <a:moveTo>
                  <a:pt x="1766" y="194"/>
                </a:moveTo>
                <a:cubicBezTo>
                  <a:pt x="1762" y="194"/>
                  <a:pt x="1759" y="197"/>
                  <a:pt x="1759" y="201"/>
                </a:cubicBezTo>
                <a:cubicBezTo>
                  <a:pt x="1759" y="205"/>
                  <a:pt x="1762" y="208"/>
                  <a:pt x="1766" y="208"/>
                </a:cubicBezTo>
                <a:cubicBezTo>
                  <a:pt x="1770" y="208"/>
                  <a:pt x="1774" y="205"/>
                  <a:pt x="1774" y="201"/>
                </a:cubicBezTo>
                <a:cubicBezTo>
                  <a:pt x="1774" y="197"/>
                  <a:pt x="1770" y="194"/>
                  <a:pt x="1766" y="194"/>
                </a:cubicBezTo>
                <a:close/>
                <a:moveTo>
                  <a:pt x="1789" y="194"/>
                </a:moveTo>
                <a:cubicBezTo>
                  <a:pt x="1784" y="194"/>
                  <a:pt x="1781" y="197"/>
                  <a:pt x="1781" y="201"/>
                </a:cubicBezTo>
                <a:cubicBezTo>
                  <a:pt x="1781" y="205"/>
                  <a:pt x="1784" y="208"/>
                  <a:pt x="1789" y="208"/>
                </a:cubicBezTo>
                <a:cubicBezTo>
                  <a:pt x="1793" y="208"/>
                  <a:pt x="1796" y="205"/>
                  <a:pt x="1796" y="201"/>
                </a:cubicBezTo>
                <a:cubicBezTo>
                  <a:pt x="1796" y="197"/>
                  <a:pt x="1793" y="194"/>
                  <a:pt x="1789" y="194"/>
                </a:cubicBezTo>
                <a:close/>
                <a:moveTo>
                  <a:pt x="1766" y="214"/>
                </a:moveTo>
                <a:cubicBezTo>
                  <a:pt x="1762" y="214"/>
                  <a:pt x="1759" y="217"/>
                  <a:pt x="1759" y="220"/>
                </a:cubicBezTo>
                <a:cubicBezTo>
                  <a:pt x="1759" y="224"/>
                  <a:pt x="1762" y="227"/>
                  <a:pt x="1766" y="227"/>
                </a:cubicBezTo>
                <a:cubicBezTo>
                  <a:pt x="1770" y="227"/>
                  <a:pt x="1774" y="224"/>
                  <a:pt x="1774" y="220"/>
                </a:cubicBezTo>
                <a:cubicBezTo>
                  <a:pt x="1774" y="217"/>
                  <a:pt x="1770" y="214"/>
                  <a:pt x="1766" y="214"/>
                </a:cubicBezTo>
                <a:close/>
                <a:moveTo>
                  <a:pt x="1789" y="214"/>
                </a:moveTo>
                <a:cubicBezTo>
                  <a:pt x="1784" y="214"/>
                  <a:pt x="1781" y="217"/>
                  <a:pt x="1781" y="220"/>
                </a:cubicBezTo>
                <a:cubicBezTo>
                  <a:pt x="1781" y="224"/>
                  <a:pt x="1784" y="227"/>
                  <a:pt x="1789" y="227"/>
                </a:cubicBezTo>
                <a:cubicBezTo>
                  <a:pt x="1793" y="227"/>
                  <a:pt x="1796" y="224"/>
                  <a:pt x="1796" y="220"/>
                </a:cubicBezTo>
                <a:cubicBezTo>
                  <a:pt x="1796" y="217"/>
                  <a:pt x="1793" y="214"/>
                  <a:pt x="1789" y="214"/>
                </a:cubicBezTo>
                <a:close/>
                <a:moveTo>
                  <a:pt x="1766" y="233"/>
                </a:moveTo>
                <a:cubicBezTo>
                  <a:pt x="1762" y="233"/>
                  <a:pt x="1759" y="236"/>
                  <a:pt x="1759" y="239"/>
                </a:cubicBezTo>
                <a:cubicBezTo>
                  <a:pt x="1759" y="243"/>
                  <a:pt x="1762" y="245"/>
                  <a:pt x="1766" y="245"/>
                </a:cubicBezTo>
                <a:cubicBezTo>
                  <a:pt x="1770" y="245"/>
                  <a:pt x="1774" y="243"/>
                  <a:pt x="1774" y="239"/>
                </a:cubicBezTo>
                <a:cubicBezTo>
                  <a:pt x="1774" y="236"/>
                  <a:pt x="1770" y="233"/>
                  <a:pt x="1766" y="233"/>
                </a:cubicBezTo>
                <a:close/>
                <a:moveTo>
                  <a:pt x="1789" y="233"/>
                </a:moveTo>
                <a:cubicBezTo>
                  <a:pt x="1784" y="233"/>
                  <a:pt x="1781" y="236"/>
                  <a:pt x="1781" y="239"/>
                </a:cubicBezTo>
                <a:cubicBezTo>
                  <a:pt x="1781" y="243"/>
                  <a:pt x="1784" y="245"/>
                  <a:pt x="1789" y="245"/>
                </a:cubicBezTo>
                <a:cubicBezTo>
                  <a:pt x="1793" y="245"/>
                  <a:pt x="1796" y="243"/>
                  <a:pt x="1796" y="239"/>
                </a:cubicBezTo>
                <a:cubicBezTo>
                  <a:pt x="1796" y="236"/>
                  <a:pt x="1793" y="233"/>
                  <a:pt x="1789" y="233"/>
                </a:cubicBezTo>
                <a:close/>
                <a:moveTo>
                  <a:pt x="1766" y="252"/>
                </a:moveTo>
                <a:cubicBezTo>
                  <a:pt x="1762" y="252"/>
                  <a:pt x="1759" y="255"/>
                  <a:pt x="1759" y="258"/>
                </a:cubicBezTo>
                <a:cubicBezTo>
                  <a:pt x="1759" y="262"/>
                  <a:pt x="1762" y="265"/>
                  <a:pt x="1766" y="265"/>
                </a:cubicBezTo>
                <a:cubicBezTo>
                  <a:pt x="1770" y="265"/>
                  <a:pt x="1774" y="262"/>
                  <a:pt x="1774" y="258"/>
                </a:cubicBezTo>
                <a:cubicBezTo>
                  <a:pt x="1774" y="255"/>
                  <a:pt x="1770" y="252"/>
                  <a:pt x="1766" y="252"/>
                </a:cubicBezTo>
                <a:close/>
                <a:moveTo>
                  <a:pt x="1789" y="252"/>
                </a:moveTo>
                <a:cubicBezTo>
                  <a:pt x="1784" y="252"/>
                  <a:pt x="1781" y="255"/>
                  <a:pt x="1781" y="258"/>
                </a:cubicBezTo>
                <a:cubicBezTo>
                  <a:pt x="1781" y="262"/>
                  <a:pt x="1784" y="265"/>
                  <a:pt x="1789" y="265"/>
                </a:cubicBezTo>
                <a:cubicBezTo>
                  <a:pt x="1793" y="265"/>
                  <a:pt x="1796" y="262"/>
                  <a:pt x="1796" y="258"/>
                </a:cubicBezTo>
                <a:cubicBezTo>
                  <a:pt x="1796" y="255"/>
                  <a:pt x="1793" y="252"/>
                  <a:pt x="1789" y="252"/>
                </a:cubicBezTo>
                <a:close/>
                <a:moveTo>
                  <a:pt x="1766" y="271"/>
                </a:moveTo>
                <a:cubicBezTo>
                  <a:pt x="1762" y="271"/>
                  <a:pt x="1759" y="274"/>
                  <a:pt x="1759" y="278"/>
                </a:cubicBezTo>
                <a:cubicBezTo>
                  <a:pt x="1759" y="282"/>
                  <a:pt x="1762" y="285"/>
                  <a:pt x="1766" y="285"/>
                </a:cubicBezTo>
                <a:cubicBezTo>
                  <a:pt x="1770" y="285"/>
                  <a:pt x="1774" y="282"/>
                  <a:pt x="1774" y="278"/>
                </a:cubicBezTo>
                <a:cubicBezTo>
                  <a:pt x="1774" y="274"/>
                  <a:pt x="1770" y="271"/>
                  <a:pt x="1766" y="271"/>
                </a:cubicBezTo>
                <a:close/>
                <a:moveTo>
                  <a:pt x="1789" y="271"/>
                </a:moveTo>
                <a:cubicBezTo>
                  <a:pt x="1784" y="271"/>
                  <a:pt x="1781" y="274"/>
                  <a:pt x="1781" y="278"/>
                </a:cubicBezTo>
                <a:cubicBezTo>
                  <a:pt x="1781" y="282"/>
                  <a:pt x="1784" y="285"/>
                  <a:pt x="1789" y="285"/>
                </a:cubicBezTo>
                <a:cubicBezTo>
                  <a:pt x="1793" y="285"/>
                  <a:pt x="1796" y="282"/>
                  <a:pt x="1796" y="278"/>
                </a:cubicBezTo>
                <a:cubicBezTo>
                  <a:pt x="1796" y="274"/>
                  <a:pt x="1793" y="271"/>
                  <a:pt x="1789" y="271"/>
                </a:cubicBezTo>
                <a:close/>
                <a:moveTo>
                  <a:pt x="1811" y="136"/>
                </a:moveTo>
                <a:cubicBezTo>
                  <a:pt x="1806" y="136"/>
                  <a:pt x="1803" y="139"/>
                  <a:pt x="1803" y="143"/>
                </a:cubicBezTo>
                <a:cubicBezTo>
                  <a:pt x="1803" y="146"/>
                  <a:pt x="1806" y="149"/>
                  <a:pt x="1811" y="149"/>
                </a:cubicBezTo>
                <a:cubicBezTo>
                  <a:pt x="1815" y="149"/>
                  <a:pt x="1818" y="146"/>
                  <a:pt x="1818" y="143"/>
                </a:cubicBezTo>
                <a:cubicBezTo>
                  <a:pt x="1818" y="139"/>
                  <a:pt x="1815" y="136"/>
                  <a:pt x="1811" y="136"/>
                </a:cubicBezTo>
                <a:close/>
                <a:moveTo>
                  <a:pt x="1811" y="155"/>
                </a:moveTo>
                <a:cubicBezTo>
                  <a:pt x="1806" y="155"/>
                  <a:pt x="1803" y="158"/>
                  <a:pt x="1803" y="162"/>
                </a:cubicBezTo>
                <a:cubicBezTo>
                  <a:pt x="1803" y="166"/>
                  <a:pt x="1806" y="169"/>
                  <a:pt x="1811" y="169"/>
                </a:cubicBezTo>
                <a:cubicBezTo>
                  <a:pt x="1815" y="169"/>
                  <a:pt x="1818" y="166"/>
                  <a:pt x="1818" y="162"/>
                </a:cubicBezTo>
                <a:cubicBezTo>
                  <a:pt x="1818" y="158"/>
                  <a:pt x="1815" y="155"/>
                  <a:pt x="1811" y="155"/>
                </a:cubicBezTo>
                <a:close/>
                <a:moveTo>
                  <a:pt x="1811" y="175"/>
                </a:moveTo>
                <a:cubicBezTo>
                  <a:pt x="1806" y="175"/>
                  <a:pt x="1803" y="178"/>
                  <a:pt x="1803" y="182"/>
                </a:cubicBezTo>
                <a:cubicBezTo>
                  <a:pt x="1803" y="185"/>
                  <a:pt x="1806" y="188"/>
                  <a:pt x="1811" y="188"/>
                </a:cubicBezTo>
                <a:cubicBezTo>
                  <a:pt x="1815" y="188"/>
                  <a:pt x="1818" y="185"/>
                  <a:pt x="1818" y="182"/>
                </a:cubicBezTo>
                <a:cubicBezTo>
                  <a:pt x="1818" y="178"/>
                  <a:pt x="1815" y="175"/>
                  <a:pt x="1811" y="175"/>
                </a:cubicBezTo>
                <a:close/>
                <a:moveTo>
                  <a:pt x="1811" y="194"/>
                </a:moveTo>
                <a:cubicBezTo>
                  <a:pt x="1806" y="194"/>
                  <a:pt x="1803" y="197"/>
                  <a:pt x="1803" y="201"/>
                </a:cubicBezTo>
                <a:cubicBezTo>
                  <a:pt x="1803" y="205"/>
                  <a:pt x="1806" y="208"/>
                  <a:pt x="1811" y="208"/>
                </a:cubicBezTo>
                <a:cubicBezTo>
                  <a:pt x="1815" y="208"/>
                  <a:pt x="1818" y="205"/>
                  <a:pt x="1818" y="201"/>
                </a:cubicBezTo>
                <a:cubicBezTo>
                  <a:pt x="1818" y="197"/>
                  <a:pt x="1815" y="194"/>
                  <a:pt x="1811" y="194"/>
                </a:cubicBezTo>
                <a:close/>
                <a:moveTo>
                  <a:pt x="1811" y="214"/>
                </a:moveTo>
                <a:cubicBezTo>
                  <a:pt x="1806" y="214"/>
                  <a:pt x="1803" y="217"/>
                  <a:pt x="1803" y="220"/>
                </a:cubicBezTo>
                <a:cubicBezTo>
                  <a:pt x="1803" y="224"/>
                  <a:pt x="1806" y="227"/>
                  <a:pt x="1811" y="227"/>
                </a:cubicBezTo>
                <a:cubicBezTo>
                  <a:pt x="1815" y="227"/>
                  <a:pt x="1818" y="224"/>
                  <a:pt x="1818" y="220"/>
                </a:cubicBezTo>
                <a:cubicBezTo>
                  <a:pt x="1818" y="217"/>
                  <a:pt x="1815" y="214"/>
                  <a:pt x="1811" y="214"/>
                </a:cubicBezTo>
                <a:close/>
                <a:moveTo>
                  <a:pt x="1811" y="233"/>
                </a:moveTo>
                <a:cubicBezTo>
                  <a:pt x="1806" y="233"/>
                  <a:pt x="1803" y="236"/>
                  <a:pt x="1803" y="239"/>
                </a:cubicBezTo>
                <a:cubicBezTo>
                  <a:pt x="1803" y="243"/>
                  <a:pt x="1806" y="245"/>
                  <a:pt x="1811" y="245"/>
                </a:cubicBezTo>
                <a:cubicBezTo>
                  <a:pt x="1815" y="245"/>
                  <a:pt x="1818" y="243"/>
                  <a:pt x="1818" y="239"/>
                </a:cubicBezTo>
                <a:cubicBezTo>
                  <a:pt x="1818" y="236"/>
                  <a:pt x="1815" y="233"/>
                  <a:pt x="1811" y="233"/>
                </a:cubicBezTo>
                <a:close/>
                <a:moveTo>
                  <a:pt x="1811" y="252"/>
                </a:moveTo>
                <a:cubicBezTo>
                  <a:pt x="1806" y="252"/>
                  <a:pt x="1803" y="255"/>
                  <a:pt x="1803" y="258"/>
                </a:cubicBezTo>
                <a:cubicBezTo>
                  <a:pt x="1803" y="262"/>
                  <a:pt x="1806" y="265"/>
                  <a:pt x="1811" y="265"/>
                </a:cubicBezTo>
                <a:cubicBezTo>
                  <a:pt x="1815" y="265"/>
                  <a:pt x="1818" y="262"/>
                  <a:pt x="1818" y="258"/>
                </a:cubicBezTo>
                <a:cubicBezTo>
                  <a:pt x="1818" y="255"/>
                  <a:pt x="1815" y="252"/>
                  <a:pt x="1811" y="252"/>
                </a:cubicBezTo>
                <a:close/>
                <a:moveTo>
                  <a:pt x="1811" y="271"/>
                </a:moveTo>
                <a:cubicBezTo>
                  <a:pt x="1806" y="271"/>
                  <a:pt x="1803" y="274"/>
                  <a:pt x="1803" y="278"/>
                </a:cubicBezTo>
                <a:cubicBezTo>
                  <a:pt x="1803" y="282"/>
                  <a:pt x="1806" y="285"/>
                  <a:pt x="1811" y="285"/>
                </a:cubicBezTo>
                <a:cubicBezTo>
                  <a:pt x="1815" y="285"/>
                  <a:pt x="1818" y="282"/>
                  <a:pt x="1818" y="278"/>
                </a:cubicBezTo>
                <a:cubicBezTo>
                  <a:pt x="1818" y="274"/>
                  <a:pt x="1815" y="271"/>
                  <a:pt x="1811" y="271"/>
                </a:cubicBezTo>
                <a:close/>
                <a:moveTo>
                  <a:pt x="1565" y="290"/>
                </a:moveTo>
                <a:cubicBezTo>
                  <a:pt x="1561" y="290"/>
                  <a:pt x="1558" y="293"/>
                  <a:pt x="1558" y="296"/>
                </a:cubicBezTo>
                <a:cubicBezTo>
                  <a:pt x="1558" y="300"/>
                  <a:pt x="1561" y="303"/>
                  <a:pt x="1565" y="303"/>
                </a:cubicBezTo>
                <a:cubicBezTo>
                  <a:pt x="1570" y="303"/>
                  <a:pt x="1573" y="300"/>
                  <a:pt x="1573" y="296"/>
                </a:cubicBezTo>
                <a:cubicBezTo>
                  <a:pt x="1573" y="293"/>
                  <a:pt x="1570" y="290"/>
                  <a:pt x="1565" y="290"/>
                </a:cubicBezTo>
                <a:close/>
                <a:moveTo>
                  <a:pt x="1565" y="309"/>
                </a:moveTo>
                <a:cubicBezTo>
                  <a:pt x="1561" y="309"/>
                  <a:pt x="1558" y="312"/>
                  <a:pt x="1558" y="316"/>
                </a:cubicBezTo>
                <a:cubicBezTo>
                  <a:pt x="1558" y="320"/>
                  <a:pt x="1561" y="323"/>
                  <a:pt x="1565" y="323"/>
                </a:cubicBezTo>
                <a:cubicBezTo>
                  <a:pt x="1570" y="323"/>
                  <a:pt x="1573" y="320"/>
                  <a:pt x="1573" y="316"/>
                </a:cubicBezTo>
                <a:cubicBezTo>
                  <a:pt x="1573" y="312"/>
                  <a:pt x="1570" y="309"/>
                  <a:pt x="1565" y="309"/>
                </a:cubicBezTo>
                <a:close/>
                <a:moveTo>
                  <a:pt x="1565" y="329"/>
                </a:moveTo>
                <a:cubicBezTo>
                  <a:pt x="1561" y="329"/>
                  <a:pt x="1558" y="332"/>
                  <a:pt x="1558" y="335"/>
                </a:cubicBezTo>
                <a:cubicBezTo>
                  <a:pt x="1558" y="339"/>
                  <a:pt x="1561" y="342"/>
                  <a:pt x="1565" y="342"/>
                </a:cubicBezTo>
                <a:cubicBezTo>
                  <a:pt x="1570" y="342"/>
                  <a:pt x="1573" y="339"/>
                  <a:pt x="1573" y="335"/>
                </a:cubicBezTo>
                <a:cubicBezTo>
                  <a:pt x="1573" y="332"/>
                  <a:pt x="1570" y="329"/>
                  <a:pt x="1565" y="329"/>
                </a:cubicBezTo>
                <a:close/>
                <a:moveTo>
                  <a:pt x="1565" y="348"/>
                </a:moveTo>
                <a:cubicBezTo>
                  <a:pt x="1561" y="348"/>
                  <a:pt x="1558" y="351"/>
                  <a:pt x="1558" y="355"/>
                </a:cubicBezTo>
                <a:cubicBezTo>
                  <a:pt x="1558" y="359"/>
                  <a:pt x="1561" y="362"/>
                  <a:pt x="1565" y="362"/>
                </a:cubicBezTo>
                <a:cubicBezTo>
                  <a:pt x="1570" y="362"/>
                  <a:pt x="1573" y="359"/>
                  <a:pt x="1573" y="355"/>
                </a:cubicBezTo>
                <a:cubicBezTo>
                  <a:pt x="1573" y="351"/>
                  <a:pt x="1570" y="348"/>
                  <a:pt x="1565" y="348"/>
                </a:cubicBezTo>
                <a:close/>
                <a:moveTo>
                  <a:pt x="1565" y="368"/>
                </a:moveTo>
                <a:cubicBezTo>
                  <a:pt x="1561" y="368"/>
                  <a:pt x="1558" y="371"/>
                  <a:pt x="1558" y="374"/>
                </a:cubicBezTo>
                <a:cubicBezTo>
                  <a:pt x="1558" y="378"/>
                  <a:pt x="1561" y="381"/>
                  <a:pt x="1565" y="381"/>
                </a:cubicBezTo>
                <a:cubicBezTo>
                  <a:pt x="1570" y="381"/>
                  <a:pt x="1573" y="378"/>
                  <a:pt x="1573" y="374"/>
                </a:cubicBezTo>
                <a:cubicBezTo>
                  <a:pt x="1573" y="371"/>
                  <a:pt x="1570" y="368"/>
                  <a:pt x="1565" y="368"/>
                </a:cubicBezTo>
                <a:close/>
                <a:moveTo>
                  <a:pt x="1543" y="387"/>
                </a:moveTo>
                <a:cubicBezTo>
                  <a:pt x="1539" y="387"/>
                  <a:pt x="1536" y="390"/>
                  <a:pt x="1536" y="393"/>
                </a:cubicBezTo>
                <a:cubicBezTo>
                  <a:pt x="1536" y="397"/>
                  <a:pt x="1539" y="400"/>
                  <a:pt x="1543" y="400"/>
                </a:cubicBezTo>
                <a:cubicBezTo>
                  <a:pt x="1548" y="400"/>
                  <a:pt x="1551" y="397"/>
                  <a:pt x="1551" y="393"/>
                </a:cubicBezTo>
                <a:cubicBezTo>
                  <a:pt x="1551" y="390"/>
                  <a:pt x="1548" y="387"/>
                  <a:pt x="1543" y="387"/>
                </a:cubicBezTo>
                <a:close/>
                <a:moveTo>
                  <a:pt x="1565" y="387"/>
                </a:moveTo>
                <a:cubicBezTo>
                  <a:pt x="1561" y="387"/>
                  <a:pt x="1558" y="390"/>
                  <a:pt x="1558" y="393"/>
                </a:cubicBezTo>
                <a:cubicBezTo>
                  <a:pt x="1558" y="397"/>
                  <a:pt x="1561" y="400"/>
                  <a:pt x="1565" y="400"/>
                </a:cubicBezTo>
                <a:cubicBezTo>
                  <a:pt x="1570" y="400"/>
                  <a:pt x="1573" y="397"/>
                  <a:pt x="1573" y="393"/>
                </a:cubicBezTo>
                <a:cubicBezTo>
                  <a:pt x="1573" y="390"/>
                  <a:pt x="1570" y="387"/>
                  <a:pt x="1565" y="387"/>
                </a:cubicBezTo>
                <a:close/>
                <a:moveTo>
                  <a:pt x="1543" y="406"/>
                </a:moveTo>
                <a:cubicBezTo>
                  <a:pt x="1539" y="406"/>
                  <a:pt x="1536" y="409"/>
                  <a:pt x="1536" y="413"/>
                </a:cubicBezTo>
                <a:cubicBezTo>
                  <a:pt x="1536" y="416"/>
                  <a:pt x="1539" y="419"/>
                  <a:pt x="1543" y="419"/>
                </a:cubicBezTo>
                <a:cubicBezTo>
                  <a:pt x="1548" y="419"/>
                  <a:pt x="1551" y="416"/>
                  <a:pt x="1551" y="413"/>
                </a:cubicBezTo>
                <a:cubicBezTo>
                  <a:pt x="1551" y="409"/>
                  <a:pt x="1548" y="406"/>
                  <a:pt x="1543" y="406"/>
                </a:cubicBezTo>
                <a:close/>
                <a:moveTo>
                  <a:pt x="1565" y="406"/>
                </a:moveTo>
                <a:cubicBezTo>
                  <a:pt x="1561" y="406"/>
                  <a:pt x="1558" y="409"/>
                  <a:pt x="1558" y="413"/>
                </a:cubicBezTo>
                <a:cubicBezTo>
                  <a:pt x="1558" y="416"/>
                  <a:pt x="1561" y="419"/>
                  <a:pt x="1565" y="419"/>
                </a:cubicBezTo>
                <a:cubicBezTo>
                  <a:pt x="1570" y="419"/>
                  <a:pt x="1573" y="416"/>
                  <a:pt x="1573" y="413"/>
                </a:cubicBezTo>
                <a:cubicBezTo>
                  <a:pt x="1573" y="409"/>
                  <a:pt x="1570" y="406"/>
                  <a:pt x="1565" y="406"/>
                </a:cubicBezTo>
                <a:close/>
                <a:moveTo>
                  <a:pt x="1543" y="425"/>
                </a:moveTo>
                <a:cubicBezTo>
                  <a:pt x="1539" y="425"/>
                  <a:pt x="1536" y="428"/>
                  <a:pt x="1536" y="432"/>
                </a:cubicBezTo>
                <a:cubicBezTo>
                  <a:pt x="1536" y="435"/>
                  <a:pt x="1539" y="438"/>
                  <a:pt x="1543" y="438"/>
                </a:cubicBezTo>
                <a:cubicBezTo>
                  <a:pt x="1548" y="438"/>
                  <a:pt x="1551" y="435"/>
                  <a:pt x="1551" y="432"/>
                </a:cubicBezTo>
                <a:cubicBezTo>
                  <a:pt x="1551" y="428"/>
                  <a:pt x="1548" y="425"/>
                  <a:pt x="1543" y="425"/>
                </a:cubicBezTo>
                <a:close/>
                <a:moveTo>
                  <a:pt x="1565" y="425"/>
                </a:moveTo>
                <a:cubicBezTo>
                  <a:pt x="1561" y="425"/>
                  <a:pt x="1558" y="428"/>
                  <a:pt x="1558" y="432"/>
                </a:cubicBezTo>
                <a:cubicBezTo>
                  <a:pt x="1558" y="435"/>
                  <a:pt x="1561" y="438"/>
                  <a:pt x="1565" y="438"/>
                </a:cubicBezTo>
                <a:cubicBezTo>
                  <a:pt x="1570" y="438"/>
                  <a:pt x="1573" y="435"/>
                  <a:pt x="1573" y="432"/>
                </a:cubicBezTo>
                <a:cubicBezTo>
                  <a:pt x="1573" y="428"/>
                  <a:pt x="1570" y="425"/>
                  <a:pt x="1565" y="425"/>
                </a:cubicBezTo>
                <a:close/>
                <a:moveTo>
                  <a:pt x="1543" y="446"/>
                </a:moveTo>
                <a:cubicBezTo>
                  <a:pt x="1539" y="446"/>
                  <a:pt x="1536" y="448"/>
                  <a:pt x="1536" y="452"/>
                </a:cubicBezTo>
                <a:cubicBezTo>
                  <a:pt x="1536" y="455"/>
                  <a:pt x="1539" y="458"/>
                  <a:pt x="1543" y="458"/>
                </a:cubicBezTo>
                <a:cubicBezTo>
                  <a:pt x="1548" y="458"/>
                  <a:pt x="1551" y="455"/>
                  <a:pt x="1551" y="452"/>
                </a:cubicBezTo>
                <a:cubicBezTo>
                  <a:pt x="1551" y="448"/>
                  <a:pt x="1548" y="446"/>
                  <a:pt x="1543" y="446"/>
                </a:cubicBezTo>
                <a:close/>
                <a:moveTo>
                  <a:pt x="1565" y="446"/>
                </a:moveTo>
                <a:cubicBezTo>
                  <a:pt x="1561" y="446"/>
                  <a:pt x="1558" y="448"/>
                  <a:pt x="1558" y="452"/>
                </a:cubicBezTo>
                <a:cubicBezTo>
                  <a:pt x="1558" y="455"/>
                  <a:pt x="1561" y="458"/>
                  <a:pt x="1565" y="458"/>
                </a:cubicBezTo>
                <a:cubicBezTo>
                  <a:pt x="1570" y="458"/>
                  <a:pt x="1573" y="455"/>
                  <a:pt x="1573" y="452"/>
                </a:cubicBezTo>
                <a:cubicBezTo>
                  <a:pt x="1573" y="448"/>
                  <a:pt x="1570" y="446"/>
                  <a:pt x="1565" y="446"/>
                </a:cubicBezTo>
                <a:close/>
                <a:moveTo>
                  <a:pt x="1543" y="464"/>
                </a:moveTo>
                <a:cubicBezTo>
                  <a:pt x="1539" y="464"/>
                  <a:pt x="1536" y="467"/>
                  <a:pt x="1536" y="471"/>
                </a:cubicBezTo>
                <a:cubicBezTo>
                  <a:pt x="1536" y="475"/>
                  <a:pt x="1539" y="478"/>
                  <a:pt x="1543" y="478"/>
                </a:cubicBezTo>
                <a:cubicBezTo>
                  <a:pt x="1548" y="478"/>
                  <a:pt x="1551" y="475"/>
                  <a:pt x="1551" y="471"/>
                </a:cubicBezTo>
                <a:cubicBezTo>
                  <a:pt x="1551" y="467"/>
                  <a:pt x="1548" y="464"/>
                  <a:pt x="1543" y="464"/>
                </a:cubicBezTo>
                <a:close/>
                <a:moveTo>
                  <a:pt x="1565" y="464"/>
                </a:moveTo>
                <a:cubicBezTo>
                  <a:pt x="1561" y="464"/>
                  <a:pt x="1558" y="467"/>
                  <a:pt x="1558" y="471"/>
                </a:cubicBezTo>
                <a:cubicBezTo>
                  <a:pt x="1558" y="475"/>
                  <a:pt x="1561" y="478"/>
                  <a:pt x="1565" y="478"/>
                </a:cubicBezTo>
                <a:cubicBezTo>
                  <a:pt x="1570" y="478"/>
                  <a:pt x="1573" y="475"/>
                  <a:pt x="1573" y="471"/>
                </a:cubicBezTo>
                <a:cubicBezTo>
                  <a:pt x="1573" y="467"/>
                  <a:pt x="1570" y="464"/>
                  <a:pt x="1565" y="464"/>
                </a:cubicBezTo>
                <a:close/>
                <a:moveTo>
                  <a:pt x="1543" y="484"/>
                </a:moveTo>
                <a:cubicBezTo>
                  <a:pt x="1539" y="484"/>
                  <a:pt x="1536" y="487"/>
                  <a:pt x="1536" y="490"/>
                </a:cubicBezTo>
                <a:cubicBezTo>
                  <a:pt x="1536" y="494"/>
                  <a:pt x="1539" y="497"/>
                  <a:pt x="1543" y="497"/>
                </a:cubicBezTo>
                <a:cubicBezTo>
                  <a:pt x="1548" y="497"/>
                  <a:pt x="1551" y="494"/>
                  <a:pt x="1551" y="490"/>
                </a:cubicBezTo>
                <a:cubicBezTo>
                  <a:pt x="1551" y="487"/>
                  <a:pt x="1548" y="484"/>
                  <a:pt x="1543" y="484"/>
                </a:cubicBezTo>
                <a:close/>
                <a:moveTo>
                  <a:pt x="1565" y="484"/>
                </a:moveTo>
                <a:cubicBezTo>
                  <a:pt x="1561" y="484"/>
                  <a:pt x="1558" y="487"/>
                  <a:pt x="1558" y="490"/>
                </a:cubicBezTo>
                <a:cubicBezTo>
                  <a:pt x="1558" y="494"/>
                  <a:pt x="1561" y="497"/>
                  <a:pt x="1565" y="497"/>
                </a:cubicBezTo>
                <a:cubicBezTo>
                  <a:pt x="1570" y="497"/>
                  <a:pt x="1573" y="494"/>
                  <a:pt x="1573" y="490"/>
                </a:cubicBezTo>
                <a:cubicBezTo>
                  <a:pt x="1573" y="487"/>
                  <a:pt x="1570" y="484"/>
                  <a:pt x="1565" y="484"/>
                </a:cubicBezTo>
                <a:close/>
                <a:moveTo>
                  <a:pt x="1543" y="503"/>
                </a:moveTo>
                <a:cubicBezTo>
                  <a:pt x="1539" y="503"/>
                  <a:pt x="1536" y="506"/>
                  <a:pt x="1536" y="509"/>
                </a:cubicBezTo>
                <a:cubicBezTo>
                  <a:pt x="1536" y="513"/>
                  <a:pt x="1539" y="516"/>
                  <a:pt x="1543" y="516"/>
                </a:cubicBezTo>
                <a:cubicBezTo>
                  <a:pt x="1548" y="516"/>
                  <a:pt x="1551" y="513"/>
                  <a:pt x="1551" y="509"/>
                </a:cubicBezTo>
                <a:cubicBezTo>
                  <a:pt x="1551" y="506"/>
                  <a:pt x="1548" y="503"/>
                  <a:pt x="1543" y="503"/>
                </a:cubicBezTo>
                <a:close/>
                <a:moveTo>
                  <a:pt x="1565" y="503"/>
                </a:moveTo>
                <a:cubicBezTo>
                  <a:pt x="1561" y="503"/>
                  <a:pt x="1558" y="506"/>
                  <a:pt x="1558" y="509"/>
                </a:cubicBezTo>
                <a:cubicBezTo>
                  <a:pt x="1558" y="513"/>
                  <a:pt x="1561" y="516"/>
                  <a:pt x="1565" y="516"/>
                </a:cubicBezTo>
                <a:cubicBezTo>
                  <a:pt x="1570" y="516"/>
                  <a:pt x="1573" y="513"/>
                  <a:pt x="1573" y="509"/>
                </a:cubicBezTo>
                <a:cubicBezTo>
                  <a:pt x="1573" y="506"/>
                  <a:pt x="1570" y="503"/>
                  <a:pt x="1565" y="503"/>
                </a:cubicBezTo>
                <a:close/>
                <a:moveTo>
                  <a:pt x="1543" y="522"/>
                </a:moveTo>
                <a:cubicBezTo>
                  <a:pt x="1539" y="522"/>
                  <a:pt x="1536" y="525"/>
                  <a:pt x="1536" y="529"/>
                </a:cubicBezTo>
                <a:cubicBezTo>
                  <a:pt x="1536" y="533"/>
                  <a:pt x="1539" y="536"/>
                  <a:pt x="1543" y="536"/>
                </a:cubicBezTo>
                <a:cubicBezTo>
                  <a:pt x="1548" y="536"/>
                  <a:pt x="1551" y="533"/>
                  <a:pt x="1551" y="529"/>
                </a:cubicBezTo>
                <a:cubicBezTo>
                  <a:pt x="1551" y="525"/>
                  <a:pt x="1548" y="522"/>
                  <a:pt x="1543" y="522"/>
                </a:cubicBezTo>
                <a:close/>
                <a:moveTo>
                  <a:pt x="1565" y="522"/>
                </a:moveTo>
                <a:cubicBezTo>
                  <a:pt x="1561" y="522"/>
                  <a:pt x="1558" y="525"/>
                  <a:pt x="1558" y="529"/>
                </a:cubicBezTo>
                <a:cubicBezTo>
                  <a:pt x="1558" y="533"/>
                  <a:pt x="1561" y="536"/>
                  <a:pt x="1565" y="536"/>
                </a:cubicBezTo>
                <a:cubicBezTo>
                  <a:pt x="1570" y="536"/>
                  <a:pt x="1573" y="533"/>
                  <a:pt x="1573" y="529"/>
                </a:cubicBezTo>
                <a:cubicBezTo>
                  <a:pt x="1573" y="525"/>
                  <a:pt x="1570" y="522"/>
                  <a:pt x="1565" y="522"/>
                </a:cubicBezTo>
                <a:close/>
                <a:moveTo>
                  <a:pt x="1543" y="542"/>
                </a:moveTo>
                <a:cubicBezTo>
                  <a:pt x="1539" y="542"/>
                  <a:pt x="1536" y="545"/>
                  <a:pt x="1536" y="549"/>
                </a:cubicBezTo>
                <a:cubicBezTo>
                  <a:pt x="1536" y="552"/>
                  <a:pt x="1539" y="556"/>
                  <a:pt x="1543" y="556"/>
                </a:cubicBezTo>
                <a:cubicBezTo>
                  <a:pt x="1548" y="556"/>
                  <a:pt x="1551" y="552"/>
                  <a:pt x="1551" y="549"/>
                </a:cubicBezTo>
                <a:cubicBezTo>
                  <a:pt x="1551" y="545"/>
                  <a:pt x="1548" y="542"/>
                  <a:pt x="1543" y="542"/>
                </a:cubicBezTo>
                <a:close/>
                <a:moveTo>
                  <a:pt x="1565" y="542"/>
                </a:moveTo>
                <a:cubicBezTo>
                  <a:pt x="1561" y="542"/>
                  <a:pt x="1558" y="545"/>
                  <a:pt x="1558" y="549"/>
                </a:cubicBezTo>
                <a:cubicBezTo>
                  <a:pt x="1558" y="552"/>
                  <a:pt x="1561" y="556"/>
                  <a:pt x="1565" y="556"/>
                </a:cubicBezTo>
                <a:cubicBezTo>
                  <a:pt x="1570" y="556"/>
                  <a:pt x="1573" y="552"/>
                  <a:pt x="1573" y="549"/>
                </a:cubicBezTo>
                <a:cubicBezTo>
                  <a:pt x="1573" y="545"/>
                  <a:pt x="1570" y="542"/>
                  <a:pt x="1565" y="542"/>
                </a:cubicBezTo>
                <a:close/>
                <a:moveTo>
                  <a:pt x="1565" y="561"/>
                </a:moveTo>
                <a:cubicBezTo>
                  <a:pt x="1561" y="561"/>
                  <a:pt x="1558" y="564"/>
                  <a:pt x="1558" y="567"/>
                </a:cubicBezTo>
                <a:cubicBezTo>
                  <a:pt x="1558" y="571"/>
                  <a:pt x="1561" y="574"/>
                  <a:pt x="1565" y="574"/>
                </a:cubicBezTo>
                <a:cubicBezTo>
                  <a:pt x="1570" y="574"/>
                  <a:pt x="1573" y="571"/>
                  <a:pt x="1573" y="567"/>
                </a:cubicBezTo>
                <a:cubicBezTo>
                  <a:pt x="1573" y="564"/>
                  <a:pt x="1570" y="561"/>
                  <a:pt x="1565" y="561"/>
                </a:cubicBezTo>
                <a:close/>
                <a:moveTo>
                  <a:pt x="1589" y="290"/>
                </a:moveTo>
                <a:cubicBezTo>
                  <a:pt x="1585" y="290"/>
                  <a:pt x="1581" y="293"/>
                  <a:pt x="1581" y="296"/>
                </a:cubicBezTo>
                <a:cubicBezTo>
                  <a:pt x="1581" y="300"/>
                  <a:pt x="1585" y="303"/>
                  <a:pt x="1589" y="303"/>
                </a:cubicBezTo>
                <a:cubicBezTo>
                  <a:pt x="1593" y="303"/>
                  <a:pt x="1597" y="300"/>
                  <a:pt x="1597" y="296"/>
                </a:cubicBezTo>
                <a:cubicBezTo>
                  <a:pt x="1597" y="293"/>
                  <a:pt x="1593" y="290"/>
                  <a:pt x="1589" y="290"/>
                </a:cubicBezTo>
                <a:close/>
                <a:moveTo>
                  <a:pt x="1611" y="290"/>
                </a:moveTo>
                <a:cubicBezTo>
                  <a:pt x="1607" y="290"/>
                  <a:pt x="1603" y="293"/>
                  <a:pt x="1603" y="296"/>
                </a:cubicBezTo>
                <a:cubicBezTo>
                  <a:pt x="1603" y="300"/>
                  <a:pt x="1607" y="303"/>
                  <a:pt x="1611" y="303"/>
                </a:cubicBezTo>
                <a:cubicBezTo>
                  <a:pt x="1615" y="303"/>
                  <a:pt x="1619" y="300"/>
                  <a:pt x="1619" y="296"/>
                </a:cubicBezTo>
                <a:cubicBezTo>
                  <a:pt x="1619" y="293"/>
                  <a:pt x="1615" y="290"/>
                  <a:pt x="1611" y="290"/>
                </a:cubicBezTo>
                <a:close/>
                <a:moveTo>
                  <a:pt x="1589" y="309"/>
                </a:moveTo>
                <a:cubicBezTo>
                  <a:pt x="1585" y="309"/>
                  <a:pt x="1581" y="312"/>
                  <a:pt x="1581" y="316"/>
                </a:cubicBezTo>
                <a:cubicBezTo>
                  <a:pt x="1581" y="320"/>
                  <a:pt x="1585" y="323"/>
                  <a:pt x="1589" y="323"/>
                </a:cubicBezTo>
                <a:cubicBezTo>
                  <a:pt x="1593" y="323"/>
                  <a:pt x="1597" y="320"/>
                  <a:pt x="1597" y="316"/>
                </a:cubicBezTo>
                <a:cubicBezTo>
                  <a:pt x="1597" y="312"/>
                  <a:pt x="1593" y="309"/>
                  <a:pt x="1589" y="309"/>
                </a:cubicBezTo>
                <a:close/>
                <a:moveTo>
                  <a:pt x="1611" y="309"/>
                </a:moveTo>
                <a:cubicBezTo>
                  <a:pt x="1607" y="309"/>
                  <a:pt x="1603" y="312"/>
                  <a:pt x="1603" y="316"/>
                </a:cubicBezTo>
                <a:cubicBezTo>
                  <a:pt x="1603" y="320"/>
                  <a:pt x="1607" y="323"/>
                  <a:pt x="1611" y="323"/>
                </a:cubicBezTo>
                <a:cubicBezTo>
                  <a:pt x="1615" y="323"/>
                  <a:pt x="1619" y="320"/>
                  <a:pt x="1619" y="316"/>
                </a:cubicBezTo>
                <a:cubicBezTo>
                  <a:pt x="1619" y="312"/>
                  <a:pt x="1615" y="309"/>
                  <a:pt x="1611" y="309"/>
                </a:cubicBezTo>
                <a:close/>
                <a:moveTo>
                  <a:pt x="1589" y="329"/>
                </a:moveTo>
                <a:cubicBezTo>
                  <a:pt x="1585" y="329"/>
                  <a:pt x="1581" y="332"/>
                  <a:pt x="1581" y="335"/>
                </a:cubicBezTo>
                <a:cubicBezTo>
                  <a:pt x="1581" y="339"/>
                  <a:pt x="1585" y="342"/>
                  <a:pt x="1589" y="342"/>
                </a:cubicBezTo>
                <a:cubicBezTo>
                  <a:pt x="1593" y="342"/>
                  <a:pt x="1597" y="339"/>
                  <a:pt x="1597" y="335"/>
                </a:cubicBezTo>
                <a:cubicBezTo>
                  <a:pt x="1597" y="332"/>
                  <a:pt x="1593" y="329"/>
                  <a:pt x="1589" y="329"/>
                </a:cubicBezTo>
                <a:close/>
                <a:moveTo>
                  <a:pt x="1611" y="329"/>
                </a:moveTo>
                <a:cubicBezTo>
                  <a:pt x="1607" y="329"/>
                  <a:pt x="1603" y="332"/>
                  <a:pt x="1603" y="335"/>
                </a:cubicBezTo>
                <a:cubicBezTo>
                  <a:pt x="1603" y="339"/>
                  <a:pt x="1607" y="342"/>
                  <a:pt x="1611" y="342"/>
                </a:cubicBezTo>
                <a:cubicBezTo>
                  <a:pt x="1615" y="342"/>
                  <a:pt x="1619" y="339"/>
                  <a:pt x="1619" y="335"/>
                </a:cubicBezTo>
                <a:cubicBezTo>
                  <a:pt x="1619" y="332"/>
                  <a:pt x="1615" y="329"/>
                  <a:pt x="1611" y="329"/>
                </a:cubicBezTo>
                <a:close/>
                <a:moveTo>
                  <a:pt x="1589" y="348"/>
                </a:moveTo>
                <a:cubicBezTo>
                  <a:pt x="1585" y="348"/>
                  <a:pt x="1581" y="351"/>
                  <a:pt x="1581" y="355"/>
                </a:cubicBezTo>
                <a:cubicBezTo>
                  <a:pt x="1581" y="359"/>
                  <a:pt x="1585" y="362"/>
                  <a:pt x="1589" y="362"/>
                </a:cubicBezTo>
                <a:cubicBezTo>
                  <a:pt x="1593" y="362"/>
                  <a:pt x="1597" y="359"/>
                  <a:pt x="1597" y="355"/>
                </a:cubicBezTo>
                <a:cubicBezTo>
                  <a:pt x="1597" y="351"/>
                  <a:pt x="1593" y="348"/>
                  <a:pt x="1589" y="348"/>
                </a:cubicBezTo>
                <a:close/>
                <a:moveTo>
                  <a:pt x="1611" y="348"/>
                </a:moveTo>
                <a:cubicBezTo>
                  <a:pt x="1607" y="348"/>
                  <a:pt x="1603" y="351"/>
                  <a:pt x="1603" y="355"/>
                </a:cubicBezTo>
                <a:cubicBezTo>
                  <a:pt x="1603" y="359"/>
                  <a:pt x="1607" y="362"/>
                  <a:pt x="1611" y="362"/>
                </a:cubicBezTo>
                <a:cubicBezTo>
                  <a:pt x="1615" y="362"/>
                  <a:pt x="1619" y="359"/>
                  <a:pt x="1619" y="355"/>
                </a:cubicBezTo>
                <a:cubicBezTo>
                  <a:pt x="1619" y="351"/>
                  <a:pt x="1615" y="348"/>
                  <a:pt x="1611" y="348"/>
                </a:cubicBezTo>
                <a:close/>
                <a:moveTo>
                  <a:pt x="1589" y="368"/>
                </a:moveTo>
                <a:cubicBezTo>
                  <a:pt x="1585" y="368"/>
                  <a:pt x="1581" y="371"/>
                  <a:pt x="1581" y="374"/>
                </a:cubicBezTo>
                <a:cubicBezTo>
                  <a:pt x="1581" y="378"/>
                  <a:pt x="1585" y="381"/>
                  <a:pt x="1589" y="381"/>
                </a:cubicBezTo>
                <a:cubicBezTo>
                  <a:pt x="1593" y="381"/>
                  <a:pt x="1597" y="378"/>
                  <a:pt x="1597" y="374"/>
                </a:cubicBezTo>
                <a:cubicBezTo>
                  <a:pt x="1597" y="371"/>
                  <a:pt x="1593" y="368"/>
                  <a:pt x="1589" y="368"/>
                </a:cubicBezTo>
                <a:close/>
                <a:moveTo>
                  <a:pt x="1611" y="368"/>
                </a:moveTo>
                <a:cubicBezTo>
                  <a:pt x="1607" y="368"/>
                  <a:pt x="1603" y="371"/>
                  <a:pt x="1603" y="374"/>
                </a:cubicBezTo>
                <a:cubicBezTo>
                  <a:pt x="1603" y="378"/>
                  <a:pt x="1607" y="381"/>
                  <a:pt x="1611" y="381"/>
                </a:cubicBezTo>
                <a:cubicBezTo>
                  <a:pt x="1615" y="381"/>
                  <a:pt x="1619" y="378"/>
                  <a:pt x="1619" y="374"/>
                </a:cubicBezTo>
                <a:cubicBezTo>
                  <a:pt x="1619" y="371"/>
                  <a:pt x="1615" y="368"/>
                  <a:pt x="1611" y="368"/>
                </a:cubicBezTo>
                <a:close/>
                <a:moveTo>
                  <a:pt x="1589" y="387"/>
                </a:moveTo>
                <a:cubicBezTo>
                  <a:pt x="1585" y="387"/>
                  <a:pt x="1581" y="390"/>
                  <a:pt x="1581" y="393"/>
                </a:cubicBezTo>
                <a:cubicBezTo>
                  <a:pt x="1581" y="397"/>
                  <a:pt x="1585" y="400"/>
                  <a:pt x="1589" y="400"/>
                </a:cubicBezTo>
                <a:cubicBezTo>
                  <a:pt x="1593" y="400"/>
                  <a:pt x="1597" y="397"/>
                  <a:pt x="1597" y="393"/>
                </a:cubicBezTo>
                <a:cubicBezTo>
                  <a:pt x="1597" y="390"/>
                  <a:pt x="1593" y="387"/>
                  <a:pt x="1589" y="387"/>
                </a:cubicBezTo>
                <a:close/>
                <a:moveTo>
                  <a:pt x="1611" y="387"/>
                </a:moveTo>
                <a:cubicBezTo>
                  <a:pt x="1607" y="387"/>
                  <a:pt x="1603" y="390"/>
                  <a:pt x="1603" y="393"/>
                </a:cubicBezTo>
                <a:cubicBezTo>
                  <a:pt x="1603" y="397"/>
                  <a:pt x="1607" y="400"/>
                  <a:pt x="1611" y="400"/>
                </a:cubicBezTo>
                <a:cubicBezTo>
                  <a:pt x="1615" y="400"/>
                  <a:pt x="1619" y="397"/>
                  <a:pt x="1619" y="393"/>
                </a:cubicBezTo>
                <a:cubicBezTo>
                  <a:pt x="1619" y="390"/>
                  <a:pt x="1615" y="387"/>
                  <a:pt x="1611" y="387"/>
                </a:cubicBezTo>
                <a:close/>
                <a:moveTo>
                  <a:pt x="1589" y="406"/>
                </a:moveTo>
                <a:cubicBezTo>
                  <a:pt x="1585" y="406"/>
                  <a:pt x="1581" y="409"/>
                  <a:pt x="1581" y="413"/>
                </a:cubicBezTo>
                <a:cubicBezTo>
                  <a:pt x="1581" y="416"/>
                  <a:pt x="1585" y="419"/>
                  <a:pt x="1589" y="419"/>
                </a:cubicBezTo>
                <a:cubicBezTo>
                  <a:pt x="1593" y="419"/>
                  <a:pt x="1597" y="416"/>
                  <a:pt x="1597" y="413"/>
                </a:cubicBezTo>
                <a:cubicBezTo>
                  <a:pt x="1597" y="409"/>
                  <a:pt x="1593" y="406"/>
                  <a:pt x="1589" y="406"/>
                </a:cubicBezTo>
                <a:close/>
                <a:moveTo>
                  <a:pt x="1611" y="406"/>
                </a:moveTo>
                <a:cubicBezTo>
                  <a:pt x="1607" y="406"/>
                  <a:pt x="1603" y="409"/>
                  <a:pt x="1603" y="413"/>
                </a:cubicBezTo>
                <a:cubicBezTo>
                  <a:pt x="1603" y="416"/>
                  <a:pt x="1607" y="419"/>
                  <a:pt x="1611" y="419"/>
                </a:cubicBezTo>
                <a:cubicBezTo>
                  <a:pt x="1615" y="419"/>
                  <a:pt x="1619" y="416"/>
                  <a:pt x="1619" y="413"/>
                </a:cubicBezTo>
                <a:cubicBezTo>
                  <a:pt x="1619" y="409"/>
                  <a:pt x="1615" y="406"/>
                  <a:pt x="1611" y="406"/>
                </a:cubicBezTo>
                <a:close/>
                <a:moveTo>
                  <a:pt x="1589" y="425"/>
                </a:moveTo>
                <a:cubicBezTo>
                  <a:pt x="1585" y="425"/>
                  <a:pt x="1581" y="428"/>
                  <a:pt x="1581" y="432"/>
                </a:cubicBezTo>
                <a:cubicBezTo>
                  <a:pt x="1581" y="435"/>
                  <a:pt x="1585" y="438"/>
                  <a:pt x="1589" y="438"/>
                </a:cubicBezTo>
                <a:cubicBezTo>
                  <a:pt x="1593" y="438"/>
                  <a:pt x="1597" y="435"/>
                  <a:pt x="1597" y="432"/>
                </a:cubicBezTo>
                <a:cubicBezTo>
                  <a:pt x="1597" y="428"/>
                  <a:pt x="1593" y="425"/>
                  <a:pt x="1589" y="425"/>
                </a:cubicBezTo>
                <a:close/>
                <a:moveTo>
                  <a:pt x="1611" y="425"/>
                </a:moveTo>
                <a:cubicBezTo>
                  <a:pt x="1607" y="425"/>
                  <a:pt x="1603" y="428"/>
                  <a:pt x="1603" y="432"/>
                </a:cubicBezTo>
                <a:cubicBezTo>
                  <a:pt x="1603" y="435"/>
                  <a:pt x="1607" y="438"/>
                  <a:pt x="1611" y="438"/>
                </a:cubicBezTo>
                <a:cubicBezTo>
                  <a:pt x="1615" y="438"/>
                  <a:pt x="1619" y="435"/>
                  <a:pt x="1619" y="432"/>
                </a:cubicBezTo>
                <a:cubicBezTo>
                  <a:pt x="1619" y="428"/>
                  <a:pt x="1615" y="425"/>
                  <a:pt x="1611" y="425"/>
                </a:cubicBezTo>
                <a:close/>
                <a:moveTo>
                  <a:pt x="1633" y="290"/>
                </a:moveTo>
                <a:cubicBezTo>
                  <a:pt x="1629" y="290"/>
                  <a:pt x="1625" y="293"/>
                  <a:pt x="1625" y="296"/>
                </a:cubicBezTo>
                <a:cubicBezTo>
                  <a:pt x="1625" y="300"/>
                  <a:pt x="1629" y="303"/>
                  <a:pt x="1633" y="303"/>
                </a:cubicBezTo>
                <a:cubicBezTo>
                  <a:pt x="1637" y="303"/>
                  <a:pt x="1641" y="300"/>
                  <a:pt x="1641" y="296"/>
                </a:cubicBezTo>
                <a:cubicBezTo>
                  <a:pt x="1641" y="293"/>
                  <a:pt x="1637" y="290"/>
                  <a:pt x="1633" y="290"/>
                </a:cubicBezTo>
                <a:close/>
                <a:moveTo>
                  <a:pt x="1655" y="290"/>
                </a:moveTo>
                <a:cubicBezTo>
                  <a:pt x="1651" y="290"/>
                  <a:pt x="1648" y="293"/>
                  <a:pt x="1648" y="296"/>
                </a:cubicBezTo>
                <a:cubicBezTo>
                  <a:pt x="1648" y="300"/>
                  <a:pt x="1651" y="303"/>
                  <a:pt x="1655" y="303"/>
                </a:cubicBezTo>
                <a:cubicBezTo>
                  <a:pt x="1659" y="303"/>
                  <a:pt x="1662" y="300"/>
                  <a:pt x="1662" y="296"/>
                </a:cubicBezTo>
                <a:cubicBezTo>
                  <a:pt x="1662" y="293"/>
                  <a:pt x="1659" y="290"/>
                  <a:pt x="1655" y="290"/>
                </a:cubicBezTo>
                <a:close/>
                <a:moveTo>
                  <a:pt x="1633" y="309"/>
                </a:moveTo>
                <a:cubicBezTo>
                  <a:pt x="1629" y="309"/>
                  <a:pt x="1625" y="312"/>
                  <a:pt x="1625" y="316"/>
                </a:cubicBezTo>
                <a:cubicBezTo>
                  <a:pt x="1625" y="320"/>
                  <a:pt x="1629" y="323"/>
                  <a:pt x="1633" y="323"/>
                </a:cubicBezTo>
                <a:cubicBezTo>
                  <a:pt x="1637" y="323"/>
                  <a:pt x="1641" y="320"/>
                  <a:pt x="1641" y="316"/>
                </a:cubicBezTo>
                <a:cubicBezTo>
                  <a:pt x="1641" y="312"/>
                  <a:pt x="1637" y="309"/>
                  <a:pt x="1633" y="309"/>
                </a:cubicBezTo>
                <a:close/>
                <a:moveTo>
                  <a:pt x="1655" y="309"/>
                </a:moveTo>
                <a:cubicBezTo>
                  <a:pt x="1651" y="309"/>
                  <a:pt x="1648" y="312"/>
                  <a:pt x="1648" y="316"/>
                </a:cubicBezTo>
                <a:cubicBezTo>
                  <a:pt x="1648" y="320"/>
                  <a:pt x="1651" y="323"/>
                  <a:pt x="1655" y="323"/>
                </a:cubicBezTo>
                <a:cubicBezTo>
                  <a:pt x="1659" y="323"/>
                  <a:pt x="1662" y="320"/>
                  <a:pt x="1662" y="316"/>
                </a:cubicBezTo>
                <a:cubicBezTo>
                  <a:pt x="1662" y="312"/>
                  <a:pt x="1659" y="309"/>
                  <a:pt x="1655" y="309"/>
                </a:cubicBezTo>
                <a:close/>
                <a:moveTo>
                  <a:pt x="1633" y="329"/>
                </a:moveTo>
                <a:cubicBezTo>
                  <a:pt x="1629" y="329"/>
                  <a:pt x="1625" y="332"/>
                  <a:pt x="1625" y="335"/>
                </a:cubicBezTo>
                <a:cubicBezTo>
                  <a:pt x="1625" y="339"/>
                  <a:pt x="1629" y="342"/>
                  <a:pt x="1633" y="342"/>
                </a:cubicBezTo>
                <a:cubicBezTo>
                  <a:pt x="1637" y="342"/>
                  <a:pt x="1641" y="339"/>
                  <a:pt x="1641" y="335"/>
                </a:cubicBezTo>
                <a:cubicBezTo>
                  <a:pt x="1641" y="332"/>
                  <a:pt x="1637" y="329"/>
                  <a:pt x="1633" y="329"/>
                </a:cubicBezTo>
                <a:close/>
                <a:moveTo>
                  <a:pt x="1655" y="329"/>
                </a:moveTo>
                <a:cubicBezTo>
                  <a:pt x="1651" y="329"/>
                  <a:pt x="1648" y="332"/>
                  <a:pt x="1648" y="335"/>
                </a:cubicBezTo>
                <a:cubicBezTo>
                  <a:pt x="1648" y="339"/>
                  <a:pt x="1651" y="342"/>
                  <a:pt x="1655" y="342"/>
                </a:cubicBezTo>
                <a:cubicBezTo>
                  <a:pt x="1659" y="342"/>
                  <a:pt x="1662" y="339"/>
                  <a:pt x="1662" y="335"/>
                </a:cubicBezTo>
                <a:cubicBezTo>
                  <a:pt x="1662" y="332"/>
                  <a:pt x="1659" y="329"/>
                  <a:pt x="1655" y="329"/>
                </a:cubicBezTo>
                <a:close/>
                <a:moveTo>
                  <a:pt x="1633" y="348"/>
                </a:moveTo>
                <a:cubicBezTo>
                  <a:pt x="1629" y="348"/>
                  <a:pt x="1625" y="351"/>
                  <a:pt x="1625" y="355"/>
                </a:cubicBezTo>
                <a:cubicBezTo>
                  <a:pt x="1625" y="359"/>
                  <a:pt x="1629" y="362"/>
                  <a:pt x="1633" y="362"/>
                </a:cubicBezTo>
                <a:cubicBezTo>
                  <a:pt x="1637" y="362"/>
                  <a:pt x="1641" y="359"/>
                  <a:pt x="1641" y="355"/>
                </a:cubicBezTo>
                <a:cubicBezTo>
                  <a:pt x="1641" y="351"/>
                  <a:pt x="1637" y="348"/>
                  <a:pt x="1633" y="348"/>
                </a:cubicBezTo>
                <a:close/>
                <a:moveTo>
                  <a:pt x="1655" y="348"/>
                </a:moveTo>
                <a:cubicBezTo>
                  <a:pt x="1651" y="348"/>
                  <a:pt x="1648" y="351"/>
                  <a:pt x="1648" y="355"/>
                </a:cubicBezTo>
                <a:cubicBezTo>
                  <a:pt x="1648" y="359"/>
                  <a:pt x="1651" y="362"/>
                  <a:pt x="1655" y="362"/>
                </a:cubicBezTo>
                <a:cubicBezTo>
                  <a:pt x="1659" y="362"/>
                  <a:pt x="1662" y="359"/>
                  <a:pt x="1662" y="355"/>
                </a:cubicBezTo>
                <a:cubicBezTo>
                  <a:pt x="1662" y="351"/>
                  <a:pt x="1659" y="348"/>
                  <a:pt x="1655" y="348"/>
                </a:cubicBezTo>
                <a:close/>
                <a:moveTo>
                  <a:pt x="1633" y="368"/>
                </a:moveTo>
                <a:cubicBezTo>
                  <a:pt x="1629" y="368"/>
                  <a:pt x="1625" y="371"/>
                  <a:pt x="1625" y="374"/>
                </a:cubicBezTo>
                <a:cubicBezTo>
                  <a:pt x="1625" y="378"/>
                  <a:pt x="1629" y="381"/>
                  <a:pt x="1633" y="381"/>
                </a:cubicBezTo>
                <a:cubicBezTo>
                  <a:pt x="1637" y="381"/>
                  <a:pt x="1641" y="378"/>
                  <a:pt x="1641" y="374"/>
                </a:cubicBezTo>
                <a:cubicBezTo>
                  <a:pt x="1641" y="371"/>
                  <a:pt x="1637" y="368"/>
                  <a:pt x="1633" y="368"/>
                </a:cubicBezTo>
                <a:close/>
                <a:moveTo>
                  <a:pt x="1655" y="368"/>
                </a:moveTo>
                <a:cubicBezTo>
                  <a:pt x="1651" y="368"/>
                  <a:pt x="1648" y="371"/>
                  <a:pt x="1648" y="374"/>
                </a:cubicBezTo>
                <a:cubicBezTo>
                  <a:pt x="1648" y="378"/>
                  <a:pt x="1651" y="381"/>
                  <a:pt x="1655" y="381"/>
                </a:cubicBezTo>
                <a:cubicBezTo>
                  <a:pt x="1659" y="381"/>
                  <a:pt x="1662" y="378"/>
                  <a:pt x="1662" y="374"/>
                </a:cubicBezTo>
                <a:cubicBezTo>
                  <a:pt x="1662" y="371"/>
                  <a:pt x="1659" y="368"/>
                  <a:pt x="1655" y="368"/>
                </a:cubicBezTo>
                <a:close/>
                <a:moveTo>
                  <a:pt x="1633" y="387"/>
                </a:moveTo>
                <a:cubicBezTo>
                  <a:pt x="1629" y="387"/>
                  <a:pt x="1625" y="390"/>
                  <a:pt x="1625" y="393"/>
                </a:cubicBezTo>
                <a:cubicBezTo>
                  <a:pt x="1625" y="397"/>
                  <a:pt x="1629" y="400"/>
                  <a:pt x="1633" y="400"/>
                </a:cubicBezTo>
                <a:cubicBezTo>
                  <a:pt x="1637" y="400"/>
                  <a:pt x="1641" y="397"/>
                  <a:pt x="1641" y="393"/>
                </a:cubicBezTo>
                <a:cubicBezTo>
                  <a:pt x="1641" y="390"/>
                  <a:pt x="1637" y="387"/>
                  <a:pt x="1633" y="387"/>
                </a:cubicBezTo>
                <a:close/>
                <a:moveTo>
                  <a:pt x="1655" y="387"/>
                </a:moveTo>
                <a:cubicBezTo>
                  <a:pt x="1651" y="387"/>
                  <a:pt x="1648" y="390"/>
                  <a:pt x="1648" y="393"/>
                </a:cubicBezTo>
                <a:cubicBezTo>
                  <a:pt x="1648" y="397"/>
                  <a:pt x="1651" y="400"/>
                  <a:pt x="1655" y="400"/>
                </a:cubicBezTo>
                <a:cubicBezTo>
                  <a:pt x="1659" y="400"/>
                  <a:pt x="1662" y="397"/>
                  <a:pt x="1662" y="393"/>
                </a:cubicBezTo>
                <a:cubicBezTo>
                  <a:pt x="1662" y="390"/>
                  <a:pt x="1659" y="387"/>
                  <a:pt x="1655" y="387"/>
                </a:cubicBezTo>
                <a:close/>
                <a:moveTo>
                  <a:pt x="1633" y="406"/>
                </a:moveTo>
                <a:cubicBezTo>
                  <a:pt x="1629" y="406"/>
                  <a:pt x="1625" y="409"/>
                  <a:pt x="1625" y="413"/>
                </a:cubicBezTo>
                <a:cubicBezTo>
                  <a:pt x="1625" y="416"/>
                  <a:pt x="1629" y="419"/>
                  <a:pt x="1633" y="419"/>
                </a:cubicBezTo>
                <a:cubicBezTo>
                  <a:pt x="1637" y="419"/>
                  <a:pt x="1641" y="416"/>
                  <a:pt x="1641" y="413"/>
                </a:cubicBezTo>
                <a:cubicBezTo>
                  <a:pt x="1641" y="409"/>
                  <a:pt x="1637" y="406"/>
                  <a:pt x="1633" y="406"/>
                </a:cubicBezTo>
                <a:close/>
                <a:moveTo>
                  <a:pt x="1655" y="406"/>
                </a:moveTo>
                <a:cubicBezTo>
                  <a:pt x="1651" y="406"/>
                  <a:pt x="1648" y="409"/>
                  <a:pt x="1648" y="413"/>
                </a:cubicBezTo>
                <a:cubicBezTo>
                  <a:pt x="1648" y="416"/>
                  <a:pt x="1651" y="419"/>
                  <a:pt x="1655" y="419"/>
                </a:cubicBezTo>
                <a:cubicBezTo>
                  <a:pt x="1659" y="419"/>
                  <a:pt x="1662" y="416"/>
                  <a:pt x="1662" y="413"/>
                </a:cubicBezTo>
                <a:cubicBezTo>
                  <a:pt x="1662" y="409"/>
                  <a:pt x="1659" y="406"/>
                  <a:pt x="1655" y="406"/>
                </a:cubicBezTo>
                <a:close/>
                <a:moveTo>
                  <a:pt x="1633" y="425"/>
                </a:moveTo>
                <a:cubicBezTo>
                  <a:pt x="1629" y="425"/>
                  <a:pt x="1625" y="428"/>
                  <a:pt x="1625" y="432"/>
                </a:cubicBezTo>
                <a:cubicBezTo>
                  <a:pt x="1625" y="435"/>
                  <a:pt x="1629" y="438"/>
                  <a:pt x="1633" y="438"/>
                </a:cubicBezTo>
                <a:cubicBezTo>
                  <a:pt x="1637" y="438"/>
                  <a:pt x="1641" y="435"/>
                  <a:pt x="1641" y="432"/>
                </a:cubicBezTo>
                <a:cubicBezTo>
                  <a:pt x="1641" y="428"/>
                  <a:pt x="1637" y="425"/>
                  <a:pt x="1633" y="425"/>
                </a:cubicBezTo>
                <a:close/>
                <a:moveTo>
                  <a:pt x="1655" y="425"/>
                </a:moveTo>
                <a:cubicBezTo>
                  <a:pt x="1651" y="425"/>
                  <a:pt x="1648" y="428"/>
                  <a:pt x="1648" y="432"/>
                </a:cubicBezTo>
                <a:cubicBezTo>
                  <a:pt x="1648" y="435"/>
                  <a:pt x="1651" y="438"/>
                  <a:pt x="1655" y="438"/>
                </a:cubicBezTo>
                <a:cubicBezTo>
                  <a:pt x="1659" y="438"/>
                  <a:pt x="1662" y="435"/>
                  <a:pt x="1662" y="432"/>
                </a:cubicBezTo>
                <a:cubicBezTo>
                  <a:pt x="1662" y="428"/>
                  <a:pt x="1659" y="425"/>
                  <a:pt x="1655" y="425"/>
                </a:cubicBezTo>
                <a:close/>
                <a:moveTo>
                  <a:pt x="1677" y="290"/>
                </a:moveTo>
                <a:cubicBezTo>
                  <a:pt x="1673" y="290"/>
                  <a:pt x="1670" y="293"/>
                  <a:pt x="1670" y="296"/>
                </a:cubicBezTo>
                <a:cubicBezTo>
                  <a:pt x="1670" y="300"/>
                  <a:pt x="1673" y="303"/>
                  <a:pt x="1677" y="303"/>
                </a:cubicBezTo>
                <a:cubicBezTo>
                  <a:pt x="1682" y="303"/>
                  <a:pt x="1685" y="300"/>
                  <a:pt x="1685" y="296"/>
                </a:cubicBezTo>
                <a:cubicBezTo>
                  <a:pt x="1685" y="293"/>
                  <a:pt x="1682" y="290"/>
                  <a:pt x="1677" y="290"/>
                </a:cubicBezTo>
                <a:close/>
                <a:moveTo>
                  <a:pt x="1700" y="290"/>
                </a:moveTo>
                <a:cubicBezTo>
                  <a:pt x="1696" y="290"/>
                  <a:pt x="1692" y="293"/>
                  <a:pt x="1692" y="296"/>
                </a:cubicBezTo>
                <a:cubicBezTo>
                  <a:pt x="1692" y="300"/>
                  <a:pt x="1696" y="303"/>
                  <a:pt x="1700" y="303"/>
                </a:cubicBezTo>
                <a:cubicBezTo>
                  <a:pt x="1704" y="303"/>
                  <a:pt x="1708" y="300"/>
                  <a:pt x="1708" y="296"/>
                </a:cubicBezTo>
                <a:cubicBezTo>
                  <a:pt x="1708" y="293"/>
                  <a:pt x="1704" y="290"/>
                  <a:pt x="1700" y="290"/>
                </a:cubicBezTo>
                <a:close/>
                <a:moveTo>
                  <a:pt x="1677" y="309"/>
                </a:moveTo>
                <a:cubicBezTo>
                  <a:pt x="1673" y="309"/>
                  <a:pt x="1670" y="312"/>
                  <a:pt x="1670" y="316"/>
                </a:cubicBezTo>
                <a:cubicBezTo>
                  <a:pt x="1670" y="320"/>
                  <a:pt x="1673" y="323"/>
                  <a:pt x="1677" y="323"/>
                </a:cubicBezTo>
                <a:cubicBezTo>
                  <a:pt x="1682" y="323"/>
                  <a:pt x="1685" y="320"/>
                  <a:pt x="1685" y="316"/>
                </a:cubicBezTo>
                <a:cubicBezTo>
                  <a:pt x="1685" y="312"/>
                  <a:pt x="1682" y="309"/>
                  <a:pt x="1677" y="309"/>
                </a:cubicBezTo>
                <a:close/>
                <a:moveTo>
                  <a:pt x="1700" y="309"/>
                </a:moveTo>
                <a:cubicBezTo>
                  <a:pt x="1696" y="309"/>
                  <a:pt x="1692" y="312"/>
                  <a:pt x="1692" y="316"/>
                </a:cubicBezTo>
                <a:cubicBezTo>
                  <a:pt x="1692" y="320"/>
                  <a:pt x="1696" y="323"/>
                  <a:pt x="1700" y="323"/>
                </a:cubicBezTo>
                <a:cubicBezTo>
                  <a:pt x="1704" y="323"/>
                  <a:pt x="1708" y="320"/>
                  <a:pt x="1708" y="316"/>
                </a:cubicBezTo>
                <a:cubicBezTo>
                  <a:pt x="1708" y="312"/>
                  <a:pt x="1704" y="309"/>
                  <a:pt x="1700" y="309"/>
                </a:cubicBezTo>
                <a:close/>
                <a:moveTo>
                  <a:pt x="1677" y="329"/>
                </a:moveTo>
                <a:cubicBezTo>
                  <a:pt x="1673" y="329"/>
                  <a:pt x="1670" y="332"/>
                  <a:pt x="1670" y="335"/>
                </a:cubicBezTo>
                <a:cubicBezTo>
                  <a:pt x="1670" y="339"/>
                  <a:pt x="1673" y="342"/>
                  <a:pt x="1677" y="342"/>
                </a:cubicBezTo>
                <a:cubicBezTo>
                  <a:pt x="1682" y="342"/>
                  <a:pt x="1685" y="339"/>
                  <a:pt x="1685" y="335"/>
                </a:cubicBezTo>
                <a:cubicBezTo>
                  <a:pt x="1685" y="332"/>
                  <a:pt x="1682" y="329"/>
                  <a:pt x="1677" y="329"/>
                </a:cubicBezTo>
                <a:close/>
                <a:moveTo>
                  <a:pt x="1700" y="329"/>
                </a:moveTo>
                <a:cubicBezTo>
                  <a:pt x="1696" y="329"/>
                  <a:pt x="1692" y="332"/>
                  <a:pt x="1692" y="335"/>
                </a:cubicBezTo>
                <a:cubicBezTo>
                  <a:pt x="1692" y="339"/>
                  <a:pt x="1696" y="342"/>
                  <a:pt x="1700" y="342"/>
                </a:cubicBezTo>
                <a:cubicBezTo>
                  <a:pt x="1704" y="342"/>
                  <a:pt x="1708" y="339"/>
                  <a:pt x="1708" y="335"/>
                </a:cubicBezTo>
                <a:cubicBezTo>
                  <a:pt x="1708" y="332"/>
                  <a:pt x="1704" y="329"/>
                  <a:pt x="1700" y="329"/>
                </a:cubicBezTo>
                <a:close/>
                <a:moveTo>
                  <a:pt x="1677" y="348"/>
                </a:moveTo>
                <a:cubicBezTo>
                  <a:pt x="1673" y="348"/>
                  <a:pt x="1670" y="351"/>
                  <a:pt x="1670" y="355"/>
                </a:cubicBezTo>
                <a:cubicBezTo>
                  <a:pt x="1670" y="359"/>
                  <a:pt x="1673" y="362"/>
                  <a:pt x="1677" y="362"/>
                </a:cubicBezTo>
                <a:cubicBezTo>
                  <a:pt x="1682" y="362"/>
                  <a:pt x="1685" y="359"/>
                  <a:pt x="1685" y="355"/>
                </a:cubicBezTo>
                <a:cubicBezTo>
                  <a:pt x="1685" y="351"/>
                  <a:pt x="1682" y="348"/>
                  <a:pt x="1677" y="348"/>
                </a:cubicBezTo>
                <a:close/>
                <a:moveTo>
                  <a:pt x="1700" y="348"/>
                </a:moveTo>
                <a:cubicBezTo>
                  <a:pt x="1696" y="348"/>
                  <a:pt x="1692" y="351"/>
                  <a:pt x="1692" y="355"/>
                </a:cubicBezTo>
                <a:cubicBezTo>
                  <a:pt x="1692" y="359"/>
                  <a:pt x="1696" y="362"/>
                  <a:pt x="1700" y="362"/>
                </a:cubicBezTo>
                <a:cubicBezTo>
                  <a:pt x="1704" y="362"/>
                  <a:pt x="1708" y="359"/>
                  <a:pt x="1708" y="355"/>
                </a:cubicBezTo>
                <a:cubicBezTo>
                  <a:pt x="1708" y="351"/>
                  <a:pt x="1704" y="348"/>
                  <a:pt x="1700" y="348"/>
                </a:cubicBezTo>
                <a:close/>
                <a:moveTo>
                  <a:pt x="1677" y="368"/>
                </a:moveTo>
                <a:cubicBezTo>
                  <a:pt x="1673" y="368"/>
                  <a:pt x="1670" y="371"/>
                  <a:pt x="1670" y="374"/>
                </a:cubicBezTo>
                <a:cubicBezTo>
                  <a:pt x="1670" y="378"/>
                  <a:pt x="1673" y="381"/>
                  <a:pt x="1677" y="381"/>
                </a:cubicBezTo>
                <a:cubicBezTo>
                  <a:pt x="1682" y="381"/>
                  <a:pt x="1685" y="378"/>
                  <a:pt x="1685" y="374"/>
                </a:cubicBezTo>
                <a:cubicBezTo>
                  <a:pt x="1685" y="371"/>
                  <a:pt x="1682" y="368"/>
                  <a:pt x="1677" y="368"/>
                </a:cubicBezTo>
                <a:close/>
                <a:moveTo>
                  <a:pt x="1700" y="368"/>
                </a:moveTo>
                <a:cubicBezTo>
                  <a:pt x="1696" y="368"/>
                  <a:pt x="1692" y="371"/>
                  <a:pt x="1692" y="374"/>
                </a:cubicBezTo>
                <a:cubicBezTo>
                  <a:pt x="1692" y="378"/>
                  <a:pt x="1696" y="381"/>
                  <a:pt x="1700" y="381"/>
                </a:cubicBezTo>
                <a:cubicBezTo>
                  <a:pt x="1704" y="381"/>
                  <a:pt x="1708" y="378"/>
                  <a:pt x="1708" y="374"/>
                </a:cubicBezTo>
                <a:cubicBezTo>
                  <a:pt x="1708" y="371"/>
                  <a:pt x="1704" y="368"/>
                  <a:pt x="1700" y="368"/>
                </a:cubicBezTo>
                <a:close/>
                <a:moveTo>
                  <a:pt x="1677" y="387"/>
                </a:moveTo>
                <a:cubicBezTo>
                  <a:pt x="1673" y="387"/>
                  <a:pt x="1670" y="390"/>
                  <a:pt x="1670" y="393"/>
                </a:cubicBezTo>
                <a:cubicBezTo>
                  <a:pt x="1670" y="397"/>
                  <a:pt x="1673" y="400"/>
                  <a:pt x="1677" y="400"/>
                </a:cubicBezTo>
                <a:cubicBezTo>
                  <a:pt x="1682" y="400"/>
                  <a:pt x="1685" y="397"/>
                  <a:pt x="1685" y="393"/>
                </a:cubicBezTo>
                <a:cubicBezTo>
                  <a:pt x="1685" y="390"/>
                  <a:pt x="1682" y="387"/>
                  <a:pt x="1677" y="387"/>
                </a:cubicBezTo>
                <a:close/>
                <a:moveTo>
                  <a:pt x="1700" y="387"/>
                </a:moveTo>
                <a:cubicBezTo>
                  <a:pt x="1696" y="387"/>
                  <a:pt x="1692" y="390"/>
                  <a:pt x="1692" y="393"/>
                </a:cubicBezTo>
                <a:cubicBezTo>
                  <a:pt x="1692" y="397"/>
                  <a:pt x="1696" y="400"/>
                  <a:pt x="1700" y="400"/>
                </a:cubicBezTo>
                <a:cubicBezTo>
                  <a:pt x="1704" y="400"/>
                  <a:pt x="1708" y="397"/>
                  <a:pt x="1708" y="393"/>
                </a:cubicBezTo>
                <a:cubicBezTo>
                  <a:pt x="1708" y="390"/>
                  <a:pt x="1704" y="387"/>
                  <a:pt x="1700" y="387"/>
                </a:cubicBezTo>
                <a:close/>
                <a:moveTo>
                  <a:pt x="1677" y="406"/>
                </a:moveTo>
                <a:cubicBezTo>
                  <a:pt x="1673" y="406"/>
                  <a:pt x="1670" y="409"/>
                  <a:pt x="1670" y="413"/>
                </a:cubicBezTo>
                <a:cubicBezTo>
                  <a:pt x="1670" y="416"/>
                  <a:pt x="1673" y="419"/>
                  <a:pt x="1677" y="419"/>
                </a:cubicBezTo>
                <a:cubicBezTo>
                  <a:pt x="1682" y="419"/>
                  <a:pt x="1685" y="416"/>
                  <a:pt x="1685" y="413"/>
                </a:cubicBezTo>
                <a:cubicBezTo>
                  <a:pt x="1685" y="409"/>
                  <a:pt x="1682" y="406"/>
                  <a:pt x="1677" y="406"/>
                </a:cubicBezTo>
                <a:close/>
                <a:moveTo>
                  <a:pt x="1700" y="406"/>
                </a:moveTo>
                <a:cubicBezTo>
                  <a:pt x="1696" y="406"/>
                  <a:pt x="1692" y="409"/>
                  <a:pt x="1692" y="413"/>
                </a:cubicBezTo>
                <a:cubicBezTo>
                  <a:pt x="1692" y="416"/>
                  <a:pt x="1696" y="419"/>
                  <a:pt x="1700" y="419"/>
                </a:cubicBezTo>
                <a:cubicBezTo>
                  <a:pt x="1704" y="419"/>
                  <a:pt x="1708" y="416"/>
                  <a:pt x="1708" y="413"/>
                </a:cubicBezTo>
                <a:cubicBezTo>
                  <a:pt x="1708" y="409"/>
                  <a:pt x="1704" y="406"/>
                  <a:pt x="1700" y="406"/>
                </a:cubicBezTo>
                <a:close/>
                <a:moveTo>
                  <a:pt x="1677" y="425"/>
                </a:moveTo>
                <a:cubicBezTo>
                  <a:pt x="1673" y="425"/>
                  <a:pt x="1670" y="428"/>
                  <a:pt x="1670" y="432"/>
                </a:cubicBezTo>
                <a:cubicBezTo>
                  <a:pt x="1670" y="435"/>
                  <a:pt x="1673" y="438"/>
                  <a:pt x="1677" y="438"/>
                </a:cubicBezTo>
                <a:cubicBezTo>
                  <a:pt x="1682" y="438"/>
                  <a:pt x="1685" y="435"/>
                  <a:pt x="1685" y="432"/>
                </a:cubicBezTo>
                <a:cubicBezTo>
                  <a:pt x="1685" y="428"/>
                  <a:pt x="1682" y="425"/>
                  <a:pt x="1677" y="425"/>
                </a:cubicBezTo>
                <a:close/>
                <a:moveTo>
                  <a:pt x="1700" y="425"/>
                </a:moveTo>
                <a:cubicBezTo>
                  <a:pt x="1696" y="425"/>
                  <a:pt x="1692" y="428"/>
                  <a:pt x="1692" y="432"/>
                </a:cubicBezTo>
                <a:cubicBezTo>
                  <a:pt x="1692" y="435"/>
                  <a:pt x="1696" y="438"/>
                  <a:pt x="1700" y="438"/>
                </a:cubicBezTo>
                <a:cubicBezTo>
                  <a:pt x="1704" y="438"/>
                  <a:pt x="1708" y="435"/>
                  <a:pt x="1708" y="432"/>
                </a:cubicBezTo>
                <a:cubicBezTo>
                  <a:pt x="1708" y="428"/>
                  <a:pt x="1704" y="425"/>
                  <a:pt x="1700" y="425"/>
                </a:cubicBezTo>
                <a:close/>
                <a:moveTo>
                  <a:pt x="1722" y="290"/>
                </a:moveTo>
                <a:cubicBezTo>
                  <a:pt x="1718" y="290"/>
                  <a:pt x="1714" y="293"/>
                  <a:pt x="1714" y="296"/>
                </a:cubicBezTo>
                <a:cubicBezTo>
                  <a:pt x="1714" y="300"/>
                  <a:pt x="1718" y="303"/>
                  <a:pt x="1722" y="303"/>
                </a:cubicBezTo>
                <a:cubicBezTo>
                  <a:pt x="1726" y="303"/>
                  <a:pt x="1730" y="300"/>
                  <a:pt x="1730" y="296"/>
                </a:cubicBezTo>
                <a:cubicBezTo>
                  <a:pt x="1730" y="293"/>
                  <a:pt x="1726" y="290"/>
                  <a:pt x="1722" y="290"/>
                </a:cubicBezTo>
                <a:close/>
                <a:moveTo>
                  <a:pt x="1744" y="290"/>
                </a:moveTo>
                <a:cubicBezTo>
                  <a:pt x="1740" y="290"/>
                  <a:pt x="1736" y="293"/>
                  <a:pt x="1736" y="296"/>
                </a:cubicBezTo>
                <a:cubicBezTo>
                  <a:pt x="1736" y="300"/>
                  <a:pt x="1740" y="303"/>
                  <a:pt x="1744" y="303"/>
                </a:cubicBezTo>
                <a:cubicBezTo>
                  <a:pt x="1748" y="303"/>
                  <a:pt x="1751" y="300"/>
                  <a:pt x="1751" y="296"/>
                </a:cubicBezTo>
                <a:cubicBezTo>
                  <a:pt x="1751" y="293"/>
                  <a:pt x="1748" y="290"/>
                  <a:pt x="1744" y="290"/>
                </a:cubicBezTo>
                <a:close/>
                <a:moveTo>
                  <a:pt x="1722" y="309"/>
                </a:moveTo>
                <a:cubicBezTo>
                  <a:pt x="1718" y="309"/>
                  <a:pt x="1714" y="312"/>
                  <a:pt x="1714" y="316"/>
                </a:cubicBezTo>
                <a:cubicBezTo>
                  <a:pt x="1714" y="320"/>
                  <a:pt x="1718" y="323"/>
                  <a:pt x="1722" y="323"/>
                </a:cubicBezTo>
                <a:cubicBezTo>
                  <a:pt x="1726" y="323"/>
                  <a:pt x="1730" y="320"/>
                  <a:pt x="1730" y="316"/>
                </a:cubicBezTo>
                <a:cubicBezTo>
                  <a:pt x="1730" y="312"/>
                  <a:pt x="1726" y="309"/>
                  <a:pt x="1722" y="309"/>
                </a:cubicBezTo>
                <a:close/>
                <a:moveTo>
                  <a:pt x="1744" y="309"/>
                </a:moveTo>
                <a:cubicBezTo>
                  <a:pt x="1740" y="309"/>
                  <a:pt x="1736" y="312"/>
                  <a:pt x="1736" y="316"/>
                </a:cubicBezTo>
                <a:cubicBezTo>
                  <a:pt x="1736" y="320"/>
                  <a:pt x="1740" y="323"/>
                  <a:pt x="1744" y="323"/>
                </a:cubicBezTo>
                <a:cubicBezTo>
                  <a:pt x="1748" y="323"/>
                  <a:pt x="1751" y="320"/>
                  <a:pt x="1751" y="316"/>
                </a:cubicBezTo>
                <a:cubicBezTo>
                  <a:pt x="1751" y="312"/>
                  <a:pt x="1748" y="309"/>
                  <a:pt x="1744" y="309"/>
                </a:cubicBezTo>
                <a:close/>
                <a:moveTo>
                  <a:pt x="1722" y="329"/>
                </a:moveTo>
                <a:cubicBezTo>
                  <a:pt x="1718" y="329"/>
                  <a:pt x="1714" y="332"/>
                  <a:pt x="1714" y="335"/>
                </a:cubicBezTo>
                <a:cubicBezTo>
                  <a:pt x="1714" y="339"/>
                  <a:pt x="1718" y="342"/>
                  <a:pt x="1722" y="342"/>
                </a:cubicBezTo>
                <a:cubicBezTo>
                  <a:pt x="1726" y="342"/>
                  <a:pt x="1730" y="339"/>
                  <a:pt x="1730" y="335"/>
                </a:cubicBezTo>
                <a:cubicBezTo>
                  <a:pt x="1730" y="332"/>
                  <a:pt x="1726" y="329"/>
                  <a:pt x="1722" y="329"/>
                </a:cubicBezTo>
                <a:close/>
                <a:moveTo>
                  <a:pt x="1744" y="329"/>
                </a:moveTo>
                <a:cubicBezTo>
                  <a:pt x="1740" y="329"/>
                  <a:pt x="1736" y="332"/>
                  <a:pt x="1736" y="335"/>
                </a:cubicBezTo>
                <a:cubicBezTo>
                  <a:pt x="1736" y="339"/>
                  <a:pt x="1740" y="342"/>
                  <a:pt x="1744" y="342"/>
                </a:cubicBezTo>
                <a:cubicBezTo>
                  <a:pt x="1748" y="342"/>
                  <a:pt x="1751" y="339"/>
                  <a:pt x="1751" y="335"/>
                </a:cubicBezTo>
                <a:cubicBezTo>
                  <a:pt x="1751" y="332"/>
                  <a:pt x="1748" y="329"/>
                  <a:pt x="1744" y="329"/>
                </a:cubicBezTo>
                <a:close/>
                <a:moveTo>
                  <a:pt x="1722" y="348"/>
                </a:moveTo>
                <a:cubicBezTo>
                  <a:pt x="1718" y="348"/>
                  <a:pt x="1714" y="351"/>
                  <a:pt x="1714" y="355"/>
                </a:cubicBezTo>
                <a:cubicBezTo>
                  <a:pt x="1714" y="359"/>
                  <a:pt x="1718" y="362"/>
                  <a:pt x="1722" y="362"/>
                </a:cubicBezTo>
                <a:cubicBezTo>
                  <a:pt x="1726" y="362"/>
                  <a:pt x="1730" y="359"/>
                  <a:pt x="1730" y="355"/>
                </a:cubicBezTo>
                <a:cubicBezTo>
                  <a:pt x="1730" y="351"/>
                  <a:pt x="1726" y="348"/>
                  <a:pt x="1722" y="348"/>
                </a:cubicBezTo>
                <a:close/>
                <a:moveTo>
                  <a:pt x="1744" y="348"/>
                </a:moveTo>
                <a:cubicBezTo>
                  <a:pt x="1740" y="348"/>
                  <a:pt x="1736" y="351"/>
                  <a:pt x="1736" y="355"/>
                </a:cubicBezTo>
                <a:cubicBezTo>
                  <a:pt x="1736" y="359"/>
                  <a:pt x="1740" y="362"/>
                  <a:pt x="1744" y="362"/>
                </a:cubicBezTo>
                <a:cubicBezTo>
                  <a:pt x="1748" y="362"/>
                  <a:pt x="1751" y="359"/>
                  <a:pt x="1751" y="355"/>
                </a:cubicBezTo>
                <a:cubicBezTo>
                  <a:pt x="1751" y="351"/>
                  <a:pt x="1748" y="348"/>
                  <a:pt x="1744" y="348"/>
                </a:cubicBezTo>
                <a:close/>
                <a:moveTo>
                  <a:pt x="1722" y="368"/>
                </a:moveTo>
                <a:cubicBezTo>
                  <a:pt x="1718" y="368"/>
                  <a:pt x="1714" y="371"/>
                  <a:pt x="1714" y="374"/>
                </a:cubicBezTo>
                <a:cubicBezTo>
                  <a:pt x="1714" y="378"/>
                  <a:pt x="1718" y="381"/>
                  <a:pt x="1722" y="381"/>
                </a:cubicBezTo>
                <a:cubicBezTo>
                  <a:pt x="1726" y="381"/>
                  <a:pt x="1730" y="378"/>
                  <a:pt x="1730" y="374"/>
                </a:cubicBezTo>
                <a:cubicBezTo>
                  <a:pt x="1730" y="371"/>
                  <a:pt x="1726" y="368"/>
                  <a:pt x="1722" y="368"/>
                </a:cubicBezTo>
                <a:close/>
                <a:moveTo>
                  <a:pt x="1744" y="368"/>
                </a:moveTo>
                <a:cubicBezTo>
                  <a:pt x="1740" y="368"/>
                  <a:pt x="1736" y="371"/>
                  <a:pt x="1736" y="374"/>
                </a:cubicBezTo>
                <a:cubicBezTo>
                  <a:pt x="1736" y="378"/>
                  <a:pt x="1740" y="381"/>
                  <a:pt x="1744" y="381"/>
                </a:cubicBezTo>
                <a:cubicBezTo>
                  <a:pt x="1748" y="381"/>
                  <a:pt x="1751" y="378"/>
                  <a:pt x="1751" y="374"/>
                </a:cubicBezTo>
                <a:cubicBezTo>
                  <a:pt x="1751" y="371"/>
                  <a:pt x="1748" y="368"/>
                  <a:pt x="1744" y="368"/>
                </a:cubicBezTo>
                <a:close/>
                <a:moveTo>
                  <a:pt x="1722" y="387"/>
                </a:moveTo>
                <a:cubicBezTo>
                  <a:pt x="1718" y="387"/>
                  <a:pt x="1714" y="390"/>
                  <a:pt x="1714" y="393"/>
                </a:cubicBezTo>
                <a:cubicBezTo>
                  <a:pt x="1714" y="397"/>
                  <a:pt x="1718" y="400"/>
                  <a:pt x="1722" y="400"/>
                </a:cubicBezTo>
                <a:cubicBezTo>
                  <a:pt x="1726" y="400"/>
                  <a:pt x="1730" y="397"/>
                  <a:pt x="1730" y="393"/>
                </a:cubicBezTo>
                <a:cubicBezTo>
                  <a:pt x="1730" y="390"/>
                  <a:pt x="1726" y="387"/>
                  <a:pt x="1722" y="387"/>
                </a:cubicBezTo>
                <a:close/>
                <a:moveTo>
                  <a:pt x="1744" y="387"/>
                </a:moveTo>
                <a:cubicBezTo>
                  <a:pt x="1740" y="387"/>
                  <a:pt x="1736" y="390"/>
                  <a:pt x="1736" y="393"/>
                </a:cubicBezTo>
                <a:cubicBezTo>
                  <a:pt x="1736" y="397"/>
                  <a:pt x="1740" y="400"/>
                  <a:pt x="1744" y="400"/>
                </a:cubicBezTo>
                <a:cubicBezTo>
                  <a:pt x="1748" y="400"/>
                  <a:pt x="1751" y="397"/>
                  <a:pt x="1751" y="393"/>
                </a:cubicBezTo>
                <a:cubicBezTo>
                  <a:pt x="1751" y="390"/>
                  <a:pt x="1748" y="387"/>
                  <a:pt x="1744" y="387"/>
                </a:cubicBezTo>
                <a:close/>
                <a:moveTo>
                  <a:pt x="1722" y="406"/>
                </a:moveTo>
                <a:cubicBezTo>
                  <a:pt x="1718" y="406"/>
                  <a:pt x="1714" y="409"/>
                  <a:pt x="1714" y="413"/>
                </a:cubicBezTo>
                <a:cubicBezTo>
                  <a:pt x="1714" y="416"/>
                  <a:pt x="1718" y="419"/>
                  <a:pt x="1722" y="419"/>
                </a:cubicBezTo>
                <a:cubicBezTo>
                  <a:pt x="1726" y="419"/>
                  <a:pt x="1730" y="416"/>
                  <a:pt x="1730" y="413"/>
                </a:cubicBezTo>
                <a:cubicBezTo>
                  <a:pt x="1730" y="409"/>
                  <a:pt x="1726" y="406"/>
                  <a:pt x="1722" y="406"/>
                </a:cubicBezTo>
                <a:close/>
                <a:moveTo>
                  <a:pt x="1744" y="406"/>
                </a:moveTo>
                <a:cubicBezTo>
                  <a:pt x="1740" y="406"/>
                  <a:pt x="1736" y="409"/>
                  <a:pt x="1736" y="413"/>
                </a:cubicBezTo>
                <a:cubicBezTo>
                  <a:pt x="1736" y="416"/>
                  <a:pt x="1740" y="419"/>
                  <a:pt x="1744" y="419"/>
                </a:cubicBezTo>
                <a:cubicBezTo>
                  <a:pt x="1748" y="419"/>
                  <a:pt x="1751" y="416"/>
                  <a:pt x="1751" y="413"/>
                </a:cubicBezTo>
                <a:cubicBezTo>
                  <a:pt x="1751" y="409"/>
                  <a:pt x="1748" y="406"/>
                  <a:pt x="1744" y="406"/>
                </a:cubicBezTo>
                <a:close/>
                <a:moveTo>
                  <a:pt x="1722" y="425"/>
                </a:moveTo>
                <a:cubicBezTo>
                  <a:pt x="1718" y="425"/>
                  <a:pt x="1714" y="428"/>
                  <a:pt x="1714" y="432"/>
                </a:cubicBezTo>
                <a:cubicBezTo>
                  <a:pt x="1714" y="435"/>
                  <a:pt x="1718" y="438"/>
                  <a:pt x="1722" y="438"/>
                </a:cubicBezTo>
                <a:cubicBezTo>
                  <a:pt x="1726" y="438"/>
                  <a:pt x="1730" y="435"/>
                  <a:pt x="1730" y="432"/>
                </a:cubicBezTo>
                <a:cubicBezTo>
                  <a:pt x="1730" y="428"/>
                  <a:pt x="1726" y="425"/>
                  <a:pt x="1722" y="425"/>
                </a:cubicBezTo>
                <a:close/>
                <a:moveTo>
                  <a:pt x="1744" y="425"/>
                </a:moveTo>
                <a:cubicBezTo>
                  <a:pt x="1740" y="425"/>
                  <a:pt x="1736" y="428"/>
                  <a:pt x="1736" y="432"/>
                </a:cubicBezTo>
                <a:cubicBezTo>
                  <a:pt x="1736" y="435"/>
                  <a:pt x="1740" y="438"/>
                  <a:pt x="1744" y="438"/>
                </a:cubicBezTo>
                <a:cubicBezTo>
                  <a:pt x="1748" y="438"/>
                  <a:pt x="1751" y="435"/>
                  <a:pt x="1751" y="432"/>
                </a:cubicBezTo>
                <a:cubicBezTo>
                  <a:pt x="1751" y="428"/>
                  <a:pt x="1748" y="425"/>
                  <a:pt x="1744" y="425"/>
                </a:cubicBezTo>
                <a:close/>
                <a:moveTo>
                  <a:pt x="1589" y="446"/>
                </a:moveTo>
                <a:cubicBezTo>
                  <a:pt x="1585" y="446"/>
                  <a:pt x="1581" y="448"/>
                  <a:pt x="1581" y="452"/>
                </a:cubicBezTo>
                <a:cubicBezTo>
                  <a:pt x="1581" y="455"/>
                  <a:pt x="1585" y="458"/>
                  <a:pt x="1589" y="458"/>
                </a:cubicBezTo>
                <a:cubicBezTo>
                  <a:pt x="1593" y="458"/>
                  <a:pt x="1597" y="455"/>
                  <a:pt x="1597" y="452"/>
                </a:cubicBezTo>
                <a:cubicBezTo>
                  <a:pt x="1597" y="448"/>
                  <a:pt x="1593" y="446"/>
                  <a:pt x="1589" y="446"/>
                </a:cubicBezTo>
                <a:close/>
                <a:moveTo>
                  <a:pt x="1611" y="446"/>
                </a:moveTo>
                <a:cubicBezTo>
                  <a:pt x="1607" y="446"/>
                  <a:pt x="1603" y="448"/>
                  <a:pt x="1603" y="452"/>
                </a:cubicBezTo>
                <a:cubicBezTo>
                  <a:pt x="1603" y="455"/>
                  <a:pt x="1607" y="458"/>
                  <a:pt x="1611" y="458"/>
                </a:cubicBezTo>
                <a:cubicBezTo>
                  <a:pt x="1615" y="458"/>
                  <a:pt x="1619" y="455"/>
                  <a:pt x="1619" y="452"/>
                </a:cubicBezTo>
                <a:cubicBezTo>
                  <a:pt x="1619" y="448"/>
                  <a:pt x="1615" y="446"/>
                  <a:pt x="1611" y="446"/>
                </a:cubicBezTo>
                <a:close/>
                <a:moveTo>
                  <a:pt x="1589" y="464"/>
                </a:moveTo>
                <a:cubicBezTo>
                  <a:pt x="1585" y="464"/>
                  <a:pt x="1581" y="467"/>
                  <a:pt x="1581" y="471"/>
                </a:cubicBezTo>
                <a:cubicBezTo>
                  <a:pt x="1581" y="475"/>
                  <a:pt x="1585" y="478"/>
                  <a:pt x="1589" y="478"/>
                </a:cubicBezTo>
                <a:cubicBezTo>
                  <a:pt x="1593" y="478"/>
                  <a:pt x="1597" y="475"/>
                  <a:pt x="1597" y="471"/>
                </a:cubicBezTo>
                <a:cubicBezTo>
                  <a:pt x="1597" y="467"/>
                  <a:pt x="1593" y="464"/>
                  <a:pt x="1589" y="464"/>
                </a:cubicBezTo>
                <a:close/>
                <a:moveTo>
                  <a:pt x="1611" y="464"/>
                </a:moveTo>
                <a:cubicBezTo>
                  <a:pt x="1607" y="464"/>
                  <a:pt x="1603" y="467"/>
                  <a:pt x="1603" y="471"/>
                </a:cubicBezTo>
                <a:cubicBezTo>
                  <a:pt x="1603" y="475"/>
                  <a:pt x="1607" y="478"/>
                  <a:pt x="1611" y="478"/>
                </a:cubicBezTo>
                <a:cubicBezTo>
                  <a:pt x="1615" y="478"/>
                  <a:pt x="1619" y="475"/>
                  <a:pt x="1619" y="471"/>
                </a:cubicBezTo>
                <a:cubicBezTo>
                  <a:pt x="1619" y="467"/>
                  <a:pt x="1615" y="464"/>
                  <a:pt x="1611" y="464"/>
                </a:cubicBezTo>
                <a:close/>
                <a:moveTo>
                  <a:pt x="1589" y="484"/>
                </a:moveTo>
                <a:cubicBezTo>
                  <a:pt x="1585" y="484"/>
                  <a:pt x="1581" y="487"/>
                  <a:pt x="1581" y="490"/>
                </a:cubicBezTo>
                <a:cubicBezTo>
                  <a:pt x="1581" y="494"/>
                  <a:pt x="1585" y="497"/>
                  <a:pt x="1589" y="497"/>
                </a:cubicBezTo>
                <a:cubicBezTo>
                  <a:pt x="1593" y="497"/>
                  <a:pt x="1597" y="494"/>
                  <a:pt x="1597" y="490"/>
                </a:cubicBezTo>
                <a:cubicBezTo>
                  <a:pt x="1597" y="487"/>
                  <a:pt x="1593" y="484"/>
                  <a:pt x="1589" y="484"/>
                </a:cubicBezTo>
                <a:close/>
                <a:moveTo>
                  <a:pt x="1611" y="484"/>
                </a:moveTo>
                <a:cubicBezTo>
                  <a:pt x="1607" y="484"/>
                  <a:pt x="1603" y="487"/>
                  <a:pt x="1603" y="490"/>
                </a:cubicBezTo>
                <a:cubicBezTo>
                  <a:pt x="1603" y="494"/>
                  <a:pt x="1607" y="497"/>
                  <a:pt x="1611" y="497"/>
                </a:cubicBezTo>
                <a:cubicBezTo>
                  <a:pt x="1615" y="497"/>
                  <a:pt x="1619" y="494"/>
                  <a:pt x="1619" y="490"/>
                </a:cubicBezTo>
                <a:cubicBezTo>
                  <a:pt x="1619" y="487"/>
                  <a:pt x="1615" y="484"/>
                  <a:pt x="1611" y="484"/>
                </a:cubicBezTo>
                <a:close/>
                <a:moveTo>
                  <a:pt x="1589" y="503"/>
                </a:moveTo>
                <a:cubicBezTo>
                  <a:pt x="1585" y="503"/>
                  <a:pt x="1581" y="506"/>
                  <a:pt x="1581" y="509"/>
                </a:cubicBezTo>
                <a:cubicBezTo>
                  <a:pt x="1581" y="513"/>
                  <a:pt x="1585" y="516"/>
                  <a:pt x="1589" y="516"/>
                </a:cubicBezTo>
                <a:cubicBezTo>
                  <a:pt x="1593" y="516"/>
                  <a:pt x="1597" y="513"/>
                  <a:pt x="1597" y="509"/>
                </a:cubicBezTo>
                <a:cubicBezTo>
                  <a:pt x="1597" y="506"/>
                  <a:pt x="1593" y="503"/>
                  <a:pt x="1589" y="503"/>
                </a:cubicBezTo>
                <a:close/>
                <a:moveTo>
                  <a:pt x="1611" y="503"/>
                </a:moveTo>
                <a:cubicBezTo>
                  <a:pt x="1607" y="503"/>
                  <a:pt x="1603" y="506"/>
                  <a:pt x="1603" y="509"/>
                </a:cubicBezTo>
                <a:cubicBezTo>
                  <a:pt x="1603" y="513"/>
                  <a:pt x="1607" y="516"/>
                  <a:pt x="1611" y="516"/>
                </a:cubicBezTo>
                <a:cubicBezTo>
                  <a:pt x="1615" y="516"/>
                  <a:pt x="1619" y="513"/>
                  <a:pt x="1619" y="509"/>
                </a:cubicBezTo>
                <a:cubicBezTo>
                  <a:pt x="1619" y="506"/>
                  <a:pt x="1615" y="503"/>
                  <a:pt x="1611" y="503"/>
                </a:cubicBezTo>
                <a:close/>
                <a:moveTo>
                  <a:pt x="1589" y="522"/>
                </a:moveTo>
                <a:cubicBezTo>
                  <a:pt x="1585" y="522"/>
                  <a:pt x="1581" y="525"/>
                  <a:pt x="1581" y="529"/>
                </a:cubicBezTo>
                <a:cubicBezTo>
                  <a:pt x="1581" y="533"/>
                  <a:pt x="1585" y="536"/>
                  <a:pt x="1589" y="536"/>
                </a:cubicBezTo>
                <a:cubicBezTo>
                  <a:pt x="1593" y="536"/>
                  <a:pt x="1597" y="533"/>
                  <a:pt x="1597" y="529"/>
                </a:cubicBezTo>
                <a:cubicBezTo>
                  <a:pt x="1597" y="525"/>
                  <a:pt x="1593" y="522"/>
                  <a:pt x="1589" y="522"/>
                </a:cubicBezTo>
                <a:close/>
                <a:moveTo>
                  <a:pt x="1611" y="522"/>
                </a:moveTo>
                <a:cubicBezTo>
                  <a:pt x="1607" y="522"/>
                  <a:pt x="1603" y="525"/>
                  <a:pt x="1603" y="529"/>
                </a:cubicBezTo>
                <a:cubicBezTo>
                  <a:pt x="1603" y="533"/>
                  <a:pt x="1607" y="536"/>
                  <a:pt x="1611" y="536"/>
                </a:cubicBezTo>
                <a:cubicBezTo>
                  <a:pt x="1615" y="536"/>
                  <a:pt x="1619" y="533"/>
                  <a:pt x="1619" y="529"/>
                </a:cubicBezTo>
                <a:cubicBezTo>
                  <a:pt x="1619" y="525"/>
                  <a:pt x="1615" y="522"/>
                  <a:pt x="1611" y="522"/>
                </a:cubicBezTo>
                <a:close/>
                <a:moveTo>
                  <a:pt x="1589" y="542"/>
                </a:moveTo>
                <a:cubicBezTo>
                  <a:pt x="1585" y="542"/>
                  <a:pt x="1581" y="545"/>
                  <a:pt x="1581" y="549"/>
                </a:cubicBezTo>
                <a:cubicBezTo>
                  <a:pt x="1581" y="552"/>
                  <a:pt x="1585" y="556"/>
                  <a:pt x="1589" y="556"/>
                </a:cubicBezTo>
                <a:cubicBezTo>
                  <a:pt x="1593" y="556"/>
                  <a:pt x="1597" y="552"/>
                  <a:pt x="1597" y="549"/>
                </a:cubicBezTo>
                <a:cubicBezTo>
                  <a:pt x="1597" y="545"/>
                  <a:pt x="1593" y="542"/>
                  <a:pt x="1589" y="542"/>
                </a:cubicBezTo>
                <a:close/>
                <a:moveTo>
                  <a:pt x="1611" y="542"/>
                </a:moveTo>
                <a:cubicBezTo>
                  <a:pt x="1607" y="542"/>
                  <a:pt x="1603" y="545"/>
                  <a:pt x="1603" y="549"/>
                </a:cubicBezTo>
                <a:cubicBezTo>
                  <a:pt x="1603" y="552"/>
                  <a:pt x="1607" y="556"/>
                  <a:pt x="1611" y="556"/>
                </a:cubicBezTo>
                <a:cubicBezTo>
                  <a:pt x="1615" y="556"/>
                  <a:pt x="1619" y="552"/>
                  <a:pt x="1619" y="549"/>
                </a:cubicBezTo>
                <a:cubicBezTo>
                  <a:pt x="1619" y="545"/>
                  <a:pt x="1615" y="542"/>
                  <a:pt x="1611" y="542"/>
                </a:cubicBezTo>
                <a:close/>
                <a:moveTo>
                  <a:pt x="1589" y="561"/>
                </a:moveTo>
                <a:cubicBezTo>
                  <a:pt x="1585" y="561"/>
                  <a:pt x="1581" y="564"/>
                  <a:pt x="1581" y="567"/>
                </a:cubicBezTo>
                <a:cubicBezTo>
                  <a:pt x="1581" y="571"/>
                  <a:pt x="1585" y="574"/>
                  <a:pt x="1589" y="574"/>
                </a:cubicBezTo>
                <a:cubicBezTo>
                  <a:pt x="1593" y="574"/>
                  <a:pt x="1597" y="571"/>
                  <a:pt x="1597" y="567"/>
                </a:cubicBezTo>
                <a:cubicBezTo>
                  <a:pt x="1597" y="564"/>
                  <a:pt x="1593" y="561"/>
                  <a:pt x="1589" y="561"/>
                </a:cubicBezTo>
                <a:close/>
                <a:moveTo>
                  <a:pt x="1611" y="561"/>
                </a:moveTo>
                <a:cubicBezTo>
                  <a:pt x="1607" y="561"/>
                  <a:pt x="1603" y="564"/>
                  <a:pt x="1603" y="567"/>
                </a:cubicBezTo>
                <a:cubicBezTo>
                  <a:pt x="1603" y="571"/>
                  <a:pt x="1607" y="574"/>
                  <a:pt x="1611" y="574"/>
                </a:cubicBezTo>
                <a:cubicBezTo>
                  <a:pt x="1615" y="574"/>
                  <a:pt x="1619" y="571"/>
                  <a:pt x="1619" y="567"/>
                </a:cubicBezTo>
                <a:cubicBezTo>
                  <a:pt x="1619" y="564"/>
                  <a:pt x="1615" y="561"/>
                  <a:pt x="1611" y="561"/>
                </a:cubicBezTo>
                <a:close/>
                <a:moveTo>
                  <a:pt x="1589" y="580"/>
                </a:moveTo>
                <a:cubicBezTo>
                  <a:pt x="1585" y="580"/>
                  <a:pt x="1581" y="583"/>
                  <a:pt x="1581" y="587"/>
                </a:cubicBezTo>
                <a:cubicBezTo>
                  <a:pt x="1581" y="590"/>
                  <a:pt x="1585" y="593"/>
                  <a:pt x="1589" y="593"/>
                </a:cubicBezTo>
                <a:cubicBezTo>
                  <a:pt x="1593" y="593"/>
                  <a:pt x="1597" y="590"/>
                  <a:pt x="1597" y="587"/>
                </a:cubicBezTo>
                <a:cubicBezTo>
                  <a:pt x="1597" y="583"/>
                  <a:pt x="1593" y="580"/>
                  <a:pt x="1589" y="580"/>
                </a:cubicBezTo>
                <a:close/>
                <a:moveTo>
                  <a:pt x="1611" y="580"/>
                </a:moveTo>
                <a:cubicBezTo>
                  <a:pt x="1607" y="580"/>
                  <a:pt x="1603" y="583"/>
                  <a:pt x="1603" y="587"/>
                </a:cubicBezTo>
                <a:cubicBezTo>
                  <a:pt x="1603" y="590"/>
                  <a:pt x="1607" y="593"/>
                  <a:pt x="1611" y="593"/>
                </a:cubicBezTo>
                <a:cubicBezTo>
                  <a:pt x="1615" y="593"/>
                  <a:pt x="1619" y="590"/>
                  <a:pt x="1619" y="587"/>
                </a:cubicBezTo>
                <a:cubicBezTo>
                  <a:pt x="1619" y="583"/>
                  <a:pt x="1615" y="580"/>
                  <a:pt x="1611" y="580"/>
                </a:cubicBezTo>
                <a:close/>
                <a:moveTo>
                  <a:pt x="1633" y="446"/>
                </a:moveTo>
                <a:cubicBezTo>
                  <a:pt x="1629" y="446"/>
                  <a:pt x="1625" y="448"/>
                  <a:pt x="1625" y="452"/>
                </a:cubicBezTo>
                <a:cubicBezTo>
                  <a:pt x="1625" y="455"/>
                  <a:pt x="1629" y="458"/>
                  <a:pt x="1633" y="458"/>
                </a:cubicBezTo>
                <a:cubicBezTo>
                  <a:pt x="1637" y="458"/>
                  <a:pt x="1641" y="455"/>
                  <a:pt x="1641" y="452"/>
                </a:cubicBezTo>
                <a:cubicBezTo>
                  <a:pt x="1641" y="448"/>
                  <a:pt x="1637" y="446"/>
                  <a:pt x="1633" y="446"/>
                </a:cubicBezTo>
                <a:close/>
                <a:moveTo>
                  <a:pt x="1655" y="446"/>
                </a:moveTo>
                <a:cubicBezTo>
                  <a:pt x="1651" y="446"/>
                  <a:pt x="1648" y="448"/>
                  <a:pt x="1648" y="452"/>
                </a:cubicBezTo>
                <a:cubicBezTo>
                  <a:pt x="1648" y="455"/>
                  <a:pt x="1651" y="458"/>
                  <a:pt x="1655" y="458"/>
                </a:cubicBezTo>
                <a:cubicBezTo>
                  <a:pt x="1659" y="458"/>
                  <a:pt x="1662" y="455"/>
                  <a:pt x="1662" y="452"/>
                </a:cubicBezTo>
                <a:cubicBezTo>
                  <a:pt x="1662" y="448"/>
                  <a:pt x="1659" y="446"/>
                  <a:pt x="1655" y="446"/>
                </a:cubicBezTo>
                <a:close/>
                <a:moveTo>
                  <a:pt x="1633" y="464"/>
                </a:moveTo>
                <a:cubicBezTo>
                  <a:pt x="1629" y="464"/>
                  <a:pt x="1625" y="467"/>
                  <a:pt x="1625" y="471"/>
                </a:cubicBezTo>
                <a:cubicBezTo>
                  <a:pt x="1625" y="475"/>
                  <a:pt x="1629" y="478"/>
                  <a:pt x="1633" y="478"/>
                </a:cubicBezTo>
                <a:cubicBezTo>
                  <a:pt x="1637" y="478"/>
                  <a:pt x="1641" y="475"/>
                  <a:pt x="1641" y="471"/>
                </a:cubicBezTo>
                <a:cubicBezTo>
                  <a:pt x="1641" y="467"/>
                  <a:pt x="1637" y="464"/>
                  <a:pt x="1633" y="464"/>
                </a:cubicBezTo>
                <a:close/>
                <a:moveTo>
                  <a:pt x="1655" y="464"/>
                </a:moveTo>
                <a:cubicBezTo>
                  <a:pt x="1651" y="464"/>
                  <a:pt x="1648" y="467"/>
                  <a:pt x="1648" y="471"/>
                </a:cubicBezTo>
                <a:cubicBezTo>
                  <a:pt x="1648" y="475"/>
                  <a:pt x="1651" y="478"/>
                  <a:pt x="1655" y="478"/>
                </a:cubicBezTo>
                <a:cubicBezTo>
                  <a:pt x="1659" y="478"/>
                  <a:pt x="1662" y="475"/>
                  <a:pt x="1662" y="471"/>
                </a:cubicBezTo>
                <a:cubicBezTo>
                  <a:pt x="1662" y="467"/>
                  <a:pt x="1659" y="464"/>
                  <a:pt x="1655" y="464"/>
                </a:cubicBezTo>
                <a:close/>
                <a:moveTo>
                  <a:pt x="1633" y="484"/>
                </a:moveTo>
                <a:cubicBezTo>
                  <a:pt x="1629" y="484"/>
                  <a:pt x="1625" y="487"/>
                  <a:pt x="1625" y="490"/>
                </a:cubicBezTo>
                <a:cubicBezTo>
                  <a:pt x="1625" y="494"/>
                  <a:pt x="1629" y="497"/>
                  <a:pt x="1633" y="497"/>
                </a:cubicBezTo>
                <a:cubicBezTo>
                  <a:pt x="1637" y="497"/>
                  <a:pt x="1641" y="494"/>
                  <a:pt x="1641" y="490"/>
                </a:cubicBezTo>
                <a:cubicBezTo>
                  <a:pt x="1641" y="487"/>
                  <a:pt x="1637" y="484"/>
                  <a:pt x="1633" y="484"/>
                </a:cubicBezTo>
                <a:close/>
                <a:moveTo>
                  <a:pt x="1655" y="484"/>
                </a:moveTo>
                <a:cubicBezTo>
                  <a:pt x="1651" y="484"/>
                  <a:pt x="1648" y="487"/>
                  <a:pt x="1648" y="490"/>
                </a:cubicBezTo>
                <a:cubicBezTo>
                  <a:pt x="1648" y="494"/>
                  <a:pt x="1651" y="497"/>
                  <a:pt x="1655" y="497"/>
                </a:cubicBezTo>
                <a:cubicBezTo>
                  <a:pt x="1659" y="497"/>
                  <a:pt x="1662" y="494"/>
                  <a:pt x="1662" y="490"/>
                </a:cubicBezTo>
                <a:cubicBezTo>
                  <a:pt x="1662" y="487"/>
                  <a:pt x="1659" y="484"/>
                  <a:pt x="1655" y="484"/>
                </a:cubicBezTo>
                <a:close/>
                <a:moveTo>
                  <a:pt x="1633" y="503"/>
                </a:moveTo>
                <a:cubicBezTo>
                  <a:pt x="1629" y="503"/>
                  <a:pt x="1625" y="506"/>
                  <a:pt x="1625" y="509"/>
                </a:cubicBezTo>
                <a:cubicBezTo>
                  <a:pt x="1625" y="513"/>
                  <a:pt x="1629" y="516"/>
                  <a:pt x="1633" y="516"/>
                </a:cubicBezTo>
                <a:cubicBezTo>
                  <a:pt x="1637" y="516"/>
                  <a:pt x="1641" y="513"/>
                  <a:pt x="1641" y="509"/>
                </a:cubicBezTo>
                <a:cubicBezTo>
                  <a:pt x="1641" y="506"/>
                  <a:pt x="1637" y="503"/>
                  <a:pt x="1633" y="503"/>
                </a:cubicBezTo>
                <a:close/>
                <a:moveTo>
                  <a:pt x="1655" y="503"/>
                </a:moveTo>
                <a:cubicBezTo>
                  <a:pt x="1651" y="503"/>
                  <a:pt x="1648" y="506"/>
                  <a:pt x="1648" y="509"/>
                </a:cubicBezTo>
                <a:cubicBezTo>
                  <a:pt x="1648" y="513"/>
                  <a:pt x="1651" y="516"/>
                  <a:pt x="1655" y="516"/>
                </a:cubicBezTo>
                <a:cubicBezTo>
                  <a:pt x="1659" y="516"/>
                  <a:pt x="1662" y="513"/>
                  <a:pt x="1662" y="509"/>
                </a:cubicBezTo>
                <a:cubicBezTo>
                  <a:pt x="1662" y="506"/>
                  <a:pt x="1659" y="503"/>
                  <a:pt x="1655" y="503"/>
                </a:cubicBezTo>
                <a:close/>
                <a:moveTo>
                  <a:pt x="1633" y="522"/>
                </a:moveTo>
                <a:cubicBezTo>
                  <a:pt x="1629" y="522"/>
                  <a:pt x="1625" y="525"/>
                  <a:pt x="1625" y="529"/>
                </a:cubicBezTo>
                <a:cubicBezTo>
                  <a:pt x="1625" y="533"/>
                  <a:pt x="1629" y="536"/>
                  <a:pt x="1633" y="536"/>
                </a:cubicBezTo>
                <a:cubicBezTo>
                  <a:pt x="1637" y="536"/>
                  <a:pt x="1641" y="533"/>
                  <a:pt x="1641" y="529"/>
                </a:cubicBezTo>
                <a:cubicBezTo>
                  <a:pt x="1641" y="525"/>
                  <a:pt x="1637" y="522"/>
                  <a:pt x="1633" y="522"/>
                </a:cubicBezTo>
                <a:close/>
                <a:moveTo>
                  <a:pt x="1655" y="522"/>
                </a:moveTo>
                <a:cubicBezTo>
                  <a:pt x="1651" y="522"/>
                  <a:pt x="1648" y="525"/>
                  <a:pt x="1648" y="529"/>
                </a:cubicBezTo>
                <a:cubicBezTo>
                  <a:pt x="1648" y="533"/>
                  <a:pt x="1651" y="536"/>
                  <a:pt x="1655" y="536"/>
                </a:cubicBezTo>
                <a:cubicBezTo>
                  <a:pt x="1659" y="536"/>
                  <a:pt x="1662" y="533"/>
                  <a:pt x="1662" y="529"/>
                </a:cubicBezTo>
                <a:cubicBezTo>
                  <a:pt x="1662" y="525"/>
                  <a:pt x="1659" y="522"/>
                  <a:pt x="1655" y="522"/>
                </a:cubicBezTo>
                <a:close/>
                <a:moveTo>
                  <a:pt x="1633" y="542"/>
                </a:moveTo>
                <a:cubicBezTo>
                  <a:pt x="1629" y="542"/>
                  <a:pt x="1625" y="545"/>
                  <a:pt x="1625" y="549"/>
                </a:cubicBezTo>
                <a:cubicBezTo>
                  <a:pt x="1625" y="552"/>
                  <a:pt x="1629" y="556"/>
                  <a:pt x="1633" y="556"/>
                </a:cubicBezTo>
                <a:cubicBezTo>
                  <a:pt x="1637" y="556"/>
                  <a:pt x="1641" y="552"/>
                  <a:pt x="1641" y="549"/>
                </a:cubicBezTo>
                <a:cubicBezTo>
                  <a:pt x="1641" y="545"/>
                  <a:pt x="1637" y="542"/>
                  <a:pt x="1633" y="542"/>
                </a:cubicBezTo>
                <a:close/>
                <a:moveTo>
                  <a:pt x="1655" y="542"/>
                </a:moveTo>
                <a:cubicBezTo>
                  <a:pt x="1651" y="542"/>
                  <a:pt x="1648" y="545"/>
                  <a:pt x="1648" y="549"/>
                </a:cubicBezTo>
                <a:cubicBezTo>
                  <a:pt x="1648" y="552"/>
                  <a:pt x="1651" y="556"/>
                  <a:pt x="1655" y="556"/>
                </a:cubicBezTo>
                <a:cubicBezTo>
                  <a:pt x="1659" y="556"/>
                  <a:pt x="1662" y="552"/>
                  <a:pt x="1662" y="549"/>
                </a:cubicBezTo>
                <a:cubicBezTo>
                  <a:pt x="1662" y="545"/>
                  <a:pt x="1659" y="542"/>
                  <a:pt x="1655" y="542"/>
                </a:cubicBezTo>
                <a:close/>
                <a:moveTo>
                  <a:pt x="1633" y="561"/>
                </a:moveTo>
                <a:cubicBezTo>
                  <a:pt x="1629" y="561"/>
                  <a:pt x="1625" y="564"/>
                  <a:pt x="1625" y="567"/>
                </a:cubicBezTo>
                <a:cubicBezTo>
                  <a:pt x="1625" y="571"/>
                  <a:pt x="1629" y="574"/>
                  <a:pt x="1633" y="574"/>
                </a:cubicBezTo>
                <a:cubicBezTo>
                  <a:pt x="1637" y="574"/>
                  <a:pt x="1641" y="571"/>
                  <a:pt x="1641" y="567"/>
                </a:cubicBezTo>
                <a:cubicBezTo>
                  <a:pt x="1641" y="564"/>
                  <a:pt x="1637" y="561"/>
                  <a:pt x="1633" y="561"/>
                </a:cubicBezTo>
                <a:close/>
                <a:moveTo>
                  <a:pt x="1655" y="561"/>
                </a:moveTo>
                <a:cubicBezTo>
                  <a:pt x="1651" y="561"/>
                  <a:pt x="1648" y="564"/>
                  <a:pt x="1648" y="567"/>
                </a:cubicBezTo>
                <a:cubicBezTo>
                  <a:pt x="1648" y="571"/>
                  <a:pt x="1651" y="574"/>
                  <a:pt x="1655" y="574"/>
                </a:cubicBezTo>
                <a:cubicBezTo>
                  <a:pt x="1659" y="574"/>
                  <a:pt x="1662" y="571"/>
                  <a:pt x="1662" y="567"/>
                </a:cubicBezTo>
                <a:cubicBezTo>
                  <a:pt x="1662" y="564"/>
                  <a:pt x="1659" y="561"/>
                  <a:pt x="1655" y="561"/>
                </a:cubicBezTo>
                <a:close/>
                <a:moveTo>
                  <a:pt x="1633" y="580"/>
                </a:moveTo>
                <a:cubicBezTo>
                  <a:pt x="1629" y="580"/>
                  <a:pt x="1625" y="583"/>
                  <a:pt x="1625" y="587"/>
                </a:cubicBezTo>
                <a:cubicBezTo>
                  <a:pt x="1625" y="590"/>
                  <a:pt x="1629" y="593"/>
                  <a:pt x="1633" y="593"/>
                </a:cubicBezTo>
                <a:cubicBezTo>
                  <a:pt x="1637" y="593"/>
                  <a:pt x="1641" y="590"/>
                  <a:pt x="1641" y="587"/>
                </a:cubicBezTo>
                <a:cubicBezTo>
                  <a:pt x="1641" y="583"/>
                  <a:pt x="1637" y="580"/>
                  <a:pt x="1633" y="580"/>
                </a:cubicBezTo>
                <a:close/>
                <a:moveTo>
                  <a:pt x="1655" y="580"/>
                </a:moveTo>
                <a:cubicBezTo>
                  <a:pt x="1651" y="580"/>
                  <a:pt x="1648" y="583"/>
                  <a:pt x="1648" y="587"/>
                </a:cubicBezTo>
                <a:cubicBezTo>
                  <a:pt x="1648" y="590"/>
                  <a:pt x="1651" y="593"/>
                  <a:pt x="1655" y="593"/>
                </a:cubicBezTo>
                <a:cubicBezTo>
                  <a:pt x="1659" y="593"/>
                  <a:pt x="1662" y="590"/>
                  <a:pt x="1662" y="587"/>
                </a:cubicBezTo>
                <a:cubicBezTo>
                  <a:pt x="1662" y="583"/>
                  <a:pt x="1659" y="580"/>
                  <a:pt x="1655" y="580"/>
                </a:cubicBezTo>
                <a:close/>
                <a:moveTo>
                  <a:pt x="1677" y="446"/>
                </a:moveTo>
                <a:cubicBezTo>
                  <a:pt x="1673" y="446"/>
                  <a:pt x="1670" y="448"/>
                  <a:pt x="1670" y="452"/>
                </a:cubicBezTo>
                <a:cubicBezTo>
                  <a:pt x="1670" y="455"/>
                  <a:pt x="1673" y="458"/>
                  <a:pt x="1677" y="458"/>
                </a:cubicBezTo>
                <a:cubicBezTo>
                  <a:pt x="1682" y="458"/>
                  <a:pt x="1685" y="455"/>
                  <a:pt x="1685" y="452"/>
                </a:cubicBezTo>
                <a:cubicBezTo>
                  <a:pt x="1685" y="448"/>
                  <a:pt x="1682" y="446"/>
                  <a:pt x="1677" y="446"/>
                </a:cubicBezTo>
                <a:close/>
                <a:moveTo>
                  <a:pt x="1700" y="446"/>
                </a:moveTo>
                <a:cubicBezTo>
                  <a:pt x="1696" y="446"/>
                  <a:pt x="1692" y="448"/>
                  <a:pt x="1692" y="452"/>
                </a:cubicBezTo>
                <a:cubicBezTo>
                  <a:pt x="1692" y="455"/>
                  <a:pt x="1696" y="458"/>
                  <a:pt x="1700" y="458"/>
                </a:cubicBezTo>
                <a:cubicBezTo>
                  <a:pt x="1704" y="458"/>
                  <a:pt x="1708" y="455"/>
                  <a:pt x="1708" y="452"/>
                </a:cubicBezTo>
                <a:cubicBezTo>
                  <a:pt x="1708" y="448"/>
                  <a:pt x="1704" y="446"/>
                  <a:pt x="1700" y="446"/>
                </a:cubicBezTo>
                <a:close/>
                <a:moveTo>
                  <a:pt x="1677" y="464"/>
                </a:moveTo>
                <a:cubicBezTo>
                  <a:pt x="1673" y="464"/>
                  <a:pt x="1670" y="467"/>
                  <a:pt x="1670" y="471"/>
                </a:cubicBezTo>
                <a:cubicBezTo>
                  <a:pt x="1670" y="475"/>
                  <a:pt x="1673" y="478"/>
                  <a:pt x="1677" y="478"/>
                </a:cubicBezTo>
                <a:cubicBezTo>
                  <a:pt x="1682" y="478"/>
                  <a:pt x="1685" y="475"/>
                  <a:pt x="1685" y="471"/>
                </a:cubicBezTo>
                <a:cubicBezTo>
                  <a:pt x="1685" y="467"/>
                  <a:pt x="1682" y="464"/>
                  <a:pt x="1677" y="464"/>
                </a:cubicBezTo>
                <a:close/>
                <a:moveTo>
                  <a:pt x="1700" y="464"/>
                </a:moveTo>
                <a:cubicBezTo>
                  <a:pt x="1696" y="464"/>
                  <a:pt x="1692" y="467"/>
                  <a:pt x="1692" y="471"/>
                </a:cubicBezTo>
                <a:cubicBezTo>
                  <a:pt x="1692" y="475"/>
                  <a:pt x="1696" y="478"/>
                  <a:pt x="1700" y="478"/>
                </a:cubicBezTo>
                <a:cubicBezTo>
                  <a:pt x="1704" y="478"/>
                  <a:pt x="1708" y="475"/>
                  <a:pt x="1708" y="471"/>
                </a:cubicBezTo>
                <a:cubicBezTo>
                  <a:pt x="1708" y="467"/>
                  <a:pt x="1704" y="464"/>
                  <a:pt x="1700" y="464"/>
                </a:cubicBezTo>
                <a:close/>
                <a:moveTo>
                  <a:pt x="1677" y="484"/>
                </a:moveTo>
                <a:cubicBezTo>
                  <a:pt x="1673" y="484"/>
                  <a:pt x="1670" y="487"/>
                  <a:pt x="1670" y="490"/>
                </a:cubicBezTo>
                <a:cubicBezTo>
                  <a:pt x="1670" y="494"/>
                  <a:pt x="1673" y="497"/>
                  <a:pt x="1677" y="497"/>
                </a:cubicBezTo>
                <a:cubicBezTo>
                  <a:pt x="1682" y="497"/>
                  <a:pt x="1685" y="494"/>
                  <a:pt x="1685" y="490"/>
                </a:cubicBezTo>
                <a:cubicBezTo>
                  <a:pt x="1685" y="487"/>
                  <a:pt x="1682" y="484"/>
                  <a:pt x="1677" y="484"/>
                </a:cubicBezTo>
                <a:close/>
                <a:moveTo>
                  <a:pt x="1700" y="484"/>
                </a:moveTo>
                <a:cubicBezTo>
                  <a:pt x="1696" y="484"/>
                  <a:pt x="1692" y="487"/>
                  <a:pt x="1692" y="490"/>
                </a:cubicBezTo>
                <a:cubicBezTo>
                  <a:pt x="1692" y="494"/>
                  <a:pt x="1696" y="497"/>
                  <a:pt x="1700" y="497"/>
                </a:cubicBezTo>
                <a:cubicBezTo>
                  <a:pt x="1704" y="497"/>
                  <a:pt x="1708" y="494"/>
                  <a:pt x="1708" y="490"/>
                </a:cubicBezTo>
                <a:cubicBezTo>
                  <a:pt x="1708" y="487"/>
                  <a:pt x="1704" y="484"/>
                  <a:pt x="1700" y="484"/>
                </a:cubicBezTo>
                <a:close/>
                <a:moveTo>
                  <a:pt x="1677" y="503"/>
                </a:moveTo>
                <a:cubicBezTo>
                  <a:pt x="1673" y="503"/>
                  <a:pt x="1670" y="506"/>
                  <a:pt x="1670" y="509"/>
                </a:cubicBezTo>
                <a:cubicBezTo>
                  <a:pt x="1670" y="513"/>
                  <a:pt x="1673" y="516"/>
                  <a:pt x="1677" y="516"/>
                </a:cubicBezTo>
                <a:cubicBezTo>
                  <a:pt x="1682" y="516"/>
                  <a:pt x="1685" y="513"/>
                  <a:pt x="1685" y="509"/>
                </a:cubicBezTo>
                <a:cubicBezTo>
                  <a:pt x="1685" y="506"/>
                  <a:pt x="1682" y="503"/>
                  <a:pt x="1677" y="503"/>
                </a:cubicBezTo>
                <a:close/>
                <a:moveTo>
                  <a:pt x="1700" y="503"/>
                </a:moveTo>
                <a:cubicBezTo>
                  <a:pt x="1696" y="503"/>
                  <a:pt x="1692" y="506"/>
                  <a:pt x="1692" y="509"/>
                </a:cubicBezTo>
                <a:cubicBezTo>
                  <a:pt x="1692" y="513"/>
                  <a:pt x="1696" y="516"/>
                  <a:pt x="1700" y="516"/>
                </a:cubicBezTo>
                <a:cubicBezTo>
                  <a:pt x="1704" y="516"/>
                  <a:pt x="1708" y="513"/>
                  <a:pt x="1708" y="509"/>
                </a:cubicBezTo>
                <a:cubicBezTo>
                  <a:pt x="1708" y="506"/>
                  <a:pt x="1704" y="503"/>
                  <a:pt x="1700" y="503"/>
                </a:cubicBezTo>
                <a:close/>
                <a:moveTo>
                  <a:pt x="1677" y="522"/>
                </a:moveTo>
                <a:cubicBezTo>
                  <a:pt x="1673" y="522"/>
                  <a:pt x="1670" y="525"/>
                  <a:pt x="1670" y="529"/>
                </a:cubicBezTo>
                <a:cubicBezTo>
                  <a:pt x="1670" y="533"/>
                  <a:pt x="1673" y="536"/>
                  <a:pt x="1677" y="536"/>
                </a:cubicBezTo>
                <a:cubicBezTo>
                  <a:pt x="1682" y="536"/>
                  <a:pt x="1685" y="533"/>
                  <a:pt x="1685" y="529"/>
                </a:cubicBezTo>
                <a:cubicBezTo>
                  <a:pt x="1685" y="525"/>
                  <a:pt x="1682" y="522"/>
                  <a:pt x="1677" y="522"/>
                </a:cubicBezTo>
                <a:close/>
                <a:moveTo>
                  <a:pt x="1700" y="522"/>
                </a:moveTo>
                <a:cubicBezTo>
                  <a:pt x="1696" y="522"/>
                  <a:pt x="1692" y="525"/>
                  <a:pt x="1692" y="529"/>
                </a:cubicBezTo>
                <a:cubicBezTo>
                  <a:pt x="1692" y="533"/>
                  <a:pt x="1696" y="536"/>
                  <a:pt x="1700" y="536"/>
                </a:cubicBezTo>
                <a:cubicBezTo>
                  <a:pt x="1704" y="536"/>
                  <a:pt x="1708" y="533"/>
                  <a:pt x="1708" y="529"/>
                </a:cubicBezTo>
                <a:cubicBezTo>
                  <a:pt x="1708" y="525"/>
                  <a:pt x="1704" y="522"/>
                  <a:pt x="1700" y="522"/>
                </a:cubicBezTo>
                <a:close/>
                <a:moveTo>
                  <a:pt x="1677" y="542"/>
                </a:moveTo>
                <a:cubicBezTo>
                  <a:pt x="1673" y="542"/>
                  <a:pt x="1670" y="545"/>
                  <a:pt x="1670" y="549"/>
                </a:cubicBezTo>
                <a:cubicBezTo>
                  <a:pt x="1670" y="552"/>
                  <a:pt x="1673" y="556"/>
                  <a:pt x="1677" y="556"/>
                </a:cubicBezTo>
                <a:cubicBezTo>
                  <a:pt x="1682" y="556"/>
                  <a:pt x="1685" y="552"/>
                  <a:pt x="1685" y="549"/>
                </a:cubicBezTo>
                <a:cubicBezTo>
                  <a:pt x="1685" y="545"/>
                  <a:pt x="1682" y="542"/>
                  <a:pt x="1677" y="542"/>
                </a:cubicBezTo>
                <a:close/>
                <a:moveTo>
                  <a:pt x="1700" y="542"/>
                </a:moveTo>
                <a:cubicBezTo>
                  <a:pt x="1696" y="542"/>
                  <a:pt x="1692" y="545"/>
                  <a:pt x="1692" y="549"/>
                </a:cubicBezTo>
                <a:cubicBezTo>
                  <a:pt x="1692" y="552"/>
                  <a:pt x="1696" y="556"/>
                  <a:pt x="1700" y="556"/>
                </a:cubicBezTo>
                <a:cubicBezTo>
                  <a:pt x="1704" y="556"/>
                  <a:pt x="1708" y="552"/>
                  <a:pt x="1708" y="549"/>
                </a:cubicBezTo>
                <a:cubicBezTo>
                  <a:pt x="1708" y="545"/>
                  <a:pt x="1704" y="542"/>
                  <a:pt x="1700" y="542"/>
                </a:cubicBezTo>
                <a:close/>
                <a:moveTo>
                  <a:pt x="1677" y="561"/>
                </a:moveTo>
                <a:cubicBezTo>
                  <a:pt x="1673" y="561"/>
                  <a:pt x="1670" y="564"/>
                  <a:pt x="1670" y="567"/>
                </a:cubicBezTo>
                <a:cubicBezTo>
                  <a:pt x="1670" y="571"/>
                  <a:pt x="1673" y="574"/>
                  <a:pt x="1677" y="574"/>
                </a:cubicBezTo>
                <a:cubicBezTo>
                  <a:pt x="1682" y="574"/>
                  <a:pt x="1685" y="571"/>
                  <a:pt x="1685" y="567"/>
                </a:cubicBezTo>
                <a:cubicBezTo>
                  <a:pt x="1685" y="564"/>
                  <a:pt x="1682" y="561"/>
                  <a:pt x="1677" y="561"/>
                </a:cubicBezTo>
                <a:close/>
                <a:moveTo>
                  <a:pt x="1700" y="561"/>
                </a:moveTo>
                <a:cubicBezTo>
                  <a:pt x="1696" y="561"/>
                  <a:pt x="1692" y="564"/>
                  <a:pt x="1692" y="567"/>
                </a:cubicBezTo>
                <a:cubicBezTo>
                  <a:pt x="1692" y="571"/>
                  <a:pt x="1696" y="574"/>
                  <a:pt x="1700" y="574"/>
                </a:cubicBezTo>
                <a:cubicBezTo>
                  <a:pt x="1704" y="574"/>
                  <a:pt x="1708" y="571"/>
                  <a:pt x="1708" y="567"/>
                </a:cubicBezTo>
                <a:cubicBezTo>
                  <a:pt x="1708" y="564"/>
                  <a:pt x="1704" y="561"/>
                  <a:pt x="1700" y="561"/>
                </a:cubicBezTo>
                <a:close/>
                <a:moveTo>
                  <a:pt x="1677" y="580"/>
                </a:moveTo>
                <a:cubicBezTo>
                  <a:pt x="1673" y="580"/>
                  <a:pt x="1670" y="583"/>
                  <a:pt x="1670" y="587"/>
                </a:cubicBezTo>
                <a:cubicBezTo>
                  <a:pt x="1670" y="590"/>
                  <a:pt x="1673" y="593"/>
                  <a:pt x="1677" y="593"/>
                </a:cubicBezTo>
                <a:cubicBezTo>
                  <a:pt x="1682" y="593"/>
                  <a:pt x="1685" y="590"/>
                  <a:pt x="1685" y="587"/>
                </a:cubicBezTo>
                <a:cubicBezTo>
                  <a:pt x="1685" y="583"/>
                  <a:pt x="1682" y="580"/>
                  <a:pt x="1677" y="580"/>
                </a:cubicBezTo>
                <a:close/>
                <a:moveTo>
                  <a:pt x="1700" y="580"/>
                </a:moveTo>
                <a:cubicBezTo>
                  <a:pt x="1696" y="580"/>
                  <a:pt x="1692" y="583"/>
                  <a:pt x="1692" y="587"/>
                </a:cubicBezTo>
                <a:cubicBezTo>
                  <a:pt x="1692" y="590"/>
                  <a:pt x="1696" y="593"/>
                  <a:pt x="1700" y="593"/>
                </a:cubicBezTo>
                <a:cubicBezTo>
                  <a:pt x="1704" y="593"/>
                  <a:pt x="1708" y="590"/>
                  <a:pt x="1708" y="587"/>
                </a:cubicBezTo>
                <a:cubicBezTo>
                  <a:pt x="1708" y="583"/>
                  <a:pt x="1704" y="580"/>
                  <a:pt x="1700" y="580"/>
                </a:cubicBezTo>
                <a:close/>
                <a:moveTo>
                  <a:pt x="1722" y="446"/>
                </a:moveTo>
                <a:cubicBezTo>
                  <a:pt x="1718" y="446"/>
                  <a:pt x="1714" y="448"/>
                  <a:pt x="1714" y="452"/>
                </a:cubicBezTo>
                <a:cubicBezTo>
                  <a:pt x="1714" y="455"/>
                  <a:pt x="1718" y="458"/>
                  <a:pt x="1722" y="458"/>
                </a:cubicBezTo>
                <a:cubicBezTo>
                  <a:pt x="1726" y="458"/>
                  <a:pt x="1730" y="455"/>
                  <a:pt x="1730" y="452"/>
                </a:cubicBezTo>
                <a:cubicBezTo>
                  <a:pt x="1730" y="448"/>
                  <a:pt x="1726" y="446"/>
                  <a:pt x="1722" y="446"/>
                </a:cubicBezTo>
                <a:close/>
                <a:moveTo>
                  <a:pt x="1744" y="446"/>
                </a:moveTo>
                <a:cubicBezTo>
                  <a:pt x="1740" y="446"/>
                  <a:pt x="1736" y="448"/>
                  <a:pt x="1736" y="452"/>
                </a:cubicBezTo>
                <a:cubicBezTo>
                  <a:pt x="1736" y="455"/>
                  <a:pt x="1740" y="458"/>
                  <a:pt x="1744" y="458"/>
                </a:cubicBezTo>
                <a:cubicBezTo>
                  <a:pt x="1748" y="458"/>
                  <a:pt x="1751" y="455"/>
                  <a:pt x="1751" y="452"/>
                </a:cubicBezTo>
                <a:cubicBezTo>
                  <a:pt x="1751" y="448"/>
                  <a:pt x="1748" y="446"/>
                  <a:pt x="1744" y="446"/>
                </a:cubicBezTo>
                <a:close/>
                <a:moveTo>
                  <a:pt x="1722" y="464"/>
                </a:moveTo>
                <a:cubicBezTo>
                  <a:pt x="1718" y="464"/>
                  <a:pt x="1714" y="467"/>
                  <a:pt x="1714" y="471"/>
                </a:cubicBezTo>
                <a:cubicBezTo>
                  <a:pt x="1714" y="475"/>
                  <a:pt x="1718" y="478"/>
                  <a:pt x="1722" y="478"/>
                </a:cubicBezTo>
                <a:cubicBezTo>
                  <a:pt x="1726" y="478"/>
                  <a:pt x="1730" y="475"/>
                  <a:pt x="1730" y="471"/>
                </a:cubicBezTo>
                <a:cubicBezTo>
                  <a:pt x="1730" y="467"/>
                  <a:pt x="1726" y="464"/>
                  <a:pt x="1722" y="464"/>
                </a:cubicBezTo>
                <a:close/>
                <a:moveTo>
                  <a:pt x="1744" y="464"/>
                </a:moveTo>
                <a:cubicBezTo>
                  <a:pt x="1740" y="464"/>
                  <a:pt x="1736" y="467"/>
                  <a:pt x="1736" y="471"/>
                </a:cubicBezTo>
                <a:cubicBezTo>
                  <a:pt x="1736" y="475"/>
                  <a:pt x="1740" y="478"/>
                  <a:pt x="1744" y="478"/>
                </a:cubicBezTo>
                <a:cubicBezTo>
                  <a:pt x="1748" y="478"/>
                  <a:pt x="1751" y="475"/>
                  <a:pt x="1751" y="471"/>
                </a:cubicBezTo>
                <a:cubicBezTo>
                  <a:pt x="1751" y="467"/>
                  <a:pt x="1748" y="464"/>
                  <a:pt x="1744" y="464"/>
                </a:cubicBezTo>
                <a:close/>
                <a:moveTo>
                  <a:pt x="1722" y="484"/>
                </a:moveTo>
                <a:cubicBezTo>
                  <a:pt x="1718" y="484"/>
                  <a:pt x="1714" y="487"/>
                  <a:pt x="1714" y="490"/>
                </a:cubicBezTo>
                <a:cubicBezTo>
                  <a:pt x="1714" y="494"/>
                  <a:pt x="1718" y="497"/>
                  <a:pt x="1722" y="497"/>
                </a:cubicBezTo>
                <a:cubicBezTo>
                  <a:pt x="1726" y="497"/>
                  <a:pt x="1730" y="494"/>
                  <a:pt x="1730" y="490"/>
                </a:cubicBezTo>
                <a:cubicBezTo>
                  <a:pt x="1730" y="487"/>
                  <a:pt x="1726" y="484"/>
                  <a:pt x="1722" y="484"/>
                </a:cubicBezTo>
                <a:close/>
                <a:moveTo>
                  <a:pt x="1744" y="484"/>
                </a:moveTo>
                <a:cubicBezTo>
                  <a:pt x="1740" y="484"/>
                  <a:pt x="1736" y="487"/>
                  <a:pt x="1736" y="490"/>
                </a:cubicBezTo>
                <a:cubicBezTo>
                  <a:pt x="1736" y="494"/>
                  <a:pt x="1740" y="497"/>
                  <a:pt x="1744" y="497"/>
                </a:cubicBezTo>
                <a:cubicBezTo>
                  <a:pt x="1748" y="497"/>
                  <a:pt x="1751" y="494"/>
                  <a:pt x="1751" y="490"/>
                </a:cubicBezTo>
                <a:cubicBezTo>
                  <a:pt x="1751" y="487"/>
                  <a:pt x="1748" y="484"/>
                  <a:pt x="1744" y="484"/>
                </a:cubicBezTo>
                <a:close/>
                <a:moveTo>
                  <a:pt x="1722" y="503"/>
                </a:moveTo>
                <a:cubicBezTo>
                  <a:pt x="1718" y="503"/>
                  <a:pt x="1714" y="506"/>
                  <a:pt x="1714" y="509"/>
                </a:cubicBezTo>
                <a:cubicBezTo>
                  <a:pt x="1714" y="513"/>
                  <a:pt x="1718" y="516"/>
                  <a:pt x="1722" y="516"/>
                </a:cubicBezTo>
                <a:cubicBezTo>
                  <a:pt x="1726" y="516"/>
                  <a:pt x="1730" y="513"/>
                  <a:pt x="1730" y="509"/>
                </a:cubicBezTo>
                <a:cubicBezTo>
                  <a:pt x="1730" y="506"/>
                  <a:pt x="1726" y="503"/>
                  <a:pt x="1722" y="503"/>
                </a:cubicBezTo>
                <a:close/>
                <a:moveTo>
                  <a:pt x="1744" y="503"/>
                </a:moveTo>
                <a:cubicBezTo>
                  <a:pt x="1740" y="503"/>
                  <a:pt x="1736" y="506"/>
                  <a:pt x="1736" y="509"/>
                </a:cubicBezTo>
                <a:cubicBezTo>
                  <a:pt x="1736" y="513"/>
                  <a:pt x="1740" y="516"/>
                  <a:pt x="1744" y="516"/>
                </a:cubicBezTo>
                <a:cubicBezTo>
                  <a:pt x="1748" y="516"/>
                  <a:pt x="1751" y="513"/>
                  <a:pt x="1751" y="509"/>
                </a:cubicBezTo>
                <a:cubicBezTo>
                  <a:pt x="1751" y="506"/>
                  <a:pt x="1748" y="503"/>
                  <a:pt x="1744" y="503"/>
                </a:cubicBezTo>
                <a:close/>
                <a:moveTo>
                  <a:pt x="1722" y="522"/>
                </a:moveTo>
                <a:cubicBezTo>
                  <a:pt x="1718" y="522"/>
                  <a:pt x="1714" y="525"/>
                  <a:pt x="1714" y="529"/>
                </a:cubicBezTo>
                <a:cubicBezTo>
                  <a:pt x="1714" y="533"/>
                  <a:pt x="1718" y="536"/>
                  <a:pt x="1722" y="536"/>
                </a:cubicBezTo>
                <a:cubicBezTo>
                  <a:pt x="1726" y="536"/>
                  <a:pt x="1730" y="533"/>
                  <a:pt x="1730" y="529"/>
                </a:cubicBezTo>
                <a:cubicBezTo>
                  <a:pt x="1730" y="525"/>
                  <a:pt x="1726" y="522"/>
                  <a:pt x="1722" y="522"/>
                </a:cubicBezTo>
                <a:close/>
                <a:moveTo>
                  <a:pt x="1744" y="522"/>
                </a:moveTo>
                <a:cubicBezTo>
                  <a:pt x="1740" y="522"/>
                  <a:pt x="1736" y="525"/>
                  <a:pt x="1736" y="529"/>
                </a:cubicBezTo>
                <a:cubicBezTo>
                  <a:pt x="1736" y="533"/>
                  <a:pt x="1740" y="536"/>
                  <a:pt x="1744" y="536"/>
                </a:cubicBezTo>
                <a:cubicBezTo>
                  <a:pt x="1748" y="536"/>
                  <a:pt x="1751" y="533"/>
                  <a:pt x="1751" y="529"/>
                </a:cubicBezTo>
                <a:cubicBezTo>
                  <a:pt x="1751" y="525"/>
                  <a:pt x="1748" y="522"/>
                  <a:pt x="1744" y="522"/>
                </a:cubicBezTo>
                <a:close/>
                <a:moveTo>
                  <a:pt x="1722" y="542"/>
                </a:moveTo>
                <a:cubicBezTo>
                  <a:pt x="1718" y="542"/>
                  <a:pt x="1714" y="545"/>
                  <a:pt x="1714" y="549"/>
                </a:cubicBezTo>
                <a:cubicBezTo>
                  <a:pt x="1714" y="552"/>
                  <a:pt x="1718" y="556"/>
                  <a:pt x="1722" y="556"/>
                </a:cubicBezTo>
                <a:cubicBezTo>
                  <a:pt x="1726" y="556"/>
                  <a:pt x="1730" y="552"/>
                  <a:pt x="1730" y="549"/>
                </a:cubicBezTo>
                <a:cubicBezTo>
                  <a:pt x="1730" y="545"/>
                  <a:pt x="1726" y="542"/>
                  <a:pt x="1722" y="542"/>
                </a:cubicBezTo>
                <a:close/>
                <a:moveTo>
                  <a:pt x="1744" y="542"/>
                </a:moveTo>
                <a:cubicBezTo>
                  <a:pt x="1740" y="542"/>
                  <a:pt x="1736" y="545"/>
                  <a:pt x="1736" y="549"/>
                </a:cubicBezTo>
                <a:cubicBezTo>
                  <a:pt x="1736" y="552"/>
                  <a:pt x="1740" y="556"/>
                  <a:pt x="1744" y="556"/>
                </a:cubicBezTo>
                <a:cubicBezTo>
                  <a:pt x="1748" y="556"/>
                  <a:pt x="1751" y="552"/>
                  <a:pt x="1751" y="549"/>
                </a:cubicBezTo>
                <a:cubicBezTo>
                  <a:pt x="1751" y="545"/>
                  <a:pt x="1748" y="542"/>
                  <a:pt x="1744" y="542"/>
                </a:cubicBezTo>
                <a:close/>
                <a:moveTo>
                  <a:pt x="1722" y="561"/>
                </a:moveTo>
                <a:cubicBezTo>
                  <a:pt x="1718" y="561"/>
                  <a:pt x="1714" y="564"/>
                  <a:pt x="1714" y="567"/>
                </a:cubicBezTo>
                <a:cubicBezTo>
                  <a:pt x="1714" y="571"/>
                  <a:pt x="1718" y="574"/>
                  <a:pt x="1722" y="574"/>
                </a:cubicBezTo>
                <a:cubicBezTo>
                  <a:pt x="1726" y="574"/>
                  <a:pt x="1730" y="571"/>
                  <a:pt x="1730" y="567"/>
                </a:cubicBezTo>
                <a:cubicBezTo>
                  <a:pt x="1730" y="564"/>
                  <a:pt x="1726" y="561"/>
                  <a:pt x="1722" y="561"/>
                </a:cubicBezTo>
                <a:close/>
                <a:moveTo>
                  <a:pt x="1744" y="561"/>
                </a:moveTo>
                <a:cubicBezTo>
                  <a:pt x="1740" y="561"/>
                  <a:pt x="1736" y="564"/>
                  <a:pt x="1736" y="567"/>
                </a:cubicBezTo>
                <a:cubicBezTo>
                  <a:pt x="1736" y="571"/>
                  <a:pt x="1740" y="574"/>
                  <a:pt x="1744" y="574"/>
                </a:cubicBezTo>
                <a:cubicBezTo>
                  <a:pt x="1748" y="574"/>
                  <a:pt x="1751" y="571"/>
                  <a:pt x="1751" y="567"/>
                </a:cubicBezTo>
                <a:cubicBezTo>
                  <a:pt x="1751" y="564"/>
                  <a:pt x="1748" y="561"/>
                  <a:pt x="1744" y="561"/>
                </a:cubicBezTo>
                <a:close/>
                <a:moveTo>
                  <a:pt x="1722" y="580"/>
                </a:moveTo>
                <a:cubicBezTo>
                  <a:pt x="1718" y="580"/>
                  <a:pt x="1714" y="583"/>
                  <a:pt x="1714" y="587"/>
                </a:cubicBezTo>
                <a:cubicBezTo>
                  <a:pt x="1714" y="590"/>
                  <a:pt x="1718" y="593"/>
                  <a:pt x="1722" y="593"/>
                </a:cubicBezTo>
                <a:cubicBezTo>
                  <a:pt x="1726" y="593"/>
                  <a:pt x="1730" y="590"/>
                  <a:pt x="1730" y="587"/>
                </a:cubicBezTo>
                <a:cubicBezTo>
                  <a:pt x="1730" y="583"/>
                  <a:pt x="1726" y="580"/>
                  <a:pt x="1722" y="580"/>
                </a:cubicBezTo>
                <a:close/>
                <a:moveTo>
                  <a:pt x="1744" y="580"/>
                </a:moveTo>
                <a:cubicBezTo>
                  <a:pt x="1740" y="580"/>
                  <a:pt x="1736" y="583"/>
                  <a:pt x="1736" y="587"/>
                </a:cubicBezTo>
                <a:cubicBezTo>
                  <a:pt x="1736" y="590"/>
                  <a:pt x="1740" y="593"/>
                  <a:pt x="1744" y="593"/>
                </a:cubicBezTo>
                <a:cubicBezTo>
                  <a:pt x="1748" y="593"/>
                  <a:pt x="1751" y="590"/>
                  <a:pt x="1751" y="587"/>
                </a:cubicBezTo>
                <a:cubicBezTo>
                  <a:pt x="1751" y="583"/>
                  <a:pt x="1748" y="580"/>
                  <a:pt x="1744" y="580"/>
                </a:cubicBezTo>
                <a:close/>
                <a:moveTo>
                  <a:pt x="1766" y="290"/>
                </a:moveTo>
                <a:cubicBezTo>
                  <a:pt x="1762" y="290"/>
                  <a:pt x="1759" y="293"/>
                  <a:pt x="1759" y="296"/>
                </a:cubicBezTo>
                <a:cubicBezTo>
                  <a:pt x="1759" y="300"/>
                  <a:pt x="1762" y="303"/>
                  <a:pt x="1766" y="303"/>
                </a:cubicBezTo>
                <a:cubicBezTo>
                  <a:pt x="1770" y="303"/>
                  <a:pt x="1774" y="300"/>
                  <a:pt x="1774" y="296"/>
                </a:cubicBezTo>
                <a:cubicBezTo>
                  <a:pt x="1774" y="293"/>
                  <a:pt x="1770" y="290"/>
                  <a:pt x="1766" y="290"/>
                </a:cubicBezTo>
                <a:close/>
                <a:moveTo>
                  <a:pt x="1789" y="290"/>
                </a:moveTo>
                <a:cubicBezTo>
                  <a:pt x="1784" y="290"/>
                  <a:pt x="1781" y="293"/>
                  <a:pt x="1781" y="296"/>
                </a:cubicBezTo>
                <a:cubicBezTo>
                  <a:pt x="1781" y="300"/>
                  <a:pt x="1784" y="303"/>
                  <a:pt x="1789" y="303"/>
                </a:cubicBezTo>
                <a:cubicBezTo>
                  <a:pt x="1793" y="303"/>
                  <a:pt x="1796" y="300"/>
                  <a:pt x="1796" y="296"/>
                </a:cubicBezTo>
                <a:cubicBezTo>
                  <a:pt x="1796" y="293"/>
                  <a:pt x="1793" y="290"/>
                  <a:pt x="1789" y="290"/>
                </a:cubicBezTo>
                <a:close/>
                <a:moveTo>
                  <a:pt x="1766" y="309"/>
                </a:moveTo>
                <a:cubicBezTo>
                  <a:pt x="1762" y="309"/>
                  <a:pt x="1759" y="312"/>
                  <a:pt x="1759" y="316"/>
                </a:cubicBezTo>
                <a:cubicBezTo>
                  <a:pt x="1759" y="320"/>
                  <a:pt x="1762" y="323"/>
                  <a:pt x="1766" y="323"/>
                </a:cubicBezTo>
                <a:cubicBezTo>
                  <a:pt x="1770" y="323"/>
                  <a:pt x="1774" y="320"/>
                  <a:pt x="1774" y="316"/>
                </a:cubicBezTo>
                <a:cubicBezTo>
                  <a:pt x="1774" y="312"/>
                  <a:pt x="1770" y="309"/>
                  <a:pt x="1766" y="309"/>
                </a:cubicBezTo>
                <a:close/>
                <a:moveTo>
                  <a:pt x="1789" y="309"/>
                </a:moveTo>
                <a:cubicBezTo>
                  <a:pt x="1784" y="309"/>
                  <a:pt x="1781" y="312"/>
                  <a:pt x="1781" y="316"/>
                </a:cubicBezTo>
                <a:cubicBezTo>
                  <a:pt x="1781" y="320"/>
                  <a:pt x="1784" y="323"/>
                  <a:pt x="1789" y="323"/>
                </a:cubicBezTo>
                <a:cubicBezTo>
                  <a:pt x="1793" y="323"/>
                  <a:pt x="1796" y="320"/>
                  <a:pt x="1796" y="316"/>
                </a:cubicBezTo>
                <a:cubicBezTo>
                  <a:pt x="1796" y="312"/>
                  <a:pt x="1793" y="309"/>
                  <a:pt x="1789" y="309"/>
                </a:cubicBezTo>
                <a:close/>
                <a:moveTo>
                  <a:pt x="1766" y="329"/>
                </a:moveTo>
                <a:cubicBezTo>
                  <a:pt x="1762" y="329"/>
                  <a:pt x="1759" y="332"/>
                  <a:pt x="1759" y="335"/>
                </a:cubicBezTo>
                <a:cubicBezTo>
                  <a:pt x="1759" y="339"/>
                  <a:pt x="1762" y="342"/>
                  <a:pt x="1766" y="342"/>
                </a:cubicBezTo>
                <a:cubicBezTo>
                  <a:pt x="1770" y="342"/>
                  <a:pt x="1774" y="339"/>
                  <a:pt x="1774" y="335"/>
                </a:cubicBezTo>
                <a:cubicBezTo>
                  <a:pt x="1774" y="332"/>
                  <a:pt x="1770" y="329"/>
                  <a:pt x="1766" y="329"/>
                </a:cubicBezTo>
                <a:close/>
                <a:moveTo>
                  <a:pt x="1789" y="329"/>
                </a:moveTo>
                <a:cubicBezTo>
                  <a:pt x="1784" y="329"/>
                  <a:pt x="1781" y="332"/>
                  <a:pt x="1781" y="335"/>
                </a:cubicBezTo>
                <a:cubicBezTo>
                  <a:pt x="1781" y="339"/>
                  <a:pt x="1784" y="342"/>
                  <a:pt x="1789" y="342"/>
                </a:cubicBezTo>
                <a:cubicBezTo>
                  <a:pt x="1793" y="342"/>
                  <a:pt x="1796" y="339"/>
                  <a:pt x="1796" y="335"/>
                </a:cubicBezTo>
                <a:cubicBezTo>
                  <a:pt x="1796" y="332"/>
                  <a:pt x="1793" y="329"/>
                  <a:pt x="1789" y="329"/>
                </a:cubicBezTo>
                <a:close/>
                <a:moveTo>
                  <a:pt x="1766" y="348"/>
                </a:moveTo>
                <a:cubicBezTo>
                  <a:pt x="1762" y="348"/>
                  <a:pt x="1759" y="351"/>
                  <a:pt x="1759" y="355"/>
                </a:cubicBezTo>
                <a:cubicBezTo>
                  <a:pt x="1759" y="359"/>
                  <a:pt x="1762" y="362"/>
                  <a:pt x="1766" y="362"/>
                </a:cubicBezTo>
                <a:cubicBezTo>
                  <a:pt x="1770" y="362"/>
                  <a:pt x="1774" y="359"/>
                  <a:pt x="1774" y="355"/>
                </a:cubicBezTo>
                <a:cubicBezTo>
                  <a:pt x="1774" y="351"/>
                  <a:pt x="1770" y="348"/>
                  <a:pt x="1766" y="348"/>
                </a:cubicBezTo>
                <a:close/>
                <a:moveTo>
                  <a:pt x="1789" y="348"/>
                </a:moveTo>
                <a:cubicBezTo>
                  <a:pt x="1784" y="348"/>
                  <a:pt x="1781" y="351"/>
                  <a:pt x="1781" y="355"/>
                </a:cubicBezTo>
                <a:cubicBezTo>
                  <a:pt x="1781" y="359"/>
                  <a:pt x="1784" y="362"/>
                  <a:pt x="1789" y="362"/>
                </a:cubicBezTo>
                <a:cubicBezTo>
                  <a:pt x="1793" y="362"/>
                  <a:pt x="1796" y="359"/>
                  <a:pt x="1796" y="355"/>
                </a:cubicBezTo>
                <a:cubicBezTo>
                  <a:pt x="1796" y="351"/>
                  <a:pt x="1793" y="348"/>
                  <a:pt x="1789" y="348"/>
                </a:cubicBezTo>
                <a:close/>
                <a:moveTo>
                  <a:pt x="1766" y="368"/>
                </a:moveTo>
                <a:cubicBezTo>
                  <a:pt x="1762" y="368"/>
                  <a:pt x="1759" y="371"/>
                  <a:pt x="1759" y="374"/>
                </a:cubicBezTo>
                <a:cubicBezTo>
                  <a:pt x="1759" y="378"/>
                  <a:pt x="1762" y="381"/>
                  <a:pt x="1766" y="381"/>
                </a:cubicBezTo>
                <a:cubicBezTo>
                  <a:pt x="1770" y="381"/>
                  <a:pt x="1774" y="378"/>
                  <a:pt x="1774" y="374"/>
                </a:cubicBezTo>
                <a:cubicBezTo>
                  <a:pt x="1774" y="371"/>
                  <a:pt x="1770" y="368"/>
                  <a:pt x="1766" y="368"/>
                </a:cubicBezTo>
                <a:close/>
                <a:moveTo>
                  <a:pt x="1789" y="368"/>
                </a:moveTo>
                <a:cubicBezTo>
                  <a:pt x="1784" y="368"/>
                  <a:pt x="1781" y="371"/>
                  <a:pt x="1781" y="374"/>
                </a:cubicBezTo>
                <a:cubicBezTo>
                  <a:pt x="1781" y="378"/>
                  <a:pt x="1784" y="381"/>
                  <a:pt x="1789" y="381"/>
                </a:cubicBezTo>
                <a:cubicBezTo>
                  <a:pt x="1793" y="381"/>
                  <a:pt x="1796" y="378"/>
                  <a:pt x="1796" y="374"/>
                </a:cubicBezTo>
                <a:cubicBezTo>
                  <a:pt x="1796" y="371"/>
                  <a:pt x="1793" y="368"/>
                  <a:pt x="1789" y="368"/>
                </a:cubicBezTo>
                <a:close/>
                <a:moveTo>
                  <a:pt x="1766" y="387"/>
                </a:moveTo>
                <a:cubicBezTo>
                  <a:pt x="1762" y="387"/>
                  <a:pt x="1759" y="390"/>
                  <a:pt x="1759" y="393"/>
                </a:cubicBezTo>
                <a:cubicBezTo>
                  <a:pt x="1759" y="397"/>
                  <a:pt x="1762" y="400"/>
                  <a:pt x="1766" y="400"/>
                </a:cubicBezTo>
                <a:cubicBezTo>
                  <a:pt x="1770" y="400"/>
                  <a:pt x="1774" y="397"/>
                  <a:pt x="1774" y="393"/>
                </a:cubicBezTo>
                <a:cubicBezTo>
                  <a:pt x="1774" y="390"/>
                  <a:pt x="1770" y="387"/>
                  <a:pt x="1766" y="387"/>
                </a:cubicBezTo>
                <a:close/>
                <a:moveTo>
                  <a:pt x="1789" y="387"/>
                </a:moveTo>
                <a:cubicBezTo>
                  <a:pt x="1784" y="387"/>
                  <a:pt x="1781" y="390"/>
                  <a:pt x="1781" y="393"/>
                </a:cubicBezTo>
                <a:cubicBezTo>
                  <a:pt x="1781" y="397"/>
                  <a:pt x="1784" y="400"/>
                  <a:pt x="1789" y="400"/>
                </a:cubicBezTo>
                <a:cubicBezTo>
                  <a:pt x="1793" y="400"/>
                  <a:pt x="1796" y="397"/>
                  <a:pt x="1796" y="393"/>
                </a:cubicBezTo>
                <a:cubicBezTo>
                  <a:pt x="1796" y="390"/>
                  <a:pt x="1793" y="387"/>
                  <a:pt x="1789" y="387"/>
                </a:cubicBezTo>
                <a:close/>
                <a:moveTo>
                  <a:pt x="1766" y="406"/>
                </a:moveTo>
                <a:cubicBezTo>
                  <a:pt x="1762" y="406"/>
                  <a:pt x="1759" y="409"/>
                  <a:pt x="1759" y="413"/>
                </a:cubicBezTo>
                <a:cubicBezTo>
                  <a:pt x="1759" y="416"/>
                  <a:pt x="1762" y="419"/>
                  <a:pt x="1766" y="419"/>
                </a:cubicBezTo>
                <a:cubicBezTo>
                  <a:pt x="1770" y="419"/>
                  <a:pt x="1774" y="416"/>
                  <a:pt x="1774" y="413"/>
                </a:cubicBezTo>
                <a:cubicBezTo>
                  <a:pt x="1774" y="409"/>
                  <a:pt x="1770" y="406"/>
                  <a:pt x="1766" y="406"/>
                </a:cubicBezTo>
                <a:close/>
                <a:moveTo>
                  <a:pt x="1789" y="406"/>
                </a:moveTo>
                <a:cubicBezTo>
                  <a:pt x="1784" y="406"/>
                  <a:pt x="1781" y="409"/>
                  <a:pt x="1781" y="413"/>
                </a:cubicBezTo>
                <a:cubicBezTo>
                  <a:pt x="1781" y="416"/>
                  <a:pt x="1784" y="419"/>
                  <a:pt x="1789" y="419"/>
                </a:cubicBezTo>
                <a:cubicBezTo>
                  <a:pt x="1793" y="419"/>
                  <a:pt x="1796" y="416"/>
                  <a:pt x="1796" y="413"/>
                </a:cubicBezTo>
                <a:cubicBezTo>
                  <a:pt x="1796" y="409"/>
                  <a:pt x="1793" y="406"/>
                  <a:pt x="1789" y="406"/>
                </a:cubicBezTo>
                <a:close/>
                <a:moveTo>
                  <a:pt x="1766" y="425"/>
                </a:moveTo>
                <a:cubicBezTo>
                  <a:pt x="1762" y="425"/>
                  <a:pt x="1759" y="428"/>
                  <a:pt x="1759" y="432"/>
                </a:cubicBezTo>
                <a:cubicBezTo>
                  <a:pt x="1759" y="435"/>
                  <a:pt x="1762" y="438"/>
                  <a:pt x="1766" y="438"/>
                </a:cubicBezTo>
                <a:cubicBezTo>
                  <a:pt x="1770" y="438"/>
                  <a:pt x="1774" y="435"/>
                  <a:pt x="1774" y="432"/>
                </a:cubicBezTo>
                <a:cubicBezTo>
                  <a:pt x="1774" y="428"/>
                  <a:pt x="1770" y="425"/>
                  <a:pt x="1766" y="425"/>
                </a:cubicBezTo>
                <a:close/>
                <a:moveTo>
                  <a:pt x="1789" y="425"/>
                </a:moveTo>
                <a:cubicBezTo>
                  <a:pt x="1784" y="425"/>
                  <a:pt x="1781" y="428"/>
                  <a:pt x="1781" y="432"/>
                </a:cubicBezTo>
                <a:cubicBezTo>
                  <a:pt x="1781" y="435"/>
                  <a:pt x="1784" y="438"/>
                  <a:pt x="1789" y="438"/>
                </a:cubicBezTo>
                <a:cubicBezTo>
                  <a:pt x="1793" y="438"/>
                  <a:pt x="1796" y="435"/>
                  <a:pt x="1796" y="432"/>
                </a:cubicBezTo>
                <a:cubicBezTo>
                  <a:pt x="1796" y="428"/>
                  <a:pt x="1793" y="425"/>
                  <a:pt x="1789" y="425"/>
                </a:cubicBezTo>
                <a:close/>
                <a:moveTo>
                  <a:pt x="1811" y="290"/>
                </a:moveTo>
                <a:cubicBezTo>
                  <a:pt x="1806" y="290"/>
                  <a:pt x="1803" y="293"/>
                  <a:pt x="1803" y="296"/>
                </a:cubicBezTo>
                <a:cubicBezTo>
                  <a:pt x="1803" y="300"/>
                  <a:pt x="1806" y="303"/>
                  <a:pt x="1811" y="303"/>
                </a:cubicBezTo>
                <a:cubicBezTo>
                  <a:pt x="1815" y="303"/>
                  <a:pt x="1818" y="300"/>
                  <a:pt x="1818" y="296"/>
                </a:cubicBezTo>
                <a:cubicBezTo>
                  <a:pt x="1818" y="293"/>
                  <a:pt x="1815" y="290"/>
                  <a:pt x="1811" y="290"/>
                </a:cubicBezTo>
                <a:close/>
                <a:moveTo>
                  <a:pt x="1811" y="309"/>
                </a:moveTo>
                <a:cubicBezTo>
                  <a:pt x="1806" y="309"/>
                  <a:pt x="1803" y="312"/>
                  <a:pt x="1803" y="316"/>
                </a:cubicBezTo>
                <a:cubicBezTo>
                  <a:pt x="1803" y="320"/>
                  <a:pt x="1806" y="323"/>
                  <a:pt x="1811" y="323"/>
                </a:cubicBezTo>
                <a:cubicBezTo>
                  <a:pt x="1815" y="323"/>
                  <a:pt x="1818" y="320"/>
                  <a:pt x="1818" y="316"/>
                </a:cubicBezTo>
                <a:cubicBezTo>
                  <a:pt x="1818" y="312"/>
                  <a:pt x="1815" y="309"/>
                  <a:pt x="1811" y="309"/>
                </a:cubicBezTo>
                <a:close/>
                <a:moveTo>
                  <a:pt x="1811" y="329"/>
                </a:moveTo>
                <a:cubicBezTo>
                  <a:pt x="1806" y="329"/>
                  <a:pt x="1803" y="332"/>
                  <a:pt x="1803" y="335"/>
                </a:cubicBezTo>
                <a:cubicBezTo>
                  <a:pt x="1803" y="339"/>
                  <a:pt x="1806" y="342"/>
                  <a:pt x="1811" y="342"/>
                </a:cubicBezTo>
                <a:cubicBezTo>
                  <a:pt x="1815" y="342"/>
                  <a:pt x="1818" y="339"/>
                  <a:pt x="1818" y="335"/>
                </a:cubicBezTo>
                <a:cubicBezTo>
                  <a:pt x="1818" y="332"/>
                  <a:pt x="1815" y="329"/>
                  <a:pt x="1811" y="329"/>
                </a:cubicBezTo>
                <a:close/>
                <a:moveTo>
                  <a:pt x="1811" y="348"/>
                </a:moveTo>
                <a:cubicBezTo>
                  <a:pt x="1806" y="348"/>
                  <a:pt x="1803" y="351"/>
                  <a:pt x="1803" y="355"/>
                </a:cubicBezTo>
                <a:cubicBezTo>
                  <a:pt x="1803" y="359"/>
                  <a:pt x="1806" y="362"/>
                  <a:pt x="1811" y="362"/>
                </a:cubicBezTo>
                <a:cubicBezTo>
                  <a:pt x="1815" y="362"/>
                  <a:pt x="1818" y="359"/>
                  <a:pt x="1818" y="355"/>
                </a:cubicBezTo>
                <a:cubicBezTo>
                  <a:pt x="1818" y="351"/>
                  <a:pt x="1815" y="348"/>
                  <a:pt x="1811" y="348"/>
                </a:cubicBezTo>
                <a:close/>
                <a:moveTo>
                  <a:pt x="1811" y="368"/>
                </a:moveTo>
                <a:cubicBezTo>
                  <a:pt x="1806" y="368"/>
                  <a:pt x="1803" y="371"/>
                  <a:pt x="1803" y="374"/>
                </a:cubicBezTo>
                <a:cubicBezTo>
                  <a:pt x="1803" y="378"/>
                  <a:pt x="1806" y="381"/>
                  <a:pt x="1811" y="381"/>
                </a:cubicBezTo>
                <a:cubicBezTo>
                  <a:pt x="1815" y="381"/>
                  <a:pt x="1818" y="378"/>
                  <a:pt x="1818" y="374"/>
                </a:cubicBezTo>
                <a:cubicBezTo>
                  <a:pt x="1818" y="371"/>
                  <a:pt x="1815" y="368"/>
                  <a:pt x="1811" y="368"/>
                </a:cubicBezTo>
                <a:close/>
                <a:moveTo>
                  <a:pt x="1811" y="386"/>
                </a:moveTo>
                <a:cubicBezTo>
                  <a:pt x="1806" y="386"/>
                  <a:pt x="1803" y="389"/>
                  <a:pt x="1803" y="393"/>
                </a:cubicBezTo>
                <a:cubicBezTo>
                  <a:pt x="1803" y="397"/>
                  <a:pt x="1806" y="400"/>
                  <a:pt x="1811" y="400"/>
                </a:cubicBezTo>
                <a:cubicBezTo>
                  <a:pt x="1815" y="400"/>
                  <a:pt x="1818" y="397"/>
                  <a:pt x="1818" y="393"/>
                </a:cubicBezTo>
                <a:cubicBezTo>
                  <a:pt x="1818" y="389"/>
                  <a:pt x="1815" y="386"/>
                  <a:pt x="1811" y="386"/>
                </a:cubicBezTo>
                <a:close/>
                <a:moveTo>
                  <a:pt x="1833" y="387"/>
                </a:moveTo>
                <a:cubicBezTo>
                  <a:pt x="1828" y="387"/>
                  <a:pt x="1825" y="390"/>
                  <a:pt x="1825" y="393"/>
                </a:cubicBezTo>
                <a:cubicBezTo>
                  <a:pt x="1825" y="397"/>
                  <a:pt x="1828" y="400"/>
                  <a:pt x="1833" y="400"/>
                </a:cubicBezTo>
                <a:cubicBezTo>
                  <a:pt x="1837" y="400"/>
                  <a:pt x="1840" y="397"/>
                  <a:pt x="1840" y="393"/>
                </a:cubicBezTo>
                <a:cubicBezTo>
                  <a:pt x="1840" y="390"/>
                  <a:pt x="1837" y="387"/>
                  <a:pt x="1833" y="387"/>
                </a:cubicBezTo>
                <a:close/>
                <a:moveTo>
                  <a:pt x="1811" y="406"/>
                </a:moveTo>
                <a:cubicBezTo>
                  <a:pt x="1806" y="406"/>
                  <a:pt x="1803" y="409"/>
                  <a:pt x="1803" y="413"/>
                </a:cubicBezTo>
                <a:cubicBezTo>
                  <a:pt x="1803" y="416"/>
                  <a:pt x="1806" y="419"/>
                  <a:pt x="1811" y="419"/>
                </a:cubicBezTo>
                <a:cubicBezTo>
                  <a:pt x="1815" y="419"/>
                  <a:pt x="1818" y="416"/>
                  <a:pt x="1818" y="413"/>
                </a:cubicBezTo>
                <a:cubicBezTo>
                  <a:pt x="1818" y="409"/>
                  <a:pt x="1815" y="406"/>
                  <a:pt x="1811" y="406"/>
                </a:cubicBezTo>
                <a:close/>
                <a:moveTo>
                  <a:pt x="1833" y="406"/>
                </a:moveTo>
                <a:cubicBezTo>
                  <a:pt x="1828" y="406"/>
                  <a:pt x="1825" y="409"/>
                  <a:pt x="1825" y="413"/>
                </a:cubicBezTo>
                <a:cubicBezTo>
                  <a:pt x="1825" y="416"/>
                  <a:pt x="1828" y="419"/>
                  <a:pt x="1833" y="419"/>
                </a:cubicBezTo>
                <a:cubicBezTo>
                  <a:pt x="1837" y="419"/>
                  <a:pt x="1840" y="416"/>
                  <a:pt x="1840" y="413"/>
                </a:cubicBezTo>
                <a:cubicBezTo>
                  <a:pt x="1840" y="409"/>
                  <a:pt x="1837" y="406"/>
                  <a:pt x="1833" y="406"/>
                </a:cubicBezTo>
                <a:close/>
                <a:moveTo>
                  <a:pt x="1811" y="425"/>
                </a:moveTo>
                <a:cubicBezTo>
                  <a:pt x="1806" y="425"/>
                  <a:pt x="1803" y="428"/>
                  <a:pt x="1803" y="432"/>
                </a:cubicBezTo>
                <a:cubicBezTo>
                  <a:pt x="1803" y="435"/>
                  <a:pt x="1806" y="438"/>
                  <a:pt x="1811" y="438"/>
                </a:cubicBezTo>
                <a:cubicBezTo>
                  <a:pt x="1815" y="438"/>
                  <a:pt x="1818" y="435"/>
                  <a:pt x="1818" y="432"/>
                </a:cubicBezTo>
                <a:cubicBezTo>
                  <a:pt x="1818" y="428"/>
                  <a:pt x="1815" y="425"/>
                  <a:pt x="1811" y="425"/>
                </a:cubicBezTo>
                <a:close/>
                <a:moveTo>
                  <a:pt x="1833" y="425"/>
                </a:moveTo>
                <a:cubicBezTo>
                  <a:pt x="1828" y="425"/>
                  <a:pt x="1825" y="428"/>
                  <a:pt x="1825" y="432"/>
                </a:cubicBezTo>
                <a:cubicBezTo>
                  <a:pt x="1825" y="435"/>
                  <a:pt x="1828" y="438"/>
                  <a:pt x="1833" y="438"/>
                </a:cubicBezTo>
                <a:cubicBezTo>
                  <a:pt x="1837" y="438"/>
                  <a:pt x="1840" y="435"/>
                  <a:pt x="1840" y="432"/>
                </a:cubicBezTo>
                <a:cubicBezTo>
                  <a:pt x="1840" y="428"/>
                  <a:pt x="1837" y="425"/>
                  <a:pt x="1833" y="425"/>
                </a:cubicBezTo>
                <a:close/>
                <a:moveTo>
                  <a:pt x="1766" y="446"/>
                </a:moveTo>
                <a:cubicBezTo>
                  <a:pt x="1762" y="446"/>
                  <a:pt x="1759" y="448"/>
                  <a:pt x="1759" y="452"/>
                </a:cubicBezTo>
                <a:cubicBezTo>
                  <a:pt x="1759" y="455"/>
                  <a:pt x="1762" y="458"/>
                  <a:pt x="1766" y="458"/>
                </a:cubicBezTo>
                <a:cubicBezTo>
                  <a:pt x="1770" y="458"/>
                  <a:pt x="1774" y="455"/>
                  <a:pt x="1774" y="452"/>
                </a:cubicBezTo>
                <a:cubicBezTo>
                  <a:pt x="1774" y="448"/>
                  <a:pt x="1770" y="446"/>
                  <a:pt x="1766" y="446"/>
                </a:cubicBezTo>
                <a:close/>
                <a:moveTo>
                  <a:pt x="1789" y="446"/>
                </a:moveTo>
                <a:cubicBezTo>
                  <a:pt x="1784" y="446"/>
                  <a:pt x="1781" y="448"/>
                  <a:pt x="1781" y="452"/>
                </a:cubicBezTo>
                <a:cubicBezTo>
                  <a:pt x="1781" y="455"/>
                  <a:pt x="1784" y="458"/>
                  <a:pt x="1789" y="458"/>
                </a:cubicBezTo>
                <a:cubicBezTo>
                  <a:pt x="1793" y="458"/>
                  <a:pt x="1796" y="455"/>
                  <a:pt x="1796" y="452"/>
                </a:cubicBezTo>
                <a:cubicBezTo>
                  <a:pt x="1796" y="448"/>
                  <a:pt x="1793" y="446"/>
                  <a:pt x="1789" y="446"/>
                </a:cubicBezTo>
                <a:close/>
                <a:moveTo>
                  <a:pt x="1766" y="464"/>
                </a:moveTo>
                <a:cubicBezTo>
                  <a:pt x="1762" y="464"/>
                  <a:pt x="1759" y="467"/>
                  <a:pt x="1759" y="471"/>
                </a:cubicBezTo>
                <a:cubicBezTo>
                  <a:pt x="1759" y="475"/>
                  <a:pt x="1762" y="478"/>
                  <a:pt x="1766" y="478"/>
                </a:cubicBezTo>
                <a:cubicBezTo>
                  <a:pt x="1770" y="478"/>
                  <a:pt x="1774" y="475"/>
                  <a:pt x="1774" y="471"/>
                </a:cubicBezTo>
                <a:cubicBezTo>
                  <a:pt x="1774" y="467"/>
                  <a:pt x="1770" y="464"/>
                  <a:pt x="1766" y="464"/>
                </a:cubicBezTo>
                <a:close/>
                <a:moveTo>
                  <a:pt x="1789" y="464"/>
                </a:moveTo>
                <a:cubicBezTo>
                  <a:pt x="1784" y="464"/>
                  <a:pt x="1781" y="467"/>
                  <a:pt x="1781" y="471"/>
                </a:cubicBezTo>
                <a:cubicBezTo>
                  <a:pt x="1781" y="475"/>
                  <a:pt x="1784" y="478"/>
                  <a:pt x="1789" y="478"/>
                </a:cubicBezTo>
                <a:cubicBezTo>
                  <a:pt x="1793" y="478"/>
                  <a:pt x="1796" y="475"/>
                  <a:pt x="1796" y="471"/>
                </a:cubicBezTo>
                <a:cubicBezTo>
                  <a:pt x="1796" y="467"/>
                  <a:pt x="1793" y="464"/>
                  <a:pt x="1789" y="464"/>
                </a:cubicBezTo>
                <a:close/>
                <a:moveTo>
                  <a:pt x="1766" y="484"/>
                </a:moveTo>
                <a:cubicBezTo>
                  <a:pt x="1762" y="484"/>
                  <a:pt x="1759" y="487"/>
                  <a:pt x="1759" y="490"/>
                </a:cubicBezTo>
                <a:cubicBezTo>
                  <a:pt x="1759" y="494"/>
                  <a:pt x="1762" y="497"/>
                  <a:pt x="1766" y="497"/>
                </a:cubicBezTo>
                <a:cubicBezTo>
                  <a:pt x="1770" y="497"/>
                  <a:pt x="1774" y="494"/>
                  <a:pt x="1774" y="490"/>
                </a:cubicBezTo>
                <a:cubicBezTo>
                  <a:pt x="1774" y="487"/>
                  <a:pt x="1770" y="484"/>
                  <a:pt x="1766" y="484"/>
                </a:cubicBezTo>
                <a:close/>
                <a:moveTo>
                  <a:pt x="1789" y="484"/>
                </a:moveTo>
                <a:cubicBezTo>
                  <a:pt x="1784" y="484"/>
                  <a:pt x="1781" y="487"/>
                  <a:pt x="1781" y="490"/>
                </a:cubicBezTo>
                <a:cubicBezTo>
                  <a:pt x="1781" y="494"/>
                  <a:pt x="1784" y="497"/>
                  <a:pt x="1789" y="497"/>
                </a:cubicBezTo>
                <a:cubicBezTo>
                  <a:pt x="1793" y="497"/>
                  <a:pt x="1796" y="494"/>
                  <a:pt x="1796" y="490"/>
                </a:cubicBezTo>
                <a:cubicBezTo>
                  <a:pt x="1796" y="487"/>
                  <a:pt x="1793" y="484"/>
                  <a:pt x="1789" y="484"/>
                </a:cubicBezTo>
                <a:close/>
                <a:moveTo>
                  <a:pt x="1766" y="503"/>
                </a:moveTo>
                <a:cubicBezTo>
                  <a:pt x="1762" y="503"/>
                  <a:pt x="1759" y="506"/>
                  <a:pt x="1759" y="509"/>
                </a:cubicBezTo>
                <a:cubicBezTo>
                  <a:pt x="1759" y="513"/>
                  <a:pt x="1762" y="516"/>
                  <a:pt x="1766" y="516"/>
                </a:cubicBezTo>
                <a:cubicBezTo>
                  <a:pt x="1770" y="516"/>
                  <a:pt x="1774" y="513"/>
                  <a:pt x="1774" y="509"/>
                </a:cubicBezTo>
                <a:cubicBezTo>
                  <a:pt x="1774" y="506"/>
                  <a:pt x="1770" y="503"/>
                  <a:pt x="1766" y="503"/>
                </a:cubicBezTo>
                <a:close/>
                <a:moveTo>
                  <a:pt x="1789" y="503"/>
                </a:moveTo>
                <a:cubicBezTo>
                  <a:pt x="1784" y="503"/>
                  <a:pt x="1781" y="506"/>
                  <a:pt x="1781" y="509"/>
                </a:cubicBezTo>
                <a:cubicBezTo>
                  <a:pt x="1781" y="513"/>
                  <a:pt x="1784" y="516"/>
                  <a:pt x="1789" y="516"/>
                </a:cubicBezTo>
                <a:cubicBezTo>
                  <a:pt x="1793" y="516"/>
                  <a:pt x="1796" y="513"/>
                  <a:pt x="1796" y="509"/>
                </a:cubicBezTo>
                <a:cubicBezTo>
                  <a:pt x="1796" y="506"/>
                  <a:pt x="1793" y="503"/>
                  <a:pt x="1789" y="503"/>
                </a:cubicBezTo>
                <a:close/>
                <a:moveTo>
                  <a:pt x="1766" y="522"/>
                </a:moveTo>
                <a:cubicBezTo>
                  <a:pt x="1762" y="522"/>
                  <a:pt x="1759" y="525"/>
                  <a:pt x="1759" y="529"/>
                </a:cubicBezTo>
                <a:cubicBezTo>
                  <a:pt x="1759" y="533"/>
                  <a:pt x="1762" y="536"/>
                  <a:pt x="1766" y="536"/>
                </a:cubicBezTo>
                <a:cubicBezTo>
                  <a:pt x="1770" y="536"/>
                  <a:pt x="1774" y="533"/>
                  <a:pt x="1774" y="529"/>
                </a:cubicBezTo>
                <a:cubicBezTo>
                  <a:pt x="1774" y="525"/>
                  <a:pt x="1770" y="522"/>
                  <a:pt x="1766" y="522"/>
                </a:cubicBezTo>
                <a:close/>
                <a:moveTo>
                  <a:pt x="1789" y="522"/>
                </a:moveTo>
                <a:cubicBezTo>
                  <a:pt x="1784" y="522"/>
                  <a:pt x="1781" y="525"/>
                  <a:pt x="1781" y="529"/>
                </a:cubicBezTo>
                <a:cubicBezTo>
                  <a:pt x="1781" y="533"/>
                  <a:pt x="1784" y="536"/>
                  <a:pt x="1789" y="536"/>
                </a:cubicBezTo>
                <a:cubicBezTo>
                  <a:pt x="1793" y="536"/>
                  <a:pt x="1796" y="533"/>
                  <a:pt x="1796" y="529"/>
                </a:cubicBezTo>
                <a:cubicBezTo>
                  <a:pt x="1796" y="525"/>
                  <a:pt x="1793" y="522"/>
                  <a:pt x="1789" y="522"/>
                </a:cubicBezTo>
                <a:close/>
                <a:moveTo>
                  <a:pt x="1766" y="542"/>
                </a:moveTo>
                <a:cubicBezTo>
                  <a:pt x="1762" y="542"/>
                  <a:pt x="1759" y="545"/>
                  <a:pt x="1759" y="549"/>
                </a:cubicBezTo>
                <a:cubicBezTo>
                  <a:pt x="1759" y="552"/>
                  <a:pt x="1762" y="556"/>
                  <a:pt x="1766" y="556"/>
                </a:cubicBezTo>
                <a:cubicBezTo>
                  <a:pt x="1770" y="556"/>
                  <a:pt x="1774" y="552"/>
                  <a:pt x="1774" y="549"/>
                </a:cubicBezTo>
                <a:cubicBezTo>
                  <a:pt x="1774" y="545"/>
                  <a:pt x="1770" y="542"/>
                  <a:pt x="1766" y="542"/>
                </a:cubicBezTo>
                <a:close/>
                <a:moveTo>
                  <a:pt x="1789" y="542"/>
                </a:moveTo>
                <a:cubicBezTo>
                  <a:pt x="1784" y="542"/>
                  <a:pt x="1781" y="545"/>
                  <a:pt x="1781" y="549"/>
                </a:cubicBezTo>
                <a:cubicBezTo>
                  <a:pt x="1781" y="552"/>
                  <a:pt x="1784" y="556"/>
                  <a:pt x="1789" y="556"/>
                </a:cubicBezTo>
                <a:cubicBezTo>
                  <a:pt x="1793" y="556"/>
                  <a:pt x="1796" y="552"/>
                  <a:pt x="1796" y="549"/>
                </a:cubicBezTo>
                <a:cubicBezTo>
                  <a:pt x="1796" y="545"/>
                  <a:pt x="1793" y="542"/>
                  <a:pt x="1789" y="542"/>
                </a:cubicBezTo>
                <a:close/>
                <a:moveTo>
                  <a:pt x="1766" y="561"/>
                </a:moveTo>
                <a:cubicBezTo>
                  <a:pt x="1762" y="561"/>
                  <a:pt x="1759" y="564"/>
                  <a:pt x="1759" y="567"/>
                </a:cubicBezTo>
                <a:cubicBezTo>
                  <a:pt x="1759" y="571"/>
                  <a:pt x="1762" y="574"/>
                  <a:pt x="1766" y="574"/>
                </a:cubicBezTo>
                <a:cubicBezTo>
                  <a:pt x="1770" y="574"/>
                  <a:pt x="1774" y="571"/>
                  <a:pt x="1774" y="567"/>
                </a:cubicBezTo>
                <a:cubicBezTo>
                  <a:pt x="1774" y="564"/>
                  <a:pt x="1770" y="561"/>
                  <a:pt x="1766" y="561"/>
                </a:cubicBezTo>
                <a:close/>
                <a:moveTo>
                  <a:pt x="1789" y="561"/>
                </a:moveTo>
                <a:cubicBezTo>
                  <a:pt x="1784" y="561"/>
                  <a:pt x="1781" y="564"/>
                  <a:pt x="1781" y="567"/>
                </a:cubicBezTo>
                <a:cubicBezTo>
                  <a:pt x="1781" y="571"/>
                  <a:pt x="1784" y="574"/>
                  <a:pt x="1789" y="574"/>
                </a:cubicBezTo>
                <a:cubicBezTo>
                  <a:pt x="1793" y="574"/>
                  <a:pt x="1796" y="571"/>
                  <a:pt x="1796" y="567"/>
                </a:cubicBezTo>
                <a:cubicBezTo>
                  <a:pt x="1796" y="564"/>
                  <a:pt x="1793" y="561"/>
                  <a:pt x="1789" y="561"/>
                </a:cubicBezTo>
                <a:close/>
                <a:moveTo>
                  <a:pt x="1766" y="580"/>
                </a:moveTo>
                <a:cubicBezTo>
                  <a:pt x="1762" y="580"/>
                  <a:pt x="1759" y="583"/>
                  <a:pt x="1759" y="587"/>
                </a:cubicBezTo>
                <a:cubicBezTo>
                  <a:pt x="1759" y="590"/>
                  <a:pt x="1762" y="593"/>
                  <a:pt x="1766" y="593"/>
                </a:cubicBezTo>
                <a:cubicBezTo>
                  <a:pt x="1770" y="593"/>
                  <a:pt x="1774" y="590"/>
                  <a:pt x="1774" y="587"/>
                </a:cubicBezTo>
                <a:cubicBezTo>
                  <a:pt x="1774" y="583"/>
                  <a:pt x="1770" y="580"/>
                  <a:pt x="1766" y="580"/>
                </a:cubicBezTo>
                <a:close/>
                <a:moveTo>
                  <a:pt x="1789" y="580"/>
                </a:moveTo>
                <a:cubicBezTo>
                  <a:pt x="1784" y="580"/>
                  <a:pt x="1781" y="583"/>
                  <a:pt x="1781" y="587"/>
                </a:cubicBezTo>
                <a:cubicBezTo>
                  <a:pt x="1781" y="590"/>
                  <a:pt x="1784" y="593"/>
                  <a:pt x="1789" y="593"/>
                </a:cubicBezTo>
                <a:cubicBezTo>
                  <a:pt x="1793" y="593"/>
                  <a:pt x="1796" y="590"/>
                  <a:pt x="1796" y="587"/>
                </a:cubicBezTo>
                <a:cubicBezTo>
                  <a:pt x="1796" y="583"/>
                  <a:pt x="1793" y="580"/>
                  <a:pt x="1789" y="580"/>
                </a:cubicBezTo>
                <a:close/>
                <a:moveTo>
                  <a:pt x="1811" y="444"/>
                </a:moveTo>
                <a:cubicBezTo>
                  <a:pt x="1806" y="444"/>
                  <a:pt x="1803" y="447"/>
                  <a:pt x="1803" y="451"/>
                </a:cubicBezTo>
                <a:cubicBezTo>
                  <a:pt x="1803" y="455"/>
                  <a:pt x="1806" y="458"/>
                  <a:pt x="1811" y="458"/>
                </a:cubicBezTo>
                <a:cubicBezTo>
                  <a:pt x="1815" y="458"/>
                  <a:pt x="1818" y="455"/>
                  <a:pt x="1818" y="451"/>
                </a:cubicBezTo>
                <a:cubicBezTo>
                  <a:pt x="1818" y="447"/>
                  <a:pt x="1815" y="444"/>
                  <a:pt x="1811" y="444"/>
                </a:cubicBezTo>
                <a:close/>
                <a:moveTo>
                  <a:pt x="1833" y="446"/>
                </a:moveTo>
                <a:cubicBezTo>
                  <a:pt x="1828" y="446"/>
                  <a:pt x="1825" y="448"/>
                  <a:pt x="1825" y="452"/>
                </a:cubicBezTo>
                <a:cubicBezTo>
                  <a:pt x="1825" y="455"/>
                  <a:pt x="1828" y="458"/>
                  <a:pt x="1833" y="458"/>
                </a:cubicBezTo>
                <a:cubicBezTo>
                  <a:pt x="1837" y="458"/>
                  <a:pt x="1840" y="455"/>
                  <a:pt x="1840" y="452"/>
                </a:cubicBezTo>
                <a:cubicBezTo>
                  <a:pt x="1840" y="448"/>
                  <a:pt x="1837" y="446"/>
                  <a:pt x="1833" y="446"/>
                </a:cubicBezTo>
                <a:close/>
                <a:moveTo>
                  <a:pt x="1811" y="464"/>
                </a:moveTo>
                <a:cubicBezTo>
                  <a:pt x="1806" y="464"/>
                  <a:pt x="1803" y="467"/>
                  <a:pt x="1803" y="471"/>
                </a:cubicBezTo>
                <a:cubicBezTo>
                  <a:pt x="1803" y="475"/>
                  <a:pt x="1806" y="478"/>
                  <a:pt x="1811" y="478"/>
                </a:cubicBezTo>
                <a:cubicBezTo>
                  <a:pt x="1815" y="478"/>
                  <a:pt x="1818" y="475"/>
                  <a:pt x="1818" y="471"/>
                </a:cubicBezTo>
                <a:cubicBezTo>
                  <a:pt x="1818" y="467"/>
                  <a:pt x="1815" y="464"/>
                  <a:pt x="1811" y="464"/>
                </a:cubicBezTo>
                <a:close/>
                <a:moveTo>
                  <a:pt x="1833" y="464"/>
                </a:moveTo>
                <a:cubicBezTo>
                  <a:pt x="1828" y="464"/>
                  <a:pt x="1825" y="467"/>
                  <a:pt x="1825" y="471"/>
                </a:cubicBezTo>
                <a:cubicBezTo>
                  <a:pt x="1825" y="475"/>
                  <a:pt x="1828" y="478"/>
                  <a:pt x="1833" y="478"/>
                </a:cubicBezTo>
                <a:cubicBezTo>
                  <a:pt x="1837" y="478"/>
                  <a:pt x="1840" y="475"/>
                  <a:pt x="1840" y="471"/>
                </a:cubicBezTo>
                <a:cubicBezTo>
                  <a:pt x="1840" y="467"/>
                  <a:pt x="1837" y="464"/>
                  <a:pt x="1833" y="464"/>
                </a:cubicBezTo>
                <a:close/>
                <a:moveTo>
                  <a:pt x="1811" y="484"/>
                </a:moveTo>
                <a:cubicBezTo>
                  <a:pt x="1806" y="484"/>
                  <a:pt x="1803" y="487"/>
                  <a:pt x="1803" y="490"/>
                </a:cubicBezTo>
                <a:cubicBezTo>
                  <a:pt x="1803" y="494"/>
                  <a:pt x="1806" y="497"/>
                  <a:pt x="1811" y="497"/>
                </a:cubicBezTo>
                <a:cubicBezTo>
                  <a:pt x="1815" y="497"/>
                  <a:pt x="1818" y="494"/>
                  <a:pt x="1818" y="490"/>
                </a:cubicBezTo>
                <a:cubicBezTo>
                  <a:pt x="1818" y="487"/>
                  <a:pt x="1815" y="484"/>
                  <a:pt x="1811" y="484"/>
                </a:cubicBezTo>
                <a:close/>
                <a:moveTo>
                  <a:pt x="1833" y="484"/>
                </a:moveTo>
                <a:cubicBezTo>
                  <a:pt x="1828" y="484"/>
                  <a:pt x="1825" y="487"/>
                  <a:pt x="1825" y="490"/>
                </a:cubicBezTo>
                <a:cubicBezTo>
                  <a:pt x="1825" y="494"/>
                  <a:pt x="1828" y="497"/>
                  <a:pt x="1833" y="497"/>
                </a:cubicBezTo>
                <a:cubicBezTo>
                  <a:pt x="1837" y="497"/>
                  <a:pt x="1840" y="494"/>
                  <a:pt x="1840" y="490"/>
                </a:cubicBezTo>
                <a:cubicBezTo>
                  <a:pt x="1840" y="487"/>
                  <a:pt x="1837" y="484"/>
                  <a:pt x="1833" y="484"/>
                </a:cubicBezTo>
                <a:close/>
                <a:moveTo>
                  <a:pt x="1811" y="503"/>
                </a:moveTo>
                <a:cubicBezTo>
                  <a:pt x="1806" y="503"/>
                  <a:pt x="1803" y="506"/>
                  <a:pt x="1803" y="509"/>
                </a:cubicBezTo>
                <a:cubicBezTo>
                  <a:pt x="1803" y="513"/>
                  <a:pt x="1806" y="516"/>
                  <a:pt x="1811" y="516"/>
                </a:cubicBezTo>
                <a:cubicBezTo>
                  <a:pt x="1815" y="516"/>
                  <a:pt x="1818" y="513"/>
                  <a:pt x="1818" y="509"/>
                </a:cubicBezTo>
                <a:cubicBezTo>
                  <a:pt x="1818" y="506"/>
                  <a:pt x="1815" y="503"/>
                  <a:pt x="1811" y="503"/>
                </a:cubicBezTo>
                <a:close/>
                <a:moveTo>
                  <a:pt x="1833" y="503"/>
                </a:moveTo>
                <a:cubicBezTo>
                  <a:pt x="1828" y="503"/>
                  <a:pt x="1825" y="506"/>
                  <a:pt x="1825" y="509"/>
                </a:cubicBezTo>
                <a:cubicBezTo>
                  <a:pt x="1825" y="513"/>
                  <a:pt x="1828" y="516"/>
                  <a:pt x="1833" y="516"/>
                </a:cubicBezTo>
                <a:cubicBezTo>
                  <a:pt x="1837" y="516"/>
                  <a:pt x="1840" y="513"/>
                  <a:pt x="1840" y="509"/>
                </a:cubicBezTo>
                <a:cubicBezTo>
                  <a:pt x="1840" y="506"/>
                  <a:pt x="1837" y="503"/>
                  <a:pt x="1833" y="503"/>
                </a:cubicBezTo>
                <a:close/>
                <a:moveTo>
                  <a:pt x="1811" y="522"/>
                </a:moveTo>
                <a:cubicBezTo>
                  <a:pt x="1806" y="522"/>
                  <a:pt x="1803" y="525"/>
                  <a:pt x="1803" y="529"/>
                </a:cubicBezTo>
                <a:cubicBezTo>
                  <a:pt x="1803" y="533"/>
                  <a:pt x="1806" y="536"/>
                  <a:pt x="1811" y="536"/>
                </a:cubicBezTo>
                <a:cubicBezTo>
                  <a:pt x="1815" y="536"/>
                  <a:pt x="1818" y="533"/>
                  <a:pt x="1818" y="529"/>
                </a:cubicBezTo>
                <a:cubicBezTo>
                  <a:pt x="1818" y="525"/>
                  <a:pt x="1815" y="522"/>
                  <a:pt x="1811" y="522"/>
                </a:cubicBezTo>
                <a:close/>
                <a:moveTo>
                  <a:pt x="1833" y="522"/>
                </a:moveTo>
                <a:cubicBezTo>
                  <a:pt x="1828" y="522"/>
                  <a:pt x="1825" y="525"/>
                  <a:pt x="1825" y="529"/>
                </a:cubicBezTo>
                <a:cubicBezTo>
                  <a:pt x="1825" y="533"/>
                  <a:pt x="1828" y="536"/>
                  <a:pt x="1833" y="536"/>
                </a:cubicBezTo>
                <a:cubicBezTo>
                  <a:pt x="1837" y="536"/>
                  <a:pt x="1840" y="533"/>
                  <a:pt x="1840" y="529"/>
                </a:cubicBezTo>
                <a:cubicBezTo>
                  <a:pt x="1840" y="525"/>
                  <a:pt x="1837" y="522"/>
                  <a:pt x="1833" y="522"/>
                </a:cubicBezTo>
                <a:close/>
                <a:moveTo>
                  <a:pt x="1811" y="542"/>
                </a:moveTo>
                <a:cubicBezTo>
                  <a:pt x="1806" y="542"/>
                  <a:pt x="1803" y="545"/>
                  <a:pt x="1803" y="548"/>
                </a:cubicBezTo>
                <a:cubicBezTo>
                  <a:pt x="1803" y="552"/>
                  <a:pt x="1806" y="555"/>
                  <a:pt x="1811" y="555"/>
                </a:cubicBezTo>
                <a:cubicBezTo>
                  <a:pt x="1815" y="555"/>
                  <a:pt x="1818" y="552"/>
                  <a:pt x="1818" y="548"/>
                </a:cubicBezTo>
                <a:cubicBezTo>
                  <a:pt x="1818" y="545"/>
                  <a:pt x="1815" y="542"/>
                  <a:pt x="1811" y="542"/>
                </a:cubicBezTo>
                <a:close/>
                <a:moveTo>
                  <a:pt x="1833" y="542"/>
                </a:moveTo>
                <a:cubicBezTo>
                  <a:pt x="1828" y="542"/>
                  <a:pt x="1825" y="545"/>
                  <a:pt x="1825" y="549"/>
                </a:cubicBezTo>
                <a:cubicBezTo>
                  <a:pt x="1825" y="552"/>
                  <a:pt x="1828" y="556"/>
                  <a:pt x="1833" y="556"/>
                </a:cubicBezTo>
                <a:cubicBezTo>
                  <a:pt x="1837" y="556"/>
                  <a:pt x="1840" y="552"/>
                  <a:pt x="1840" y="549"/>
                </a:cubicBezTo>
                <a:cubicBezTo>
                  <a:pt x="1840" y="545"/>
                  <a:pt x="1837" y="542"/>
                  <a:pt x="1833" y="542"/>
                </a:cubicBezTo>
                <a:close/>
                <a:moveTo>
                  <a:pt x="1811" y="560"/>
                </a:moveTo>
                <a:cubicBezTo>
                  <a:pt x="1806" y="560"/>
                  <a:pt x="1803" y="563"/>
                  <a:pt x="1803" y="567"/>
                </a:cubicBezTo>
                <a:cubicBezTo>
                  <a:pt x="1803" y="571"/>
                  <a:pt x="1806" y="574"/>
                  <a:pt x="1811" y="574"/>
                </a:cubicBezTo>
                <a:cubicBezTo>
                  <a:pt x="1815" y="574"/>
                  <a:pt x="1818" y="571"/>
                  <a:pt x="1818" y="567"/>
                </a:cubicBezTo>
                <a:cubicBezTo>
                  <a:pt x="1818" y="563"/>
                  <a:pt x="1815" y="560"/>
                  <a:pt x="1811" y="560"/>
                </a:cubicBezTo>
                <a:close/>
                <a:moveTo>
                  <a:pt x="1833" y="561"/>
                </a:moveTo>
                <a:cubicBezTo>
                  <a:pt x="1828" y="561"/>
                  <a:pt x="1825" y="564"/>
                  <a:pt x="1825" y="567"/>
                </a:cubicBezTo>
                <a:cubicBezTo>
                  <a:pt x="1825" y="571"/>
                  <a:pt x="1828" y="574"/>
                  <a:pt x="1833" y="574"/>
                </a:cubicBezTo>
                <a:cubicBezTo>
                  <a:pt x="1837" y="574"/>
                  <a:pt x="1840" y="571"/>
                  <a:pt x="1840" y="567"/>
                </a:cubicBezTo>
                <a:cubicBezTo>
                  <a:pt x="1840" y="564"/>
                  <a:pt x="1837" y="561"/>
                  <a:pt x="1833" y="561"/>
                </a:cubicBezTo>
                <a:close/>
                <a:moveTo>
                  <a:pt x="1811" y="580"/>
                </a:moveTo>
                <a:cubicBezTo>
                  <a:pt x="1806" y="580"/>
                  <a:pt x="1803" y="583"/>
                  <a:pt x="1803" y="587"/>
                </a:cubicBezTo>
                <a:cubicBezTo>
                  <a:pt x="1803" y="590"/>
                  <a:pt x="1806" y="593"/>
                  <a:pt x="1811" y="593"/>
                </a:cubicBezTo>
                <a:cubicBezTo>
                  <a:pt x="1815" y="593"/>
                  <a:pt x="1818" y="590"/>
                  <a:pt x="1818" y="587"/>
                </a:cubicBezTo>
                <a:cubicBezTo>
                  <a:pt x="1818" y="583"/>
                  <a:pt x="1815" y="580"/>
                  <a:pt x="1811" y="580"/>
                </a:cubicBezTo>
                <a:close/>
                <a:moveTo>
                  <a:pt x="1833" y="580"/>
                </a:moveTo>
                <a:cubicBezTo>
                  <a:pt x="1828" y="580"/>
                  <a:pt x="1825" y="583"/>
                  <a:pt x="1825" y="587"/>
                </a:cubicBezTo>
                <a:cubicBezTo>
                  <a:pt x="1825" y="590"/>
                  <a:pt x="1828" y="593"/>
                  <a:pt x="1833" y="593"/>
                </a:cubicBezTo>
                <a:cubicBezTo>
                  <a:pt x="1837" y="593"/>
                  <a:pt x="1840" y="590"/>
                  <a:pt x="1840" y="587"/>
                </a:cubicBezTo>
                <a:cubicBezTo>
                  <a:pt x="1840" y="583"/>
                  <a:pt x="1837" y="580"/>
                  <a:pt x="1833" y="580"/>
                </a:cubicBezTo>
                <a:close/>
                <a:moveTo>
                  <a:pt x="1611" y="601"/>
                </a:moveTo>
                <a:cubicBezTo>
                  <a:pt x="1607" y="601"/>
                  <a:pt x="1603" y="604"/>
                  <a:pt x="1603" y="608"/>
                </a:cubicBezTo>
                <a:cubicBezTo>
                  <a:pt x="1603" y="612"/>
                  <a:pt x="1607" y="615"/>
                  <a:pt x="1611" y="615"/>
                </a:cubicBezTo>
                <a:cubicBezTo>
                  <a:pt x="1615" y="615"/>
                  <a:pt x="1619" y="612"/>
                  <a:pt x="1619" y="608"/>
                </a:cubicBezTo>
                <a:cubicBezTo>
                  <a:pt x="1619" y="604"/>
                  <a:pt x="1615" y="601"/>
                  <a:pt x="1611" y="601"/>
                </a:cubicBezTo>
                <a:close/>
                <a:moveTo>
                  <a:pt x="1633" y="601"/>
                </a:moveTo>
                <a:cubicBezTo>
                  <a:pt x="1629" y="601"/>
                  <a:pt x="1625" y="604"/>
                  <a:pt x="1625" y="608"/>
                </a:cubicBezTo>
                <a:cubicBezTo>
                  <a:pt x="1625" y="612"/>
                  <a:pt x="1629" y="615"/>
                  <a:pt x="1633" y="615"/>
                </a:cubicBezTo>
                <a:cubicBezTo>
                  <a:pt x="1637" y="615"/>
                  <a:pt x="1641" y="612"/>
                  <a:pt x="1641" y="608"/>
                </a:cubicBezTo>
                <a:cubicBezTo>
                  <a:pt x="1641" y="604"/>
                  <a:pt x="1637" y="601"/>
                  <a:pt x="1633" y="601"/>
                </a:cubicBezTo>
                <a:close/>
                <a:moveTo>
                  <a:pt x="1655" y="601"/>
                </a:moveTo>
                <a:cubicBezTo>
                  <a:pt x="1651" y="601"/>
                  <a:pt x="1648" y="604"/>
                  <a:pt x="1648" y="608"/>
                </a:cubicBezTo>
                <a:cubicBezTo>
                  <a:pt x="1648" y="612"/>
                  <a:pt x="1651" y="615"/>
                  <a:pt x="1655" y="615"/>
                </a:cubicBezTo>
                <a:cubicBezTo>
                  <a:pt x="1659" y="615"/>
                  <a:pt x="1662" y="612"/>
                  <a:pt x="1662" y="608"/>
                </a:cubicBezTo>
                <a:cubicBezTo>
                  <a:pt x="1662" y="604"/>
                  <a:pt x="1659" y="601"/>
                  <a:pt x="1655" y="601"/>
                </a:cubicBezTo>
                <a:close/>
                <a:moveTo>
                  <a:pt x="1633" y="620"/>
                </a:moveTo>
                <a:cubicBezTo>
                  <a:pt x="1629" y="620"/>
                  <a:pt x="1625" y="623"/>
                  <a:pt x="1625" y="627"/>
                </a:cubicBezTo>
                <a:cubicBezTo>
                  <a:pt x="1625" y="631"/>
                  <a:pt x="1629" y="634"/>
                  <a:pt x="1633" y="634"/>
                </a:cubicBezTo>
                <a:cubicBezTo>
                  <a:pt x="1637" y="634"/>
                  <a:pt x="1641" y="631"/>
                  <a:pt x="1641" y="627"/>
                </a:cubicBezTo>
                <a:cubicBezTo>
                  <a:pt x="1641" y="623"/>
                  <a:pt x="1637" y="620"/>
                  <a:pt x="1633" y="620"/>
                </a:cubicBezTo>
                <a:close/>
                <a:moveTo>
                  <a:pt x="1655" y="620"/>
                </a:moveTo>
                <a:cubicBezTo>
                  <a:pt x="1651" y="620"/>
                  <a:pt x="1648" y="623"/>
                  <a:pt x="1648" y="627"/>
                </a:cubicBezTo>
                <a:cubicBezTo>
                  <a:pt x="1648" y="631"/>
                  <a:pt x="1651" y="634"/>
                  <a:pt x="1655" y="634"/>
                </a:cubicBezTo>
                <a:cubicBezTo>
                  <a:pt x="1659" y="634"/>
                  <a:pt x="1662" y="631"/>
                  <a:pt x="1662" y="627"/>
                </a:cubicBezTo>
                <a:cubicBezTo>
                  <a:pt x="1662" y="623"/>
                  <a:pt x="1659" y="620"/>
                  <a:pt x="1655" y="620"/>
                </a:cubicBezTo>
                <a:close/>
                <a:moveTo>
                  <a:pt x="1633" y="640"/>
                </a:moveTo>
                <a:cubicBezTo>
                  <a:pt x="1629" y="640"/>
                  <a:pt x="1625" y="643"/>
                  <a:pt x="1625" y="647"/>
                </a:cubicBezTo>
                <a:cubicBezTo>
                  <a:pt x="1625" y="650"/>
                  <a:pt x="1629" y="653"/>
                  <a:pt x="1633" y="653"/>
                </a:cubicBezTo>
                <a:cubicBezTo>
                  <a:pt x="1637" y="653"/>
                  <a:pt x="1641" y="650"/>
                  <a:pt x="1641" y="647"/>
                </a:cubicBezTo>
                <a:cubicBezTo>
                  <a:pt x="1641" y="643"/>
                  <a:pt x="1637" y="640"/>
                  <a:pt x="1633" y="640"/>
                </a:cubicBezTo>
                <a:close/>
                <a:moveTo>
                  <a:pt x="1655" y="640"/>
                </a:moveTo>
                <a:cubicBezTo>
                  <a:pt x="1651" y="640"/>
                  <a:pt x="1648" y="643"/>
                  <a:pt x="1648" y="647"/>
                </a:cubicBezTo>
                <a:cubicBezTo>
                  <a:pt x="1648" y="650"/>
                  <a:pt x="1651" y="653"/>
                  <a:pt x="1655" y="653"/>
                </a:cubicBezTo>
                <a:cubicBezTo>
                  <a:pt x="1659" y="653"/>
                  <a:pt x="1662" y="650"/>
                  <a:pt x="1662" y="647"/>
                </a:cubicBezTo>
                <a:cubicBezTo>
                  <a:pt x="1662" y="643"/>
                  <a:pt x="1659" y="640"/>
                  <a:pt x="1655" y="640"/>
                </a:cubicBezTo>
                <a:close/>
                <a:moveTo>
                  <a:pt x="1633" y="659"/>
                </a:moveTo>
                <a:cubicBezTo>
                  <a:pt x="1629" y="659"/>
                  <a:pt x="1625" y="662"/>
                  <a:pt x="1625" y="666"/>
                </a:cubicBezTo>
                <a:cubicBezTo>
                  <a:pt x="1625" y="670"/>
                  <a:pt x="1629" y="673"/>
                  <a:pt x="1633" y="673"/>
                </a:cubicBezTo>
                <a:cubicBezTo>
                  <a:pt x="1637" y="673"/>
                  <a:pt x="1641" y="670"/>
                  <a:pt x="1641" y="666"/>
                </a:cubicBezTo>
                <a:cubicBezTo>
                  <a:pt x="1641" y="662"/>
                  <a:pt x="1637" y="659"/>
                  <a:pt x="1633" y="659"/>
                </a:cubicBezTo>
                <a:close/>
                <a:moveTo>
                  <a:pt x="1655" y="659"/>
                </a:moveTo>
                <a:cubicBezTo>
                  <a:pt x="1651" y="659"/>
                  <a:pt x="1648" y="662"/>
                  <a:pt x="1648" y="666"/>
                </a:cubicBezTo>
                <a:cubicBezTo>
                  <a:pt x="1648" y="670"/>
                  <a:pt x="1651" y="673"/>
                  <a:pt x="1655" y="673"/>
                </a:cubicBezTo>
                <a:cubicBezTo>
                  <a:pt x="1659" y="673"/>
                  <a:pt x="1662" y="670"/>
                  <a:pt x="1662" y="666"/>
                </a:cubicBezTo>
                <a:cubicBezTo>
                  <a:pt x="1662" y="662"/>
                  <a:pt x="1659" y="659"/>
                  <a:pt x="1655" y="659"/>
                </a:cubicBezTo>
                <a:close/>
                <a:moveTo>
                  <a:pt x="1655" y="679"/>
                </a:moveTo>
                <a:cubicBezTo>
                  <a:pt x="1651" y="679"/>
                  <a:pt x="1648" y="682"/>
                  <a:pt x="1648" y="686"/>
                </a:cubicBezTo>
                <a:cubicBezTo>
                  <a:pt x="1648" y="689"/>
                  <a:pt x="1651" y="692"/>
                  <a:pt x="1655" y="692"/>
                </a:cubicBezTo>
                <a:cubicBezTo>
                  <a:pt x="1659" y="692"/>
                  <a:pt x="1662" y="689"/>
                  <a:pt x="1662" y="686"/>
                </a:cubicBezTo>
                <a:cubicBezTo>
                  <a:pt x="1662" y="682"/>
                  <a:pt x="1659" y="679"/>
                  <a:pt x="1655" y="679"/>
                </a:cubicBezTo>
                <a:close/>
                <a:moveTo>
                  <a:pt x="1677" y="601"/>
                </a:moveTo>
                <a:cubicBezTo>
                  <a:pt x="1673" y="601"/>
                  <a:pt x="1670" y="604"/>
                  <a:pt x="1670" y="608"/>
                </a:cubicBezTo>
                <a:cubicBezTo>
                  <a:pt x="1670" y="612"/>
                  <a:pt x="1673" y="615"/>
                  <a:pt x="1677" y="615"/>
                </a:cubicBezTo>
                <a:cubicBezTo>
                  <a:pt x="1682" y="615"/>
                  <a:pt x="1685" y="612"/>
                  <a:pt x="1685" y="608"/>
                </a:cubicBezTo>
                <a:cubicBezTo>
                  <a:pt x="1685" y="604"/>
                  <a:pt x="1682" y="601"/>
                  <a:pt x="1677" y="601"/>
                </a:cubicBezTo>
                <a:close/>
                <a:moveTo>
                  <a:pt x="1700" y="601"/>
                </a:moveTo>
                <a:cubicBezTo>
                  <a:pt x="1696" y="601"/>
                  <a:pt x="1692" y="604"/>
                  <a:pt x="1692" y="608"/>
                </a:cubicBezTo>
                <a:cubicBezTo>
                  <a:pt x="1692" y="612"/>
                  <a:pt x="1696" y="615"/>
                  <a:pt x="1700" y="615"/>
                </a:cubicBezTo>
                <a:cubicBezTo>
                  <a:pt x="1704" y="615"/>
                  <a:pt x="1708" y="612"/>
                  <a:pt x="1708" y="608"/>
                </a:cubicBezTo>
                <a:cubicBezTo>
                  <a:pt x="1708" y="604"/>
                  <a:pt x="1704" y="601"/>
                  <a:pt x="1700" y="601"/>
                </a:cubicBezTo>
                <a:close/>
                <a:moveTo>
                  <a:pt x="1677" y="620"/>
                </a:moveTo>
                <a:cubicBezTo>
                  <a:pt x="1673" y="620"/>
                  <a:pt x="1670" y="623"/>
                  <a:pt x="1670" y="627"/>
                </a:cubicBezTo>
                <a:cubicBezTo>
                  <a:pt x="1670" y="631"/>
                  <a:pt x="1673" y="634"/>
                  <a:pt x="1677" y="634"/>
                </a:cubicBezTo>
                <a:cubicBezTo>
                  <a:pt x="1682" y="634"/>
                  <a:pt x="1685" y="631"/>
                  <a:pt x="1685" y="627"/>
                </a:cubicBezTo>
                <a:cubicBezTo>
                  <a:pt x="1685" y="623"/>
                  <a:pt x="1682" y="620"/>
                  <a:pt x="1677" y="620"/>
                </a:cubicBezTo>
                <a:close/>
                <a:moveTo>
                  <a:pt x="1766" y="601"/>
                </a:moveTo>
                <a:cubicBezTo>
                  <a:pt x="1762" y="601"/>
                  <a:pt x="1759" y="604"/>
                  <a:pt x="1759" y="608"/>
                </a:cubicBezTo>
                <a:cubicBezTo>
                  <a:pt x="1759" y="612"/>
                  <a:pt x="1762" y="615"/>
                  <a:pt x="1766" y="615"/>
                </a:cubicBezTo>
                <a:cubicBezTo>
                  <a:pt x="1770" y="615"/>
                  <a:pt x="1774" y="612"/>
                  <a:pt x="1774" y="608"/>
                </a:cubicBezTo>
                <a:cubicBezTo>
                  <a:pt x="1774" y="604"/>
                  <a:pt x="1770" y="601"/>
                  <a:pt x="1766" y="601"/>
                </a:cubicBezTo>
                <a:close/>
                <a:moveTo>
                  <a:pt x="1789" y="601"/>
                </a:moveTo>
                <a:cubicBezTo>
                  <a:pt x="1784" y="601"/>
                  <a:pt x="1781" y="604"/>
                  <a:pt x="1781" y="608"/>
                </a:cubicBezTo>
                <a:cubicBezTo>
                  <a:pt x="1781" y="612"/>
                  <a:pt x="1784" y="615"/>
                  <a:pt x="1789" y="615"/>
                </a:cubicBezTo>
                <a:cubicBezTo>
                  <a:pt x="1793" y="615"/>
                  <a:pt x="1796" y="612"/>
                  <a:pt x="1796" y="608"/>
                </a:cubicBezTo>
                <a:cubicBezTo>
                  <a:pt x="1796" y="604"/>
                  <a:pt x="1793" y="601"/>
                  <a:pt x="1789" y="601"/>
                </a:cubicBezTo>
                <a:close/>
                <a:moveTo>
                  <a:pt x="1766" y="620"/>
                </a:moveTo>
                <a:cubicBezTo>
                  <a:pt x="1762" y="620"/>
                  <a:pt x="1759" y="623"/>
                  <a:pt x="1759" y="627"/>
                </a:cubicBezTo>
                <a:cubicBezTo>
                  <a:pt x="1759" y="631"/>
                  <a:pt x="1762" y="634"/>
                  <a:pt x="1766" y="634"/>
                </a:cubicBezTo>
                <a:cubicBezTo>
                  <a:pt x="1770" y="634"/>
                  <a:pt x="1774" y="631"/>
                  <a:pt x="1774" y="627"/>
                </a:cubicBezTo>
                <a:cubicBezTo>
                  <a:pt x="1774" y="623"/>
                  <a:pt x="1770" y="620"/>
                  <a:pt x="1766" y="620"/>
                </a:cubicBezTo>
                <a:close/>
                <a:moveTo>
                  <a:pt x="1789" y="620"/>
                </a:moveTo>
                <a:cubicBezTo>
                  <a:pt x="1784" y="620"/>
                  <a:pt x="1781" y="623"/>
                  <a:pt x="1781" y="627"/>
                </a:cubicBezTo>
                <a:cubicBezTo>
                  <a:pt x="1781" y="631"/>
                  <a:pt x="1784" y="634"/>
                  <a:pt x="1789" y="634"/>
                </a:cubicBezTo>
                <a:cubicBezTo>
                  <a:pt x="1793" y="634"/>
                  <a:pt x="1796" y="631"/>
                  <a:pt x="1796" y="627"/>
                </a:cubicBezTo>
                <a:cubicBezTo>
                  <a:pt x="1796" y="623"/>
                  <a:pt x="1793" y="620"/>
                  <a:pt x="1789" y="620"/>
                </a:cubicBezTo>
                <a:close/>
                <a:moveTo>
                  <a:pt x="1789" y="640"/>
                </a:moveTo>
                <a:cubicBezTo>
                  <a:pt x="1784" y="640"/>
                  <a:pt x="1781" y="643"/>
                  <a:pt x="1781" y="647"/>
                </a:cubicBezTo>
                <a:cubicBezTo>
                  <a:pt x="1781" y="650"/>
                  <a:pt x="1784" y="653"/>
                  <a:pt x="1789" y="653"/>
                </a:cubicBezTo>
                <a:cubicBezTo>
                  <a:pt x="1793" y="653"/>
                  <a:pt x="1796" y="650"/>
                  <a:pt x="1796" y="647"/>
                </a:cubicBezTo>
                <a:cubicBezTo>
                  <a:pt x="1796" y="643"/>
                  <a:pt x="1793" y="640"/>
                  <a:pt x="1789" y="640"/>
                </a:cubicBezTo>
                <a:close/>
                <a:moveTo>
                  <a:pt x="1789" y="659"/>
                </a:moveTo>
                <a:cubicBezTo>
                  <a:pt x="1784" y="659"/>
                  <a:pt x="1781" y="662"/>
                  <a:pt x="1781" y="666"/>
                </a:cubicBezTo>
                <a:cubicBezTo>
                  <a:pt x="1781" y="670"/>
                  <a:pt x="1784" y="673"/>
                  <a:pt x="1789" y="673"/>
                </a:cubicBezTo>
                <a:cubicBezTo>
                  <a:pt x="1793" y="673"/>
                  <a:pt x="1796" y="670"/>
                  <a:pt x="1796" y="666"/>
                </a:cubicBezTo>
                <a:cubicBezTo>
                  <a:pt x="1796" y="662"/>
                  <a:pt x="1793" y="659"/>
                  <a:pt x="1789" y="659"/>
                </a:cubicBezTo>
                <a:close/>
                <a:moveTo>
                  <a:pt x="1789" y="679"/>
                </a:moveTo>
                <a:cubicBezTo>
                  <a:pt x="1784" y="679"/>
                  <a:pt x="1781" y="682"/>
                  <a:pt x="1781" y="686"/>
                </a:cubicBezTo>
                <a:cubicBezTo>
                  <a:pt x="1781" y="689"/>
                  <a:pt x="1784" y="692"/>
                  <a:pt x="1789" y="692"/>
                </a:cubicBezTo>
                <a:cubicBezTo>
                  <a:pt x="1793" y="692"/>
                  <a:pt x="1796" y="689"/>
                  <a:pt x="1796" y="686"/>
                </a:cubicBezTo>
                <a:cubicBezTo>
                  <a:pt x="1796" y="682"/>
                  <a:pt x="1793" y="679"/>
                  <a:pt x="1789" y="679"/>
                </a:cubicBezTo>
                <a:close/>
                <a:moveTo>
                  <a:pt x="1789" y="698"/>
                </a:moveTo>
                <a:cubicBezTo>
                  <a:pt x="1784" y="698"/>
                  <a:pt x="1781" y="701"/>
                  <a:pt x="1781" y="705"/>
                </a:cubicBezTo>
                <a:cubicBezTo>
                  <a:pt x="1781" y="708"/>
                  <a:pt x="1784" y="711"/>
                  <a:pt x="1789" y="711"/>
                </a:cubicBezTo>
                <a:cubicBezTo>
                  <a:pt x="1793" y="711"/>
                  <a:pt x="1796" y="708"/>
                  <a:pt x="1796" y="705"/>
                </a:cubicBezTo>
                <a:cubicBezTo>
                  <a:pt x="1796" y="701"/>
                  <a:pt x="1793" y="698"/>
                  <a:pt x="1789" y="698"/>
                </a:cubicBezTo>
                <a:close/>
                <a:moveTo>
                  <a:pt x="1811" y="601"/>
                </a:moveTo>
                <a:cubicBezTo>
                  <a:pt x="1806" y="601"/>
                  <a:pt x="1803" y="604"/>
                  <a:pt x="1803" y="608"/>
                </a:cubicBezTo>
                <a:cubicBezTo>
                  <a:pt x="1803" y="612"/>
                  <a:pt x="1806" y="615"/>
                  <a:pt x="1811" y="615"/>
                </a:cubicBezTo>
                <a:cubicBezTo>
                  <a:pt x="1815" y="615"/>
                  <a:pt x="1818" y="612"/>
                  <a:pt x="1818" y="608"/>
                </a:cubicBezTo>
                <a:cubicBezTo>
                  <a:pt x="1818" y="604"/>
                  <a:pt x="1815" y="601"/>
                  <a:pt x="1811" y="601"/>
                </a:cubicBezTo>
                <a:close/>
                <a:moveTo>
                  <a:pt x="1833" y="601"/>
                </a:moveTo>
                <a:cubicBezTo>
                  <a:pt x="1828" y="601"/>
                  <a:pt x="1825" y="604"/>
                  <a:pt x="1825" y="608"/>
                </a:cubicBezTo>
                <a:cubicBezTo>
                  <a:pt x="1825" y="612"/>
                  <a:pt x="1828" y="615"/>
                  <a:pt x="1833" y="615"/>
                </a:cubicBezTo>
                <a:cubicBezTo>
                  <a:pt x="1837" y="615"/>
                  <a:pt x="1840" y="612"/>
                  <a:pt x="1840" y="608"/>
                </a:cubicBezTo>
                <a:cubicBezTo>
                  <a:pt x="1840" y="604"/>
                  <a:pt x="1837" y="601"/>
                  <a:pt x="1833" y="601"/>
                </a:cubicBezTo>
                <a:close/>
                <a:moveTo>
                  <a:pt x="1811" y="620"/>
                </a:moveTo>
                <a:cubicBezTo>
                  <a:pt x="1806" y="620"/>
                  <a:pt x="1803" y="623"/>
                  <a:pt x="1803" y="627"/>
                </a:cubicBezTo>
                <a:cubicBezTo>
                  <a:pt x="1803" y="631"/>
                  <a:pt x="1806" y="634"/>
                  <a:pt x="1811" y="634"/>
                </a:cubicBezTo>
                <a:cubicBezTo>
                  <a:pt x="1815" y="634"/>
                  <a:pt x="1818" y="631"/>
                  <a:pt x="1818" y="627"/>
                </a:cubicBezTo>
                <a:cubicBezTo>
                  <a:pt x="1818" y="623"/>
                  <a:pt x="1815" y="620"/>
                  <a:pt x="1811" y="620"/>
                </a:cubicBezTo>
                <a:close/>
                <a:moveTo>
                  <a:pt x="1833" y="620"/>
                </a:moveTo>
                <a:cubicBezTo>
                  <a:pt x="1828" y="620"/>
                  <a:pt x="1825" y="623"/>
                  <a:pt x="1825" y="627"/>
                </a:cubicBezTo>
                <a:cubicBezTo>
                  <a:pt x="1825" y="631"/>
                  <a:pt x="1828" y="634"/>
                  <a:pt x="1833" y="634"/>
                </a:cubicBezTo>
                <a:cubicBezTo>
                  <a:pt x="1837" y="634"/>
                  <a:pt x="1840" y="631"/>
                  <a:pt x="1840" y="627"/>
                </a:cubicBezTo>
                <a:cubicBezTo>
                  <a:pt x="1840" y="623"/>
                  <a:pt x="1837" y="620"/>
                  <a:pt x="1833" y="620"/>
                </a:cubicBezTo>
                <a:close/>
                <a:moveTo>
                  <a:pt x="1811" y="640"/>
                </a:moveTo>
                <a:cubicBezTo>
                  <a:pt x="1806" y="640"/>
                  <a:pt x="1803" y="643"/>
                  <a:pt x="1803" y="647"/>
                </a:cubicBezTo>
                <a:cubicBezTo>
                  <a:pt x="1803" y="650"/>
                  <a:pt x="1806" y="653"/>
                  <a:pt x="1811" y="653"/>
                </a:cubicBezTo>
                <a:cubicBezTo>
                  <a:pt x="1815" y="653"/>
                  <a:pt x="1818" y="650"/>
                  <a:pt x="1818" y="647"/>
                </a:cubicBezTo>
                <a:cubicBezTo>
                  <a:pt x="1818" y="643"/>
                  <a:pt x="1815" y="640"/>
                  <a:pt x="1811" y="640"/>
                </a:cubicBezTo>
                <a:close/>
                <a:moveTo>
                  <a:pt x="1833" y="640"/>
                </a:moveTo>
                <a:cubicBezTo>
                  <a:pt x="1828" y="640"/>
                  <a:pt x="1825" y="643"/>
                  <a:pt x="1825" y="647"/>
                </a:cubicBezTo>
                <a:cubicBezTo>
                  <a:pt x="1825" y="650"/>
                  <a:pt x="1828" y="653"/>
                  <a:pt x="1833" y="653"/>
                </a:cubicBezTo>
                <a:cubicBezTo>
                  <a:pt x="1837" y="653"/>
                  <a:pt x="1840" y="650"/>
                  <a:pt x="1840" y="647"/>
                </a:cubicBezTo>
                <a:cubicBezTo>
                  <a:pt x="1840" y="643"/>
                  <a:pt x="1837" y="640"/>
                  <a:pt x="1833" y="640"/>
                </a:cubicBezTo>
                <a:close/>
                <a:moveTo>
                  <a:pt x="1833" y="659"/>
                </a:moveTo>
                <a:cubicBezTo>
                  <a:pt x="1828" y="659"/>
                  <a:pt x="1825" y="662"/>
                  <a:pt x="1825" y="666"/>
                </a:cubicBezTo>
                <a:cubicBezTo>
                  <a:pt x="1825" y="670"/>
                  <a:pt x="1828" y="673"/>
                  <a:pt x="1833" y="673"/>
                </a:cubicBezTo>
                <a:cubicBezTo>
                  <a:pt x="1837" y="673"/>
                  <a:pt x="1840" y="670"/>
                  <a:pt x="1840" y="666"/>
                </a:cubicBezTo>
                <a:cubicBezTo>
                  <a:pt x="1840" y="662"/>
                  <a:pt x="1837" y="659"/>
                  <a:pt x="1833" y="659"/>
                </a:cubicBezTo>
                <a:close/>
                <a:moveTo>
                  <a:pt x="1833" y="679"/>
                </a:moveTo>
                <a:cubicBezTo>
                  <a:pt x="1828" y="679"/>
                  <a:pt x="1825" y="682"/>
                  <a:pt x="1825" y="686"/>
                </a:cubicBezTo>
                <a:cubicBezTo>
                  <a:pt x="1825" y="689"/>
                  <a:pt x="1828" y="692"/>
                  <a:pt x="1833" y="692"/>
                </a:cubicBezTo>
                <a:cubicBezTo>
                  <a:pt x="1837" y="692"/>
                  <a:pt x="1840" y="689"/>
                  <a:pt x="1840" y="686"/>
                </a:cubicBezTo>
                <a:cubicBezTo>
                  <a:pt x="1840" y="682"/>
                  <a:pt x="1837" y="679"/>
                  <a:pt x="1833" y="679"/>
                </a:cubicBezTo>
                <a:close/>
                <a:moveTo>
                  <a:pt x="1811" y="717"/>
                </a:moveTo>
                <a:cubicBezTo>
                  <a:pt x="1806" y="717"/>
                  <a:pt x="1803" y="720"/>
                  <a:pt x="1803" y="724"/>
                </a:cubicBezTo>
                <a:cubicBezTo>
                  <a:pt x="1803" y="727"/>
                  <a:pt x="1806" y="730"/>
                  <a:pt x="1811" y="730"/>
                </a:cubicBezTo>
                <a:cubicBezTo>
                  <a:pt x="1815" y="730"/>
                  <a:pt x="1818" y="727"/>
                  <a:pt x="1818" y="724"/>
                </a:cubicBezTo>
                <a:cubicBezTo>
                  <a:pt x="1818" y="720"/>
                  <a:pt x="1815" y="717"/>
                  <a:pt x="1811" y="717"/>
                </a:cubicBezTo>
                <a:close/>
                <a:moveTo>
                  <a:pt x="1811" y="736"/>
                </a:moveTo>
                <a:cubicBezTo>
                  <a:pt x="1806" y="736"/>
                  <a:pt x="1803" y="739"/>
                  <a:pt x="1803" y="743"/>
                </a:cubicBezTo>
                <a:cubicBezTo>
                  <a:pt x="1803" y="747"/>
                  <a:pt x="1806" y="750"/>
                  <a:pt x="1811" y="750"/>
                </a:cubicBezTo>
                <a:cubicBezTo>
                  <a:pt x="1815" y="750"/>
                  <a:pt x="1818" y="747"/>
                  <a:pt x="1818" y="743"/>
                </a:cubicBezTo>
                <a:cubicBezTo>
                  <a:pt x="1818" y="739"/>
                  <a:pt x="1815" y="736"/>
                  <a:pt x="1811" y="736"/>
                </a:cubicBezTo>
                <a:close/>
                <a:moveTo>
                  <a:pt x="1811" y="756"/>
                </a:moveTo>
                <a:cubicBezTo>
                  <a:pt x="1806" y="756"/>
                  <a:pt x="1803" y="759"/>
                  <a:pt x="1803" y="762"/>
                </a:cubicBezTo>
                <a:cubicBezTo>
                  <a:pt x="1803" y="766"/>
                  <a:pt x="1806" y="769"/>
                  <a:pt x="1811" y="769"/>
                </a:cubicBezTo>
                <a:cubicBezTo>
                  <a:pt x="1815" y="769"/>
                  <a:pt x="1818" y="766"/>
                  <a:pt x="1818" y="762"/>
                </a:cubicBezTo>
                <a:cubicBezTo>
                  <a:pt x="1818" y="759"/>
                  <a:pt x="1815" y="756"/>
                  <a:pt x="1811" y="756"/>
                </a:cubicBezTo>
                <a:close/>
                <a:moveTo>
                  <a:pt x="1833" y="757"/>
                </a:moveTo>
                <a:cubicBezTo>
                  <a:pt x="1828" y="757"/>
                  <a:pt x="1825" y="759"/>
                  <a:pt x="1825" y="763"/>
                </a:cubicBezTo>
                <a:cubicBezTo>
                  <a:pt x="1825" y="766"/>
                  <a:pt x="1828" y="769"/>
                  <a:pt x="1833" y="769"/>
                </a:cubicBezTo>
                <a:cubicBezTo>
                  <a:pt x="1837" y="769"/>
                  <a:pt x="1840" y="766"/>
                  <a:pt x="1840" y="763"/>
                </a:cubicBezTo>
                <a:cubicBezTo>
                  <a:pt x="1840" y="759"/>
                  <a:pt x="1837" y="757"/>
                  <a:pt x="1833" y="757"/>
                </a:cubicBezTo>
                <a:close/>
                <a:moveTo>
                  <a:pt x="1833" y="775"/>
                </a:moveTo>
                <a:cubicBezTo>
                  <a:pt x="1828" y="775"/>
                  <a:pt x="1825" y="778"/>
                  <a:pt x="1825" y="782"/>
                </a:cubicBezTo>
                <a:cubicBezTo>
                  <a:pt x="1825" y="786"/>
                  <a:pt x="1828" y="789"/>
                  <a:pt x="1833" y="789"/>
                </a:cubicBezTo>
                <a:cubicBezTo>
                  <a:pt x="1837" y="789"/>
                  <a:pt x="1840" y="786"/>
                  <a:pt x="1840" y="782"/>
                </a:cubicBezTo>
                <a:cubicBezTo>
                  <a:pt x="1840" y="778"/>
                  <a:pt x="1837" y="775"/>
                  <a:pt x="1833" y="775"/>
                </a:cubicBezTo>
                <a:close/>
                <a:moveTo>
                  <a:pt x="1833" y="78"/>
                </a:moveTo>
                <a:cubicBezTo>
                  <a:pt x="1828" y="78"/>
                  <a:pt x="1825" y="81"/>
                  <a:pt x="1825" y="85"/>
                </a:cubicBezTo>
                <a:cubicBezTo>
                  <a:pt x="1825" y="88"/>
                  <a:pt x="1828" y="91"/>
                  <a:pt x="1833" y="91"/>
                </a:cubicBezTo>
                <a:cubicBezTo>
                  <a:pt x="1837" y="91"/>
                  <a:pt x="1840" y="88"/>
                  <a:pt x="1840" y="85"/>
                </a:cubicBezTo>
                <a:cubicBezTo>
                  <a:pt x="1840" y="81"/>
                  <a:pt x="1837" y="78"/>
                  <a:pt x="1833" y="78"/>
                </a:cubicBezTo>
                <a:close/>
                <a:moveTo>
                  <a:pt x="1833" y="97"/>
                </a:moveTo>
                <a:cubicBezTo>
                  <a:pt x="1828" y="97"/>
                  <a:pt x="1825" y="100"/>
                  <a:pt x="1825" y="104"/>
                </a:cubicBezTo>
                <a:cubicBezTo>
                  <a:pt x="1825" y="107"/>
                  <a:pt x="1828" y="110"/>
                  <a:pt x="1833" y="110"/>
                </a:cubicBezTo>
                <a:cubicBezTo>
                  <a:pt x="1837" y="110"/>
                  <a:pt x="1840" y="107"/>
                  <a:pt x="1840" y="104"/>
                </a:cubicBezTo>
                <a:cubicBezTo>
                  <a:pt x="1840" y="100"/>
                  <a:pt x="1837" y="97"/>
                  <a:pt x="1833" y="97"/>
                </a:cubicBezTo>
                <a:close/>
                <a:moveTo>
                  <a:pt x="1833" y="116"/>
                </a:moveTo>
                <a:cubicBezTo>
                  <a:pt x="1828" y="116"/>
                  <a:pt x="1825" y="119"/>
                  <a:pt x="1825" y="123"/>
                </a:cubicBezTo>
                <a:cubicBezTo>
                  <a:pt x="1825" y="127"/>
                  <a:pt x="1828" y="130"/>
                  <a:pt x="1833" y="130"/>
                </a:cubicBezTo>
                <a:cubicBezTo>
                  <a:pt x="1837" y="130"/>
                  <a:pt x="1840" y="127"/>
                  <a:pt x="1840" y="123"/>
                </a:cubicBezTo>
                <a:cubicBezTo>
                  <a:pt x="1840" y="119"/>
                  <a:pt x="1837" y="116"/>
                  <a:pt x="1833" y="116"/>
                </a:cubicBezTo>
                <a:close/>
                <a:moveTo>
                  <a:pt x="1855" y="97"/>
                </a:moveTo>
                <a:cubicBezTo>
                  <a:pt x="1851" y="97"/>
                  <a:pt x="1847" y="100"/>
                  <a:pt x="1847" y="104"/>
                </a:cubicBezTo>
                <a:cubicBezTo>
                  <a:pt x="1847" y="107"/>
                  <a:pt x="1851" y="110"/>
                  <a:pt x="1855" y="110"/>
                </a:cubicBezTo>
                <a:cubicBezTo>
                  <a:pt x="1859" y="110"/>
                  <a:pt x="1863" y="107"/>
                  <a:pt x="1863" y="104"/>
                </a:cubicBezTo>
                <a:cubicBezTo>
                  <a:pt x="1863" y="100"/>
                  <a:pt x="1859" y="97"/>
                  <a:pt x="1855" y="97"/>
                </a:cubicBezTo>
                <a:close/>
                <a:moveTo>
                  <a:pt x="1877" y="97"/>
                </a:moveTo>
                <a:cubicBezTo>
                  <a:pt x="1873" y="97"/>
                  <a:pt x="1870" y="100"/>
                  <a:pt x="1870" y="104"/>
                </a:cubicBezTo>
                <a:cubicBezTo>
                  <a:pt x="1870" y="107"/>
                  <a:pt x="1873" y="110"/>
                  <a:pt x="1877" y="110"/>
                </a:cubicBezTo>
                <a:cubicBezTo>
                  <a:pt x="1882" y="110"/>
                  <a:pt x="1885" y="107"/>
                  <a:pt x="1885" y="104"/>
                </a:cubicBezTo>
                <a:cubicBezTo>
                  <a:pt x="1885" y="100"/>
                  <a:pt x="1882" y="97"/>
                  <a:pt x="1877" y="97"/>
                </a:cubicBezTo>
                <a:close/>
                <a:moveTo>
                  <a:pt x="1855" y="116"/>
                </a:moveTo>
                <a:cubicBezTo>
                  <a:pt x="1851" y="116"/>
                  <a:pt x="1847" y="119"/>
                  <a:pt x="1847" y="123"/>
                </a:cubicBezTo>
                <a:cubicBezTo>
                  <a:pt x="1847" y="127"/>
                  <a:pt x="1851" y="130"/>
                  <a:pt x="1855" y="130"/>
                </a:cubicBezTo>
                <a:cubicBezTo>
                  <a:pt x="1859" y="130"/>
                  <a:pt x="1863" y="127"/>
                  <a:pt x="1863" y="123"/>
                </a:cubicBezTo>
                <a:cubicBezTo>
                  <a:pt x="1863" y="119"/>
                  <a:pt x="1859" y="116"/>
                  <a:pt x="1855" y="116"/>
                </a:cubicBezTo>
                <a:close/>
                <a:moveTo>
                  <a:pt x="1877" y="116"/>
                </a:moveTo>
                <a:cubicBezTo>
                  <a:pt x="1873" y="116"/>
                  <a:pt x="1870" y="119"/>
                  <a:pt x="1870" y="123"/>
                </a:cubicBezTo>
                <a:cubicBezTo>
                  <a:pt x="1870" y="127"/>
                  <a:pt x="1873" y="130"/>
                  <a:pt x="1877" y="130"/>
                </a:cubicBezTo>
                <a:cubicBezTo>
                  <a:pt x="1882" y="130"/>
                  <a:pt x="1885" y="127"/>
                  <a:pt x="1885" y="123"/>
                </a:cubicBezTo>
                <a:cubicBezTo>
                  <a:pt x="1885" y="119"/>
                  <a:pt x="1882" y="116"/>
                  <a:pt x="1877" y="116"/>
                </a:cubicBezTo>
                <a:close/>
                <a:moveTo>
                  <a:pt x="1833" y="136"/>
                </a:moveTo>
                <a:cubicBezTo>
                  <a:pt x="1828" y="136"/>
                  <a:pt x="1825" y="139"/>
                  <a:pt x="1825" y="143"/>
                </a:cubicBezTo>
                <a:cubicBezTo>
                  <a:pt x="1825" y="146"/>
                  <a:pt x="1828" y="149"/>
                  <a:pt x="1833" y="149"/>
                </a:cubicBezTo>
                <a:cubicBezTo>
                  <a:pt x="1837" y="149"/>
                  <a:pt x="1840" y="146"/>
                  <a:pt x="1840" y="143"/>
                </a:cubicBezTo>
                <a:cubicBezTo>
                  <a:pt x="1840" y="139"/>
                  <a:pt x="1837" y="136"/>
                  <a:pt x="1833" y="136"/>
                </a:cubicBezTo>
                <a:close/>
                <a:moveTo>
                  <a:pt x="1833" y="155"/>
                </a:moveTo>
                <a:cubicBezTo>
                  <a:pt x="1828" y="155"/>
                  <a:pt x="1825" y="158"/>
                  <a:pt x="1825" y="162"/>
                </a:cubicBezTo>
                <a:cubicBezTo>
                  <a:pt x="1825" y="166"/>
                  <a:pt x="1828" y="169"/>
                  <a:pt x="1833" y="169"/>
                </a:cubicBezTo>
                <a:cubicBezTo>
                  <a:pt x="1837" y="169"/>
                  <a:pt x="1840" y="166"/>
                  <a:pt x="1840" y="162"/>
                </a:cubicBezTo>
                <a:cubicBezTo>
                  <a:pt x="1840" y="158"/>
                  <a:pt x="1837" y="155"/>
                  <a:pt x="1833" y="155"/>
                </a:cubicBezTo>
                <a:close/>
                <a:moveTo>
                  <a:pt x="1833" y="175"/>
                </a:moveTo>
                <a:cubicBezTo>
                  <a:pt x="1828" y="175"/>
                  <a:pt x="1825" y="178"/>
                  <a:pt x="1825" y="182"/>
                </a:cubicBezTo>
                <a:cubicBezTo>
                  <a:pt x="1825" y="185"/>
                  <a:pt x="1828" y="188"/>
                  <a:pt x="1833" y="188"/>
                </a:cubicBezTo>
                <a:cubicBezTo>
                  <a:pt x="1837" y="188"/>
                  <a:pt x="1840" y="185"/>
                  <a:pt x="1840" y="182"/>
                </a:cubicBezTo>
                <a:cubicBezTo>
                  <a:pt x="1840" y="178"/>
                  <a:pt x="1837" y="175"/>
                  <a:pt x="1833" y="175"/>
                </a:cubicBezTo>
                <a:close/>
                <a:moveTo>
                  <a:pt x="1833" y="194"/>
                </a:moveTo>
                <a:cubicBezTo>
                  <a:pt x="1828" y="194"/>
                  <a:pt x="1825" y="197"/>
                  <a:pt x="1825" y="201"/>
                </a:cubicBezTo>
                <a:cubicBezTo>
                  <a:pt x="1825" y="205"/>
                  <a:pt x="1828" y="208"/>
                  <a:pt x="1833" y="208"/>
                </a:cubicBezTo>
                <a:cubicBezTo>
                  <a:pt x="1837" y="208"/>
                  <a:pt x="1840" y="205"/>
                  <a:pt x="1840" y="201"/>
                </a:cubicBezTo>
                <a:cubicBezTo>
                  <a:pt x="1840" y="197"/>
                  <a:pt x="1837" y="194"/>
                  <a:pt x="1833" y="194"/>
                </a:cubicBezTo>
                <a:close/>
                <a:moveTo>
                  <a:pt x="1833" y="214"/>
                </a:moveTo>
                <a:cubicBezTo>
                  <a:pt x="1828" y="214"/>
                  <a:pt x="1825" y="217"/>
                  <a:pt x="1825" y="220"/>
                </a:cubicBezTo>
                <a:cubicBezTo>
                  <a:pt x="1825" y="224"/>
                  <a:pt x="1828" y="227"/>
                  <a:pt x="1833" y="227"/>
                </a:cubicBezTo>
                <a:cubicBezTo>
                  <a:pt x="1837" y="227"/>
                  <a:pt x="1840" y="224"/>
                  <a:pt x="1840" y="220"/>
                </a:cubicBezTo>
                <a:cubicBezTo>
                  <a:pt x="1840" y="217"/>
                  <a:pt x="1837" y="214"/>
                  <a:pt x="1833" y="214"/>
                </a:cubicBezTo>
                <a:close/>
                <a:moveTo>
                  <a:pt x="1833" y="233"/>
                </a:moveTo>
                <a:cubicBezTo>
                  <a:pt x="1828" y="233"/>
                  <a:pt x="1825" y="236"/>
                  <a:pt x="1825" y="239"/>
                </a:cubicBezTo>
                <a:cubicBezTo>
                  <a:pt x="1825" y="243"/>
                  <a:pt x="1828" y="245"/>
                  <a:pt x="1833" y="245"/>
                </a:cubicBezTo>
                <a:cubicBezTo>
                  <a:pt x="1837" y="245"/>
                  <a:pt x="1840" y="243"/>
                  <a:pt x="1840" y="239"/>
                </a:cubicBezTo>
                <a:cubicBezTo>
                  <a:pt x="1840" y="236"/>
                  <a:pt x="1837" y="233"/>
                  <a:pt x="1833" y="233"/>
                </a:cubicBezTo>
                <a:close/>
                <a:moveTo>
                  <a:pt x="1833" y="252"/>
                </a:moveTo>
                <a:cubicBezTo>
                  <a:pt x="1828" y="252"/>
                  <a:pt x="1825" y="255"/>
                  <a:pt x="1825" y="258"/>
                </a:cubicBezTo>
                <a:cubicBezTo>
                  <a:pt x="1825" y="262"/>
                  <a:pt x="1828" y="265"/>
                  <a:pt x="1833" y="265"/>
                </a:cubicBezTo>
                <a:cubicBezTo>
                  <a:pt x="1837" y="265"/>
                  <a:pt x="1840" y="262"/>
                  <a:pt x="1840" y="258"/>
                </a:cubicBezTo>
                <a:cubicBezTo>
                  <a:pt x="1840" y="255"/>
                  <a:pt x="1837" y="252"/>
                  <a:pt x="1833" y="252"/>
                </a:cubicBezTo>
                <a:close/>
                <a:moveTo>
                  <a:pt x="1833" y="271"/>
                </a:moveTo>
                <a:cubicBezTo>
                  <a:pt x="1828" y="271"/>
                  <a:pt x="1825" y="274"/>
                  <a:pt x="1825" y="278"/>
                </a:cubicBezTo>
                <a:cubicBezTo>
                  <a:pt x="1825" y="282"/>
                  <a:pt x="1828" y="285"/>
                  <a:pt x="1833" y="285"/>
                </a:cubicBezTo>
                <a:cubicBezTo>
                  <a:pt x="1837" y="285"/>
                  <a:pt x="1840" y="282"/>
                  <a:pt x="1840" y="278"/>
                </a:cubicBezTo>
                <a:cubicBezTo>
                  <a:pt x="1840" y="274"/>
                  <a:pt x="1837" y="271"/>
                  <a:pt x="1833" y="271"/>
                </a:cubicBezTo>
                <a:close/>
                <a:moveTo>
                  <a:pt x="1855" y="136"/>
                </a:moveTo>
                <a:cubicBezTo>
                  <a:pt x="1851" y="136"/>
                  <a:pt x="1847" y="139"/>
                  <a:pt x="1847" y="143"/>
                </a:cubicBezTo>
                <a:cubicBezTo>
                  <a:pt x="1847" y="146"/>
                  <a:pt x="1851" y="149"/>
                  <a:pt x="1855" y="149"/>
                </a:cubicBezTo>
                <a:cubicBezTo>
                  <a:pt x="1859" y="149"/>
                  <a:pt x="1863" y="146"/>
                  <a:pt x="1863" y="143"/>
                </a:cubicBezTo>
                <a:cubicBezTo>
                  <a:pt x="1863" y="139"/>
                  <a:pt x="1859" y="136"/>
                  <a:pt x="1855" y="136"/>
                </a:cubicBezTo>
                <a:close/>
                <a:moveTo>
                  <a:pt x="1877" y="136"/>
                </a:moveTo>
                <a:cubicBezTo>
                  <a:pt x="1873" y="136"/>
                  <a:pt x="1870" y="139"/>
                  <a:pt x="1870" y="143"/>
                </a:cubicBezTo>
                <a:cubicBezTo>
                  <a:pt x="1870" y="146"/>
                  <a:pt x="1873" y="149"/>
                  <a:pt x="1877" y="149"/>
                </a:cubicBezTo>
                <a:cubicBezTo>
                  <a:pt x="1882" y="149"/>
                  <a:pt x="1885" y="146"/>
                  <a:pt x="1885" y="143"/>
                </a:cubicBezTo>
                <a:cubicBezTo>
                  <a:pt x="1885" y="139"/>
                  <a:pt x="1882" y="136"/>
                  <a:pt x="1877" y="136"/>
                </a:cubicBezTo>
                <a:close/>
                <a:moveTo>
                  <a:pt x="1855" y="155"/>
                </a:moveTo>
                <a:cubicBezTo>
                  <a:pt x="1851" y="155"/>
                  <a:pt x="1847" y="158"/>
                  <a:pt x="1847" y="162"/>
                </a:cubicBezTo>
                <a:cubicBezTo>
                  <a:pt x="1847" y="166"/>
                  <a:pt x="1851" y="169"/>
                  <a:pt x="1855" y="169"/>
                </a:cubicBezTo>
                <a:cubicBezTo>
                  <a:pt x="1859" y="169"/>
                  <a:pt x="1863" y="166"/>
                  <a:pt x="1863" y="162"/>
                </a:cubicBezTo>
                <a:cubicBezTo>
                  <a:pt x="1863" y="158"/>
                  <a:pt x="1859" y="155"/>
                  <a:pt x="1855" y="155"/>
                </a:cubicBezTo>
                <a:close/>
                <a:moveTo>
                  <a:pt x="1877" y="155"/>
                </a:moveTo>
                <a:cubicBezTo>
                  <a:pt x="1873" y="155"/>
                  <a:pt x="1870" y="158"/>
                  <a:pt x="1870" y="162"/>
                </a:cubicBezTo>
                <a:cubicBezTo>
                  <a:pt x="1870" y="166"/>
                  <a:pt x="1873" y="169"/>
                  <a:pt x="1877" y="169"/>
                </a:cubicBezTo>
                <a:cubicBezTo>
                  <a:pt x="1882" y="169"/>
                  <a:pt x="1885" y="166"/>
                  <a:pt x="1885" y="162"/>
                </a:cubicBezTo>
                <a:cubicBezTo>
                  <a:pt x="1885" y="158"/>
                  <a:pt x="1882" y="155"/>
                  <a:pt x="1877" y="155"/>
                </a:cubicBezTo>
                <a:close/>
                <a:moveTo>
                  <a:pt x="1855" y="175"/>
                </a:moveTo>
                <a:cubicBezTo>
                  <a:pt x="1851" y="175"/>
                  <a:pt x="1847" y="178"/>
                  <a:pt x="1847" y="182"/>
                </a:cubicBezTo>
                <a:cubicBezTo>
                  <a:pt x="1847" y="185"/>
                  <a:pt x="1851" y="188"/>
                  <a:pt x="1855" y="188"/>
                </a:cubicBezTo>
                <a:cubicBezTo>
                  <a:pt x="1859" y="188"/>
                  <a:pt x="1863" y="185"/>
                  <a:pt x="1863" y="182"/>
                </a:cubicBezTo>
                <a:cubicBezTo>
                  <a:pt x="1863" y="178"/>
                  <a:pt x="1859" y="175"/>
                  <a:pt x="1855" y="175"/>
                </a:cubicBezTo>
                <a:close/>
                <a:moveTo>
                  <a:pt x="1877" y="175"/>
                </a:moveTo>
                <a:cubicBezTo>
                  <a:pt x="1873" y="175"/>
                  <a:pt x="1870" y="178"/>
                  <a:pt x="1870" y="182"/>
                </a:cubicBezTo>
                <a:cubicBezTo>
                  <a:pt x="1870" y="185"/>
                  <a:pt x="1873" y="188"/>
                  <a:pt x="1877" y="188"/>
                </a:cubicBezTo>
                <a:cubicBezTo>
                  <a:pt x="1882" y="188"/>
                  <a:pt x="1885" y="185"/>
                  <a:pt x="1885" y="182"/>
                </a:cubicBezTo>
                <a:cubicBezTo>
                  <a:pt x="1885" y="178"/>
                  <a:pt x="1882" y="175"/>
                  <a:pt x="1877" y="175"/>
                </a:cubicBezTo>
                <a:close/>
                <a:moveTo>
                  <a:pt x="1855" y="194"/>
                </a:moveTo>
                <a:cubicBezTo>
                  <a:pt x="1851" y="194"/>
                  <a:pt x="1847" y="197"/>
                  <a:pt x="1847" y="201"/>
                </a:cubicBezTo>
                <a:cubicBezTo>
                  <a:pt x="1847" y="205"/>
                  <a:pt x="1851" y="208"/>
                  <a:pt x="1855" y="208"/>
                </a:cubicBezTo>
                <a:cubicBezTo>
                  <a:pt x="1859" y="208"/>
                  <a:pt x="1863" y="205"/>
                  <a:pt x="1863" y="201"/>
                </a:cubicBezTo>
                <a:cubicBezTo>
                  <a:pt x="1863" y="197"/>
                  <a:pt x="1859" y="194"/>
                  <a:pt x="1855" y="194"/>
                </a:cubicBezTo>
                <a:close/>
                <a:moveTo>
                  <a:pt x="1877" y="194"/>
                </a:moveTo>
                <a:cubicBezTo>
                  <a:pt x="1873" y="194"/>
                  <a:pt x="1870" y="197"/>
                  <a:pt x="1870" y="201"/>
                </a:cubicBezTo>
                <a:cubicBezTo>
                  <a:pt x="1870" y="205"/>
                  <a:pt x="1873" y="208"/>
                  <a:pt x="1877" y="208"/>
                </a:cubicBezTo>
                <a:cubicBezTo>
                  <a:pt x="1882" y="208"/>
                  <a:pt x="1885" y="205"/>
                  <a:pt x="1885" y="201"/>
                </a:cubicBezTo>
                <a:cubicBezTo>
                  <a:pt x="1885" y="197"/>
                  <a:pt x="1882" y="194"/>
                  <a:pt x="1877" y="194"/>
                </a:cubicBezTo>
                <a:close/>
                <a:moveTo>
                  <a:pt x="1855" y="214"/>
                </a:moveTo>
                <a:cubicBezTo>
                  <a:pt x="1851" y="214"/>
                  <a:pt x="1847" y="217"/>
                  <a:pt x="1847" y="220"/>
                </a:cubicBezTo>
                <a:cubicBezTo>
                  <a:pt x="1847" y="224"/>
                  <a:pt x="1851" y="227"/>
                  <a:pt x="1855" y="227"/>
                </a:cubicBezTo>
                <a:cubicBezTo>
                  <a:pt x="1859" y="227"/>
                  <a:pt x="1863" y="224"/>
                  <a:pt x="1863" y="220"/>
                </a:cubicBezTo>
                <a:cubicBezTo>
                  <a:pt x="1863" y="217"/>
                  <a:pt x="1859" y="214"/>
                  <a:pt x="1855" y="214"/>
                </a:cubicBezTo>
                <a:close/>
                <a:moveTo>
                  <a:pt x="1877" y="214"/>
                </a:moveTo>
                <a:cubicBezTo>
                  <a:pt x="1873" y="214"/>
                  <a:pt x="1870" y="217"/>
                  <a:pt x="1870" y="220"/>
                </a:cubicBezTo>
                <a:cubicBezTo>
                  <a:pt x="1870" y="224"/>
                  <a:pt x="1873" y="227"/>
                  <a:pt x="1877" y="227"/>
                </a:cubicBezTo>
                <a:cubicBezTo>
                  <a:pt x="1882" y="227"/>
                  <a:pt x="1885" y="224"/>
                  <a:pt x="1885" y="220"/>
                </a:cubicBezTo>
                <a:cubicBezTo>
                  <a:pt x="1885" y="217"/>
                  <a:pt x="1882" y="214"/>
                  <a:pt x="1877" y="214"/>
                </a:cubicBezTo>
                <a:close/>
                <a:moveTo>
                  <a:pt x="1855" y="233"/>
                </a:moveTo>
                <a:cubicBezTo>
                  <a:pt x="1851" y="233"/>
                  <a:pt x="1847" y="236"/>
                  <a:pt x="1847" y="239"/>
                </a:cubicBezTo>
                <a:cubicBezTo>
                  <a:pt x="1847" y="243"/>
                  <a:pt x="1851" y="245"/>
                  <a:pt x="1855" y="245"/>
                </a:cubicBezTo>
                <a:cubicBezTo>
                  <a:pt x="1859" y="245"/>
                  <a:pt x="1863" y="243"/>
                  <a:pt x="1863" y="239"/>
                </a:cubicBezTo>
                <a:cubicBezTo>
                  <a:pt x="1863" y="236"/>
                  <a:pt x="1859" y="233"/>
                  <a:pt x="1855" y="233"/>
                </a:cubicBezTo>
                <a:close/>
                <a:moveTo>
                  <a:pt x="1877" y="233"/>
                </a:moveTo>
                <a:cubicBezTo>
                  <a:pt x="1873" y="233"/>
                  <a:pt x="1870" y="236"/>
                  <a:pt x="1870" y="239"/>
                </a:cubicBezTo>
                <a:cubicBezTo>
                  <a:pt x="1870" y="243"/>
                  <a:pt x="1873" y="245"/>
                  <a:pt x="1877" y="245"/>
                </a:cubicBezTo>
                <a:cubicBezTo>
                  <a:pt x="1882" y="245"/>
                  <a:pt x="1885" y="243"/>
                  <a:pt x="1885" y="239"/>
                </a:cubicBezTo>
                <a:cubicBezTo>
                  <a:pt x="1885" y="236"/>
                  <a:pt x="1882" y="233"/>
                  <a:pt x="1877" y="233"/>
                </a:cubicBezTo>
                <a:close/>
                <a:moveTo>
                  <a:pt x="1855" y="252"/>
                </a:moveTo>
                <a:cubicBezTo>
                  <a:pt x="1851" y="252"/>
                  <a:pt x="1847" y="255"/>
                  <a:pt x="1847" y="258"/>
                </a:cubicBezTo>
                <a:cubicBezTo>
                  <a:pt x="1847" y="262"/>
                  <a:pt x="1851" y="265"/>
                  <a:pt x="1855" y="265"/>
                </a:cubicBezTo>
                <a:cubicBezTo>
                  <a:pt x="1859" y="265"/>
                  <a:pt x="1863" y="262"/>
                  <a:pt x="1863" y="258"/>
                </a:cubicBezTo>
                <a:cubicBezTo>
                  <a:pt x="1863" y="255"/>
                  <a:pt x="1859" y="252"/>
                  <a:pt x="1855" y="252"/>
                </a:cubicBezTo>
                <a:close/>
                <a:moveTo>
                  <a:pt x="1877" y="252"/>
                </a:moveTo>
                <a:cubicBezTo>
                  <a:pt x="1873" y="252"/>
                  <a:pt x="1870" y="255"/>
                  <a:pt x="1870" y="258"/>
                </a:cubicBezTo>
                <a:cubicBezTo>
                  <a:pt x="1870" y="262"/>
                  <a:pt x="1873" y="265"/>
                  <a:pt x="1877" y="265"/>
                </a:cubicBezTo>
                <a:cubicBezTo>
                  <a:pt x="1882" y="265"/>
                  <a:pt x="1885" y="262"/>
                  <a:pt x="1885" y="258"/>
                </a:cubicBezTo>
                <a:cubicBezTo>
                  <a:pt x="1885" y="255"/>
                  <a:pt x="1882" y="252"/>
                  <a:pt x="1877" y="252"/>
                </a:cubicBezTo>
                <a:close/>
                <a:moveTo>
                  <a:pt x="1855" y="271"/>
                </a:moveTo>
                <a:cubicBezTo>
                  <a:pt x="1851" y="271"/>
                  <a:pt x="1847" y="274"/>
                  <a:pt x="1847" y="278"/>
                </a:cubicBezTo>
                <a:cubicBezTo>
                  <a:pt x="1847" y="282"/>
                  <a:pt x="1851" y="285"/>
                  <a:pt x="1855" y="285"/>
                </a:cubicBezTo>
                <a:cubicBezTo>
                  <a:pt x="1859" y="285"/>
                  <a:pt x="1863" y="282"/>
                  <a:pt x="1863" y="278"/>
                </a:cubicBezTo>
                <a:cubicBezTo>
                  <a:pt x="1863" y="274"/>
                  <a:pt x="1859" y="271"/>
                  <a:pt x="1855" y="271"/>
                </a:cubicBezTo>
                <a:close/>
                <a:moveTo>
                  <a:pt x="1877" y="271"/>
                </a:moveTo>
                <a:cubicBezTo>
                  <a:pt x="1873" y="271"/>
                  <a:pt x="1870" y="274"/>
                  <a:pt x="1870" y="278"/>
                </a:cubicBezTo>
                <a:cubicBezTo>
                  <a:pt x="1870" y="282"/>
                  <a:pt x="1873" y="285"/>
                  <a:pt x="1877" y="285"/>
                </a:cubicBezTo>
                <a:cubicBezTo>
                  <a:pt x="1882" y="285"/>
                  <a:pt x="1885" y="282"/>
                  <a:pt x="1885" y="278"/>
                </a:cubicBezTo>
                <a:cubicBezTo>
                  <a:pt x="1885" y="274"/>
                  <a:pt x="1882" y="271"/>
                  <a:pt x="1877" y="271"/>
                </a:cubicBezTo>
                <a:close/>
                <a:moveTo>
                  <a:pt x="1900" y="136"/>
                </a:moveTo>
                <a:cubicBezTo>
                  <a:pt x="1895" y="136"/>
                  <a:pt x="1892" y="139"/>
                  <a:pt x="1892" y="143"/>
                </a:cubicBezTo>
                <a:cubicBezTo>
                  <a:pt x="1892" y="146"/>
                  <a:pt x="1895" y="149"/>
                  <a:pt x="1900" y="149"/>
                </a:cubicBezTo>
                <a:cubicBezTo>
                  <a:pt x="1904" y="149"/>
                  <a:pt x="1907" y="146"/>
                  <a:pt x="1907" y="143"/>
                </a:cubicBezTo>
                <a:cubicBezTo>
                  <a:pt x="1907" y="139"/>
                  <a:pt x="1904" y="136"/>
                  <a:pt x="1900" y="136"/>
                </a:cubicBezTo>
                <a:close/>
                <a:moveTo>
                  <a:pt x="1922" y="136"/>
                </a:moveTo>
                <a:cubicBezTo>
                  <a:pt x="1917" y="136"/>
                  <a:pt x="1914" y="139"/>
                  <a:pt x="1914" y="143"/>
                </a:cubicBezTo>
                <a:cubicBezTo>
                  <a:pt x="1914" y="146"/>
                  <a:pt x="1917" y="149"/>
                  <a:pt x="1922" y="149"/>
                </a:cubicBezTo>
                <a:cubicBezTo>
                  <a:pt x="1926" y="149"/>
                  <a:pt x="1929" y="146"/>
                  <a:pt x="1929" y="143"/>
                </a:cubicBezTo>
                <a:cubicBezTo>
                  <a:pt x="1929" y="139"/>
                  <a:pt x="1926" y="136"/>
                  <a:pt x="1922" y="136"/>
                </a:cubicBezTo>
                <a:close/>
                <a:moveTo>
                  <a:pt x="1900" y="155"/>
                </a:moveTo>
                <a:cubicBezTo>
                  <a:pt x="1895" y="155"/>
                  <a:pt x="1892" y="158"/>
                  <a:pt x="1892" y="162"/>
                </a:cubicBezTo>
                <a:cubicBezTo>
                  <a:pt x="1892" y="166"/>
                  <a:pt x="1895" y="169"/>
                  <a:pt x="1900" y="169"/>
                </a:cubicBezTo>
                <a:cubicBezTo>
                  <a:pt x="1904" y="169"/>
                  <a:pt x="1907" y="166"/>
                  <a:pt x="1907" y="162"/>
                </a:cubicBezTo>
                <a:cubicBezTo>
                  <a:pt x="1907" y="158"/>
                  <a:pt x="1904" y="155"/>
                  <a:pt x="1900" y="155"/>
                </a:cubicBezTo>
                <a:close/>
                <a:moveTo>
                  <a:pt x="1922" y="155"/>
                </a:moveTo>
                <a:cubicBezTo>
                  <a:pt x="1917" y="155"/>
                  <a:pt x="1914" y="158"/>
                  <a:pt x="1914" y="162"/>
                </a:cubicBezTo>
                <a:cubicBezTo>
                  <a:pt x="1914" y="166"/>
                  <a:pt x="1917" y="169"/>
                  <a:pt x="1922" y="169"/>
                </a:cubicBezTo>
                <a:cubicBezTo>
                  <a:pt x="1926" y="169"/>
                  <a:pt x="1929" y="166"/>
                  <a:pt x="1929" y="162"/>
                </a:cubicBezTo>
                <a:cubicBezTo>
                  <a:pt x="1929" y="158"/>
                  <a:pt x="1926" y="155"/>
                  <a:pt x="1922" y="155"/>
                </a:cubicBezTo>
                <a:close/>
                <a:moveTo>
                  <a:pt x="1900" y="175"/>
                </a:moveTo>
                <a:cubicBezTo>
                  <a:pt x="1895" y="175"/>
                  <a:pt x="1892" y="178"/>
                  <a:pt x="1892" y="182"/>
                </a:cubicBezTo>
                <a:cubicBezTo>
                  <a:pt x="1892" y="185"/>
                  <a:pt x="1895" y="188"/>
                  <a:pt x="1900" y="188"/>
                </a:cubicBezTo>
                <a:cubicBezTo>
                  <a:pt x="1904" y="188"/>
                  <a:pt x="1907" y="185"/>
                  <a:pt x="1907" y="182"/>
                </a:cubicBezTo>
                <a:cubicBezTo>
                  <a:pt x="1907" y="178"/>
                  <a:pt x="1904" y="175"/>
                  <a:pt x="1900" y="175"/>
                </a:cubicBezTo>
                <a:close/>
                <a:moveTo>
                  <a:pt x="1922" y="175"/>
                </a:moveTo>
                <a:cubicBezTo>
                  <a:pt x="1917" y="175"/>
                  <a:pt x="1914" y="178"/>
                  <a:pt x="1914" y="182"/>
                </a:cubicBezTo>
                <a:cubicBezTo>
                  <a:pt x="1914" y="185"/>
                  <a:pt x="1917" y="188"/>
                  <a:pt x="1922" y="188"/>
                </a:cubicBezTo>
                <a:cubicBezTo>
                  <a:pt x="1926" y="188"/>
                  <a:pt x="1929" y="185"/>
                  <a:pt x="1929" y="182"/>
                </a:cubicBezTo>
                <a:cubicBezTo>
                  <a:pt x="1929" y="178"/>
                  <a:pt x="1926" y="175"/>
                  <a:pt x="1922" y="175"/>
                </a:cubicBezTo>
                <a:close/>
                <a:moveTo>
                  <a:pt x="1900" y="194"/>
                </a:moveTo>
                <a:cubicBezTo>
                  <a:pt x="1895" y="194"/>
                  <a:pt x="1892" y="197"/>
                  <a:pt x="1892" y="201"/>
                </a:cubicBezTo>
                <a:cubicBezTo>
                  <a:pt x="1892" y="205"/>
                  <a:pt x="1895" y="208"/>
                  <a:pt x="1900" y="208"/>
                </a:cubicBezTo>
                <a:cubicBezTo>
                  <a:pt x="1904" y="208"/>
                  <a:pt x="1907" y="205"/>
                  <a:pt x="1907" y="201"/>
                </a:cubicBezTo>
                <a:cubicBezTo>
                  <a:pt x="1907" y="197"/>
                  <a:pt x="1904" y="194"/>
                  <a:pt x="1900" y="194"/>
                </a:cubicBezTo>
                <a:close/>
                <a:moveTo>
                  <a:pt x="1922" y="194"/>
                </a:moveTo>
                <a:cubicBezTo>
                  <a:pt x="1917" y="194"/>
                  <a:pt x="1914" y="197"/>
                  <a:pt x="1914" y="201"/>
                </a:cubicBezTo>
                <a:cubicBezTo>
                  <a:pt x="1914" y="205"/>
                  <a:pt x="1917" y="208"/>
                  <a:pt x="1922" y="208"/>
                </a:cubicBezTo>
                <a:cubicBezTo>
                  <a:pt x="1926" y="208"/>
                  <a:pt x="1929" y="205"/>
                  <a:pt x="1929" y="201"/>
                </a:cubicBezTo>
                <a:cubicBezTo>
                  <a:pt x="1929" y="197"/>
                  <a:pt x="1926" y="194"/>
                  <a:pt x="1922" y="194"/>
                </a:cubicBezTo>
                <a:close/>
                <a:moveTo>
                  <a:pt x="1900" y="214"/>
                </a:moveTo>
                <a:cubicBezTo>
                  <a:pt x="1895" y="214"/>
                  <a:pt x="1892" y="217"/>
                  <a:pt x="1892" y="220"/>
                </a:cubicBezTo>
                <a:cubicBezTo>
                  <a:pt x="1892" y="224"/>
                  <a:pt x="1895" y="227"/>
                  <a:pt x="1900" y="227"/>
                </a:cubicBezTo>
                <a:cubicBezTo>
                  <a:pt x="1904" y="227"/>
                  <a:pt x="1907" y="224"/>
                  <a:pt x="1907" y="220"/>
                </a:cubicBezTo>
                <a:cubicBezTo>
                  <a:pt x="1907" y="217"/>
                  <a:pt x="1904" y="214"/>
                  <a:pt x="1900" y="214"/>
                </a:cubicBezTo>
                <a:close/>
                <a:moveTo>
                  <a:pt x="1922" y="214"/>
                </a:moveTo>
                <a:cubicBezTo>
                  <a:pt x="1917" y="214"/>
                  <a:pt x="1914" y="217"/>
                  <a:pt x="1914" y="220"/>
                </a:cubicBezTo>
                <a:cubicBezTo>
                  <a:pt x="1914" y="224"/>
                  <a:pt x="1917" y="227"/>
                  <a:pt x="1922" y="227"/>
                </a:cubicBezTo>
                <a:cubicBezTo>
                  <a:pt x="1926" y="227"/>
                  <a:pt x="1929" y="224"/>
                  <a:pt x="1929" y="220"/>
                </a:cubicBezTo>
                <a:cubicBezTo>
                  <a:pt x="1929" y="217"/>
                  <a:pt x="1926" y="214"/>
                  <a:pt x="1922" y="214"/>
                </a:cubicBezTo>
                <a:close/>
                <a:moveTo>
                  <a:pt x="1900" y="233"/>
                </a:moveTo>
                <a:cubicBezTo>
                  <a:pt x="1895" y="233"/>
                  <a:pt x="1892" y="236"/>
                  <a:pt x="1892" y="239"/>
                </a:cubicBezTo>
                <a:cubicBezTo>
                  <a:pt x="1892" y="243"/>
                  <a:pt x="1895" y="245"/>
                  <a:pt x="1900" y="245"/>
                </a:cubicBezTo>
                <a:cubicBezTo>
                  <a:pt x="1904" y="245"/>
                  <a:pt x="1907" y="243"/>
                  <a:pt x="1907" y="239"/>
                </a:cubicBezTo>
                <a:cubicBezTo>
                  <a:pt x="1907" y="236"/>
                  <a:pt x="1904" y="233"/>
                  <a:pt x="1900" y="233"/>
                </a:cubicBezTo>
                <a:close/>
                <a:moveTo>
                  <a:pt x="1922" y="233"/>
                </a:moveTo>
                <a:cubicBezTo>
                  <a:pt x="1917" y="233"/>
                  <a:pt x="1914" y="236"/>
                  <a:pt x="1914" y="239"/>
                </a:cubicBezTo>
                <a:cubicBezTo>
                  <a:pt x="1914" y="243"/>
                  <a:pt x="1917" y="245"/>
                  <a:pt x="1922" y="245"/>
                </a:cubicBezTo>
                <a:cubicBezTo>
                  <a:pt x="1926" y="245"/>
                  <a:pt x="1929" y="243"/>
                  <a:pt x="1929" y="239"/>
                </a:cubicBezTo>
                <a:cubicBezTo>
                  <a:pt x="1929" y="236"/>
                  <a:pt x="1926" y="233"/>
                  <a:pt x="1922" y="233"/>
                </a:cubicBezTo>
                <a:close/>
                <a:moveTo>
                  <a:pt x="1900" y="252"/>
                </a:moveTo>
                <a:cubicBezTo>
                  <a:pt x="1895" y="252"/>
                  <a:pt x="1892" y="255"/>
                  <a:pt x="1892" y="258"/>
                </a:cubicBezTo>
                <a:cubicBezTo>
                  <a:pt x="1892" y="262"/>
                  <a:pt x="1895" y="265"/>
                  <a:pt x="1900" y="265"/>
                </a:cubicBezTo>
                <a:cubicBezTo>
                  <a:pt x="1904" y="265"/>
                  <a:pt x="1907" y="262"/>
                  <a:pt x="1907" y="258"/>
                </a:cubicBezTo>
                <a:cubicBezTo>
                  <a:pt x="1907" y="255"/>
                  <a:pt x="1904" y="252"/>
                  <a:pt x="1900" y="252"/>
                </a:cubicBezTo>
                <a:close/>
                <a:moveTo>
                  <a:pt x="1922" y="252"/>
                </a:moveTo>
                <a:cubicBezTo>
                  <a:pt x="1917" y="252"/>
                  <a:pt x="1914" y="255"/>
                  <a:pt x="1914" y="258"/>
                </a:cubicBezTo>
                <a:cubicBezTo>
                  <a:pt x="1914" y="262"/>
                  <a:pt x="1917" y="265"/>
                  <a:pt x="1922" y="265"/>
                </a:cubicBezTo>
                <a:cubicBezTo>
                  <a:pt x="1926" y="265"/>
                  <a:pt x="1929" y="262"/>
                  <a:pt x="1929" y="258"/>
                </a:cubicBezTo>
                <a:cubicBezTo>
                  <a:pt x="1929" y="255"/>
                  <a:pt x="1926" y="252"/>
                  <a:pt x="1922" y="252"/>
                </a:cubicBezTo>
                <a:close/>
                <a:moveTo>
                  <a:pt x="1900" y="271"/>
                </a:moveTo>
                <a:cubicBezTo>
                  <a:pt x="1895" y="271"/>
                  <a:pt x="1892" y="274"/>
                  <a:pt x="1892" y="278"/>
                </a:cubicBezTo>
                <a:cubicBezTo>
                  <a:pt x="1892" y="282"/>
                  <a:pt x="1895" y="285"/>
                  <a:pt x="1900" y="285"/>
                </a:cubicBezTo>
                <a:cubicBezTo>
                  <a:pt x="1904" y="285"/>
                  <a:pt x="1907" y="282"/>
                  <a:pt x="1907" y="278"/>
                </a:cubicBezTo>
                <a:cubicBezTo>
                  <a:pt x="1907" y="274"/>
                  <a:pt x="1904" y="271"/>
                  <a:pt x="1900" y="271"/>
                </a:cubicBezTo>
                <a:close/>
                <a:moveTo>
                  <a:pt x="1922" y="271"/>
                </a:moveTo>
                <a:cubicBezTo>
                  <a:pt x="1917" y="271"/>
                  <a:pt x="1914" y="274"/>
                  <a:pt x="1914" y="278"/>
                </a:cubicBezTo>
                <a:cubicBezTo>
                  <a:pt x="1914" y="282"/>
                  <a:pt x="1917" y="285"/>
                  <a:pt x="1922" y="285"/>
                </a:cubicBezTo>
                <a:cubicBezTo>
                  <a:pt x="1926" y="285"/>
                  <a:pt x="1929" y="282"/>
                  <a:pt x="1929" y="278"/>
                </a:cubicBezTo>
                <a:cubicBezTo>
                  <a:pt x="1929" y="274"/>
                  <a:pt x="1926" y="271"/>
                  <a:pt x="1922" y="271"/>
                </a:cubicBezTo>
                <a:close/>
                <a:moveTo>
                  <a:pt x="1833" y="290"/>
                </a:moveTo>
                <a:cubicBezTo>
                  <a:pt x="1828" y="290"/>
                  <a:pt x="1825" y="293"/>
                  <a:pt x="1825" y="296"/>
                </a:cubicBezTo>
                <a:cubicBezTo>
                  <a:pt x="1825" y="300"/>
                  <a:pt x="1828" y="303"/>
                  <a:pt x="1833" y="303"/>
                </a:cubicBezTo>
                <a:cubicBezTo>
                  <a:pt x="1837" y="303"/>
                  <a:pt x="1840" y="300"/>
                  <a:pt x="1840" y="296"/>
                </a:cubicBezTo>
                <a:cubicBezTo>
                  <a:pt x="1840" y="293"/>
                  <a:pt x="1837" y="290"/>
                  <a:pt x="1833" y="290"/>
                </a:cubicBezTo>
                <a:close/>
                <a:moveTo>
                  <a:pt x="1833" y="309"/>
                </a:moveTo>
                <a:cubicBezTo>
                  <a:pt x="1828" y="309"/>
                  <a:pt x="1825" y="312"/>
                  <a:pt x="1825" y="316"/>
                </a:cubicBezTo>
                <a:cubicBezTo>
                  <a:pt x="1825" y="320"/>
                  <a:pt x="1828" y="323"/>
                  <a:pt x="1833" y="323"/>
                </a:cubicBezTo>
                <a:cubicBezTo>
                  <a:pt x="1837" y="323"/>
                  <a:pt x="1840" y="320"/>
                  <a:pt x="1840" y="316"/>
                </a:cubicBezTo>
                <a:cubicBezTo>
                  <a:pt x="1840" y="312"/>
                  <a:pt x="1837" y="309"/>
                  <a:pt x="1833" y="309"/>
                </a:cubicBezTo>
                <a:close/>
                <a:moveTo>
                  <a:pt x="1833" y="329"/>
                </a:moveTo>
                <a:cubicBezTo>
                  <a:pt x="1828" y="329"/>
                  <a:pt x="1825" y="332"/>
                  <a:pt x="1825" y="335"/>
                </a:cubicBezTo>
                <a:cubicBezTo>
                  <a:pt x="1825" y="339"/>
                  <a:pt x="1828" y="342"/>
                  <a:pt x="1833" y="342"/>
                </a:cubicBezTo>
                <a:cubicBezTo>
                  <a:pt x="1837" y="342"/>
                  <a:pt x="1840" y="339"/>
                  <a:pt x="1840" y="335"/>
                </a:cubicBezTo>
                <a:cubicBezTo>
                  <a:pt x="1840" y="332"/>
                  <a:pt x="1837" y="329"/>
                  <a:pt x="1833" y="329"/>
                </a:cubicBezTo>
                <a:close/>
                <a:moveTo>
                  <a:pt x="1833" y="348"/>
                </a:moveTo>
                <a:cubicBezTo>
                  <a:pt x="1828" y="348"/>
                  <a:pt x="1825" y="351"/>
                  <a:pt x="1825" y="355"/>
                </a:cubicBezTo>
                <a:cubicBezTo>
                  <a:pt x="1825" y="359"/>
                  <a:pt x="1828" y="362"/>
                  <a:pt x="1833" y="362"/>
                </a:cubicBezTo>
                <a:cubicBezTo>
                  <a:pt x="1837" y="362"/>
                  <a:pt x="1840" y="359"/>
                  <a:pt x="1840" y="355"/>
                </a:cubicBezTo>
                <a:cubicBezTo>
                  <a:pt x="1840" y="351"/>
                  <a:pt x="1837" y="348"/>
                  <a:pt x="1833" y="348"/>
                </a:cubicBezTo>
                <a:close/>
                <a:moveTo>
                  <a:pt x="1833" y="368"/>
                </a:moveTo>
                <a:cubicBezTo>
                  <a:pt x="1828" y="368"/>
                  <a:pt x="1825" y="371"/>
                  <a:pt x="1825" y="374"/>
                </a:cubicBezTo>
                <a:cubicBezTo>
                  <a:pt x="1825" y="378"/>
                  <a:pt x="1828" y="381"/>
                  <a:pt x="1833" y="381"/>
                </a:cubicBezTo>
                <a:cubicBezTo>
                  <a:pt x="1837" y="381"/>
                  <a:pt x="1840" y="378"/>
                  <a:pt x="1840" y="374"/>
                </a:cubicBezTo>
                <a:cubicBezTo>
                  <a:pt x="1840" y="371"/>
                  <a:pt x="1837" y="368"/>
                  <a:pt x="1833" y="368"/>
                </a:cubicBezTo>
                <a:close/>
                <a:moveTo>
                  <a:pt x="1855" y="290"/>
                </a:moveTo>
                <a:cubicBezTo>
                  <a:pt x="1851" y="290"/>
                  <a:pt x="1847" y="293"/>
                  <a:pt x="1847" y="296"/>
                </a:cubicBezTo>
                <a:cubicBezTo>
                  <a:pt x="1847" y="300"/>
                  <a:pt x="1851" y="303"/>
                  <a:pt x="1855" y="303"/>
                </a:cubicBezTo>
                <a:cubicBezTo>
                  <a:pt x="1859" y="303"/>
                  <a:pt x="1863" y="300"/>
                  <a:pt x="1863" y="296"/>
                </a:cubicBezTo>
                <a:cubicBezTo>
                  <a:pt x="1863" y="293"/>
                  <a:pt x="1859" y="290"/>
                  <a:pt x="1855" y="290"/>
                </a:cubicBezTo>
                <a:close/>
                <a:moveTo>
                  <a:pt x="1877" y="290"/>
                </a:moveTo>
                <a:cubicBezTo>
                  <a:pt x="1873" y="290"/>
                  <a:pt x="1870" y="293"/>
                  <a:pt x="1870" y="296"/>
                </a:cubicBezTo>
                <a:cubicBezTo>
                  <a:pt x="1870" y="300"/>
                  <a:pt x="1873" y="303"/>
                  <a:pt x="1877" y="303"/>
                </a:cubicBezTo>
                <a:cubicBezTo>
                  <a:pt x="1882" y="303"/>
                  <a:pt x="1885" y="300"/>
                  <a:pt x="1885" y="296"/>
                </a:cubicBezTo>
                <a:cubicBezTo>
                  <a:pt x="1885" y="293"/>
                  <a:pt x="1882" y="290"/>
                  <a:pt x="1877" y="290"/>
                </a:cubicBezTo>
                <a:close/>
                <a:moveTo>
                  <a:pt x="1855" y="309"/>
                </a:moveTo>
                <a:cubicBezTo>
                  <a:pt x="1851" y="309"/>
                  <a:pt x="1847" y="312"/>
                  <a:pt x="1847" y="316"/>
                </a:cubicBezTo>
                <a:cubicBezTo>
                  <a:pt x="1847" y="320"/>
                  <a:pt x="1851" y="323"/>
                  <a:pt x="1855" y="323"/>
                </a:cubicBezTo>
                <a:cubicBezTo>
                  <a:pt x="1859" y="323"/>
                  <a:pt x="1863" y="320"/>
                  <a:pt x="1863" y="316"/>
                </a:cubicBezTo>
                <a:cubicBezTo>
                  <a:pt x="1863" y="312"/>
                  <a:pt x="1859" y="309"/>
                  <a:pt x="1855" y="309"/>
                </a:cubicBezTo>
                <a:close/>
                <a:moveTo>
                  <a:pt x="1877" y="309"/>
                </a:moveTo>
                <a:cubicBezTo>
                  <a:pt x="1873" y="309"/>
                  <a:pt x="1870" y="312"/>
                  <a:pt x="1870" y="316"/>
                </a:cubicBezTo>
                <a:cubicBezTo>
                  <a:pt x="1870" y="320"/>
                  <a:pt x="1873" y="323"/>
                  <a:pt x="1877" y="323"/>
                </a:cubicBezTo>
                <a:cubicBezTo>
                  <a:pt x="1882" y="323"/>
                  <a:pt x="1885" y="320"/>
                  <a:pt x="1885" y="316"/>
                </a:cubicBezTo>
                <a:cubicBezTo>
                  <a:pt x="1885" y="312"/>
                  <a:pt x="1882" y="309"/>
                  <a:pt x="1877" y="309"/>
                </a:cubicBezTo>
                <a:close/>
                <a:moveTo>
                  <a:pt x="1855" y="329"/>
                </a:moveTo>
                <a:cubicBezTo>
                  <a:pt x="1851" y="329"/>
                  <a:pt x="1847" y="332"/>
                  <a:pt x="1847" y="335"/>
                </a:cubicBezTo>
                <a:cubicBezTo>
                  <a:pt x="1847" y="339"/>
                  <a:pt x="1851" y="342"/>
                  <a:pt x="1855" y="342"/>
                </a:cubicBezTo>
                <a:cubicBezTo>
                  <a:pt x="1859" y="342"/>
                  <a:pt x="1863" y="339"/>
                  <a:pt x="1863" y="335"/>
                </a:cubicBezTo>
                <a:cubicBezTo>
                  <a:pt x="1863" y="332"/>
                  <a:pt x="1859" y="329"/>
                  <a:pt x="1855" y="329"/>
                </a:cubicBezTo>
                <a:close/>
                <a:moveTo>
                  <a:pt x="1877" y="329"/>
                </a:moveTo>
                <a:cubicBezTo>
                  <a:pt x="1873" y="329"/>
                  <a:pt x="1870" y="332"/>
                  <a:pt x="1870" y="335"/>
                </a:cubicBezTo>
                <a:cubicBezTo>
                  <a:pt x="1870" y="339"/>
                  <a:pt x="1873" y="342"/>
                  <a:pt x="1877" y="342"/>
                </a:cubicBezTo>
                <a:cubicBezTo>
                  <a:pt x="1882" y="342"/>
                  <a:pt x="1885" y="339"/>
                  <a:pt x="1885" y="335"/>
                </a:cubicBezTo>
                <a:cubicBezTo>
                  <a:pt x="1885" y="332"/>
                  <a:pt x="1882" y="329"/>
                  <a:pt x="1877" y="329"/>
                </a:cubicBezTo>
                <a:close/>
                <a:moveTo>
                  <a:pt x="1855" y="348"/>
                </a:moveTo>
                <a:cubicBezTo>
                  <a:pt x="1851" y="348"/>
                  <a:pt x="1847" y="351"/>
                  <a:pt x="1847" y="355"/>
                </a:cubicBezTo>
                <a:cubicBezTo>
                  <a:pt x="1847" y="359"/>
                  <a:pt x="1851" y="362"/>
                  <a:pt x="1855" y="362"/>
                </a:cubicBezTo>
                <a:cubicBezTo>
                  <a:pt x="1859" y="362"/>
                  <a:pt x="1863" y="359"/>
                  <a:pt x="1863" y="355"/>
                </a:cubicBezTo>
                <a:cubicBezTo>
                  <a:pt x="1863" y="351"/>
                  <a:pt x="1859" y="348"/>
                  <a:pt x="1855" y="348"/>
                </a:cubicBezTo>
                <a:close/>
                <a:moveTo>
                  <a:pt x="1877" y="348"/>
                </a:moveTo>
                <a:cubicBezTo>
                  <a:pt x="1873" y="348"/>
                  <a:pt x="1870" y="351"/>
                  <a:pt x="1870" y="355"/>
                </a:cubicBezTo>
                <a:cubicBezTo>
                  <a:pt x="1870" y="359"/>
                  <a:pt x="1873" y="362"/>
                  <a:pt x="1877" y="362"/>
                </a:cubicBezTo>
                <a:cubicBezTo>
                  <a:pt x="1882" y="362"/>
                  <a:pt x="1885" y="359"/>
                  <a:pt x="1885" y="355"/>
                </a:cubicBezTo>
                <a:cubicBezTo>
                  <a:pt x="1885" y="351"/>
                  <a:pt x="1882" y="348"/>
                  <a:pt x="1877" y="348"/>
                </a:cubicBezTo>
                <a:close/>
                <a:moveTo>
                  <a:pt x="1855" y="368"/>
                </a:moveTo>
                <a:cubicBezTo>
                  <a:pt x="1851" y="368"/>
                  <a:pt x="1847" y="371"/>
                  <a:pt x="1847" y="374"/>
                </a:cubicBezTo>
                <a:cubicBezTo>
                  <a:pt x="1847" y="378"/>
                  <a:pt x="1851" y="381"/>
                  <a:pt x="1855" y="381"/>
                </a:cubicBezTo>
                <a:cubicBezTo>
                  <a:pt x="1859" y="381"/>
                  <a:pt x="1863" y="378"/>
                  <a:pt x="1863" y="374"/>
                </a:cubicBezTo>
                <a:cubicBezTo>
                  <a:pt x="1863" y="371"/>
                  <a:pt x="1859" y="368"/>
                  <a:pt x="1855" y="368"/>
                </a:cubicBezTo>
                <a:close/>
                <a:moveTo>
                  <a:pt x="1877" y="368"/>
                </a:moveTo>
                <a:cubicBezTo>
                  <a:pt x="1873" y="368"/>
                  <a:pt x="1870" y="371"/>
                  <a:pt x="1870" y="374"/>
                </a:cubicBezTo>
                <a:cubicBezTo>
                  <a:pt x="1870" y="378"/>
                  <a:pt x="1873" y="381"/>
                  <a:pt x="1877" y="381"/>
                </a:cubicBezTo>
                <a:cubicBezTo>
                  <a:pt x="1882" y="381"/>
                  <a:pt x="1885" y="378"/>
                  <a:pt x="1885" y="374"/>
                </a:cubicBezTo>
                <a:cubicBezTo>
                  <a:pt x="1885" y="371"/>
                  <a:pt x="1882" y="368"/>
                  <a:pt x="1877" y="368"/>
                </a:cubicBezTo>
                <a:close/>
                <a:moveTo>
                  <a:pt x="1855" y="387"/>
                </a:moveTo>
                <a:cubicBezTo>
                  <a:pt x="1851" y="387"/>
                  <a:pt x="1847" y="390"/>
                  <a:pt x="1847" y="393"/>
                </a:cubicBezTo>
                <a:cubicBezTo>
                  <a:pt x="1847" y="397"/>
                  <a:pt x="1851" y="400"/>
                  <a:pt x="1855" y="400"/>
                </a:cubicBezTo>
                <a:cubicBezTo>
                  <a:pt x="1859" y="400"/>
                  <a:pt x="1863" y="397"/>
                  <a:pt x="1863" y="393"/>
                </a:cubicBezTo>
                <a:cubicBezTo>
                  <a:pt x="1863" y="390"/>
                  <a:pt x="1859" y="387"/>
                  <a:pt x="1855" y="387"/>
                </a:cubicBezTo>
                <a:close/>
                <a:moveTo>
                  <a:pt x="1877" y="387"/>
                </a:moveTo>
                <a:cubicBezTo>
                  <a:pt x="1873" y="387"/>
                  <a:pt x="1870" y="390"/>
                  <a:pt x="1870" y="393"/>
                </a:cubicBezTo>
                <a:cubicBezTo>
                  <a:pt x="1870" y="397"/>
                  <a:pt x="1873" y="400"/>
                  <a:pt x="1877" y="400"/>
                </a:cubicBezTo>
                <a:cubicBezTo>
                  <a:pt x="1882" y="400"/>
                  <a:pt x="1885" y="397"/>
                  <a:pt x="1885" y="393"/>
                </a:cubicBezTo>
                <a:cubicBezTo>
                  <a:pt x="1885" y="390"/>
                  <a:pt x="1882" y="387"/>
                  <a:pt x="1877" y="387"/>
                </a:cubicBezTo>
                <a:close/>
                <a:moveTo>
                  <a:pt x="1855" y="406"/>
                </a:moveTo>
                <a:cubicBezTo>
                  <a:pt x="1851" y="406"/>
                  <a:pt x="1847" y="409"/>
                  <a:pt x="1847" y="413"/>
                </a:cubicBezTo>
                <a:cubicBezTo>
                  <a:pt x="1847" y="416"/>
                  <a:pt x="1851" y="419"/>
                  <a:pt x="1855" y="419"/>
                </a:cubicBezTo>
                <a:cubicBezTo>
                  <a:pt x="1859" y="419"/>
                  <a:pt x="1863" y="416"/>
                  <a:pt x="1863" y="413"/>
                </a:cubicBezTo>
                <a:cubicBezTo>
                  <a:pt x="1863" y="409"/>
                  <a:pt x="1859" y="406"/>
                  <a:pt x="1855" y="406"/>
                </a:cubicBezTo>
                <a:close/>
                <a:moveTo>
                  <a:pt x="1877" y="406"/>
                </a:moveTo>
                <a:cubicBezTo>
                  <a:pt x="1873" y="406"/>
                  <a:pt x="1870" y="409"/>
                  <a:pt x="1870" y="413"/>
                </a:cubicBezTo>
                <a:cubicBezTo>
                  <a:pt x="1870" y="416"/>
                  <a:pt x="1873" y="419"/>
                  <a:pt x="1877" y="419"/>
                </a:cubicBezTo>
                <a:cubicBezTo>
                  <a:pt x="1882" y="419"/>
                  <a:pt x="1885" y="416"/>
                  <a:pt x="1885" y="413"/>
                </a:cubicBezTo>
                <a:cubicBezTo>
                  <a:pt x="1885" y="409"/>
                  <a:pt x="1882" y="406"/>
                  <a:pt x="1877" y="406"/>
                </a:cubicBezTo>
                <a:close/>
                <a:moveTo>
                  <a:pt x="1855" y="425"/>
                </a:moveTo>
                <a:cubicBezTo>
                  <a:pt x="1851" y="425"/>
                  <a:pt x="1847" y="428"/>
                  <a:pt x="1847" y="432"/>
                </a:cubicBezTo>
                <a:cubicBezTo>
                  <a:pt x="1847" y="435"/>
                  <a:pt x="1851" y="438"/>
                  <a:pt x="1855" y="438"/>
                </a:cubicBezTo>
                <a:cubicBezTo>
                  <a:pt x="1859" y="438"/>
                  <a:pt x="1863" y="435"/>
                  <a:pt x="1863" y="432"/>
                </a:cubicBezTo>
                <a:cubicBezTo>
                  <a:pt x="1863" y="428"/>
                  <a:pt x="1859" y="425"/>
                  <a:pt x="1855" y="425"/>
                </a:cubicBezTo>
                <a:close/>
                <a:moveTo>
                  <a:pt x="1877" y="425"/>
                </a:moveTo>
                <a:cubicBezTo>
                  <a:pt x="1873" y="425"/>
                  <a:pt x="1870" y="428"/>
                  <a:pt x="1870" y="432"/>
                </a:cubicBezTo>
                <a:cubicBezTo>
                  <a:pt x="1870" y="435"/>
                  <a:pt x="1873" y="438"/>
                  <a:pt x="1877" y="438"/>
                </a:cubicBezTo>
                <a:cubicBezTo>
                  <a:pt x="1882" y="438"/>
                  <a:pt x="1885" y="435"/>
                  <a:pt x="1885" y="432"/>
                </a:cubicBezTo>
                <a:cubicBezTo>
                  <a:pt x="1885" y="428"/>
                  <a:pt x="1882" y="425"/>
                  <a:pt x="1877" y="425"/>
                </a:cubicBezTo>
                <a:close/>
                <a:moveTo>
                  <a:pt x="1900" y="290"/>
                </a:moveTo>
                <a:cubicBezTo>
                  <a:pt x="1895" y="290"/>
                  <a:pt x="1892" y="293"/>
                  <a:pt x="1892" y="296"/>
                </a:cubicBezTo>
                <a:cubicBezTo>
                  <a:pt x="1892" y="300"/>
                  <a:pt x="1895" y="303"/>
                  <a:pt x="1900" y="303"/>
                </a:cubicBezTo>
                <a:cubicBezTo>
                  <a:pt x="1904" y="303"/>
                  <a:pt x="1907" y="300"/>
                  <a:pt x="1907" y="296"/>
                </a:cubicBezTo>
                <a:cubicBezTo>
                  <a:pt x="1907" y="293"/>
                  <a:pt x="1904" y="290"/>
                  <a:pt x="1900" y="290"/>
                </a:cubicBezTo>
                <a:close/>
                <a:moveTo>
                  <a:pt x="1922" y="290"/>
                </a:moveTo>
                <a:cubicBezTo>
                  <a:pt x="1917" y="290"/>
                  <a:pt x="1914" y="293"/>
                  <a:pt x="1914" y="296"/>
                </a:cubicBezTo>
                <a:cubicBezTo>
                  <a:pt x="1914" y="300"/>
                  <a:pt x="1917" y="303"/>
                  <a:pt x="1922" y="303"/>
                </a:cubicBezTo>
                <a:cubicBezTo>
                  <a:pt x="1926" y="303"/>
                  <a:pt x="1929" y="300"/>
                  <a:pt x="1929" y="296"/>
                </a:cubicBezTo>
                <a:cubicBezTo>
                  <a:pt x="1929" y="293"/>
                  <a:pt x="1926" y="290"/>
                  <a:pt x="1922" y="290"/>
                </a:cubicBezTo>
                <a:close/>
                <a:moveTo>
                  <a:pt x="1900" y="309"/>
                </a:moveTo>
                <a:cubicBezTo>
                  <a:pt x="1895" y="309"/>
                  <a:pt x="1892" y="312"/>
                  <a:pt x="1892" y="316"/>
                </a:cubicBezTo>
                <a:cubicBezTo>
                  <a:pt x="1892" y="320"/>
                  <a:pt x="1895" y="323"/>
                  <a:pt x="1900" y="323"/>
                </a:cubicBezTo>
                <a:cubicBezTo>
                  <a:pt x="1904" y="323"/>
                  <a:pt x="1907" y="320"/>
                  <a:pt x="1907" y="316"/>
                </a:cubicBezTo>
                <a:cubicBezTo>
                  <a:pt x="1907" y="312"/>
                  <a:pt x="1904" y="309"/>
                  <a:pt x="1900" y="309"/>
                </a:cubicBezTo>
                <a:close/>
                <a:moveTo>
                  <a:pt x="1922" y="309"/>
                </a:moveTo>
                <a:cubicBezTo>
                  <a:pt x="1917" y="309"/>
                  <a:pt x="1914" y="312"/>
                  <a:pt x="1914" y="316"/>
                </a:cubicBezTo>
                <a:cubicBezTo>
                  <a:pt x="1914" y="320"/>
                  <a:pt x="1917" y="323"/>
                  <a:pt x="1922" y="323"/>
                </a:cubicBezTo>
                <a:cubicBezTo>
                  <a:pt x="1926" y="323"/>
                  <a:pt x="1929" y="320"/>
                  <a:pt x="1929" y="316"/>
                </a:cubicBezTo>
                <a:cubicBezTo>
                  <a:pt x="1929" y="312"/>
                  <a:pt x="1926" y="309"/>
                  <a:pt x="1922" y="309"/>
                </a:cubicBezTo>
                <a:close/>
                <a:moveTo>
                  <a:pt x="1900" y="329"/>
                </a:moveTo>
                <a:cubicBezTo>
                  <a:pt x="1895" y="329"/>
                  <a:pt x="1892" y="332"/>
                  <a:pt x="1892" y="335"/>
                </a:cubicBezTo>
                <a:cubicBezTo>
                  <a:pt x="1892" y="339"/>
                  <a:pt x="1895" y="342"/>
                  <a:pt x="1900" y="342"/>
                </a:cubicBezTo>
                <a:cubicBezTo>
                  <a:pt x="1904" y="342"/>
                  <a:pt x="1907" y="339"/>
                  <a:pt x="1907" y="335"/>
                </a:cubicBezTo>
                <a:cubicBezTo>
                  <a:pt x="1907" y="332"/>
                  <a:pt x="1904" y="329"/>
                  <a:pt x="1900" y="329"/>
                </a:cubicBezTo>
                <a:close/>
                <a:moveTo>
                  <a:pt x="1922" y="329"/>
                </a:moveTo>
                <a:cubicBezTo>
                  <a:pt x="1917" y="329"/>
                  <a:pt x="1914" y="332"/>
                  <a:pt x="1914" y="335"/>
                </a:cubicBezTo>
                <a:cubicBezTo>
                  <a:pt x="1914" y="339"/>
                  <a:pt x="1917" y="342"/>
                  <a:pt x="1922" y="342"/>
                </a:cubicBezTo>
                <a:cubicBezTo>
                  <a:pt x="1926" y="342"/>
                  <a:pt x="1929" y="339"/>
                  <a:pt x="1929" y="335"/>
                </a:cubicBezTo>
                <a:cubicBezTo>
                  <a:pt x="1929" y="332"/>
                  <a:pt x="1926" y="329"/>
                  <a:pt x="1922" y="329"/>
                </a:cubicBezTo>
                <a:close/>
                <a:moveTo>
                  <a:pt x="1900" y="348"/>
                </a:moveTo>
                <a:cubicBezTo>
                  <a:pt x="1895" y="348"/>
                  <a:pt x="1892" y="351"/>
                  <a:pt x="1892" y="355"/>
                </a:cubicBezTo>
                <a:cubicBezTo>
                  <a:pt x="1892" y="359"/>
                  <a:pt x="1895" y="362"/>
                  <a:pt x="1900" y="362"/>
                </a:cubicBezTo>
                <a:cubicBezTo>
                  <a:pt x="1904" y="362"/>
                  <a:pt x="1907" y="359"/>
                  <a:pt x="1907" y="355"/>
                </a:cubicBezTo>
                <a:cubicBezTo>
                  <a:pt x="1907" y="351"/>
                  <a:pt x="1904" y="348"/>
                  <a:pt x="1900" y="348"/>
                </a:cubicBezTo>
                <a:close/>
                <a:moveTo>
                  <a:pt x="1922" y="348"/>
                </a:moveTo>
                <a:cubicBezTo>
                  <a:pt x="1917" y="348"/>
                  <a:pt x="1914" y="351"/>
                  <a:pt x="1914" y="355"/>
                </a:cubicBezTo>
                <a:cubicBezTo>
                  <a:pt x="1914" y="359"/>
                  <a:pt x="1917" y="362"/>
                  <a:pt x="1922" y="362"/>
                </a:cubicBezTo>
                <a:cubicBezTo>
                  <a:pt x="1926" y="362"/>
                  <a:pt x="1929" y="359"/>
                  <a:pt x="1929" y="355"/>
                </a:cubicBezTo>
                <a:cubicBezTo>
                  <a:pt x="1929" y="351"/>
                  <a:pt x="1926" y="348"/>
                  <a:pt x="1922" y="348"/>
                </a:cubicBezTo>
                <a:close/>
                <a:moveTo>
                  <a:pt x="1900" y="368"/>
                </a:moveTo>
                <a:cubicBezTo>
                  <a:pt x="1895" y="368"/>
                  <a:pt x="1892" y="371"/>
                  <a:pt x="1892" y="374"/>
                </a:cubicBezTo>
                <a:cubicBezTo>
                  <a:pt x="1892" y="378"/>
                  <a:pt x="1895" y="381"/>
                  <a:pt x="1900" y="381"/>
                </a:cubicBezTo>
                <a:cubicBezTo>
                  <a:pt x="1904" y="381"/>
                  <a:pt x="1907" y="378"/>
                  <a:pt x="1907" y="374"/>
                </a:cubicBezTo>
                <a:cubicBezTo>
                  <a:pt x="1907" y="371"/>
                  <a:pt x="1904" y="368"/>
                  <a:pt x="1900" y="368"/>
                </a:cubicBezTo>
                <a:close/>
                <a:moveTo>
                  <a:pt x="1922" y="368"/>
                </a:moveTo>
                <a:cubicBezTo>
                  <a:pt x="1917" y="368"/>
                  <a:pt x="1914" y="371"/>
                  <a:pt x="1914" y="374"/>
                </a:cubicBezTo>
                <a:cubicBezTo>
                  <a:pt x="1914" y="378"/>
                  <a:pt x="1917" y="381"/>
                  <a:pt x="1922" y="381"/>
                </a:cubicBezTo>
                <a:cubicBezTo>
                  <a:pt x="1926" y="381"/>
                  <a:pt x="1929" y="378"/>
                  <a:pt x="1929" y="374"/>
                </a:cubicBezTo>
                <a:cubicBezTo>
                  <a:pt x="1929" y="371"/>
                  <a:pt x="1926" y="368"/>
                  <a:pt x="1922" y="368"/>
                </a:cubicBezTo>
                <a:close/>
                <a:moveTo>
                  <a:pt x="1900" y="387"/>
                </a:moveTo>
                <a:cubicBezTo>
                  <a:pt x="1895" y="387"/>
                  <a:pt x="1892" y="390"/>
                  <a:pt x="1892" y="393"/>
                </a:cubicBezTo>
                <a:cubicBezTo>
                  <a:pt x="1892" y="397"/>
                  <a:pt x="1895" y="400"/>
                  <a:pt x="1900" y="400"/>
                </a:cubicBezTo>
                <a:cubicBezTo>
                  <a:pt x="1904" y="400"/>
                  <a:pt x="1907" y="397"/>
                  <a:pt x="1907" y="393"/>
                </a:cubicBezTo>
                <a:cubicBezTo>
                  <a:pt x="1907" y="390"/>
                  <a:pt x="1904" y="387"/>
                  <a:pt x="1900" y="387"/>
                </a:cubicBezTo>
                <a:close/>
                <a:moveTo>
                  <a:pt x="1922" y="387"/>
                </a:moveTo>
                <a:cubicBezTo>
                  <a:pt x="1917" y="387"/>
                  <a:pt x="1914" y="390"/>
                  <a:pt x="1914" y="393"/>
                </a:cubicBezTo>
                <a:cubicBezTo>
                  <a:pt x="1914" y="397"/>
                  <a:pt x="1917" y="400"/>
                  <a:pt x="1922" y="400"/>
                </a:cubicBezTo>
                <a:cubicBezTo>
                  <a:pt x="1926" y="400"/>
                  <a:pt x="1929" y="397"/>
                  <a:pt x="1929" y="393"/>
                </a:cubicBezTo>
                <a:cubicBezTo>
                  <a:pt x="1929" y="390"/>
                  <a:pt x="1926" y="387"/>
                  <a:pt x="1922" y="387"/>
                </a:cubicBezTo>
                <a:close/>
                <a:moveTo>
                  <a:pt x="1900" y="406"/>
                </a:moveTo>
                <a:cubicBezTo>
                  <a:pt x="1895" y="406"/>
                  <a:pt x="1892" y="409"/>
                  <a:pt x="1892" y="413"/>
                </a:cubicBezTo>
                <a:cubicBezTo>
                  <a:pt x="1892" y="416"/>
                  <a:pt x="1895" y="419"/>
                  <a:pt x="1900" y="419"/>
                </a:cubicBezTo>
                <a:cubicBezTo>
                  <a:pt x="1904" y="419"/>
                  <a:pt x="1907" y="416"/>
                  <a:pt x="1907" y="413"/>
                </a:cubicBezTo>
                <a:cubicBezTo>
                  <a:pt x="1907" y="409"/>
                  <a:pt x="1904" y="406"/>
                  <a:pt x="1900" y="406"/>
                </a:cubicBezTo>
                <a:close/>
                <a:moveTo>
                  <a:pt x="1922" y="406"/>
                </a:moveTo>
                <a:cubicBezTo>
                  <a:pt x="1917" y="406"/>
                  <a:pt x="1914" y="409"/>
                  <a:pt x="1914" y="413"/>
                </a:cubicBezTo>
                <a:cubicBezTo>
                  <a:pt x="1914" y="416"/>
                  <a:pt x="1917" y="419"/>
                  <a:pt x="1922" y="419"/>
                </a:cubicBezTo>
                <a:cubicBezTo>
                  <a:pt x="1926" y="419"/>
                  <a:pt x="1929" y="416"/>
                  <a:pt x="1929" y="413"/>
                </a:cubicBezTo>
                <a:cubicBezTo>
                  <a:pt x="1929" y="409"/>
                  <a:pt x="1926" y="406"/>
                  <a:pt x="1922" y="406"/>
                </a:cubicBezTo>
                <a:close/>
                <a:moveTo>
                  <a:pt x="1900" y="425"/>
                </a:moveTo>
                <a:cubicBezTo>
                  <a:pt x="1895" y="425"/>
                  <a:pt x="1892" y="428"/>
                  <a:pt x="1892" y="432"/>
                </a:cubicBezTo>
                <a:cubicBezTo>
                  <a:pt x="1892" y="435"/>
                  <a:pt x="1895" y="438"/>
                  <a:pt x="1900" y="438"/>
                </a:cubicBezTo>
                <a:cubicBezTo>
                  <a:pt x="1904" y="438"/>
                  <a:pt x="1907" y="435"/>
                  <a:pt x="1907" y="432"/>
                </a:cubicBezTo>
                <a:cubicBezTo>
                  <a:pt x="1907" y="428"/>
                  <a:pt x="1904" y="425"/>
                  <a:pt x="1900" y="425"/>
                </a:cubicBezTo>
                <a:close/>
                <a:moveTo>
                  <a:pt x="1922" y="425"/>
                </a:moveTo>
                <a:cubicBezTo>
                  <a:pt x="1917" y="425"/>
                  <a:pt x="1914" y="428"/>
                  <a:pt x="1914" y="432"/>
                </a:cubicBezTo>
                <a:cubicBezTo>
                  <a:pt x="1914" y="435"/>
                  <a:pt x="1917" y="438"/>
                  <a:pt x="1922" y="438"/>
                </a:cubicBezTo>
                <a:cubicBezTo>
                  <a:pt x="1926" y="438"/>
                  <a:pt x="1929" y="435"/>
                  <a:pt x="1929" y="432"/>
                </a:cubicBezTo>
                <a:cubicBezTo>
                  <a:pt x="1929" y="428"/>
                  <a:pt x="1926" y="425"/>
                  <a:pt x="1922" y="425"/>
                </a:cubicBezTo>
                <a:close/>
                <a:moveTo>
                  <a:pt x="1855" y="446"/>
                </a:moveTo>
                <a:cubicBezTo>
                  <a:pt x="1851" y="446"/>
                  <a:pt x="1847" y="448"/>
                  <a:pt x="1847" y="452"/>
                </a:cubicBezTo>
                <a:cubicBezTo>
                  <a:pt x="1847" y="455"/>
                  <a:pt x="1851" y="458"/>
                  <a:pt x="1855" y="458"/>
                </a:cubicBezTo>
                <a:cubicBezTo>
                  <a:pt x="1859" y="458"/>
                  <a:pt x="1863" y="455"/>
                  <a:pt x="1863" y="452"/>
                </a:cubicBezTo>
                <a:cubicBezTo>
                  <a:pt x="1863" y="448"/>
                  <a:pt x="1859" y="446"/>
                  <a:pt x="1855" y="446"/>
                </a:cubicBezTo>
                <a:close/>
                <a:moveTo>
                  <a:pt x="1877" y="446"/>
                </a:moveTo>
                <a:cubicBezTo>
                  <a:pt x="1873" y="446"/>
                  <a:pt x="1870" y="448"/>
                  <a:pt x="1870" y="452"/>
                </a:cubicBezTo>
                <a:cubicBezTo>
                  <a:pt x="1870" y="455"/>
                  <a:pt x="1873" y="458"/>
                  <a:pt x="1877" y="458"/>
                </a:cubicBezTo>
                <a:cubicBezTo>
                  <a:pt x="1882" y="458"/>
                  <a:pt x="1885" y="455"/>
                  <a:pt x="1885" y="452"/>
                </a:cubicBezTo>
                <a:cubicBezTo>
                  <a:pt x="1885" y="448"/>
                  <a:pt x="1882" y="446"/>
                  <a:pt x="1877" y="446"/>
                </a:cubicBezTo>
                <a:close/>
                <a:moveTo>
                  <a:pt x="1855" y="464"/>
                </a:moveTo>
                <a:cubicBezTo>
                  <a:pt x="1851" y="464"/>
                  <a:pt x="1847" y="467"/>
                  <a:pt x="1847" y="471"/>
                </a:cubicBezTo>
                <a:cubicBezTo>
                  <a:pt x="1847" y="475"/>
                  <a:pt x="1851" y="478"/>
                  <a:pt x="1855" y="478"/>
                </a:cubicBezTo>
                <a:cubicBezTo>
                  <a:pt x="1859" y="478"/>
                  <a:pt x="1863" y="475"/>
                  <a:pt x="1863" y="471"/>
                </a:cubicBezTo>
                <a:cubicBezTo>
                  <a:pt x="1863" y="467"/>
                  <a:pt x="1859" y="464"/>
                  <a:pt x="1855" y="464"/>
                </a:cubicBezTo>
                <a:close/>
                <a:moveTo>
                  <a:pt x="1877" y="464"/>
                </a:moveTo>
                <a:cubicBezTo>
                  <a:pt x="1873" y="464"/>
                  <a:pt x="1870" y="467"/>
                  <a:pt x="1870" y="471"/>
                </a:cubicBezTo>
                <a:cubicBezTo>
                  <a:pt x="1870" y="475"/>
                  <a:pt x="1873" y="478"/>
                  <a:pt x="1877" y="478"/>
                </a:cubicBezTo>
                <a:cubicBezTo>
                  <a:pt x="1882" y="478"/>
                  <a:pt x="1885" y="475"/>
                  <a:pt x="1885" y="471"/>
                </a:cubicBezTo>
                <a:cubicBezTo>
                  <a:pt x="1885" y="467"/>
                  <a:pt x="1882" y="464"/>
                  <a:pt x="1877" y="464"/>
                </a:cubicBezTo>
                <a:close/>
                <a:moveTo>
                  <a:pt x="1855" y="484"/>
                </a:moveTo>
                <a:cubicBezTo>
                  <a:pt x="1851" y="484"/>
                  <a:pt x="1847" y="487"/>
                  <a:pt x="1847" y="490"/>
                </a:cubicBezTo>
                <a:cubicBezTo>
                  <a:pt x="1847" y="494"/>
                  <a:pt x="1851" y="497"/>
                  <a:pt x="1855" y="497"/>
                </a:cubicBezTo>
                <a:cubicBezTo>
                  <a:pt x="1859" y="497"/>
                  <a:pt x="1863" y="494"/>
                  <a:pt x="1863" y="490"/>
                </a:cubicBezTo>
                <a:cubicBezTo>
                  <a:pt x="1863" y="487"/>
                  <a:pt x="1859" y="484"/>
                  <a:pt x="1855" y="484"/>
                </a:cubicBezTo>
                <a:close/>
                <a:moveTo>
                  <a:pt x="1877" y="484"/>
                </a:moveTo>
                <a:cubicBezTo>
                  <a:pt x="1873" y="484"/>
                  <a:pt x="1870" y="487"/>
                  <a:pt x="1870" y="490"/>
                </a:cubicBezTo>
                <a:cubicBezTo>
                  <a:pt x="1870" y="494"/>
                  <a:pt x="1873" y="497"/>
                  <a:pt x="1877" y="497"/>
                </a:cubicBezTo>
                <a:cubicBezTo>
                  <a:pt x="1882" y="497"/>
                  <a:pt x="1885" y="494"/>
                  <a:pt x="1885" y="490"/>
                </a:cubicBezTo>
                <a:cubicBezTo>
                  <a:pt x="1885" y="487"/>
                  <a:pt x="1882" y="484"/>
                  <a:pt x="1877" y="484"/>
                </a:cubicBezTo>
                <a:close/>
                <a:moveTo>
                  <a:pt x="1855" y="503"/>
                </a:moveTo>
                <a:cubicBezTo>
                  <a:pt x="1851" y="503"/>
                  <a:pt x="1847" y="506"/>
                  <a:pt x="1847" y="509"/>
                </a:cubicBezTo>
                <a:cubicBezTo>
                  <a:pt x="1847" y="513"/>
                  <a:pt x="1851" y="516"/>
                  <a:pt x="1855" y="516"/>
                </a:cubicBezTo>
                <a:cubicBezTo>
                  <a:pt x="1859" y="516"/>
                  <a:pt x="1863" y="513"/>
                  <a:pt x="1863" y="509"/>
                </a:cubicBezTo>
                <a:cubicBezTo>
                  <a:pt x="1863" y="506"/>
                  <a:pt x="1859" y="503"/>
                  <a:pt x="1855" y="503"/>
                </a:cubicBezTo>
                <a:close/>
                <a:moveTo>
                  <a:pt x="1877" y="503"/>
                </a:moveTo>
                <a:cubicBezTo>
                  <a:pt x="1873" y="503"/>
                  <a:pt x="1870" y="506"/>
                  <a:pt x="1870" y="509"/>
                </a:cubicBezTo>
                <a:cubicBezTo>
                  <a:pt x="1870" y="513"/>
                  <a:pt x="1873" y="516"/>
                  <a:pt x="1877" y="516"/>
                </a:cubicBezTo>
                <a:cubicBezTo>
                  <a:pt x="1882" y="516"/>
                  <a:pt x="1885" y="513"/>
                  <a:pt x="1885" y="509"/>
                </a:cubicBezTo>
                <a:cubicBezTo>
                  <a:pt x="1885" y="506"/>
                  <a:pt x="1882" y="503"/>
                  <a:pt x="1877" y="503"/>
                </a:cubicBezTo>
                <a:close/>
                <a:moveTo>
                  <a:pt x="1855" y="522"/>
                </a:moveTo>
                <a:cubicBezTo>
                  <a:pt x="1851" y="522"/>
                  <a:pt x="1847" y="525"/>
                  <a:pt x="1847" y="529"/>
                </a:cubicBezTo>
                <a:cubicBezTo>
                  <a:pt x="1847" y="533"/>
                  <a:pt x="1851" y="536"/>
                  <a:pt x="1855" y="536"/>
                </a:cubicBezTo>
                <a:cubicBezTo>
                  <a:pt x="1859" y="536"/>
                  <a:pt x="1863" y="533"/>
                  <a:pt x="1863" y="529"/>
                </a:cubicBezTo>
                <a:cubicBezTo>
                  <a:pt x="1863" y="525"/>
                  <a:pt x="1859" y="522"/>
                  <a:pt x="1855" y="522"/>
                </a:cubicBezTo>
                <a:close/>
                <a:moveTo>
                  <a:pt x="1877" y="522"/>
                </a:moveTo>
                <a:cubicBezTo>
                  <a:pt x="1873" y="522"/>
                  <a:pt x="1870" y="525"/>
                  <a:pt x="1870" y="529"/>
                </a:cubicBezTo>
                <a:cubicBezTo>
                  <a:pt x="1870" y="533"/>
                  <a:pt x="1873" y="536"/>
                  <a:pt x="1877" y="536"/>
                </a:cubicBezTo>
                <a:cubicBezTo>
                  <a:pt x="1882" y="536"/>
                  <a:pt x="1885" y="533"/>
                  <a:pt x="1885" y="529"/>
                </a:cubicBezTo>
                <a:cubicBezTo>
                  <a:pt x="1885" y="525"/>
                  <a:pt x="1882" y="522"/>
                  <a:pt x="1877" y="522"/>
                </a:cubicBezTo>
                <a:close/>
                <a:moveTo>
                  <a:pt x="1855" y="542"/>
                </a:moveTo>
                <a:cubicBezTo>
                  <a:pt x="1851" y="542"/>
                  <a:pt x="1847" y="545"/>
                  <a:pt x="1847" y="549"/>
                </a:cubicBezTo>
                <a:cubicBezTo>
                  <a:pt x="1847" y="552"/>
                  <a:pt x="1851" y="556"/>
                  <a:pt x="1855" y="556"/>
                </a:cubicBezTo>
                <a:cubicBezTo>
                  <a:pt x="1859" y="556"/>
                  <a:pt x="1863" y="552"/>
                  <a:pt x="1863" y="549"/>
                </a:cubicBezTo>
                <a:cubicBezTo>
                  <a:pt x="1863" y="545"/>
                  <a:pt x="1859" y="542"/>
                  <a:pt x="1855" y="542"/>
                </a:cubicBezTo>
                <a:close/>
                <a:moveTo>
                  <a:pt x="1877" y="542"/>
                </a:moveTo>
                <a:cubicBezTo>
                  <a:pt x="1873" y="542"/>
                  <a:pt x="1870" y="545"/>
                  <a:pt x="1870" y="549"/>
                </a:cubicBezTo>
                <a:cubicBezTo>
                  <a:pt x="1870" y="552"/>
                  <a:pt x="1873" y="556"/>
                  <a:pt x="1877" y="556"/>
                </a:cubicBezTo>
                <a:cubicBezTo>
                  <a:pt x="1882" y="556"/>
                  <a:pt x="1885" y="552"/>
                  <a:pt x="1885" y="549"/>
                </a:cubicBezTo>
                <a:cubicBezTo>
                  <a:pt x="1885" y="545"/>
                  <a:pt x="1882" y="542"/>
                  <a:pt x="1877" y="542"/>
                </a:cubicBezTo>
                <a:close/>
                <a:moveTo>
                  <a:pt x="1855" y="561"/>
                </a:moveTo>
                <a:cubicBezTo>
                  <a:pt x="1851" y="561"/>
                  <a:pt x="1847" y="564"/>
                  <a:pt x="1847" y="567"/>
                </a:cubicBezTo>
                <a:cubicBezTo>
                  <a:pt x="1847" y="571"/>
                  <a:pt x="1851" y="574"/>
                  <a:pt x="1855" y="574"/>
                </a:cubicBezTo>
                <a:cubicBezTo>
                  <a:pt x="1859" y="574"/>
                  <a:pt x="1863" y="571"/>
                  <a:pt x="1863" y="567"/>
                </a:cubicBezTo>
                <a:cubicBezTo>
                  <a:pt x="1863" y="564"/>
                  <a:pt x="1859" y="561"/>
                  <a:pt x="1855" y="561"/>
                </a:cubicBezTo>
                <a:close/>
                <a:moveTo>
                  <a:pt x="1877" y="561"/>
                </a:moveTo>
                <a:cubicBezTo>
                  <a:pt x="1873" y="561"/>
                  <a:pt x="1870" y="564"/>
                  <a:pt x="1870" y="567"/>
                </a:cubicBezTo>
                <a:cubicBezTo>
                  <a:pt x="1870" y="571"/>
                  <a:pt x="1873" y="574"/>
                  <a:pt x="1877" y="574"/>
                </a:cubicBezTo>
                <a:cubicBezTo>
                  <a:pt x="1882" y="574"/>
                  <a:pt x="1885" y="571"/>
                  <a:pt x="1885" y="567"/>
                </a:cubicBezTo>
                <a:cubicBezTo>
                  <a:pt x="1885" y="564"/>
                  <a:pt x="1882" y="561"/>
                  <a:pt x="1877" y="561"/>
                </a:cubicBezTo>
                <a:close/>
                <a:moveTo>
                  <a:pt x="1855" y="580"/>
                </a:moveTo>
                <a:cubicBezTo>
                  <a:pt x="1851" y="580"/>
                  <a:pt x="1847" y="583"/>
                  <a:pt x="1847" y="587"/>
                </a:cubicBezTo>
                <a:cubicBezTo>
                  <a:pt x="1847" y="590"/>
                  <a:pt x="1851" y="593"/>
                  <a:pt x="1855" y="593"/>
                </a:cubicBezTo>
                <a:cubicBezTo>
                  <a:pt x="1859" y="593"/>
                  <a:pt x="1863" y="590"/>
                  <a:pt x="1863" y="587"/>
                </a:cubicBezTo>
                <a:cubicBezTo>
                  <a:pt x="1863" y="583"/>
                  <a:pt x="1859" y="580"/>
                  <a:pt x="1855" y="580"/>
                </a:cubicBezTo>
                <a:close/>
                <a:moveTo>
                  <a:pt x="1877" y="580"/>
                </a:moveTo>
                <a:cubicBezTo>
                  <a:pt x="1873" y="580"/>
                  <a:pt x="1870" y="583"/>
                  <a:pt x="1870" y="587"/>
                </a:cubicBezTo>
                <a:cubicBezTo>
                  <a:pt x="1870" y="590"/>
                  <a:pt x="1873" y="593"/>
                  <a:pt x="1877" y="593"/>
                </a:cubicBezTo>
                <a:cubicBezTo>
                  <a:pt x="1882" y="593"/>
                  <a:pt x="1885" y="590"/>
                  <a:pt x="1885" y="587"/>
                </a:cubicBezTo>
                <a:cubicBezTo>
                  <a:pt x="1885" y="583"/>
                  <a:pt x="1882" y="580"/>
                  <a:pt x="1877" y="580"/>
                </a:cubicBezTo>
                <a:close/>
                <a:moveTo>
                  <a:pt x="1900" y="446"/>
                </a:moveTo>
                <a:cubicBezTo>
                  <a:pt x="1895" y="446"/>
                  <a:pt x="1892" y="448"/>
                  <a:pt x="1892" y="452"/>
                </a:cubicBezTo>
                <a:cubicBezTo>
                  <a:pt x="1892" y="455"/>
                  <a:pt x="1895" y="458"/>
                  <a:pt x="1900" y="458"/>
                </a:cubicBezTo>
                <a:cubicBezTo>
                  <a:pt x="1904" y="458"/>
                  <a:pt x="1907" y="455"/>
                  <a:pt x="1907" y="452"/>
                </a:cubicBezTo>
                <a:cubicBezTo>
                  <a:pt x="1907" y="448"/>
                  <a:pt x="1904" y="446"/>
                  <a:pt x="1900" y="446"/>
                </a:cubicBezTo>
                <a:close/>
                <a:moveTo>
                  <a:pt x="1900" y="464"/>
                </a:moveTo>
                <a:cubicBezTo>
                  <a:pt x="1895" y="464"/>
                  <a:pt x="1892" y="467"/>
                  <a:pt x="1892" y="471"/>
                </a:cubicBezTo>
                <a:cubicBezTo>
                  <a:pt x="1892" y="475"/>
                  <a:pt x="1895" y="478"/>
                  <a:pt x="1900" y="478"/>
                </a:cubicBezTo>
                <a:cubicBezTo>
                  <a:pt x="1904" y="478"/>
                  <a:pt x="1907" y="475"/>
                  <a:pt x="1907" y="471"/>
                </a:cubicBezTo>
                <a:cubicBezTo>
                  <a:pt x="1907" y="467"/>
                  <a:pt x="1904" y="464"/>
                  <a:pt x="1900" y="464"/>
                </a:cubicBezTo>
                <a:close/>
                <a:moveTo>
                  <a:pt x="1922" y="464"/>
                </a:moveTo>
                <a:cubicBezTo>
                  <a:pt x="1917" y="464"/>
                  <a:pt x="1914" y="467"/>
                  <a:pt x="1914" y="471"/>
                </a:cubicBezTo>
                <a:cubicBezTo>
                  <a:pt x="1914" y="475"/>
                  <a:pt x="1917" y="478"/>
                  <a:pt x="1922" y="478"/>
                </a:cubicBezTo>
                <a:cubicBezTo>
                  <a:pt x="1926" y="478"/>
                  <a:pt x="1929" y="475"/>
                  <a:pt x="1929" y="471"/>
                </a:cubicBezTo>
                <a:cubicBezTo>
                  <a:pt x="1929" y="467"/>
                  <a:pt x="1926" y="464"/>
                  <a:pt x="1922" y="464"/>
                </a:cubicBezTo>
                <a:close/>
                <a:moveTo>
                  <a:pt x="1900" y="484"/>
                </a:moveTo>
                <a:cubicBezTo>
                  <a:pt x="1895" y="484"/>
                  <a:pt x="1892" y="487"/>
                  <a:pt x="1892" y="490"/>
                </a:cubicBezTo>
                <a:cubicBezTo>
                  <a:pt x="1892" y="494"/>
                  <a:pt x="1895" y="497"/>
                  <a:pt x="1900" y="497"/>
                </a:cubicBezTo>
                <a:cubicBezTo>
                  <a:pt x="1904" y="497"/>
                  <a:pt x="1907" y="494"/>
                  <a:pt x="1907" y="490"/>
                </a:cubicBezTo>
                <a:cubicBezTo>
                  <a:pt x="1907" y="487"/>
                  <a:pt x="1904" y="484"/>
                  <a:pt x="1900" y="484"/>
                </a:cubicBezTo>
                <a:close/>
                <a:moveTo>
                  <a:pt x="1922" y="484"/>
                </a:moveTo>
                <a:cubicBezTo>
                  <a:pt x="1917" y="484"/>
                  <a:pt x="1914" y="487"/>
                  <a:pt x="1914" y="490"/>
                </a:cubicBezTo>
                <a:cubicBezTo>
                  <a:pt x="1914" y="494"/>
                  <a:pt x="1917" y="497"/>
                  <a:pt x="1922" y="497"/>
                </a:cubicBezTo>
                <a:cubicBezTo>
                  <a:pt x="1926" y="497"/>
                  <a:pt x="1929" y="494"/>
                  <a:pt x="1929" y="490"/>
                </a:cubicBezTo>
                <a:cubicBezTo>
                  <a:pt x="1929" y="487"/>
                  <a:pt x="1926" y="484"/>
                  <a:pt x="1922" y="484"/>
                </a:cubicBezTo>
                <a:close/>
                <a:moveTo>
                  <a:pt x="1900" y="503"/>
                </a:moveTo>
                <a:cubicBezTo>
                  <a:pt x="1895" y="503"/>
                  <a:pt x="1892" y="506"/>
                  <a:pt x="1892" y="509"/>
                </a:cubicBezTo>
                <a:cubicBezTo>
                  <a:pt x="1892" y="513"/>
                  <a:pt x="1895" y="516"/>
                  <a:pt x="1900" y="516"/>
                </a:cubicBezTo>
                <a:cubicBezTo>
                  <a:pt x="1904" y="516"/>
                  <a:pt x="1907" y="513"/>
                  <a:pt x="1907" y="509"/>
                </a:cubicBezTo>
                <a:cubicBezTo>
                  <a:pt x="1907" y="506"/>
                  <a:pt x="1904" y="503"/>
                  <a:pt x="1900" y="503"/>
                </a:cubicBezTo>
                <a:close/>
                <a:moveTo>
                  <a:pt x="1922" y="503"/>
                </a:moveTo>
                <a:cubicBezTo>
                  <a:pt x="1917" y="503"/>
                  <a:pt x="1914" y="506"/>
                  <a:pt x="1914" y="509"/>
                </a:cubicBezTo>
                <a:cubicBezTo>
                  <a:pt x="1914" y="513"/>
                  <a:pt x="1917" y="516"/>
                  <a:pt x="1922" y="516"/>
                </a:cubicBezTo>
                <a:cubicBezTo>
                  <a:pt x="1926" y="516"/>
                  <a:pt x="1929" y="513"/>
                  <a:pt x="1929" y="509"/>
                </a:cubicBezTo>
                <a:cubicBezTo>
                  <a:pt x="1929" y="506"/>
                  <a:pt x="1926" y="503"/>
                  <a:pt x="1922" y="503"/>
                </a:cubicBezTo>
                <a:close/>
                <a:moveTo>
                  <a:pt x="1900" y="522"/>
                </a:moveTo>
                <a:cubicBezTo>
                  <a:pt x="1895" y="522"/>
                  <a:pt x="1892" y="525"/>
                  <a:pt x="1892" y="529"/>
                </a:cubicBezTo>
                <a:cubicBezTo>
                  <a:pt x="1892" y="533"/>
                  <a:pt x="1895" y="536"/>
                  <a:pt x="1900" y="536"/>
                </a:cubicBezTo>
                <a:cubicBezTo>
                  <a:pt x="1904" y="536"/>
                  <a:pt x="1907" y="533"/>
                  <a:pt x="1907" y="529"/>
                </a:cubicBezTo>
                <a:cubicBezTo>
                  <a:pt x="1907" y="525"/>
                  <a:pt x="1904" y="522"/>
                  <a:pt x="1900" y="522"/>
                </a:cubicBezTo>
                <a:close/>
                <a:moveTo>
                  <a:pt x="1922" y="522"/>
                </a:moveTo>
                <a:cubicBezTo>
                  <a:pt x="1917" y="522"/>
                  <a:pt x="1914" y="525"/>
                  <a:pt x="1914" y="529"/>
                </a:cubicBezTo>
                <a:cubicBezTo>
                  <a:pt x="1914" y="533"/>
                  <a:pt x="1917" y="536"/>
                  <a:pt x="1922" y="536"/>
                </a:cubicBezTo>
                <a:cubicBezTo>
                  <a:pt x="1926" y="536"/>
                  <a:pt x="1929" y="533"/>
                  <a:pt x="1929" y="529"/>
                </a:cubicBezTo>
                <a:cubicBezTo>
                  <a:pt x="1929" y="525"/>
                  <a:pt x="1926" y="522"/>
                  <a:pt x="1922" y="522"/>
                </a:cubicBezTo>
                <a:close/>
                <a:moveTo>
                  <a:pt x="1900" y="542"/>
                </a:moveTo>
                <a:cubicBezTo>
                  <a:pt x="1895" y="542"/>
                  <a:pt x="1892" y="545"/>
                  <a:pt x="1892" y="549"/>
                </a:cubicBezTo>
                <a:cubicBezTo>
                  <a:pt x="1892" y="552"/>
                  <a:pt x="1895" y="556"/>
                  <a:pt x="1900" y="556"/>
                </a:cubicBezTo>
                <a:cubicBezTo>
                  <a:pt x="1904" y="556"/>
                  <a:pt x="1907" y="552"/>
                  <a:pt x="1907" y="549"/>
                </a:cubicBezTo>
                <a:cubicBezTo>
                  <a:pt x="1907" y="545"/>
                  <a:pt x="1904" y="542"/>
                  <a:pt x="1900" y="542"/>
                </a:cubicBezTo>
                <a:close/>
                <a:moveTo>
                  <a:pt x="1922" y="542"/>
                </a:moveTo>
                <a:cubicBezTo>
                  <a:pt x="1917" y="542"/>
                  <a:pt x="1914" y="545"/>
                  <a:pt x="1914" y="549"/>
                </a:cubicBezTo>
                <a:cubicBezTo>
                  <a:pt x="1914" y="552"/>
                  <a:pt x="1917" y="556"/>
                  <a:pt x="1922" y="556"/>
                </a:cubicBezTo>
                <a:cubicBezTo>
                  <a:pt x="1926" y="556"/>
                  <a:pt x="1929" y="552"/>
                  <a:pt x="1929" y="549"/>
                </a:cubicBezTo>
                <a:cubicBezTo>
                  <a:pt x="1929" y="545"/>
                  <a:pt x="1926" y="542"/>
                  <a:pt x="1922" y="542"/>
                </a:cubicBezTo>
                <a:close/>
                <a:moveTo>
                  <a:pt x="1900" y="561"/>
                </a:moveTo>
                <a:cubicBezTo>
                  <a:pt x="1895" y="561"/>
                  <a:pt x="1892" y="564"/>
                  <a:pt x="1892" y="567"/>
                </a:cubicBezTo>
                <a:cubicBezTo>
                  <a:pt x="1892" y="571"/>
                  <a:pt x="1895" y="574"/>
                  <a:pt x="1900" y="574"/>
                </a:cubicBezTo>
                <a:cubicBezTo>
                  <a:pt x="1904" y="574"/>
                  <a:pt x="1907" y="571"/>
                  <a:pt x="1907" y="567"/>
                </a:cubicBezTo>
                <a:cubicBezTo>
                  <a:pt x="1907" y="564"/>
                  <a:pt x="1904" y="561"/>
                  <a:pt x="1900" y="561"/>
                </a:cubicBezTo>
                <a:close/>
                <a:moveTo>
                  <a:pt x="1922" y="561"/>
                </a:moveTo>
                <a:cubicBezTo>
                  <a:pt x="1917" y="561"/>
                  <a:pt x="1914" y="564"/>
                  <a:pt x="1914" y="567"/>
                </a:cubicBezTo>
                <a:cubicBezTo>
                  <a:pt x="1914" y="571"/>
                  <a:pt x="1917" y="574"/>
                  <a:pt x="1922" y="574"/>
                </a:cubicBezTo>
                <a:cubicBezTo>
                  <a:pt x="1926" y="574"/>
                  <a:pt x="1929" y="571"/>
                  <a:pt x="1929" y="567"/>
                </a:cubicBezTo>
                <a:cubicBezTo>
                  <a:pt x="1929" y="564"/>
                  <a:pt x="1926" y="561"/>
                  <a:pt x="1922" y="561"/>
                </a:cubicBezTo>
                <a:close/>
                <a:moveTo>
                  <a:pt x="1855" y="640"/>
                </a:moveTo>
                <a:cubicBezTo>
                  <a:pt x="1851" y="640"/>
                  <a:pt x="1847" y="643"/>
                  <a:pt x="1847" y="647"/>
                </a:cubicBezTo>
                <a:cubicBezTo>
                  <a:pt x="1847" y="650"/>
                  <a:pt x="1851" y="653"/>
                  <a:pt x="1855" y="653"/>
                </a:cubicBezTo>
                <a:cubicBezTo>
                  <a:pt x="1859" y="653"/>
                  <a:pt x="1863" y="650"/>
                  <a:pt x="1863" y="647"/>
                </a:cubicBezTo>
                <a:cubicBezTo>
                  <a:pt x="1863" y="643"/>
                  <a:pt x="1859" y="640"/>
                  <a:pt x="1855" y="640"/>
                </a:cubicBezTo>
                <a:close/>
                <a:moveTo>
                  <a:pt x="1855" y="659"/>
                </a:moveTo>
                <a:cubicBezTo>
                  <a:pt x="1851" y="659"/>
                  <a:pt x="1847" y="662"/>
                  <a:pt x="1847" y="666"/>
                </a:cubicBezTo>
                <a:cubicBezTo>
                  <a:pt x="1847" y="670"/>
                  <a:pt x="1851" y="673"/>
                  <a:pt x="1855" y="673"/>
                </a:cubicBezTo>
                <a:cubicBezTo>
                  <a:pt x="1859" y="673"/>
                  <a:pt x="1863" y="670"/>
                  <a:pt x="1863" y="666"/>
                </a:cubicBezTo>
                <a:cubicBezTo>
                  <a:pt x="1863" y="662"/>
                  <a:pt x="1859" y="659"/>
                  <a:pt x="1855" y="659"/>
                </a:cubicBezTo>
                <a:close/>
                <a:moveTo>
                  <a:pt x="1877" y="717"/>
                </a:moveTo>
                <a:cubicBezTo>
                  <a:pt x="1873" y="717"/>
                  <a:pt x="1870" y="720"/>
                  <a:pt x="1870" y="724"/>
                </a:cubicBezTo>
                <a:cubicBezTo>
                  <a:pt x="1870" y="727"/>
                  <a:pt x="1873" y="730"/>
                  <a:pt x="1877" y="730"/>
                </a:cubicBezTo>
                <a:cubicBezTo>
                  <a:pt x="1882" y="730"/>
                  <a:pt x="1885" y="727"/>
                  <a:pt x="1885" y="724"/>
                </a:cubicBezTo>
                <a:cubicBezTo>
                  <a:pt x="1885" y="720"/>
                  <a:pt x="1882" y="717"/>
                  <a:pt x="1877" y="717"/>
                </a:cubicBezTo>
                <a:close/>
                <a:moveTo>
                  <a:pt x="1855" y="736"/>
                </a:moveTo>
                <a:cubicBezTo>
                  <a:pt x="1851" y="736"/>
                  <a:pt x="1847" y="739"/>
                  <a:pt x="1847" y="743"/>
                </a:cubicBezTo>
                <a:cubicBezTo>
                  <a:pt x="1847" y="747"/>
                  <a:pt x="1851" y="750"/>
                  <a:pt x="1855" y="750"/>
                </a:cubicBezTo>
                <a:cubicBezTo>
                  <a:pt x="1859" y="750"/>
                  <a:pt x="1863" y="747"/>
                  <a:pt x="1863" y="743"/>
                </a:cubicBezTo>
                <a:cubicBezTo>
                  <a:pt x="1863" y="739"/>
                  <a:pt x="1859" y="736"/>
                  <a:pt x="1855" y="736"/>
                </a:cubicBezTo>
                <a:close/>
                <a:moveTo>
                  <a:pt x="1877" y="736"/>
                </a:moveTo>
                <a:cubicBezTo>
                  <a:pt x="1873" y="736"/>
                  <a:pt x="1870" y="739"/>
                  <a:pt x="1870" y="743"/>
                </a:cubicBezTo>
                <a:cubicBezTo>
                  <a:pt x="1870" y="747"/>
                  <a:pt x="1873" y="750"/>
                  <a:pt x="1877" y="750"/>
                </a:cubicBezTo>
                <a:cubicBezTo>
                  <a:pt x="1882" y="750"/>
                  <a:pt x="1885" y="747"/>
                  <a:pt x="1885" y="743"/>
                </a:cubicBezTo>
                <a:cubicBezTo>
                  <a:pt x="1885" y="739"/>
                  <a:pt x="1882" y="736"/>
                  <a:pt x="1877" y="736"/>
                </a:cubicBezTo>
                <a:close/>
                <a:moveTo>
                  <a:pt x="1922" y="620"/>
                </a:moveTo>
                <a:cubicBezTo>
                  <a:pt x="1917" y="620"/>
                  <a:pt x="1914" y="623"/>
                  <a:pt x="1914" y="627"/>
                </a:cubicBezTo>
                <a:cubicBezTo>
                  <a:pt x="1914" y="631"/>
                  <a:pt x="1917" y="634"/>
                  <a:pt x="1922" y="634"/>
                </a:cubicBezTo>
                <a:cubicBezTo>
                  <a:pt x="1926" y="634"/>
                  <a:pt x="1929" y="631"/>
                  <a:pt x="1929" y="627"/>
                </a:cubicBezTo>
                <a:cubicBezTo>
                  <a:pt x="1929" y="623"/>
                  <a:pt x="1926" y="620"/>
                  <a:pt x="1922" y="620"/>
                </a:cubicBezTo>
                <a:close/>
                <a:moveTo>
                  <a:pt x="1900" y="717"/>
                </a:moveTo>
                <a:cubicBezTo>
                  <a:pt x="1895" y="717"/>
                  <a:pt x="1892" y="720"/>
                  <a:pt x="1892" y="724"/>
                </a:cubicBezTo>
                <a:cubicBezTo>
                  <a:pt x="1892" y="727"/>
                  <a:pt x="1895" y="730"/>
                  <a:pt x="1900" y="730"/>
                </a:cubicBezTo>
                <a:cubicBezTo>
                  <a:pt x="1904" y="730"/>
                  <a:pt x="1907" y="727"/>
                  <a:pt x="1907" y="724"/>
                </a:cubicBezTo>
                <a:cubicBezTo>
                  <a:pt x="1907" y="720"/>
                  <a:pt x="1904" y="717"/>
                  <a:pt x="1900" y="717"/>
                </a:cubicBezTo>
                <a:close/>
                <a:moveTo>
                  <a:pt x="1900" y="736"/>
                </a:moveTo>
                <a:cubicBezTo>
                  <a:pt x="1895" y="736"/>
                  <a:pt x="1892" y="739"/>
                  <a:pt x="1892" y="743"/>
                </a:cubicBezTo>
                <a:cubicBezTo>
                  <a:pt x="1892" y="747"/>
                  <a:pt x="1895" y="750"/>
                  <a:pt x="1900" y="750"/>
                </a:cubicBezTo>
                <a:cubicBezTo>
                  <a:pt x="1904" y="750"/>
                  <a:pt x="1907" y="747"/>
                  <a:pt x="1907" y="743"/>
                </a:cubicBezTo>
                <a:cubicBezTo>
                  <a:pt x="1907" y="739"/>
                  <a:pt x="1904" y="736"/>
                  <a:pt x="1900" y="736"/>
                </a:cubicBezTo>
                <a:close/>
                <a:moveTo>
                  <a:pt x="1877" y="757"/>
                </a:moveTo>
                <a:cubicBezTo>
                  <a:pt x="1873" y="757"/>
                  <a:pt x="1870" y="759"/>
                  <a:pt x="1870" y="763"/>
                </a:cubicBezTo>
                <a:cubicBezTo>
                  <a:pt x="1870" y="766"/>
                  <a:pt x="1873" y="769"/>
                  <a:pt x="1877" y="769"/>
                </a:cubicBezTo>
                <a:cubicBezTo>
                  <a:pt x="1882" y="769"/>
                  <a:pt x="1885" y="766"/>
                  <a:pt x="1885" y="763"/>
                </a:cubicBezTo>
                <a:cubicBezTo>
                  <a:pt x="1885" y="759"/>
                  <a:pt x="1882" y="757"/>
                  <a:pt x="1877" y="757"/>
                </a:cubicBezTo>
                <a:close/>
                <a:moveTo>
                  <a:pt x="1855" y="795"/>
                </a:moveTo>
                <a:cubicBezTo>
                  <a:pt x="1851" y="795"/>
                  <a:pt x="1847" y="798"/>
                  <a:pt x="1847" y="801"/>
                </a:cubicBezTo>
                <a:cubicBezTo>
                  <a:pt x="1847" y="805"/>
                  <a:pt x="1851" y="808"/>
                  <a:pt x="1855" y="808"/>
                </a:cubicBezTo>
                <a:cubicBezTo>
                  <a:pt x="1859" y="808"/>
                  <a:pt x="1863" y="805"/>
                  <a:pt x="1863" y="801"/>
                </a:cubicBezTo>
                <a:cubicBezTo>
                  <a:pt x="1863" y="798"/>
                  <a:pt x="1859" y="795"/>
                  <a:pt x="1855" y="795"/>
                </a:cubicBezTo>
                <a:close/>
                <a:moveTo>
                  <a:pt x="1877" y="795"/>
                </a:moveTo>
                <a:cubicBezTo>
                  <a:pt x="1873" y="795"/>
                  <a:pt x="1870" y="798"/>
                  <a:pt x="1870" y="801"/>
                </a:cubicBezTo>
                <a:cubicBezTo>
                  <a:pt x="1870" y="805"/>
                  <a:pt x="1873" y="808"/>
                  <a:pt x="1877" y="808"/>
                </a:cubicBezTo>
                <a:cubicBezTo>
                  <a:pt x="1882" y="808"/>
                  <a:pt x="1885" y="805"/>
                  <a:pt x="1885" y="801"/>
                </a:cubicBezTo>
                <a:cubicBezTo>
                  <a:pt x="1885" y="798"/>
                  <a:pt x="1882" y="795"/>
                  <a:pt x="1877" y="795"/>
                </a:cubicBezTo>
                <a:close/>
                <a:moveTo>
                  <a:pt x="1900" y="757"/>
                </a:moveTo>
                <a:cubicBezTo>
                  <a:pt x="1895" y="757"/>
                  <a:pt x="1892" y="759"/>
                  <a:pt x="1892" y="763"/>
                </a:cubicBezTo>
                <a:cubicBezTo>
                  <a:pt x="1892" y="766"/>
                  <a:pt x="1895" y="769"/>
                  <a:pt x="1900" y="769"/>
                </a:cubicBezTo>
                <a:cubicBezTo>
                  <a:pt x="1904" y="769"/>
                  <a:pt x="1907" y="766"/>
                  <a:pt x="1907" y="763"/>
                </a:cubicBezTo>
                <a:cubicBezTo>
                  <a:pt x="1907" y="759"/>
                  <a:pt x="1904" y="757"/>
                  <a:pt x="1900" y="757"/>
                </a:cubicBezTo>
                <a:close/>
                <a:moveTo>
                  <a:pt x="1900" y="795"/>
                </a:moveTo>
                <a:cubicBezTo>
                  <a:pt x="1895" y="795"/>
                  <a:pt x="1892" y="798"/>
                  <a:pt x="1892" y="801"/>
                </a:cubicBezTo>
                <a:cubicBezTo>
                  <a:pt x="1892" y="805"/>
                  <a:pt x="1895" y="808"/>
                  <a:pt x="1900" y="808"/>
                </a:cubicBezTo>
                <a:cubicBezTo>
                  <a:pt x="1904" y="808"/>
                  <a:pt x="1907" y="805"/>
                  <a:pt x="1907" y="801"/>
                </a:cubicBezTo>
                <a:cubicBezTo>
                  <a:pt x="1907" y="798"/>
                  <a:pt x="1904" y="795"/>
                  <a:pt x="1900" y="795"/>
                </a:cubicBezTo>
                <a:close/>
                <a:moveTo>
                  <a:pt x="1922" y="814"/>
                </a:moveTo>
                <a:cubicBezTo>
                  <a:pt x="1917" y="814"/>
                  <a:pt x="1914" y="817"/>
                  <a:pt x="1914" y="821"/>
                </a:cubicBezTo>
                <a:cubicBezTo>
                  <a:pt x="1914" y="825"/>
                  <a:pt x="1917" y="828"/>
                  <a:pt x="1922" y="828"/>
                </a:cubicBezTo>
                <a:cubicBezTo>
                  <a:pt x="1926" y="828"/>
                  <a:pt x="1929" y="825"/>
                  <a:pt x="1929" y="821"/>
                </a:cubicBezTo>
                <a:cubicBezTo>
                  <a:pt x="1929" y="817"/>
                  <a:pt x="1926" y="814"/>
                  <a:pt x="1922" y="814"/>
                </a:cubicBezTo>
                <a:close/>
                <a:moveTo>
                  <a:pt x="1922" y="891"/>
                </a:moveTo>
                <a:cubicBezTo>
                  <a:pt x="1917" y="891"/>
                  <a:pt x="1914" y="894"/>
                  <a:pt x="1914" y="898"/>
                </a:cubicBezTo>
                <a:cubicBezTo>
                  <a:pt x="1914" y="902"/>
                  <a:pt x="1917" y="905"/>
                  <a:pt x="1922" y="905"/>
                </a:cubicBezTo>
                <a:cubicBezTo>
                  <a:pt x="1926" y="905"/>
                  <a:pt x="1929" y="902"/>
                  <a:pt x="1929" y="898"/>
                </a:cubicBezTo>
                <a:cubicBezTo>
                  <a:pt x="1929" y="894"/>
                  <a:pt x="1926" y="891"/>
                  <a:pt x="1922" y="891"/>
                </a:cubicBezTo>
                <a:close/>
                <a:moveTo>
                  <a:pt x="1944" y="136"/>
                </a:moveTo>
                <a:cubicBezTo>
                  <a:pt x="1940" y="136"/>
                  <a:pt x="1936" y="139"/>
                  <a:pt x="1936" y="143"/>
                </a:cubicBezTo>
                <a:cubicBezTo>
                  <a:pt x="1936" y="146"/>
                  <a:pt x="1940" y="149"/>
                  <a:pt x="1944" y="149"/>
                </a:cubicBezTo>
                <a:cubicBezTo>
                  <a:pt x="1948" y="149"/>
                  <a:pt x="1952" y="146"/>
                  <a:pt x="1952" y="143"/>
                </a:cubicBezTo>
                <a:cubicBezTo>
                  <a:pt x="1952" y="139"/>
                  <a:pt x="1948" y="136"/>
                  <a:pt x="1944" y="136"/>
                </a:cubicBezTo>
                <a:close/>
                <a:moveTo>
                  <a:pt x="1944" y="155"/>
                </a:moveTo>
                <a:cubicBezTo>
                  <a:pt x="1940" y="155"/>
                  <a:pt x="1936" y="158"/>
                  <a:pt x="1936" y="162"/>
                </a:cubicBezTo>
                <a:cubicBezTo>
                  <a:pt x="1936" y="166"/>
                  <a:pt x="1940" y="169"/>
                  <a:pt x="1944" y="169"/>
                </a:cubicBezTo>
                <a:cubicBezTo>
                  <a:pt x="1948" y="169"/>
                  <a:pt x="1952" y="166"/>
                  <a:pt x="1952" y="162"/>
                </a:cubicBezTo>
                <a:cubicBezTo>
                  <a:pt x="1952" y="158"/>
                  <a:pt x="1948" y="155"/>
                  <a:pt x="1944" y="155"/>
                </a:cubicBezTo>
                <a:close/>
                <a:moveTo>
                  <a:pt x="1944" y="175"/>
                </a:moveTo>
                <a:cubicBezTo>
                  <a:pt x="1940" y="175"/>
                  <a:pt x="1936" y="178"/>
                  <a:pt x="1936" y="182"/>
                </a:cubicBezTo>
                <a:cubicBezTo>
                  <a:pt x="1936" y="185"/>
                  <a:pt x="1940" y="188"/>
                  <a:pt x="1944" y="188"/>
                </a:cubicBezTo>
                <a:cubicBezTo>
                  <a:pt x="1948" y="188"/>
                  <a:pt x="1952" y="185"/>
                  <a:pt x="1952" y="182"/>
                </a:cubicBezTo>
                <a:cubicBezTo>
                  <a:pt x="1952" y="178"/>
                  <a:pt x="1948" y="175"/>
                  <a:pt x="1944" y="175"/>
                </a:cubicBezTo>
                <a:close/>
                <a:moveTo>
                  <a:pt x="1944" y="194"/>
                </a:moveTo>
                <a:cubicBezTo>
                  <a:pt x="1940" y="194"/>
                  <a:pt x="1936" y="197"/>
                  <a:pt x="1936" y="201"/>
                </a:cubicBezTo>
                <a:cubicBezTo>
                  <a:pt x="1936" y="205"/>
                  <a:pt x="1940" y="208"/>
                  <a:pt x="1944" y="208"/>
                </a:cubicBezTo>
                <a:cubicBezTo>
                  <a:pt x="1948" y="208"/>
                  <a:pt x="1952" y="205"/>
                  <a:pt x="1952" y="201"/>
                </a:cubicBezTo>
                <a:cubicBezTo>
                  <a:pt x="1952" y="197"/>
                  <a:pt x="1948" y="194"/>
                  <a:pt x="1944" y="194"/>
                </a:cubicBezTo>
                <a:close/>
                <a:moveTo>
                  <a:pt x="1944" y="214"/>
                </a:moveTo>
                <a:cubicBezTo>
                  <a:pt x="1940" y="214"/>
                  <a:pt x="1936" y="217"/>
                  <a:pt x="1936" y="220"/>
                </a:cubicBezTo>
                <a:cubicBezTo>
                  <a:pt x="1936" y="224"/>
                  <a:pt x="1940" y="227"/>
                  <a:pt x="1944" y="227"/>
                </a:cubicBezTo>
                <a:cubicBezTo>
                  <a:pt x="1948" y="227"/>
                  <a:pt x="1952" y="224"/>
                  <a:pt x="1952" y="220"/>
                </a:cubicBezTo>
                <a:cubicBezTo>
                  <a:pt x="1952" y="217"/>
                  <a:pt x="1948" y="214"/>
                  <a:pt x="1944" y="214"/>
                </a:cubicBezTo>
                <a:close/>
                <a:moveTo>
                  <a:pt x="1944" y="233"/>
                </a:moveTo>
                <a:cubicBezTo>
                  <a:pt x="1940" y="233"/>
                  <a:pt x="1936" y="236"/>
                  <a:pt x="1936" y="239"/>
                </a:cubicBezTo>
                <a:cubicBezTo>
                  <a:pt x="1936" y="243"/>
                  <a:pt x="1940" y="245"/>
                  <a:pt x="1944" y="245"/>
                </a:cubicBezTo>
                <a:cubicBezTo>
                  <a:pt x="1948" y="245"/>
                  <a:pt x="1952" y="243"/>
                  <a:pt x="1952" y="239"/>
                </a:cubicBezTo>
                <a:cubicBezTo>
                  <a:pt x="1952" y="236"/>
                  <a:pt x="1948" y="233"/>
                  <a:pt x="1944" y="233"/>
                </a:cubicBezTo>
                <a:close/>
                <a:moveTo>
                  <a:pt x="1944" y="252"/>
                </a:moveTo>
                <a:cubicBezTo>
                  <a:pt x="1940" y="252"/>
                  <a:pt x="1936" y="255"/>
                  <a:pt x="1936" y="258"/>
                </a:cubicBezTo>
                <a:cubicBezTo>
                  <a:pt x="1936" y="262"/>
                  <a:pt x="1940" y="265"/>
                  <a:pt x="1944" y="265"/>
                </a:cubicBezTo>
                <a:cubicBezTo>
                  <a:pt x="1948" y="265"/>
                  <a:pt x="1952" y="262"/>
                  <a:pt x="1952" y="258"/>
                </a:cubicBezTo>
                <a:cubicBezTo>
                  <a:pt x="1952" y="255"/>
                  <a:pt x="1948" y="252"/>
                  <a:pt x="1944" y="252"/>
                </a:cubicBezTo>
                <a:close/>
                <a:moveTo>
                  <a:pt x="1944" y="271"/>
                </a:moveTo>
                <a:cubicBezTo>
                  <a:pt x="1940" y="271"/>
                  <a:pt x="1936" y="274"/>
                  <a:pt x="1936" y="278"/>
                </a:cubicBezTo>
                <a:cubicBezTo>
                  <a:pt x="1936" y="282"/>
                  <a:pt x="1940" y="285"/>
                  <a:pt x="1944" y="285"/>
                </a:cubicBezTo>
                <a:cubicBezTo>
                  <a:pt x="1948" y="285"/>
                  <a:pt x="1952" y="282"/>
                  <a:pt x="1952" y="278"/>
                </a:cubicBezTo>
                <a:cubicBezTo>
                  <a:pt x="1952" y="274"/>
                  <a:pt x="1948" y="271"/>
                  <a:pt x="1944" y="271"/>
                </a:cubicBezTo>
                <a:close/>
                <a:moveTo>
                  <a:pt x="1944" y="290"/>
                </a:moveTo>
                <a:cubicBezTo>
                  <a:pt x="1940" y="290"/>
                  <a:pt x="1936" y="293"/>
                  <a:pt x="1936" y="296"/>
                </a:cubicBezTo>
                <a:cubicBezTo>
                  <a:pt x="1936" y="300"/>
                  <a:pt x="1940" y="303"/>
                  <a:pt x="1944" y="303"/>
                </a:cubicBezTo>
                <a:cubicBezTo>
                  <a:pt x="1948" y="303"/>
                  <a:pt x="1952" y="300"/>
                  <a:pt x="1952" y="296"/>
                </a:cubicBezTo>
                <a:cubicBezTo>
                  <a:pt x="1952" y="293"/>
                  <a:pt x="1948" y="290"/>
                  <a:pt x="1944" y="290"/>
                </a:cubicBezTo>
                <a:close/>
                <a:moveTo>
                  <a:pt x="1944" y="309"/>
                </a:moveTo>
                <a:cubicBezTo>
                  <a:pt x="1940" y="309"/>
                  <a:pt x="1936" y="312"/>
                  <a:pt x="1936" y="316"/>
                </a:cubicBezTo>
                <a:cubicBezTo>
                  <a:pt x="1936" y="320"/>
                  <a:pt x="1940" y="323"/>
                  <a:pt x="1944" y="323"/>
                </a:cubicBezTo>
                <a:cubicBezTo>
                  <a:pt x="1948" y="323"/>
                  <a:pt x="1952" y="320"/>
                  <a:pt x="1952" y="316"/>
                </a:cubicBezTo>
                <a:cubicBezTo>
                  <a:pt x="1952" y="312"/>
                  <a:pt x="1948" y="309"/>
                  <a:pt x="1944" y="309"/>
                </a:cubicBezTo>
                <a:close/>
                <a:moveTo>
                  <a:pt x="1944" y="329"/>
                </a:moveTo>
                <a:cubicBezTo>
                  <a:pt x="1940" y="329"/>
                  <a:pt x="1936" y="332"/>
                  <a:pt x="1936" y="335"/>
                </a:cubicBezTo>
                <a:cubicBezTo>
                  <a:pt x="1936" y="339"/>
                  <a:pt x="1940" y="342"/>
                  <a:pt x="1944" y="342"/>
                </a:cubicBezTo>
                <a:cubicBezTo>
                  <a:pt x="1948" y="342"/>
                  <a:pt x="1952" y="339"/>
                  <a:pt x="1952" y="335"/>
                </a:cubicBezTo>
                <a:cubicBezTo>
                  <a:pt x="1952" y="332"/>
                  <a:pt x="1948" y="329"/>
                  <a:pt x="1944" y="329"/>
                </a:cubicBezTo>
                <a:close/>
                <a:moveTo>
                  <a:pt x="1944" y="348"/>
                </a:moveTo>
                <a:cubicBezTo>
                  <a:pt x="1940" y="348"/>
                  <a:pt x="1936" y="351"/>
                  <a:pt x="1936" y="355"/>
                </a:cubicBezTo>
                <a:cubicBezTo>
                  <a:pt x="1936" y="359"/>
                  <a:pt x="1940" y="362"/>
                  <a:pt x="1944" y="362"/>
                </a:cubicBezTo>
                <a:cubicBezTo>
                  <a:pt x="1948" y="362"/>
                  <a:pt x="1952" y="359"/>
                  <a:pt x="1952" y="355"/>
                </a:cubicBezTo>
                <a:cubicBezTo>
                  <a:pt x="1952" y="351"/>
                  <a:pt x="1948" y="348"/>
                  <a:pt x="1944" y="348"/>
                </a:cubicBezTo>
                <a:close/>
                <a:moveTo>
                  <a:pt x="1944" y="368"/>
                </a:moveTo>
                <a:cubicBezTo>
                  <a:pt x="1940" y="368"/>
                  <a:pt x="1936" y="371"/>
                  <a:pt x="1936" y="374"/>
                </a:cubicBezTo>
                <a:cubicBezTo>
                  <a:pt x="1936" y="378"/>
                  <a:pt x="1940" y="381"/>
                  <a:pt x="1944" y="381"/>
                </a:cubicBezTo>
                <a:cubicBezTo>
                  <a:pt x="1948" y="381"/>
                  <a:pt x="1952" y="378"/>
                  <a:pt x="1952" y="374"/>
                </a:cubicBezTo>
                <a:cubicBezTo>
                  <a:pt x="1952" y="371"/>
                  <a:pt x="1948" y="368"/>
                  <a:pt x="1944" y="368"/>
                </a:cubicBezTo>
                <a:close/>
                <a:moveTo>
                  <a:pt x="1944" y="387"/>
                </a:moveTo>
                <a:cubicBezTo>
                  <a:pt x="1940" y="387"/>
                  <a:pt x="1936" y="390"/>
                  <a:pt x="1936" y="393"/>
                </a:cubicBezTo>
                <a:cubicBezTo>
                  <a:pt x="1936" y="397"/>
                  <a:pt x="1940" y="400"/>
                  <a:pt x="1944" y="400"/>
                </a:cubicBezTo>
                <a:cubicBezTo>
                  <a:pt x="1948" y="400"/>
                  <a:pt x="1952" y="397"/>
                  <a:pt x="1952" y="393"/>
                </a:cubicBezTo>
                <a:cubicBezTo>
                  <a:pt x="1952" y="390"/>
                  <a:pt x="1948" y="387"/>
                  <a:pt x="1944" y="387"/>
                </a:cubicBezTo>
                <a:close/>
                <a:moveTo>
                  <a:pt x="1944" y="406"/>
                </a:moveTo>
                <a:cubicBezTo>
                  <a:pt x="1940" y="406"/>
                  <a:pt x="1936" y="409"/>
                  <a:pt x="1936" y="413"/>
                </a:cubicBezTo>
                <a:cubicBezTo>
                  <a:pt x="1936" y="416"/>
                  <a:pt x="1940" y="419"/>
                  <a:pt x="1944" y="419"/>
                </a:cubicBezTo>
                <a:cubicBezTo>
                  <a:pt x="1948" y="419"/>
                  <a:pt x="1952" y="416"/>
                  <a:pt x="1952" y="413"/>
                </a:cubicBezTo>
                <a:cubicBezTo>
                  <a:pt x="1952" y="409"/>
                  <a:pt x="1948" y="406"/>
                  <a:pt x="1944" y="406"/>
                </a:cubicBezTo>
                <a:close/>
                <a:moveTo>
                  <a:pt x="1944" y="425"/>
                </a:moveTo>
                <a:cubicBezTo>
                  <a:pt x="1940" y="425"/>
                  <a:pt x="1936" y="428"/>
                  <a:pt x="1936" y="432"/>
                </a:cubicBezTo>
                <a:cubicBezTo>
                  <a:pt x="1936" y="435"/>
                  <a:pt x="1940" y="438"/>
                  <a:pt x="1944" y="438"/>
                </a:cubicBezTo>
                <a:cubicBezTo>
                  <a:pt x="1948" y="438"/>
                  <a:pt x="1952" y="435"/>
                  <a:pt x="1952" y="432"/>
                </a:cubicBezTo>
                <a:cubicBezTo>
                  <a:pt x="1952" y="428"/>
                  <a:pt x="1948" y="425"/>
                  <a:pt x="1944" y="425"/>
                </a:cubicBezTo>
                <a:close/>
                <a:moveTo>
                  <a:pt x="1944" y="620"/>
                </a:moveTo>
                <a:cubicBezTo>
                  <a:pt x="1940" y="620"/>
                  <a:pt x="1936" y="623"/>
                  <a:pt x="1936" y="627"/>
                </a:cubicBezTo>
                <a:cubicBezTo>
                  <a:pt x="1936" y="631"/>
                  <a:pt x="1940" y="634"/>
                  <a:pt x="1944" y="634"/>
                </a:cubicBezTo>
                <a:cubicBezTo>
                  <a:pt x="1948" y="634"/>
                  <a:pt x="1952" y="631"/>
                  <a:pt x="1952" y="627"/>
                </a:cubicBezTo>
                <a:cubicBezTo>
                  <a:pt x="1952" y="623"/>
                  <a:pt x="1948" y="620"/>
                  <a:pt x="1944" y="620"/>
                </a:cubicBezTo>
                <a:close/>
                <a:moveTo>
                  <a:pt x="1944" y="640"/>
                </a:moveTo>
                <a:cubicBezTo>
                  <a:pt x="1940" y="640"/>
                  <a:pt x="1936" y="643"/>
                  <a:pt x="1936" y="647"/>
                </a:cubicBezTo>
                <a:cubicBezTo>
                  <a:pt x="1936" y="650"/>
                  <a:pt x="1940" y="653"/>
                  <a:pt x="1944" y="653"/>
                </a:cubicBezTo>
                <a:cubicBezTo>
                  <a:pt x="1948" y="653"/>
                  <a:pt x="1952" y="650"/>
                  <a:pt x="1952" y="647"/>
                </a:cubicBezTo>
                <a:cubicBezTo>
                  <a:pt x="1952" y="643"/>
                  <a:pt x="1948" y="640"/>
                  <a:pt x="1944" y="640"/>
                </a:cubicBezTo>
                <a:close/>
                <a:moveTo>
                  <a:pt x="1944" y="659"/>
                </a:moveTo>
                <a:cubicBezTo>
                  <a:pt x="1940" y="659"/>
                  <a:pt x="1936" y="662"/>
                  <a:pt x="1936" y="666"/>
                </a:cubicBezTo>
                <a:cubicBezTo>
                  <a:pt x="1936" y="670"/>
                  <a:pt x="1940" y="673"/>
                  <a:pt x="1944" y="673"/>
                </a:cubicBezTo>
                <a:cubicBezTo>
                  <a:pt x="1948" y="673"/>
                  <a:pt x="1952" y="670"/>
                  <a:pt x="1952" y="666"/>
                </a:cubicBezTo>
                <a:cubicBezTo>
                  <a:pt x="1952" y="662"/>
                  <a:pt x="1948" y="659"/>
                  <a:pt x="1944" y="659"/>
                </a:cubicBezTo>
                <a:close/>
                <a:moveTo>
                  <a:pt x="1944" y="679"/>
                </a:moveTo>
                <a:cubicBezTo>
                  <a:pt x="1940" y="679"/>
                  <a:pt x="1936" y="682"/>
                  <a:pt x="1936" y="686"/>
                </a:cubicBezTo>
                <a:cubicBezTo>
                  <a:pt x="1936" y="689"/>
                  <a:pt x="1940" y="692"/>
                  <a:pt x="1944" y="692"/>
                </a:cubicBezTo>
                <a:cubicBezTo>
                  <a:pt x="1948" y="692"/>
                  <a:pt x="1952" y="689"/>
                  <a:pt x="1952" y="686"/>
                </a:cubicBezTo>
                <a:cubicBezTo>
                  <a:pt x="1952" y="682"/>
                  <a:pt x="1948" y="679"/>
                  <a:pt x="1944" y="679"/>
                </a:cubicBezTo>
                <a:close/>
                <a:moveTo>
                  <a:pt x="1944" y="736"/>
                </a:moveTo>
                <a:cubicBezTo>
                  <a:pt x="1940" y="736"/>
                  <a:pt x="1936" y="739"/>
                  <a:pt x="1936" y="743"/>
                </a:cubicBezTo>
                <a:cubicBezTo>
                  <a:pt x="1936" y="747"/>
                  <a:pt x="1940" y="750"/>
                  <a:pt x="1944" y="750"/>
                </a:cubicBezTo>
                <a:cubicBezTo>
                  <a:pt x="1948" y="750"/>
                  <a:pt x="1952" y="747"/>
                  <a:pt x="1952" y="743"/>
                </a:cubicBezTo>
                <a:cubicBezTo>
                  <a:pt x="1952" y="739"/>
                  <a:pt x="1948" y="736"/>
                  <a:pt x="1944" y="736"/>
                </a:cubicBezTo>
                <a:close/>
                <a:moveTo>
                  <a:pt x="1944" y="757"/>
                </a:moveTo>
                <a:cubicBezTo>
                  <a:pt x="1940" y="757"/>
                  <a:pt x="1936" y="759"/>
                  <a:pt x="1936" y="763"/>
                </a:cubicBezTo>
                <a:cubicBezTo>
                  <a:pt x="1936" y="766"/>
                  <a:pt x="1940" y="769"/>
                  <a:pt x="1944" y="769"/>
                </a:cubicBezTo>
                <a:cubicBezTo>
                  <a:pt x="1948" y="769"/>
                  <a:pt x="1952" y="766"/>
                  <a:pt x="1952" y="763"/>
                </a:cubicBezTo>
                <a:cubicBezTo>
                  <a:pt x="1952" y="759"/>
                  <a:pt x="1948" y="757"/>
                  <a:pt x="1944" y="757"/>
                </a:cubicBezTo>
                <a:close/>
                <a:moveTo>
                  <a:pt x="1944" y="814"/>
                </a:moveTo>
                <a:cubicBezTo>
                  <a:pt x="1940" y="814"/>
                  <a:pt x="1936" y="817"/>
                  <a:pt x="1936" y="821"/>
                </a:cubicBezTo>
                <a:cubicBezTo>
                  <a:pt x="1936" y="825"/>
                  <a:pt x="1940" y="828"/>
                  <a:pt x="1944" y="828"/>
                </a:cubicBezTo>
                <a:cubicBezTo>
                  <a:pt x="1948" y="828"/>
                  <a:pt x="1952" y="825"/>
                  <a:pt x="1952" y="821"/>
                </a:cubicBezTo>
                <a:cubicBezTo>
                  <a:pt x="1952" y="817"/>
                  <a:pt x="1948" y="814"/>
                  <a:pt x="1944" y="814"/>
                </a:cubicBezTo>
                <a:close/>
                <a:moveTo>
                  <a:pt x="1966" y="853"/>
                </a:moveTo>
                <a:cubicBezTo>
                  <a:pt x="1962" y="853"/>
                  <a:pt x="1959" y="856"/>
                  <a:pt x="1959" y="860"/>
                </a:cubicBezTo>
                <a:cubicBezTo>
                  <a:pt x="1959" y="864"/>
                  <a:pt x="1962" y="867"/>
                  <a:pt x="1966" y="867"/>
                </a:cubicBezTo>
                <a:cubicBezTo>
                  <a:pt x="1970" y="867"/>
                  <a:pt x="1974" y="864"/>
                  <a:pt x="1974" y="860"/>
                </a:cubicBezTo>
                <a:cubicBezTo>
                  <a:pt x="1974" y="856"/>
                  <a:pt x="1970" y="853"/>
                  <a:pt x="1966" y="853"/>
                </a:cubicBezTo>
                <a:close/>
                <a:moveTo>
                  <a:pt x="1944" y="873"/>
                </a:moveTo>
                <a:cubicBezTo>
                  <a:pt x="1940" y="873"/>
                  <a:pt x="1936" y="876"/>
                  <a:pt x="1936" y="879"/>
                </a:cubicBezTo>
                <a:cubicBezTo>
                  <a:pt x="1936" y="883"/>
                  <a:pt x="1940" y="885"/>
                  <a:pt x="1944" y="885"/>
                </a:cubicBezTo>
                <a:cubicBezTo>
                  <a:pt x="1948" y="885"/>
                  <a:pt x="1952" y="883"/>
                  <a:pt x="1952" y="879"/>
                </a:cubicBezTo>
                <a:cubicBezTo>
                  <a:pt x="1952" y="876"/>
                  <a:pt x="1948" y="873"/>
                  <a:pt x="1944" y="873"/>
                </a:cubicBezTo>
                <a:close/>
                <a:moveTo>
                  <a:pt x="1966" y="873"/>
                </a:moveTo>
                <a:cubicBezTo>
                  <a:pt x="1962" y="873"/>
                  <a:pt x="1959" y="876"/>
                  <a:pt x="1959" y="879"/>
                </a:cubicBezTo>
                <a:cubicBezTo>
                  <a:pt x="1959" y="883"/>
                  <a:pt x="1962" y="885"/>
                  <a:pt x="1966" y="885"/>
                </a:cubicBezTo>
                <a:cubicBezTo>
                  <a:pt x="1970" y="885"/>
                  <a:pt x="1974" y="883"/>
                  <a:pt x="1974" y="879"/>
                </a:cubicBezTo>
                <a:cubicBezTo>
                  <a:pt x="1974" y="876"/>
                  <a:pt x="1970" y="873"/>
                  <a:pt x="1966" y="873"/>
                </a:cubicBezTo>
                <a:close/>
                <a:moveTo>
                  <a:pt x="1944" y="891"/>
                </a:moveTo>
                <a:cubicBezTo>
                  <a:pt x="1940" y="891"/>
                  <a:pt x="1936" y="894"/>
                  <a:pt x="1936" y="898"/>
                </a:cubicBezTo>
                <a:cubicBezTo>
                  <a:pt x="1936" y="902"/>
                  <a:pt x="1940" y="905"/>
                  <a:pt x="1944" y="905"/>
                </a:cubicBezTo>
                <a:cubicBezTo>
                  <a:pt x="1948" y="905"/>
                  <a:pt x="1952" y="902"/>
                  <a:pt x="1952" y="898"/>
                </a:cubicBezTo>
                <a:cubicBezTo>
                  <a:pt x="1952" y="894"/>
                  <a:pt x="1948" y="891"/>
                  <a:pt x="1944" y="891"/>
                </a:cubicBezTo>
                <a:close/>
                <a:moveTo>
                  <a:pt x="1966" y="891"/>
                </a:moveTo>
                <a:cubicBezTo>
                  <a:pt x="1962" y="891"/>
                  <a:pt x="1959" y="894"/>
                  <a:pt x="1959" y="898"/>
                </a:cubicBezTo>
                <a:cubicBezTo>
                  <a:pt x="1959" y="902"/>
                  <a:pt x="1962" y="905"/>
                  <a:pt x="1966" y="905"/>
                </a:cubicBezTo>
                <a:cubicBezTo>
                  <a:pt x="1970" y="905"/>
                  <a:pt x="1974" y="902"/>
                  <a:pt x="1974" y="898"/>
                </a:cubicBezTo>
                <a:cubicBezTo>
                  <a:pt x="1974" y="894"/>
                  <a:pt x="1970" y="891"/>
                  <a:pt x="1966" y="891"/>
                </a:cubicBezTo>
                <a:close/>
                <a:moveTo>
                  <a:pt x="1877" y="930"/>
                </a:moveTo>
                <a:cubicBezTo>
                  <a:pt x="1873" y="930"/>
                  <a:pt x="1870" y="933"/>
                  <a:pt x="1870" y="937"/>
                </a:cubicBezTo>
                <a:cubicBezTo>
                  <a:pt x="1870" y="940"/>
                  <a:pt x="1873" y="943"/>
                  <a:pt x="1877" y="943"/>
                </a:cubicBezTo>
                <a:cubicBezTo>
                  <a:pt x="1882" y="943"/>
                  <a:pt x="1885" y="940"/>
                  <a:pt x="1885" y="937"/>
                </a:cubicBezTo>
                <a:cubicBezTo>
                  <a:pt x="1885" y="933"/>
                  <a:pt x="1882" y="930"/>
                  <a:pt x="1877" y="930"/>
                </a:cubicBezTo>
                <a:close/>
                <a:moveTo>
                  <a:pt x="1900" y="911"/>
                </a:moveTo>
                <a:cubicBezTo>
                  <a:pt x="1895" y="911"/>
                  <a:pt x="1892" y="914"/>
                  <a:pt x="1892" y="917"/>
                </a:cubicBezTo>
                <a:cubicBezTo>
                  <a:pt x="1892" y="921"/>
                  <a:pt x="1895" y="924"/>
                  <a:pt x="1900" y="924"/>
                </a:cubicBezTo>
                <a:cubicBezTo>
                  <a:pt x="1904" y="924"/>
                  <a:pt x="1907" y="921"/>
                  <a:pt x="1907" y="917"/>
                </a:cubicBezTo>
                <a:cubicBezTo>
                  <a:pt x="1907" y="914"/>
                  <a:pt x="1904" y="911"/>
                  <a:pt x="1900" y="911"/>
                </a:cubicBezTo>
                <a:close/>
                <a:moveTo>
                  <a:pt x="1922" y="911"/>
                </a:moveTo>
                <a:cubicBezTo>
                  <a:pt x="1917" y="911"/>
                  <a:pt x="1914" y="914"/>
                  <a:pt x="1914" y="917"/>
                </a:cubicBezTo>
                <a:cubicBezTo>
                  <a:pt x="1914" y="921"/>
                  <a:pt x="1917" y="924"/>
                  <a:pt x="1922" y="924"/>
                </a:cubicBezTo>
                <a:cubicBezTo>
                  <a:pt x="1926" y="924"/>
                  <a:pt x="1929" y="921"/>
                  <a:pt x="1929" y="917"/>
                </a:cubicBezTo>
                <a:cubicBezTo>
                  <a:pt x="1929" y="914"/>
                  <a:pt x="1926" y="911"/>
                  <a:pt x="1922" y="911"/>
                </a:cubicBezTo>
                <a:close/>
                <a:moveTo>
                  <a:pt x="1900" y="930"/>
                </a:moveTo>
                <a:cubicBezTo>
                  <a:pt x="1895" y="930"/>
                  <a:pt x="1892" y="933"/>
                  <a:pt x="1892" y="937"/>
                </a:cubicBezTo>
                <a:cubicBezTo>
                  <a:pt x="1892" y="940"/>
                  <a:pt x="1895" y="943"/>
                  <a:pt x="1900" y="943"/>
                </a:cubicBezTo>
                <a:cubicBezTo>
                  <a:pt x="1904" y="943"/>
                  <a:pt x="1907" y="940"/>
                  <a:pt x="1907" y="937"/>
                </a:cubicBezTo>
                <a:cubicBezTo>
                  <a:pt x="1907" y="933"/>
                  <a:pt x="1904" y="930"/>
                  <a:pt x="1900" y="930"/>
                </a:cubicBezTo>
                <a:close/>
                <a:moveTo>
                  <a:pt x="1922" y="930"/>
                </a:moveTo>
                <a:cubicBezTo>
                  <a:pt x="1917" y="930"/>
                  <a:pt x="1914" y="933"/>
                  <a:pt x="1914" y="937"/>
                </a:cubicBezTo>
                <a:cubicBezTo>
                  <a:pt x="1914" y="940"/>
                  <a:pt x="1917" y="943"/>
                  <a:pt x="1922" y="943"/>
                </a:cubicBezTo>
                <a:cubicBezTo>
                  <a:pt x="1926" y="943"/>
                  <a:pt x="1929" y="940"/>
                  <a:pt x="1929" y="937"/>
                </a:cubicBezTo>
                <a:cubicBezTo>
                  <a:pt x="1929" y="933"/>
                  <a:pt x="1926" y="930"/>
                  <a:pt x="1922" y="930"/>
                </a:cubicBezTo>
                <a:close/>
                <a:moveTo>
                  <a:pt x="1900" y="950"/>
                </a:moveTo>
                <a:cubicBezTo>
                  <a:pt x="1895" y="950"/>
                  <a:pt x="1892" y="953"/>
                  <a:pt x="1892" y="956"/>
                </a:cubicBezTo>
                <a:cubicBezTo>
                  <a:pt x="1892" y="960"/>
                  <a:pt x="1895" y="963"/>
                  <a:pt x="1900" y="963"/>
                </a:cubicBezTo>
                <a:cubicBezTo>
                  <a:pt x="1904" y="963"/>
                  <a:pt x="1907" y="960"/>
                  <a:pt x="1907" y="956"/>
                </a:cubicBezTo>
                <a:cubicBezTo>
                  <a:pt x="1907" y="953"/>
                  <a:pt x="1904" y="950"/>
                  <a:pt x="1900" y="950"/>
                </a:cubicBezTo>
                <a:close/>
                <a:moveTo>
                  <a:pt x="1922" y="950"/>
                </a:moveTo>
                <a:cubicBezTo>
                  <a:pt x="1917" y="950"/>
                  <a:pt x="1914" y="953"/>
                  <a:pt x="1914" y="956"/>
                </a:cubicBezTo>
                <a:cubicBezTo>
                  <a:pt x="1914" y="960"/>
                  <a:pt x="1917" y="963"/>
                  <a:pt x="1922" y="963"/>
                </a:cubicBezTo>
                <a:cubicBezTo>
                  <a:pt x="1926" y="963"/>
                  <a:pt x="1929" y="960"/>
                  <a:pt x="1929" y="956"/>
                </a:cubicBezTo>
                <a:cubicBezTo>
                  <a:pt x="1929" y="953"/>
                  <a:pt x="1926" y="950"/>
                  <a:pt x="1922" y="950"/>
                </a:cubicBezTo>
                <a:close/>
                <a:moveTo>
                  <a:pt x="1900" y="969"/>
                </a:moveTo>
                <a:cubicBezTo>
                  <a:pt x="1895" y="969"/>
                  <a:pt x="1892" y="972"/>
                  <a:pt x="1892" y="976"/>
                </a:cubicBezTo>
                <a:cubicBezTo>
                  <a:pt x="1892" y="980"/>
                  <a:pt x="1895" y="983"/>
                  <a:pt x="1900" y="983"/>
                </a:cubicBezTo>
                <a:cubicBezTo>
                  <a:pt x="1904" y="983"/>
                  <a:pt x="1907" y="980"/>
                  <a:pt x="1907" y="976"/>
                </a:cubicBezTo>
                <a:cubicBezTo>
                  <a:pt x="1907" y="972"/>
                  <a:pt x="1904" y="969"/>
                  <a:pt x="1900" y="969"/>
                </a:cubicBezTo>
                <a:close/>
                <a:moveTo>
                  <a:pt x="1922" y="969"/>
                </a:moveTo>
                <a:cubicBezTo>
                  <a:pt x="1917" y="969"/>
                  <a:pt x="1914" y="972"/>
                  <a:pt x="1914" y="976"/>
                </a:cubicBezTo>
                <a:cubicBezTo>
                  <a:pt x="1914" y="980"/>
                  <a:pt x="1917" y="983"/>
                  <a:pt x="1922" y="983"/>
                </a:cubicBezTo>
                <a:cubicBezTo>
                  <a:pt x="1926" y="983"/>
                  <a:pt x="1929" y="980"/>
                  <a:pt x="1929" y="976"/>
                </a:cubicBezTo>
                <a:cubicBezTo>
                  <a:pt x="1929" y="972"/>
                  <a:pt x="1926" y="969"/>
                  <a:pt x="1922" y="969"/>
                </a:cubicBezTo>
                <a:close/>
                <a:moveTo>
                  <a:pt x="1900" y="988"/>
                </a:moveTo>
                <a:cubicBezTo>
                  <a:pt x="1895" y="988"/>
                  <a:pt x="1892" y="991"/>
                  <a:pt x="1892" y="995"/>
                </a:cubicBezTo>
                <a:cubicBezTo>
                  <a:pt x="1892" y="999"/>
                  <a:pt x="1895" y="1002"/>
                  <a:pt x="1900" y="1002"/>
                </a:cubicBezTo>
                <a:cubicBezTo>
                  <a:pt x="1904" y="1002"/>
                  <a:pt x="1907" y="999"/>
                  <a:pt x="1907" y="995"/>
                </a:cubicBezTo>
                <a:cubicBezTo>
                  <a:pt x="1907" y="991"/>
                  <a:pt x="1904" y="988"/>
                  <a:pt x="1900" y="988"/>
                </a:cubicBezTo>
                <a:close/>
                <a:moveTo>
                  <a:pt x="1922" y="988"/>
                </a:moveTo>
                <a:cubicBezTo>
                  <a:pt x="1917" y="988"/>
                  <a:pt x="1914" y="991"/>
                  <a:pt x="1914" y="995"/>
                </a:cubicBezTo>
                <a:cubicBezTo>
                  <a:pt x="1914" y="999"/>
                  <a:pt x="1917" y="1002"/>
                  <a:pt x="1922" y="1002"/>
                </a:cubicBezTo>
                <a:cubicBezTo>
                  <a:pt x="1926" y="1002"/>
                  <a:pt x="1929" y="999"/>
                  <a:pt x="1929" y="995"/>
                </a:cubicBezTo>
                <a:cubicBezTo>
                  <a:pt x="1929" y="991"/>
                  <a:pt x="1926" y="988"/>
                  <a:pt x="1922" y="988"/>
                </a:cubicBezTo>
                <a:close/>
                <a:moveTo>
                  <a:pt x="1944" y="911"/>
                </a:moveTo>
                <a:cubicBezTo>
                  <a:pt x="1940" y="911"/>
                  <a:pt x="1936" y="914"/>
                  <a:pt x="1936" y="917"/>
                </a:cubicBezTo>
                <a:cubicBezTo>
                  <a:pt x="1936" y="921"/>
                  <a:pt x="1940" y="924"/>
                  <a:pt x="1944" y="924"/>
                </a:cubicBezTo>
                <a:cubicBezTo>
                  <a:pt x="1948" y="924"/>
                  <a:pt x="1952" y="921"/>
                  <a:pt x="1952" y="917"/>
                </a:cubicBezTo>
                <a:cubicBezTo>
                  <a:pt x="1952" y="914"/>
                  <a:pt x="1948" y="911"/>
                  <a:pt x="1944" y="911"/>
                </a:cubicBezTo>
                <a:close/>
                <a:moveTo>
                  <a:pt x="1966" y="911"/>
                </a:moveTo>
                <a:cubicBezTo>
                  <a:pt x="1962" y="911"/>
                  <a:pt x="1959" y="914"/>
                  <a:pt x="1959" y="917"/>
                </a:cubicBezTo>
                <a:cubicBezTo>
                  <a:pt x="1959" y="921"/>
                  <a:pt x="1962" y="924"/>
                  <a:pt x="1966" y="924"/>
                </a:cubicBezTo>
                <a:cubicBezTo>
                  <a:pt x="1970" y="924"/>
                  <a:pt x="1974" y="921"/>
                  <a:pt x="1974" y="917"/>
                </a:cubicBezTo>
                <a:cubicBezTo>
                  <a:pt x="1974" y="914"/>
                  <a:pt x="1970" y="911"/>
                  <a:pt x="1966" y="911"/>
                </a:cubicBezTo>
                <a:close/>
                <a:moveTo>
                  <a:pt x="1944" y="930"/>
                </a:moveTo>
                <a:cubicBezTo>
                  <a:pt x="1940" y="930"/>
                  <a:pt x="1936" y="933"/>
                  <a:pt x="1936" y="937"/>
                </a:cubicBezTo>
                <a:cubicBezTo>
                  <a:pt x="1936" y="940"/>
                  <a:pt x="1940" y="943"/>
                  <a:pt x="1944" y="943"/>
                </a:cubicBezTo>
                <a:cubicBezTo>
                  <a:pt x="1948" y="943"/>
                  <a:pt x="1952" y="940"/>
                  <a:pt x="1952" y="937"/>
                </a:cubicBezTo>
                <a:cubicBezTo>
                  <a:pt x="1952" y="933"/>
                  <a:pt x="1948" y="930"/>
                  <a:pt x="1944" y="930"/>
                </a:cubicBezTo>
                <a:close/>
                <a:moveTo>
                  <a:pt x="1966" y="930"/>
                </a:moveTo>
                <a:cubicBezTo>
                  <a:pt x="1962" y="930"/>
                  <a:pt x="1959" y="933"/>
                  <a:pt x="1959" y="937"/>
                </a:cubicBezTo>
                <a:cubicBezTo>
                  <a:pt x="1959" y="940"/>
                  <a:pt x="1962" y="943"/>
                  <a:pt x="1966" y="943"/>
                </a:cubicBezTo>
                <a:cubicBezTo>
                  <a:pt x="1970" y="943"/>
                  <a:pt x="1974" y="940"/>
                  <a:pt x="1974" y="937"/>
                </a:cubicBezTo>
                <a:cubicBezTo>
                  <a:pt x="1974" y="933"/>
                  <a:pt x="1970" y="930"/>
                  <a:pt x="1966" y="930"/>
                </a:cubicBezTo>
                <a:close/>
                <a:moveTo>
                  <a:pt x="1944" y="950"/>
                </a:moveTo>
                <a:cubicBezTo>
                  <a:pt x="1940" y="950"/>
                  <a:pt x="1936" y="953"/>
                  <a:pt x="1936" y="956"/>
                </a:cubicBezTo>
                <a:cubicBezTo>
                  <a:pt x="1936" y="960"/>
                  <a:pt x="1940" y="963"/>
                  <a:pt x="1944" y="963"/>
                </a:cubicBezTo>
                <a:cubicBezTo>
                  <a:pt x="1948" y="963"/>
                  <a:pt x="1952" y="960"/>
                  <a:pt x="1952" y="956"/>
                </a:cubicBezTo>
                <a:cubicBezTo>
                  <a:pt x="1952" y="953"/>
                  <a:pt x="1948" y="950"/>
                  <a:pt x="1944" y="950"/>
                </a:cubicBezTo>
                <a:close/>
                <a:moveTo>
                  <a:pt x="1966" y="950"/>
                </a:moveTo>
                <a:cubicBezTo>
                  <a:pt x="1962" y="950"/>
                  <a:pt x="1959" y="953"/>
                  <a:pt x="1959" y="956"/>
                </a:cubicBezTo>
                <a:cubicBezTo>
                  <a:pt x="1959" y="960"/>
                  <a:pt x="1962" y="963"/>
                  <a:pt x="1966" y="963"/>
                </a:cubicBezTo>
                <a:cubicBezTo>
                  <a:pt x="1970" y="963"/>
                  <a:pt x="1974" y="960"/>
                  <a:pt x="1974" y="956"/>
                </a:cubicBezTo>
                <a:cubicBezTo>
                  <a:pt x="1974" y="953"/>
                  <a:pt x="1970" y="950"/>
                  <a:pt x="1966" y="950"/>
                </a:cubicBezTo>
                <a:close/>
                <a:moveTo>
                  <a:pt x="1944" y="969"/>
                </a:moveTo>
                <a:cubicBezTo>
                  <a:pt x="1940" y="969"/>
                  <a:pt x="1936" y="972"/>
                  <a:pt x="1936" y="976"/>
                </a:cubicBezTo>
                <a:cubicBezTo>
                  <a:pt x="1936" y="980"/>
                  <a:pt x="1940" y="983"/>
                  <a:pt x="1944" y="983"/>
                </a:cubicBezTo>
                <a:cubicBezTo>
                  <a:pt x="1948" y="983"/>
                  <a:pt x="1952" y="980"/>
                  <a:pt x="1952" y="976"/>
                </a:cubicBezTo>
                <a:cubicBezTo>
                  <a:pt x="1952" y="972"/>
                  <a:pt x="1948" y="969"/>
                  <a:pt x="1944" y="969"/>
                </a:cubicBezTo>
                <a:close/>
                <a:moveTo>
                  <a:pt x="1966" y="969"/>
                </a:moveTo>
                <a:cubicBezTo>
                  <a:pt x="1962" y="969"/>
                  <a:pt x="1959" y="972"/>
                  <a:pt x="1959" y="976"/>
                </a:cubicBezTo>
                <a:cubicBezTo>
                  <a:pt x="1959" y="980"/>
                  <a:pt x="1962" y="983"/>
                  <a:pt x="1966" y="983"/>
                </a:cubicBezTo>
                <a:cubicBezTo>
                  <a:pt x="1970" y="983"/>
                  <a:pt x="1974" y="980"/>
                  <a:pt x="1974" y="976"/>
                </a:cubicBezTo>
                <a:cubicBezTo>
                  <a:pt x="1974" y="972"/>
                  <a:pt x="1970" y="969"/>
                  <a:pt x="1966" y="969"/>
                </a:cubicBezTo>
                <a:close/>
                <a:moveTo>
                  <a:pt x="1944" y="988"/>
                </a:moveTo>
                <a:cubicBezTo>
                  <a:pt x="1940" y="988"/>
                  <a:pt x="1936" y="991"/>
                  <a:pt x="1936" y="995"/>
                </a:cubicBezTo>
                <a:cubicBezTo>
                  <a:pt x="1936" y="999"/>
                  <a:pt x="1940" y="1002"/>
                  <a:pt x="1944" y="1002"/>
                </a:cubicBezTo>
                <a:cubicBezTo>
                  <a:pt x="1948" y="1002"/>
                  <a:pt x="1952" y="999"/>
                  <a:pt x="1952" y="995"/>
                </a:cubicBezTo>
                <a:cubicBezTo>
                  <a:pt x="1952" y="991"/>
                  <a:pt x="1948" y="988"/>
                  <a:pt x="1944" y="988"/>
                </a:cubicBezTo>
                <a:close/>
              </a:path>
            </a:pathLst>
          </a:custGeom>
          <a:solidFill>
            <a:schemeClr val="bg1">
              <a:lumMod val="75000"/>
            </a:schemeClr>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2" name="Title 1"/>
          <p:cNvSpPr>
            <a:spLocks noGrp="1"/>
          </p:cNvSpPr>
          <p:nvPr>
            <p:ph type="title"/>
          </p:nvPr>
        </p:nvSpPr>
        <p:spPr/>
        <p:txBody>
          <a:bodyPr/>
          <a:lstStyle/>
          <a:p>
            <a:r>
              <a:rPr lang="en-US" dirty="0"/>
              <a:t>Reach where your datacenter </a:t>
            </a:r>
            <a:r>
              <a:rPr lang="en-US" dirty="0" smtClean="0"/>
              <a:t>won’t</a:t>
            </a:r>
            <a:endParaRPr lang="en-US" dirty="0"/>
          </a:p>
        </p:txBody>
      </p:sp>
      <p:sp>
        <p:nvSpPr>
          <p:cNvPr id="2513" name="Freeform 128"/>
          <p:cNvSpPr>
            <a:spLocks noChangeAspect="1"/>
          </p:cNvSpPr>
          <p:nvPr/>
        </p:nvSpPr>
        <p:spPr bwMode="black">
          <a:xfrm>
            <a:off x="763340" y="3935938"/>
            <a:ext cx="4151483" cy="2286070"/>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tx2"/>
          </a:solidFill>
          <a:extLst/>
        </p:spPr>
        <p:txBody>
          <a:bodyPr vert="horz" wrap="square" lIns="91440" tIns="45720" rIns="91440" bIns="45720" numCol="1" anchor="t" anchorCtr="0" compatLnSpc="1">
            <a:prstTxWarp prst="textNoShape">
              <a:avLst/>
            </a:prstTxWarp>
          </a:bodyPr>
          <a:lstStyle/>
          <a:p>
            <a:endParaRPr lang="en-US" dirty="0" smtClean="0">
              <a:solidFill>
                <a:srgbClr val="505050"/>
              </a:solidFill>
            </a:endParaRPr>
          </a:p>
          <a:p>
            <a:endParaRPr lang="en-US" dirty="0">
              <a:solidFill>
                <a:srgbClr val="505050"/>
              </a:solidFill>
            </a:endParaRPr>
          </a:p>
          <a:p>
            <a:endParaRPr lang="en-US" dirty="0" smtClean="0">
              <a:solidFill>
                <a:srgbClr val="505050"/>
              </a:solidFill>
            </a:endParaRPr>
          </a:p>
          <a:p>
            <a:endParaRPr lang="en-US" dirty="0">
              <a:solidFill>
                <a:srgbClr val="505050"/>
              </a:solidFill>
            </a:endParaRPr>
          </a:p>
          <a:p>
            <a:endParaRPr lang="en-US" dirty="0" smtClean="0">
              <a:solidFill>
                <a:srgbClr val="505050"/>
              </a:solidFill>
            </a:endParaRPr>
          </a:p>
          <a:p>
            <a:pPr>
              <a:spcBef>
                <a:spcPts val="600"/>
              </a:spcBef>
            </a:pPr>
            <a:r>
              <a:rPr lang="en-US" dirty="0" smtClean="0">
                <a:solidFill>
                  <a:srgbClr val="FFFFFF"/>
                </a:solidFill>
              </a:rPr>
              <a:t>    Microsoft Azure </a:t>
            </a:r>
            <a:br>
              <a:rPr lang="en-US" dirty="0" smtClean="0">
                <a:solidFill>
                  <a:srgbClr val="FFFFFF"/>
                </a:solidFill>
              </a:rPr>
            </a:br>
            <a:r>
              <a:rPr lang="en-US" dirty="0" smtClean="0">
                <a:solidFill>
                  <a:srgbClr val="FFFFFF"/>
                </a:solidFill>
              </a:rPr>
              <a:t>    Websites</a:t>
            </a:r>
            <a:endParaRPr lang="en-US" dirty="0">
              <a:solidFill>
                <a:srgbClr val="FFFFFF"/>
              </a:solidFill>
            </a:endParaRPr>
          </a:p>
        </p:txBody>
      </p:sp>
      <p:sp>
        <p:nvSpPr>
          <p:cNvPr id="2514" name="TextBox 2513"/>
          <p:cNvSpPr txBox="1"/>
          <p:nvPr/>
        </p:nvSpPr>
        <p:spPr>
          <a:xfrm>
            <a:off x="382116" y="1323100"/>
            <a:ext cx="4867632" cy="633022"/>
          </a:xfrm>
          <a:prstGeom prst="rect">
            <a:avLst/>
          </a:prstGeom>
          <a:noFill/>
        </p:spPr>
        <p:txBody>
          <a:bodyPr wrap="square" lIns="91440" tIns="146304" rIns="182880" bIns="146304" rtlCol="0">
            <a:noAutofit/>
          </a:bodyPr>
          <a:lstStyle/>
          <a:p>
            <a:pPr>
              <a:buSzPct val="80000"/>
            </a:pPr>
            <a:r>
              <a:rPr lang="en-US" sz="3200" spc="-50" dirty="0">
                <a:gradFill>
                  <a:gsLst>
                    <a:gs pos="2917">
                      <a:srgbClr val="00188F"/>
                    </a:gs>
                    <a:gs pos="30000">
                      <a:srgbClr val="00188F"/>
                    </a:gs>
                  </a:gsLst>
                  <a:lin ang="5400000" scaled="0"/>
                </a:gradFill>
                <a:latin typeface="Segoe UI Light"/>
              </a:rPr>
              <a:t>Websites with global </a:t>
            </a:r>
            <a:r>
              <a:rPr lang="en-US" sz="3200" spc="-50" dirty="0" smtClean="0">
                <a:gradFill>
                  <a:gsLst>
                    <a:gs pos="2917">
                      <a:srgbClr val="00188F"/>
                    </a:gs>
                    <a:gs pos="30000">
                      <a:srgbClr val="00188F"/>
                    </a:gs>
                  </a:gsLst>
                  <a:lin ang="5400000" scaled="0"/>
                </a:gradFill>
                <a:latin typeface="Segoe UI Light"/>
              </a:rPr>
              <a:t>reach</a:t>
            </a:r>
            <a:endParaRPr lang="en-US" sz="3200" spc="-50" dirty="0">
              <a:gradFill>
                <a:gsLst>
                  <a:gs pos="2917">
                    <a:srgbClr val="00188F"/>
                  </a:gs>
                  <a:gs pos="30000">
                    <a:srgbClr val="00188F"/>
                  </a:gs>
                </a:gsLst>
                <a:lin ang="5400000" scaled="0"/>
              </a:gradFill>
              <a:latin typeface="Segoe UI Light"/>
            </a:endParaRPr>
          </a:p>
        </p:txBody>
      </p:sp>
      <p:grpSp>
        <p:nvGrpSpPr>
          <p:cNvPr id="2544" name="Group 2543"/>
          <p:cNvGrpSpPr/>
          <p:nvPr/>
        </p:nvGrpSpPr>
        <p:grpSpPr>
          <a:xfrm>
            <a:off x="3021031" y="4704171"/>
            <a:ext cx="1121366" cy="1016167"/>
            <a:chOff x="3107328" y="4323837"/>
            <a:chExt cx="795338" cy="720725"/>
          </a:xfrm>
        </p:grpSpPr>
        <p:sp>
          <p:nvSpPr>
            <p:cNvPr id="2538" name="Freeform 128"/>
            <p:cNvSpPr>
              <a:spLocks noEditPoints="1"/>
            </p:cNvSpPr>
            <p:nvPr/>
          </p:nvSpPr>
          <p:spPr bwMode="black">
            <a:xfrm>
              <a:off x="3375042" y="4497249"/>
              <a:ext cx="259910" cy="228808"/>
            </a:xfrm>
            <a:custGeom>
              <a:avLst/>
              <a:gdLst>
                <a:gd name="T0" fmla="*/ 49 w 71"/>
                <a:gd name="T1" fmla="*/ 21 h 62"/>
                <a:gd name="T2" fmla="*/ 49 w 71"/>
                <a:gd name="T3" fmla="*/ 19 h 62"/>
                <a:gd name="T4" fmla="*/ 49 w 71"/>
                <a:gd name="T5" fmla="*/ 19 h 62"/>
                <a:gd name="T6" fmla="*/ 48 w 71"/>
                <a:gd name="T7" fmla="*/ 17 h 62"/>
                <a:gd name="T8" fmla="*/ 32 w 71"/>
                <a:gd name="T9" fmla="*/ 2 h 62"/>
                <a:gd name="T10" fmla="*/ 28 w 71"/>
                <a:gd name="T11" fmla="*/ 0 h 62"/>
                <a:gd name="T12" fmla="*/ 28 w 71"/>
                <a:gd name="T13" fmla="*/ 0 h 62"/>
                <a:gd name="T14" fmla="*/ 28 w 71"/>
                <a:gd name="T15" fmla="*/ 0 h 62"/>
                <a:gd name="T16" fmla="*/ 6 w 71"/>
                <a:gd name="T17" fmla="*/ 0 h 62"/>
                <a:gd name="T18" fmla="*/ 0 w 71"/>
                <a:gd name="T19" fmla="*/ 5 h 62"/>
                <a:gd name="T20" fmla="*/ 0 w 71"/>
                <a:gd name="T21" fmla="*/ 56 h 62"/>
                <a:gd name="T22" fmla="*/ 6 w 71"/>
                <a:gd name="T23" fmla="*/ 62 h 62"/>
                <a:gd name="T24" fmla="*/ 44 w 71"/>
                <a:gd name="T25" fmla="*/ 62 h 62"/>
                <a:gd name="T26" fmla="*/ 50 w 71"/>
                <a:gd name="T27" fmla="*/ 56 h 62"/>
                <a:gd name="T28" fmla="*/ 50 w 71"/>
                <a:gd name="T29" fmla="*/ 21 h 62"/>
                <a:gd name="T30" fmla="*/ 49 w 71"/>
                <a:gd name="T31" fmla="*/ 21 h 62"/>
                <a:gd name="T32" fmla="*/ 28 w 71"/>
                <a:gd name="T33" fmla="*/ 5 h 62"/>
                <a:gd name="T34" fmla="*/ 44 w 71"/>
                <a:gd name="T35" fmla="*/ 21 h 62"/>
                <a:gd name="T36" fmla="*/ 28 w 71"/>
                <a:gd name="T37" fmla="*/ 21 h 62"/>
                <a:gd name="T38" fmla="*/ 28 w 71"/>
                <a:gd name="T39" fmla="*/ 5 h 62"/>
                <a:gd name="T40" fmla="*/ 44 w 71"/>
                <a:gd name="T41" fmla="*/ 56 h 62"/>
                <a:gd name="T42" fmla="*/ 6 w 71"/>
                <a:gd name="T43" fmla="*/ 56 h 62"/>
                <a:gd name="T44" fmla="*/ 6 w 71"/>
                <a:gd name="T45" fmla="*/ 5 h 62"/>
                <a:gd name="T46" fmla="*/ 23 w 71"/>
                <a:gd name="T47" fmla="*/ 5 h 62"/>
                <a:gd name="T48" fmla="*/ 23 w 71"/>
                <a:gd name="T49" fmla="*/ 21 h 62"/>
                <a:gd name="T50" fmla="*/ 28 w 71"/>
                <a:gd name="T51" fmla="*/ 27 h 62"/>
                <a:gd name="T52" fmla="*/ 44 w 71"/>
                <a:gd name="T53" fmla="*/ 27 h 62"/>
                <a:gd name="T54" fmla="*/ 44 w 71"/>
                <a:gd name="T55" fmla="*/ 56 h 62"/>
                <a:gd name="T56" fmla="*/ 58 w 71"/>
                <a:gd name="T57" fmla="*/ 14 h 62"/>
                <a:gd name="T58" fmla="*/ 60 w 71"/>
                <a:gd name="T59" fmla="*/ 19 h 62"/>
                <a:gd name="T60" fmla="*/ 60 w 71"/>
                <a:gd name="T61" fmla="*/ 56 h 62"/>
                <a:gd name="T62" fmla="*/ 55 w 71"/>
                <a:gd name="T63" fmla="*/ 62 h 62"/>
                <a:gd name="T64" fmla="*/ 53 w 71"/>
                <a:gd name="T65" fmla="*/ 62 h 62"/>
                <a:gd name="T66" fmla="*/ 55 w 71"/>
                <a:gd name="T67" fmla="*/ 57 h 62"/>
                <a:gd name="T68" fmla="*/ 55 w 71"/>
                <a:gd name="T69" fmla="*/ 21 h 62"/>
                <a:gd name="T70" fmla="*/ 53 w 71"/>
                <a:gd name="T71" fmla="*/ 15 h 62"/>
                <a:gd name="T72" fmla="*/ 37 w 71"/>
                <a:gd name="T73" fmla="*/ 0 h 62"/>
                <a:gd name="T74" fmla="*/ 37 w 71"/>
                <a:gd name="T75" fmla="*/ 0 h 62"/>
                <a:gd name="T76" fmla="*/ 39 w 71"/>
                <a:gd name="T77" fmla="*/ 0 h 62"/>
                <a:gd name="T78" fmla="*/ 40 w 71"/>
                <a:gd name="T79" fmla="*/ 0 h 62"/>
                <a:gd name="T80" fmla="*/ 47 w 71"/>
                <a:gd name="T81" fmla="*/ 3 h 62"/>
                <a:gd name="T82" fmla="*/ 58 w 71"/>
                <a:gd name="T83" fmla="*/ 14 h 62"/>
                <a:gd name="T84" fmla="*/ 69 w 71"/>
                <a:gd name="T85" fmla="*/ 13 h 62"/>
                <a:gd name="T86" fmla="*/ 71 w 71"/>
                <a:gd name="T87" fmla="*/ 17 h 62"/>
                <a:gd name="T88" fmla="*/ 71 w 71"/>
                <a:gd name="T89" fmla="*/ 56 h 62"/>
                <a:gd name="T90" fmla="*/ 65 w 71"/>
                <a:gd name="T91" fmla="*/ 62 h 62"/>
                <a:gd name="T92" fmla="*/ 64 w 71"/>
                <a:gd name="T93" fmla="*/ 62 h 62"/>
                <a:gd name="T94" fmla="*/ 65 w 71"/>
                <a:gd name="T95" fmla="*/ 57 h 62"/>
                <a:gd name="T96" fmla="*/ 65 w 71"/>
                <a:gd name="T97" fmla="*/ 18 h 62"/>
                <a:gd name="T98" fmla="*/ 64 w 71"/>
                <a:gd name="T99" fmla="*/ 14 h 62"/>
                <a:gd name="T100" fmla="*/ 50 w 71"/>
                <a:gd name="T101" fmla="*/ 0 h 62"/>
                <a:gd name="T102" fmla="*/ 50 w 71"/>
                <a:gd name="T103" fmla="*/ 0 h 62"/>
                <a:gd name="T104" fmla="*/ 51 w 71"/>
                <a:gd name="T105" fmla="*/ 0 h 62"/>
                <a:gd name="T106" fmla="*/ 52 w 71"/>
                <a:gd name="T107" fmla="*/ 0 h 62"/>
                <a:gd name="T108" fmla="*/ 59 w 71"/>
                <a:gd name="T109" fmla="*/ 3 h 62"/>
                <a:gd name="T110" fmla="*/ 69 w 71"/>
                <a:gd name="T111" fmla="*/ 13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1" h="62">
                  <a:moveTo>
                    <a:pt x="49" y="21"/>
                  </a:moveTo>
                  <a:cubicBezTo>
                    <a:pt x="49" y="20"/>
                    <a:pt x="49" y="20"/>
                    <a:pt x="49" y="19"/>
                  </a:cubicBezTo>
                  <a:cubicBezTo>
                    <a:pt x="49" y="19"/>
                    <a:pt x="49" y="19"/>
                    <a:pt x="49" y="19"/>
                  </a:cubicBezTo>
                  <a:cubicBezTo>
                    <a:pt x="49" y="18"/>
                    <a:pt x="48" y="18"/>
                    <a:pt x="48" y="17"/>
                  </a:cubicBezTo>
                  <a:cubicBezTo>
                    <a:pt x="32" y="2"/>
                    <a:pt x="32" y="2"/>
                    <a:pt x="32" y="2"/>
                  </a:cubicBezTo>
                  <a:cubicBezTo>
                    <a:pt x="31" y="0"/>
                    <a:pt x="30" y="0"/>
                    <a:pt x="28" y="0"/>
                  </a:cubicBezTo>
                  <a:cubicBezTo>
                    <a:pt x="28" y="0"/>
                    <a:pt x="28" y="0"/>
                    <a:pt x="28" y="0"/>
                  </a:cubicBezTo>
                  <a:cubicBezTo>
                    <a:pt x="28" y="0"/>
                    <a:pt x="28" y="0"/>
                    <a:pt x="28" y="0"/>
                  </a:cubicBezTo>
                  <a:cubicBezTo>
                    <a:pt x="6" y="0"/>
                    <a:pt x="6" y="0"/>
                    <a:pt x="6" y="0"/>
                  </a:cubicBezTo>
                  <a:cubicBezTo>
                    <a:pt x="3" y="0"/>
                    <a:pt x="0" y="2"/>
                    <a:pt x="0" y="5"/>
                  </a:cubicBezTo>
                  <a:cubicBezTo>
                    <a:pt x="0" y="56"/>
                    <a:pt x="0" y="56"/>
                    <a:pt x="0" y="56"/>
                  </a:cubicBezTo>
                  <a:cubicBezTo>
                    <a:pt x="0" y="59"/>
                    <a:pt x="3" y="62"/>
                    <a:pt x="6" y="62"/>
                  </a:cubicBezTo>
                  <a:cubicBezTo>
                    <a:pt x="44" y="62"/>
                    <a:pt x="44" y="62"/>
                    <a:pt x="44" y="62"/>
                  </a:cubicBezTo>
                  <a:cubicBezTo>
                    <a:pt x="47" y="62"/>
                    <a:pt x="50" y="59"/>
                    <a:pt x="50" y="56"/>
                  </a:cubicBezTo>
                  <a:cubicBezTo>
                    <a:pt x="50" y="21"/>
                    <a:pt x="50" y="21"/>
                    <a:pt x="50" y="21"/>
                  </a:cubicBezTo>
                  <a:cubicBezTo>
                    <a:pt x="50" y="21"/>
                    <a:pt x="49" y="21"/>
                    <a:pt x="49" y="21"/>
                  </a:cubicBezTo>
                  <a:close/>
                  <a:moveTo>
                    <a:pt x="28" y="5"/>
                  </a:moveTo>
                  <a:cubicBezTo>
                    <a:pt x="44" y="21"/>
                    <a:pt x="44" y="21"/>
                    <a:pt x="44" y="21"/>
                  </a:cubicBezTo>
                  <a:cubicBezTo>
                    <a:pt x="28" y="21"/>
                    <a:pt x="28" y="21"/>
                    <a:pt x="28" y="21"/>
                  </a:cubicBezTo>
                  <a:lnTo>
                    <a:pt x="28" y="5"/>
                  </a:lnTo>
                  <a:close/>
                  <a:moveTo>
                    <a:pt x="44" y="56"/>
                  </a:moveTo>
                  <a:cubicBezTo>
                    <a:pt x="6" y="56"/>
                    <a:pt x="6" y="56"/>
                    <a:pt x="6" y="56"/>
                  </a:cubicBezTo>
                  <a:cubicBezTo>
                    <a:pt x="6" y="5"/>
                    <a:pt x="6" y="5"/>
                    <a:pt x="6" y="5"/>
                  </a:cubicBezTo>
                  <a:cubicBezTo>
                    <a:pt x="23" y="5"/>
                    <a:pt x="23" y="5"/>
                    <a:pt x="23" y="5"/>
                  </a:cubicBezTo>
                  <a:cubicBezTo>
                    <a:pt x="23" y="21"/>
                    <a:pt x="23" y="21"/>
                    <a:pt x="23" y="21"/>
                  </a:cubicBezTo>
                  <a:cubicBezTo>
                    <a:pt x="23" y="24"/>
                    <a:pt x="25" y="27"/>
                    <a:pt x="28" y="27"/>
                  </a:cubicBezTo>
                  <a:cubicBezTo>
                    <a:pt x="44" y="27"/>
                    <a:pt x="44" y="27"/>
                    <a:pt x="44" y="27"/>
                  </a:cubicBezTo>
                  <a:lnTo>
                    <a:pt x="44" y="56"/>
                  </a:lnTo>
                  <a:close/>
                  <a:moveTo>
                    <a:pt x="58" y="14"/>
                  </a:moveTo>
                  <a:cubicBezTo>
                    <a:pt x="59" y="15"/>
                    <a:pt x="60" y="17"/>
                    <a:pt x="60" y="19"/>
                  </a:cubicBezTo>
                  <a:cubicBezTo>
                    <a:pt x="60" y="56"/>
                    <a:pt x="60" y="56"/>
                    <a:pt x="60" y="56"/>
                  </a:cubicBezTo>
                  <a:cubicBezTo>
                    <a:pt x="60" y="59"/>
                    <a:pt x="58" y="62"/>
                    <a:pt x="55" y="62"/>
                  </a:cubicBezTo>
                  <a:cubicBezTo>
                    <a:pt x="53" y="62"/>
                    <a:pt x="53" y="62"/>
                    <a:pt x="53" y="62"/>
                  </a:cubicBezTo>
                  <a:cubicBezTo>
                    <a:pt x="54" y="60"/>
                    <a:pt x="55" y="59"/>
                    <a:pt x="55" y="57"/>
                  </a:cubicBezTo>
                  <a:cubicBezTo>
                    <a:pt x="55" y="21"/>
                    <a:pt x="55" y="21"/>
                    <a:pt x="55" y="21"/>
                  </a:cubicBezTo>
                  <a:cubicBezTo>
                    <a:pt x="55" y="19"/>
                    <a:pt x="54" y="17"/>
                    <a:pt x="53" y="15"/>
                  </a:cubicBezTo>
                  <a:cubicBezTo>
                    <a:pt x="37" y="0"/>
                    <a:pt x="37" y="0"/>
                    <a:pt x="37" y="0"/>
                  </a:cubicBezTo>
                  <a:cubicBezTo>
                    <a:pt x="37" y="0"/>
                    <a:pt x="37" y="0"/>
                    <a:pt x="37" y="0"/>
                  </a:cubicBezTo>
                  <a:cubicBezTo>
                    <a:pt x="39" y="0"/>
                    <a:pt x="39" y="0"/>
                    <a:pt x="39" y="0"/>
                  </a:cubicBezTo>
                  <a:cubicBezTo>
                    <a:pt x="40" y="0"/>
                    <a:pt x="40" y="0"/>
                    <a:pt x="40" y="0"/>
                  </a:cubicBezTo>
                  <a:cubicBezTo>
                    <a:pt x="41" y="0"/>
                    <a:pt x="44" y="0"/>
                    <a:pt x="47" y="3"/>
                  </a:cubicBezTo>
                  <a:cubicBezTo>
                    <a:pt x="58" y="14"/>
                    <a:pt x="58" y="14"/>
                    <a:pt x="58" y="14"/>
                  </a:cubicBezTo>
                  <a:moveTo>
                    <a:pt x="69" y="13"/>
                  </a:moveTo>
                  <a:cubicBezTo>
                    <a:pt x="70" y="14"/>
                    <a:pt x="71" y="16"/>
                    <a:pt x="71" y="17"/>
                  </a:cubicBezTo>
                  <a:cubicBezTo>
                    <a:pt x="71" y="56"/>
                    <a:pt x="71" y="56"/>
                    <a:pt x="71" y="56"/>
                  </a:cubicBezTo>
                  <a:cubicBezTo>
                    <a:pt x="71" y="59"/>
                    <a:pt x="68" y="62"/>
                    <a:pt x="65" y="62"/>
                  </a:cubicBezTo>
                  <a:cubicBezTo>
                    <a:pt x="64" y="62"/>
                    <a:pt x="64" y="62"/>
                    <a:pt x="64" y="62"/>
                  </a:cubicBezTo>
                  <a:cubicBezTo>
                    <a:pt x="65" y="60"/>
                    <a:pt x="65" y="59"/>
                    <a:pt x="65" y="57"/>
                  </a:cubicBezTo>
                  <a:cubicBezTo>
                    <a:pt x="65" y="18"/>
                    <a:pt x="65" y="18"/>
                    <a:pt x="65" y="18"/>
                  </a:cubicBezTo>
                  <a:cubicBezTo>
                    <a:pt x="65" y="17"/>
                    <a:pt x="65" y="15"/>
                    <a:pt x="64" y="14"/>
                  </a:cubicBezTo>
                  <a:cubicBezTo>
                    <a:pt x="50" y="0"/>
                    <a:pt x="50" y="0"/>
                    <a:pt x="50" y="0"/>
                  </a:cubicBezTo>
                  <a:cubicBezTo>
                    <a:pt x="50" y="0"/>
                    <a:pt x="50" y="0"/>
                    <a:pt x="50" y="0"/>
                  </a:cubicBezTo>
                  <a:cubicBezTo>
                    <a:pt x="51" y="0"/>
                    <a:pt x="51" y="0"/>
                    <a:pt x="51" y="0"/>
                  </a:cubicBezTo>
                  <a:cubicBezTo>
                    <a:pt x="52" y="0"/>
                    <a:pt x="52" y="0"/>
                    <a:pt x="52" y="0"/>
                  </a:cubicBezTo>
                  <a:cubicBezTo>
                    <a:pt x="54" y="0"/>
                    <a:pt x="56" y="0"/>
                    <a:pt x="59" y="3"/>
                  </a:cubicBezTo>
                  <a:cubicBezTo>
                    <a:pt x="69" y="13"/>
                    <a:pt x="69" y="13"/>
                    <a:pt x="69" y="13"/>
                  </a:cubicBezTo>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defTabSz="914224"/>
              <a:endParaRPr lang="en-US">
                <a:solidFill>
                  <a:srgbClr val="FFFFFF"/>
                </a:solidFill>
              </a:endParaRPr>
            </a:p>
          </p:txBody>
        </p:sp>
        <p:grpSp>
          <p:nvGrpSpPr>
            <p:cNvPr id="2540" name="Group 2539"/>
            <p:cNvGrpSpPr/>
            <p:nvPr/>
          </p:nvGrpSpPr>
          <p:grpSpPr>
            <a:xfrm>
              <a:off x="3107328" y="4323837"/>
              <a:ext cx="795338" cy="720725"/>
              <a:chOff x="6897688" y="2274888"/>
              <a:chExt cx="795338" cy="720725"/>
            </a:xfrm>
            <a:solidFill>
              <a:srgbClr val="FFFFFF"/>
            </a:solidFill>
          </p:grpSpPr>
          <p:sp>
            <p:nvSpPr>
              <p:cNvPr id="2541" name="Freeform 105"/>
              <p:cNvSpPr>
                <a:spLocks noEditPoints="1"/>
              </p:cNvSpPr>
              <p:nvPr/>
            </p:nvSpPr>
            <p:spPr bwMode="auto">
              <a:xfrm>
                <a:off x="6897688" y="2274888"/>
                <a:ext cx="795338" cy="598488"/>
              </a:xfrm>
              <a:custGeom>
                <a:avLst/>
                <a:gdLst>
                  <a:gd name="T0" fmla="*/ 358 w 378"/>
                  <a:gd name="T1" fmla="*/ 0 h 285"/>
                  <a:gd name="T2" fmla="*/ 20 w 378"/>
                  <a:gd name="T3" fmla="*/ 0 h 285"/>
                  <a:gd name="T4" fmla="*/ 0 w 378"/>
                  <a:gd name="T5" fmla="*/ 20 h 285"/>
                  <a:gd name="T6" fmla="*/ 0 w 378"/>
                  <a:gd name="T7" fmla="*/ 265 h 285"/>
                  <a:gd name="T8" fmla="*/ 20 w 378"/>
                  <a:gd name="T9" fmla="*/ 285 h 285"/>
                  <a:gd name="T10" fmla="*/ 358 w 378"/>
                  <a:gd name="T11" fmla="*/ 285 h 285"/>
                  <a:gd name="T12" fmla="*/ 378 w 378"/>
                  <a:gd name="T13" fmla="*/ 265 h 285"/>
                  <a:gd name="T14" fmla="*/ 378 w 378"/>
                  <a:gd name="T15" fmla="*/ 20 h 285"/>
                  <a:gd name="T16" fmla="*/ 358 w 378"/>
                  <a:gd name="T17" fmla="*/ 0 h 285"/>
                  <a:gd name="T18" fmla="*/ 189 w 378"/>
                  <a:gd name="T19" fmla="*/ 273 h 285"/>
                  <a:gd name="T20" fmla="*/ 177 w 378"/>
                  <a:gd name="T21" fmla="*/ 261 h 285"/>
                  <a:gd name="T22" fmla="*/ 189 w 378"/>
                  <a:gd name="T23" fmla="*/ 249 h 285"/>
                  <a:gd name="T24" fmla="*/ 201 w 378"/>
                  <a:gd name="T25" fmla="*/ 261 h 285"/>
                  <a:gd name="T26" fmla="*/ 189 w 378"/>
                  <a:gd name="T27" fmla="*/ 273 h 285"/>
                  <a:gd name="T28" fmla="*/ 348 w 378"/>
                  <a:gd name="T29" fmla="*/ 234 h 285"/>
                  <a:gd name="T30" fmla="*/ 344 w 378"/>
                  <a:gd name="T31" fmla="*/ 238 h 285"/>
                  <a:gd name="T32" fmla="*/ 34 w 378"/>
                  <a:gd name="T33" fmla="*/ 238 h 285"/>
                  <a:gd name="T34" fmla="*/ 30 w 378"/>
                  <a:gd name="T35" fmla="*/ 234 h 285"/>
                  <a:gd name="T36" fmla="*/ 30 w 378"/>
                  <a:gd name="T37" fmla="*/ 34 h 285"/>
                  <a:gd name="T38" fmla="*/ 34 w 378"/>
                  <a:gd name="T39" fmla="*/ 30 h 285"/>
                  <a:gd name="T40" fmla="*/ 344 w 378"/>
                  <a:gd name="T41" fmla="*/ 30 h 285"/>
                  <a:gd name="T42" fmla="*/ 348 w 378"/>
                  <a:gd name="T43" fmla="*/ 34 h 285"/>
                  <a:gd name="T44" fmla="*/ 348 w 378"/>
                  <a:gd name="T45" fmla="*/ 234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78" h="285">
                    <a:moveTo>
                      <a:pt x="358" y="0"/>
                    </a:moveTo>
                    <a:cubicBezTo>
                      <a:pt x="20" y="0"/>
                      <a:pt x="20" y="0"/>
                      <a:pt x="20" y="0"/>
                    </a:cubicBezTo>
                    <a:cubicBezTo>
                      <a:pt x="9" y="0"/>
                      <a:pt x="0" y="9"/>
                      <a:pt x="0" y="20"/>
                    </a:cubicBezTo>
                    <a:cubicBezTo>
                      <a:pt x="0" y="265"/>
                      <a:pt x="0" y="265"/>
                      <a:pt x="0" y="265"/>
                    </a:cubicBezTo>
                    <a:cubicBezTo>
                      <a:pt x="0" y="276"/>
                      <a:pt x="9" y="285"/>
                      <a:pt x="20" y="285"/>
                    </a:cubicBezTo>
                    <a:cubicBezTo>
                      <a:pt x="358" y="285"/>
                      <a:pt x="358" y="285"/>
                      <a:pt x="358" y="285"/>
                    </a:cubicBezTo>
                    <a:cubicBezTo>
                      <a:pt x="369" y="285"/>
                      <a:pt x="378" y="276"/>
                      <a:pt x="378" y="265"/>
                    </a:cubicBezTo>
                    <a:cubicBezTo>
                      <a:pt x="378" y="20"/>
                      <a:pt x="378" y="20"/>
                      <a:pt x="378" y="20"/>
                    </a:cubicBezTo>
                    <a:cubicBezTo>
                      <a:pt x="378" y="9"/>
                      <a:pt x="369" y="0"/>
                      <a:pt x="358" y="0"/>
                    </a:cubicBezTo>
                    <a:close/>
                    <a:moveTo>
                      <a:pt x="189" y="273"/>
                    </a:moveTo>
                    <a:cubicBezTo>
                      <a:pt x="183" y="273"/>
                      <a:pt x="177" y="268"/>
                      <a:pt x="177" y="261"/>
                    </a:cubicBezTo>
                    <a:cubicBezTo>
                      <a:pt x="177" y="255"/>
                      <a:pt x="183" y="249"/>
                      <a:pt x="189" y="249"/>
                    </a:cubicBezTo>
                    <a:cubicBezTo>
                      <a:pt x="196" y="249"/>
                      <a:pt x="201" y="255"/>
                      <a:pt x="201" y="261"/>
                    </a:cubicBezTo>
                    <a:cubicBezTo>
                      <a:pt x="201" y="268"/>
                      <a:pt x="196" y="273"/>
                      <a:pt x="189" y="273"/>
                    </a:cubicBezTo>
                    <a:close/>
                    <a:moveTo>
                      <a:pt x="348" y="234"/>
                    </a:moveTo>
                    <a:cubicBezTo>
                      <a:pt x="348" y="236"/>
                      <a:pt x="347" y="238"/>
                      <a:pt x="344" y="238"/>
                    </a:cubicBezTo>
                    <a:cubicBezTo>
                      <a:pt x="34" y="238"/>
                      <a:pt x="34" y="238"/>
                      <a:pt x="34" y="238"/>
                    </a:cubicBezTo>
                    <a:cubicBezTo>
                      <a:pt x="32" y="238"/>
                      <a:pt x="30" y="236"/>
                      <a:pt x="30" y="234"/>
                    </a:cubicBezTo>
                    <a:cubicBezTo>
                      <a:pt x="30" y="34"/>
                      <a:pt x="30" y="34"/>
                      <a:pt x="30" y="34"/>
                    </a:cubicBezTo>
                    <a:cubicBezTo>
                      <a:pt x="30" y="32"/>
                      <a:pt x="32" y="30"/>
                      <a:pt x="34" y="30"/>
                    </a:cubicBezTo>
                    <a:cubicBezTo>
                      <a:pt x="344" y="30"/>
                      <a:pt x="344" y="30"/>
                      <a:pt x="344" y="30"/>
                    </a:cubicBezTo>
                    <a:cubicBezTo>
                      <a:pt x="347" y="30"/>
                      <a:pt x="348" y="32"/>
                      <a:pt x="348" y="34"/>
                    </a:cubicBezTo>
                    <a:lnTo>
                      <a:pt x="348" y="2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2542" name="Freeform 106"/>
              <p:cNvSpPr>
                <a:spLocks/>
              </p:cNvSpPr>
              <p:nvPr/>
            </p:nvSpPr>
            <p:spPr bwMode="auto">
              <a:xfrm>
                <a:off x="7137400" y="2898775"/>
                <a:ext cx="317500" cy="96838"/>
              </a:xfrm>
              <a:custGeom>
                <a:avLst/>
                <a:gdLst>
                  <a:gd name="T0" fmla="*/ 130 w 151"/>
                  <a:gd name="T1" fmla="*/ 0 h 46"/>
                  <a:gd name="T2" fmla="*/ 20 w 151"/>
                  <a:gd name="T3" fmla="*/ 0 h 46"/>
                  <a:gd name="T4" fmla="*/ 0 w 151"/>
                  <a:gd name="T5" fmla="*/ 34 h 46"/>
                  <a:gd name="T6" fmla="*/ 0 w 151"/>
                  <a:gd name="T7" fmla="*/ 46 h 46"/>
                  <a:gd name="T8" fmla="*/ 151 w 151"/>
                  <a:gd name="T9" fmla="*/ 46 h 46"/>
                  <a:gd name="T10" fmla="*/ 151 w 151"/>
                  <a:gd name="T11" fmla="*/ 34 h 46"/>
                  <a:gd name="T12" fmla="*/ 130 w 151"/>
                  <a:gd name="T13" fmla="*/ 0 h 46"/>
                </a:gdLst>
                <a:ahLst/>
                <a:cxnLst>
                  <a:cxn ang="0">
                    <a:pos x="T0" y="T1"/>
                  </a:cxn>
                  <a:cxn ang="0">
                    <a:pos x="T2" y="T3"/>
                  </a:cxn>
                  <a:cxn ang="0">
                    <a:pos x="T4" y="T5"/>
                  </a:cxn>
                  <a:cxn ang="0">
                    <a:pos x="T6" y="T7"/>
                  </a:cxn>
                  <a:cxn ang="0">
                    <a:pos x="T8" y="T9"/>
                  </a:cxn>
                  <a:cxn ang="0">
                    <a:pos x="T10" y="T11"/>
                  </a:cxn>
                  <a:cxn ang="0">
                    <a:pos x="T12" y="T13"/>
                  </a:cxn>
                </a:cxnLst>
                <a:rect l="0" t="0" r="r" b="b"/>
                <a:pathLst>
                  <a:path w="151" h="46">
                    <a:moveTo>
                      <a:pt x="130" y="0"/>
                    </a:moveTo>
                    <a:cubicBezTo>
                      <a:pt x="20" y="0"/>
                      <a:pt x="20" y="0"/>
                      <a:pt x="20" y="0"/>
                    </a:cubicBezTo>
                    <a:cubicBezTo>
                      <a:pt x="29" y="10"/>
                      <a:pt x="24" y="28"/>
                      <a:pt x="0" y="34"/>
                    </a:cubicBezTo>
                    <a:cubicBezTo>
                      <a:pt x="0" y="46"/>
                      <a:pt x="0" y="46"/>
                      <a:pt x="0" y="46"/>
                    </a:cubicBezTo>
                    <a:cubicBezTo>
                      <a:pt x="151" y="46"/>
                      <a:pt x="151" y="46"/>
                      <a:pt x="151" y="46"/>
                    </a:cubicBezTo>
                    <a:cubicBezTo>
                      <a:pt x="151" y="34"/>
                      <a:pt x="151" y="34"/>
                      <a:pt x="151" y="34"/>
                    </a:cubicBezTo>
                    <a:cubicBezTo>
                      <a:pt x="127" y="28"/>
                      <a:pt x="121" y="10"/>
                      <a:pt x="13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grpSp>
      <p:grpSp>
        <p:nvGrpSpPr>
          <p:cNvPr id="2522" name="Group 2521"/>
          <p:cNvGrpSpPr/>
          <p:nvPr/>
        </p:nvGrpSpPr>
        <p:grpSpPr>
          <a:xfrm flipH="1">
            <a:off x="6151942" y="3414950"/>
            <a:ext cx="447296" cy="447296"/>
            <a:chOff x="6121907" y="3393428"/>
            <a:chExt cx="447296" cy="447296"/>
          </a:xfrm>
        </p:grpSpPr>
        <p:sp>
          <p:nvSpPr>
            <p:cNvPr id="2480" name="Flowchart: Off-page Connector 2479"/>
            <p:cNvSpPr/>
            <p:nvPr/>
          </p:nvSpPr>
          <p:spPr bwMode="auto">
            <a:xfrm rot="5400000">
              <a:off x="6121907" y="3393428"/>
              <a:ext cx="447296" cy="447296"/>
            </a:xfrm>
            <a:prstGeom prst="flowChartOffpageConnector">
              <a:avLst/>
            </a:prstGeom>
            <a:solidFill>
              <a:srgbClr val="FFFFFF"/>
            </a:solidFill>
            <a:ln w="38100">
              <a:solidFill>
                <a:schemeClr val="tx2"/>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rgbClr val="EFEFEF"/>
                    </a:gs>
                    <a:gs pos="10417">
                      <a:srgbClr val="EFEFEF"/>
                    </a:gs>
                  </a:gsLst>
                  <a:lin ang="5400000" scaled="0"/>
                </a:gradFill>
              </a:endParaRPr>
            </a:p>
          </p:txBody>
        </p:sp>
        <p:grpSp>
          <p:nvGrpSpPr>
            <p:cNvPr id="2475" name="Group 2474"/>
            <p:cNvGrpSpPr/>
            <p:nvPr/>
          </p:nvGrpSpPr>
          <p:grpSpPr>
            <a:xfrm>
              <a:off x="6289059" y="3471686"/>
              <a:ext cx="170905" cy="295269"/>
              <a:chOff x="776288" y="551966"/>
              <a:chExt cx="355599" cy="614363"/>
            </a:xfrm>
            <a:solidFill>
              <a:schemeClr val="tx1"/>
            </a:solidFill>
          </p:grpSpPr>
          <p:sp>
            <p:nvSpPr>
              <p:cNvPr id="2478" name="Freeform 59"/>
              <p:cNvSpPr>
                <a:spLocks/>
              </p:cNvSpPr>
              <p:nvPr/>
            </p:nvSpPr>
            <p:spPr bwMode="auto">
              <a:xfrm>
                <a:off x="858837" y="551966"/>
                <a:ext cx="190499" cy="239712"/>
              </a:xfrm>
              <a:custGeom>
                <a:avLst/>
                <a:gdLst>
                  <a:gd name="T0" fmla="*/ 76 w 93"/>
                  <a:gd name="T1" fmla="*/ 110 h 117"/>
                  <a:gd name="T2" fmla="*/ 76 w 93"/>
                  <a:gd name="T3" fmla="*/ 96 h 117"/>
                  <a:gd name="T4" fmla="*/ 84 w 93"/>
                  <a:gd name="T5" fmla="*/ 81 h 117"/>
                  <a:gd name="T6" fmla="*/ 91 w 93"/>
                  <a:gd name="T7" fmla="*/ 73 h 117"/>
                  <a:gd name="T8" fmla="*/ 92 w 93"/>
                  <a:gd name="T9" fmla="*/ 59 h 117"/>
                  <a:gd name="T10" fmla="*/ 88 w 93"/>
                  <a:gd name="T11" fmla="*/ 50 h 117"/>
                  <a:gd name="T12" fmla="*/ 46 w 93"/>
                  <a:gd name="T13" fmla="*/ 0 h 117"/>
                  <a:gd name="T14" fmla="*/ 4 w 93"/>
                  <a:gd name="T15" fmla="*/ 50 h 117"/>
                  <a:gd name="T16" fmla="*/ 0 w 93"/>
                  <a:gd name="T17" fmla="*/ 59 h 117"/>
                  <a:gd name="T18" fmla="*/ 2 w 93"/>
                  <a:gd name="T19" fmla="*/ 73 h 117"/>
                  <a:gd name="T20" fmla="*/ 9 w 93"/>
                  <a:gd name="T21" fmla="*/ 81 h 117"/>
                  <a:gd name="T22" fmla="*/ 16 w 93"/>
                  <a:gd name="T23" fmla="*/ 96 h 117"/>
                  <a:gd name="T24" fmla="*/ 16 w 93"/>
                  <a:gd name="T25" fmla="*/ 110 h 117"/>
                  <a:gd name="T26" fmla="*/ 46 w 93"/>
                  <a:gd name="T27" fmla="*/ 117 h 117"/>
                  <a:gd name="T28" fmla="*/ 76 w 93"/>
                  <a:gd name="T29" fmla="*/ 110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3" h="117">
                    <a:moveTo>
                      <a:pt x="76" y="110"/>
                    </a:moveTo>
                    <a:cubicBezTo>
                      <a:pt x="76" y="96"/>
                      <a:pt x="76" y="96"/>
                      <a:pt x="76" y="96"/>
                    </a:cubicBezTo>
                    <a:cubicBezTo>
                      <a:pt x="79" y="92"/>
                      <a:pt x="82" y="87"/>
                      <a:pt x="84" y="81"/>
                    </a:cubicBezTo>
                    <a:cubicBezTo>
                      <a:pt x="87" y="80"/>
                      <a:pt x="90" y="77"/>
                      <a:pt x="91" y="73"/>
                    </a:cubicBezTo>
                    <a:cubicBezTo>
                      <a:pt x="92" y="59"/>
                      <a:pt x="92" y="59"/>
                      <a:pt x="92" y="59"/>
                    </a:cubicBezTo>
                    <a:cubicBezTo>
                      <a:pt x="93" y="55"/>
                      <a:pt x="91" y="52"/>
                      <a:pt x="88" y="50"/>
                    </a:cubicBezTo>
                    <a:cubicBezTo>
                      <a:pt x="88" y="18"/>
                      <a:pt x="77" y="0"/>
                      <a:pt x="46" y="0"/>
                    </a:cubicBezTo>
                    <a:cubicBezTo>
                      <a:pt x="15" y="0"/>
                      <a:pt x="5" y="18"/>
                      <a:pt x="4" y="50"/>
                    </a:cubicBezTo>
                    <a:cubicBezTo>
                      <a:pt x="1" y="52"/>
                      <a:pt x="0" y="55"/>
                      <a:pt x="0" y="59"/>
                    </a:cubicBezTo>
                    <a:cubicBezTo>
                      <a:pt x="2" y="73"/>
                      <a:pt x="2" y="73"/>
                      <a:pt x="2" y="73"/>
                    </a:cubicBezTo>
                    <a:cubicBezTo>
                      <a:pt x="2" y="77"/>
                      <a:pt x="5" y="80"/>
                      <a:pt x="9" y="81"/>
                    </a:cubicBezTo>
                    <a:cubicBezTo>
                      <a:pt x="11" y="87"/>
                      <a:pt x="13" y="92"/>
                      <a:pt x="16" y="96"/>
                    </a:cubicBezTo>
                    <a:cubicBezTo>
                      <a:pt x="16" y="110"/>
                      <a:pt x="16" y="110"/>
                      <a:pt x="16" y="110"/>
                    </a:cubicBezTo>
                    <a:cubicBezTo>
                      <a:pt x="27" y="115"/>
                      <a:pt x="37" y="117"/>
                      <a:pt x="46" y="117"/>
                    </a:cubicBezTo>
                    <a:cubicBezTo>
                      <a:pt x="55" y="117"/>
                      <a:pt x="65" y="115"/>
                      <a:pt x="76" y="110"/>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2479" name="Freeform 60"/>
              <p:cNvSpPr>
                <a:spLocks/>
              </p:cNvSpPr>
              <p:nvPr/>
            </p:nvSpPr>
            <p:spPr bwMode="auto">
              <a:xfrm>
                <a:off x="776288" y="788505"/>
                <a:ext cx="355599" cy="377824"/>
              </a:xfrm>
              <a:custGeom>
                <a:avLst/>
                <a:gdLst>
                  <a:gd name="T0" fmla="*/ 170 w 174"/>
                  <a:gd name="T1" fmla="*/ 25 h 184"/>
                  <a:gd name="T2" fmla="*/ 123 w 174"/>
                  <a:gd name="T3" fmla="*/ 0 h 184"/>
                  <a:gd name="T4" fmla="*/ 117 w 174"/>
                  <a:gd name="T5" fmla="*/ 17 h 184"/>
                  <a:gd name="T6" fmla="*/ 127 w 174"/>
                  <a:gd name="T7" fmla="*/ 92 h 184"/>
                  <a:gd name="T8" fmla="*/ 105 w 174"/>
                  <a:gd name="T9" fmla="*/ 118 h 184"/>
                  <a:gd name="T10" fmla="*/ 93 w 174"/>
                  <a:gd name="T11" fmla="*/ 38 h 184"/>
                  <a:gd name="T12" fmla="*/ 101 w 174"/>
                  <a:gd name="T13" fmla="*/ 34 h 184"/>
                  <a:gd name="T14" fmla="*/ 95 w 174"/>
                  <a:gd name="T15" fmla="*/ 14 h 184"/>
                  <a:gd name="T16" fmla="*/ 79 w 174"/>
                  <a:gd name="T17" fmla="*/ 14 h 184"/>
                  <a:gd name="T18" fmla="*/ 73 w 174"/>
                  <a:gd name="T19" fmla="*/ 34 h 184"/>
                  <a:gd name="T20" fmla="*/ 81 w 174"/>
                  <a:gd name="T21" fmla="*/ 38 h 184"/>
                  <a:gd name="T22" fmla="*/ 69 w 174"/>
                  <a:gd name="T23" fmla="*/ 118 h 184"/>
                  <a:gd name="T24" fmla="*/ 48 w 174"/>
                  <a:gd name="T25" fmla="*/ 92 h 184"/>
                  <a:gd name="T26" fmla="*/ 58 w 174"/>
                  <a:gd name="T27" fmla="*/ 17 h 184"/>
                  <a:gd name="T28" fmla="*/ 52 w 174"/>
                  <a:gd name="T29" fmla="*/ 0 h 184"/>
                  <a:gd name="T30" fmla="*/ 5 w 174"/>
                  <a:gd name="T31" fmla="*/ 25 h 184"/>
                  <a:gd name="T32" fmla="*/ 5 w 174"/>
                  <a:gd name="T33" fmla="*/ 156 h 184"/>
                  <a:gd name="T34" fmla="*/ 87 w 174"/>
                  <a:gd name="T35" fmla="*/ 184 h 184"/>
                  <a:gd name="T36" fmla="*/ 170 w 174"/>
                  <a:gd name="T37" fmla="*/ 156 h 184"/>
                  <a:gd name="T38" fmla="*/ 170 w 174"/>
                  <a:gd name="T39" fmla="*/ 25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4" h="184">
                    <a:moveTo>
                      <a:pt x="170" y="25"/>
                    </a:moveTo>
                    <a:cubicBezTo>
                      <a:pt x="169" y="18"/>
                      <a:pt x="143" y="6"/>
                      <a:pt x="123" y="0"/>
                    </a:cubicBezTo>
                    <a:cubicBezTo>
                      <a:pt x="122" y="5"/>
                      <a:pt x="120" y="11"/>
                      <a:pt x="117" y="17"/>
                    </a:cubicBezTo>
                    <a:cubicBezTo>
                      <a:pt x="127" y="92"/>
                      <a:pt x="127" y="92"/>
                      <a:pt x="127" y="92"/>
                    </a:cubicBezTo>
                    <a:cubicBezTo>
                      <a:pt x="105" y="118"/>
                      <a:pt x="105" y="118"/>
                      <a:pt x="105" y="118"/>
                    </a:cubicBezTo>
                    <a:cubicBezTo>
                      <a:pt x="93" y="38"/>
                      <a:pt x="93" y="38"/>
                      <a:pt x="93" y="38"/>
                    </a:cubicBezTo>
                    <a:cubicBezTo>
                      <a:pt x="101" y="34"/>
                      <a:pt x="101" y="34"/>
                      <a:pt x="101" y="34"/>
                    </a:cubicBezTo>
                    <a:cubicBezTo>
                      <a:pt x="95" y="14"/>
                      <a:pt x="95" y="14"/>
                      <a:pt x="95" y="14"/>
                    </a:cubicBezTo>
                    <a:cubicBezTo>
                      <a:pt x="79" y="14"/>
                      <a:pt x="79" y="14"/>
                      <a:pt x="79" y="14"/>
                    </a:cubicBezTo>
                    <a:cubicBezTo>
                      <a:pt x="73" y="34"/>
                      <a:pt x="73" y="34"/>
                      <a:pt x="73" y="34"/>
                    </a:cubicBezTo>
                    <a:cubicBezTo>
                      <a:pt x="81" y="38"/>
                      <a:pt x="81" y="38"/>
                      <a:pt x="81" y="38"/>
                    </a:cubicBezTo>
                    <a:cubicBezTo>
                      <a:pt x="69" y="118"/>
                      <a:pt x="69" y="118"/>
                      <a:pt x="69" y="118"/>
                    </a:cubicBezTo>
                    <a:cubicBezTo>
                      <a:pt x="48" y="92"/>
                      <a:pt x="48" y="92"/>
                      <a:pt x="48" y="92"/>
                    </a:cubicBezTo>
                    <a:cubicBezTo>
                      <a:pt x="58" y="17"/>
                      <a:pt x="58" y="17"/>
                      <a:pt x="58" y="17"/>
                    </a:cubicBezTo>
                    <a:cubicBezTo>
                      <a:pt x="55" y="11"/>
                      <a:pt x="53" y="6"/>
                      <a:pt x="52" y="0"/>
                    </a:cubicBezTo>
                    <a:cubicBezTo>
                      <a:pt x="32" y="6"/>
                      <a:pt x="6" y="18"/>
                      <a:pt x="5" y="25"/>
                    </a:cubicBezTo>
                    <a:cubicBezTo>
                      <a:pt x="2" y="41"/>
                      <a:pt x="0" y="106"/>
                      <a:pt x="5" y="156"/>
                    </a:cubicBezTo>
                    <a:cubicBezTo>
                      <a:pt x="6" y="178"/>
                      <a:pt x="44" y="184"/>
                      <a:pt x="87" y="184"/>
                    </a:cubicBezTo>
                    <a:cubicBezTo>
                      <a:pt x="131" y="184"/>
                      <a:pt x="168" y="178"/>
                      <a:pt x="170" y="156"/>
                    </a:cubicBezTo>
                    <a:cubicBezTo>
                      <a:pt x="174" y="106"/>
                      <a:pt x="172" y="41"/>
                      <a:pt x="170" y="25"/>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grpSp>
      <p:grpSp>
        <p:nvGrpSpPr>
          <p:cNvPr id="44" name="Group 43"/>
          <p:cNvGrpSpPr/>
          <p:nvPr/>
        </p:nvGrpSpPr>
        <p:grpSpPr>
          <a:xfrm flipH="1">
            <a:off x="9066204" y="3376476"/>
            <a:ext cx="447296" cy="447296"/>
            <a:chOff x="6121907" y="3393428"/>
            <a:chExt cx="447296" cy="447296"/>
          </a:xfrm>
        </p:grpSpPr>
        <p:sp>
          <p:nvSpPr>
            <p:cNvPr id="45" name="Flowchart: Off-page Connector 44"/>
            <p:cNvSpPr/>
            <p:nvPr/>
          </p:nvSpPr>
          <p:spPr bwMode="auto">
            <a:xfrm rot="5400000">
              <a:off x="6121907" y="3393428"/>
              <a:ext cx="447296" cy="447296"/>
            </a:xfrm>
            <a:prstGeom prst="flowChartOffpageConnector">
              <a:avLst/>
            </a:prstGeom>
            <a:solidFill>
              <a:srgbClr val="FFFFFF"/>
            </a:solidFill>
            <a:ln w="38100">
              <a:solidFill>
                <a:schemeClr val="tx2"/>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rgbClr val="EFEFEF"/>
                    </a:gs>
                    <a:gs pos="10417">
                      <a:srgbClr val="EFEFEF"/>
                    </a:gs>
                  </a:gsLst>
                  <a:lin ang="5400000" scaled="0"/>
                </a:gradFill>
              </a:endParaRPr>
            </a:p>
          </p:txBody>
        </p:sp>
        <p:grpSp>
          <p:nvGrpSpPr>
            <p:cNvPr id="46" name="Group 45"/>
            <p:cNvGrpSpPr/>
            <p:nvPr/>
          </p:nvGrpSpPr>
          <p:grpSpPr>
            <a:xfrm>
              <a:off x="6289058" y="3471686"/>
              <a:ext cx="170905" cy="295269"/>
              <a:chOff x="776288" y="551966"/>
              <a:chExt cx="355600" cy="614363"/>
            </a:xfrm>
            <a:solidFill>
              <a:schemeClr val="tx1"/>
            </a:solidFill>
          </p:grpSpPr>
          <p:sp>
            <p:nvSpPr>
              <p:cNvPr id="47" name="Freeform 59"/>
              <p:cNvSpPr>
                <a:spLocks/>
              </p:cNvSpPr>
              <p:nvPr/>
            </p:nvSpPr>
            <p:spPr bwMode="auto">
              <a:xfrm>
                <a:off x="858839" y="551966"/>
                <a:ext cx="190499" cy="239712"/>
              </a:xfrm>
              <a:custGeom>
                <a:avLst/>
                <a:gdLst>
                  <a:gd name="T0" fmla="*/ 76 w 93"/>
                  <a:gd name="T1" fmla="*/ 110 h 117"/>
                  <a:gd name="T2" fmla="*/ 76 w 93"/>
                  <a:gd name="T3" fmla="*/ 96 h 117"/>
                  <a:gd name="T4" fmla="*/ 84 w 93"/>
                  <a:gd name="T5" fmla="*/ 81 h 117"/>
                  <a:gd name="T6" fmla="*/ 91 w 93"/>
                  <a:gd name="T7" fmla="*/ 73 h 117"/>
                  <a:gd name="T8" fmla="*/ 92 w 93"/>
                  <a:gd name="T9" fmla="*/ 59 h 117"/>
                  <a:gd name="T10" fmla="*/ 88 w 93"/>
                  <a:gd name="T11" fmla="*/ 50 h 117"/>
                  <a:gd name="T12" fmla="*/ 46 w 93"/>
                  <a:gd name="T13" fmla="*/ 0 h 117"/>
                  <a:gd name="T14" fmla="*/ 4 w 93"/>
                  <a:gd name="T15" fmla="*/ 50 h 117"/>
                  <a:gd name="T16" fmla="*/ 0 w 93"/>
                  <a:gd name="T17" fmla="*/ 59 h 117"/>
                  <a:gd name="T18" fmla="*/ 2 w 93"/>
                  <a:gd name="T19" fmla="*/ 73 h 117"/>
                  <a:gd name="T20" fmla="*/ 9 w 93"/>
                  <a:gd name="T21" fmla="*/ 81 h 117"/>
                  <a:gd name="T22" fmla="*/ 16 w 93"/>
                  <a:gd name="T23" fmla="*/ 96 h 117"/>
                  <a:gd name="T24" fmla="*/ 16 w 93"/>
                  <a:gd name="T25" fmla="*/ 110 h 117"/>
                  <a:gd name="T26" fmla="*/ 46 w 93"/>
                  <a:gd name="T27" fmla="*/ 117 h 117"/>
                  <a:gd name="T28" fmla="*/ 76 w 93"/>
                  <a:gd name="T29" fmla="*/ 110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3" h="117">
                    <a:moveTo>
                      <a:pt x="76" y="110"/>
                    </a:moveTo>
                    <a:cubicBezTo>
                      <a:pt x="76" y="96"/>
                      <a:pt x="76" y="96"/>
                      <a:pt x="76" y="96"/>
                    </a:cubicBezTo>
                    <a:cubicBezTo>
                      <a:pt x="79" y="92"/>
                      <a:pt x="82" y="87"/>
                      <a:pt x="84" y="81"/>
                    </a:cubicBezTo>
                    <a:cubicBezTo>
                      <a:pt x="87" y="80"/>
                      <a:pt x="90" y="77"/>
                      <a:pt x="91" y="73"/>
                    </a:cubicBezTo>
                    <a:cubicBezTo>
                      <a:pt x="92" y="59"/>
                      <a:pt x="92" y="59"/>
                      <a:pt x="92" y="59"/>
                    </a:cubicBezTo>
                    <a:cubicBezTo>
                      <a:pt x="93" y="55"/>
                      <a:pt x="91" y="52"/>
                      <a:pt x="88" y="50"/>
                    </a:cubicBezTo>
                    <a:cubicBezTo>
                      <a:pt x="88" y="18"/>
                      <a:pt x="77" y="0"/>
                      <a:pt x="46" y="0"/>
                    </a:cubicBezTo>
                    <a:cubicBezTo>
                      <a:pt x="15" y="0"/>
                      <a:pt x="5" y="18"/>
                      <a:pt x="4" y="50"/>
                    </a:cubicBezTo>
                    <a:cubicBezTo>
                      <a:pt x="1" y="52"/>
                      <a:pt x="0" y="55"/>
                      <a:pt x="0" y="59"/>
                    </a:cubicBezTo>
                    <a:cubicBezTo>
                      <a:pt x="2" y="73"/>
                      <a:pt x="2" y="73"/>
                      <a:pt x="2" y="73"/>
                    </a:cubicBezTo>
                    <a:cubicBezTo>
                      <a:pt x="2" y="77"/>
                      <a:pt x="5" y="80"/>
                      <a:pt x="9" y="81"/>
                    </a:cubicBezTo>
                    <a:cubicBezTo>
                      <a:pt x="11" y="87"/>
                      <a:pt x="13" y="92"/>
                      <a:pt x="16" y="96"/>
                    </a:cubicBezTo>
                    <a:cubicBezTo>
                      <a:pt x="16" y="110"/>
                      <a:pt x="16" y="110"/>
                      <a:pt x="16" y="110"/>
                    </a:cubicBezTo>
                    <a:cubicBezTo>
                      <a:pt x="27" y="115"/>
                      <a:pt x="37" y="117"/>
                      <a:pt x="46" y="117"/>
                    </a:cubicBezTo>
                    <a:cubicBezTo>
                      <a:pt x="55" y="117"/>
                      <a:pt x="65" y="115"/>
                      <a:pt x="76" y="11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48" name="Freeform 60"/>
              <p:cNvSpPr>
                <a:spLocks/>
              </p:cNvSpPr>
              <p:nvPr/>
            </p:nvSpPr>
            <p:spPr bwMode="auto">
              <a:xfrm>
                <a:off x="776288" y="788505"/>
                <a:ext cx="355600" cy="377824"/>
              </a:xfrm>
              <a:custGeom>
                <a:avLst/>
                <a:gdLst>
                  <a:gd name="T0" fmla="*/ 170 w 174"/>
                  <a:gd name="T1" fmla="*/ 25 h 184"/>
                  <a:gd name="T2" fmla="*/ 123 w 174"/>
                  <a:gd name="T3" fmla="*/ 0 h 184"/>
                  <a:gd name="T4" fmla="*/ 117 w 174"/>
                  <a:gd name="T5" fmla="*/ 17 h 184"/>
                  <a:gd name="T6" fmla="*/ 127 w 174"/>
                  <a:gd name="T7" fmla="*/ 92 h 184"/>
                  <a:gd name="T8" fmla="*/ 105 w 174"/>
                  <a:gd name="T9" fmla="*/ 118 h 184"/>
                  <a:gd name="T10" fmla="*/ 93 w 174"/>
                  <a:gd name="T11" fmla="*/ 38 h 184"/>
                  <a:gd name="T12" fmla="*/ 101 w 174"/>
                  <a:gd name="T13" fmla="*/ 34 h 184"/>
                  <a:gd name="T14" fmla="*/ 95 w 174"/>
                  <a:gd name="T15" fmla="*/ 14 h 184"/>
                  <a:gd name="T16" fmla="*/ 79 w 174"/>
                  <a:gd name="T17" fmla="*/ 14 h 184"/>
                  <a:gd name="T18" fmla="*/ 73 w 174"/>
                  <a:gd name="T19" fmla="*/ 34 h 184"/>
                  <a:gd name="T20" fmla="*/ 81 w 174"/>
                  <a:gd name="T21" fmla="*/ 38 h 184"/>
                  <a:gd name="T22" fmla="*/ 69 w 174"/>
                  <a:gd name="T23" fmla="*/ 118 h 184"/>
                  <a:gd name="T24" fmla="*/ 48 w 174"/>
                  <a:gd name="T25" fmla="*/ 92 h 184"/>
                  <a:gd name="T26" fmla="*/ 58 w 174"/>
                  <a:gd name="T27" fmla="*/ 17 h 184"/>
                  <a:gd name="T28" fmla="*/ 52 w 174"/>
                  <a:gd name="T29" fmla="*/ 0 h 184"/>
                  <a:gd name="T30" fmla="*/ 5 w 174"/>
                  <a:gd name="T31" fmla="*/ 25 h 184"/>
                  <a:gd name="T32" fmla="*/ 5 w 174"/>
                  <a:gd name="T33" fmla="*/ 156 h 184"/>
                  <a:gd name="T34" fmla="*/ 87 w 174"/>
                  <a:gd name="T35" fmla="*/ 184 h 184"/>
                  <a:gd name="T36" fmla="*/ 170 w 174"/>
                  <a:gd name="T37" fmla="*/ 156 h 184"/>
                  <a:gd name="T38" fmla="*/ 170 w 174"/>
                  <a:gd name="T39" fmla="*/ 25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4" h="184">
                    <a:moveTo>
                      <a:pt x="170" y="25"/>
                    </a:moveTo>
                    <a:cubicBezTo>
                      <a:pt x="169" y="18"/>
                      <a:pt x="143" y="6"/>
                      <a:pt x="123" y="0"/>
                    </a:cubicBezTo>
                    <a:cubicBezTo>
                      <a:pt x="122" y="5"/>
                      <a:pt x="120" y="11"/>
                      <a:pt x="117" y="17"/>
                    </a:cubicBezTo>
                    <a:cubicBezTo>
                      <a:pt x="127" y="92"/>
                      <a:pt x="127" y="92"/>
                      <a:pt x="127" y="92"/>
                    </a:cubicBezTo>
                    <a:cubicBezTo>
                      <a:pt x="105" y="118"/>
                      <a:pt x="105" y="118"/>
                      <a:pt x="105" y="118"/>
                    </a:cubicBezTo>
                    <a:cubicBezTo>
                      <a:pt x="93" y="38"/>
                      <a:pt x="93" y="38"/>
                      <a:pt x="93" y="38"/>
                    </a:cubicBezTo>
                    <a:cubicBezTo>
                      <a:pt x="101" y="34"/>
                      <a:pt x="101" y="34"/>
                      <a:pt x="101" y="34"/>
                    </a:cubicBezTo>
                    <a:cubicBezTo>
                      <a:pt x="95" y="14"/>
                      <a:pt x="95" y="14"/>
                      <a:pt x="95" y="14"/>
                    </a:cubicBezTo>
                    <a:cubicBezTo>
                      <a:pt x="79" y="14"/>
                      <a:pt x="79" y="14"/>
                      <a:pt x="79" y="14"/>
                    </a:cubicBezTo>
                    <a:cubicBezTo>
                      <a:pt x="73" y="34"/>
                      <a:pt x="73" y="34"/>
                      <a:pt x="73" y="34"/>
                    </a:cubicBezTo>
                    <a:cubicBezTo>
                      <a:pt x="81" y="38"/>
                      <a:pt x="81" y="38"/>
                      <a:pt x="81" y="38"/>
                    </a:cubicBezTo>
                    <a:cubicBezTo>
                      <a:pt x="69" y="118"/>
                      <a:pt x="69" y="118"/>
                      <a:pt x="69" y="118"/>
                    </a:cubicBezTo>
                    <a:cubicBezTo>
                      <a:pt x="48" y="92"/>
                      <a:pt x="48" y="92"/>
                      <a:pt x="48" y="92"/>
                    </a:cubicBezTo>
                    <a:cubicBezTo>
                      <a:pt x="58" y="17"/>
                      <a:pt x="58" y="17"/>
                      <a:pt x="58" y="17"/>
                    </a:cubicBezTo>
                    <a:cubicBezTo>
                      <a:pt x="55" y="11"/>
                      <a:pt x="53" y="6"/>
                      <a:pt x="52" y="0"/>
                    </a:cubicBezTo>
                    <a:cubicBezTo>
                      <a:pt x="32" y="6"/>
                      <a:pt x="6" y="18"/>
                      <a:pt x="5" y="25"/>
                    </a:cubicBezTo>
                    <a:cubicBezTo>
                      <a:pt x="2" y="41"/>
                      <a:pt x="0" y="106"/>
                      <a:pt x="5" y="156"/>
                    </a:cubicBezTo>
                    <a:cubicBezTo>
                      <a:pt x="6" y="178"/>
                      <a:pt x="44" y="184"/>
                      <a:pt x="87" y="184"/>
                    </a:cubicBezTo>
                    <a:cubicBezTo>
                      <a:pt x="131" y="184"/>
                      <a:pt x="168" y="178"/>
                      <a:pt x="170" y="156"/>
                    </a:cubicBezTo>
                    <a:cubicBezTo>
                      <a:pt x="174" y="106"/>
                      <a:pt x="172" y="41"/>
                      <a:pt x="170" y="25"/>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grpSp>
      <p:grpSp>
        <p:nvGrpSpPr>
          <p:cNvPr id="49" name="Group 48"/>
          <p:cNvGrpSpPr/>
          <p:nvPr/>
        </p:nvGrpSpPr>
        <p:grpSpPr>
          <a:xfrm flipH="1">
            <a:off x="10332057" y="4023815"/>
            <a:ext cx="447296" cy="447296"/>
            <a:chOff x="6121907" y="3393428"/>
            <a:chExt cx="447296" cy="447296"/>
          </a:xfrm>
        </p:grpSpPr>
        <p:sp>
          <p:nvSpPr>
            <p:cNvPr id="50" name="Flowchart: Off-page Connector 49"/>
            <p:cNvSpPr/>
            <p:nvPr/>
          </p:nvSpPr>
          <p:spPr bwMode="auto">
            <a:xfrm rot="5400000">
              <a:off x="6121907" y="3393428"/>
              <a:ext cx="447296" cy="447296"/>
            </a:xfrm>
            <a:prstGeom prst="flowChartOffpageConnector">
              <a:avLst/>
            </a:prstGeom>
            <a:solidFill>
              <a:srgbClr val="FFFFFF"/>
            </a:solidFill>
            <a:ln w="38100">
              <a:solidFill>
                <a:schemeClr val="accent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rgbClr val="EFEFEF"/>
                    </a:gs>
                    <a:gs pos="10417">
                      <a:srgbClr val="EFEFEF"/>
                    </a:gs>
                  </a:gsLst>
                  <a:lin ang="5400000" scaled="0"/>
                </a:gradFill>
              </a:endParaRPr>
            </a:p>
          </p:txBody>
        </p:sp>
        <p:grpSp>
          <p:nvGrpSpPr>
            <p:cNvPr id="51" name="Group 50"/>
            <p:cNvGrpSpPr/>
            <p:nvPr/>
          </p:nvGrpSpPr>
          <p:grpSpPr>
            <a:xfrm>
              <a:off x="6289058" y="3471686"/>
              <a:ext cx="170905" cy="295269"/>
              <a:chOff x="776288" y="551966"/>
              <a:chExt cx="355600" cy="614363"/>
            </a:xfrm>
            <a:solidFill>
              <a:schemeClr val="tx1"/>
            </a:solidFill>
          </p:grpSpPr>
          <p:sp>
            <p:nvSpPr>
              <p:cNvPr id="52" name="Freeform 59"/>
              <p:cNvSpPr>
                <a:spLocks/>
              </p:cNvSpPr>
              <p:nvPr/>
            </p:nvSpPr>
            <p:spPr bwMode="auto">
              <a:xfrm>
                <a:off x="858839" y="551966"/>
                <a:ext cx="190499" cy="239712"/>
              </a:xfrm>
              <a:custGeom>
                <a:avLst/>
                <a:gdLst>
                  <a:gd name="T0" fmla="*/ 76 w 93"/>
                  <a:gd name="T1" fmla="*/ 110 h 117"/>
                  <a:gd name="T2" fmla="*/ 76 w 93"/>
                  <a:gd name="T3" fmla="*/ 96 h 117"/>
                  <a:gd name="T4" fmla="*/ 84 w 93"/>
                  <a:gd name="T5" fmla="*/ 81 h 117"/>
                  <a:gd name="T6" fmla="*/ 91 w 93"/>
                  <a:gd name="T7" fmla="*/ 73 h 117"/>
                  <a:gd name="T8" fmla="*/ 92 w 93"/>
                  <a:gd name="T9" fmla="*/ 59 h 117"/>
                  <a:gd name="T10" fmla="*/ 88 w 93"/>
                  <a:gd name="T11" fmla="*/ 50 h 117"/>
                  <a:gd name="T12" fmla="*/ 46 w 93"/>
                  <a:gd name="T13" fmla="*/ 0 h 117"/>
                  <a:gd name="T14" fmla="*/ 4 w 93"/>
                  <a:gd name="T15" fmla="*/ 50 h 117"/>
                  <a:gd name="T16" fmla="*/ 0 w 93"/>
                  <a:gd name="T17" fmla="*/ 59 h 117"/>
                  <a:gd name="T18" fmla="*/ 2 w 93"/>
                  <a:gd name="T19" fmla="*/ 73 h 117"/>
                  <a:gd name="T20" fmla="*/ 9 w 93"/>
                  <a:gd name="T21" fmla="*/ 81 h 117"/>
                  <a:gd name="T22" fmla="*/ 16 w 93"/>
                  <a:gd name="T23" fmla="*/ 96 h 117"/>
                  <a:gd name="T24" fmla="*/ 16 w 93"/>
                  <a:gd name="T25" fmla="*/ 110 h 117"/>
                  <a:gd name="T26" fmla="*/ 46 w 93"/>
                  <a:gd name="T27" fmla="*/ 117 h 117"/>
                  <a:gd name="T28" fmla="*/ 76 w 93"/>
                  <a:gd name="T29" fmla="*/ 110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3" h="117">
                    <a:moveTo>
                      <a:pt x="76" y="110"/>
                    </a:moveTo>
                    <a:cubicBezTo>
                      <a:pt x="76" y="96"/>
                      <a:pt x="76" y="96"/>
                      <a:pt x="76" y="96"/>
                    </a:cubicBezTo>
                    <a:cubicBezTo>
                      <a:pt x="79" y="92"/>
                      <a:pt x="82" y="87"/>
                      <a:pt x="84" y="81"/>
                    </a:cubicBezTo>
                    <a:cubicBezTo>
                      <a:pt x="87" y="80"/>
                      <a:pt x="90" y="77"/>
                      <a:pt x="91" y="73"/>
                    </a:cubicBezTo>
                    <a:cubicBezTo>
                      <a:pt x="92" y="59"/>
                      <a:pt x="92" y="59"/>
                      <a:pt x="92" y="59"/>
                    </a:cubicBezTo>
                    <a:cubicBezTo>
                      <a:pt x="93" y="55"/>
                      <a:pt x="91" y="52"/>
                      <a:pt x="88" y="50"/>
                    </a:cubicBezTo>
                    <a:cubicBezTo>
                      <a:pt x="88" y="18"/>
                      <a:pt x="77" y="0"/>
                      <a:pt x="46" y="0"/>
                    </a:cubicBezTo>
                    <a:cubicBezTo>
                      <a:pt x="15" y="0"/>
                      <a:pt x="5" y="18"/>
                      <a:pt x="4" y="50"/>
                    </a:cubicBezTo>
                    <a:cubicBezTo>
                      <a:pt x="1" y="52"/>
                      <a:pt x="0" y="55"/>
                      <a:pt x="0" y="59"/>
                    </a:cubicBezTo>
                    <a:cubicBezTo>
                      <a:pt x="2" y="73"/>
                      <a:pt x="2" y="73"/>
                      <a:pt x="2" y="73"/>
                    </a:cubicBezTo>
                    <a:cubicBezTo>
                      <a:pt x="2" y="77"/>
                      <a:pt x="5" y="80"/>
                      <a:pt x="9" y="81"/>
                    </a:cubicBezTo>
                    <a:cubicBezTo>
                      <a:pt x="11" y="87"/>
                      <a:pt x="13" y="92"/>
                      <a:pt x="16" y="96"/>
                    </a:cubicBezTo>
                    <a:cubicBezTo>
                      <a:pt x="16" y="110"/>
                      <a:pt x="16" y="110"/>
                      <a:pt x="16" y="110"/>
                    </a:cubicBezTo>
                    <a:cubicBezTo>
                      <a:pt x="27" y="115"/>
                      <a:pt x="37" y="117"/>
                      <a:pt x="46" y="117"/>
                    </a:cubicBezTo>
                    <a:cubicBezTo>
                      <a:pt x="55" y="117"/>
                      <a:pt x="65" y="115"/>
                      <a:pt x="76" y="110"/>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53" name="Freeform 60"/>
              <p:cNvSpPr>
                <a:spLocks/>
              </p:cNvSpPr>
              <p:nvPr/>
            </p:nvSpPr>
            <p:spPr bwMode="auto">
              <a:xfrm>
                <a:off x="776288" y="788505"/>
                <a:ext cx="355600" cy="377824"/>
              </a:xfrm>
              <a:custGeom>
                <a:avLst/>
                <a:gdLst>
                  <a:gd name="T0" fmla="*/ 170 w 174"/>
                  <a:gd name="T1" fmla="*/ 25 h 184"/>
                  <a:gd name="T2" fmla="*/ 123 w 174"/>
                  <a:gd name="T3" fmla="*/ 0 h 184"/>
                  <a:gd name="T4" fmla="*/ 117 w 174"/>
                  <a:gd name="T5" fmla="*/ 17 h 184"/>
                  <a:gd name="T6" fmla="*/ 127 w 174"/>
                  <a:gd name="T7" fmla="*/ 92 h 184"/>
                  <a:gd name="T8" fmla="*/ 105 w 174"/>
                  <a:gd name="T9" fmla="*/ 118 h 184"/>
                  <a:gd name="T10" fmla="*/ 93 w 174"/>
                  <a:gd name="T11" fmla="*/ 38 h 184"/>
                  <a:gd name="T12" fmla="*/ 101 w 174"/>
                  <a:gd name="T13" fmla="*/ 34 h 184"/>
                  <a:gd name="T14" fmla="*/ 95 w 174"/>
                  <a:gd name="T15" fmla="*/ 14 h 184"/>
                  <a:gd name="T16" fmla="*/ 79 w 174"/>
                  <a:gd name="T17" fmla="*/ 14 h 184"/>
                  <a:gd name="T18" fmla="*/ 73 w 174"/>
                  <a:gd name="T19" fmla="*/ 34 h 184"/>
                  <a:gd name="T20" fmla="*/ 81 w 174"/>
                  <a:gd name="T21" fmla="*/ 38 h 184"/>
                  <a:gd name="T22" fmla="*/ 69 w 174"/>
                  <a:gd name="T23" fmla="*/ 118 h 184"/>
                  <a:gd name="T24" fmla="*/ 48 w 174"/>
                  <a:gd name="T25" fmla="*/ 92 h 184"/>
                  <a:gd name="T26" fmla="*/ 58 w 174"/>
                  <a:gd name="T27" fmla="*/ 17 h 184"/>
                  <a:gd name="T28" fmla="*/ 52 w 174"/>
                  <a:gd name="T29" fmla="*/ 0 h 184"/>
                  <a:gd name="T30" fmla="*/ 5 w 174"/>
                  <a:gd name="T31" fmla="*/ 25 h 184"/>
                  <a:gd name="T32" fmla="*/ 5 w 174"/>
                  <a:gd name="T33" fmla="*/ 156 h 184"/>
                  <a:gd name="T34" fmla="*/ 87 w 174"/>
                  <a:gd name="T35" fmla="*/ 184 h 184"/>
                  <a:gd name="T36" fmla="*/ 170 w 174"/>
                  <a:gd name="T37" fmla="*/ 156 h 184"/>
                  <a:gd name="T38" fmla="*/ 170 w 174"/>
                  <a:gd name="T39" fmla="*/ 25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4" h="184">
                    <a:moveTo>
                      <a:pt x="170" y="25"/>
                    </a:moveTo>
                    <a:cubicBezTo>
                      <a:pt x="169" y="18"/>
                      <a:pt x="143" y="6"/>
                      <a:pt x="123" y="0"/>
                    </a:cubicBezTo>
                    <a:cubicBezTo>
                      <a:pt x="122" y="5"/>
                      <a:pt x="120" y="11"/>
                      <a:pt x="117" y="17"/>
                    </a:cubicBezTo>
                    <a:cubicBezTo>
                      <a:pt x="127" y="92"/>
                      <a:pt x="127" y="92"/>
                      <a:pt x="127" y="92"/>
                    </a:cubicBezTo>
                    <a:cubicBezTo>
                      <a:pt x="105" y="118"/>
                      <a:pt x="105" y="118"/>
                      <a:pt x="105" y="118"/>
                    </a:cubicBezTo>
                    <a:cubicBezTo>
                      <a:pt x="93" y="38"/>
                      <a:pt x="93" y="38"/>
                      <a:pt x="93" y="38"/>
                    </a:cubicBezTo>
                    <a:cubicBezTo>
                      <a:pt x="101" y="34"/>
                      <a:pt x="101" y="34"/>
                      <a:pt x="101" y="34"/>
                    </a:cubicBezTo>
                    <a:cubicBezTo>
                      <a:pt x="95" y="14"/>
                      <a:pt x="95" y="14"/>
                      <a:pt x="95" y="14"/>
                    </a:cubicBezTo>
                    <a:cubicBezTo>
                      <a:pt x="79" y="14"/>
                      <a:pt x="79" y="14"/>
                      <a:pt x="79" y="14"/>
                    </a:cubicBezTo>
                    <a:cubicBezTo>
                      <a:pt x="73" y="34"/>
                      <a:pt x="73" y="34"/>
                      <a:pt x="73" y="34"/>
                    </a:cubicBezTo>
                    <a:cubicBezTo>
                      <a:pt x="81" y="38"/>
                      <a:pt x="81" y="38"/>
                      <a:pt x="81" y="38"/>
                    </a:cubicBezTo>
                    <a:cubicBezTo>
                      <a:pt x="69" y="118"/>
                      <a:pt x="69" y="118"/>
                      <a:pt x="69" y="118"/>
                    </a:cubicBezTo>
                    <a:cubicBezTo>
                      <a:pt x="48" y="92"/>
                      <a:pt x="48" y="92"/>
                      <a:pt x="48" y="92"/>
                    </a:cubicBezTo>
                    <a:cubicBezTo>
                      <a:pt x="58" y="17"/>
                      <a:pt x="58" y="17"/>
                      <a:pt x="58" y="17"/>
                    </a:cubicBezTo>
                    <a:cubicBezTo>
                      <a:pt x="55" y="11"/>
                      <a:pt x="53" y="6"/>
                      <a:pt x="52" y="0"/>
                    </a:cubicBezTo>
                    <a:cubicBezTo>
                      <a:pt x="32" y="6"/>
                      <a:pt x="6" y="18"/>
                      <a:pt x="5" y="25"/>
                    </a:cubicBezTo>
                    <a:cubicBezTo>
                      <a:pt x="2" y="41"/>
                      <a:pt x="0" y="106"/>
                      <a:pt x="5" y="156"/>
                    </a:cubicBezTo>
                    <a:cubicBezTo>
                      <a:pt x="6" y="178"/>
                      <a:pt x="44" y="184"/>
                      <a:pt x="87" y="184"/>
                    </a:cubicBezTo>
                    <a:cubicBezTo>
                      <a:pt x="131" y="184"/>
                      <a:pt x="168" y="178"/>
                      <a:pt x="170" y="156"/>
                    </a:cubicBezTo>
                    <a:cubicBezTo>
                      <a:pt x="174" y="106"/>
                      <a:pt x="172" y="41"/>
                      <a:pt x="170" y="25"/>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grpSp>
      <p:grpSp>
        <p:nvGrpSpPr>
          <p:cNvPr id="54" name="Group 53"/>
          <p:cNvGrpSpPr/>
          <p:nvPr/>
        </p:nvGrpSpPr>
        <p:grpSpPr>
          <a:xfrm>
            <a:off x="6662630" y="3793937"/>
            <a:ext cx="421819" cy="421819"/>
            <a:chOff x="6909580" y="3072255"/>
            <a:chExt cx="747283" cy="747283"/>
          </a:xfrm>
        </p:grpSpPr>
        <p:sp>
          <p:nvSpPr>
            <p:cNvPr id="55" name="Oval 54"/>
            <p:cNvSpPr/>
            <p:nvPr/>
          </p:nvSpPr>
          <p:spPr bwMode="auto">
            <a:xfrm flipH="1">
              <a:off x="6909580" y="3072255"/>
              <a:ext cx="747283" cy="747283"/>
            </a:xfrm>
            <a:prstGeom prst="ellipse">
              <a:avLst/>
            </a:prstGeom>
            <a:solidFill>
              <a:srgbClr val="FFFFFF"/>
            </a:solidFill>
            <a:ln w="38100">
              <a:solidFill>
                <a:schemeClr val="accent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rgbClr val="EFEFEF"/>
                    </a:gs>
                    <a:gs pos="10417">
                      <a:srgbClr val="EFEFEF"/>
                    </a:gs>
                  </a:gsLst>
                  <a:lin ang="5400000" scaled="0"/>
                </a:gradFill>
              </a:endParaRPr>
            </a:p>
          </p:txBody>
        </p:sp>
        <p:grpSp>
          <p:nvGrpSpPr>
            <p:cNvPr id="56" name="Group 55"/>
            <p:cNvGrpSpPr/>
            <p:nvPr/>
          </p:nvGrpSpPr>
          <p:grpSpPr>
            <a:xfrm>
              <a:off x="7054392" y="3205099"/>
              <a:ext cx="457658" cy="481594"/>
              <a:chOff x="12277725" y="5773738"/>
              <a:chExt cx="758825" cy="798513"/>
            </a:xfrm>
            <a:solidFill>
              <a:schemeClr val="tx1"/>
            </a:solidFill>
          </p:grpSpPr>
          <p:sp>
            <p:nvSpPr>
              <p:cNvPr id="57" name="Freeform 64"/>
              <p:cNvSpPr>
                <a:spLocks/>
              </p:cNvSpPr>
              <p:nvPr/>
            </p:nvSpPr>
            <p:spPr bwMode="auto">
              <a:xfrm>
                <a:off x="12877800" y="5872163"/>
                <a:ext cx="158750" cy="609600"/>
              </a:xfrm>
              <a:custGeom>
                <a:avLst/>
                <a:gdLst>
                  <a:gd name="T0" fmla="*/ 50 w 100"/>
                  <a:gd name="T1" fmla="*/ 0 h 384"/>
                  <a:gd name="T2" fmla="*/ 0 w 100"/>
                  <a:gd name="T3" fmla="*/ 8 h 384"/>
                  <a:gd name="T4" fmla="*/ 0 w 100"/>
                  <a:gd name="T5" fmla="*/ 375 h 384"/>
                  <a:gd name="T6" fmla="*/ 18 w 100"/>
                  <a:gd name="T7" fmla="*/ 384 h 384"/>
                  <a:gd name="T8" fmla="*/ 100 w 100"/>
                  <a:gd name="T9" fmla="*/ 374 h 384"/>
                  <a:gd name="T10" fmla="*/ 100 w 100"/>
                  <a:gd name="T11" fmla="*/ 28 h 384"/>
                  <a:gd name="T12" fmla="*/ 50 w 100"/>
                  <a:gd name="T13" fmla="*/ 0 h 384"/>
                </a:gdLst>
                <a:ahLst/>
                <a:cxnLst>
                  <a:cxn ang="0">
                    <a:pos x="T0" y="T1"/>
                  </a:cxn>
                  <a:cxn ang="0">
                    <a:pos x="T2" y="T3"/>
                  </a:cxn>
                  <a:cxn ang="0">
                    <a:pos x="T4" y="T5"/>
                  </a:cxn>
                  <a:cxn ang="0">
                    <a:pos x="T6" y="T7"/>
                  </a:cxn>
                  <a:cxn ang="0">
                    <a:pos x="T8" y="T9"/>
                  </a:cxn>
                  <a:cxn ang="0">
                    <a:pos x="T10" y="T11"/>
                  </a:cxn>
                  <a:cxn ang="0">
                    <a:pos x="T12" y="T13"/>
                  </a:cxn>
                </a:cxnLst>
                <a:rect l="0" t="0" r="r" b="b"/>
                <a:pathLst>
                  <a:path w="100" h="384">
                    <a:moveTo>
                      <a:pt x="50" y="0"/>
                    </a:moveTo>
                    <a:lnTo>
                      <a:pt x="0" y="8"/>
                    </a:lnTo>
                    <a:lnTo>
                      <a:pt x="0" y="375"/>
                    </a:lnTo>
                    <a:lnTo>
                      <a:pt x="18" y="384"/>
                    </a:lnTo>
                    <a:lnTo>
                      <a:pt x="100" y="374"/>
                    </a:lnTo>
                    <a:lnTo>
                      <a:pt x="100" y="28"/>
                    </a:lnTo>
                    <a:lnTo>
                      <a:pt x="5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58" name="Freeform 65"/>
              <p:cNvSpPr>
                <a:spLocks/>
              </p:cNvSpPr>
              <p:nvPr/>
            </p:nvSpPr>
            <p:spPr bwMode="auto">
              <a:xfrm>
                <a:off x="12277725" y="5970588"/>
                <a:ext cx="149225" cy="450850"/>
              </a:xfrm>
              <a:custGeom>
                <a:avLst/>
                <a:gdLst>
                  <a:gd name="T0" fmla="*/ 0 w 94"/>
                  <a:gd name="T1" fmla="*/ 14 h 284"/>
                  <a:gd name="T2" fmla="*/ 0 w 94"/>
                  <a:gd name="T3" fmla="*/ 248 h 284"/>
                  <a:gd name="T4" fmla="*/ 65 w 94"/>
                  <a:gd name="T5" fmla="*/ 284 h 284"/>
                  <a:gd name="T6" fmla="*/ 94 w 94"/>
                  <a:gd name="T7" fmla="*/ 280 h 284"/>
                  <a:gd name="T8" fmla="*/ 94 w 94"/>
                  <a:gd name="T9" fmla="*/ 0 h 284"/>
                  <a:gd name="T10" fmla="*/ 0 w 94"/>
                  <a:gd name="T11" fmla="*/ 14 h 284"/>
                </a:gdLst>
                <a:ahLst/>
                <a:cxnLst>
                  <a:cxn ang="0">
                    <a:pos x="T0" y="T1"/>
                  </a:cxn>
                  <a:cxn ang="0">
                    <a:pos x="T2" y="T3"/>
                  </a:cxn>
                  <a:cxn ang="0">
                    <a:pos x="T4" y="T5"/>
                  </a:cxn>
                  <a:cxn ang="0">
                    <a:pos x="T6" y="T7"/>
                  </a:cxn>
                  <a:cxn ang="0">
                    <a:pos x="T8" y="T9"/>
                  </a:cxn>
                  <a:cxn ang="0">
                    <a:pos x="T10" y="T11"/>
                  </a:cxn>
                </a:cxnLst>
                <a:rect l="0" t="0" r="r" b="b"/>
                <a:pathLst>
                  <a:path w="94" h="284">
                    <a:moveTo>
                      <a:pt x="0" y="14"/>
                    </a:moveTo>
                    <a:lnTo>
                      <a:pt x="0" y="248"/>
                    </a:lnTo>
                    <a:lnTo>
                      <a:pt x="65" y="284"/>
                    </a:lnTo>
                    <a:lnTo>
                      <a:pt x="94" y="280"/>
                    </a:lnTo>
                    <a:lnTo>
                      <a:pt x="94" y="0"/>
                    </a:lnTo>
                    <a:lnTo>
                      <a:pt x="0" y="14"/>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59" name="Freeform 66"/>
              <p:cNvSpPr>
                <a:spLocks noEditPoints="1"/>
              </p:cNvSpPr>
              <p:nvPr/>
            </p:nvSpPr>
            <p:spPr bwMode="auto">
              <a:xfrm>
                <a:off x="12457113" y="5773738"/>
                <a:ext cx="388938" cy="798513"/>
              </a:xfrm>
              <a:custGeom>
                <a:avLst/>
                <a:gdLst>
                  <a:gd name="T0" fmla="*/ 0 w 245"/>
                  <a:gd name="T1" fmla="*/ 458 h 503"/>
                  <a:gd name="T2" fmla="*/ 245 w 245"/>
                  <a:gd name="T3" fmla="*/ 44 h 503"/>
                  <a:gd name="T4" fmla="*/ 104 w 245"/>
                  <a:gd name="T5" fmla="*/ 91 h 503"/>
                  <a:gd name="T6" fmla="*/ 175 w 245"/>
                  <a:gd name="T7" fmla="*/ 81 h 503"/>
                  <a:gd name="T8" fmla="*/ 177 w 245"/>
                  <a:gd name="T9" fmla="*/ 111 h 503"/>
                  <a:gd name="T10" fmla="*/ 107 w 245"/>
                  <a:gd name="T11" fmla="*/ 123 h 503"/>
                  <a:gd name="T12" fmla="*/ 104 w 245"/>
                  <a:gd name="T13" fmla="*/ 187 h 503"/>
                  <a:gd name="T14" fmla="*/ 106 w 245"/>
                  <a:gd name="T15" fmla="*/ 156 h 503"/>
                  <a:gd name="T16" fmla="*/ 132 w 245"/>
                  <a:gd name="T17" fmla="*/ 155 h 503"/>
                  <a:gd name="T18" fmla="*/ 131 w 245"/>
                  <a:gd name="T19" fmla="*/ 185 h 503"/>
                  <a:gd name="T20" fmla="*/ 104 w 245"/>
                  <a:gd name="T21" fmla="*/ 187 h 503"/>
                  <a:gd name="T22" fmla="*/ 104 w 245"/>
                  <a:gd name="T23" fmla="*/ 222 h 503"/>
                  <a:gd name="T24" fmla="*/ 177 w 245"/>
                  <a:gd name="T25" fmla="*/ 212 h 503"/>
                  <a:gd name="T26" fmla="*/ 177 w 245"/>
                  <a:gd name="T27" fmla="*/ 245 h 503"/>
                  <a:gd name="T28" fmla="*/ 104 w 245"/>
                  <a:gd name="T29" fmla="*/ 254 h 503"/>
                  <a:gd name="T30" fmla="*/ 132 w 245"/>
                  <a:gd name="T31" fmla="*/ 447 h 503"/>
                  <a:gd name="T32" fmla="*/ 107 w 245"/>
                  <a:gd name="T33" fmla="*/ 453 h 503"/>
                  <a:gd name="T34" fmla="*/ 104 w 245"/>
                  <a:gd name="T35" fmla="*/ 422 h 503"/>
                  <a:gd name="T36" fmla="*/ 130 w 245"/>
                  <a:gd name="T37" fmla="*/ 417 h 503"/>
                  <a:gd name="T38" fmla="*/ 132 w 245"/>
                  <a:gd name="T39" fmla="*/ 352 h 503"/>
                  <a:gd name="T40" fmla="*/ 131 w 245"/>
                  <a:gd name="T41" fmla="*/ 383 h 503"/>
                  <a:gd name="T42" fmla="*/ 104 w 245"/>
                  <a:gd name="T43" fmla="*/ 384 h 503"/>
                  <a:gd name="T44" fmla="*/ 106 w 245"/>
                  <a:gd name="T45" fmla="*/ 354 h 503"/>
                  <a:gd name="T46" fmla="*/ 132 w 245"/>
                  <a:gd name="T47" fmla="*/ 352 h 503"/>
                  <a:gd name="T48" fmla="*/ 132 w 245"/>
                  <a:gd name="T49" fmla="*/ 316 h 503"/>
                  <a:gd name="T50" fmla="*/ 104 w 245"/>
                  <a:gd name="T51" fmla="*/ 320 h 503"/>
                  <a:gd name="T52" fmla="*/ 104 w 245"/>
                  <a:gd name="T53" fmla="*/ 289 h 503"/>
                  <a:gd name="T54" fmla="*/ 132 w 245"/>
                  <a:gd name="T55" fmla="*/ 285 h 503"/>
                  <a:gd name="T56" fmla="*/ 177 w 245"/>
                  <a:gd name="T57" fmla="*/ 441 h 503"/>
                  <a:gd name="T58" fmla="*/ 152 w 245"/>
                  <a:gd name="T59" fmla="*/ 446 h 503"/>
                  <a:gd name="T60" fmla="*/ 149 w 245"/>
                  <a:gd name="T61" fmla="*/ 416 h 503"/>
                  <a:gd name="T62" fmla="*/ 175 w 245"/>
                  <a:gd name="T63" fmla="*/ 410 h 503"/>
                  <a:gd name="T64" fmla="*/ 222 w 245"/>
                  <a:gd name="T65" fmla="*/ 340 h 503"/>
                  <a:gd name="T66" fmla="*/ 221 w 245"/>
                  <a:gd name="T67" fmla="*/ 371 h 503"/>
                  <a:gd name="T68" fmla="*/ 194 w 245"/>
                  <a:gd name="T69" fmla="*/ 372 h 503"/>
                  <a:gd name="T70" fmla="*/ 196 w 245"/>
                  <a:gd name="T71" fmla="*/ 342 h 503"/>
                  <a:gd name="T72" fmla="*/ 222 w 245"/>
                  <a:gd name="T73" fmla="*/ 340 h 503"/>
                  <a:gd name="T74" fmla="*/ 222 w 245"/>
                  <a:gd name="T75" fmla="*/ 305 h 503"/>
                  <a:gd name="T76" fmla="*/ 149 w 245"/>
                  <a:gd name="T77" fmla="*/ 315 h 503"/>
                  <a:gd name="T78" fmla="*/ 149 w 245"/>
                  <a:gd name="T79" fmla="*/ 282 h 503"/>
                  <a:gd name="T80" fmla="*/ 222 w 245"/>
                  <a:gd name="T81" fmla="*/ 271 h 503"/>
                  <a:gd name="T82" fmla="*/ 222 w 245"/>
                  <a:gd name="T83" fmla="*/ 171 h 503"/>
                  <a:gd name="T84" fmla="*/ 197 w 245"/>
                  <a:gd name="T85" fmla="*/ 176 h 503"/>
                  <a:gd name="T86" fmla="*/ 194 w 245"/>
                  <a:gd name="T87" fmla="*/ 146 h 503"/>
                  <a:gd name="T88" fmla="*/ 220 w 245"/>
                  <a:gd name="T89" fmla="*/ 140 h 503"/>
                  <a:gd name="T90" fmla="*/ 222 w 245"/>
                  <a:gd name="T91" fmla="*/ 76 h 503"/>
                  <a:gd name="T92" fmla="*/ 221 w 245"/>
                  <a:gd name="T93" fmla="*/ 106 h 503"/>
                  <a:gd name="T94" fmla="*/ 194 w 245"/>
                  <a:gd name="T95" fmla="*/ 107 h 503"/>
                  <a:gd name="T96" fmla="*/ 196 w 245"/>
                  <a:gd name="T97" fmla="*/ 77 h 503"/>
                  <a:gd name="T98" fmla="*/ 222 w 245"/>
                  <a:gd name="T99" fmla="*/ 76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45" h="503">
                    <a:moveTo>
                      <a:pt x="163" y="0"/>
                    </a:moveTo>
                    <a:lnTo>
                      <a:pt x="0" y="23"/>
                    </a:lnTo>
                    <a:lnTo>
                      <a:pt x="0" y="458"/>
                    </a:lnTo>
                    <a:lnTo>
                      <a:pt x="82" y="503"/>
                    </a:lnTo>
                    <a:lnTo>
                      <a:pt x="245" y="479"/>
                    </a:lnTo>
                    <a:lnTo>
                      <a:pt x="245" y="44"/>
                    </a:lnTo>
                    <a:lnTo>
                      <a:pt x="163" y="0"/>
                    </a:lnTo>
                    <a:close/>
                    <a:moveTo>
                      <a:pt x="104" y="121"/>
                    </a:moveTo>
                    <a:lnTo>
                      <a:pt x="104" y="91"/>
                    </a:lnTo>
                    <a:lnTo>
                      <a:pt x="104" y="90"/>
                    </a:lnTo>
                    <a:lnTo>
                      <a:pt x="106" y="90"/>
                    </a:lnTo>
                    <a:lnTo>
                      <a:pt x="175" y="81"/>
                    </a:lnTo>
                    <a:lnTo>
                      <a:pt x="177" y="79"/>
                    </a:lnTo>
                    <a:lnTo>
                      <a:pt x="177" y="82"/>
                    </a:lnTo>
                    <a:lnTo>
                      <a:pt x="177" y="111"/>
                    </a:lnTo>
                    <a:lnTo>
                      <a:pt x="177" y="113"/>
                    </a:lnTo>
                    <a:lnTo>
                      <a:pt x="176" y="113"/>
                    </a:lnTo>
                    <a:lnTo>
                      <a:pt x="107" y="123"/>
                    </a:lnTo>
                    <a:lnTo>
                      <a:pt x="104" y="123"/>
                    </a:lnTo>
                    <a:lnTo>
                      <a:pt x="104" y="121"/>
                    </a:lnTo>
                    <a:close/>
                    <a:moveTo>
                      <a:pt x="104" y="187"/>
                    </a:moveTo>
                    <a:lnTo>
                      <a:pt x="104" y="158"/>
                    </a:lnTo>
                    <a:lnTo>
                      <a:pt x="104" y="156"/>
                    </a:lnTo>
                    <a:lnTo>
                      <a:pt x="106" y="156"/>
                    </a:lnTo>
                    <a:lnTo>
                      <a:pt x="130" y="152"/>
                    </a:lnTo>
                    <a:lnTo>
                      <a:pt x="132" y="152"/>
                    </a:lnTo>
                    <a:lnTo>
                      <a:pt x="132" y="155"/>
                    </a:lnTo>
                    <a:lnTo>
                      <a:pt x="132" y="183"/>
                    </a:lnTo>
                    <a:lnTo>
                      <a:pt x="132" y="185"/>
                    </a:lnTo>
                    <a:lnTo>
                      <a:pt x="131" y="185"/>
                    </a:lnTo>
                    <a:lnTo>
                      <a:pt x="107" y="188"/>
                    </a:lnTo>
                    <a:lnTo>
                      <a:pt x="104" y="189"/>
                    </a:lnTo>
                    <a:lnTo>
                      <a:pt x="104" y="187"/>
                    </a:lnTo>
                    <a:close/>
                    <a:moveTo>
                      <a:pt x="104" y="253"/>
                    </a:moveTo>
                    <a:lnTo>
                      <a:pt x="104" y="224"/>
                    </a:lnTo>
                    <a:lnTo>
                      <a:pt x="104" y="222"/>
                    </a:lnTo>
                    <a:lnTo>
                      <a:pt x="106" y="222"/>
                    </a:lnTo>
                    <a:lnTo>
                      <a:pt x="175" y="212"/>
                    </a:lnTo>
                    <a:lnTo>
                      <a:pt x="177" y="212"/>
                    </a:lnTo>
                    <a:lnTo>
                      <a:pt x="177" y="215"/>
                    </a:lnTo>
                    <a:lnTo>
                      <a:pt x="177" y="242"/>
                    </a:lnTo>
                    <a:lnTo>
                      <a:pt x="177" y="245"/>
                    </a:lnTo>
                    <a:lnTo>
                      <a:pt x="176" y="245"/>
                    </a:lnTo>
                    <a:lnTo>
                      <a:pt x="107" y="254"/>
                    </a:lnTo>
                    <a:lnTo>
                      <a:pt x="104" y="254"/>
                    </a:lnTo>
                    <a:lnTo>
                      <a:pt x="104" y="253"/>
                    </a:lnTo>
                    <a:close/>
                    <a:moveTo>
                      <a:pt x="132" y="418"/>
                    </a:moveTo>
                    <a:lnTo>
                      <a:pt x="132" y="447"/>
                    </a:lnTo>
                    <a:lnTo>
                      <a:pt x="132" y="449"/>
                    </a:lnTo>
                    <a:lnTo>
                      <a:pt x="131" y="449"/>
                    </a:lnTo>
                    <a:lnTo>
                      <a:pt x="107" y="453"/>
                    </a:lnTo>
                    <a:lnTo>
                      <a:pt x="104" y="453"/>
                    </a:lnTo>
                    <a:lnTo>
                      <a:pt x="104" y="450"/>
                    </a:lnTo>
                    <a:lnTo>
                      <a:pt x="104" y="422"/>
                    </a:lnTo>
                    <a:lnTo>
                      <a:pt x="104" y="420"/>
                    </a:lnTo>
                    <a:lnTo>
                      <a:pt x="106" y="420"/>
                    </a:lnTo>
                    <a:lnTo>
                      <a:pt x="130" y="417"/>
                    </a:lnTo>
                    <a:lnTo>
                      <a:pt x="132" y="416"/>
                    </a:lnTo>
                    <a:lnTo>
                      <a:pt x="132" y="418"/>
                    </a:lnTo>
                    <a:close/>
                    <a:moveTo>
                      <a:pt x="132" y="352"/>
                    </a:moveTo>
                    <a:lnTo>
                      <a:pt x="132" y="381"/>
                    </a:lnTo>
                    <a:lnTo>
                      <a:pt x="132" y="383"/>
                    </a:lnTo>
                    <a:lnTo>
                      <a:pt x="131" y="383"/>
                    </a:lnTo>
                    <a:lnTo>
                      <a:pt x="107" y="387"/>
                    </a:lnTo>
                    <a:lnTo>
                      <a:pt x="104" y="387"/>
                    </a:lnTo>
                    <a:lnTo>
                      <a:pt x="104" y="384"/>
                    </a:lnTo>
                    <a:lnTo>
                      <a:pt x="104" y="356"/>
                    </a:lnTo>
                    <a:lnTo>
                      <a:pt x="104" y="354"/>
                    </a:lnTo>
                    <a:lnTo>
                      <a:pt x="106" y="354"/>
                    </a:lnTo>
                    <a:lnTo>
                      <a:pt x="130" y="351"/>
                    </a:lnTo>
                    <a:lnTo>
                      <a:pt x="132" y="350"/>
                    </a:lnTo>
                    <a:lnTo>
                      <a:pt x="132" y="352"/>
                    </a:lnTo>
                    <a:close/>
                    <a:moveTo>
                      <a:pt x="132" y="286"/>
                    </a:moveTo>
                    <a:lnTo>
                      <a:pt x="132" y="315"/>
                    </a:lnTo>
                    <a:lnTo>
                      <a:pt x="132" y="316"/>
                    </a:lnTo>
                    <a:lnTo>
                      <a:pt x="131" y="318"/>
                    </a:lnTo>
                    <a:lnTo>
                      <a:pt x="107" y="320"/>
                    </a:lnTo>
                    <a:lnTo>
                      <a:pt x="104" y="320"/>
                    </a:lnTo>
                    <a:lnTo>
                      <a:pt x="104" y="319"/>
                    </a:lnTo>
                    <a:lnTo>
                      <a:pt x="104" y="290"/>
                    </a:lnTo>
                    <a:lnTo>
                      <a:pt x="104" y="289"/>
                    </a:lnTo>
                    <a:lnTo>
                      <a:pt x="106" y="287"/>
                    </a:lnTo>
                    <a:lnTo>
                      <a:pt x="130" y="285"/>
                    </a:lnTo>
                    <a:lnTo>
                      <a:pt x="132" y="285"/>
                    </a:lnTo>
                    <a:lnTo>
                      <a:pt x="132" y="286"/>
                    </a:lnTo>
                    <a:close/>
                    <a:moveTo>
                      <a:pt x="177" y="412"/>
                    </a:moveTo>
                    <a:lnTo>
                      <a:pt x="177" y="441"/>
                    </a:lnTo>
                    <a:lnTo>
                      <a:pt x="177" y="442"/>
                    </a:lnTo>
                    <a:lnTo>
                      <a:pt x="176" y="444"/>
                    </a:lnTo>
                    <a:lnTo>
                      <a:pt x="152" y="446"/>
                    </a:lnTo>
                    <a:lnTo>
                      <a:pt x="149" y="446"/>
                    </a:lnTo>
                    <a:lnTo>
                      <a:pt x="149" y="445"/>
                    </a:lnTo>
                    <a:lnTo>
                      <a:pt x="149" y="416"/>
                    </a:lnTo>
                    <a:lnTo>
                      <a:pt x="149" y="413"/>
                    </a:lnTo>
                    <a:lnTo>
                      <a:pt x="151" y="413"/>
                    </a:lnTo>
                    <a:lnTo>
                      <a:pt x="175" y="410"/>
                    </a:lnTo>
                    <a:lnTo>
                      <a:pt x="177" y="410"/>
                    </a:lnTo>
                    <a:lnTo>
                      <a:pt x="177" y="412"/>
                    </a:lnTo>
                    <a:close/>
                    <a:moveTo>
                      <a:pt x="222" y="340"/>
                    </a:moveTo>
                    <a:lnTo>
                      <a:pt x="222" y="368"/>
                    </a:lnTo>
                    <a:lnTo>
                      <a:pt x="222" y="371"/>
                    </a:lnTo>
                    <a:lnTo>
                      <a:pt x="221" y="371"/>
                    </a:lnTo>
                    <a:lnTo>
                      <a:pt x="197" y="373"/>
                    </a:lnTo>
                    <a:lnTo>
                      <a:pt x="194" y="375"/>
                    </a:lnTo>
                    <a:lnTo>
                      <a:pt x="194" y="372"/>
                    </a:lnTo>
                    <a:lnTo>
                      <a:pt x="194" y="343"/>
                    </a:lnTo>
                    <a:lnTo>
                      <a:pt x="194" y="342"/>
                    </a:lnTo>
                    <a:lnTo>
                      <a:pt x="196" y="342"/>
                    </a:lnTo>
                    <a:lnTo>
                      <a:pt x="220" y="338"/>
                    </a:lnTo>
                    <a:lnTo>
                      <a:pt x="222" y="338"/>
                    </a:lnTo>
                    <a:lnTo>
                      <a:pt x="222" y="340"/>
                    </a:lnTo>
                    <a:close/>
                    <a:moveTo>
                      <a:pt x="222" y="274"/>
                    </a:moveTo>
                    <a:lnTo>
                      <a:pt x="222" y="302"/>
                    </a:lnTo>
                    <a:lnTo>
                      <a:pt x="222" y="305"/>
                    </a:lnTo>
                    <a:lnTo>
                      <a:pt x="221" y="305"/>
                    </a:lnTo>
                    <a:lnTo>
                      <a:pt x="152" y="314"/>
                    </a:lnTo>
                    <a:lnTo>
                      <a:pt x="149" y="315"/>
                    </a:lnTo>
                    <a:lnTo>
                      <a:pt x="149" y="312"/>
                    </a:lnTo>
                    <a:lnTo>
                      <a:pt x="149" y="283"/>
                    </a:lnTo>
                    <a:lnTo>
                      <a:pt x="149" y="282"/>
                    </a:lnTo>
                    <a:lnTo>
                      <a:pt x="151" y="282"/>
                    </a:lnTo>
                    <a:lnTo>
                      <a:pt x="220" y="271"/>
                    </a:lnTo>
                    <a:lnTo>
                      <a:pt x="222" y="271"/>
                    </a:lnTo>
                    <a:lnTo>
                      <a:pt x="222" y="274"/>
                    </a:lnTo>
                    <a:close/>
                    <a:moveTo>
                      <a:pt x="222" y="142"/>
                    </a:moveTo>
                    <a:lnTo>
                      <a:pt x="222" y="171"/>
                    </a:lnTo>
                    <a:lnTo>
                      <a:pt x="222" y="172"/>
                    </a:lnTo>
                    <a:lnTo>
                      <a:pt x="221" y="172"/>
                    </a:lnTo>
                    <a:lnTo>
                      <a:pt x="197" y="176"/>
                    </a:lnTo>
                    <a:lnTo>
                      <a:pt x="194" y="176"/>
                    </a:lnTo>
                    <a:lnTo>
                      <a:pt x="194" y="173"/>
                    </a:lnTo>
                    <a:lnTo>
                      <a:pt x="194" y="146"/>
                    </a:lnTo>
                    <a:lnTo>
                      <a:pt x="194" y="143"/>
                    </a:lnTo>
                    <a:lnTo>
                      <a:pt x="196" y="143"/>
                    </a:lnTo>
                    <a:lnTo>
                      <a:pt x="220" y="140"/>
                    </a:lnTo>
                    <a:lnTo>
                      <a:pt x="222" y="139"/>
                    </a:lnTo>
                    <a:lnTo>
                      <a:pt x="222" y="142"/>
                    </a:lnTo>
                    <a:close/>
                    <a:moveTo>
                      <a:pt x="222" y="76"/>
                    </a:moveTo>
                    <a:lnTo>
                      <a:pt x="222" y="105"/>
                    </a:lnTo>
                    <a:lnTo>
                      <a:pt x="222" y="106"/>
                    </a:lnTo>
                    <a:lnTo>
                      <a:pt x="221" y="106"/>
                    </a:lnTo>
                    <a:lnTo>
                      <a:pt x="197" y="110"/>
                    </a:lnTo>
                    <a:lnTo>
                      <a:pt x="194" y="110"/>
                    </a:lnTo>
                    <a:lnTo>
                      <a:pt x="194" y="107"/>
                    </a:lnTo>
                    <a:lnTo>
                      <a:pt x="194" y="79"/>
                    </a:lnTo>
                    <a:lnTo>
                      <a:pt x="194" y="77"/>
                    </a:lnTo>
                    <a:lnTo>
                      <a:pt x="196" y="77"/>
                    </a:lnTo>
                    <a:lnTo>
                      <a:pt x="220" y="74"/>
                    </a:lnTo>
                    <a:lnTo>
                      <a:pt x="222" y="73"/>
                    </a:lnTo>
                    <a:lnTo>
                      <a:pt x="222" y="76"/>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grpSp>
      <p:grpSp>
        <p:nvGrpSpPr>
          <p:cNvPr id="60" name="Group 59"/>
          <p:cNvGrpSpPr/>
          <p:nvPr/>
        </p:nvGrpSpPr>
        <p:grpSpPr>
          <a:xfrm>
            <a:off x="10805799" y="3617992"/>
            <a:ext cx="421819" cy="421819"/>
            <a:chOff x="6909580" y="3072255"/>
            <a:chExt cx="747283" cy="747283"/>
          </a:xfrm>
        </p:grpSpPr>
        <p:sp>
          <p:nvSpPr>
            <p:cNvPr id="61" name="Oval 60"/>
            <p:cNvSpPr/>
            <p:nvPr/>
          </p:nvSpPr>
          <p:spPr bwMode="auto">
            <a:xfrm flipH="1">
              <a:off x="6909580" y="3072255"/>
              <a:ext cx="747283" cy="747283"/>
            </a:xfrm>
            <a:prstGeom prst="ellipse">
              <a:avLst/>
            </a:prstGeom>
            <a:solidFill>
              <a:srgbClr val="FFFFFF"/>
            </a:solidFill>
            <a:ln w="38100">
              <a:solidFill>
                <a:schemeClr val="accent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rgbClr val="EFEFEF"/>
                    </a:gs>
                    <a:gs pos="10417">
                      <a:srgbClr val="EFEFEF"/>
                    </a:gs>
                  </a:gsLst>
                  <a:lin ang="5400000" scaled="0"/>
                </a:gradFill>
              </a:endParaRPr>
            </a:p>
          </p:txBody>
        </p:sp>
        <p:grpSp>
          <p:nvGrpSpPr>
            <p:cNvPr id="62" name="Group 61"/>
            <p:cNvGrpSpPr/>
            <p:nvPr/>
          </p:nvGrpSpPr>
          <p:grpSpPr>
            <a:xfrm>
              <a:off x="7054392" y="3205099"/>
              <a:ext cx="457658" cy="481594"/>
              <a:chOff x="12277725" y="5773738"/>
              <a:chExt cx="758825" cy="798513"/>
            </a:xfrm>
            <a:solidFill>
              <a:schemeClr val="tx1"/>
            </a:solidFill>
          </p:grpSpPr>
          <p:sp>
            <p:nvSpPr>
              <p:cNvPr id="63" name="Freeform 64"/>
              <p:cNvSpPr>
                <a:spLocks/>
              </p:cNvSpPr>
              <p:nvPr/>
            </p:nvSpPr>
            <p:spPr bwMode="auto">
              <a:xfrm>
                <a:off x="12877800" y="5872163"/>
                <a:ext cx="158750" cy="609600"/>
              </a:xfrm>
              <a:custGeom>
                <a:avLst/>
                <a:gdLst>
                  <a:gd name="T0" fmla="*/ 50 w 100"/>
                  <a:gd name="T1" fmla="*/ 0 h 384"/>
                  <a:gd name="T2" fmla="*/ 0 w 100"/>
                  <a:gd name="T3" fmla="*/ 8 h 384"/>
                  <a:gd name="T4" fmla="*/ 0 w 100"/>
                  <a:gd name="T5" fmla="*/ 375 h 384"/>
                  <a:gd name="T6" fmla="*/ 18 w 100"/>
                  <a:gd name="T7" fmla="*/ 384 h 384"/>
                  <a:gd name="T8" fmla="*/ 100 w 100"/>
                  <a:gd name="T9" fmla="*/ 374 h 384"/>
                  <a:gd name="T10" fmla="*/ 100 w 100"/>
                  <a:gd name="T11" fmla="*/ 28 h 384"/>
                  <a:gd name="T12" fmla="*/ 50 w 100"/>
                  <a:gd name="T13" fmla="*/ 0 h 384"/>
                </a:gdLst>
                <a:ahLst/>
                <a:cxnLst>
                  <a:cxn ang="0">
                    <a:pos x="T0" y="T1"/>
                  </a:cxn>
                  <a:cxn ang="0">
                    <a:pos x="T2" y="T3"/>
                  </a:cxn>
                  <a:cxn ang="0">
                    <a:pos x="T4" y="T5"/>
                  </a:cxn>
                  <a:cxn ang="0">
                    <a:pos x="T6" y="T7"/>
                  </a:cxn>
                  <a:cxn ang="0">
                    <a:pos x="T8" y="T9"/>
                  </a:cxn>
                  <a:cxn ang="0">
                    <a:pos x="T10" y="T11"/>
                  </a:cxn>
                  <a:cxn ang="0">
                    <a:pos x="T12" y="T13"/>
                  </a:cxn>
                </a:cxnLst>
                <a:rect l="0" t="0" r="r" b="b"/>
                <a:pathLst>
                  <a:path w="100" h="384">
                    <a:moveTo>
                      <a:pt x="50" y="0"/>
                    </a:moveTo>
                    <a:lnTo>
                      <a:pt x="0" y="8"/>
                    </a:lnTo>
                    <a:lnTo>
                      <a:pt x="0" y="375"/>
                    </a:lnTo>
                    <a:lnTo>
                      <a:pt x="18" y="384"/>
                    </a:lnTo>
                    <a:lnTo>
                      <a:pt x="100" y="374"/>
                    </a:lnTo>
                    <a:lnTo>
                      <a:pt x="100" y="28"/>
                    </a:lnTo>
                    <a:lnTo>
                      <a:pt x="5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64" name="Freeform 65"/>
              <p:cNvSpPr>
                <a:spLocks/>
              </p:cNvSpPr>
              <p:nvPr/>
            </p:nvSpPr>
            <p:spPr bwMode="auto">
              <a:xfrm>
                <a:off x="12277725" y="5970588"/>
                <a:ext cx="149225" cy="450850"/>
              </a:xfrm>
              <a:custGeom>
                <a:avLst/>
                <a:gdLst>
                  <a:gd name="T0" fmla="*/ 0 w 94"/>
                  <a:gd name="T1" fmla="*/ 14 h 284"/>
                  <a:gd name="T2" fmla="*/ 0 w 94"/>
                  <a:gd name="T3" fmla="*/ 248 h 284"/>
                  <a:gd name="T4" fmla="*/ 65 w 94"/>
                  <a:gd name="T5" fmla="*/ 284 h 284"/>
                  <a:gd name="T6" fmla="*/ 94 w 94"/>
                  <a:gd name="T7" fmla="*/ 280 h 284"/>
                  <a:gd name="T8" fmla="*/ 94 w 94"/>
                  <a:gd name="T9" fmla="*/ 0 h 284"/>
                  <a:gd name="T10" fmla="*/ 0 w 94"/>
                  <a:gd name="T11" fmla="*/ 14 h 284"/>
                </a:gdLst>
                <a:ahLst/>
                <a:cxnLst>
                  <a:cxn ang="0">
                    <a:pos x="T0" y="T1"/>
                  </a:cxn>
                  <a:cxn ang="0">
                    <a:pos x="T2" y="T3"/>
                  </a:cxn>
                  <a:cxn ang="0">
                    <a:pos x="T4" y="T5"/>
                  </a:cxn>
                  <a:cxn ang="0">
                    <a:pos x="T6" y="T7"/>
                  </a:cxn>
                  <a:cxn ang="0">
                    <a:pos x="T8" y="T9"/>
                  </a:cxn>
                  <a:cxn ang="0">
                    <a:pos x="T10" y="T11"/>
                  </a:cxn>
                </a:cxnLst>
                <a:rect l="0" t="0" r="r" b="b"/>
                <a:pathLst>
                  <a:path w="94" h="284">
                    <a:moveTo>
                      <a:pt x="0" y="14"/>
                    </a:moveTo>
                    <a:lnTo>
                      <a:pt x="0" y="248"/>
                    </a:lnTo>
                    <a:lnTo>
                      <a:pt x="65" y="284"/>
                    </a:lnTo>
                    <a:lnTo>
                      <a:pt x="94" y="280"/>
                    </a:lnTo>
                    <a:lnTo>
                      <a:pt x="94" y="0"/>
                    </a:lnTo>
                    <a:lnTo>
                      <a:pt x="0" y="14"/>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65" name="Freeform 66"/>
              <p:cNvSpPr>
                <a:spLocks noEditPoints="1"/>
              </p:cNvSpPr>
              <p:nvPr/>
            </p:nvSpPr>
            <p:spPr bwMode="auto">
              <a:xfrm>
                <a:off x="12457113" y="5773738"/>
                <a:ext cx="388938" cy="798513"/>
              </a:xfrm>
              <a:custGeom>
                <a:avLst/>
                <a:gdLst>
                  <a:gd name="T0" fmla="*/ 0 w 245"/>
                  <a:gd name="T1" fmla="*/ 458 h 503"/>
                  <a:gd name="T2" fmla="*/ 245 w 245"/>
                  <a:gd name="T3" fmla="*/ 44 h 503"/>
                  <a:gd name="T4" fmla="*/ 104 w 245"/>
                  <a:gd name="T5" fmla="*/ 91 h 503"/>
                  <a:gd name="T6" fmla="*/ 175 w 245"/>
                  <a:gd name="T7" fmla="*/ 81 h 503"/>
                  <a:gd name="T8" fmla="*/ 177 w 245"/>
                  <a:gd name="T9" fmla="*/ 111 h 503"/>
                  <a:gd name="T10" fmla="*/ 107 w 245"/>
                  <a:gd name="T11" fmla="*/ 123 h 503"/>
                  <a:gd name="T12" fmla="*/ 104 w 245"/>
                  <a:gd name="T13" fmla="*/ 187 h 503"/>
                  <a:gd name="T14" fmla="*/ 106 w 245"/>
                  <a:gd name="T15" fmla="*/ 156 h 503"/>
                  <a:gd name="T16" fmla="*/ 132 w 245"/>
                  <a:gd name="T17" fmla="*/ 155 h 503"/>
                  <a:gd name="T18" fmla="*/ 131 w 245"/>
                  <a:gd name="T19" fmla="*/ 185 h 503"/>
                  <a:gd name="T20" fmla="*/ 104 w 245"/>
                  <a:gd name="T21" fmla="*/ 187 h 503"/>
                  <a:gd name="T22" fmla="*/ 104 w 245"/>
                  <a:gd name="T23" fmla="*/ 222 h 503"/>
                  <a:gd name="T24" fmla="*/ 177 w 245"/>
                  <a:gd name="T25" fmla="*/ 212 h 503"/>
                  <a:gd name="T26" fmla="*/ 177 w 245"/>
                  <a:gd name="T27" fmla="*/ 245 h 503"/>
                  <a:gd name="T28" fmla="*/ 104 w 245"/>
                  <a:gd name="T29" fmla="*/ 254 h 503"/>
                  <a:gd name="T30" fmla="*/ 132 w 245"/>
                  <a:gd name="T31" fmla="*/ 447 h 503"/>
                  <a:gd name="T32" fmla="*/ 107 w 245"/>
                  <a:gd name="T33" fmla="*/ 453 h 503"/>
                  <a:gd name="T34" fmla="*/ 104 w 245"/>
                  <a:gd name="T35" fmla="*/ 422 h 503"/>
                  <a:gd name="T36" fmla="*/ 130 w 245"/>
                  <a:gd name="T37" fmla="*/ 417 h 503"/>
                  <a:gd name="T38" fmla="*/ 132 w 245"/>
                  <a:gd name="T39" fmla="*/ 352 h 503"/>
                  <a:gd name="T40" fmla="*/ 131 w 245"/>
                  <a:gd name="T41" fmla="*/ 383 h 503"/>
                  <a:gd name="T42" fmla="*/ 104 w 245"/>
                  <a:gd name="T43" fmla="*/ 384 h 503"/>
                  <a:gd name="T44" fmla="*/ 106 w 245"/>
                  <a:gd name="T45" fmla="*/ 354 h 503"/>
                  <a:gd name="T46" fmla="*/ 132 w 245"/>
                  <a:gd name="T47" fmla="*/ 352 h 503"/>
                  <a:gd name="T48" fmla="*/ 132 w 245"/>
                  <a:gd name="T49" fmla="*/ 316 h 503"/>
                  <a:gd name="T50" fmla="*/ 104 w 245"/>
                  <a:gd name="T51" fmla="*/ 320 h 503"/>
                  <a:gd name="T52" fmla="*/ 104 w 245"/>
                  <a:gd name="T53" fmla="*/ 289 h 503"/>
                  <a:gd name="T54" fmla="*/ 132 w 245"/>
                  <a:gd name="T55" fmla="*/ 285 h 503"/>
                  <a:gd name="T56" fmla="*/ 177 w 245"/>
                  <a:gd name="T57" fmla="*/ 441 h 503"/>
                  <a:gd name="T58" fmla="*/ 152 w 245"/>
                  <a:gd name="T59" fmla="*/ 446 h 503"/>
                  <a:gd name="T60" fmla="*/ 149 w 245"/>
                  <a:gd name="T61" fmla="*/ 416 h 503"/>
                  <a:gd name="T62" fmla="*/ 175 w 245"/>
                  <a:gd name="T63" fmla="*/ 410 h 503"/>
                  <a:gd name="T64" fmla="*/ 222 w 245"/>
                  <a:gd name="T65" fmla="*/ 340 h 503"/>
                  <a:gd name="T66" fmla="*/ 221 w 245"/>
                  <a:gd name="T67" fmla="*/ 371 h 503"/>
                  <a:gd name="T68" fmla="*/ 194 w 245"/>
                  <a:gd name="T69" fmla="*/ 372 h 503"/>
                  <a:gd name="T70" fmla="*/ 196 w 245"/>
                  <a:gd name="T71" fmla="*/ 342 h 503"/>
                  <a:gd name="T72" fmla="*/ 222 w 245"/>
                  <a:gd name="T73" fmla="*/ 340 h 503"/>
                  <a:gd name="T74" fmla="*/ 222 w 245"/>
                  <a:gd name="T75" fmla="*/ 305 h 503"/>
                  <a:gd name="T76" fmla="*/ 149 w 245"/>
                  <a:gd name="T77" fmla="*/ 315 h 503"/>
                  <a:gd name="T78" fmla="*/ 149 w 245"/>
                  <a:gd name="T79" fmla="*/ 282 h 503"/>
                  <a:gd name="T80" fmla="*/ 222 w 245"/>
                  <a:gd name="T81" fmla="*/ 271 h 503"/>
                  <a:gd name="T82" fmla="*/ 222 w 245"/>
                  <a:gd name="T83" fmla="*/ 171 h 503"/>
                  <a:gd name="T84" fmla="*/ 197 w 245"/>
                  <a:gd name="T85" fmla="*/ 176 h 503"/>
                  <a:gd name="T86" fmla="*/ 194 w 245"/>
                  <a:gd name="T87" fmla="*/ 146 h 503"/>
                  <a:gd name="T88" fmla="*/ 220 w 245"/>
                  <a:gd name="T89" fmla="*/ 140 h 503"/>
                  <a:gd name="T90" fmla="*/ 222 w 245"/>
                  <a:gd name="T91" fmla="*/ 76 h 503"/>
                  <a:gd name="T92" fmla="*/ 221 w 245"/>
                  <a:gd name="T93" fmla="*/ 106 h 503"/>
                  <a:gd name="T94" fmla="*/ 194 w 245"/>
                  <a:gd name="T95" fmla="*/ 107 h 503"/>
                  <a:gd name="T96" fmla="*/ 196 w 245"/>
                  <a:gd name="T97" fmla="*/ 77 h 503"/>
                  <a:gd name="T98" fmla="*/ 222 w 245"/>
                  <a:gd name="T99" fmla="*/ 76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45" h="503">
                    <a:moveTo>
                      <a:pt x="163" y="0"/>
                    </a:moveTo>
                    <a:lnTo>
                      <a:pt x="0" y="23"/>
                    </a:lnTo>
                    <a:lnTo>
                      <a:pt x="0" y="458"/>
                    </a:lnTo>
                    <a:lnTo>
                      <a:pt x="82" y="503"/>
                    </a:lnTo>
                    <a:lnTo>
                      <a:pt x="245" y="479"/>
                    </a:lnTo>
                    <a:lnTo>
                      <a:pt x="245" y="44"/>
                    </a:lnTo>
                    <a:lnTo>
                      <a:pt x="163" y="0"/>
                    </a:lnTo>
                    <a:close/>
                    <a:moveTo>
                      <a:pt x="104" y="121"/>
                    </a:moveTo>
                    <a:lnTo>
                      <a:pt x="104" y="91"/>
                    </a:lnTo>
                    <a:lnTo>
                      <a:pt x="104" y="90"/>
                    </a:lnTo>
                    <a:lnTo>
                      <a:pt x="106" y="90"/>
                    </a:lnTo>
                    <a:lnTo>
                      <a:pt x="175" y="81"/>
                    </a:lnTo>
                    <a:lnTo>
                      <a:pt x="177" y="79"/>
                    </a:lnTo>
                    <a:lnTo>
                      <a:pt x="177" y="82"/>
                    </a:lnTo>
                    <a:lnTo>
                      <a:pt x="177" y="111"/>
                    </a:lnTo>
                    <a:lnTo>
                      <a:pt x="177" y="113"/>
                    </a:lnTo>
                    <a:lnTo>
                      <a:pt x="176" y="113"/>
                    </a:lnTo>
                    <a:lnTo>
                      <a:pt x="107" y="123"/>
                    </a:lnTo>
                    <a:lnTo>
                      <a:pt x="104" y="123"/>
                    </a:lnTo>
                    <a:lnTo>
                      <a:pt x="104" y="121"/>
                    </a:lnTo>
                    <a:close/>
                    <a:moveTo>
                      <a:pt x="104" y="187"/>
                    </a:moveTo>
                    <a:lnTo>
                      <a:pt x="104" y="158"/>
                    </a:lnTo>
                    <a:lnTo>
                      <a:pt x="104" y="156"/>
                    </a:lnTo>
                    <a:lnTo>
                      <a:pt x="106" y="156"/>
                    </a:lnTo>
                    <a:lnTo>
                      <a:pt x="130" y="152"/>
                    </a:lnTo>
                    <a:lnTo>
                      <a:pt x="132" y="152"/>
                    </a:lnTo>
                    <a:lnTo>
                      <a:pt x="132" y="155"/>
                    </a:lnTo>
                    <a:lnTo>
                      <a:pt x="132" y="183"/>
                    </a:lnTo>
                    <a:lnTo>
                      <a:pt x="132" y="185"/>
                    </a:lnTo>
                    <a:lnTo>
                      <a:pt x="131" y="185"/>
                    </a:lnTo>
                    <a:lnTo>
                      <a:pt x="107" y="188"/>
                    </a:lnTo>
                    <a:lnTo>
                      <a:pt x="104" y="189"/>
                    </a:lnTo>
                    <a:lnTo>
                      <a:pt x="104" y="187"/>
                    </a:lnTo>
                    <a:close/>
                    <a:moveTo>
                      <a:pt x="104" y="253"/>
                    </a:moveTo>
                    <a:lnTo>
                      <a:pt x="104" y="224"/>
                    </a:lnTo>
                    <a:lnTo>
                      <a:pt x="104" y="222"/>
                    </a:lnTo>
                    <a:lnTo>
                      <a:pt x="106" y="222"/>
                    </a:lnTo>
                    <a:lnTo>
                      <a:pt x="175" y="212"/>
                    </a:lnTo>
                    <a:lnTo>
                      <a:pt x="177" y="212"/>
                    </a:lnTo>
                    <a:lnTo>
                      <a:pt x="177" y="215"/>
                    </a:lnTo>
                    <a:lnTo>
                      <a:pt x="177" y="242"/>
                    </a:lnTo>
                    <a:lnTo>
                      <a:pt x="177" y="245"/>
                    </a:lnTo>
                    <a:lnTo>
                      <a:pt x="176" y="245"/>
                    </a:lnTo>
                    <a:lnTo>
                      <a:pt x="107" y="254"/>
                    </a:lnTo>
                    <a:lnTo>
                      <a:pt x="104" y="254"/>
                    </a:lnTo>
                    <a:lnTo>
                      <a:pt x="104" y="253"/>
                    </a:lnTo>
                    <a:close/>
                    <a:moveTo>
                      <a:pt x="132" y="418"/>
                    </a:moveTo>
                    <a:lnTo>
                      <a:pt x="132" y="447"/>
                    </a:lnTo>
                    <a:lnTo>
                      <a:pt x="132" y="449"/>
                    </a:lnTo>
                    <a:lnTo>
                      <a:pt x="131" y="449"/>
                    </a:lnTo>
                    <a:lnTo>
                      <a:pt x="107" y="453"/>
                    </a:lnTo>
                    <a:lnTo>
                      <a:pt x="104" y="453"/>
                    </a:lnTo>
                    <a:lnTo>
                      <a:pt x="104" y="450"/>
                    </a:lnTo>
                    <a:lnTo>
                      <a:pt x="104" y="422"/>
                    </a:lnTo>
                    <a:lnTo>
                      <a:pt x="104" y="420"/>
                    </a:lnTo>
                    <a:lnTo>
                      <a:pt x="106" y="420"/>
                    </a:lnTo>
                    <a:lnTo>
                      <a:pt x="130" y="417"/>
                    </a:lnTo>
                    <a:lnTo>
                      <a:pt x="132" y="416"/>
                    </a:lnTo>
                    <a:lnTo>
                      <a:pt x="132" y="418"/>
                    </a:lnTo>
                    <a:close/>
                    <a:moveTo>
                      <a:pt x="132" y="352"/>
                    </a:moveTo>
                    <a:lnTo>
                      <a:pt x="132" y="381"/>
                    </a:lnTo>
                    <a:lnTo>
                      <a:pt x="132" y="383"/>
                    </a:lnTo>
                    <a:lnTo>
                      <a:pt x="131" y="383"/>
                    </a:lnTo>
                    <a:lnTo>
                      <a:pt x="107" y="387"/>
                    </a:lnTo>
                    <a:lnTo>
                      <a:pt x="104" y="387"/>
                    </a:lnTo>
                    <a:lnTo>
                      <a:pt x="104" y="384"/>
                    </a:lnTo>
                    <a:lnTo>
                      <a:pt x="104" y="356"/>
                    </a:lnTo>
                    <a:lnTo>
                      <a:pt x="104" y="354"/>
                    </a:lnTo>
                    <a:lnTo>
                      <a:pt x="106" y="354"/>
                    </a:lnTo>
                    <a:lnTo>
                      <a:pt x="130" y="351"/>
                    </a:lnTo>
                    <a:lnTo>
                      <a:pt x="132" y="350"/>
                    </a:lnTo>
                    <a:lnTo>
                      <a:pt x="132" y="352"/>
                    </a:lnTo>
                    <a:close/>
                    <a:moveTo>
                      <a:pt x="132" y="286"/>
                    </a:moveTo>
                    <a:lnTo>
                      <a:pt x="132" y="315"/>
                    </a:lnTo>
                    <a:lnTo>
                      <a:pt x="132" y="316"/>
                    </a:lnTo>
                    <a:lnTo>
                      <a:pt x="131" y="318"/>
                    </a:lnTo>
                    <a:lnTo>
                      <a:pt x="107" y="320"/>
                    </a:lnTo>
                    <a:lnTo>
                      <a:pt x="104" y="320"/>
                    </a:lnTo>
                    <a:lnTo>
                      <a:pt x="104" y="319"/>
                    </a:lnTo>
                    <a:lnTo>
                      <a:pt x="104" y="290"/>
                    </a:lnTo>
                    <a:lnTo>
                      <a:pt x="104" y="289"/>
                    </a:lnTo>
                    <a:lnTo>
                      <a:pt x="106" y="287"/>
                    </a:lnTo>
                    <a:lnTo>
                      <a:pt x="130" y="285"/>
                    </a:lnTo>
                    <a:lnTo>
                      <a:pt x="132" y="285"/>
                    </a:lnTo>
                    <a:lnTo>
                      <a:pt x="132" y="286"/>
                    </a:lnTo>
                    <a:close/>
                    <a:moveTo>
                      <a:pt x="177" y="412"/>
                    </a:moveTo>
                    <a:lnTo>
                      <a:pt x="177" y="441"/>
                    </a:lnTo>
                    <a:lnTo>
                      <a:pt x="177" y="442"/>
                    </a:lnTo>
                    <a:lnTo>
                      <a:pt x="176" y="444"/>
                    </a:lnTo>
                    <a:lnTo>
                      <a:pt x="152" y="446"/>
                    </a:lnTo>
                    <a:lnTo>
                      <a:pt x="149" y="446"/>
                    </a:lnTo>
                    <a:lnTo>
                      <a:pt x="149" y="445"/>
                    </a:lnTo>
                    <a:lnTo>
                      <a:pt x="149" y="416"/>
                    </a:lnTo>
                    <a:lnTo>
                      <a:pt x="149" y="413"/>
                    </a:lnTo>
                    <a:lnTo>
                      <a:pt x="151" y="413"/>
                    </a:lnTo>
                    <a:lnTo>
                      <a:pt x="175" y="410"/>
                    </a:lnTo>
                    <a:lnTo>
                      <a:pt x="177" y="410"/>
                    </a:lnTo>
                    <a:lnTo>
                      <a:pt x="177" y="412"/>
                    </a:lnTo>
                    <a:close/>
                    <a:moveTo>
                      <a:pt x="222" y="340"/>
                    </a:moveTo>
                    <a:lnTo>
                      <a:pt x="222" y="368"/>
                    </a:lnTo>
                    <a:lnTo>
                      <a:pt x="222" y="371"/>
                    </a:lnTo>
                    <a:lnTo>
                      <a:pt x="221" y="371"/>
                    </a:lnTo>
                    <a:lnTo>
                      <a:pt x="197" y="373"/>
                    </a:lnTo>
                    <a:lnTo>
                      <a:pt x="194" y="375"/>
                    </a:lnTo>
                    <a:lnTo>
                      <a:pt x="194" y="372"/>
                    </a:lnTo>
                    <a:lnTo>
                      <a:pt x="194" y="343"/>
                    </a:lnTo>
                    <a:lnTo>
                      <a:pt x="194" y="342"/>
                    </a:lnTo>
                    <a:lnTo>
                      <a:pt x="196" y="342"/>
                    </a:lnTo>
                    <a:lnTo>
                      <a:pt x="220" y="338"/>
                    </a:lnTo>
                    <a:lnTo>
                      <a:pt x="222" y="338"/>
                    </a:lnTo>
                    <a:lnTo>
                      <a:pt x="222" y="340"/>
                    </a:lnTo>
                    <a:close/>
                    <a:moveTo>
                      <a:pt x="222" y="274"/>
                    </a:moveTo>
                    <a:lnTo>
                      <a:pt x="222" y="302"/>
                    </a:lnTo>
                    <a:lnTo>
                      <a:pt x="222" y="305"/>
                    </a:lnTo>
                    <a:lnTo>
                      <a:pt x="221" y="305"/>
                    </a:lnTo>
                    <a:lnTo>
                      <a:pt x="152" y="314"/>
                    </a:lnTo>
                    <a:lnTo>
                      <a:pt x="149" y="315"/>
                    </a:lnTo>
                    <a:lnTo>
                      <a:pt x="149" y="312"/>
                    </a:lnTo>
                    <a:lnTo>
                      <a:pt x="149" y="283"/>
                    </a:lnTo>
                    <a:lnTo>
                      <a:pt x="149" y="282"/>
                    </a:lnTo>
                    <a:lnTo>
                      <a:pt x="151" y="282"/>
                    </a:lnTo>
                    <a:lnTo>
                      <a:pt x="220" y="271"/>
                    </a:lnTo>
                    <a:lnTo>
                      <a:pt x="222" y="271"/>
                    </a:lnTo>
                    <a:lnTo>
                      <a:pt x="222" y="274"/>
                    </a:lnTo>
                    <a:close/>
                    <a:moveTo>
                      <a:pt x="222" y="142"/>
                    </a:moveTo>
                    <a:lnTo>
                      <a:pt x="222" y="171"/>
                    </a:lnTo>
                    <a:lnTo>
                      <a:pt x="222" y="172"/>
                    </a:lnTo>
                    <a:lnTo>
                      <a:pt x="221" y="172"/>
                    </a:lnTo>
                    <a:lnTo>
                      <a:pt x="197" y="176"/>
                    </a:lnTo>
                    <a:lnTo>
                      <a:pt x="194" y="176"/>
                    </a:lnTo>
                    <a:lnTo>
                      <a:pt x="194" y="173"/>
                    </a:lnTo>
                    <a:lnTo>
                      <a:pt x="194" y="146"/>
                    </a:lnTo>
                    <a:lnTo>
                      <a:pt x="194" y="143"/>
                    </a:lnTo>
                    <a:lnTo>
                      <a:pt x="196" y="143"/>
                    </a:lnTo>
                    <a:lnTo>
                      <a:pt x="220" y="140"/>
                    </a:lnTo>
                    <a:lnTo>
                      <a:pt x="222" y="139"/>
                    </a:lnTo>
                    <a:lnTo>
                      <a:pt x="222" y="142"/>
                    </a:lnTo>
                    <a:close/>
                    <a:moveTo>
                      <a:pt x="222" y="76"/>
                    </a:moveTo>
                    <a:lnTo>
                      <a:pt x="222" y="105"/>
                    </a:lnTo>
                    <a:lnTo>
                      <a:pt x="222" y="106"/>
                    </a:lnTo>
                    <a:lnTo>
                      <a:pt x="221" y="106"/>
                    </a:lnTo>
                    <a:lnTo>
                      <a:pt x="197" y="110"/>
                    </a:lnTo>
                    <a:lnTo>
                      <a:pt x="194" y="110"/>
                    </a:lnTo>
                    <a:lnTo>
                      <a:pt x="194" y="107"/>
                    </a:lnTo>
                    <a:lnTo>
                      <a:pt x="194" y="79"/>
                    </a:lnTo>
                    <a:lnTo>
                      <a:pt x="194" y="77"/>
                    </a:lnTo>
                    <a:lnTo>
                      <a:pt x="196" y="77"/>
                    </a:lnTo>
                    <a:lnTo>
                      <a:pt x="220" y="74"/>
                    </a:lnTo>
                    <a:lnTo>
                      <a:pt x="222" y="73"/>
                    </a:lnTo>
                    <a:lnTo>
                      <a:pt x="222" y="76"/>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grpSp>
      <p:grpSp>
        <p:nvGrpSpPr>
          <p:cNvPr id="66" name="Group 65"/>
          <p:cNvGrpSpPr/>
          <p:nvPr/>
        </p:nvGrpSpPr>
        <p:grpSpPr>
          <a:xfrm>
            <a:off x="9635936" y="3789753"/>
            <a:ext cx="421819" cy="421819"/>
            <a:chOff x="6909580" y="3072255"/>
            <a:chExt cx="747283" cy="747283"/>
          </a:xfrm>
        </p:grpSpPr>
        <p:sp>
          <p:nvSpPr>
            <p:cNvPr id="67" name="Oval 66"/>
            <p:cNvSpPr/>
            <p:nvPr/>
          </p:nvSpPr>
          <p:spPr bwMode="auto">
            <a:xfrm flipH="1">
              <a:off x="6909580" y="3072255"/>
              <a:ext cx="747283" cy="747283"/>
            </a:xfrm>
            <a:prstGeom prst="ellipse">
              <a:avLst/>
            </a:prstGeom>
            <a:solidFill>
              <a:srgbClr val="FFFFFF"/>
            </a:solidFill>
            <a:ln w="38100">
              <a:solidFill>
                <a:schemeClr val="accent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rgbClr val="EFEFEF"/>
                    </a:gs>
                    <a:gs pos="10417">
                      <a:srgbClr val="EFEFEF"/>
                    </a:gs>
                  </a:gsLst>
                  <a:lin ang="5400000" scaled="0"/>
                </a:gradFill>
              </a:endParaRPr>
            </a:p>
          </p:txBody>
        </p:sp>
        <p:grpSp>
          <p:nvGrpSpPr>
            <p:cNvPr id="68" name="Group 67"/>
            <p:cNvGrpSpPr/>
            <p:nvPr/>
          </p:nvGrpSpPr>
          <p:grpSpPr>
            <a:xfrm>
              <a:off x="7054392" y="3205099"/>
              <a:ext cx="457658" cy="481594"/>
              <a:chOff x="12277725" y="5773738"/>
              <a:chExt cx="758825" cy="798513"/>
            </a:xfrm>
            <a:solidFill>
              <a:schemeClr val="tx1"/>
            </a:solidFill>
          </p:grpSpPr>
          <p:sp>
            <p:nvSpPr>
              <p:cNvPr id="69" name="Freeform 64"/>
              <p:cNvSpPr>
                <a:spLocks/>
              </p:cNvSpPr>
              <p:nvPr/>
            </p:nvSpPr>
            <p:spPr bwMode="auto">
              <a:xfrm>
                <a:off x="12877800" y="5872163"/>
                <a:ext cx="158750" cy="609600"/>
              </a:xfrm>
              <a:custGeom>
                <a:avLst/>
                <a:gdLst>
                  <a:gd name="T0" fmla="*/ 50 w 100"/>
                  <a:gd name="T1" fmla="*/ 0 h 384"/>
                  <a:gd name="T2" fmla="*/ 0 w 100"/>
                  <a:gd name="T3" fmla="*/ 8 h 384"/>
                  <a:gd name="T4" fmla="*/ 0 w 100"/>
                  <a:gd name="T5" fmla="*/ 375 h 384"/>
                  <a:gd name="T6" fmla="*/ 18 w 100"/>
                  <a:gd name="T7" fmla="*/ 384 h 384"/>
                  <a:gd name="T8" fmla="*/ 100 w 100"/>
                  <a:gd name="T9" fmla="*/ 374 h 384"/>
                  <a:gd name="T10" fmla="*/ 100 w 100"/>
                  <a:gd name="T11" fmla="*/ 28 h 384"/>
                  <a:gd name="T12" fmla="*/ 50 w 100"/>
                  <a:gd name="T13" fmla="*/ 0 h 384"/>
                </a:gdLst>
                <a:ahLst/>
                <a:cxnLst>
                  <a:cxn ang="0">
                    <a:pos x="T0" y="T1"/>
                  </a:cxn>
                  <a:cxn ang="0">
                    <a:pos x="T2" y="T3"/>
                  </a:cxn>
                  <a:cxn ang="0">
                    <a:pos x="T4" y="T5"/>
                  </a:cxn>
                  <a:cxn ang="0">
                    <a:pos x="T6" y="T7"/>
                  </a:cxn>
                  <a:cxn ang="0">
                    <a:pos x="T8" y="T9"/>
                  </a:cxn>
                  <a:cxn ang="0">
                    <a:pos x="T10" y="T11"/>
                  </a:cxn>
                  <a:cxn ang="0">
                    <a:pos x="T12" y="T13"/>
                  </a:cxn>
                </a:cxnLst>
                <a:rect l="0" t="0" r="r" b="b"/>
                <a:pathLst>
                  <a:path w="100" h="384">
                    <a:moveTo>
                      <a:pt x="50" y="0"/>
                    </a:moveTo>
                    <a:lnTo>
                      <a:pt x="0" y="8"/>
                    </a:lnTo>
                    <a:lnTo>
                      <a:pt x="0" y="375"/>
                    </a:lnTo>
                    <a:lnTo>
                      <a:pt x="18" y="384"/>
                    </a:lnTo>
                    <a:lnTo>
                      <a:pt x="100" y="374"/>
                    </a:lnTo>
                    <a:lnTo>
                      <a:pt x="100" y="28"/>
                    </a:lnTo>
                    <a:lnTo>
                      <a:pt x="5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70" name="Freeform 65"/>
              <p:cNvSpPr>
                <a:spLocks/>
              </p:cNvSpPr>
              <p:nvPr/>
            </p:nvSpPr>
            <p:spPr bwMode="auto">
              <a:xfrm>
                <a:off x="12277725" y="5970588"/>
                <a:ext cx="149225" cy="450850"/>
              </a:xfrm>
              <a:custGeom>
                <a:avLst/>
                <a:gdLst>
                  <a:gd name="T0" fmla="*/ 0 w 94"/>
                  <a:gd name="T1" fmla="*/ 14 h 284"/>
                  <a:gd name="T2" fmla="*/ 0 w 94"/>
                  <a:gd name="T3" fmla="*/ 248 h 284"/>
                  <a:gd name="T4" fmla="*/ 65 w 94"/>
                  <a:gd name="T5" fmla="*/ 284 h 284"/>
                  <a:gd name="T6" fmla="*/ 94 w 94"/>
                  <a:gd name="T7" fmla="*/ 280 h 284"/>
                  <a:gd name="T8" fmla="*/ 94 w 94"/>
                  <a:gd name="T9" fmla="*/ 0 h 284"/>
                  <a:gd name="T10" fmla="*/ 0 w 94"/>
                  <a:gd name="T11" fmla="*/ 14 h 284"/>
                </a:gdLst>
                <a:ahLst/>
                <a:cxnLst>
                  <a:cxn ang="0">
                    <a:pos x="T0" y="T1"/>
                  </a:cxn>
                  <a:cxn ang="0">
                    <a:pos x="T2" y="T3"/>
                  </a:cxn>
                  <a:cxn ang="0">
                    <a:pos x="T4" y="T5"/>
                  </a:cxn>
                  <a:cxn ang="0">
                    <a:pos x="T6" y="T7"/>
                  </a:cxn>
                  <a:cxn ang="0">
                    <a:pos x="T8" y="T9"/>
                  </a:cxn>
                  <a:cxn ang="0">
                    <a:pos x="T10" y="T11"/>
                  </a:cxn>
                </a:cxnLst>
                <a:rect l="0" t="0" r="r" b="b"/>
                <a:pathLst>
                  <a:path w="94" h="284">
                    <a:moveTo>
                      <a:pt x="0" y="14"/>
                    </a:moveTo>
                    <a:lnTo>
                      <a:pt x="0" y="248"/>
                    </a:lnTo>
                    <a:lnTo>
                      <a:pt x="65" y="284"/>
                    </a:lnTo>
                    <a:lnTo>
                      <a:pt x="94" y="280"/>
                    </a:lnTo>
                    <a:lnTo>
                      <a:pt x="94" y="0"/>
                    </a:lnTo>
                    <a:lnTo>
                      <a:pt x="0" y="14"/>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71" name="Freeform 66"/>
              <p:cNvSpPr>
                <a:spLocks noEditPoints="1"/>
              </p:cNvSpPr>
              <p:nvPr/>
            </p:nvSpPr>
            <p:spPr bwMode="auto">
              <a:xfrm>
                <a:off x="12457113" y="5773738"/>
                <a:ext cx="388938" cy="798513"/>
              </a:xfrm>
              <a:custGeom>
                <a:avLst/>
                <a:gdLst>
                  <a:gd name="T0" fmla="*/ 0 w 245"/>
                  <a:gd name="T1" fmla="*/ 458 h 503"/>
                  <a:gd name="T2" fmla="*/ 245 w 245"/>
                  <a:gd name="T3" fmla="*/ 44 h 503"/>
                  <a:gd name="T4" fmla="*/ 104 w 245"/>
                  <a:gd name="T5" fmla="*/ 91 h 503"/>
                  <a:gd name="T6" fmla="*/ 175 w 245"/>
                  <a:gd name="T7" fmla="*/ 81 h 503"/>
                  <a:gd name="T8" fmla="*/ 177 w 245"/>
                  <a:gd name="T9" fmla="*/ 111 h 503"/>
                  <a:gd name="T10" fmla="*/ 107 w 245"/>
                  <a:gd name="T11" fmla="*/ 123 h 503"/>
                  <a:gd name="T12" fmla="*/ 104 w 245"/>
                  <a:gd name="T13" fmla="*/ 187 h 503"/>
                  <a:gd name="T14" fmla="*/ 106 w 245"/>
                  <a:gd name="T15" fmla="*/ 156 h 503"/>
                  <a:gd name="T16" fmla="*/ 132 w 245"/>
                  <a:gd name="T17" fmla="*/ 155 h 503"/>
                  <a:gd name="T18" fmla="*/ 131 w 245"/>
                  <a:gd name="T19" fmla="*/ 185 h 503"/>
                  <a:gd name="T20" fmla="*/ 104 w 245"/>
                  <a:gd name="T21" fmla="*/ 187 h 503"/>
                  <a:gd name="T22" fmla="*/ 104 w 245"/>
                  <a:gd name="T23" fmla="*/ 222 h 503"/>
                  <a:gd name="T24" fmla="*/ 177 w 245"/>
                  <a:gd name="T25" fmla="*/ 212 h 503"/>
                  <a:gd name="T26" fmla="*/ 177 w 245"/>
                  <a:gd name="T27" fmla="*/ 245 h 503"/>
                  <a:gd name="T28" fmla="*/ 104 w 245"/>
                  <a:gd name="T29" fmla="*/ 254 h 503"/>
                  <a:gd name="T30" fmla="*/ 132 w 245"/>
                  <a:gd name="T31" fmla="*/ 447 h 503"/>
                  <a:gd name="T32" fmla="*/ 107 w 245"/>
                  <a:gd name="T33" fmla="*/ 453 h 503"/>
                  <a:gd name="T34" fmla="*/ 104 w 245"/>
                  <a:gd name="T35" fmla="*/ 422 h 503"/>
                  <a:gd name="T36" fmla="*/ 130 w 245"/>
                  <a:gd name="T37" fmla="*/ 417 h 503"/>
                  <a:gd name="T38" fmla="*/ 132 w 245"/>
                  <a:gd name="T39" fmla="*/ 352 h 503"/>
                  <a:gd name="T40" fmla="*/ 131 w 245"/>
                  <a:gd name="T41" fmla="*/ 383 h 503"/>
                  <a:gd name="T42" fmla="*/ 104 w 245"/>
                  <a:gd name="T43" fmla="*/ 384 h 503"/>
                  <a:gd name="T44" fmla="*/ 106 w 245"/>
                  <a:gd name="T45" fmla="*/ 354 h 503"/>
                  <a:gd name="T46" fmla="*/ 132 w 245"/>
                  <a:gd name="T47" fmla="*/ 352 h 503"/>
                  <a:gd name="T48" fmla="*/ 132 w 245"/>
                  <a:gd name="T49" fmla="*/ 316 h 503"/>
                  <a:gd name="T50" fmla="*/ 104 w 245"/>
                  <a:gd name="T51" fmla="*/ 320 h 503"/>
                  <a:gd name="T52" fmla="*/ 104 w 245"/>
                  <a:gd name="T53" fmla="*/ 289 h 503"/>
                  <a:gd name="T54" fmla="*/ 132 w 245"/>
                  <a:gd name="T55" fmla="*/ 285 h 503"/>
                  <a:gd name="T56" fmla="*/ 177 w 245"/>
                  <a:gd name="T57" fmla="*/ 441 h 503"/>
                  <a:gd name="T58" fmla="*/ 152 w 245"/>
                  <a:gd name="T59" fmla="*/ 446 h 503"/>
                  <a:gd name="T60" fmla="*/ 149 w 245"/>
                  <a:gd name="T61" fmla="*/ 416 h 503"/>
                  <a:gd name="T62" fmla="*/ 175 w 245"/>
                  <a:gd name="T63" fmla="*/ 410 h 503"/>
                  <a:gd name="T64" fmla="*/ 222 w 245"/>
                  <a:gd name="T65" fmla="*/ 340 h 503"/>
                  <a:gd name="T66" fmla="*/ 221 w 245"/>
                  <a:gd name="T67" fmla="*/ 371 h 503"/>
                  <a:gd name="T68" fmla="*/ 194 w 245"/>
                  <a:gd name="T69" fmla="*/ 372 h 503"/>
                  <a:gd name="T70" fmla="*/ 196 w 245"/>
                  <a:gd name="T71" fmla="*/ 342 h 503"/>
                  <a:gd name="T72" fmla="*/ 222 w 245"/>
                  <a:gd name="T73" fmla="*/ 340 h 503"/>
                  <a:gd name="T74" fmla="*/ 222 w 245"/>
                  <a:gd name="T75" fmla="*/ 305 h 503"/>
                  <a:gd name="T76" fmla="*/ 149 w 245"/>
                  <a:gd name="T77" fmla="*/ 315 h 503"/>
                  <a:gd name="T78" fmla="*/ 149 w 245"/>
                  <a:gd name="T79" fmla="*/ 282 h 503"/>
                  <a:gd name="T80" fmla="*/ 222 w 245"/>
                  <a:gd name="T81" fmla="*/ 271 h 503"/>
                  <a:gd name="T82" fmla="*/ 222 w 245"/>
                  <a:gd name="T83" fmla="*/ 171 h 503"/>
                  <a:gd name="T84" fmla="*/ 197 w 245"/>
                  <a:gd name="T85" fmla="*/ 176 h 503"/>
                  <a:gd name="T86" fmla="*/ 194 w 245"/>
                  <a:gd name="T87" fmla="*/ 146 h 503"/>
                  <a:gd name="T88" fmla="*/ 220 w 245"/>
                  <a:gd name="T89" fmla="*/ 140 h 503"/>
                  <a:gd name="T90" fmla="*/ 222 w 245"/>
                  <a:gd name="T91" fmla="*/ 76 h 503"/>
                  <a:gd name="T92" fmla="*/ 221 w 245"/>
                  <a:gd name="T93" fmla="*/ 106 h 503"/>
                  <a:gd name="T94" fmla="*/ 194 w 245"/>
                  <a:gd name="T95" fmla="*/ 107 h 503"/>
                  <a:gd name="T96" fmla="*/ 196 w 245"/>
                  <a:gd name="T97" fmla="*/ 77 h 503"/>
                  <a:gd name="T98" fmla="*/ 222 w 245"/>
                  <a:gd name="T99" fmla="*/ 76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45" h="503">
                    <a:moveTo>
                      <a:pt x="163" y="0"/>
                    </a:moveTo>
                    <a:lnTo>
                      <a:pt x="0" y="23"/>
                    </a:lnTo>
                    <a:lnTo>
                      <a:pt x="0" y="458"/>
                    </a:lnTo>
                    <a:lnTo>
                      <a:pt x="82" y="503"/>
                    </a:lnTo>
                    <a:lnTo>
                      <a:pt x="245" y="479"/>
                    </a:lnTo>
                    <a:lnTo>
                      <a:pt x="245" y="44"/>
                    </a:lnTo>
                    <a:lnTo>
                      <a:pt x="163" y="0"/>
                    </a:lnTo>
                    <a:close/>
                    <a:moveTo>
                      <a:pt x="104" y="121"/>
                    </a:moveTo>
                    <a:lnTo>
                      <a:pt x="104" y="91"/>
                    </a:lnTo>
                    <a:lnTo>
                      <a:pt x="104" y="90"/>
                    </a:lnTo>
                    <a:lnTo>
                      <a:pt x="106" y="90"/>
                    </a:lnTo>
                    <a:lnTo>
                      <a:pt x="175" y="81"/>
                    </a:lnTo>
                    <a:lnTo>
                      <a:pt x="177" y="79"/>
                    </a:lnTo>
                    <a:lnTo>
                      <a:pt x="177" y="82"/>
                    </a:lnTo>
                    <a:lnTo>
                      <a:pt x="177" y="111"/>
                    </a:lnTo>
                    <a:lnTo>
                      <a:pt x="177" y="113"/>
                    </a:lnTo>
                    <a:lnTo>
                      <a:pt x="176" y="113"/>
                    </a:lnTo>
                    <a:lnTo>
                      <a:pt x="107" y="123"/>
                    </a:lnTo>
                    <a:lnTo>
                      <a:pt x="104" y="123"/>
                    </a:lnTo>
                    <a:lnTo>
                      <a:pt x="104" y="121"/>
                    </a:lnTo>
                    <a:close/>
                    <a:moveTo>
                      <a:pt x="104" y="187"/>
                    </a:moveTo>
                    <a:lnTo>
                      <a:pt x="104" y="158"/>
                    </a:lnTo>
                    <a:lnTo>
                      <a:pt x="104" y="156"/>
                    </a:lnTo>
                    <a:lnTo>
                      <a:pt x="106" y="156"/>
                    </a:lnTo>
                    <a:lnTo>
                      <a:pt x="130" y="152"/>
                    </a:lnTo>
                    <a:lnTo>
                      <a:pt x="132" y="152"/>
                    </a:lnTo>
                    <a:lnTo>
                      <a:pt x="132" y="155"/>
                    </a:lnTo>
                    <a:lnTo>
                      <a:pt x="132" y="183"/>
                    </a:lnTo>
                    <a:lnTo>
                      <a:pt x="132" y="185"/>
                    </a:lnTo>
                    <a:lnTo>
                      <a:pt x="131" y="185"/>
                    </a:lnTo>
                    <a:lnTo>
                      <a:pt x="107" y="188"/>
                    </a:lnTo>
                    <a:lnTo>
                      <a:pt x="104" y="189"/>
                    </a:lnTo>
                    <a:lnTo>
                      <a:pt x="104" y="187"/>
                    </a:lnTo>
                    <a:close/>
                    <a:moveTo>
                      <a:pt x="104" y="253"/>
                    </a:moveTo>
                    <a:lnTo>
                      <a:pt x="104" y="224"/>
                    </a:lnTo>
                    <a:lnTo>
                      <a:pt x="104" y="222"/>
                    </a:lnTo>
                    <a:lnTo>
                      <a:pt x="106" y="222"/>
                    </a:lnTo>
                    <a:lnTo>
                      <a:pt x="175" y="212"/>
                    </a:lnTo>
                    <a:lnTo>
                      <a:pt x="177" y="212"/>
                    </a:lnTo>
                    <a:lnTo>
                      <a:pt x="177" y="215"/>
                    </a:lnTo>
                    <a:lnTo>
                      <a:pt x="177" y="242"/>
                    </a:lnTo>
                    <a:lnTo>
                      <a:pt x="177" y="245"/>
                    </a:lnTo>
                    <a:lnTo>
                      <a:pt x="176" y="245"/>
                    </a:lnTo>
                    <a:lnTo>
                      <a:pt x="107" y="254"/>
                    </a:lnTo>
                    <a:lnTo>
                      <a:pt x="104" y="254"/>
                    </a:lnTo>
                    <a:lnTo>
                      <a:pt x="104" y="253"/>
                    </a:lnTo>
                    <a:close/>
                    <a:moveTo>
                      <a:pt x="132" y="418"/>
                    </a:moveTo>
                    <a:lnTo>
                      <a:pt x="132" y="447"/>
                    </a:lnTo>
                    <a:lnTo>
                      <a:pt x="132" y="449"/>
                    </a:lnTo>
                    <a:lnTo>
                      <a:pt x="131" y="449"/>
                    </a:lnTo>
                    <a:lnTo>
                      <a:pt x="107" y="453"/>
                    </a:lnTo>
                    <a:lnTo>
                      <a:pt x="104" y="453"/>
                    </a:lnTo>
                    <a:lnTo>
                      <a:pt x="104" y="450"/>
                    </a:lnTo>
                    <a:lnTo>
                      <a:pt x="104" y="422"/>
                    </a:lnTo>
                    <a:lnTo>
                      <a:pt x="104" y="420"/>
                    </a:lnTo>
                    <a:lnTo>
                      <a:pt x="106" y="420"/>
                    </a:lnTo>
                    <a:lnTo>
                      <a:pt x="130" y="417"/>
                    </a:lnTo>
                    <a:lnTo>
                      <a:pt x="132" y="416"/>
                    </a:lnTo>
                    <a:lnTo>
                      <a:pt x="132" y="418"/>
                    </a:lnTo>
                    <a:close/>
                    <a:moveTo>
                      <a:pt x="132" y="352"/>
                    </a:moveTo>
                    <a:lnTo>
                      <a:pt x="132" y="381"/>
                    </a:lnTo>
                    <a:lnTo>
                      <a:pt x="132" y="383"/>
                    </a:lnTo>
                    <a:lnTo>
                      <a:pt x="131" y="383"/>
                    </a:lnTo>
                    <a:lnTo>
                      <a:pt x="107" y="387"/>
                    </a:lnTo>
                    <a:lnTo>
                      <a:pt x="104" y="387"/>
                    </a:lnTo>
                    <a:lnTo>
                      <a:pt x="104" y="384"/>
                    </a:lnTo>
                    <a:lnTo>
                      <a:pt x="104" y="356"/>
                    </a:lnTo>
                    <a:lnTo>
                      <a:pt x="104" y="354"/>
                    </a:lnTo>
                    <a:lnTo>
                      <a:pt x="106" y="354"/>
                    </a:lnTo>
                    <a:lnTo>
                      <a:pt x="130" y="351"/>
                    </a:lnTo>
                    <a:lnTo>
                      <a:pt x="132" y="350"/>
                    </a:lnTo>
                    <a:lnTo>
                      <a:pt x="132" y="352"/>
                    </a:lnTo>
                    <a:close/>
                    <a:moveTo>
                      <a:pt x="132" y="286"/>
                    </a:moveTo>
                    <a:lnTo>
                      <a:pt x="132" y="315"/>
                    </a:lnTo>
                    <a:lnTo>
                      <a:pt x="132" y="316"/>
                    </a:lnTo>
                    <a:lnTo>
                      <a:pt x="131" y="318"/>
                    </a:lnTo>
                    <a:lnTo>
                      <a:pt x="107" y="320"/>
                    </a:lnTo>
                    <a:lnTo>
                      <a:pt x="104" y="320"/>
                    </a:lnTo>
                    <a:lnTo>
                      <a:pt x="104" y="319"/>
                    </a:lnTo>
                    <a:lnTo>
                      <a:pt x="104" y="290"/>
                    </a:lnTo>
                    <a:lnTo>
                      <a:pt x="104" y="289"/>
                    </a:lnTo>
                    <a:lnTo>
                      <a:pt x="106" y="287"/>
                    </a:lnTo>
                    <a:lnTo>
                      <a:pt x="130" y="285"/>
                    </a:lnTo>
                    <a:lnTo>
                      <a:pt x="132" y="285"/>
                    </a:lnTo>
                    <a:lnTo>
                      <a:pt x="132" y="286"/>
                    </a:lnTo>
                    <a:close/>
                    <a:moveTo>
                      <a:pt x="177" y="412"/>
                    </a:moveTo>
                    <a:lnTo>
                      <a:pt x="177" y="441"/>
                    </a:lnTo>
                    <a:lnTo>
                      <a:pt x="177" y="442"/>
                    </a:lnTo>
                    <a:lnTo>
                      <a:pt x="176" y="444"/>
                    </a:lnTo>
                    <a:lnTo>
                      <a:pt x="152" y="446"/>
                    </a:lnTo>
                    <a:lnTo>
                      <a:pt x="149" y="446"/>
                    </a:lnTo>
                    <a:lnTo>
                      <a:pt x="149" y="445"/>
                    </a:lnTo>
                    <a:lnTo>
                      <a:pt x="149" y="416"/>
                    </a:lnTo>
                    <a:lnTo>
                      <a:pt x="149" y="413"/>
                    </a:lnTo>
                    <a:lnTo>
                      <a:pt x="151" y="413"/>
                    </a:lnTo>
                    <a:lnTo>
                      <a:pt x="175" y="410"/>
                    </a:lnTo>
                    <a:lnTo>
                      <a:pt x="177" y="410"/>
                    </a:lnTo>
                    <a:lnTo>
                      <a:pt x="177" y="412"/>
                    </a:lnTo>
                    <a:close/>
                    <a:moveTo>
                      <a:pt x="222" y="340"/>
                    </a:moveTo>
                    <a:lnTo>
                      <a:pt x="222" y="368"/>
                    </a:lnTo>
                    <a:lnTo>
                      <a:pt x="222" y="371"/>
                    </a:lnTo>
                    <a:lnTo>
                      <a:pt x="221" y="371"/>
                    </a:lnTo>
                    <a:lnTo>
                      <a:pt x="197" y="373"/>
                    </a:lnTo>
                    <a:lnTo>
                      <a:pt x="194" y="375"/>
                    </a:lnTo>
                    <a:lnTo>
                      <a:pt x="194" y="372"/>
                    </a:lnTo>
                    <a:lnTo>
                      <a:pt x="194" y="343"/>
                    </a:lnTo>
                    <a:lnTo>
                      <a:pt x="194" y="342"/>
                    </a:lnTo>
                    <a:lnTo>
                      <a:pt x="196" y="342"/>
                    </a:lnTo>
                    <a:lnTo>
                      <a:pt x="220" y="338"/>
                    </a:lnTo>
                    <a:lnTo>
                      <a:pt x="222" y="338"/>
                    </a:lnTo>
                    <a:lnTo>
                      <a:pt x="222" y="340"/>
                    </a:lnTo>
                    <a:close/>
                    <a:moveTo>
                      <a:pt x="222" y="274"/>
                    </a:moveTo>
                    <a:lnTo>
                      <a:pt x="222" y="302"/>
                    </a:lnTo>
                    <a:lnTo>
                      <a:pt x="222" y="305"/>
                    </a:lnTo>
                    <a:lnTo>
                      <a:pt x="221" y="305"/>
                    </a:lnTo>
                    <a:lnTo>
                      <a:pt x="152" y="314"/>
                    </a:lnTo>
                    <a:lnTo>
                      <a:pt x="149" y="315"/>
                    </a:lnTo>
                    <a:lnTo>
                      <a:pt x="149" y="312"/>
                    </a:lnTo>
                    <a:lnTo>
                      <a:pt x="149" y="283"/>
                    </a:lnTo>
                    <a:lnTo>
                      <a:pt x="149" y="282"/>
                    </a:lnTo>
                    <a:lnTo>
                      <a:pt x="151" y="282"/>
                    </a:lnTo>
                    <a:lnTo>
                      <a:pt x="220" y="271"/>
                    </a:lnTo>
                    <a:lnTo>
                      <a:pt x="222" y="271"/>
                    </a:lnTo>
                    <a:lnTo>
                      <a:pt x="222" y="274"/>
                    </a:lnTo>
                    <a:close/>
                    <a:moveTo>
                      <a:pt x="222" y="142"/>
                    </a:moveTo>
                    <a:lnTo>
                      <a:pt x="222" y="171"/>
                    </a:lnTo>
                    <a:lnTo>
                      <a:pt x="222" y="172"/>
                    </a:lnTo>
                    <a:lnTo>
                      <a:pt x="221" y="172"/>
                    </a:lnTo>
                    <a:lnTo>
                      <a:pt x="197" y="176"/>
                    </a:lnTo>
                    <a:lnTo>
                      <a:pt x="194" y="176"/>
                    </a:lnTo>
                    <a:lnTo>
                      <a:pt x="194" y="173"/>
                    </a:lnTo>
                    <a:lnTo>
                      <a:pt x="194" y="146"/>
                    </a:lnTo>
                    <a:lnTo>
                      <a:pt x="194" y="143"/>
                    </a:lnTo>
                    <a:lnTo>
                      <a:pt x="196" y="143"/>
                    </a:lnTo>
                    <a:lnTo>
                      <a:pt x="220" y="140"/>
                    </a:lnTo>
                    <a:lnTo>
                      <a:pt x="222" y="139"/>
                    </a:lnTo>
                    <a:lnTo>
                      <a:pt x="222" y="142"/>
                    </a:lnTo>
                    <a:close/>
                    <a:moveTo>
                      <a:pt x="222" y="76"/>
                    </a:moveTo>
                    <a:lnTo>
                      <a:pt x="222" y="105"/>
                    </a:lnTo>
                    <a:lnTo>
                      <a:pt x="222" y="106"/>
                    </a:lnTo>
                    <a:lnTo>
                      <a:pt x="221" y="106"/>
                    </a:lnTo>
                    <a:lnTo>
                      <a:pt x="197" y="110"/>
                    </a:lnTo>
                    <a:lnTo>
                      <a:pt x="194" y="110"/>
                    </a:lnTo>
                    <a:lnTo>
                      <a:pt x="194" y="107"/>
                    </a:lnTo>
                    <a:lnTo>
                      <a:pt x="194" y="79"/>
                    </a:lnTo>
                    <a:lnTo>
                      <a:pt x="194" y="77"/>
                    </a:lnTo>
                    <a:lnTo>
                      <a:pt x="196" y="77"/>
                    </a:lnTo>
                    <a:lnTo>
                      <a:pt x="220" y="74"/>
                    </a:lnTo>
                    <a:lnTo>
                      <a:pt x="222" y="73"/>
                    </a:lnTo>
                    <a:lnTo>
                      <a:pt x="222" y="76"/>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grpSp>
      <p:cxnSp>
        <p:nvCxnSpPr>
          <p:cNvPr id="72" name="Straight Arrow Connector 71"/>
          <p:cNvCxnSpPr/>
          <p:nvPr/>
        </p:nvCxnSpPr>
        <p:spPr>
          <a:xfrm>
            <a:off x="6328833" y="4004846"/>
            <a:ext cx="302122" cy="0"/>
          </a:xfrm>
          <a:prstGeom prst="straightConnector1">
            <a:avLst/>
          </a:prstGeom>
          <a:ln w="44450" cap="rnd">
            <a:solidFill>
              <a:schemeClr val="tx2"/>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a:endCxn id="2473" idx="14"/>
          </p:cNvCxnSpPr>
          <p:nvPr/>
        </p:nvCxnSpPr>
        <p:spPr>
          <a:xfrm>
            <a:off x="6329082" y="3912669"/>
            <a:ext cx="15338" cy="113213"/>
          </a:xfrm>
          <a:prstGeom prst="straightConnector1">
            <a:avLst/>
          </a:prstGeom>
          <a:ln w="44450" cap="rnd">
            <a:solidFill>
              <a:schemeClr val="accent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a:off x="9245601" y="4000662"/>
            <a:ext cx="364564" cy="0"/>
          </a:xfrm>
          <a:prstGeom prst="straightConnector1">
            <a:avLst/>
          </a:prstGeom>
          <a:ln w="44450" cap="rnd">
            <a:solidFill>
              <a:schemeClr val="tx2"/>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Straight Arrow Connector 74"/>
          <p:cNvCxnSpPr/>
          <p:nvPr/>
        </p:nvCxnSpPr>
        <p:spPr>
          <a:xfrm>
            <a:off x="9245601" y="3830918"/>
            <a:ext cx="0" cy="169743"/>
          </a:xfrm>
          <a:prstGeom prst="straightConnector1">
            <a:avLst/>
          </a:prstGeom>
          <a:ln w="44450" cap="rnd">
            <a:solidFill>
              <a:schemeClr val="accent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p:nvPr/>
        </p:nvCxnSpPr>
        <p:spPr>
          <a:xfrm>
            <a:off x="10512613" y="3828901"/>
            <a:ext cx="286869" cy="0"/>
          </a:xfrm>
          <a:prstGeom prst="straightConnector1">
            <a:avLst/>
          </a:prstGeom>
          <a:ln w="44450" cap="rnd">
            <a:solidFill>
              <a:schemeClr val="tx2"/>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Arrow Connector 76"/>
          <p:cNvCxnSpPr/>
          <p:nvPr/>
        </p:nvCxnSpPr>
        <p:spPr>
          <a:xfrm>
            <a:off x="10512613" y="3830918"/>
            <a:ext cx="0" cy="173317"/>
          </a:xfrm>
          <a:prstGeom prst="straightConnector1">
            <a:avLst/>
          </a:prstGeom>
          <a:ln w="44450" cap="rnd">
            <a:solidFill>
              <a:schemeClr val="accent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2575" name="Freeform 128"/>
          <p:cNvSpPr>
            <a:spLocks noEditPoints="1"/>
          </p:cNvSpPr>
          <p:nvPr/>
        </p:nvSpPr>
        <p:spPr bwMode="black">
          <a:xfrm>
            <a:off x="3397369" y="4964781"/>
            <a:ext cx="366453" cy="322602"/>
          </a:xfrm>
          <a:custGeom>
            <a:avLst/>
            <a:gdLst>
              <a:gd name="T0" fmla="*/ 49 w 71"/>
              <a:gd name="T1" fmla="*/ 21 h 62"/>
              <a:gd name="T2" fmla="*/ 49 w 71"/>
              <a:gd name="T3" fmla="*/ 19 h 62"/>
              <a:gd name="T4" fmla="*/ 49 w 71"/>
              <a:gd name="T5" fmla="*/ 19 h 62"/>
              <a:gd name="T6" fmla="*/ 48 w 71"/>
              <a:gd name="T7" fmla="*/ 17 h 62"/>
              <a:gd name="T8" fmla="*/ 32 w 71"/>
              <a:gd name="T9" fmla="*/ 2 h 62"/>
              <a:gd name="T10" fmla="*/ 28 w 71"/>
              <a:gd name="T11" fmla="*/ 0 h 62"/>
              <a:gd name="T12" fmla="*/ 28 w 71"/>
              <a:gd name="T13" fmla="*/ 0 h 62"/>
              <a:gd name="T14" fmla="*/ 28 w 71"/>
              <a:gd name="T15" fmla="*/ 0 h 62"/>
              <a:gd name="T16" fmla="*/ 6 w 71"/>
              <a:gd name="T17" fmla="*/ 0 h 62"/>
              <a:gd name="T18" fmla="*/ 0 w 71"/>
              <a:gd name="T19" fmla="*/ 5 h 62"/>
              <a:gd name="T20" fmla="*/ 0 w 71"/>
              <a:gd name="T21" fmla="*/ 56 h 62"/>
              <a:gd name="T22" fmla="*/ 6 w 71"/>
              <a:gd name="T23" fmla="*/ 62 h 62"/>
              <a:gd name="T24" fmla="*/ 44 w 71"/>
              <a:gd name="T25" fmla="*/ 62 h 62"/>
              <a:gd name="T26" fmla="*/ 50 w 71"/>
              <a:gd name="T27" fmla="*/ 56 h 62"/>
              <a:gd name="T28" fmla="*/ 50 w 71"/>
              <a:gd name="T29" fmla="*/ 21 h 62"/>
              <a:gd name="T30" fmla="*/ 49 w 71"/>
              <a:gd name="T31" fmla="*/ 21 h 62"/>
              <a:gd name="T32" fmla="*/ 28 w 71"/>
              <a:gd name="T33" fmla="*/ 5 h 62"/>
              <a:gd name="T34" fmla="*/ 44 w 71"/>
              <a:gd name="T35" fmla="*/ 21 h 62"/>
              <a:gd name="T36" fmla="*/ 28 w 71"/>
              <a:gd name="T37" fmla="*/ 21 h 62"/>
              <a:gd name="T38" fmla="*/ 28 w 71"/>
              <a:gd name="T39" fmla="*/ 5 h 62"/>
              <a:gd name="T40" fmla="*/ 44 w 71"/>
              <a:gd name="T41" fmla="*/ 56 h 62"/>
              <a:gd name="T42" fmla="*/ 6 w 71"/>
              <a:gd name="T43" fmla="*/ 56 h 62"/>
              <a:gd name="T44" fmla="*/ 6 w 71"/>
              <a:gd name="T45" fmla="*/ 5 h 62"/>
              <a:gd name="T46" fmla="*/ 23 w 71"/>
              <a:gd name="T47" fmla="*/ 5 h 62"/>
              <a:gd name="T48" fmla="*/ 23 w 71"/>
              <a:gd name="T49" fmla="*/ 21 h 62"/>
              <a:gd name="T50" fmla="*/ 28 w 71"/>
              <a:gd name="T51" fmla="*/ 27 h 62"/>
              <a:gd name="T52" fmla="*/ 44 w 71"/>
              <a:gd name="T53" fmla="*/ 27 h 62"/>
              <a:gd name="T54" fmla="*/ 44 w 71"/>
              <a:gd name="T55" fmla="*/ 56 h 62"/>
              <a:gd name="T56" fmla="*/ 58 w 71"/>
              <a:gd name="T57" fmla="*/ 14 h 62"/>
              <a:gd name="T58" fmla="*/ 60 w 71"/>
              <a:gd name="T59" fmla="*/ 19 h 62"/>
              <a:gd name="T60" fmla="*/ 60 w 71"/>
              <a:gd name="T61" fmla="*/ 56 h 62"/>
              <a:gd name="T62" fmla="*/ 55 w 71"/>
              <a:gd name="T63" fmla="*/ 62 h 62"/>
              <a:gd name="T64" fmla="*/ 53 w 71"/>
              <a:gd name="T65" fmla="*/ 62 h 62"/>
              <a:gd name="T66" fmla="*/ 55 w 71"/>
              <a:gd name="T67" fmla="*/ 57 h 62"/>
              <a:gd name="T68" fmla="*/ 55 w 71"/>
              <a:gd name="T69" fmla="*/ 21 h 62"/>
              <a:gd name="T70" fmla="*/ 53 w 71"/>
              <a:gd name="T71" fmla="*/ 15 h 62"/>
              <a:gd name="T72" fmla="*/ 37 w 71"/>
              <a:gd name="T73" fmla="*/ 0 h 62"/>
              <a:gd name="T74" fmla="*/ 37 w 71"/>
              <a:gd name="T75" fmla="*/ 0 h 62"/>
              <a:gd name="T76" fmla="*/ 39 w 71"/>
              <a:gd name="T77" fmla="*/ 0 h 62"/>
              <a:gd name="T78" fmla="*/ 40 w 71"/>
              <a:gd name="T79" fmla="*/ 0 h 62"/>
              <a:gd name="T80" fmla="*/ 47 w 71"/>
              <a:gd name="T81" fmla="*/ 3 h 62"/>
              <a:gd name="T82" fmla="*/ 58 w 71"/>
              <a:gd name="T83" fmla="*/ 14 h 62"/>
              <a:gd name="T84" fmla="*/ 69 w 71"/>
              <a:gd name="T85" fmla="*/ 13 h 62"/>
              <a:gd name="T86" fmla="*/ 71 w 71"/>
              <a:gd name="T87" fmla="*/ 17 h 62"/>
              <a:gd name="T88" fmla="*/ 71 w 71"/>
              <a:gd name="T89" fmla="*/ 56 h 62"/>
              <a:gd name="T90" fmla="*/ 65 w 71"/>
              <a:gd name="T91" fmla="*/ 62 h 62"/>
              <a:gd name="T92" fmla="*/ 64 w 71"/>
              <a:gd name="T93" fmla="*/ 62 h 62"/>
              <a:gd name="T94" fmla="*/ 65 w 71"/>
              <a:gd name="T95" fmla="*/ 57 h 62"/>
              <a:gd name="T96" fmla="*/ 65 w 71"/>
              <a:gd name="T97" fmla="*/ 18 h 62"/>
              <a:gd name="T98" fmla="*/ 64 w 71"/>
              <a:gd name="T99" fmla="*/ 14 h 62"/>
              <a:gd name="T100" fmla="*/ 50 w 71"/>
              <a:gd name="T101" fmla="*/ 0 h 62"/>
              <a:gd name="T102" fmla="*/ 50 w 71"/>
              <a:gd name="T103" fmla="*/ 0 h 62"/>
              <a:gd name="T104" fmla="*/ 51 w 71"/>
              <a:gd name="T105" fmla="*/ 0 h 62"/>
              <a:gd name="T106" fmla="*/ 52 w 71"/>
              <a:gd name="T107" fmla="*/ 0 h 62"/>
              <a:gd name="T108" fmla="*/ 59 w 71"/>
              <a:gd name="T109" fmla="*/ 3 h 62"/>
              <a:gd name="T110" fmla="*/ 69 w 71"/>
              <a:gd name="T111" fmla="*/ 13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1" h="62">
                <a:moveTo>
                  <a:pt x="49" y="21"/>
                </a:moveTo>
                <a:cubicBezTo>
                  <a:pt x="49" y="20"/>
                  <a:pt x="49" y="20"/>
                  <a:pt x="49" y="19"/>
                </a:cubicBezTo>
                <a:cubicBezTo>
                  <a:pt x="49" y="19"/>
                  <a:pt x="49" y="19"/>
                  <a:pt x="49" y="19"/>
                </a:cubicBezTo>
                <a:cubicBezTo>
                  <a:pt x="49" y="18"/>
                  <a:pt x="48" y="18"/>
                  <a:pt x="48" y="17"/>
                </a:cubicBezTo>
                <a:cubicBezTo>
                  <a:pt x="32" y="2"/>
                  <a:pt x="32" y="2"/>
                  <a:pt x="32" y="2"/>
                </a:cubicBezTo>
                <a:cubicBezTo>
                  <a:pt x="31" y="0"/>
                  <a:pt x="30" y="0"/>
                  <a:pt x="28" y="0"/>
                </a:cubicBezTo>
                <a:cubicBezTo>
                  <a:pt x="28" y="0"/>
                  <a:pt x="28" y="0"/>
                  <a:pt x="28" y="0"/>
                </a:cubicBezTo>
                <a:cubicBezTo>
                  <a:pt x="28" y="0"/>
                  <a:pt x="28" y="0"/>
                  <a:pt x="28" y="0"/>
                </a:cubicBezTo>
                <a:cubicBezTo>
                  <a:pt x="6" y="0"/>
                  <a:pt x="6" y="0"/>
                  <a:pt x="6" y="0"/>
                </a:cubicBezTo>
                <a:cubicBezTo>
                  <a:pt x="3" y="0"/>
                  <a:pt x="0" y="2"/>
                  <a:pt x="0" y="5"/>
                </a:cubicBezTo>
                <a:cubicBezTo>
                  <a:pt x="0" y="56"/>
                  <a:pt x="0" y="56"/>
                  <a:pt x="0" y="56"/>
                </a:cubicBezTo>
                <a:cubicBezTo>
                  <a:pt x="0" y="59"/>
                  <a:pt x="3" y="62"/>
                  <a:pt x="6" y="62"/>
                </a:cubicBezTo>
                <a:cubicBezTo>
                  <a:pt x="44" y="62"/>
                  <a:pt x="44" y="62"/>
                  <a:pt x="44" y="62"/>
                </a:cubicBezTo>
                <a:cubicBezTo>
                  <a:pt x="47" y="62"/>
                  <a:pt x="50" y="59"/>
                  <a:pt x="50" y="56"/>
                </a:cubicBezTo>
                <a:cubicBezTo>
                  <a:pt x="50" y="21"/>
                  <a:pt x="50" y="21"/>
                  <a:pt x="50" y="21"/>
                </a:cubicBezTo>
                <a:cubicBezTo>
                  <a:pt x="50" y="21"/>
                  <a:pt x="49" y="21"/>
                  <a:pt x="49" y="21"/>
                </a:cubicBezTo>
                <a:close/>
                <a:moveTo>
                  <a:pt x="28" y="5"/>
                </a:moveTo>
                <a:cubicBezTo>
                  <a:pt x="44" y="21"/>
                  <a:pt x="44" y="21"/>
                  <a:pt x="44" y="21"/>
                </a:cubicBezTo>
                <a:cubicBezTo>
                  <a:pt x="28" y="21"/>
                  <a:pt x="28" y="21"/>
                  <a:pt x="28" y="21"/>
                </a:cubicBezTo>
                <a:lnTo>
                  <a:pt x="28" y="5"/>
                </a:lnTo>
                <a:close/>
                <a:moveTo>
                  <a:pt x="44" y="56"/>
                </a:moveTo>
                <a:cubicBezTo>
                  <a:pt x="6" y="56"/>
                  <a:pt x="6" y="56"/>
                  <a:pt x="6" y="56"/>
                </a:cubicBezTo>
                <a:cubicBezTo>
                  <a:pt x="6" y="5"/>
                  <a:pt x="6" y="5"/>
                  <a:pt x="6" y="5"/>
                </a:cubicBezTo>
                <a:cubicBezTo>
                  <a:pt x="23" y="5"/>
                  <a:pt x="23" y="5"/>
                  <a:pt x="23" y="5"/>
                </a:cubicBezTo>
                <a:cubicBezTo>
                  <a:pt x="23" y="21"/>
                  <a:pt x="23" y="21"/>
                  <a:pt x="23" y="21"/>
                </a:cubicBezTo>
                <a:cubicBezTo>
                  <a:pt x="23" y="24"/>
                  <a:pt x="25" y="27"/>
                  <a:pt x="28" y="27"/>
                </a:cubicBezTo>
                <a:cubicBezTo>
                  <a:pt x="44" y="27"/>
                  <a:pt x="44" y="27"/>
                  <a:pt x="44" y="27"/>
                </a:cubicBezTo>
                <a:lnTo>
                  <a:pt x="44" y="56"/>
                </a:lnTo>
                <a:close/>
                <a:moveTo>
                  <a:pt x="58" y="14"/>
                </a:moveTo>
                <a:cubicBezTo>
                  <a:pt x="59" y="15"/>
                  <a:pt x="60" y="17"/>
                  <a:pt x="60" y="19"/>
                </a:cubicBezTo>
                <a:cubicBezTo>
                  <a:pt x="60" y="56"/>
                  <a:pt x="60" y="56"/>
                  <a:pt x="60" y="56"/>
                </a:cubicBezTo>
                <a:cubicBezTo>
                  <a:pt x="60" y="59"/>
                  <a:pt x="58" y="62"/>
                  <a:pt x="55" y="62"/>
                </a:cubicBezTo>
                <a:cubicBezTo>
                  <a:pt x="53" y="62"/>
                  <a:pt x="53" y="62"/>
                  <a:pt x="53" y="62"/>
                </a:cubicBezTo>
                <a:cubicBezTo>
                  <a:pt x="54" y="60"/>
                  <a:pt x="55" y="59"/>
                  <a:pt x="55" y="57"/>
                </a:cubicBezTo>
                <a:cubicBezTo>
                  <a:pt x="55" y="21"/>
                  <a:pt x="55" y="21"/>
                  <a:pt x="55" y="21"/>
                </a:cubicBezTo>
                <a:cubicBezTo>
                  <a:pt x="55" y="19"/>
                  <a:pt x="54" y="17"/>
                  <a:pt x="53" y="15"/>
                </a:cubicBezTo>
                <a:cubicBezTo>
                  <a:pt x="37" y="0"/>
                  <a:pt x="37" y="0"/>
                  <a:pt x="37" y="0"/>
                </a:cubicBezTo>
                <a:cubicBezTo>
                  <a:pt x="37" y="0"/>
                  <a:pt x="37" y="0"/>
                  <a:pt x="37" y="0"/>
                </a:cubicBezTo>
                <a:cubicBezTo>
                  <a:pt x="39" y="0"/>
                  <a:pt x="39" y="0"/>
                  <a:pt x="39" y="0"/>
                </a:cubicBezTo>
                <a:cubicBezTo>
                  <a:pt x="40" y="0"/>
                  <a:pt x="40" y="0"/>
                  <a:pt x="40" y="0"/>
                </a:cubicBezTo>
                <a:cubicBezTo>
                  <a:pt x="41" y="0"/>
                  <a:pt x="44" y="0"/>
                  <a:pt x="47" y="3"/>
                </a:cubicBezTo>
                <a:cubicBezTo>
                  <a:pt x="58" y="14"/>
                  <a:pt x="58" y="14"/>
                  <a:pt x="58" y="14"/>
                </a:cubicBezTo>
                <a:moveTo>
                  <a:pt x="69" y="13"/>
                </a:moveTo>
                <a:cubicBezTo>
                  <a:pt x="70" y="14"/>
                  <a:pt x="71" y="16"/>
                  <a:pt x="71" y="17"/>
                </a:cubicBezTo>
                <a:cubicBezTo>
                  <a:pt x="71" y="56"/>
                  <a:pt x="71" y="56"/>
                  <a:pt x="71" y="56"/>
                </a:cubicBezTo>
                <a:cubicBezTo>
                  <a:pt x="71" y="59"/>
                  <a:pt x="68" y="62"/>
                  <a:pt x="65" y="62"/>
                </a:cubicBezTo>
                <a:cubicBezTo>
                  <a:pt x="64" y="62"/>
                  <a:pt x="64" y="62"/>
                  <a:pt x="64" y="62"/>
                </a:cubicBezTo>
                <a:cubicBezTo>
                  <a:pt x="65" y="60"/>
                  <a:pt x="65" y="59"/>
                  <a:pt x="65" y="57"/>
                </a:cubicBezTo>
                <a:cubicBezTo>
                  <a:pt x="65" y="18"/>
                  <a:pt x="65" y="18"/>
                  <a:pt x="65" y="18"/>
                </a:cubicBezTo>
                <a:cubicBezTo>
                  <a:pt x="65" y="17"/>
                  <a:pt x="65" y="15"/>
                  <a:pt x="64" y="14"/>
                </a:cubicBezTo>
                <a:cubicBezTo>
                  <a:pt x="50" y="0"/>
                  <a:pt x="50" y="0"/>
                  <a:pt x="50" y="0"/>
                </a:cubicBezTo>
                <a:cubicBezTo>
                  <a:pt x="50" y="0"/>
                  <a:pt x="50" y="0"/>
                  <a:pt x="50" y="0"/>
                </a:cubicBezTo>
                <a:cubicBezTo>
                  <a:pt x="51" y="0"/>
                  <a:pt x="51" y="0"/>
                  <a:pt x="51" y="0"/>
                </a:cubicBezTo>
                <a:cubicBezTo>
                  <a:pt x="52" y="0"/>
                  <a:pt x="52" y="0"/>
                  <a:pt x="52" y="0"/>
                </a:cubicBezTo>
                <a:cubicBezTo>
                  <a:pt x="54" y="0"/>
                  <a:pt x="56" y="0"/>
                  <a:pt x="59" y="3"/>
                </a:cubicBezTo>
                <a:cubicBezTo>
                  <a:pt x="69" y="13"/>
                  <a:pt x="69" y="13"/>
                  <a:pt x="69" y="13"/>
                </a:cubicBezTo>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p>
            <a:pPr defTabSz="914224"/>
            <a:endParaRPr lang="en-US">
              <a:solidFill>
                <a:srgbClr val="FFFFFF"/>
              </a:solidFill>
            </a:endParaRPr>
          </a:p>
        </p:txBody>
      </p:sp>
      <p:sp>
        <p:nvSpPr>
          <p:cNvPr id="2572" name="Freeform 128"/>
          <p:cNvSpPr>
            <a:spLocks noEditPoints="1"/>
          </p:cNvSpPr>
          <p:nvPr/>
        </p:nvSpPr>
        <p:spPr bwMode="black">
          <a:xfrm>
            <a:off x="3439117" y="4964781"/>
            <a:ext cx="366453" cy="322602"/>
          </a:xfrm>
          <a:custGeom>
            <a:avLst/>
            <a:gdLst>
              <a:gd name="T0" fmla="*/ 49 w 71"/>
              <a:gd name="T1" fmla="*/ 21 h 62"/>
              <a:gd name="T2" fmla="*/ 49 w 71"/>
              <a:gd name="T3" fmla="*/ 19 h 62"/>
              <a:gd name="T4" fmla="*/ 49 w 71"/>
              <a:gd name="T5" fmla="*/ 19 h 62"/>
              <a:gd name="T6" fmla="*/ 48 w 71"/>
              <a:gd name="T7" fmla="*/ 17 h 62"/>
              <a:gd name="T8" fmla="*/ 32 w 71"/>
              <a:gd name="T9" fmla="*/ 2 h 62"/>
              <a:gd name="T10" fmla="*/ 28 w 71"/>
              <a:gd name="T11" fmla="*/ 0 h 62"/>
              <a:gd name="T12" fmla="*/ 28 w 71"/>
              <a:gd name="T13" fmla="*/ 0 h 62"/>
              <a:gd name="T14" fmla="*/ 28 w 71"/>
              <a:gd name="T15" fmla="*/ 0 h 62"/>
              <a:gd name="T16" fmla="*/ 6 w 71"/>
              <a:gd name="T17" fmla="*/ 0 h 62"/>
              <a:gd name="T18" fmla="*/ 0 w 71"/>
              <a:gd name="T19" fmla="*/ 5 h 62"/>
              <a:gd name="T20" fmla="*/ 0 w 71"/>
              <a:gd name="T21" fmla="*/ 56 h 62"/>
              <a:gd name="T22" fmla="*/ 6 w 71"/>
              <a:gd name="T23" fmla="*/ 62 h 62"/>
              <a:gd name="T24" fmla="*/ 44 w 71"/>
              <a:gd name="T25" fmla="*/ 62 h 62"/>
              <a:gd name="T26" fmla="*/ 50 w 71"/>
              <a:gd name="T27" fmla="*/ 56 h 62"/>
              <a:gd name="T28" fmla="*/ 50 w 71"/>
              <a:gd name="T29" fmla="*/ 21 h 62"/>
              <a:gd name="T30" fmla="*/ 49 w 71"/>
              <a:gd name="T31" fmla="*/ 21 h 62"/>
              <a:gd name="T32" fmla="*/ 28 w 71"/>
              <a:gd name="T33" fmla="*/ 5 h 62"/>
              <a:gd name="T34" fmla="*/ 44 w 71"/>
              <a:gd name="T35" fmla="*/ 21 h 62"/>
              <a:gd name="T36" fmla="*/ 28 w 71"/>
              <a:gd name="T37" fmla="*/ 21 h 62"/>
              <a:gd name="T38" fmla="*/ 28 w 71"/>
              <a:gd name="T39" fmla="*/ 5 h 62"/>
              <a:gd name="T40" fmla="*/ 44 w 71"/>
              <a:gd name="T41" fmla="*/ 56 h 62"/>
              <a:gd name="T42" fmla="*/ 6 w 71"/>
              <a:gd name="T43" fmla="*/ 56 h 62"/>
              <a:gd name="T44" fmla="*/ 6 w 71"/>
              <a:gd name="T45" fmla="*/ 5 h 62"/>
              <a:gd name="T46" fmla="*/ 23 w 71"/>
              <a:gd name="T47" fmla="*/ 5 h 62"/>
              <a:gd name="T48" fmla="*/ 23 w 71"/>
              <a:gd name="T49" fmla="*/ 21 h 62"/>
              <a:gd name="T50" fmla="*/ 28 w 71"/>
              <a:gd name="T51" fmla="*/ 27 h 62"/>
              <a:gd name="T52" fmla="*/ 44 w 71"/>
              <a:gd name="T53" fmla="*/ 27 h 62"/>
              <a:gd name="T54" fmla="*/ 44 w 71"/>
              <a:gd name="T55" fmla="*/ 56 h 62"/>
              <a:gd name="T56" fmla="*/ 58 w 71"/>
              <a:gd name="T57" fmla="*/ 14 h 62"/>
              <a:gd name="T58" fmla="*/ 60 w 71"/>
              <a:gd name="T59" fmla="*/ 19 h 62"/>
              <a:gd name="T60" fmla="*/ 60 w 71"/>
              <a:gd name="T61" fmla="*/ 56 h 62"/>
              <a:gd name="T62" fmla="*/ 55 w 71"/>
              <a:gd name="T63" fmla="*/ 62 h 62"/>
              <a:gd name="T64" fmla="*/ 53 w 71"/>
              <a:gd name="T65" fmla="*/ 62 h 62"/>
              <a:gd name="T66" fmla="*/ 55 w 71"/>
              <a:gd name="T67" fmla="*/ 57 h 62"/>
              <a:gd name="T68" fmla="*/ 55 w 71"/>
              <a:gd name="T69" fmla="*/ 21 h 62"/>
              <a:gd name="T70" fmla="*/ 53 w 71"/>
              <a:gd name="T71" fmla="*/ 15 h 62"/>
              <a:gd name="T72" fmla="*/ 37 w 71"/>
              <a:gd name="T73" fmla="*/ 0 h 62"/>
              <a:gd name="T74" fmla="*/ 37 w 71"/>
              <a:gd name="T75" fmla="*/ 0 h 62"/>
              <a:gd name="T76" fmla="*/ 39 w 71"/>
              <a:gd name="T77" fmla="*/ 0 h 62"/>
              <a:gd name="T78" fmla="*/ 40 w 71"/>
              <a:gd name="T79" fmla="*/ 0 h 62"/>
              <a:gd name="T80" fmla="*/ 47 w 71"/>
              <a:gd name="T81" fmla="*/ 3 h 62"/>
              <a:gd name="T82" fmla="*/ 58 w 71"/>
              <a:gd name="T83" fmla="*/ 14 h 62"/>
              <a:gd name="T84" fmla="*/ 69 w 71"/>
              <a:gd name="T85" fmla="*/ 13 h 62"/>
              <a:gd name="T86" fmla="*/ 71 w 71"/>
              <a:gd name="T87" fmla="*/ 17 h 62"/>
              <a:gd name="T88" fmla="*/ 71 w 71"/>
              <a:gd name="T89" fmla="*/ 56 h 62"/>
              <a:gd name="T90" fmla="*/ 65 w 71"/>
              <a:gd name="T91" fmla="*/ 62 h 62"/>
              <a:gd name="T92" fmla="*/ 64 w 71"/>
              <a:gd name="T93" fmla="*/ 62 h 62"/>
              <a:gd name="T94" fmla="*/ 65 w 71"/>
              <a:gd name="T95" fmla="*/ 57 h 62"/>
              <a:gd name="T96" fmla="*/ 65 w 71"/>
              <a:gd name="T97" fmla="*/ 18 h 62"/>
              <a:gd name="T98" fmla="*/ 64 w 71"/>
              <a:gd name="T99" fmla="*/ 14 h 62"/>
              <a:gd name="T100" fmla="*/ 50 w 71"/>
              <a:gd name="T101" fmla="*/ 0 h 62"/>
              <a:gd name="T102" fmla="*/ 50 w 71"/>
              <a:gd name="T103" fmla="*/ 0 h 62"/>
              <a:gd name="T104" fmla="*/ 51 w 71"/>
              <a:gd name="T105" fmla="*/ 0 h 62"/>
              <a:gd name="T106" fmla="*/ 52 w 71"/>
              <a:gd name="T107" fmla="*/ 0 h 62"/>
              <a:gd name="T108" fmla="*/ 59 w 71"/>
              <a:gd name="T109" fmla="*/ 3 h 62"/>
              <a:gd name="T110" fmla="*/ 69 w 71"/>
              <a:gd name="T111" fmla="*/ 13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1" h="62">
                <a:moveTo>
                  <a:pt x="49" y="21"/>
                </a:moveTo>
                <a:cubicBezTo>
                  <a:pt x="49" y="20"/>
                  <a:pt x="49" y="20"/>
                  <a:pt x="49" y="19"/>
                </a:cubicBezTo>
                <a:cubicBezTo>
                  <a:pt x="49" y="19"/>
                  <a:pt x="49" y="19"/>
                  <a:pt x="49" y="19"/>
                </a:cubicBezTo>
                <a:cubicBezTo>
                  <a:pt x="49" y="18"/>
                  <a:pt x="48" y="18"/>
                  <a:pt x="48" y="17"/>
                </a:cubicBezTo>
                <a:cubicBezTo>
                  <a:pt x="32" y="2"/>
                  <a:pt x="32" y="2"/>
                  <a:pt x="32" y="2"/>
                </a:cubicBezTo>
                <a:cubicBezTo>
                  <a:pt x="31" y="0"/>
                  <a:pt x="30" y="0"/>
                  <a:pt x="28" y="0"/>
                </a:cubicBezTo>
                <a:cubicBezTo>
                  <a:pt x="28" y="0"/>
                  <a:pt x="28" y="0"/>
                  <a:pt x="28" y="0"/>
                </a:cubicBezTo>
                <a:cubicBezTo>
                  <a:pt x="28" y="0"/>
                  <a:pt x="28" y="0"/>
                  <a:pt x="28" y="0"/>
                </a:cubicBezTo>
                <a:cubicBezTo>
                  <a:pt x="6" y="0"/>
                  <a:pt x="6" y="0"/>
                  <a:pt x="6" y="0"/>
                </a:cubicBezTo>
                <a:cubicBezTo>
                  <a:pt x="3" y="0"/>
                  <a:pt x="0" y="2"/>
                  <a:pt x="0" y="5"/>
                </a:cubicBezTo>
                <a:cubicBezTo>
                  <a:pt x="0" y="56"/>
                  <a:pt x="0" y="56"/>
                  <a:pt x="0" y="56"/>
                </a:cubicBezTo>
                <a:cubicBezTo>
                  <a:pt x="0" y="59"/>
                  <a:pt x="3" y="62"/>
                  <a:pt x="6" y="62"/>
                </a:cubicBezTo>
                <a:cubicBezTo>
                  <a:pt x="44" y="62"/>
                  <a:pt x="44" y="62"/>
                  <a:pt x="44" y="62"/>
                </a:cubicBezTo>
                <a:cubicBezTo>
                  <a:pt x="47" y="62"/>
                  <a:pt x="50" y="59"/>
                  <a:pt x="50" y="56"/>
                </a:cubicBezTo>
                <a:cubicBezTo>
                  <a:pt x="50" y="21"/>
                  <a:pt x="50" y="21"/>
                  <a:pt x="50" y="21"/>
                </a:cubicBezTo>
                <a:cubicBezTo>
                  <a:pt x="50" y="21"/>
                  <a:pt x="49" y="21"/>
                  <a:pt x="49" y="21"/>
                </a:cubicBezTo>
                <a:close/>
                <a:moveTo>
                  <a:pt x="28" y="5"/>
                </a:moveTo>
                <a:cubicBezTo>
                  <a:pt x="44" y="21"/>
                  <a:pt x="44" y="21"/>
                  <a:pt x="44" y="21"/>
                </a:cubicBezTo>
                <a:cubicBezTo>
                  <a:pt x="28" y="21"/>
                  <a:pt x="28" y="21"/>
                  <a:pt x="28" y="21"/>
                </a:cubicBezTo>
                <a:lnTo>
                  <a:pt x="28" y="5"/>
                </a:lnTo>
                <a:close/>
                <a:moveTo>
                  <a:pt x="44" y="56"/>
                </a:moveTo>
                <a:cubicBezTo>
                  <a:pt x="6" y="56"/>
                  <a:pt x="6" y="56"/>
                  <a:pt x="6" y="56"/>
                </a:cubicBezTo>
                <a:cubicBezTo>
                  <a:pt x="6" y="5"/>
                  <a:pt x="6" y="5"/>
                  <a:pt x="6" y="5"/>
                </a:cubicBezTo>
                <a:cubicBezTo>
                  <a:pt x="23" y="5"/>
                  <a:pt x="23" y="5"/>
                  <a:pt x="23" y="5"/>
                </a:cubicBezTo>
                <a:cubicBezTo>
                  <a:pt x="23" y="21"/>
                  <a:pt x="23" y="21"/>
                  <a:pt x="23" y="21"/>
                </a:cubicBezTo>
                <a:cubicBezTo>
                  <a:pt x="23" y="24"/>
                  <a:pt x="25" y="27"/>
                  <a:pt x="28" y="27"/>
                </a:cubicBezTo>
                <a:cubicBezTo>
                  <a:pt x="44" y="27"/>
                  <a:pt x="44" y="27"/>
                  <a:pt x="44" y="27"/>
                </a:cubicBezTo>
                <a:lnTo>
                  <a:pt x="44" y="56"/>
                </a:lnTo>
                <a:close/>
                <a:moveTo>
                  <a:pt x="58" y="14"/>
                </a:moveTo>
                <a:cubicBezTo>
                  <a:pt x="59" y="15"/>
                  <a:pt x="60" y="17"/>
                  <a:pt x="60" y="19"/>
                </a:cubicBezTo>
                <a:cubicBezTo>
                  <a:pt x="60" y="56"/>
                  <a:pt x="60" y="56"/>
                  <a:pt x="60" y="56"/>
                </a:cubicBezTo>
                <a:cubicBezTo>
                  <a:pt x="60" y="59"/>
                  <a:pt x="58" y="62"/>
                  <a:pt x="55" y="62"/>
                </a:cubicBezTo>
                <a:cubicBezTo>
                  <a:pt x="53" y="62"/>
                  <a:pt x="53" y="62"/>
                  <a:pt x="53" y="62"/>
                </a:cubicBezTo>
                <a:cubicBezTo>
                  <a:pt x="54" y="60"/>
                  <a:pt x="55" y="59"/>
                  <a:pt x="55" y="57"/>
                </a:cubicBezTo>
                <a:cubicBezTo>
                  <a:pt x="55" y="21"/>
                  <a:pt x="55" y="21"/>
                  <a:pt x="55" y="21"/>
                </a:cubicBezTo>
                <a:cubicBezTo>
                  <a:pt x="55" y="19"/>
                  <a:pt x="54" y="17"/>
                  <a:pt x="53" y="15"/>
                </a:cubicBezTo>
                <a:cubicBezTo>
                  <a:pt x="37" y="0"/>
                  <a:pt x="37" y="0"/>
                  <a:pt x="37" y="0"/>
                </a:cubicBezTo>
                <a:cubicBezTo>
                  <a:pt x="37" y="0"/>
                  <a:pt x="37" y="0"/>
                  <a:pt x="37" y="0"/>
                </a:cubicBezTo>
                <a:cubicBezTo>
                  <a:pt x="39" y="0"/>
                  <a:pt x="39" y="0"/>
                  <a:pt x="39" y="0"/>
                </a:cubicBezTo>
                <a:cubicBezTo>
                  <a:pt x="40" y="0"/>
                  <a:pt x="40" y="0"/>
                  <a:pt x="40" y="0"/>
                </a:cubicBezTo>
                <a:cubicBezTo>
                  <a:pt x="41" y="0"/>
                  <a:pt x="44" y="0"/>
                  <a:pt x="47" y="3"/>
                </a:cubicBezTo>
                <a:cubicBezTo>
                  <a:pt x="58" y="14"/>
                  <a:pt x="58" y="14"/>
                  <a:pt x="58" y="14"/>
                </a:cubicBezTo>
                <a:moveTo>
                  <a:pt x="69" y="13"/>
                </a:moveTo>
                <a:cubicBezTo>
                  <a:pt x="70" y="14"/>
                  <a:pt x="71" y="16"/>
                  <a:pt x="71" y="17"/>
                </a:cubicBezTo>
                <a:cubicBezTo>
                  <a:pt x="71" y="56"/>
                  <a:pt x="71" y="56"/>
                  <a:pt x="71" y="56"/>
                </a:cubicBezTo>
                <a:cubicBezTo>
                  <a:pt x="71" y="59"/>
                  <a:pt x="68" y="62"/>
                  <a:pt x="65" y="62"/>
                </a:cubicBezTo>
                <a:cubicBezTo>
                  <a:pt x="64" y="62"/>
                  <a:pt x="64" y="62"/>
                  <a:pt x="64" y="62"/>
                </a:cubicBezTo>
                <a:cubicBezTo>
                  <a:pt x="65" y="60"/>
                  <a:pt x="65" y="59"/>
                  <a:pt x="65" y="57"/>
                </a:cubicBezTo>
                <a:cubicBezTo>
                  <a:pt x="65" y="18"/>
                  <a:pt x="65" y="18"/>
                  <a:pt x="65" y="18"/>
                </a:cubicBezTo>
                <a:cubicBezTo>
                  <a:pt x="65" y="17"/>
                  <a:pt x="65" y="15"/>
                  <a:pt x="64" y="14"/>
                </a:cubicBezTo>
                <a:cubicBezTo>
                  <a:pt x="50" y="0"/>
                  <a:pt x="50" y="0"/>
                  <a:pt x="50" y="0"/>
                </a:cubicBezTo>
                <a:cubicBezTo>
                  <a:pt x="50" y="0"/>
                  <a:pt x="50" y="0"/>
                  <a:pt x="50" y="0"/>
                </a:cubicBezTo>
                <a:cubicBezTo>
                  <a:pt x="51" y="0"/>
                  <a:pt x="51" y="0"/>
                  <a:pt x="51" y="0"/>
                </a:cubicBezTo>
                <a:cubicBezTo>
                  <a:pt x="52" y="0"/>
                  <a:pt x="52" y="0"/>
                  <a:pt x="52" y="0"/>
                </a:cubicBezTo>
                <a:cubicBezTo>
                  <a:pt x="54" y="0"/>
                  <a:pt x="56" y="0"/>
                  <a:pt x="59" y="3"/>
                </a:cubicBezTo>
                <a:cubicBezTo>
                  <a:pt x="69" y="13"/>
                  <a:pt x="69" y="13"/>
                  <a:pt x="69" y="13"/>
                </a:cubicBezTo>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p>
            <a:pPr defTabSz="914224"/>
            <a:endParaRPr lang="en-US">
              <a:solidFill>
                <a:srgbClr val="FFFFFF"/>
              </a:solidFill>
            </a:endParaRPr>
          </a:p>
        </p:txBody>
      </p:sp>
      <p:sp>
        <p:nvSpPr>
          <p:cNvPr id="2567" name="Freeform 128"/>
          <p:cNvSpPr>
            <a:spLocks noEditPoints="1"/>
          </p:cNvSpPr>
          <p:nvPr/>
        </p:nvSpPr>
        <p:spPr bwMode="black">
          <a:xfrm>
            <a:off x="3397369" y="4948669"/>
            <a:ext cx="366453" cy="322602"/>
          </a:xfrm>
          <a:custGeom>
            <a:avLst/>
            <a:gdLst>
              <a:gd name="T0" fmla="*/ 49 w 71"/>
              <a:gd name="T1" fmla="*/ 21 h 62"/>
              <a:gd name="T2" fmla="*/ 49 w 71"/>
              <a:gd name="T3" fmla="*/ 19 h 62"/>
              <a:gd name="T4" fmla="*/ 49 w 71"/>
              <a:gd name="T5" fmla="*/ 19 h 62"/>
              <a:gd name="T6" fmla="*/ 48 w 71"/>
              <a:gd name="T7" fmla="*/ 17 h 62"/>
              <a:gd name="T8" fmla="*/ 32 w 71"/>
              <a:gd name="T9" fmla="*/ 2 h 62"/>
              <a:gd name="T10" fmla="*/ 28 w 71"/>
              <a:gd name="T11" fmla="*/ 0 h 62"/>
              <a:gd name="T12" fmla="*/ 28 w 71"/>
              <a:gd name="T13" fmla="*/ 0 h 62"/>
              <a:gd name="T14" fmla="*/ 28 w 71"/>
              <a:gd name="T15" fmla="*/ 0 h 62"/>
              <a:gd name="T16" fmla="*/ 6 w 71"/>
              <a:gd name="T17" fmla="*/ 0 h 62"/>
              <a:gd name="T18" fmla="*/ 0 w 71"/>
              <a:gd name="T19" fmla="*/ 5 h 62"/>
              <a:gd name="T20" fmla="*/ 0 w 71"/>
              <a:gd name="T21" fmla="*/ 56 h 62"/>
              <a:gd name="T22" fmla="*/ 6 w 71"/>
              <a:gd name="T23" fmla="*/ 62 h 62"/>
              <a:gd name="T24" fmla="*/ 44 w 71"/>
              <a:gd name="T25" fmla="*/ 62 h 62"/>
              <a:gd name="T26" fmla="*/ 50 w 71"/>
              <a:gd name="T27" fmla="*/ 56 h 62"/>
              <a:gd name="T28" fmla="*/ 50 w 71"/>
              <a:gd name="T29" fmla="*/ 21 h 62"/>
              <a:gd name="T30" fmla="*/ 49 w 71"/>
              <a:gd name="T31" fmla="*/ 21 h 62"/>
              <a:gd name="T32" fmla="*/ 28 w 71"/>
              <a:gd name="T33" fmla="*/ 5 h 62"/>
              <a:gd name="T34" fmla="*/ 44 w 71"/>
              <a:gd name="T35" fmla="*/ 21 h 62"/>
              <a:gd name="T36" fmla="*/ 28 w 71"/>
              <a:gd name="T37" fmla="*/ 21 h 62"/>
              <a:gd name="T38" fmla="*/ 28 w 71"/>
              <a:gd name="T39" fmla="*/ 5 h 62"/>
              <a:gd name="T40" fmla="*/ 44 w 71"/>
              <a:gd name="T41" fmla="*/ 56 h 62"/>
              <a:gd name="T42" fmla="*/ 6 w 71"/>
              <a:gd name="T43" fmla="*/ 56 h 62"/>
              <a:gd name="T44" fmla="*/ 6 w 71"/>
              <a:gd name="T45" fmla="*/ 5 h 62"/>
              <a:gd name="T46" fmla="*/ 23 w 71"/>
              <a:gd name="T47" fmla="*/ 5 h 62"/>
              <a:gd name="T48" fmla="*/ 23 w 71"/>
              <a:gd name="T49" fmla="*/ 21 h 62"/>
              <a:gd name="T50" fmla="*/ 28 w 71"/>
              <a:gd name="T51" fmla="*/ 27 h 62"/>
              <a:gd name="T52" fmla="*/ 44 w 71"/>
              <a:gd name="T53" fmla="*/ 27 h 62"/>
              <a:gd name="T54" fmla="*/ 44 w 71"/>
              <a:gd name="T55" fmla="*/ 56 h 62"/>
              <a:gd name="T56" fmla="*/ 58 w 71"/>
              <a:gd name="T57" fmla="*/ 14 h 62"/>
              <a:gd name="T58" fmla="*/ 60 w 71"/>
              <a:gd name="T59" fmla="*/ 19 h 62"/>
              <a:gd name="T60" fmla="*/ 60 w 71"/>
              <a:gd name="T61" fmla="*/ 56 h 62"/>
              <a:gd name="T62" fmla="*/ 55 w 71"/>
              <a:gd name="T63" fmla="*/ 62 h 62"/>
              <a:gd name="T64" fmla="*/ 53 w 71"/>
              <a:gd name="T65" fmla="*/ 62 h 62"/>
              <a:gd name="T66" fmla="*/ 55 w 71"/>
              <a:gd name="T67" fmla="*/ 57 h 62"/>
              <a:gd name="T68" fmla="*/ 55 w 71"/>
              <a:gd name="T69" fmla="*/ 21 h 62"/>
              <a:gd name="T70" fmla="*/ 53 w 71"/>
              <a:gd name="T71" fmla="*/ 15 h 62"/>
              <a:gd name="T72" fmla="*/ 37 w 71"/>
              <a:gd name="T73" fmla="*/ 0 h 62"/>
              <a:gd name="T74" fmla="*/ 37 w 71"/>
              <a:gd name="T75" fmla="*/ 0 h 62"/>
              <a:gd name="T76" fmla="*/ 39 w 71"/>
              <a:gd name="T77" fmla="*/ 0 h 62"/>
              <a:gd name="T78" fmla="*/ 40 w 71"/>
              <a:gd name="T79" fmla="*/ 0 h 62"/>
              <a:gd name="T80" fmla="*/ 47 w 71"/>
              <a:gd name="T81" fmla="*/ 3 h 62"/>
              <a:gd name="T82" fmla="*/ 58 w 71"/>
              <a:gd name="T83" fmla="*/ 14 h 62"/>
              <a:gd name="T84" fmla="*/ 69 w 71"/>
              <a:gd name="T85" fmla="*/ 13 h 62"/>
              <a:gd name="T86" fmla="*/ 71 w 71"/>
              <a:gd name="T87" fmla="*/ 17 h 62"/>
              <a:gd name="T88" fmla="*/ 71 w 71"/>
              <a:gd name="T89" fmla="*/ 56 h 62"/>
              <a:gd name="T90" fmla="*/ 65 w 71"/>
              <a:gd name="T91" fmla="*/ 62 h 62"/>
              <a:gd name="T92" fmla="*/ 64 w 71"/>
              <a:gd name="T93" fmla="*/ 62 h 62"/>
              <a:gd name="T94" fmla="*/ 65 w 71"/>
              <a:gd name="T95" fmla="*/ 57 h 62"/>
              <a:gd name="T96" fmla="*/ 65 w 71"/>
              <a:gd name="T97" fmla="*/ 18 h 62"/>
              <a:gd name="T98" fmla="*/ 64 w 71"/>
              <a:gd name="T99" fmla="*/ 14 h 62"/>
              <a:gd name="T100" fmla="*/ 50 w 71"/>
              <a:gd name="T101" fmla="*/ 0 h 62"/>
              <a:gd name="T102" fmla="*/ 50 w 71"/>
              <a:gd name="T103" fmla="*/ 0 h 62"/>
              <a:gd name="T104" fmla="*/ 51 w 71"/>
              <a:gd name="T105" fmla="*/ 0 h 62"/>
              <a:gd name="T106" fmla="*/ 52 w 71"/>
              <a:gd name="T107" fmla="*/ 0 h 62"/>
              <a:gd name="T108" fmla="*/ 59 w 71"/>
              <a:gd name="T109" fmla="*/ 3 h 62"/>
              <a:gd name="T110" fmla="*/ 69 w 71"/>
              <a:gd name="T111" fmla="*/ 13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1" h="62">
                <a:moveTo>
                  <a:pt x="49" y="21"/>
                </a:moveTo>
                <a:cubicBezTo>
                  <a:pt x="49" y="20"/>
                  <a:pt x="49" y="20"/>
                  <a:pt x="49" y="19"/>
                </a:cubicBezTo>
                <a:cubicBezTo>
                  <a:pt x="49" y="19"/>
                  <a:pt x="49" y="19"/>
                  <a:pt x="49" y="19"/>
                </a:cubicBezTo>
                <a:cubicBezTo>
                  <a:pt x="49" y="18"/>
                  <a:pt x="48" y="18"/>
                  <a:pt x="48" y="17"/>
                </a:cubicBezTo>
                <a:cubicBezTo>
                  <a:pt x="32" y="2"/>
                  <a:pt x="32" y="2"/>
                  <a:pt x="32" y="2"/>
                </a:cubicBezTo>
                <a:cubicBezTo>
                  <a:pt x="31" y="0"/>
                  <a:pt x="30" y="0"/>
                  <a:pt x="28" y="0"/>
                </a:cubicBezTo>
                <a:cubicBezTo>
                  <a:pt x="28" y="0"/>
                  <a:pt x="28" y="0"/>
                  <a:pt x="28" y="0"/>
                </a:cubicBezTo>
                <a:cubicBezTo>
                  <a:pt x="28" y="0"/>
                  <a:pt x="28" y="0"/>
                  <a:pt x="28" y="0"/>
                </a:cubicBezTo>
                <a:cubicBezTo>
                  <a:pt x="6" y="0"/>
                  <a:pt x="6" y="0"/>
                  <a:pt x="6" y="0"/>
                </a:cubicBezTo>
                <a:cubicBezTo>
                  <a:pt x="3" y="0"/>
                  <a:pt x="0" y="2"/>
                  <a:pt x="0" y="5"/>
                </a:cubicBezTo>
                <a:cubicBezTo>
                  <a:pt x="0" y="56"/>
                  <a:pt x="0" y="56"/>
                  <a:pt x="0" y="56"/>
                </a:cubicBezTo>
                <a:cubicBezTo>
                  <a:pt x="0" y="59"/>
                  <a:pt x="3" y="62"/>
                  <a:pt x="6" y="62"/>
                </a:cubicBezTo>
                <a:cubicBezTo>
                  <a:pt x="44" y="62"/>
                  <a:pt x="44" y="62"/>
                  <a:pt x="44" y="62"/>
                </a:cubicBezTo>
                <a:cubicBezTo>
                  <a:pt x="47" y="62"/>
                  <a:pt x="50" y="59"/>
                  <a:pt x="50" y="56"/>
                </a:cubicBezTo>
                <a:cubicBezTo>
                  <a:pt x="50" y="21"/>
                  <a:pt x="50" y="21"/>
                  <a:pt x="50" y="21"/>
                </a:cubicBezTo>
                <a:cubicBezTo>
                  <a:pt x="50" y="21"/>
                  <a:pt x="49" y="21"/>
                  <a:pt x="49" y="21"/>
                </a:cubicBezTo>
                <a:close/>
                <a:moveTo>
                  <a:pt x="28" y="5"/>
                </a:moveTo>
                <a:cubicBezTo>
                  <a:pt x="44" y="21"/>
                  <a:pt x="44" y="21"/>
                  <a:pt x="44" y="21"/>
                </a:cubicBezTo>
                <a:cubicBezTo>
                  <a:pt x="28" y="21"/>
                  <a:pt x="28" y="21"/>
                  <a:pt x="28" y="21"/>
                </a:cubicBezTo>
                <a:lnTo>
                  <a:pt x="28" y="5"/>
                </a:lnTo>
                <a:close/>
                <a:moveTo>
                  <a:pt x="44" y="56"/>
                </a:moveTo>
                <a:cubicBezTo>
                  <a:pt x="6" y="56"/>
                  <a:pt x="6" y="56"/>
                  <a:pt x="6" y="56"/>
                </a:cubicBezTo>
                <a:cubicBezTo>
                  <a:pt x="6" y="5"/>
                  <a:pt x="6" y="5"/>
                  <a:pt x="6" y="5"/>
                </a:cubicBezTo>
                <a:cubicBezTo>
                  <a:pt x="23" y="5"/>
                  <a:pt x="23" y="5"/>
                  <a:pt x="23" y="5"/>
                </a:cubicBezTo>
                <a:cubicBezTo>
                  <a:pt x="23" y="21"/>
                  <a:pt x="23" y="21"/>
                  <a:pt x="23" y="21"/>
                </a:cubicBezTo>
                <a:cubicBezTo>
                  <a:pt x="23" y="24"/>
                  <a:pt x="25" y="27"/>
                  <a:pt x="28" y="27"/>
                </a:cubicBezTo>
                <a:cubicBezTo>
                  <a:pt x="44" y="27"/>
                  <a:pt x="44" y="27"/>
                  <a:pt x="44" y="27"/>
                </a:cubicBezTo>
                <a:lnTo>
                  <a:pt x="44" y="56"/>
                </a:lnTo>
                <a:close/>
                <a:moveTo>
                  <a:pt x="58" y="14"/>
                </a:moveTo>
                <a:cubicBezTo>
                  <a:pt x="59" y="15"/>
                  <a:pt x="60" y="17"/>
                  <a:pt x="60" y="19"/>
                </a:cubicBezTo>
                <a:cubicBezTo>
                  <a:pt x="60" y="56"/>
                  <a:pt x="60" y="56"/>
                  <a:pt x="60" y="56"/>
                </a:cubicBezTo>
                <a:cubicBezTo>
                  <a:pt x="60" y="59"/>
                  <a:pt x="58" y="62"/>
                  <a:pt x="55" y="62"/>
                </a:cubicBezTo>
                <a:cubicBezTo>
                  <a:pt x="53" y="62"/>
                  <a:pt x="53" y="62"/>
                  <a:pt x="53" y="62"/>
                </a:cubicBezTo>
                <a:cubicBezTo>
                  <a:pt x="54" y="60"/>
                  <a:pt x="55" y="59"/>
                  <a:pt x="55" y="57"/>
                </a:cubicBezTo>
                <a:cubicBezTo>
                  <a:pt x="55" y="21"/>
                  <a:pt x="55" y="21"/>
                  <a:pt x="55" y="21"/>
                </a:cubicBezTo>
                <a:cubicBezTo>
                  <a:pt x="55" y="19"/>
                  <a:pt x="54" y="17"/>
                  <a:pt x="53" y="15"/>
                </a:cubicBezTo>
                <a:cubicBezTo>
                  <a:pt x="37" y="0"/>
                  <a:pt x="37" y="0"/>
                  <a:pt x="37" y="0"/>
                </a:cubicBezTo>
                <a:cubicBezTo>
                  <a:pt x="37" y="0"/>
                  <a:pt x="37" y="0"/>
                  <a:pt x="37" y="0"/>
                </a:cubicBezTo>
                <a:cubicBezTo>
                  <a:pt x="39" y="0"/>
                  <a:pt x="39" y="0"/>
                  <a:pt x="39" y="0"/>
                </a:cubicBezTo>
                <a:cubicBezTo>
                  <a:pt x="40" y="0"/>
                  <a:pt x="40" y="0"/>
                  <a:pt x="40" y="0"/>
                </a:cubicBezTo>
                <a:cubicBezTo>
                  <a:pt x="41" y="0"/>
                  <a:pt x="44" y="0"/>
                  <a:pt x="47" y="3"/>
                </a:cubicBezTo>
                <a:cubicBezTo>
                  <a:pt x="58" y="14"/>
                  <a:pt x="58" y="14"/>
                  <a:pt x="58" y="14"/>
                </a:cubicBezTo>
                <a:moveTo>
                  <a:pt x="69" y="13"/>
                </a:moveTo>
                <a:cubicBezTo>
                  <a:pt x="70" y="14"/>
                  <a:pt x="71" y="16"/>
                  <a:pt x="71" y="17"/>
                </a:cubicBezTo>
                <a:cubicBezTo>
                  <a:pt x="71" y="56"/>
                  <a:pt x="71" y="56"/>
                  <a:pt x="71" y="56"/>
                </a:cubicBezTo>
                <a:cubicBezTo>
                  <a:pt x="71" y="59"/>
                  <a:pt x="68" y="62"/>
                  <a:pt x="65" y="62"/>
                </a:cubicBezTo>
                <a:cubicBezTo>
                  <a:pt x="64" y="62"/>
                  <a:pt x="64" y="62"/>
                  <a:pt x="64" y="62"/>
                </a:cubicBezTo>
                <a:cubicBezTo>
                  <a:pt x="65" y="60"/>
                  <a:pt x="65" y="59"/>
                  <a:pt x="65" y="57"/>
                </a:cubicBezTo>
                <a:cubicBezTo>
                  <a:pt x="65" y="18"/>
                  <a:pt x="65" y="18"/>
                  <a:pt x="65" y="18"/>
                </a:cubicBezTo>
                <a:cubicBezTo>
                  <a:pt x="65" y="17"/>
                  <a:pt x="65" y="15"/>
                  <a:pt x="64" y="14"/>
                </a:cubicBezTo>
                <a:cubicBezTo>
                  <a:pt x="50" y="0"/>
                  <a:pt x="50" y="0"/>
                  <a:pt x="50" y="0"/>
                </a:cubicBezTo>
                <a:cubicBezTo>
                  <a:pt x="50" y="0"/>
                  <a:pt x="50" y="0"/>
                  <a:pt x="50" y="0"/>
                </a:cubicBezTo>
                <a:cubicBezTo>
                  <a:pt x="51" y="0"/>
                  <a:pt x="51" y="0"/>
                  <a:pt x="51" y="0"/>
                </a:cubicBezTo>
                <a:cubicBezTo>
                  <a:pt x="52" y="0"/>
                  <a:pt x="52" y="0"/>
                  <a:pt x="52" y="0"/>
                </a:cubicBezTo>
                <a:cubicBezTo>
                  <a:pt x="54" y="0"/>
                  <a:pt x="56" y="0"/>
                  <a:pt x="59" y="3"/>
                </a:cubicBezTo>
                <a:cubicBezTo>
                  <a:pt x="69" y="13"/>
                  <a:pt x="69" y="13"/>
                  <a:pt x="69" y="13"/>
                </a:cubicBezTo>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p>
            <a:pPr defTabSz="914224"/>
            <a:endParaRPr lang="en-US">
              <a:solidFill>
                <a:srgbClr val="FFFFFF"/>
              </a:solidFill>
            </a:endParaRPr>
          </a:p>
        </p:txBody>
      </p:sp>
      <p:sp>
        <p:nvSpPr>
          <p:cNvPr id="3" name="Rectangle 2"/>
          <p:cNvSpPr/>
          <p:nvPr/>
        </p:nvSpPr>
        <p:spPr>
          <a:xfrm>
            <a:off x="382115" y="2006642"/>
            <a:ext cx="5115859" cy="1482457"/>
          </a:xfrm>
          <a:prstGeom prst="rect">
            <a:avLst/>
          </a:prstGeom>
        </p:spPr>
        <p:txBody>
          <a:bodyPr wrap="square">
            <a:spAutoFit/>
          </a:bodyPr>
          <a:lstStyle/>
          <a:p>
            <a:pPr>
              <a:lnSpc>
                <a:spcPct val="90000"/>
              </a:lnSpc>
              <a:spcAft>
                <a:spcPts val="600"/>
              </a:spcAft>
              <a:buSzPct val="80000"/>
            </a:pPr>
            <a:r>
              <a:rPr lang="en-US" sz="2000" spc="-50" dirty="0">
                <a:gradFill>
                  <a:gsLst>
                    <a:gs pos="0">
                      <a:schemeClr val="tx1"/>
                    </a:gs>
                    <a:gs pos="100000">
                      <a:schemeClr val="tx1"/>
                    </a:gs>
                  </a:gsLst>
                </a:gradFill>
                <a:latin typeface="+mj-lt"/>
              </a:rPr>
              <a:t>Build websites with global scale</a:t>
            </a:r>
          </a:p>
          <a:p>
            <a:pPr lvl="0">
              <a:lnSpc>
                <a:spcPct val="90000"/>
              </a:lnSpc>
              <a:spcAft>
                <a:spcPts val="600"/>
              </a:spcAft>
              <a:buSzPct val="80000"/>
            </a:pPr>
            <a:r>
              <a:rPr lang="en-US" sz="2000" spc="-50" dirty="0">
                <a:gradFill>
                  <a:gsLst>
                    <a:gs pos="0">
                      <a:schemeClr val="tx1"/>
                    </a:gs>
                    <a:gs pos="100000">
                      <a:schemeClr val="tx1"/>
                    </a:gs>
                  </a:gsLst>
                </a:gradFill>
                <a:latin typeface="+mj-lt"/>
              </a:rPr>
              <a:t>Built-in support for open web frameworks</a:t>
            </a:r>
          </a:p>
          <a:p>
            <a:pPr lvl="0">
              <a:lnSpc>
                <a:spcPct val="90000"/>
              </a:lnSpc>
              <a:spcAft>
                <a:spcPts val="400"/>
              </a:spcAft>
              <a:buSzPct val="80000"/>
            </a:pPr>
            <a:r>
              <a:rPr lang="en-US" sz="2000" spc="-50" dirty="0">
                <a:gradFill>
                  <a:gsLst>
                    <a:gs pos="0">
                      <a:schemeClr val="tx1"/>
                    </a:gs>
                    <a:gs pos="100000">
                      <a:schemeClr val="tx1"/>
                    </a:gs>
                  </a:gsLst>
                </a:gradFill>
                <a:latin typeface="+mj-lt"/>
              </a:rPr>
              <a:t>Managed by Microsoft </a:t>
            </a:r>
          </a:p>
          <a:p>
            <a:pPr>
              <a:lnSpc>
                <a:spcPct val="90000"/>
              </a:lnSpc>
              <a:spcBef>
                <a:spcPts val="600"/>
              </a:spcBef>
              <a:buSzPct val="80000"/>
            </a:pPr>
            <a:r>
              <a:rPr lang="en-US" sz="2000" dirty="0">
                <a:gradFill>
                  <a:gsLst>
                    <a:gs pos="0">
                      <a:schemeClr val="tx1"/>
                    </a:gs>
                    <a:gs pos="100000">
                      <a:schemeClr val="tx1"/>
                    </a:gs>
                  </a:gsLst>
                </a:gradFill>
              </a:rPr>
              <a:t>Improve performance </a:t>
            </a:r>
            <a:r>
              <a:rPr lang="en-US" sz="2000" dirty="0" smtClean="0">
                <a:gradFill>
                  <a:gsLst>
                    <a:gs pos="0">
                      <a:schemeClr val="tx1"/>
                    </a:gs>
                    <a:gs pos="100000">
                      <a:schemeClr val="tx1"/>
                    </a:gs>
                  </a:gsLst>
                </a:gradFill>
              </a:rPr>
              <a:t>with Traffic Manager</a:t>
            </a:r>
            <a:endParaRPr lang="en-US" sz="2000" dirty="0">
              <a:gradFill>
                <a:gsLst>
                  <a:gs pos="0">
                    <a:schemeClr val="tx1"/>
                  </a:gs>
                  <a:gs pos="100000">
                    <a:schemeClr val="tx1"/>
                  </a:gs>
                </a:gsLst>
              </a:gradFill>
            </a:endParaRPr>
          </a:p>
        </p:txBody>
      </p:sp>
    </p:spTree>
    <p:extLst>
      <p:ext uri="{BB962C8B-B14F-4D97-AF65-F5344CB8AC3E}">
        <p14:creationId xmlns:p14="http://schemas.microsoft.com/office/powerpoint/2010/main" val="13195366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473"/>
                                        </p:tgtEl>
                                        <p:attrNameLst>
                                          <p:attrName>style.visibility</p:attrName>
                                        </p:attrNameLst>
                                      </p:cBhvr>
                                      <p:to>
                                        <p:strVal val="visible"/>
                                      </p:to>
                                    </p:set>
                                    <p:animEffect transition="in" filter="fade">
                                      <p:cBhvr>
                                        <p:cTn id="7" dur="500"/>
                                        <p:tgtEl>
                                          <p:spTgt spid="247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544"/>
                                        </p:tgtEl>
                                        <p:attrNameLst>
                                          <p:attrName>style.visibility</p:attrName>
                                        </p:attrNameLst>
                                      </p:cBhvr>
                                      <p:to>
                                        <p:strVal val="visible"/>
                                      </p:to>
                                    </p:set>
                                    <p:animEffect transition="in" filter="fade">
                                      <p:cBhvr>
                                        <p:cTn id="11" dur="500"/>
                                        <p:tgtEl>
                                          <p:spTgt spid="2544"/>
                                        </p:tgtEl>
                                      </p:cBhvr>
                                    </p:animEffect>
                                  </p:childTnLst>
                                </p:cTn>
                              </p:par>
                              <p:par>
                                <p:cTn id="12" presetID="53" presetClass="entr" presetSubtype="16" fill="hold" grpId="0" nodeType="withEffect">
                                  <p:stCondLst>
                                    <p:cond delay="0"/>
                                  </p:stCondLst>
                                  <p:childTnLst>
                                    <p:set>
                                      <p:cBhvr>
                                        <p:cTn id="13" dur="1" fill="hold">
                                          <p:stCondLst>
                                            <p:cond delay="0"/>
                                          </p:stCondLst>
                                        </p:cTn>
                                        <p:tgtEl>
                                          <p:spTgt spid="2513"/>
                                        </p:tgtEl>
                                        <p:attrNameLst>
                                          <p:attrName>style.visibility</p:attrName>
                                        </p:attrNameLst>
                                      </p:cBhvr>
                                      <p:to>
                                        <p:strVal val="visible"/>
                                      </p:to>
                                    </p:set>
                                    <p:anim calcmode="lin" valueType="num">
                                      <p:cBhvr>
                                        <p:cTn id="14" dur="250" fill="hold"/>
                                        <p:tgtEl>
                                          <p:spTgt spid="2513"/>
                                        </p:tgtEl>
                                        <p:attrNameLst>
                                          <p:attrName>ppt_w</p:attrName>
                                        </p:attrNameLst>
                                      </p:cBhvr>
                                      <p:tavLst>
                                        <p:tav tm="0">
                                          <p:val>
                                            <p:fltVal val="0"/>
                                          </p:val>
                                        </p:tav>
                                        <p:tav tm="100000">
                                          <p:val>
                                            <p:strVal val="#ppt_w"/>
                                          </p:val>
                                        </p:tav>
                                      </p:tavLst>
                                    </p:anim>
                                    <p:anim calcmode="lin" valueType="num">
                                      <p:cBhvr>
                                        <p:cTn id="15" dur="250" fill="hold"/>
                                        <p:tgtEl>
                                          <p:spTgt spid="2513"/>
                                        </p:tgtEl>
                                        <p:attrNameLst>
                                          <p:attrName>ppt_h</p:attrName>
                                        </p:attrNameLst>
                                      </p:cBhvr>
                                      <p:tavLst>
                                        <p:tav tm="0">
                                          <p:val>
                                            <p:fltVal val="0"/>
                                          </p:val>
                                        </p:tav>
                                        <p:tav tm="100000">
                                          <p:val>
                                            <p:strVal val="#ppt_h"/>
                                          </p:val>
                                        </p:tav>
                                      </p:tavLst>
                                    </p:anim>
                                    <p:animEffect transition="in" filter="fade">
                                      <p:cBhvr>
                                        <p:cTn id="16" dur="250"/>
                                        <p:tgtEl>
                                          <p:spTgt spid="2513"/>
                                        </p:tgtEl>
                                      </p:cBhvr>
                                    </p:animEffect>
                                  </p:childTnLst>
                                </p:cTn>
                              </p:par>
                              <p:par>
                                <p:cTn id="17" presetID="6" presetClass="emph" presetSubtype="0" decel="100000" fill="hold" grpId="1" nodeType="withEffect">
                                  <p:stCondLst>
                                    <p:cond delay="200"/>
                                  </p:stCondLst>
                                  <p:childTnLst>
                                    <p:animScale>
                                      <p:cBhvr>
                                        <p:cTn id="18" dur="250" fill="hold"/>
                                        <p:tgtEl>
                                          <p:spTgt spid="2513"/>
                                        </p:tgtEl>
                                      </p:cBhvr>
                                      <p:by x="110000" y="110000"/>
                                    </p:animScale>
                                  </p:childTnLst>
                                </p:cTn>
                              </p:par>
                              <p:par>
                                <p:cTn id="19" presetID="6" presetClass="emph" presetSubtype="0" decel="100000" fill="hold" grpId="2" nodeType="withEffect">
                                  <p:stCondLst>
                                    <p:cond delay="300"/>
                                  </p:stCondLst>
                                  <p:childTnLst>
                                    <p:animScale>
                                      <p:cBhvr>
                                        <p:cTn id="20" dur="250" fill="hold"/>
                                        <p:tgtEl>
                                          <p:spTgt spid="2513"/>
                                        </p:tgtEl>
                                      </p:cBhvr>
                                      <p:by x="91000" y="91000"/>
                                    </p:animScale>
                                  </p:childTnLst>
                                </p:cTn>
                              </p:par>
                              <p:par>
                                <p:cTn id="21" presetID="10" presetClass="entr" presetSubtype="0" fill="hold" grpId="0" nodeType="withEffect">
                                  <p:stCondLst>
                                    <p:cond delay="200"/>
                                  </p:stCondLst>
                                  <p:childTnLst>
                                    <p:set>
                                      <p:cBhvr>
                                        <p:cTn id="22" dur="1" fill="hold">
                                          <p:stCondLst>
                                            <p:cond delay="0"/>
                                          </p:stCondLst>
                                        </p:cTn>
                                        <p:tgtEl>
                                          <p:spTgt spid="2514">
                                            <p:txEl>
                                              <p:pRg st="0" end="0"/>
                                            </p:txEl>
                                          </p:spTgt>
                                        </p:tgtEl>
                                        <p:attrNameLst>
                                          <p:attrName>style.visibility</p:attrName>
                                        </p:attrNameLst>
                                      </p:cBhvr>
                                      <p:to>
                                        <p:strVal val="visible"/>
                                      </p:to>
                                    </p:set>
                                    <p:animEffect transition="in" filter="fade">
                                      <p:cBhvr>
                                        <p:cTn id="23" dur="600"/>
                                        <p:tgtEl>
                                          <p:spTgt spid="2514">
                                            <p:txEl>
                                              <p:pRg st="0" end="0"/>
                                            </p:txEl>
                                          </p:spTgt>
                                        </p:tgtEl>
                                      </p:cBhvr>
                                    </p:animEffect>
                                  </p:childTnLst>
                                </p:cTn>
                              </p:par>
                              <p:par>
                                <p:cTn id="24" presetID="35" presetClass="path" presetSubtype="0" decel="100000" fill="hold" grpId="1" nodeType="withEffect">
                                  <p:stCondLst>
                                    <p:cond delay="0"/>
                                  </p:stCondLst>
                                  <p:childTnLst>
                                    <p:animMotion origin="layout" path="M -0.05552 0.00022 L -3.65586E-6 0.00022 " pathEditMode="relative" rAng="0" ptsTypes="AA">
                                      <p:cBhvr>
                                        <p:cTn id="25" dur="800" fill="hold"/>
                                        <p:tgtEl>
                                          <p:spTgt spid="2514">
                                            <p:txEl>
                                              <p:pRg st="0" end="0"/>
                                            </p:txEl>
                                          </p:spTgt>
                                        </p:tgtEl>
                                        <p:attrNameLst>
                                          <p:attrName>ppt_x</p:attrName>
                                          <p:attrName>ppt_y</p:attrName>
                                        </p:attrNameLst>
                                      </p:cBhvr>
                                      <p:rCtr x="2770" y="0"/>
                                    </p:animMotion>
                                  </p:childTnLst>
                                </p:cTn>
                              </p:par>
                              <p:par>
                                <p:cTn id="26" presetID="10" presetClass="entr" presetSubtype="0" fill="hold" grpId="0" nodeType="withEffect">
                                  <p:stCondLst>
                                    <p:cond delay="750"/>
                                  </p:stCondLst>
                                  <p:childTnLst>
                                    <p:set>
                                      <p:cBhvr>
                                        <p:cTn id="27" dur="1" fill="hold">
                                          <p:stCondLst>
                                            <p:cond delay="0"/>
                                          </p:stCondLst>
                                        </p:cTn>
                                        <p:tgtEl>
                                          <p:spTgt spid="3">
                                            <p:txEl>
                                              <p:pRg st="0" end="0"/>
                                            </p:txEl>
                                          </p:spTgt>
                                        </p:tgtEl>
                                        <p:attrNameLst>
                                          <p:attrName>style.visibility</p:attrName>
                                        </p:attrNameLst>
                                      </p:cBhvr>
                                      <p:to>
                                        <p:strVal val="visible"/>
                                      </p:to>
                                    </p:set>
                                    <p:animEffect transition="in" filter="fade">
                                      <p:cBhvr>
                                        <p:cTn id="28" dur="600"/>
                                        <p:tgtEl>
                                          <p:spTgt spid="3">
                                            <p:txEl>
                                              <p:pRg st="0" end="0"/>
                                            </p:txEl>
                                          </p:spTgt>
                                        </p:tgtEl>
                                      </p:cBhvr>
                                    </p:animEffect>
                                  </p:childTnLst>
                                </p:cTn>
                              </p:par>
                              <p:par>
                                <p:cTn id="29" presetID="10" presetClass="entr" presetSubtype="0" fill="hold" grpId="0" nodeType="withEffect">
                                  <p:stCondLst>
                                    <p:cond delay="750"/>
                                  </p:stCondLst>
                                  <p:childTnLst>
                                    <p:set>
                                      <p:cBhvr>
                                        <p:cTn id="30" dur="1" fill="hold">
                                          <p:stCondLst>
                                            <p:cond delay="0"/>
                                          </p:stCondLst>
                                        </p:cTn>
                                        <p:tgtEl>
                                          <p:spTgt spid="3">
                                            <p:txEl>
                                              <p:pRg st="1" end="1"/>
                                            </p:txEl>
                                          </p:spTgt>
                                        </p:tgtEl>
                                        <p:attrNameLst>
                                          <p:attrName>style.visibility</p:attrName>
                                        </p:attrNameLst>
                                      </p:cBhvr>
                                      <p:to>
                                        <p:strVal val="visible"/>
                                      </p:to>
                                    </p:set>
                                    <p:animEffect transition="in" filter="fade">
                                      <p:cBhvr>
                                        <p:cTn id="31" dur="600"/>
                                        <p:tgtEl>
                                          <p:spTgt spid="3">
                                            <p:txEl>
                                              <p:pRg st="1" end="1"/>
                                            </p:txEl>
                                          </p:spTgt>
                                        </p:tgtEl>
                                      </p:cBhvr>
                                    </p:animEffect>
                                  </p:childTnLst>
                                </p:cTn>
                              </p:par>
                              <p:par>
                                <p:cTn id="32" presetID="10" presetClass="entr" presetSubtype="0" fill="hold" grpId="0" nodeType="withEffect">
                                  <p:stCondLst>
                                    <p:cond delay="750"/>
                                  </p:stCondLst>
                                  <p:childTnLst>
                                    <p:set>
                                      <p:cBhvr>
                                        <p:cTn id="33" dur="1" fill="hold">
                                          <p:stCondLst>
                                            <p:cond delay="0"/>
                                          </p:stCondLst>
                                        </p:cTn>
                                        <p:tgtEl>
                                          <p:spTgt spid="3">
                                            <p:txEl>
                                              <p:pRg st="2" end="2"/>
                                            </p:txEl>
                                          </p:spTgt>
                                        </p:tgtEl>
                                        <p:attrNameLst>
                                          <p:attrName>style.visibility</p:attrName>
                                        </p:attrNameLst>
                                      </p:cBhvr>
                                      <p:to>
                                        <p:strVal val="visible"/>
                                      </p:to>
                                    </p:set>
                                    <p:animEffect transition="in" filter="fade">
                                      <p:cBhvr>
                                        <p:cTn id="34" dur="600"/>
                                        <p:tgtEl>
                                          <p:spTgt spid="3">
                                            <p:txEl>
                                              <p:pRg st="2" end="2"/>
                                            </p:txEl>
                                          </p:spTgt>
                                        </p:tgtEl>
                                      </p:cBhvr>
                                    </p:animEffect>
                                  </p:childTnLst>
                                </p:cTn>
                              </p:par>
                              <p:par>
                                <p:cTn id="35" presetID="10" presetClass="entr" presetSubtype="0" fill="hold" grpId="0" nodeType="withEffect">
                                  <p:stCondLst>
                                    <p:cond delay="750"/>
                                  </p:stCondLst>
                                  <p:childTnLst>
                                    <p:set>
                                      <p:cBhvr>
                                        <p:cTn id="36" dur="1" fill="hold">
                                          <p:stCondLst>
                                            <p:cond delay="0"/>
                                          </p:stCondLst>
                                        </p:cTn>
                                        <p:tgtEl>
                                          <p:spTgt spid="3">
                                            <p:txEl>
                                              <p:pRg st="3" end="3"/>
                                            </p:txEl>
                                          </p:spTgt>
                                        </p:tgtEl>
                                        <p:attrNameLst>
                                          <p:attrName>style.visibility</p:attrName>
                                        </p:attrNameLst>
                                      </p:cBhvr>
                                      <p:to>
                                        <p:strVal val="visible"/>
                                      </p:to>
                                    </p:set>
                                    <p:animEffect transition="in" filter="fade">
                                      <p:cBhvr>
                                        <p:cTn id="37" dur="600"/>
                                        <p:tgtEl>
                                          <p:spTgt spid="3">
                                            <p:txEl>
                                              <p:pRg st="3" end="3"/>
                                            </p:txEl>
                                          </p:spTgt>
                                        </p:tgtEl>
                                      </p:cBhvr>
                                    </p:animEffect>
                                  </p:childTnLst>
                                </p:cTn>
                              </p:par>
                              <p:par>
                                <p:cTn id="38" presetID="35" presetClass="path" presetSubtype="0" decel="100000" fill="hold" grpId="1" nodeType="withEffect">
                                  <p:stCondLst>
                                    <p:cond delay="500"/>
                                  </p:stCondLst>
                                  <p:childTnLst>
                                    <p:animMotion origin="layout" path="M -0.05553 0.00023 L -1.14118E-6 0.00023 " pathEditMode="relative" rAng="0" ptsTypes="AA">
                                      <p:cBhvr>
                                        <p:cTn id="39" dur="800" fill="hold"/>
                                        <p:tgtEl>
                                          <p:spTgt spid="3">
                                            <p:txEl>
                                              <p:pRg st="0" end="0"/>
                                            </p:txEl>
                                          </p:spTgt>
                                        </p:tgtEl>
                                        <p:attrNameLst>
                                          <p:attrName>ppt_x</p:attrName>
                                          <p:attrName>ppt_y</p:attrName>
                                        </p:attrNameLst>
                                      </p:cBhvr>
                                      <p:rCtr x="2770" y="0"/>
                                    </p:animMotion>
                                  </p:childTnLst>
                                </p:cTn>
                              </p:par>
                              <p:par>
                                <p:cTn id="40" presetID="35" presetClass="path" presetSubtype="0" decel="100000" fill="hold" grpId="1" nodeType="withEffect">
                                  <p:stCondLst>
                                    <p:cond delay="500"/>
                                  </p:stCondLst>
                                  <p:childTnLst>
                                    <p:animMotion origin="layout" path="M -0.05553 0.00023 L 6.48455E-7 0.00023 " pathEditMode="relative" rAng="0" ptsTypes="AA">
                                      <p:cBhvr>
                                        <p:cTn id="41" dur="800" fill="hold"/>
                                        <p:tgtEl>
                                          <p:spTgt spid="3">
                                            <p:txEl>
                                              <p:pRg st="1" end="1"/>
                                            </p:txEl>
                                          </p:spTgt>
                                        </p:tgtEl>
                                        <p:attrNameLst>
                                          <p:attrName>ppt_x</p:attrName>
                                          <p:attrName>ppt_y</p:attrName>
                                        </p:attrNameLst>
                                      </p:cBhvr>
                                      <p:rCtr x="2770" y="0"/>
                                    </p:animMotion>
                                  </p:childTnLst>
                                </p:cTn>
                              </p:par>
                              <p:par>
                                <p:cTn id="42" presetID="35" presetClass="path" presetSubtype="0" decel="100000" fill="hold" grpId="1" nodeType="withEffect">
                                  <p:stCondLst>
                                    <p:cond delay="500"/>
                                  </p:stCondLst>
                                  <p:childTnLst>
                                    <p:animMotion origin="layout" path="M -0.05553 0.00022 L 2.79295E-6 0.00022 " pathEditMode="relative" rAng="0" ptsTypes="AA">
                                      <p:cBhvr>
                                        <p:cTn id="43" dur="800" fill="hold"/>
                                        <p:tgtEl>
                                          <p:spTgt spid="3">
                                            <p:txEl>
                                              <p:pRg st="2" end="2"/>
                                            </p:txEl>
                                          </p:spTgt>
                                        </p:tgtEl>
                                        <p:attrNameLst>
                                          <p:attrName>ppt_x</p:attrName>
                                          <p:attrName>ppt_y</p:attrName>
                                        </p:attrNameLst>
                                      </p:cBhvr>
                                      <p:rCtr x="2770" y="0"/>
                                    </p:animMotion>
                                  </p:childTnLst>
                                </p:cTn>
                              </p:par>
                              <p:par>
                                <p:cTn id="44" presetID="35" presetClass="path" presetSubtype="0" decel="100000" fill="hold" grpId="1" nodeType="withEffect">
                                  <p:stCondLst>
                                    <p:cond delay="500"/>
                                  </p:stCondLst>
                                  <p:childTnLst>
                                    <p:animMotion origin="layout" path="M -0.05553 0.00023 L 2.11386E-6 0.00023 " pathEditMode="relative" rAng="0" ptsTypes="AA">
                                      <p:cBhvr>
                                        <p:cTn id="45" dur="800" fill="hold"/>
                                        <p:tgtEl>
                                          <p:spTgt spid="3">
                                            <p:txEl>
                                              <p:pRg st="3" end="3"/>
                                            </p:txEl>
                                          </p:spTgt>
                                        </p:tgtEl>
                                        <p:attrNameLst>
                                          <p:attrName>ppt_x</p:attrName>
                                          <p:attrName>ppt_y</p:attrName>
                                        </p:attrNameLst>
                                      </p:cBhvr>
                                      <p:rCtr x="2770" y="0"/>
                                    </p:animMotion>
                                  </p:childTnLst>
                                </p:cTn>
                              </p:par>
                              <p:par>
                                <p:cTn id="46" presetID="53" presetClass="entr" presetSubtype="16" fill="hold" nodeType="withEffect">
                                  <p:stCondLst>
                                    <p:cond delay="0"/>
                                  </p:stCondLst>
                                  <p:childTnLst>
                                    <p:set>
                                      <p:cBhvr>
                                        <p:cTn id="47" dur="1" fill="hold">
                                          <p:stCondLst>
                                            <p:cond delay="0"/>
                                          </p:stCondLst>
                                        </p:cTn>
                                        <p:tgtEl>
                                          <p:spTgt spid="2522"/>
                                        </p:tgtEl>
                                        <p:attrNameLst>
                                          <p:attrName>style.visibility</p:attrName>
                                        </p:attrNameLst>
                                      </p:cBhvr>
                                      <p:to>
                                        <p:strVal val="visible"/>
                                      </p:to>
                                    </p:set>
                                    <p:anim calcmode="lin" valueType="num">
                                      <p:cBhvr>
                                        <p:cTn id="48" dur="250" fill="hold"/>
                                        <p:tgtEl>
                                          <p:spTgt spid="2522"/>
                                        </p:tgtEl>
                                        <p:attrNameLst>
                                          <p:attrName>ppt_w</p:attrName>
                                        </p:attrNameLst>
                                      </p:cBhvr>
                                      <p:tavLst>
                                        <p:tav tm="0">
                                          <p:val>
                                            <p:fltVal val="0"/>
                                          </p:val>
                                        </p:tav>
                                        <p:tav tm="100000">
                                          <p:val>
                                            <p:strVal val="#ppt_w"/>
                                          </p:val>
                                        </p:tav>
                                      </p:tavLst>
                                    </p:anim>
                                    <p:anim calcmode="lin" valueType="num">
                                      <p:cBhvr>
                                        <p:cTn id="49" dur="250" fill="hold"/>
                                        <p:tgtEl>
                                          <p:spTgt spid="2522"/>
                                        </p:tgtEl>
                                        <p:attrNameLst>
                                          <p:attrName>ppt_h</p:attrName>
                                        </p:attrNameLst>
                                      </p:cBhvr>
                                      <p:tavLst>
                                        <p:tav tm="0">
                                          <p:val>
                                            <p:fltVal val="0"/>
                                          </p:val>
                                        </p:tav>
                                        <p:tav tm="100000">
                                          <p:val>
                                            <p:strVal val="#ppt_h"/>
                                          </p:val>
                                        </p:tav>
                                      </p:tavLst>
                                    </p:anim>
                                    <p:animEffect transition="in" filter="fade">
                                      <p:cBhvr>
                                        <p:cTn id="50" dur="250"/>
                                        <p:tgtEl>
                                          <p:spTgt spid="2522"/>
                                        </p:tgtEl>
                                      </p:cBhvr>
                                    </p:animEffect>
                                  </p:childTnLst>
                                </p:cTn>
                              </p:par>
                              <p:par>
                                <p:cTn id="51" presetID="6" presetClass="emph" presetSubtype="0" decel="100000" fill="hold" nodeType="withEffect">
                                  <p:stCondLst>
                                    <p:cond delay="200"/>
                                  </p:stCondLst>
                                  <p:childTnLst>
                                    <p:animScale>
                                      <p:cBhvr>
                                        <p:cTn id="52" dur="250" fill="hold"/>
                                        <p:tgtEl>
                                          <p:spTgt spid="2522"/>
                                        </p:tgtEl>
                                      </p:cBhvr>
                                      <p:by x="110000" y="110000"/>
                                    </p:animScale>
                                  </p:childTnLst>
                                </p:cTn>
                              </p:par>
                              <p:par>
                                <p:cTn id="53" presetID="6" presetClass="emph" presetSubtype="0" decel="100000" fill="hold" nodeType="withEffect">
                                  <p:stCondLst>
                                    <p:cond delay="300"/>
                                  </p:stCondLst>
                                  <p:childTnLst>
                                    <p:animScale>
                                      <p:cBhvr>
                                        <p:cTn id="54" dur="250" fill="hold"/>
                                        <p:tgtEl>
                                          <p:spTgt spid="2522"/>
                                        </p:tgtEl>
                                      </p:cBhvr>
                                      <p:by x="91000" y="91000"/>
                                    </p:animScale>
                                  </p:childTnLst>
                                </p:cTn>
                              </p:par>
                              <p:par>
                                <p:cTn id="55" presetID="53" presetClass="entr" presetSubtype="16" fill="hold" nodeType="withEffect">
                                  <p:stCondLst>
                                    <p:cond delay="0"/>
                                  </p:stCondLst>
                                  <p:childTnLst>
                                    <p:set>
                                      <p:cBhvr>
                                        <p:cTn id="56" dur="1" fill="hold">
                                          <p:stCondLst>
                                            <p:cond delay="0"/>
                                          </p:stCondLst>
                                        </p:cTn>
                                        <p:tgtEl>
                                          <p:spTgt spid="44"/>
                                        </p:tgtEl>
                                        <p:attrNameLst>
                                          <p:attrName>style.visibility</p:attrName>
                                        </p:attrNameLst>
                                      </p:cBhvr>
                                      <p:to>
                                        <p:strVal val="visible"/>
                                      </p:to>
                                    </p:set>
                                    <p:anim calcmode="lin" valueType="num">
                                      <p:cBhvr>
                                        <p:cTn id="57" dur="250" fill="hold"/>
                                        <p:tgtEl>
                                          <p:spTgt spid="44"/>
                                        </p:tgtEl>
                                        <p:attrNameLst>
                                          <p:attrName>ppt_w</p:attrName>
                                        </p:attrNameLst>
                                      </p:cBhvr>
                                      <p:tavLst>
                                        <p:tav tm="0">
                                          <p:val>
                                            <p:fltVal val="0"/>
                                          </p:val>
                                        </p:tav>
                                        <p:tav tm="100000">
                                          <p:val>
                                            <p:strVal val="#ppt_w"/>
                                          </p:val>
                                        </p:tav>
                                      </p:tavLst>
                                    </p:anim>
                                    <p:anim calcmode="lin" valueType="num">
                                      <p:cBhvr>
                                        <p:cTn id="58" dur="250" fill="hold"/>
                                        <p:tgtEl>
                                          <p:spTgt spid="44"/>
                                        </p:tgtEl>
                                        <p:attrNameLst>
                                          <p:attrName>ppt_h</p:attrName>
                                        </p:attrNameLst>
                                      </p:cBhvr>
                                      <p:tavLst>
                                        <p:tav tm="0">
                                          <p:val>
                                            <p:fltVal val="0"/>
                                          </p:val>
                                        </p:tav>
                                        <p:tav tm="100000">
                                          <p:val>
                                            <p:strVal val="#ppt_h"/>
                                          </p:val>
                                        </p:tav>
                                      </p:tavLst>
                                    </p:anim>
                                    <p:animEffect transition="in" filter="fade">
                                      <p:cBhvr>
                                        <p:cTn id="59" dur="250"/>
                                        <p:tgtEl>
                                          <p:spTgt spid="44"/>
                                        </p:tgtEl>
                                      </p:cBhvr>
                                    </p:animEffect>
                                  </p:childTnLst>
                                </p:cTn>
                              </p:par>
                              <p:par>
                                <p:cTn id="60" presetID="6" presetClass="emph" presetSubtype="0" decel="100000" fill="hold" nodeType="withEffect">
                                  <p:stCondLst>
                                    <p:cond delay="250"/>
                                  </p:stCondLst>
                                  <p:childTnLst>
                                    <p:animScale>
                                      <p:cBhvr>
                                        <p:cTn id="61" dur="250" fill="hold"/>
                                        <p:tgtEl>
                                          <p:spTgt spid="44"/>
                                        </p:tgtEl>
                                      </p:cBhvr>
                                      <p:by x="110000" y="110000"/>
                                    </p:animScale>
                                  </p:childTnLst>
                                </p:cTn>
                              </p:par>
                              <p:par>
                                <p:cTn id="62" presetID="6" presetClass="emph" presetSubtype="0" decel="100000" fill="hold" nodeType="withEffect">
                                  <p:stCondLst>
                                    <p:cond delay="250"/>
                                  </p:stCondLst>
                                  <p:childTnLst>
                                    <p:animScale>
                                      <p:cBhvr>
                                        <p:cTn id="63" dur="250" fill="hold"/>
                                        <p:tgtEl>
                                          <p:spTgt spid="44"/>
                                        </p:tgtEl>
                                      </p:cBhvr>
                                      <p:by x="91000" y="91000"/>
                                    </p:animScale>
                                  </p:childTnLst>
                                </p:cTn>
                              </p:par>
                              <p:par>
                                <p:cTn id="64" presetID="53" presetClass="entr" presetSubtype="16" fill="hold" nodeType="withEffect">
                                  <p:stCondLst>
                                    <p:cond delay="0"/>
                                  </p:stCondLst>
                                  <p:childTnLst>
                                    <p:set>
                                      <p:cBhvr>
                                        <p:cTn id="65" dur="1" fill="hold">
                                          <p:stCondLst>
                                            <p:cond delay="0"/>
                                          </p:stCondLst>
                                        </p:cTn>
                                        <p:tgtEl>
                                          <p:spTgt spid="49"/>
                                        </p:tgtEl>
                                        <p:attrNameLst>
                                          <p:attrName>style.visibility</p:attrName>
                                        </p:attrNameLst>
                                      </p:cBhvr>
                                      <p:to>
                                        <p:strVal val="visible"/>
                                      </p:to>
                                    </p:set>
                                    <p:anim calcmode="lin" valueType="num">
                                      <p:cBhvr>
                                        <p:cTn id="66" dur="250" fill="hold"/>
                                        <p:tgtEl>
                                          <p:spTgt spid="49"/>
                                        </p:tgtEl>
                                        <p:attrNameLst>
                                          <p:attrName>ppt_w</p:attrName>
                                        </p:attrNameLst>
                                      </p:cBhvr>
                                      <p:tavLst>
                                        <p:tav tm="0">
                                          <p:val>
                                            <p:fltVal val="0"/>
                                          </p:val>
                                        </p:tav>
                                        <p:tav tm="100000">
                                          <p:val>
                                            <p:strVal val="#ppt_w"/>
                                          </p:val>
                                        </p:tav>
                                      </p:tavLst>
                                    </p:anim>
                                    <p:anim calcmode="lin" valueType="num">
                                      <p:cBhvr>
                                        <p:cTn id="67" dur="250" fill="hold"/>
                                        <p:tgtEl>
                                          <p:spTgt spid="49"/>
                                        </p:tgtEl>
                                        <p:attrNameLst>
                                          <p:attrName>ppt_h</p:attrName>
                                        </p:attrNameLst>
                                      </p:cBhvr>
                                      <p:tavLst>
                                        <p:tav tm="0">
                                          <p:val>
                                            <p:fltVal val="0"/>
                                          </p:val>
                                        </p:tav>
                                        <p:tav tm="100000">
                                          <p:val>
                                            <p:strVal val="#ppt_h"/>
                                          </p:val>
                                        </p:tav>
                                      </p:tavLst>
                                    </p:anim>
                                    <p:animEffect transition="in" filter="fade">
                                      <p:cBhvr>
                                        <p:cTn id="68" dur="250"/>
                                        <p:tgtEl>
                                          <p:spTgt spid="49"/>
                                        </p:tgtEl>
                                      </p:cBhvr>
                                    </p:animEffect>
                                  </p:childTnLst>
                                </p:cTn>
                              </p:par>
                              <p:par>
                                <p:cTn id="69" presetID="6" presetClass="emph" presetSubtype="0" decel="100000" fill="hold" nodeType="withEffect">
                                  <p:stCondLst>
                                    <p:cond delay="250"/>
                                  </p:stCondLst>
                                  <p:childTnLst>
                                    <p:animScale>
                                      <p:cBhvr>
                                        <p:cTn id="70" dur="250" fill="hold"/>
                                        <p:tgtEl>
                                          <p:spTgt spid="49"/>
                                        </p:tgtEl>
                                      </p:cBhvr>
                                      <p:by x="110000" y="110000"/>
                                    </p:animScale>
                                  </p:childTnLst>
                                </p:cTn>
                              </p:par>
                              <p:par>
                                <p:cTn id="71" presetID="6" presetClass="emph" presetSubtype="0" decel="100000" fill="hold" nodeType="withEffect">
                                  <p:stCondLst>
                                    <p:cond delay="250"/>
                                  </p:stCondLst>
                                  <p:childTnLst>
                                    <p:animScale>
                                      <p:cBhvr>
                                        <p:cTn id="72" dur="250" fill="hold"/>
                                        <p:tgtEl>
                                          <p:spTgt spid="49"/>
                                        </p:tgtEl>
                                      </p:cBhvr>
                                      <p:by x="91000" y="91000"/>
                                    </p:animScale>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2" nodeType="clickEffect">
                                  <p:stCondLst>
                                    <p:cond delay="0"/>
                                  </p:stCondLst>
                                  <p:childTnLst>
                                    <p:set>
                                      <p:cBhvr>
                                        <p:cTn id="76" dur="1" fill="hold">
                                          <p:stCondLst>
                                            <p:cond delay="0"/>
                                          </p:stCondLst>
                                        </p:cTn>
                                        <p:tgtEl>
                                          <p:spTgt spid="2567"/>
                                        </p:tgtEl>
                                        <p:attrNameLst>
                                          <p:attrName>style.visibility</p:attrName>
                                        </p:attrNameLst>
                                      </p:cBhvr>
                                      <p:to>
                                        <p:strVal val="visible"/>
                                      </p:to>
                                    </p:set>
                                    <p:animEffect transition="in" filter="fade">
                                      <p:cBhvr>
                                        <p:cTn id="77" dur="250"/>
                                        <p:tgtEl>
                                          <p:spTgt spid="2567"/>
                                        </p:tgtEl>
                                      </p:cBhvr>
                                    </p:animEffect>
                                  </p:childTnLst>
                                </p:cTn>
                              </p:par>
                              <p:par>
                                <p:cTn id="78" presetID="6" presetClass="emph" presetSubtype="0" fill="hold" grpId="0" nodeType="withEffect">
                                  <p:stCondLst>
                                    <p:cond delay="500"/>
                                  </p:stCondLst>
                                  <p:childTnLst>
                                    <p:animScale>
                                      <p:cBhvr>
                                        <p:cTn id="79" dur="250" fill="hold"/>
                                        <p:tgtEl>
                                          <p:spTgt spid="2567"/>
                                        </p:tgtEl>
                                      </p:cBhvr>
                                      <p:by x="0" y="0"/>
                                    </p:animScale>
                                  </p:childTnLst>
                                </p:cTn>
                              </p:par>
                              <p:par>
                                <p:cTn id="80" presetID="63" presetClass="path" presetSubtype="0" accel="50000" decel="50000" fill="hold" grpId="1" nodeType="withEffect">
                                  <p:stCondLst>
                                    <p:cond delay="0"/>
                                  </p:stCondLst>
                                  <p:childTnLst>
                                    <p:animMotion origin="layout" path="M -1.34831E-6 4.09896E-6 L 0.22293 -0.16115 " pathEditMode="relative" rAng="0" ptsTypes="AA">
                                      <p:cBhvr>
                                        <p:cTn id="81" dur="750" fill="hold"/>
                                        <p:tgtEl>
                                          <p:spTgt spid="2567"/>
                                        </p:tgtEl>
                                        <p:attrNameLst>
                                          <p:attrName>ppt_x</p:attrName>
                                          <p:attrName>ppt_y</p:attrName>
                                        </p:attrNameLst>
                                      </p:cBhvr>
                                      <p:rCtr x="11147" y="-8057"/>
                                    </p:animMotion>
                                  </p:childTnLst>
                                </p:cTn>
                              </p:par>
                            </p:childTnLst>
                          </p:cTn>
                        </p:par>
                        <p:par>
                          <p:cTn id="82" fill="hold">
                            <p:stCondLst>
                              <p:cond delay="750"/>
                            </p:stCondLst>
                            <p:childTnLst>
                              <p:par>
                                <p:cTn id="83" presetID="10" presetClass="entr" presetSubtype="0" fill="hold" grpId="2" nodeType="afterEffect">
                                  <p:stCondLst>
                                    <p:cond delay="0"/>
                                  </p:stCondLst>
                                  <p:childTnLst>
                                    <p:set>
                                      <p:cBhvr>
                                        <p:cTn id="84" dur="1" fill="hold">
                                          <p:stCondLst>
                                            <p:cond delay="0"/>
                                          </p:stCondLst>
                                        </p:cTn>
                                        <p:tgtEl>
                                          <p:spTgt spid="2572"/>
                                        </p:tgtEl>
                                        <p:attrNameLst>
                                          <p:attrName>style.visibility</p:attrName>
                                        </p:attrNameLst>
                                      </p:cBhvr>
                                      <p:to>
                                        <p:strVal val="visible"/>
                                      </p:to>
                                    </p:set>
                                    <p:animEffect transition="in" filter="fade">
                                      <p:cBhvr>
                                        <p:cTn id="85" dur="250"/>
                                        <p:tgtEl>
                                          <p:spTgt spid="2572"/>
                                        </p:tgtEl>
                                      </p:cBhvr>
                                    </p:animEffect>
                                  </p:childTnLst>
                                </p:cTn>
                              </p:par>
                              <p:par>
                                <p:cTn id="86" presetID="6" presetClass="emph" presetSubtype="0" fill="hold" grpId="0" nodeType="withEffect">
                                  <p:stCondLst>
                                    <p:cond delay="500"/>
                                  </p:stCondLst>
                                  <p:childTnLst>
                                    <p:animScale>
                                      <p:cBhvr>
                                        <p:cTn id="87" dur="250" fill="hold"/>
                                        <p:tgtEl>
                                          <p:spTgt spid="2572"/>
                                        </p:tgtEl>
                                      </p:cBhvr>
                                      <p:by x="0" y="0"/>
                                    </p:animScale>
                                  </p:childTnLst>
                                </p:cTn>
                              </p:par>
                              <p:par>
                                <p:cTn id="88" presetID="63" presetClass="path" presetSubtype="0" accel="50000" decel="50000" fill="hold" grpId="1" nodeType="withEffect">
                                  <p:stCondLst>
                                    <p:cond delay="0"/>
                                  </p:stCondLst>
                                  <p:childTnLst>
                                    <p:animMotion origin="layout" path="M -1.06231E-6 -4.27599E-6 L 0.44101 -0.17135 " pathEditMode="relative" rAng="0" ptsTypes="AA">
                                      <p:cBhvr>
                                        <p:cTn id="89" dur="750" fill="hold"/>
                                        <p:tgtEl>
                                          <p:spTgt spid="2572"/>
                                        </p:tgtEl>
                                        <p:attrNameLst>
                                          <p:attrName>ppt_x</p:attrName>
                                          <p:attrName>ppt_y</p:attrName>
                                        </p:attrNameLst>
                                      </p:cBhvr>
                                      <p:rCtr x="22051" y="-8579"/>
                                    </p:animMotion>
                                  </p:childTnLst>
                                </p:cTn>
                              </p:par>
                            </p:childTnLst>
                          </p:cTn>
                        </p:par>
                        <p:par>
                          <p:cTn id="90" fill="hold">
                            <p:stCondLst>
                              <p:cond delay="1500"/>
                            </p:stCondLst>
                            <p:childTnLst>
                              <p:par>
                                <p:cTn id="91" presetID="10" presetClass="entr" presetSubtype="0" fill="hold" grpId="2" nodeType="afterEffect">
                                  <p:stCondLst>
                                    <p:cond delay="0"/>
                                  </p:stCondLst>
                                  <p:childTnLst>
                                    <p:set>
                                      <p:cBhvr>
                                        <p:cTn id="92" dur="1" fill="hold">
                                          <p:stCondLst>
                                            <p:cond delay="0"/>
                                          </p:stCondLst>
                                        </p:cTn>
                                        <p:tgtEl>
                                          <p:spTgt spid="2575"/>
                                        </p:tgtEl>
                                        <p:attrNameLst>
                                          <p:attrName>style.visibility</p:attrName>
                                        </p:attrNameLst>
                                      </p:cBhvr>
                                      <p:to>
                                        <p:strVal val="visible"/>
                                      </p:to>
                                    </p:set>
                                    <p:animEffect transition="in" filter="fade">
                                      <p:cBhvr>
                                        <p:cTn id="93" dur="250"/>
                                        <p:tgtEl>
                                          <p:spTgt spid="2575"/>
                                        </p:tgtEl>
                                      </p:cBhvr>
                                    </p:animEffect>
                                  </p:childTnLst>
                                </p:cTn>
                              </p:par>
                              <p:par>
                                <p:cTn id="94" presetID="6" presetClass="emph" presetSubtype="0" fill="hold" grpId="0" nodeType="withEffect">
                                  <p:stCondLst>
                                    <p:cond delay="500"/>
                                  </p:stCondLst>
                                  <p:childTnLst>
                                    <p:animScale>
                                      <p:cBhvr>
                                        <p:cTn id="95" dur="250" fill="hold"/>
                                        <p:tgtEl>
                                          <p:spTgt spid="2575"/>
                                        </p:tgtEl>
                                      </p:cBhvr>
                                      <p:by x="0" y="0"/>
                                    </p:animScale>
                                  </p:childTnLst>
                                </p:cTn>
                              </p:par>
                              <p:par>
                                <p:cTn id="96" presetID="63" presetClass="path" presetSubtype="0" accel="50000" decel="50000" fill="hold" grpId="1" nodeType="withEffect">
                                  <p:stCondLst>
                                    <p:cond delay="0"/>
                                  </p:stCondLst>
                                  <p:childTnLst>
                                    <p:animMotion origin="layout" path="M -1.34831E-6 -4.27599E-6 L 0.54048 -0.10372 " pathEditMode="relative" rAng="0" ptsTypes="AA">
                                      <p:cBhvr>
                                        <p:cTn id="97" dur="750" fill="hold"/>
                                        <p:tgtEl>
                                          <p:spTgt spid="2575"/>
                                        </p:tgtEl>
                                        <p:attrNameLst>
                                          <p:attrName>ppt_x</p:attrName>
                                          <p:attrName>ppt_y</p:attrName>
                                        </p:attrNameLst>
                                      </p:cBhvr>
                                      <p:rCtr x="27017" y="-5197"/>
                                    </p:animMotion>
                                  </p:childTnLst>
                                </p:cTn>
                              </p:par>
                              <p:par>
                                <p:cTn id="98" presetID="53" presetClass="entr" presetSubtype="16" fill="hold" nodeType="withEffect">
                                  <p:stCondLst>
                                    <p:cond delay="1200"/>
                                  </p:stCondLst>
                                  <p:childTnLst>
                                    <p:set>
                                      <p:cBhvr>
                                        <p:cTn id="99" dur="1" fill="hold">
                                          <p:stCondLst>
                                            <p:cond delay="0"/>
                                          </p:stCondLst>
                                        </p:cTn>
                                        <p:tgtEl>
                                          <p:spTgt spid="54"/>
                                        </p:tgtEl>
                                        <p:attrNameLst>
                                          <p:attrName>style.visibility</p:attrName>
                                        </p:attrNameLst>
                                      </p:cBhvr>
                                      <p:to>
                                        <p:strVal val="visible"/>
                                      </p:to>
                                    </p:set>
                                    <p:anim calcmode="lin" valueType="num">
                                      <p:cBhvr>
                                        <p:cTn id="100" dur="250" fill="hold"/>
                                        <p:tgtEl>
                                          <p:spTgt spid="54"/>
                                        </p:tgtEl>
                                        <p:attrNameLst>
                                          <p:attrName>ppt_w</p:attrName>
                                        </p:attrNameLst>
                                      </p:cBhvr>
                                      <p:tavLst>
                                        <p:tav tm="0">
                                          <p:val>
                                            <p:fltVal val="0"/>
                                          </p:val>
                                        </p:tav>
                                        <p:tav tm="100000">
                                          <p:val>
                                            <p:strVal val="#ppt_w"/>
                                          </p:val>
                                        </p:tav>
                                      </p:tavLst>
                                    </p:anim>
                                    <p:anim calcmode="lin" valueType="num">
                                      <p:cBhvr>
                                        <p:cTn id="101" dur="250" fill="hold"/>
                                        <p:tgtEl>
                                          <p:spTgt spid="54"/>
                                        </p:tgtEl>
                                        <p:attrNameLst>
                                          <p:attrName>ppt_h</p:attrName>
                                        </p:attrNameLst>
                                      </p:cBhvr>
                                      <p:tavLst>
                                        <p:tav tm="0">
                                          <p:val>
                                            <p:fltVal val="0"/>
                                          </p:val>
                                        </p:tav>
                                        <p:tav tm="100000">
                                          <p:val>
                                            <p:strVal val="#ppt_h"/>
                                          </p:val>
                                        </p:tav>
                                      </p:tavLst>
                                    </p:anim>
                                    <p:animEffect transition="in" filter="fade">
                                      <p:cBhvr>
                                        <p:cTn id="102" dur="250"/>
                                        <p:tgtEl>
                                          <p:spTgt spid="54"/>
                                        </p:tgtEl>
                                      </p:cBhvr>
                                    </p:animEffect>
                                  </p:childTnLst>
                                </p:cTn>
                              </p:par>
                              <p:par>
                                <p:cTn id="103" presetID="6" presetClass="emph" presetSubtype="0" decel="100000" fill="hold" nodeType="withEffect">
                                  <p:stCondLst>
                                    <p:cond delay="1400"/>
                                  </p:stCondLst>
                                  <p:childTnLst>
                                    <p:animScale>
                                      <p:cBhvr>
                                        <p:cTn id="104" dur="250" fill="hold"/>
                                        <p:tgtEl>
                                          <p:spTgt spid="54"/>
                                        </p:tgtEl>
                                      </p:cBhvr>
                                      <p:by x="110000" y="110000"/>
                                    </p:animScale>
                                  </p:childTnLst>
                                </p:cTn>
                              </p:par>
                              <p:par>
                                <p:cTn id="105" presetID="6" presetClass="emph" presetSubtype="0" decel="100000" fill="hold" nodeType="withEffect">
                                  <p:stCondLst>
                                    <p:cond delay="1500"/>
                                  </p:stCondLst>
                                  <p:childTnLst>
                                    <p:animScale>
                                      <p:cBhvr>
                                        <p:cTn id="106" dur="250" fill="hold"/>
                                        <p:tgtEl>
                                          <p:spTgt spid="54"/>
                                        </p:tgtEl>
                                      </p:cBhvr>
                                      <p:by x="91000" y="91000"/>
                                    </p:animScale>
                                  </p:childTnLst>
                                </p:cTn>
                              </p:par>
                              <p:par>
                                <p:cTn id="107" presetID="53" presetClass="entr" presetSubtype="16" fill="hold" nodeType="withEffect">
                                  <p:stCondLst>
                                    <p:cond delay="1200"/>
                                  </p:stCondLst>
                                  <p:childTnLst>
                                    <p:set>
                                      <p:cBhvr>
                                        <p:cTn id="108" dur="1" fill="hold">
                                          <p:stCondLst>
                                            <p:cond delay="0"/>
                                          </p:stCondLst>
                                        </p:cTn>
                                        <p:tgtEl>
                                          <p:spTgt spid="66"/>
                                        </p:tgtEl>
                                        <p:attrNameLst>
                                          <p:attrName>style.visibility</p:attrName>
                                        </p:attrNameLst>
                                      </p:cBhvr>
                                      <p:to>
                                        <p:strVal val="visible"/>
                                      </p:to>
                                    </p:set>
                                    <p:anim calcmode="lin" valueType="num">
                                      <p:cBhvr>
                                        <p:cTn id="109" dur="250" fill="hold"/>
                                        <p:tgtEl>
                                          <p:spTgt spid="66"/>
                                        </p:tgtEl>
                                        <p:attrNameLst>
                                          <p:attrName>ppt_w</p:attrName>
                                        </p:attrNameLst>
                                      </p:cBhvr>
                                      <p:tavLst>
                                        <p:tav tm="0">
                                          <p:val>
                                            <p:fltVal val="0"/>
                                          </p:val>
                                        </p:tav>
                                        <p:tav tm="100000">
                                          <p:val>
                                            <p:strVal val="#ppt_w"/>
                                          </p:val>
                                        </p:tav>
                                      </p:tavLst>
                                    </p:anim>
                                    <p:anim calcmode="lin" valueType="num">
                                      <p:cBhvr>
                                        <p:cTn id="110" dur="250" fill="hold"/>
                                        <p:tgtEl>
                                          <p:spTgt spid="66"/>
                                        </p:tgtEl>
                                        <p:attrNameLst>
                                          <p:attrName>ppt_h</p:attrName>
                                        </p:attrNameLst>
                                      </p:cBhvr>
                                      <p:tavLst>
                                        <p:tav tm="0">
                                          <p:val>
                                            <p:fltVal val="0"/>
                                          </p:val>
                                        </p:tav>
                                        <p:tav tm="100000">
                                          <p:val>
                                            <p:strVal val="#ppt_h"/>
                                          </p:val>
                                        </p:tav>
                                      </p:tavLst>
                                    </p:anim>
                                    <p:animEffect transition="in" filter="fade">
                                      <p:cBhvr>
                                        <p:cTn id="111" dur="250"/>
                                        <p:tgtEl>
                                          <p:spTgt spid="66"/>
                                        </p:tgtEl>
                                      </p:cBhvr>
                                    </p:animEffect>
                                  </p:childTnLst>
                                </p:cTn>
                              </p:par>
                              <p:par>
                                <p:cTn id="112" presetID="6" presetClass="emph" presetSubtype="0" decel="100000" fill="hold" nodeType="withEffect">
                                  <p:stCondLst>
                                    <p:cond delay="1400"/>
                                  </p:stCondLst>
                                  <p:childTnLst>
                                    <p:animScale>
                                      <p:cBhvr>
                                        <p:cTn id="113" dur="250" fill="hold"/>
                                        <p:tgtEl>
                                          <p:spTgt spid="66"/>
                                        </p:tgtEl>
                                      </p:cBhvr>
                                      <p:by x="110000" y="110000"/>
                                    </p:animScale>
                                  </p:childTnLst>
                                </p:cTn>
                              </p:par>
                              <p:par>
                                <p:cTn id="114" presetID="6" presetClass="emph" presetSubtype="0" decel="100000" fill="hold" nodeType="withEffect">
                                  <p:stCondLst>
                                    <p:cond delay="1500"/>
                                  </p:stCondLst>
                                  <p:childTnLst>
                                    <p:animScale>
                                      <p:cBhvr>
                                        <p:cTn id="115" dur="250" fill="hold"/>
                                        <p:tgtEl>
                                          <p:spTgt spid="66"/>
                                        </p:tgtEl>
                                      </p:cBhvr>
                                      <p:by x="91000" y="91000"/>
                                    </p:animScale>
                                  </p:childTnLst>
                                </p:cTn>
                              </p:par>
                              <p:par>
                                <p:cTn id="116" presetID="53" presetClass="entr" presetSubtype="16" fill="hold" nodeType="withEffect">
                                  <p:stCondLst>
                                    <p:cond delay="1200"/>
                                  </p:stCondLst>
                                  <p:childTnLst>
                                    <p:set>
                                      <p:cBhvr>
                                        <p:cTn id="117" dur="1" fill="hold">
                                          <p:stCondLst>
                                            <p:cond delay="0"/>
                                          </p:stCondLst>
                                        </p:cTn>
                                        <p:tgtEl>
                                          <p:spTgt spid="60"/>
                                        </p:tgtEl>
                                        <p:attrNameLst>
                                          <p:attrName>style.visibility</p:attrName>
                                        </p:attrNameLst>
                                      </p:cBhvr>
                                      <p:to>
                                        <p:strVal val="visible"/>
                                      </p:to>
                                    </p:set>
                                    <p:anim calcmode="lin" valueType="num">
                                      <p:cBhvr>
                                        <p:cTn id="118" dur="250" fill="hold"/>
                                        <p:tgtEl>
                                          <p:spTgt spid="60"/>
                                        </p:tgtEl>
                                        <p:attrNameLst>
                                          <p:attrName>ppt_w</p:attrName>
                                        </p:attrNameLst>
                                      </p:cBhvr>
                                      <p:tavLst>
                                        <p:tav tm="0">
                                          <p:val>
                                            <p:fltVal val="0"/>
                                          </p:val>
                                        </p:tav>
                                        <p:tav tm="100000">
                                          <p:val>
                                            <p:strVal val="#ppt_w"/>
                                          </p:val>
                                        </p:tav>
                                      </p:tavLst>
                                    </p:anim>
                                    <p:anim calcmode="lin" valueType="num">
                                      <p:cBhvr>
                                        <p:cTn id="119" dur="250" fill="hold"/>
                                        <p:tgtEl>
                                          <p:spTgt spid="60"/>
                                        </p:tgtEl>
                                        <p:attrNameLst>
                                          <p:attrName>ppt_h</p:attrName>
                                        </p:attrNameLst>
                                      </p:cBhvr>
                                      <p:tavLst>
                                        <p:tav tm="0">
                                          <p:val>
                                            <p:fltVal val="0"/>
                                          </p:val>
                                        </p:tav>
                                        <p:tav tm="100000">
                                          <p:val>
                                            <p:strVal val="#ppt_h"/>
                                          </p:val>
                                        </p:tav>
                                      </p:tavLst>
                                    </p:anim>
                                    <p:animEffect transition="in" filter="fade">
                                      <p:cBhvr>
                                        <p:cTn id="120" dur="250"/>
                                        <p:tgtEl>
                                          <p:spTgt spid="60"/>
                                        </p:tgtEl>
                                      </p:cBhvr>
                                    </p:animEffect>
                                  </p:childTnLst>
                                </p:cTn>
                              </p:par>
                              <p:par>
                                <p:cTn id="121" presetID="6" presetClass="emph" presetSubtype="0" decel="100000" fill="hold" nodeType="withEffect">
                                  <p:stCondLst>
                                    <p:cond delay="1400"/>
                                  </p:stCondLst>
                                  <p:childTnLst>
                                    <p:animScale>
                                      <p:cBhvr>
                                        <p:cTn id="122" dur="250" fill="hold"/>
                                        <p:tgtEl>
                                          <p:spTgt spid="60"/>
                                        </p:tgtEl>
                                      </p:cBhvr>
                                      <p:by x="110000" y="110000"/>
                                    </p:animScale>
                                  </p:childTnLst>
                                </p:cTn>
                              </p:par>
                              <p:par>
                                <p:cTn id="123" presetID="6" presetClass="emph" presetSubtype="0" decel="100000" fill="hold" nodeType="withEffect">
                                  <p:stCondLst>
                                    <p:cond delay="1500"/>
                                  </p:stCondLst>
                                  <p:childTnLst>
                                    <p:animScale>
                                      <p:cBhvr>
                                        <p:cTn id="124" dur="250" fill="hold"/>
                                        <p:tgtEl>
                                          <p:spTgt spid="60"/>
                                        </p:tgtEl>
                                      </p:cBhvr>
                                      <p:by x="91000" y="91000"/>
                                    </p:animScale>
                                  </p:childTnLst>
                                </p:cTn>
                              </p:par>
                              <p:par>
                                <p:cTn id="125" presetID="22" presetClass="entr" presetSubtype="4" fill="hold" nodeType="withEffect">
                                  <p:stCondLst>
                                    <p:cond delay="800"/>
                                  </p:stCondLst>
                                  <p:childTnLst>
                                    <p:set>
                                      <p:cBhvr>
                                        <p:cTn id="126" dur="1" fill="hold">
                                          <p:stCondLst>
                                            <p:cond delay="0"/>
                                          </p:stCondLst>
                                        </p:cTn>
                                        <p:tgtEl>
                                          <p:spTgt spid="77"/>
                                        </p:tgtEl>
                                        <p:attrNameLst>
                                          <p:attrName>style.visibility</p:attrName>
                                        </p:attrNameLst>
                                      </p:cBhvr>
                                      <p:to>
                                        <p:strVal val="visible"/>
                                      </p:to>
                                    </p:set>
                                    <p:animEffect transition="in" filter="wipe(down)">
                                      <p:cBhvr>
                                        <p:cTn id="127" dur="250"/>
                                        <p:tgtEl>
                                          <p:spTgt spid="77"/>
                                        </p:tgtEl>
                                      </p:cBhvr>
                                    </p:animEffect>
                                  </p:childTnLst>
                                </p:cTn>
                              </p:par>
                              <p:par>
                                <p:cTn id="128" presetID="22" presetClass="entr" presetSubtype="1" fill="hold" nodeType="withEffect">
                                  <p:stCondLst>
                                    <p:cond delay="800"/>
                                  </p:stCondLst>
                                  <p:childTnLst>
                                    <p:set>
                                      <p:cBhvr>
                                        <p:cTn id="129" dur="1" fill="hold">
                                          <p:stCondLst>
                                            <p:cond delay="0"/>
                                          </p:stCondLst>
                                        </p:cTn>
                                        <p:tgtEl>
                                          <p:spTgt spid="75"/>
                                        </p:tgtEl>
                                        <p:attrNameLst>
                                          <p:attrName>style.visibility</p:attrName>
                                        </p:attrNameLst>
                                      </p:cBhvr>
                                      <p:to>
                                        <p:strVal val="visible"/>
                                      </p:to>
                                    </p:set>
                                    <p:animEffect transition="in" filter="wipe(up)">
                                      <p:cBhvr>
                                        <p:cTn id="130" dur="250"/>
                                        <p:tgtEl>
                                          <p:spTgt spid="75"/>
                                        </p:tgtEl>
                                      </p:cBhvr>
                                    </p:animEffect>
                                  </p:childTnLst>
                                </p:cTn>
                              </p:par>
                              <p:par>
                                <p:cTn id="131" presetID="22" presetClass="entr" presetSubtype="1" fill="hold" nodeType="withEffect">
                                  <p:stCondLst>
                                    <p:cond delay="800"/>
                                  </p:stCondLst>
                                  <p:childTnLst>
                                    <p:set>
                                      <p:cBhvr>
                                        <p:cTn id="132" dur="1" fill="hold">
                                          <p:stCondLst>
                                            <p:cond delay="0"/>
                                          </p:stCondLst>
                                        </p:cTn>
                                        <p:tgtEl>
                                          <p:spTgt spid="73"/>
                                        </p:tgtEl>
                                        <p:attrNameLst>
                                          <p:attrName>style.visibility</p:attrName>
                                        </p:attrNameLst>
                                      </p:cBhvr>
                                      <p:to>
                                        <p:strVal val="visible"/>
                                      </p:to>
                                    </p:set>
                                    <p:animEffect transition="in" filter="wipe(up)">
                                      <p:cBhvr>
                                        <p:cTn id="133" dur="250"/>
                                        <p:tgtEl>
                                          <p:spTgt spid="73"/>
                                        </p:tgtEl>
                                      </p:cBhvr>
                                    </p:animEffect>
                                  </p:childTnLst>
                                </p:cTn>
                              </p:par>
                              <p:par>
                                <p:cTn id="134" presetID="22" presetClass="entr" presetSubtype="8" fill="hold" nodeType="withEffect">
                                  <p:stCondLst>
                                    <p:cond delay="1000"/>
                                  </p:stCondLst>
                                  <p:childTnLst>
                                    <p:set>
                                      <p:cBhvr>
                                        <p:cTn id="135" dur="1" fill="hold">
                                          <p:stCondLst>
                                            <p:cond delay="0"/>
                                          </p:stCondLst>
                                        </p:cTn>
                                        <p:tgtEl>
                                          <p:spTgt spid="72"/>
                                        </p:tgtEl>
                                        <p:attrNameLst>
                                          <p:attrName>style.visibility</p:attrName>
                                        </p:attrNameLst>
                                      </p:cBhvr>
                                      <p:to>
                                        <p:strVal val="visible"/>
                                      </p:to>
                                    </p:set>
                                    <p:animEffect transition="in" filter="wipe(left)">
                                      <p:cBhvr>
                                        <p:cTn id="136" dur="250"/>
                                        <p:tgtEl>
                                          <p:spTgt spid="72"/>
                                        </p:tgtEl>
                                      </p:cBhvr>
                                    </p:animEffect>
                                  </p:childTnLst>
                                </p:cTn>
                              </p:par>
                              <p:par>
                                <p:cTn id="137" presetID="22" presetClass="entr" presetSubtype="8" fill="hold" nodeType="withEffect">
                                  <p:stCondLst>
                                    <p:cond delay="1000"/>
                                  </p:stCondLst>
                                  <p:childTnLst>
                                    <p:set>
                                      <p:cBhvr>
                                        <p:cTn id="138" dur="1" fill="hold">
                                          <p:stCondLst>
                                            <p:cond delay="0"/>
                                          </p:stCondLst>
                                        </p:cTn>
                                        <p:tgtEl>
                                          <p:spTgt spid="74"/>
                                        </p:tgtEl>
                                        <p:attrNameLst>
                                          <p:attrName>style.visibility</p:attrName>
                                        </p:attrNameLst>
                                      </p:cBhvr>
                                      <p:to>
                                        <p:strVal val="visible"/>
                                      </p:to>
                                    </p:set>
                                    <p:animEffect transition="in" filter="wipe(left)">
                                      <p:cBhvr>
                                        <p:cTn id="139" dur="250"/>
                                        <p:tgtEl>
                                          <p:spTgt spid="74"/>
                                        </p:tgtEl>
                                      </p:cBhvr>
                                    </p:animEffect>
                                  </p:childTnLst>
                                </p:cTn>
                              </p:par>
                              <p:par>
                                <p:cTn id="140" presetID="22" presetClass="entr" presetSubtype="2" fill="hold" nodeType="withEffect">
                                  <p:stCondLst>
                                    <p:cond delay="1000"/>
                                  </p:stCondLst>
                                  <p:childTnLst>
                                    <p:set>
                                      <p:cBhvr>
                                        <p:cTn id="141" dur="1" fill="hold">
                                          <p:stCondLst>
                                            <p:cond delay="0"/>
                                          </p:stCondLst>
                                        </p:cTn>
                                        <p:tgtEl>
                                          <p:spTgt spid="76"/>
                                        </p:tgtEl>
                                        <p:attrNameLst>
                                          <p:attrName>style.visibility</p:attrName>
                                        </p:attrNameLst>
                                      </p:cBhvr>
                                      <p:to>
                                        <p:strVal val="visible"/>
                                      </p:to>
                                    </p:set>
                                    <p:animEffect transition="in" filter="wipe(right)">
                                      <p:cBhvr>
                                        <p:cTn id="142" dur="250"/>
                                        <p:tgtEl>
                                          <p:spTgt spid="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73" grpId="0" animBg="1"/>
      <p:bldP spid="2513" grpId="0" animBg="1"/>
      <p:bldP spid="2513" grpId="1" animBg="1"/>
      <p:bldP spid="2513" grpId="2" animBg="1"/>
      <p:bldP spid="2514" grpId="0" build="p"/>
      <p:bldP spid="2514" grpId="1" build="p"/>
      <p:bldP spid="2575" grpId="0" animBg="1"/>
      <p:bldP spid="2575" grpId="1" animBg="1"/>
      <p:bldP spid="2575" grpId="2" animBg="1"/>
      <p:bldP spid="2572" grpId="0" animBg="1"/>
      <p:bldP spid="2572" grpId="1" animBg="1"/>
      <p:bldP spid="2572" grpId="2" animBg="1"/>
      <p:bldP spid="2567" grpId="0" animBg="1"/>
      <p:bldP spid="2567" grpId="1" animBg="1"/>
      <p:bldP spid="2567" grpId="2" animBg="1"/>
      <p:bldP spid="3" grpId="0" build="p"/>
      <p:bldP spid="3" grpId="1"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Freeform 128"/>
          <p:cNvSpPr>
            <a:spLocks noChangeAspect="1"/>
          </p:cNvSpPr>
          <p:nvPr/>
        </p:nvSpPr>
        <p:spPr bwMode="black">
          <a:xfrm>
            <a:off x="5962186" y="1551616"/>
            <a:ext cx="5040966" cy="2579794"/>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tx2"/>
          </a:solidFill>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nvGrpSpPr>
          <p:cNvPr id="37" name="Group 36"/>
          <p:cNvGrpSpPr/>
          <p:nvPr/>
        </p:nvGrpSpPr>
        <p:grpSpPr>
          <a:xfrm>
            <a:off x="6909600" y="2495988"/>
            <a:ext cx="3430059" cy="1337283"/>
            <a:chOff x="6808002" y="2495988"/>
            <a:chExt cx="3430059" cy="1337283"/>
          </a:xfrm>
        </p:grpSpPr>
        <p:grpSp>
          <p:nvGrpSpPr>
            <p:cNvPr id="12" name="Group 11"/>
            <p:cNvGrpSpPr/>
            <p:nvPr/>
          </p:nvGrpSpPr>
          <p:grpSpPr>
            <a:xfrm>
              <a:off x="6808002" y="2495988"/>
              <a:ext cx="1101858" cy="1337283"/>
              <a:chOff x="5858722" y="2609141"/>
              <a:chExt cx="1101858" cy="1337283"/>
            </a:xfrm>
          </p:grpSpPr>
          <p:pic>
            <p:nvPicPr>
              <p:cNvPr id="66" name="Picture 6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58722" y="2609141"/>
                <a:ext cx="1101858" cy="826392"/>
              </a:xfrm>
              <a:prstGeom prst="rect">
                <a:avLst/>
              </a:prstGeom>
            </p:spPr>
          </p:pic>
          <p:sp>
            <p:nvSpPr>
              <p:cNvPr id="67" name="TextBox 4"/>
              <p:cNvSpPr txBox="1"/>
              <p:nvPr/>
            </p:nvSpPr>
            <p:spPr>
              <a:xfrm>
                <a:off x="5915301" y="3373960"/>
                <a:ext cx="988420" cy="572464"/>
              </a:xfrm>
              <a:prstGeom prst="rect">
                <a:avLst/>
              </a:prstGeom>
              <a:noFill/>
            </p:spPr>
            <p:txBody>
              <a:bodyPr wrap="square" lIns="182880" tIns="146304" rIns="182880" bIns="146304" rtlCol="0">
                <a:spAutoFit/>
              </a:bodyPr>
              <a:lstStyle>
                <a:defPPr>
                  <a:defRPr lang="en-US"/>
                </a:defPPr>
                <a:lvl1pPr marL="0" algn="l" defTabSz="932623" rtl="0" eaLnBrk="1" latinLnBrk="0" hangingPunct="1">
                  <a:defRPr sz="1800" kern="1200">
                    <a:solidFill>
                      <a:schemeClr val="tx1"/>
                    </a:solidFill>
                    <a:latin typeface="+mn-lt"/>
                    <a:ea typeface="+mn-ea"/>
                    <a:cs typeface="+mn-cs"/>
                  </a:defRPr>
                </a:lvl1pPr>
                <a:lvl2pPr marL="466311" algn="l" defTabSz="932623" rtl="0" eaLnBrk="1" latinLnBrk="0" hangingPunct="1">
                  <a:defRPr sz="1800" kern="1200">
                    <a:solidFill>
                      <a:schemeClr val="tx1"/>
                    </a:solidFill>
                    <a:latin typeface="+mn-lt"/>
                    <a:ea typeface="+mn-ea"/>
                    <a:cs typeface="+mn-cs"/>
                  </a:defRPr>
                </a:lvl2pPr>
                <a:lvl3pPr marL="932623" algn="l" defTabSz="932623" rtl="0" eaLnBrk="1" latinLnBrk="0" hangingPunct="1">
                  <a:defRPr sz="1800" kern="1200">
                    <a:solidFill>
                      <a:schemeClr val="tx1"/>
                    </a:solidFill>
                    <a:latin typeface="+mn-lt"/>
                    <a:ea typeface="+mn-ea"/>
                    <a:cs typeface="+mn-cs"/>
                  </a:defRPr>
                </a:lvl3pPr>
                <a:lvl4pPr marL="1398934" algn="l" defTabSz="932623" rtl="0" eaLnBrk="1" latinLnBrk="0" hangingPunct="1">
                  <a:defRPr sz="1800" kern="1200">
                    <a:solidFill>
                      <a:schemeClr val="tx1"/>
                    </a:solidFill>
                    <a:latin typeface="+mn-lt"/>
                    <a:ea typeface="+mn-ea"/>
                    <a:cs typeface="+mn-cs"/>
                  </a:defRPr>
                </a:lvl4pPr>
                <a:lvl5pPr marL="1865245" algn="l" defTabSz="932623" rtl="0" eaLnBrk="1" latinLnBrk="0" hangingPunct="1">
                  <a:defRPr sz="1800" kern="1200">
                    <a:solidFill>
                      <a:schemeClr val="tx1"/>
                    </a:solidFill>
                    <a:latin typeface="+mn-lt"/>
                    <a:ea typeface="+mn-ea"/>
                    <a:cs typeface="+mn-cs"/>
                  </a:defRPr>
                </a:lvl5pPr>
                <a:lvl6pPr marL="2331558" algn="l" defTabSz="932623" rtl="0" eaLnBrk="1" latinLnBrk="0" hangingPunct="1">
                  <a:defRPr sz="1800" kern="1200">
                    <a:solidFill>
                      <a:schemeClr val="tx1"/>
                    </a:solidFill>
                    <a:latin typeface="+mn-lt"/>
                    <a:ea typeface="+mn-ea"/>
                    <a:cs typeface="+mn-cs"/>
                  </a:defRPr>
                </a:lvl6pPr>
                <a:lvl7pPr marL="2797868" algn="l" defTabSz="932623" rtl="0" eaLnBrk="1" latinLnBrk="0" hangingPunct="1">
                  <a:defRPr sz="1800" kern="1200">
                    <a:solidFill>
                      <a:schemeClr val="tx1"/>
                    </a:solidFill>
                    <a:latin typeface="+mn-lt"/>
                    <a:ea typeface="+mn-ea"/>
                    <a:cs typeface="+mn-cs"/>
                  </a:defRPr>
                </a:lvl7pPr>
                <a:lvl8pPr marL="3264180" algn="l" defTabSz="932623" rtl="0" eaLnBrk="1" latinLnBrk="0" hangingPunct="1">
                  <a:defRPr sz="1800" kern="1200">
                    <a:solidFill>
                      <a:schemeClr val="tx1"/>
                    </a:solidFill>
                    <a:latin typeface="+mn-lt"/>
                    <a:ea typeface="+mn-ea"/>
                    <a:cs typeface="+mn-cs"/>
                  </a:defRPr>
                </a:lvl8pPr>
                <a:lvl9pPr marL="3730491" algn="l" defTabSz="932623" rtl="0" eaLnBrk="1" latinLnBrk="0" hangingPunct="1">
                  <a:defRPr sz="1800" kern="1200">
                    <a:solidFill>
                      <a:schemeClr val="tx1"/>
                    </a:solidFill>
                    <a:latin typeface="+mn-lt"/>
                    <a:ea typeface="+mn-ea"/>
                    <a:cs typeface="+mn-cs"/>
                  </a:defRPr>
                </a:lvl9pPr>
              </a:lstStyle>
              <a:p>
                <a:pPr algn="ctr">
                  <a:lnSpc>
                    <a:spcPct val="90000"/>
                  </a:lnSpc>
                </a:pPr>
                <a:r>
                  <a:rPr lang="en-US" sz="2000" dirty="0" smtClean="0">
                    <a:gradFill>
                      <a:gsLst>
                        <a:gs pos="0">
                          <a:srgbClr val="FFFFFF"/>
                        </a:gs>
                        <a:gs pos="100000">
                          <a:srgbClr val="FFFFFF"/>
                        </a:gs>
                      </a:gsLst>
                      <a:lin ang="5400000" scaled="1"/>
                    </a:gradFill>
                  </a:rPr>
                  <a:t>data</a:t>
                </a:r>
              </a:p>
            </p:txBody>
          </p:sp>
        </p:grpSp>
        <p:sp>
          <p:nvSpPr>
            <p:cNvPr id="84" name="TextBox 48"/>
            <p:cNvSpPr txBox="1"/>
            <p:nvPr/>
          </p:nvSpPr>
          <p:spPr>
            <a:xfrm>
              <a:off x="9238033" y="3260807"/>
              <a:ext cx="1000028" cy="572464"/>
            </a:xfrm>
            <a:prstGeom prst="rect">
              <a:avLst/>
            </a:prstGeom>
            <a:noFill/>
          </p:spPr>
          <p:txBody>
            <a:bodyPr wrap="square" lIns="182880" tIns="146304" rIns="182880" bIns="146304" rtlCol="0">
              <a:spAutoFit/>
            </a:bodyPr>
            <a:lstStyle>
              <a:defPPr>
                <a:defRPr lang="en-US"/>
              </a:defPPr>
              <a:lvl1pPr marL="0" algn="l" defTabSz="932623" rtl="0" eaLnBrk="1" latinLnBrk="0" hangingPunct="1">
                <a:defRPr sz="1800" kern="1200">
                  <a:solidFill>
                    <a:schemeClr val="tx1"/>
                  </a:solidFill>
                  <a:latin typeface="+mn-lt"/>
                  <a:ea typeface="+mn-ea"/>
                  <a:cs typeface="+mn-cs"/>
                </a:defRPr>
              </a:lvl1pPr>
              <a:lvl2pPr marL="466311" algn="l" defTabSz="932623" rtl="0" eaLnBrk="1" latinLnBrk="0" hangingPunct="1">
                <a:defRPr sz="1800" kern="1200">
                  <a:solidFill>
                    <a:schemeClr val="tx1"/>
                  </a:solidFill>
                  <a:latin typeface="+mn-lt"/>
                  <a:ea typeface="+mn-ea"/>
                  <a:cs typeface="+mn-cs"/>
                </a:defRPr>
              </a:lvl2pPr>
              <a:lvl3pPr marL="932623" algn="l" defTabSz="932623" rtl="0" eaLnBrk="1" latinLnBrk="0" hangingPunct="1">
                <a:defRPr sz="1800" kern="1200">
                  <a:solidFill>
                    <a:schemeClr val="tx1"/>
                  </a:solidFill>
                  <a:latin typeface="+mn-lt"/>
                  <a:ea typeface="+mn-ea"/>
                  <a:cs typeface="+mn-cs"/>
                </a:defRPr>
              </a:lvl3pPr>
              <a:lvl4pPr marL="1398934" algn="l" defTabSz="932623" rtl="0" eaLnBrk="1" latinLnBrk="0" hangingPunct="1">
                <a:defRPr sz="1800" kern="1200">
                  <a:solidFill>
                    <a:schemeClr val="tx1"/>
                  </a:solidFill>
                  <a:latin typeface="+mn-lt"/>
                  <a:ea typeface="+mn-ea"/>
                  <a:cs typeface="+mn-cs"/>
                </a:defRPr>
              </a:lvl4pPr>
              <a:lvl5pPr marL="1865245" algn="l" defTabSz="932623" rtl="0" eaLnBrk="1" latinLnBrk="0" hangingPunct="1">
                <a:defRPr sz="1800" kern="1200">
                  <a:solidFill>
                    <a:schemeClr val="tx1"/>
                  </a:solidFill>
                  <a:latin typeface="+mn-lt"/>
                  <a:ea typeface="+mn-ea"/>
                  <a:cs typeface="+mn-cs"/>
                </a:defRPr>
              </a:lvl5pPr>
              <a:lvl6pPr marL="2331558" algn="l" defTabSz="932623" rtl="0" eaLnBrk="1" latinLnBrk="0" hangingPunct="1">
                <a:defRPr sz="1800" kern="1200">
                  <a:solidFill>
                    <a:schemeClr val="tx1"/>
                  </a:solidFill>
                  <a:latin typeface="+mn-lt"/>
                  <a:ea typeface="+mn-ea"/>
                  <a:cs typeface="+mn-cs"/>
                </a:defRPr>
              </a:lvl6pPr>
              <a:lvl7pPr marL="2797868" algn="l" defTabSz="932623" rtl="0" eaLnBrk="1" latinLnBrk="0" hangingPunct="1">
                <a:defRPr sz="1800" kern="1200">
                  <a:solidFill>
                    <a:schemeClr val="tx1"/>
                  </a:solidFill>
                  <a:latin typeface="+mn-lt"/>
                  <a:ea typeface="+mn-ea"/>
                  <a:cs typeface="+mn-cs"/>
                </a:defRPr>
              </a:lvl7pPr>
              <a:lvl8pPr marL="3264180" algn="l" defTabSz="932623" rtl="0" eaLnBrk="1" latinLnBrk="0" hangingPunct="1">
                <a:defRPr sz="1800" kern="1200">
                  <a:solidFill>
                    <a:schemeClr val="tx1"/>
                  </a:solidFill>
                  <a:latin typeface="+mn-lt"/>
                  <a:ea typeface="+mn-ea"/>
                  <a:cs typeface="+mn-cs"/>
                </a:defRPr>
              </a:lvl8pPr>
              <a:lvl9pPr marL="3730491" algn="l" defTabSz="932623" rtl="0" eaLnBrk="1" latinLnBrk="0" hangingPunct="1">
                <a:defRPr sz="1800" kern="1200">
                  <a:solidFill>
                    <a:schemeClr val="tx1"/>
                  </a:solidFill>
                  <a:latin typeface="+mn-lt"/>
                  <a:ea typeface="+mn-ea"/>
                  <a:cs typeface="+mn-cs"/>
                </a:defRPr>
              </a:lvl9pPr>
            </a:lstStyle>
            <a:p>
              <a:pPr algn="ctr">
                <a:lnSpc>
                  <a:spcPct val="90000"/>
                </a:lnSpc>
              </a:pPr>
              <a:r>
                <a:rPr lang="en-US" sz="2000" dirty="0">
                  <a:gradFill>
                    <a:gsLst>
                      <a:gs pos="0">
                        <a:srgbClr val="FFFFFF"/>
                      </a:gs>
                      <a:gs pos="100000">
                        <a:srgbClr val="FFFFFF"/>
                      </a:gs>
                    </a:gsLst>
                    <a:lin ang="5400000" scaled="1"/>
                  </a:gradFill>
                </a:rPr>
                <a:t>push</a:t>
              </a:r>
            </a:p>
          </p:txBody>
        </p:sp>
        <p:sp>
          <p:nvSpPr>
            <p:cNvPr id="3" name="Rectangular Callout 2"/>
            <p:cNvSpPr/>
            <p:nvPr/>
          </p:nvSpPr>
          <p:spPr bwMode="auto">
            <a:xfrm>
              <a:off x="9384937" y="2596228"/>
              <a:ext cx="709997" cy="625913"/>
            </a:xfrm>
            <a:prstGeom prst="wedgeRectCallout">
              <a:avLst>
                <a:gd name="adj1" fmla="val -33249"/>
                <a:gd name="adj2" fmla="val 70168"/>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rgbClr val="EFEFEF"/>
                    </a:gs>
                    <a:gs pos="10417">
                      <a:srgbClr val="EFEFEF"/>
                    </a:gs>
                  </a:gsLst>
                  <a:lin ang="5400000" scaled="0"/>
                </a:gradFill>
              </a:endParaRPr>
            </a:p>
          </p:txBody>
        </p:sp>
        <p:grpSp>
          <p:nvGrpSpPr>
            <p:cNvPr id="10" name="Group 9"/>
            <p:cNvGrpSpPr/>
            <p:nvPr/>
          </p:nvGrpSpPr>
          <p:grpSpPr>
            <a:xfrm>
              <a:off x="7985527" y="2642207"/>
              <a:ext cx="1166534" cy="1191064"/>
              <a:chOff x="7036247" y="2755360"/>
              <a:chExt cx="1166534" cy="1191064"/>
            </a:xfrm>
          </p:grpSpPr>
          <p:sp>
            <p:nvSpPr>
              <p:cNvPr id="68" name="TextBox 47"/>
              <p:cNvSpPr txBox="1"/>
              <p:nvPr/>
            </p:nvSpPr>
            <p:spPr>
              <a:xfrm>
                <a:off x="7036247" y="3373960"/>
                <a:ext cx="1166534" cy="572464"/>
              </a:xfrm>
              <a:prstGeom prst="rect">
                <a:avLst/>
              </a:prstGeom>
              <a:noFill/>
            </p:spPr>
            <p:txBody>
              <a:bodyPr wrap="square" lIns="182880" tIns="146304" rIns="182880" bIns="146304" rtlCol="0">
                <a:spAutoFit/>
              </a:bodyPr>
              <a:lstStyle>
                <a:defPPr>
                  <a:defRPr lang="en-US"/>
                </a:defPPr>
                <a:lvl1pPr marL="0" algn="l" defTabSz="932623" rtl="0" eaLnBrk="1" latinLnBrk="0" hangingPunct="1">
                  <a:defRPr sz="1800" kern="1200">
                    <a:solidFill>
                      <a:schemeClr val="tx1"/>
                    </a:solidFill>
                    <a:latin typeface="+mn-lt"/>
                    <a:ea typeface="+mn-ea"/>
                    <a:cs typeface="+mn-cs"/>
                  </a:defRPr>
                </a:lvl1pPr>
                <a:lvl2pPr marL="466311" algn="l" defTabSz="932623" rtl="0" eaLnBrk="1" latinLnBrk="0" hangingPunct="1">
                  <a:defRPr sz="1800" kern="1200">
                    <a:solidFill>
                      <a:schemeClr val="tx1"/>
                    </a:solidFill>
                    <a:latin typeface="+mn-lt"/>
                    <a:ea typeface="+mn-ea"/>
                    <a:cs typeface="+mn-cs"/>
                  </a:defRPr>
                </a:lvl2pPr>
                <a:lvl3pPr marL="932623" algn="l" defTabSz="932623" rtl="0" eaLnBrk="1" latinLnBrk="0" hangingPunct="1">
                  <a:defRPr sz="1800" kern="1200">
                    <a:solidFill>
                      <a:schemeClr val="tx1"/>
                    </a:solidFill>
                    <a:latin typeface="+mn-lt"/>
                    <a:ea typeface="+mn-ea"/>
                    <a:cs typeface="+mn-cs"/>
                  </a:defRPr>
                </a:lvl3pPr>
                <a:lvl4pPr marL="1398934" algn="l" defTabSz="932623" rtl="0" eaLnBrk="1" latinLnBrk="0" hangingPunct="1">
                  <a:defRPr sz="1800" kern="1200">
                    <a:solidFill>
                      <a:schemeClr val="tx1"/>
                    </a:solidFill>
                    <a:latin typeface="+mn-lt"/>
                    <a:ea typeface="+mn-ea"/>
                    <a:cs typeface="+mn-cs"/>
                  </a:defRPr>
                </a:lvl4pPr>
                <a:lvl5pPr marL="1865245" algn="l" defTabSz="932623" rtl="0" eaLnBrk="1" latinLnBrk="0" hangingPunct="1">
                  <a:defRPr sz="1800" kern="1200">
                    <a:solidFill>
                      <a:schemeClr val="tx1"/>
                    </a:solidFill>
                    <a:latin typeface="+mn-lt"/>
                    <a:ea typeface="+mn-ea"/>
                    <a:cs typeface="+mn-cs"/>
                  </a:defRPr>
                </a:lvl5pPr>
                <a:lvl6pPr marL="2331558" algn="l" defTabSz="932623" rtl="0" eaLnBrk="1" latinLnBrk="0" hangingPunct="1">
                  <a:defRPr sz="1800" kern="1200">
                    <a:solidFill>
                      <a:schemeClr val="tx1"/>
                    </a:solidFill>
                    <a:latin typeface="+mn-lt"/>
                    <a:ea typeface="+mn-ea"/>
                    <a:cs typeface="+mn-cs"/>
                  </a:defRPr>
                </a:lvl6pPr>
                <a:lvl7pPr marL="2797868" algn="l" defTabSz="932623" rtl="0" eaLnBrk="1" latinLnBrk="0" hangingPunct="1">
                  <a:defRPr sz="1800" kern="1200">
                    <a:solidFill>
                      <a:schemeClr val="tx1"/>
                    </a:solidFill>
                    <a:latin typeface="+mn-lt"/>
                    <a:ea typeface="+mn-ea"/>
                    <a:cs typeface="+mn-cs"/>
                  </a:defRPr>
                </a:lvl7pPr>
                <a:lvl8pPr marL="3264180" algn="l" defTabSz="932623" rtl="0" eaLnBrk="1" latinLnBrk="0" hangingPunct="1">
                  <a:defRPr sz="1800" kern="1200">
                    <a:solidFill>
                      <a:schemeClr val="tx1"/>
                    </a:solidFill>
                    <a:latin typeface="+mn-lt"/>
                    <a:ea typeface="+mn-ea"/>
                    <a:cs typeface="+mn-cs"/>
                  </a:defRPr>
                </a:lvl8pPr>
                <a:lvl9pPr marL="3730491" algn="l" defTabSz="932623" rtl="0" eaLnBrk="1" latinLnBrk="0" hangingPunct="1">
                  <a:defRPr sz="1800" kern="1200">
                    <a:solidFill>
                      <a:schemeClr val="tx1"/>
                    </a:solidFill>
                    <a:latin typeface="+mn-lt"/>
                    <a:ea typeface="+mn-ea"/>
                    <a:cs typeface="+mn-cs"/>
                  </a:defRPr>
                </a:lvl9pPr>
              </a:lstStyle>
              <a:p>
                <a:pPr algn="ctr">
                  <a:lnSpc>
                    <a:spcPct val="90000"/>
                  </a:lnSpc>
                </a:pPr>
                <a:r>
                  <a:rPr lang="en-US" sz="2000" dirty="0" err="1">
                    <a:gradFill>
                      <a:gsLst>
                        <a:gs pos="0">
                          <a:srgbClr val="FFFFFF"/>
                        </a:gs>
                        <a:gs pos="100000">
                          <a:srgbClr val="FFFFFF"/>
                        </a:gs>
                      </a:gsLst>
                      <a:lin ang="5400000" scaled="1"/>
                    </a:gradFill>
                  </a:rPr>
                  <a:t>auth</a:t>
                </a:r>
                <a:endParaRPr lang="en-US" sz="2000" dirty="0">
                  <a:gradFill>
                    <a:gsLst>
                      <a:gs pos="0">
                        <a:srgbClr val="FFFFFF"/>
                      </a:gs>
                      <a:gs pos="100000">
                        <a:srgbClr val="FFFFFF"/>
                      </a:gs>
                    </a:gsLst>
                    <a:lin ang="5400000" scaled="1"/>
                  </a:gradFill>
                </a:endParaRPr>
              </a:p>
            </p:txBody>
          </p:sp>
          <p:pic>
            <p:nvPicPr>
              <p:cNvPr id="19" name="Picture 2" descr="\\MAGNUM\Projects\Microsoft\Cloud Power FY12\Design\ICONS_PNG\Devices.png"/>
              <p:cNvPicPr>
                <a:picLocks noChangeAspect="1" noChangeArrowheads="1"/>
              </p:cNvPicPr>
              <p:nvPr/>
            </p:nvPicPr>
            <p:blipFill rotWithShape="1">
              <a:blip r:embed="rId4" cstate="print">
                <a:lum bright="100000" contrast="100000"/>
              </a:blip>
              <a:srcRect l="16132" t="16067" r="23560" b="34306"/>
              <a:stretch/>
            </p:blipFill>
            <p:spPr bwMode="auto">
              <a:xfrm>
                <a:off x="7276179" y="2755360"/>
                <a:ext cx="653379" cy="533954"/>
              </a:xfrm>
              <a:prstGeom prst="rect">
                <a:avLst/>
              </a:prstGeom>
              <a:noFill/>
              <a:ln>
                <a:noFill/>
              </a:ln>
            </p:spPr>
          </p:pic>
        </p:grpSp>
      </p:grpSp>
      <p:sp>
        <p:nvSpPr>
          <p:cNvPr id="2" name="Title 1"/>
          <p:cNvSpPr>
            <a:spLocks noGrp="1"/>
          </p:cNvSpPr>
          <p:nvPr>
            <p:ph type="title"/>
          </p:nvPr>
        </p:nvSpPr>
        <p:spPr/>
        <p:txBody>
          <a:bodyPr/>
          <a:lstStyle/>
          <a:p>
            <a:r>
              <a:rPr lang="en-US" dirty="0" smtClean="0"/>
              <a:t>Reach where your datacenter won’t</a:t>
            </a:r>
            <a:endParaRPr lang="en-US" dirty="0"/>
          </a:p>
        </p:txBody>
      </p:sp>
      <p:sp>
        <p:nvSpPr>
          <p:cNvPr id="25" name="TextBox 24"/>
          <p:cNvSpPr txBox="1"/>
          <p:nvPr/>
        </p:nvSpPr>
        <p:spPr>
          <a:xfrm>
            <a:off x="288892" y="1336368"/>
            <a:ext cx="6238236" cy="2881016"/>
          </a:xfrm>
          <a:prstGeom prst="rect">
            <a:avLst/>
          </a:prstGeom>
          <a:noFill/>
        </p:spPr>
        <p:txBody>
          <a:bodyPr wrap="square" lIns="182880" tIns="146304" rIns="182880" bIns="146304" rtlCol="0">
            <a:noAutofit/>
          </a:bodyPr>
          <a:lstStyle/>
          <a:p>
            <a:pPr>
              <a:spcBef>
                <a:spcPct val="20000"/>
              </a:spcBef>
              <a:spcAft>
                <a:spcPts val="1200"/>
              </a:spcAft>
              <a:buSzPct val="80000"/>
            </a:pPr>
            <a:r>
              <a:rPr lang="en-US" sz="3200" spc="-50" dirty="0" smtClean="0">
                <a:gradFill>
                  <a:gsLst>
                    <a:gs pos="2917">
                      <a:srgbClr val="00188F"/>
                    </a:gs>
                    <a:gs pos="30000">
                      <a:srgbClr val="00188F"/>
                    </a:gs>
                  </a:gsLst>
                  <a:lin ang="5400000" scaled="0"/>
                </a:gradFill>
                <a:latin typeface="Segoe UI Light"/>
              </a:rPr>
              <a:t>Azure Mobile Services</a:t>
            </a:r>
            <a:r>
              <a:rPr lang="en-US" sz="2800" b="1" spc="-50" dirty="0" smtClean="0">
                <a:gradFill>
                  <a:gsLst>
                    <a:gs pos="2917">
                      <a:srgbClr val="00188F"/>
                    </a:gs>
                    <a:gs pos="30000">
                      <a:srgbClr val="00188F"/>
                    </a:gs>
                  </a:gsLst>
                  <a:lin ang="5400000" scaled="0"/>
                </a:gradFill>
                <a:latin typeface="Segoe UI Light"/>
              </a:rPr>
              <a:t/>
            </a:r>
            <a:br>
              <a:rPr lang="en-US" sz="2800" b="1" spc="-50" dirty="0" smtClean="0">
                <a:gradFill>
                  <a:gsLst>
                    <a:gs pos="2917">
                      <a:srgbClr val="00188F"/>
                    </a:gs>
                    <a:gs pos="30000">
                      <a:srgbClr val="00188F"/>
                    </a:gs>
                  </a:gsLst>
                  <a:lin ang="5400000" scaled="0"/>
                </a:gradFill>
                <a:latin typeface="Segoe UI Light"/>
              </a:rPr>
            </a:br>
            <a:r>
              <a:rPr lang="en-US" sz="2000" b="1" spc="-50" dirty="0" smtClean="0">
                <a:gradFill>
                  <a:gsLst>
                    <a:gs pos="2917">
                      <a:srgbClr val="00188F"/>
                    </a:gs>
                    <a:gs pos="30000">
                      <a:srgbClr val="00188F"/>
                    </a:gs>
                  </a:gsLst>
                  <a:lin ang="5400000" scaled="0"/>
                </a:gradFill>
                <a:latin typeface="Segoe UI Light"/>
              </a:rPr>
              <a:t>Turnkey backend for Mobile apps</a:t>
            </a:r>
          </a:p>
          <a:p>
            <a:pPr>
              <a:spcAft>
                <a:spcPts val="600"/>
              </a:spcAft>
            </a:pPr>
            <a:r>
              <a:rPr lang="en-US" sz="2000" spc="-50" dirty="0">
                <a:gradFill>
                  <a:gsLst>
                    <a:gs pos="0">
                      <a:schemeClr val="tx1"/>
                    </a:gs>
                    <a:gs pos="100000">
                      <a:schemeClr val="tx1"/>
                    </a:gs>
                  </a:gsLst>
                </a:gradFill>
              </a:rPr>
              <a:t>Extend internal web apps to mobile devices</a:t>
            </a:r>
          </a:p>
          <a:p>
            <a:pPr>
              <a:spcAft>
                <a:spcPts val="600"/>
              </a:spcAft>
            </a:pPr>
            <a:r>
              <a:rPr lang="en-US" sz="2000" spc="-50" dirty="0">
                <a:gradFill>
                  <a:gsLst>
                    <a:gs pos="0">
                      <a:schemeClr val="tx1"/>
                    </a:gs>
                    <a:gs pos="100000">
                      <a:schemeClr val="tx1"/>
                    </a:gs>
                  </a:gsLst>
                </a:gradFill>
              </a:rPr>
              <a:t>Quickly build and deploy consumer facing apps</a:t>
            </a:r>
          </a:p>
          <a:p>
            <a:pPr>
              <a:spcAft>
                <a:spcPts val="600"/>
              </a:spcAft>
            </a:pPr>
            <a:r>
              <a:rPr lang="en-US" sz="2000" spc="-50" dirty="0">
                <a:gradFill>
                  <a:gsLst>
                    <a:gs pos="0">
                      <a:schemeClr val="tx1"/>
                    </a:gs>
                    <a:gs pos="100000">
                      <a:schemeClr val="tx1"/>
                    </a:gs>
                  </a:gsLst>
                </a:gradFill>
              </a:rPr>
              <a:t>Land your app on any platform or device</a:t>
            </a:r>
          </a:p>
          <a:p>
            <a:pPr marL="0" lvl="1"/>
            <a:endParaRPr lang="en-US" sz="2000" dirty="0" smtClean="0">
              <a:solidFill>
                <a:srgbClr val="505050"/>
              </a:solidFill>
              <a:latin typeface="+mj-lt"/>
            </a:endParaRPr>
          </a:p>
          <a:p>
            <a:pPr>
              <a:spcBef>
                <a:spcPct val="20000"/>
              </a:spcBef>
              <a:spcAft>
                <a:spcPts val="1200"/>
              </a:spcAft>
              <a:buSzPct val="80000"/>
            </a:pPr>
            <a:endParaRPr lang="en-US" sz="2800" b="1" spc="-50" dirty="0" smtClean="0">
              <a:gradFill>
                <a:gsLst>
                  <a:gs pos="2917">
                    <a:srgbClr val="00188F"/>
                  </a:gs>
                  <a:gs pos="30000">
                    <a:srgbClr val="00188F"/>
                  </a:gs>
                </a:gsLst>
                <a:lin ang="5400000" scaled="0"/>
              </a:gradFill>
              <a:latin typeface="Segoe UI Light"/>
            </a:endParaRPr>
          </a:p>
        </p:txBody>
      </p:sp>
      <p:sp>
        <p:nvSpPr>
          <p:cNvPr id="16" name="Freeform 62"/>
          <p:cNvSpPr>
            <a:spLocks noEditPoints="1"/>
          </p:cNvSpPr>
          <p:nvPr/>
        </p:nvSpPr>
        <p:spPr bwMode="black">
          <a:xfrm>
            <a:off x="9614403" y="2715816"/>
            <a:ext cx="454265" cy="376060"/>
          </a:xfrm>
          <a:custGeom>
            <a:avLst/>
            <a:gdLst>
              <a:gd name="T0" fmla="*/ 372 w 378"/>
              <a:gd name="T1" fmla="*/ 269 h 314"/>
              <a:gd name="T2" fmla="*/ 215 w 378"/>
              <a:gd name="T3" fmla="*/ 15 h 314"/>
              <a:gd name="T4" fmla="*/ 189 w 378"/>
              <a:gd name="T5" fmla="*/ 0 h 314"/>
              <a:gd name="T6" fmla="*/ 162 w 378"/>
              <a:gd name="T7" fmla="*/ 15 h 314"/>
              <a:gd name="T8" fmla="*/ 5 w 378"/>
              <a:gd name="T9" fmla="*/ 269 h 314"/>
              <a:gd name="T10" fmla="*/ 5 w 378"/>
              <a:gd name="T11" fmla="*/ 299 h 314"/>
              <a:gd name="T12" fmla="*/ 32 w 378"/>
              <a:gd name="T13" fmla="*/ 314 h 314"/>
              <a:gd name="T14" fmla="*/ 345 w 378"/>
              <a:gd name="T15" fmla="*/ 314 h 314"/>
              <a:gd name="T16" fmla="*/ 372 w 378"/>
              <a:gd name="T17" fmla="*/ 299 h 314"/>
              <a:gd name="T18" fmla="*/ 372 w 378"/>
              <a:gd name="T19" fmla="*/ 269 h 314"/>
              <a:gd name="T20" fmla="*/ 209 w 378"/>
              <a:gd name="T21" fmla="*/ 276 h 314"/>
              <a:gd name="T22" fmla="*/ 168 w 378"/>
              <a:gd name="T23" fmla="*/ 276 h 314"/>
              <a:gd name="T24" fmla="*/ 168 w 378"/>
              <a:gd name="T25" fmla="*/ 236 h 314"/>
              <a:gd name="T26" fmla="*/ 209 w 378"/>
              <a:gd name="T27" fmla="*/ 236 h 314"/>
              <a:gd name="T28" fmla="*/ 209 w 378"/>
              <a:gd name="T29" fmla="*/ 276 h 314"/>
              <a:gd name="T30" fmla="*/ 210 w 378"/>
              <a:gd name="T31" fmla="*/ 135 h 314"/>
              <a:gd name="T32" fmla="*/ 199 w 378"/>
              <a:gd name="T33" fmla="*/ 209 h 314"/>
              <a:gd name="T34" fmla="*/ 178 w 378"/>
              <a:gd name="T35" fmla="*/ 209 h 314"/>
              <a:gd name="T36" fmla="*/ 167 w 378"/>
              <a:gd name="T37" fmla="*/ 135 h 314"/>
              <a:gd name="T38" fmla="*/ 167 w 378"/>
              <a:gd name="T39" fmla="*/ 92 h 314"/>
              <a:gd name="T40" fmla="*/ 210 w 378"/>
              <a:gd name="T41" fmla="*/ 92 h 314"/>
              <a:gd name="T42" fmla="*/ 210 w 378"/>
              <a:gd name="T43" fmla="*/ 13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8" h="314">
                <a:moveTo>
                  <a:pt x="372" y="269"/>
                </a:moveTo>
                <a:cubicBezTo>
                  <a:pt x="215" y="15"/>
                  <a:pt x="215" y="15"/>
                  <a:pt x="215" y="15"/>
                </a:cubicBezTo>
                <a:cubicBezTo>
                  <a:pt x="210" y="5"/>
                  <a:pt x="200" y="0"/>
                  <a:pt x="189" y="0"/>
                </a:cubicBezTo>
                <a:cubicBezTo>
                  <a:pt x="178" y="0"/>
                  <a:pt x="168" y="5"/>
                  <a:pt x="162" y="15"/>
                </a:cubicBezTo>
                <a:cubicBezTo>
                  <a:pt x="5" y="269"/>
                  <a:pt x="5" y="269"/>
                  <a:pt x="5" y="269"/>
                </a:cubicBezTo>
                <a:cubicBezTo>
                  <a:pt x="0" y="279"/>
                  <a:pt x="0" y="290"/>
                  <a:pt x="5" y="299"/>
                </a:cubicBezTo>
                <a:cubicBezTo>
                  <a:pt x="11" y="309"/>
                  <a:pt x="21" y="314"/>
                  <a:pt x="32" y="314"/>
                </a:cubicBezTo>
                <a:cubicBezTo>
                  <a:pt x="345" y="314"/>
                  <a:pt x="345" y="314"/>
                  <a:pt x="345" y="314"/>
                </a:cubicBezTo>
                <a:cubicBezTo>
                  <a:pt x="356" y="314"/>
                  <a:pt x="367" y="309"/>
                  <a:pt x="372" y="299"/>
                </a:cubicBezTo>
                <a:cubicBezTo>
                  <a:pt x="378" y="290"/>
                  <a:pt x="377" y="279"/>
                  <a:pt x="372" y="269"/>
                </a:cubicBezTo>
                <a:close/>
                <a:moveTo>
                  <a:pt x="209" y="276"/>
                </a:moveTo>
                <a:cubicBezTo>
                  <a:pt x="168" y="276"/>
                  <a:pt x="168" y="276"/>
                  <a:pt x="168" y="276"/>
                </a:cubicBezTo>
                <a:cubicBezTo>
                  <a:pt x="168" y="236"/>
                  <a:pt x="168" y="236"/>
                  <a:pt x="168" y="236"/>
                </a:cubicBezTo>
                <a:cubicBezTo>
                  <a:pt x="209" y="236"/>
                  <a:pt x="209" y="236"/>
                  <a:pt x="209" y="236"/>
                </a:cubicBezTo>
                <a:lnTo>
                  <a:pt x="209" y="276"/>
                </a:lnTo>
                <a:close/>
                <a:moveTo>
                  <a:pt x="210" y="135"/>
                </a:moveTo>
                <a:cubicBezTo>
                  <a:pt x="199" y="209"/>
                  <a:pt x="199" y="209"/>
                  <a:pt x="199" y="209"/>
                </a:cubicBezTo>
                <a:cubicBezTo>
                  <a:pt x="178" y="209"/>
                  <a:pt x="178" y="209"/>
                  <a:pt x="178" y="209"/>
                </a:cubicBezTo>
                <a:cubicBezTo>
                  <a:pt x="167" y="135"/>
                  <a:pt x="167" y="135"/>
                  <a:pt x="167" y="135"/>
                </a:cubicBezTo>
                <a:cubicBezTo>
                  <a:pt x="167" y="92"/>
                  <a:pt x="167" y="92"/>
                  <a:pt x="167" y="92"/>
                </a:cubicBezTo>
                <a:cubicBezTo>
                  <a:pt x="210" y="92"/>
                  <a:pt x="210" y="92"/>
                  <a:pt x="210" y="92"/>
                </a:cubicBezTo>
                <a:lnTo>
                  <a:pt x="210" y="135"/>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defTabSz="914224"/>
            <a:endParaRPr lang="en-US">
              <a:solidFill>
                <a:srgbClr val="FFFFFF"/>
              </a:solidFill>
            </a:endParaRPr>
          </a:p>
        </p:txBody>
      </p:sp>
      <p:sp>
        <p:nvSpPr>
          <p:cNvPr id="28" name="Freeform 94"/>
          <p:cNvSpPr>
            <a:spLocks noEditPoints="1"/>
          </p:cNvSpPr>
          <p:nvPr/>
        </p:nvSpPr>
        <p:spPr bwMode="auto">
          <a:xfrm rot="17100000">
            <a:off x="7563297" y="5085423"/>
            <a:ext cx="1324325" cy="1787114"/>
          </a:xfrm>
          <a:custGeom>
            <a:avLst/>
            <a:gdLst>
              <a:gd name="T0" fmla="*/ 535 w 586"/>
              <a:gd name="T1" fmla="*/ 0 h 791"/>
              <a:gd name="T2" fmla="*/ 586 w 586"/>
              <a:gd name="T3" fmla="*/ 50 h 791"/>
              <a:gd name="T4" fmla="*/ 586 w 586"/>
              <a:gd name="T5" fmla="*/ 585 h 791"/>
              <a:gd name="T6" fmla="*/ 535 w 586"/>
              <a:gd name="T7" fmla="*/ 637 h 791"/>
              <a:gd name="T8" fmla="*/ 308 w 586"/>
              <a:gd name="T9" fmla="*/ 637 h 791"/>
              <a:gd name="T10" fmla="*/ 306 w 586"/>
              <a:gd name="T11" fmla="*/ 590 h 791"/>
              <a:gd name="T12" fmla="*/ 535 w 586"/>
              <a:gd name="T13" fmla="*/ 590 h 791"/>
              <a:gd name="T14" fmla="*/ 539 w 586"/>
              <a:gd name="T15" fmla="*/ 585 h 791"/>
              <a:gd name="T16" fmla="*/ 539 w 586"/>
              <a:gd name="T17" fmla="*/ 50 h 791"/>
              <a:gd name="T18" fmla="*/ 535 w 586"/>
              <a:gd name="T19" fmla="*/ 46 h 791"/>
              <a:gd name="T20" fmla="*/ 147 w 586"/>
              <a:gd name="T21" fmla="*/ 46 h 791"/>
              <a:gd name="T22" fmla="*/ 142 w 586"/>
              <a:gd name="T23" fmla="*/ 50 h 791"/>
              <a:gd name="T24" fmla="*/ 142 w 586"/>
              <a:gd name="T25" fmla="*/ 368 h 791"/>
              <a:gd name="T26" fmla="*/ 103 w 586"/>
              <a:gd name="T27" fmla="*/ 443 h 791"/>
              <a:gd name="T28" fmla="*/ 95 w 586"/>
              <a:gd name="T29" fmla="*/ 458 h 791"/>
              <a:gd name="T30" fmla="*/ 95 w 586"/>
              <a:gd name="T31" fmla="*/ 50 h 791"/>
              <a:gd name="T32" fmla="*/ 147 w 586"/>
              <a:gd name="T33" fmla="*/ 0 h 791"/>
              <a:gd name="T34" fmla="*/ 535 w 586"/>
              <a:gd name="T35" fmla="*/ 0 h 791"/>
              <a:gd name="T36" fmla="*/ 252 w 586"/>
              <a:gd name="T37" fmla="*/ 578 h 791"/>
              <a:gd name="T38" fmla="*/ 162 w 586"/>
              <a:gd name="T39" fmla="*/ 519 h 791"/>
              <a:gd name="T40" fmla="*/ 228 w 586"/>
              <a:gd name="T41" fmla="*/ 379 h 791"/>
              <a:gd name="T42" fmla="*/ 217 w 586"/>
              <a:gd name="T43" fmla="*/ 341 h 791"/>
              <a:gd name="T44" fmla="*/ 184 w 586"/>
              <a:gd name="T45" fmla="*/ 357 h 791"/>
              <a:gd name="T46" fmla="*/ 84 w 586"/>
              <a:gd name="T47" fmla="*/ 549 h 791"/>
              <a:gd name="T48" fmla="*/ 70 w 586"/>
              <a:gd name="T49" fmla="*/ 487 h 791"/>
              <a:gd name="T50" fmla="*/ 17 w 586"/>
              <a:gd name="T51" fmla="*/ 445 h 791"/>
              <a:gd name="T52" fmla="*/ 17 w 586"/>
              <a:gd name="T53" fmla="*/ 495 h 791"/>
              <a:gd name="T54" fmla="*/ 42 w 586"/>
              <a:gd name="T55" fmla="*/ 692 h 791"/>
              <a:gd name="T56" fmla="*/ 46 w 586"/>
              <a:gd name="T57" fmla="*/ 723 h 791"/>
              <a:gd name="T58" fmla="*/ 53 w 586"/>
              <a:gd name="T59" fmla="*/ 737 h 791"/>
              <a:gd name="T60" fmla="*/ 88 w 586"/>
              <a:gd name="T61" fmla="*/ 770 h 791"/>
              <a:gd name="T62" fmla="*/ 201 w 586"/>
              <a:gd name="T63" fmla="*/ 739 h 791"/>
              <a:gd name="T64" fmla="*/ 203 w 586"/>
              <a:gd name="T65" fmla="*/ 735 h 791"/>
              <a:gd name="T66" fmla="*/ 276 w 586"/>
              <a:gd name="T67" fmla="*/ 628 h 791"/>
              <a:gd name="T68" fmla="*/ 252 w 586"/>
              <a:gd name="T69" fmla="*/ 578 h 7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86" h="791">
                <a:moveTo>
                  <a:pt x="535" y="0"/>
                </a:moveTo>
                <a:cubicBezTo>
                  <a:pt x="564" y="0"/>
                  <a:pt x="586" y="23"/>
                  <a:pt x="586" y="50"/>
                </a:cubicBezTo>
                <a:cubicBezTo>
                  <a:pt x="586" y="50"/>
                  <a:pt x="586" y="50"/>
                  <a:pt x="586" y="585"/>
                </a:cubicBezTo>
                <a:cubicBezTo>
                  <a:pt x="586" y="613"/>
                  <a:pt x="564" y="637"/>
                  <a:pt x="535" y="637"/>
                </a:cubicBezTo>
                <a:cubicBezTo>
                  <a:pt x="535" y="637"/>
                  <a:pt x="535" y="637"/>
                  <a:pt x="308" y="637"/>
                </a:cubicBezTo>
                <a:cubicBezTo>
                  <a:pt x="315" y="623"/>
                  <a:pt x="315" y="606"/>
                  <a:pt x="306" y="590"/>
                </a:cubicBezTo>
                <a:cubicBezTo>
                  <a:pt x="306" y="590"/>
                  <a:pt x="306" y="590"/>
                  <a:pt x="535" y="590"/>
                </a:cubicBezTo>
                <a:cubicBezTo>
                  <a:pt x="537" y="590"/>
                  <a:pt x="539" y="588"/>
                  <a:pt x="539" y="585"/>
                </a:cubicBezTo>
                <a:cubicBezTo>
                  <a:pt x="539" y="585"/>
                  <a:pt x="539" y="585"/>
                  <a:pt x="539" y="50"/>
                </a:cubicBezTo>
                <a:cubicBezTo>
                  <a:pt x="539" y="48"/>
                  <a:pt x="537" y="46"/>
                  <a:pt x="535" y="46"/>
                </a:cubicBezTo>
                <a:cubicBezTo>
                  <a:pt x="535" y="46"/>
                  <a:pt x="535" y="46"/>
                  <a:pt x="147" y="46"/>
                </a:cubicBezTo>
                <a:cubicBezTo>
                  <a:pt x="144" y="46"/>
                  <a:pt x="142" y="48"/>
                  <a:pt x="142" y="50"/>
                </a:cubicBezTo>
                <a:cubicBezTo>
                  <a:pt x="142" y="50"/>
                  <a:pt x="142" y="50"/>
                  <a:pt x="142" y="368"/>
                </a:cubicBezTo>
                <a:cubicBezTo>
                  <a:pt x="142" y="368"/>
                  <a:pt x="142" y="368"/>
                  <a:pt x="103" y="443"/>
                </a:cubicBezTo>
                <a:cubicBezTo>
                  <a:pt x="103" y="443"/>
                  <a:pt x="103" y="443"/>
                  <a:pt x="95" y="458"/>
                </a:cubicBezTo>
                <a:cubicBezTo>
                  <a:pt x="95" y="458"/>
                  <a:pt x="95" y="458"/>
                  <a:pt x="95" y="50"/>
                </a:cubicBezTo>
                <a:cubicBezTo>
                  <a:pt x="95" y="23"/>
                  <a:pt x="118" y="0"/>
                  <a:pt x="147" y="0"/>
                </a:cubicBezTo>
                <a:cubicBezTo>
                  <a:pt x="147" y="0"/>
                  <a:pt x="147" y="0"/>
                  <a:pt x="535" y="0"/>
                </a:cubicBezTo>
                <a:close/>
                <a:moveTo>
                  <a:pt x="252" y="578"/>
                </a:moveTo>
                <a:cubicBezTo>
                  <a:pt x="162" y="519"/>
                  <a:pt x="162" y="519"/>
                  <a:pt x="162" y="519"/>
                </a:cubicBezTo>
                <a:cubicBezTo>
                  <a:pt x="186" y="473"/>
                  <a:pt x="204" y="425"/>
                  <a:pt x="228" y="379"/>
                </a:cubicBezTo>
                <a:cubicBezTo>
                  <a:pt x="237" y="366"/>
                  <a:pt x="230" y="347"/>
                  <a:pt x="217" y="341"/>
                </a:cubicBezTo>
                <a:cubicBezTo>
                  <a:pt x="203" y="333"/>
                  <a:pt x="192" y="343"/>
                  <a:pt x="184" y="357"/>
                </a:cubicBezTo>
                <a:cubicBezTo>
                  <a:pt x="154" y="417"/>
                  <a:pt x="116" y="488"/>
                  <a:pt x="84" y="549"/>
                </a:cubicBezTo>
                <a:cubicBezTo>
                  <a:pt x="83" y="535"/>
                  <a:pt x="70" y="487"/>
                  <a:pt x="70" y="487"/>
                </a:cubicBezTo>
                <a:cubicBezTo>
                  <a:pt x="67" y="469"/>
                  <a:pt x="37" y="443"/>
                  <a:pt x="17" y="445"/>
                </a:cubicBezTo>
                <a:cubicBezTo>
                  <a:pt x="0" y="445"/>
                  <a:pt x="14" y="476"/>
                  <a:pt x="17" y="495"/>
                </a:cubicBezTo>
                <a:cubicBezTo>
                  <a:pt x="28" y="562"/>
                  <a:pt x="31" y="626"/>
                  <a:pt x="42" y="692"/>
                </a:cubicBezTo>
                <a:cubicBezTo>
                  <a:pt x="42" y="704"/>
                  <a:pt x="43" y="713"/>
                  <a:pt x="46" y="723"/>
                </a:cubicBezTo>
                <a:cubicBezTo>
                  <a:pt x="48" y="728"/>
                  <a:pt x="51" y="734"/>
                  <a:pt x="53" y="737"/>
                </a:cubicBezTo>
                <a:cubicBezTo>
                  <a:pt x="62" y="749"/>
                  <a:pt x="74" y="763"/>
                  <a:pt x="88" y="770"/>
                </a:cubicBezTo>
                <a:cubicBezTo>
                  <a:pt x="129" y="791"/>
                  <a:pt x="178" y="777"/>
                  <a:pt x="201" y="739"/>
                </a:cubicBezTo>
                <a:cubicBezTo>
                  <a:pt x="201" y="739"/>
                  <a:pt x="203" y="737"/>
                  <a:pt x="203" y="735"/>
                </a:cubicBezTo>
                <a:cubicBezTo>
                  <a:pt x="276" y="628"/>
                  <a:pt x="276" y="628"/>
                  <a:pt x="276" y="628"/>
                </a:cubicBezTo>
                <a:cubicBezTo>
                  <a:pt x="282" y="614"/>
                  <a:pt x="266" y="586"/>
                  <a:pt x="252" y="578"/>
                </a:cubicBez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a:solidFill>
                <a:srgbClr val="00188F"/>
              </a:solidFill>
            </a:endParaRPr>
          </a:p>
        </p:txBody>
      </p:sp>
      <p:cxnSp>
        <p:nvCxnSpPr>
          <p:cNvPr id="35" name="Straight Arrow Connector 34"/>
          <p:cNvCxnSpPr/>
          <p:nvPr/>
        </p:nvCxnSpPr>
        <p:spPr>
          <a:xfrm>
            <a:off x="11275142" y="3833271"/>
            <a:ext cx="0" cy="650239"/>
          </a:xfrm>
          <a:prstGeom prst="straightConnector1">
            <a:avLst/>
          </a:prstGeom>
          <a:ln w="85725" cap="rnd">
            <a:solidFill>
              <a:schemeClr val="accent2"/>
            </a:solidFill>
            <a:prstDash val="sysDot"/>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flipH="1">
            <a:off x="5141066" y="3833271"/>
            <a:ext cx="544437" cy="0"/>
          </a:xfrm>
          <a:prstGeom prst="straightConnector1">
            <a:avLst/>
          </a:prstGeom>
          <a:ln w="85725" cap="rnd">
            <a:solidFill>
              <a:schemeClr val="accent2"/>
            </a:solidFill>
            <a:prstDash val="sysDot"/>
            <a:headEnd type="triangle" w="sm" len="sm"/>
            <a:tailEnd type="non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a:off x="8225459" y="4321277"/>
            <a:ext cx="0" cy="943897"/>
          </a:xfrm>
          <a:prstGeom prst="straightConnector1">
            <a:avLst/>
          </a:prstGeom>
          <a:ln w="85725" cap="rnd">
            <a:solidFill>
              <a:schemeClr val="accent2"/>
            </a:solidFill>
            <a:prstDash val="sysDot"/>
            <a:headEnd type="triangle" w="sm" len="sm"/>
            <a:tailEnd type="non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5082492" y="3833271"/>
            <a:ext cx="0" cy="768226"/>
          </a:xfrm>
          <a:prstGeom prst="straightConnector1">
            <a:avLst/>
          </a:prstGeom>
          <a:ln w="85725" cap="rnd">
            <a:solidFill>
              <a:schemeClr val="accent2"/>
            </a:solidFill>
            <a:prstDash val="sysDot"/>
            <a:headEnd type="none" w="sm" len="sm"/>
            <a:tailEnd type="none"/>
          </a:ln>
        </p:spPr>
        <p:style>
          <a:lnRef idx="1">
            <a:schemeClr val="accent1"/>
          </a:lnRef>
          <a:fillRef idx="0">
            <a:schemeClr val="accent1"/>
          </a:fillRef>
          <a:effectRef idx="0">
            <a:schemeClr val="accent1"/>
          </a:effectRef>
          <a:fontRef idx="minor">
            <a:schemeClr val="tx1"/>
          </a:fontRef>
        </p:style>
      </p:cxnSp>
      <p:grpSp>
        <p:nvGrpSpPr>
          <p:cNvPr id="34" name="Group 33"/>
          <p:cNvGrpSpPr/>
          <p:nvPr/>
        </p:nvGrpSpPr>
        <p:grpSpPr>
          <a:xfrm>
            <a:off x="4614550" y="4622500"/>
            <a:ext cx="935884" cy="1595897"/>
            <a:chOff x="4614550" y="4622500"/>
            <a:chExt cx="935884" cy="1595897"/>
          </a:xfrm>
        </p:grpSpPr>
        <p:sp>
          <p:nvSpPr>
            <p:cNvPr id="13" name="Rounded Rectangle 12"/>
            <p:cNvSpPr/>
            <p:nvPr/>
          </p:nvSpPr>
          <p:spPr bwMode="auto">
            <a:xfrm>
              <a:off x="4614550" y="4622500"/>
              <a:ext cx="935884" cy="1595897"/>
            </a:xfrm>
            <a:prstGeom prst="roundRect">
              <a:avLst/>
            </a:prstGeom>
            <a:solidFill>
              <a:srgbClr val="FFFFFF"/>
            </a:solidFill>
            <a:ln w="28575">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rgbClr val="EFEFEF"/>
                    </a:gs>
                    <a:gs pos="10417">
                      <a:srgbClr val="EFEFEF"/>
                    </a:gs>
                  </a:gsLst>
                  <a:lin ang="5400000" scaled="0"/>
                </a:gradFill>
              </a:endParaRPr>
            </a:p>
          </p:txBody>
        </p:sp>
        <p:sp>
          <p:nvSpPr>
            <p:cNvPr id="14" name="Rectangle 13"/>
            <p:cNvSpPr/>
            <p:nvPr/>
          </p:nvSpPr>
          <p:spPr bwMode="auto">
            <a:xfrm>
              <a:off x="4698242" y="4812368"/>
              <a:ext cx="768500" cy="1132792"/>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rgbClr val="EFEFEF"/>
                    </a:gs>
                    <a:gs pos="10417">
                      <a:srgbClr val="EFEFEF"/>
                    </a:gs>
                  </a:gsLst>
                  <a:lin ang="5400000" scaled="0"/>
                </a:gradFill>
              </a:endParaRPr>
            </a:p>
          </p:txBody>
        </p:sp>
        <p:sp>
          <p:nvSpPr>
            <p:cNvPr id="17" name="Oval 16"/>
            <p:cNvSpPr/>
            <p:nvPr/>
          </p:nvSpPr>
          <p:spPr bwMode="auto">
            <a:xfrm>
              <a:off x="4980894" y="5978981"/>
              <a:ext cx="203187" cy="203186"/>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rgbClr val="EFEFEF"/>
                    </a:gs>
                    <a:gs pos="10417">
                      <a:srgbClr val="EFEFEF"/>
                    </a:gs>
                  </a:gsLst>
                  <a:lin ang="5400000" scaled="0"/>
                </a:gradFill>
              </a:endParaRPr>
            </a:p>
          </p:txBody>
        </p:sp>
        <p:sp>
          <p:nvSpPr>
            <p:cNvPr id="15" name="Rounded Rectangle 14"/>
            <p:cNvSpPr/>
            <p:nvPr/>
          </p:nvSpPr>
          <p:spPr bwMode="auto">
            <a:xfrm>
              <a:off x="5033898" y="6031985"/>
              <a:ext cx="92417" cy="92416"/>
            </a:xfrm>
            <a:prstGeom prst="roundRect">
              <a:avLst>
                <a:gd name="adj" fmla="val 22127"/>
              </a:avLst>
            </a:prstGeom>
            <a:noFill/>
            <a:ln w="6350">
              <a:solidFill>
                <a:srgbClr val="FFFFFF"/>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rgbClr val="EFEFEF"/>
                    </a:gs>
                    <a:gs pos="10417">
                      <a:srgbClr val="EFEFEF"/>
                    </a:gs>
                  </a:gsLst>
                  <a:lin ang="5400000" scaled="0"/>
                </a:gradFill>
              </a:endParaRPr>
            </a:p>
          </p:txBody>
        </p:sp>
      </p:grpSp>
      <p:cxnSp>
        <p:nvCxnSpPr>
          <p:cNvPr id="31" name="Straight Arrow Connector 30"/>
          <p:cNvCxnSpPr/>
          <p:nvPr/>
        </p:nvCxnSpPr>
        <p:spPr>
          <a:xfrm>
            <a:off x="10810568" y="3833271"/>
            <a:ext cx="464574" cy="0"/>
          </a:xfrm>
          <a:prstGeom prst="straightConnector1">
            <a:avLst/>
          </a:prstGeom>
          <a:ln w="85725" cap="rnd">
            <a:solidFill>
              <a:schemeClr val="accent2"/>
            </a:solidFill>
            <a:prstDash val="sysDot"/>
            <a:headEnd type="triangle" w="sm" len="sm"/>
            <a:tailEnd type="none"/>
          </a:ln>
        </p:spPr>
        <p:style>
          <a:lnRef idx="1">
            <a:schemeClr val="accent1"/>
          </a:lnRef>
          <a:fillRef idx="0">
            <a:schemeClr val="accent1"/>
          </a:fillRef>
          <a:effectRef idx="0">
            <a:schemeClr val="accent1"/>
          </a:effectRef>
          <a:fontRef idx="minor">
            <a:schemeClr val="tx1"/>
          </a:fontRef>
        </p:style>
      </p:cxnSp>
      <p:sp>
        <p:nvSpPr>
          <p:cNvPr id="27" name="Freeform 43"/>
          <p:cNvSpPr>
            <a:spLocks noEditPoints="1"/>
          </p:cNvSpPr>
          <p:nvPr/>
        </p:nvSpPr>
        <p:spPr bwMode="black">
          <a:xfrm>
            <a:off x="10791739" y="4490534"/>
            <a:ext cx="964787" cy="1859830"/>
          </a:xfrm>
          <a:custGeom>
            <a:avLst/>
            <a:gdLst>
              <a:gd name="T0" fmla="*/ 544 w 602"/>
              <a:gd name="T1" fmla="*/ 95 h 1156"/>
              <a:gd name="T2" fmla="*/ 119 w 602"/>
              <a:gd name="T3" fmla="*/ 1068 h 1156"/>
              <a:gd name="T4" fmla="*/ 112 w 602"/>
              <a:gd name="T5" fmla="*/ 1048 h 1156"/>
              <a:gd name="T6" fmla="*/ 288 w 602"/>
              <a:gd name="T7" fmla="*/ 1050 h 1156"/>
              <a:gd name="T8" fmla="*/ 296 w 602"/>
              <a:gd name="T9" fmla="*/ 1053 h 1156"/>
              <a:gd name="T10" fmla="*/ 291 w 602"/>
              <a:gd name="T11" fmla="*/ 1071 h 1156"/>
              <a:gd name="T12" fmla="*/ 290 w 602"/>
              <a:gd name="T13" fmla="*/ 1072 h 1156"/>
              <a:gd name="T14" fmla="*/ 290 w 602"/>
              <a:gd name="T15" fmla="*/ 1072 h 1156"/>
              <a:gd name="T16" fmla="*/ 276 w 602"/>
              <a:gd name="T17" fmla="*/ 1069 h 1156"/>
              <a:gd name="T18" fmla="*/ 271 w 602"/>
              <a:gd name="T19" fmla="*/ 1071 h 1156"/>
              <a:gd name="T20" fmla="*/ 275 w 602"/>
              <a:gd name="T21" fmla="*/ 1052 h 1156"/>
              <a:gd name="T22" fmla="*/ 285 w 602"/>
              <a:gd name="T23" fmla="*/ 1050 h 1156"/>
              <a:gd name="T24" fmla="*/ 298 w 602"/>
              <a:gd name="T25" fmla="*/ 1055 h 1156"/>
              <a:gd name="T26" fmla="*/ 315 w 602"/>
              <a:gd name="T27" fmla="*/ 1058 h 1156"/>
              <a:gd name="T28" fmla="*/ 319 w 602"/>
              <a:gd name="T29" fmla="*/ 1057 h 1156"/>
              <a:gd name="T30" fmla="*/ 320 w 602"/>
              <a:gd name="T31" fmla="*/ 1057 h 1156"/>
              <a:gd name="T32" fmla="*/ 314 w 602"/>
              <a:gd name="T33" fmla="*/ 1075 h 1156"/>
              <a:gd name="T34" fmla="*/ 301 w 602"/>
              <a:gd name="T35" fmla="*/ 1077 h 1156"/>
              <a:gd name="T36" fmla="*/ 292 w 602"/>
              <a:gd name="T37" fmla="*/ 1073 h 1156"/>
              <a:gd name="T38" fmla="*/ 298 w 602"/>
              <a:gd name="T39" fmla="*/ 1055 h 1156"/>
              <a:gd name="T40" fmla="*/ 298 w 602"/>
              <a:gd name="T41" fmla="*/ 1055 h 1156"/>
              <a:gd name="T42" fmla="*/ 298 w 602"/>
              <a:gd name="T43" fmla="*/ 1055 h 1156"/>
              <a:gd name="T44" fmla="*/ 305 w 602"/>
              <a:gd name="T45" fmla="*/ 1034 h 1156"/>
              <a:gd name="T46" fmla="*/ 318 w 602"/>
              <a:gd name="T47" fmla="*/ 1037 h 1156"/>
              <a:gd name="T48" fmla="*/ 325 w 602"/>
              <a:gd name="T49" fmla="*/ 1035 h 1156"/>
              <a:gd name="T50" fmla="*/ 326 w 602"/>
              <a:gd name="T51" fmla="*/ 1035 h 1156"/>
              <a:gd name="T52" fmla="*/ 314 w 602"/>
              <a:gd name="T53" fmla="*/ 1056 h 1156"/>
              <a:gd name="T54" fmla="*/ 299 w 602"/>
              <a:gd name="T55" fmla="*/ 1052 h 1156"/>
              <a:gd name="T56" fmla="*/ 299 w 602"/>
              <a:gd name="T57" fmla="*/ 1052 h 1156"/>
              <a:gd name="T58" fmla="*/ 304 w 602"/>
              <a:gd name="T59" fmla="*/ 1034 h 1156"/>
              <a:gd name="T60" fmla="*/ 292 w 602"/>
              <a:gd name="T61" fmla="*/ 1028 h 1156"/>
              <a:gd name="T62" fmla="*/ 302 w 602"/>
              <a:gd name="T63" fmla="*/ 1032 h 1156"/>
              <a:gd name="T64" fmla="*/ 302 w 602"/>
              <a:gd name="T65" fmla="*/ 1032 h 1156"/>
              <a:gd name="T66" fmla="*/ 297 w 602"/>
              <a:gd name="T67" fmla="*/ 1050 h 1156"/>
              <a:gd name="T68" fmla="*/ 297 w 602"/>
              <a:gd name="T69" fmla="*/ 1050 h 1156"/>
              <a:gd name="T70" fmla="*/ 296 w 602"/>
              <a:gd name="T71" fmla="*/ 1050 h 1156"/>
              <a:gd name="T72" fmla="*/ 296 w 602"/>
              <a:gd name="T73" fmla="*/ 1050 h 1156"/>
              <a:gd name="T74" fmla="*/ 296 w 602"/>
              <a:gd name="T75" fmla="*/ 1050 h 1156"/>
              <a:gd name="T76" fmla="*/ 277 w 602"/>
              <a:gd name="T77" fmla="*/ 1049 h 1156"/>
              <a:gd name="T78" fmla="*/ 277 w 602"/>
              <a:gd name="T79" fmla="*/ 1049 h 1156"/>
              <a:gd name="T80" fmla="*/ 277 w 602"/>
              <a:gd name="T81" fmla="*/ 1049 h 1156"/>
              <a:gd name="T82" fmla="*/ 276 w 602"/>
              <a:gd name="T83" fmla="*/ 1049 h 1156"/>
              <a:gd name="T84" fmla="*/ 281 w 602"/>
              <a:gd name="T85" fmla="*/ 1032 h 1156"/>
              <a:gd name="T86" fmla="*/ 287 w 602"/>
              <a:gd name="T87" fmla="*/ 1029 h 1156"/>
              <a:gd name="T88" fmla="*/ 467 w 602"/>
              <a:gd name="T89" fmla="*/ 1059 h 1156"/>
              <a:gd name="T90" fmla="*/ 478 w 602"/>
              <a:gd name="T91" fmla="*/ 1064 h 1156"/>
              <a:gd name="T92" fmla="*/ 466 w 602"/>
              <a:gd name="T93" fmla="*/ 1048 h 1156"/>
              <a:gd name="T94" fmla="*/ 602 w 602"/>
              <a:gd name="T95" fmla="*/ 1116 h 1156"/>
              <a:gd name="T96" fmla="*/ 0 w 602"/>
              <a:gd name="T97" fmla="*/ 40 h 1156"/>
              <a:gd name="T98" fmla="*/ 602 w 602"/>
              <a:gd name="T99" fmla="*/ 1116 h 1156"/>
              <a:gd name="T100" fmla="*/ 273 w 602"/>
              <a:gd name="T101" fmla="*/ 202 h 1156"/>
              <a:gd name="T102" fmla="*/ 273 w 602"/>
              <a:gd name="T103" fmla="*/ 911 h 1156"/>
              <a:gd name="T104" fmla="*/ 462 w 602"/>
              <a:gd name="T105" fmla="*/ 581 h 1156"/>
              <a:gd name="T106" fmla="*/ 284 w 602"/>
              <a:gd name="T107" fmla="*/ 391 h 1156"/>
              <a:gd name="T108" fmla="*/ 284 w 602"/>
              <a:gd name="T109" fmla="*/ 391 h 1156"/>
              <a:gd name="T110" fmla="*/ 273 w 602"/>
              <a:gd name="T111" fmla="*/ 391 h 1156"/>
              <a:gd name="T112" fmla="*/ 462 w 602"/>
              <a:gd name="T113" fmla="*/ 911 h 1156"/>
              <a:gd name="T114" fmla="*/ 462 w 602"/>
              <a:gd name="T115" fmla="*/ 379 h 1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02" h="1156">
                <a:moveTo>
                  <a:pt x="54" y="95"/>
                </a:moveTo>
                <a:cubicBezTo>
                  <a:pt x="54" y="367"/>
                  <a:pt x="54" y="639"/>
                  <a:pt x="54" y="911"/>
                </a:cubicBezTo>
                <a:cubicBezTo>
                  <a:pt x="217" y="911"/>
                  <a:pt x="381" y="911"/>
                  <a:pt x="544" y="911"/>
                </a:cubicBezTo>
                <a:cubicBezTo>
                  <a:pt x="544" y="639"/>
                  <a:pt x="544" y="367"/>
                  <a:pt x="544" y="95"/>
                </a:cubicBezTo>
                <a:cubicBezTo>
                  <a:pt x="381" y="95"/>
                  <a:pt x="217" y="95"/>
                  <a:pt x="54" y="95"/>
                </a:cubicBezTo>
                <a:close/>
                <a:moveTo>
                  <a:pt x="112" y="1053"/>
                </a:moveTo>
                <a:cubicBezTo>
                  <a:pt x="126" y="1068"/>
                  <a:pt x="126" y="1068"/>
                  <a:pt x="126" y="1068"/>
                </a:cubicBezTo>
                <a:cubicBezTo>
                  <a:pt x="119" y="1068"/>
                  <a:pt x="119" y="1068"/>
                  <a:pt x="119" y="1068"/>
                </a:cubicBezTo>
                <a:cubicBezTo>
                  <a:pt x="103" y="1050"/>
                  <a:pt x="103" y="1050"/>
                  <a:pt x="103" y="1050"/>
                </a:cubicBezTo>
                <a:cubicBezTo>
                  <a:pt x="119" y="1034"/>
                  <a:pt x="119" y="1034"/>
                  <a:pt x="119" y="1034"/>
                </a:cubicBezTo>
                <a:cubicBezTo>
                  <a:pt x="126" y="1034"/>
                  <a:pt x="126" y="1034"/>
                  <a:pt x="126" y="1034"/>
                </a:cubicBezTo>
                <a:cubicBezTo>
                  <a:pt x="112" y="1048"/>
                  <a:pt x="112" y="1048"/>
                  <a:pt x="112" y="1048"/>
                </a:cubicBezTo>
                <a:cubicBezTo>
                  <a:pt x="137" y="1048"/>
                  <a:pt x="137" y="1048"/>
                  <a:pt x="137" y="1048"/>
                </a:cubicBezTo>
                <a:cubicBezTo>
                  <a:pt x="137" y="1053"/>
                  <a:pt x="137" y="1053"/>
                  <a:pt x="137" y="1053"/>
                </a:cubicBezTo>
                <a:lnTo>
                  <a:pt x="112" y="1053"/>
                </a:lnTo>
                <a:close/>
                <a:moveTo>
                  <a:pt x="288" y="1050"/>
                </a:moveTo>
                <a:cubicBezTo>
                  <a:pt x="291" y="1050"/>
                  <a:pt x="294" y="1052"/>
                  <a:pt x="296" y="1053"/>
                </a:cubicBezTo>
                <a:cubicBezTo>
                  <a:pt x="296" y="1053"/>
                  <a:pt x="296" y="1053"/>
                  <a:pt x="296" y="1053"/>
                </a:cubicBezTo>
                <a:cubicBezTo>
                  <a:pt x="296" y="1053"/>
                  <a:pt x="296" y="1053"/>
                  <a:pt x="296" y="1053"/>
                </a:cubicBezTo>
                <a:cubicBezTo>
                  <a:pt x="296" y="1053"/>
                  <a:pt x="296" y="1053"/>
                  <a:pt x="296" y="1053"/>
                </a:cubicBezTo>
                <a:cubicBezTo>
                  <a:pt x="296" y="1053"/>
                  <a:pt x="296" y="1053"/>
                  <a:pt x="296" y="1053"/>
                </a:cubicBezTo>
                <a:cubicBezTo>
                  <a:pt x="296" y="1054"/>
                  <a:pt x="296" y="1054"/>
                  <a:pt x="296" y="1054"/>
                </a:cubicBezTo>
                <a:cubicBezTo>
                  <a:pt x="296" y="1054"/>
                  <a:pt x="291" y="1071"/>
                  <a:pt x="291" y="1072"/>
                </a:cubicBezTo>
                <a:cubicBezTo>
                  <a:pt x="291" y="1071"/>
                  <a:pt x="291" y="1071"/>
                  <a:pt x="291" y="1071"/>
                </a:cubicBezTo>
                <a:cubicBezTo>
                  <a:pt x="291" y="1072"/>
                  <a:pt x="291" y="1072"/>
                  <a:pt x="291"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89" y="1071"/>
                  <a:pt x="288" y="1071"/>
                  <a:pt x="286" y="1070"/>
                </a:cubicBezTo>
                <a:cubicBezTo>
                  <a:pt x="285" y="1069"/>
                  <a:pt x="285" y="1069"/>
                  <a:pt x="284" y="1069"/>
                </a:cubicBezTo>
                <a:cubicBezTo>
                  <a:pt x="283" y="1069"/>
                  <a:pt x="281" y="1069"/>
                  <a:pt x="280" y="1069"/>
                </a:cubicBezTo>
                <a:cubicBezTo>
                  <a:pt x="279" y="1069"/>
                  <a:pt x="278" y="1069"/>
                  <a:pt x="276" y="1069"/>
                </a:cubicBezTo>
                <a:cubicBezTo>
                  <a:pt x="274" y="1069"/>
                  <a:pt x="273" y="1070"/>
                  <a:pt x="271" y="1071"/>
                </a:cubicBezTo>
                <a:cubicBezTo>
                  <a:pt x="271" y="1071"/>
                  <a:pt x="271" y="1071"/>
                  <a:pt x="271" y="1071"/>
                </a:cubicBezTo>
                <a:cubicBezTo>
                  <a:pt x="271" y="1071"/>
                  <a:pt x="271" y="1071"/>
                  <a:pt x="271" y="1071"/>
                </a:cubicBezTo>
                <a:cubicBezTo>
                  <a:pt x="271" y="1071"/>
                  <a:pt x="271" y="1071"/>
                  <a:pt x="271" y="1071"/>
                </a:cubicBezTo>
                <a:cubicBezTo>
                  <a:pt x="270" y="1070"/>
                  <a:pt x="270" y="1070"/>
                  <a:pt x="270" y="1070"/>
                </a:cubicBezTo>
                <a:cubicBezTo>
                  <a:pt x="270" y="1070"/>
                  <a:pt x="270" y="1070"/>
                  <a:pt x="270" y="1070"/>
                </a:cubicBezTo>
                <a:cubicBezTo>
                  <a:pt x="275" y="1052"/>
                  <a:pt x="275" y="1052"/>
                  <a:pt x="275" y="1052"/>
                </a:cubicBezTo>
                <a:cubicBezTo>
                  <a:pt x="275" y="1052"/>
                  <a:pt x="275" y="1052"/>
                  <a:pt x="275" y="1052"/>
                </a:cubicBezTo>
                <a:cubicBezTo>
                  <a:pt x="275" y="1052"/>
                  <a:pt x="275" y="1052"/>
                  <a:pt x="275" y="1052"/>
                </a:cubicBezTo>
                <a:cubicBezTo>
                  <a:pt x="277" y="1051"/>
                  <a:pt x="278" y="1051"/>
                  <a:pt x="279" y="1051"/>
                </a:cubicBezTo>
                <a:cubicBezTo>
                  <a:pt x="280" y="1050"/>
                  <a:pt x="281" y="1050"/>
                  <a:pt x="282" y="1050"/>
                </a:cubicBezTo>
                <a:cubicBezTo>
                  <a:pt x="283" y="1050"/>
                  <a:pt x="284" y="1050"/>
                  <a:pt x="285" y="1050"/>
                </a:cubicBezTo>
                <a:cubicBezTo>
                  <a:pt x="286" y="1050"/>
                  <a:pt x="287" y="1050"/>
                  <a:pt x="288" y="1050"/>
                </a:cubicBezTo>
                <a:close/>
                <a:moveTo>
                  <a:pt x="298" y="1055"/>
                </a:moveTo>
                <a:cubicBezTo>
                  <a:pt x="298" y="1055"/>
                  <a:pt x="298" y="1055"/>
                  <a:pt x="298" y="1055"/>
                </a:cubicBezTo>
                <a:cubicBezTo>
                  <a:pt x="298" y="1055"/>
                  <a:pt x="298" y="1055"/>
                  <a:pt x="298" y="1055"/>
                </a:cubicBezTo>
                <a:cubicBezTo>
                  <a:pt x="300" y="1056"/>
                  <a:pt x="301" y="1056"/>
                  <a:pt x="302" y="1057"/>
                </a:cubicBezTo>
                <a:cubicBezTo>
                  <a:pt x="303" y="1058"/>
                  <a:pt x="305" y="1058"/>
                  <a:pt x="306" y="1058"/>
                </a:cubicBezTo>
                <a:cubicBezTo>
                  <a:pt x="308" y="1058"/>
                  <a:pt x="310" y="1058"/>
                  <a:pt x="312" y="1058"/>
                </a:cubicBezTo>
                <a:cubicBezTo>
                  <a:pt x="313" y="1058"/>
                  <a:pt x="314" y="1058"/>
                  <a:pt x="315" y="1058"/>
                </a:cubicBezTo>
                <a:cubicBezTo>
                  <a:pt x="316" y="1057"/>
                  <a:pt x="317" y="1057"/>
                  <a:pt x="319" y="1056"/>
                </a:cubicBezTo>
                <a:cubicBezTo>
                  <a:pt x="319" y="1056"/>
                  <a:pt x="319" y="1057"/>
                  <a:pt x="319" y="1057"/>
                </a:cubicBezTo>
                <a:cubicBezTo>
                  <a:pt x="319" y="1057"/>
                  <a:pt x="319" y="1057"/>
                  <a:pt x="319" y="1057"/>
                </a:cubicBezTo>
                <a:cubicBezTo>
                  <a:pt x="319" y="1057"/>
                  <a:pt x="319" y="1057"/>
                  <a:pt x="319" y="1057"/>
                </a:cubicBezTo>
                <a:cubicBezTo>
                  <a:pt x="319" y="1057"/>
                  <a:pt x="319" y="1057"/>
                  <a:pt x="319" y="1057"/>
                </a:cubicBezTo>
                <a:cubicBezTo>
                  <a:pt x="319" y="1057"/>
                  <a:pt x="320" y="1057"/>
                  <a:pt x="320" y="1057"/>
                </a:cubicBezTo>
                <a:cubicBezTo>
                  <a:pt x="320" y="1057"/>
                  <a:pt x="320" y="1057"/>
                  <a:pt x="320" y="1057"/>
                </a:cubicBezTo>
                <a:cubicBezTo>
                  <a:pt x="320" y="1057"/>
                  <a:pt x="320" y="1057"/>
                  <a:pt x="320" y="1057"/>
                </a:cubicBezTo>
                <a:cubicBezTo>
                  <a:pt x="320" y="1057"/>
                  <a:pt x="320" y="1057"/>
                  <a:pt x="320" y="1057"/>
                </a:cubicBezTo>
                <a:cubicBezTo>
                  <a:pt x="320" y="1057"/>
                  <a:pt x="315" y="1075"/>
                  <a:pt x="315" y="1075"/>
                </a:cubicBezTo>
                <a:cubicBezTo>
                  <a:pt x="314" y="1075"/>
                  <a:pt x="314" y="1075"/>
                  <a:pt x="314" y="1075"/>
                </a:cubicBezTo>
                <a:cubicBezTo>
                  <a:pt x="314" y="1075"/>
                  <a:pt x="314" y="1075"/>
                  <a:pt x="314" y="1075"/>
                </a:cubicBezTo>
                <a:cubicBezTo>
                  <a:pt x="313" y="1076"/>
                  <a:pt x="312" y="1076"/>
                  <a:pt x="311" y="1076"/>
                </a:cubicBezTo>
                <a:cubicBezTo>
                  <a:pt x="309" y="1077"/>
                  <a:pt x="308" y="1077"/>
                  <a:pt x="307" y="1077"/>
                </a:cubicBezTo>
                <a:cubicBezTo>
                  <a:pt x="306" y="1077"/>
                  <a:pt x="305" y="1077"/>
                  <a:pt x="304" y="1077"/>
                </a:cubicBezTo>
                <a:cubicBezTo>
                  <a:pt x="303" y="1077"/>
                  <a:pt x="302" y="1077"/>
                  <a:pt x="301" y="1077"/>
                </a:cubicBezTo>
                <a:cubicBezTo>
                  <a:pt x="300" y="1077"/>
                  <a:pt x="300" y="1077"/>
                  <a:pt x="299" y="1077"/>
                </a:cubicBezTo>
                <a:cubicBezTo>
                  <a:pt x="298" y="1076"/>
                  <a:pt x="297" y="1076"/>
                  <a:pt x="297" y="1076"/>
                </a:cubicBezTo>
                <a:cubicBezTo>
                  <a:pt x="295" y="1075"/>
                  <a:pt x="294" y="1075"/>
                  <a:pt x="293" y="1074"/>
                </a:cubicBezTo>
                <a:cubicBezTo>
                  <a:pt x="293" y="1074"/>
                  <a:pt x="292" y="1073"/>
                  <a:pt x="292" y="1073"/>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lose/>
                <a:moveTo>
                  <a:pt x="305" y="1034"/>
                </a:moveTo>
                <a:cubicBezTo>
                  <a:pt x="306" y="1034"/>
                  <a:pt x="307" y="1035"/>
                  <a:pt x="308" y="1036"/>
                </a:cubicBezTo>
                <a:cubicBezTo>
                  <a:pt x="310" y="1036"/>
                  <a:pt x="311" y="1037"/>
                  <a:pt x="313" y="1037"/>
                </a:cubicBezTo>
                <a:cubicBezTo>
                  <a:pt x="313" y="1037"/>
                  <a:pt x="314" y="1037"/>
                  <a:pt x="315" y="1037"/>
                </a:cubicBezTo>
                <a:cubicBezTo>
                  <a:pt x="316" y="1037"/>
                  <a:pt x="317" y="1037"/>
                  <a:pt x="318" y="1037"/>
                </a:cubicBezTo>
                <a:cubicBezTo>
                  <a:pt x="319" y="1037"/>
                  <a:pt x="320" y="1036"/>
                  <a:pt x="321" y="1036"/>
                </a:cubicBezTo>
                <a:cubicBezTo>
                  <a:pt x="322" y="1036"/>
                  <a:pt x="324" y="1035"/>
                  <a:pt x="325" y="1035"/>
                </a:cubicBezTo>
                <a:cubicBezTo>
                  <a:pt x="325" y="1035"/>
                  <a:pt x="325" y="1035"/>
                  <a:pt x="325" y="1035"/>
                </a:cubicBezTo>
                <a:cubicBezTo>
                  <a:pt x="325" y="1035"/>
                  <a:pt x="325" y="1035"/>
                  <a:pt x="325" y="1035"/>
                </a:cubicBezTo>
                <a:cubicBezTo>
                  <a:pt x="325" y="1035"/>
                  <a:pt x="325" y="1035"/>
                  <a:pt x="325" y="1035"/>
                </a:cubicBezTo>
                <a:cubicBezTo>
                  <a:pt x="325" y="1035"/>
                  <a:pt x="326" y="1035"/>
                  <a:pt x="326" y="1035"/>
                </a:cubicBezTo>
                <a:cubicBezTo>
                  <a:pt x="326" y="1035"/>
                  <a:pt x="326" y="1035"/>
                  <a:pt x="326" y="1035"/>
                </a:cubicBezTo>
                <a:cubicBezTo>
                  <a:pt x="326" y="1035"/>
                  <a:pt x="326" y="1035"/>
                  <a:pt x="326" y="1035"/>
                </a:cubicBezTo>
                <a:cubicBezTo>
                  <a:pt x="326" y="1035"/>
                  <a:pt x="321" y="1054"/>
                  <a:pt x="321" y="1054"/>
                </a:cubicBezTo>
                <a:cubicBezTo>
                  <a:pt x="321" y="1054"/>
                  <a:pt x="320" y="1054"/>
                  <a:pt x="320" y="1054"/>
                </a:cubicBezTo>
                <a:cubicBezTo>
                  <a:pt x="320" y="1054"/>
                  <a:pt x="320" y="1054"/>
                  <a:pt x="320" y="1054"/>
                </a:cubicBezTo>
                <a:cubicBezTo>
                  <a:pt x="318" y="1055"/>
                  <a:pt x="316" y="1055"/>
                  <a:pt x="314" y="1056"/>
                </a:cubicBezTo>
                <a:cubicBezTo>
                  <a:pt x="313" y="1056"/>
                  <a:pt x="311" y="1056"/>
                  <a:pt x="310" y="1056"/>
                </a:cubicBezTo>
                <a:cubicBezTo>
                  <a:pt x="308" y="1056"/>
                  <a:pt x="307" y="1056"/>
                  <a:pt x="306" y="1056"/>
                </a:cubicBezTo>
                <a:cubicBezTo>
                  <a:pt x="304" y="1055"/>
                  <a:pt x="302" y="1054"/>
                  <a:pt x="300" y="1053"/>
                </a:cubicBezTo>
                <a:cubicBezTo>
                  <a:pt x="300" y="1053"/>
                  <a:pt x="299" y="1053"/>
                  <a:pt x="299" y="1052"/>
                </a:cubicBezTo>
                <a:cubicBezTo>
                  <a:pt x="299" y="1052"/>
                  <a:pt x="299" y="1052"/>
                  <a:pt x="299" y="1052"/>
                </a:cubicBezTo>
                <a:cubicBezTo>
                  <a:pt x="299" y="1052"/>
                  <a:pt x="299" y="1052"/>
                  <a:pt x="299" y="1052"/>
                </a:cubicBezTo>
                <a:cubicBezTo>
                  <a:pt x="299" y="1052"/>
                  <a:pt x="299" y="1052"/>
                  <a:pt x="299" y="1052"/>
                </a:cubicBezTo>
                <a:cubicBezTo>
                  <a:pt x="299" y="1052"/>
                  <a:pt x="299" y="1052"/>
                  <a:pt x="299" y="1052"/>
                </a:cubicBezTo>
                <a:cubicBezTo>
                  <a:pt x="299" y="1052"/>
                  <a:pt x="304" y="1034"/>
                  <a:pt x="304" y="1034"/>
                </a:cubicBezTo>
                <a:cubicBezTo>
                  <a:pt x="304" y="1034"/>
                  <a:pt x="304" y="1034"/>
                  <a:pt x="304" y="1034"/>
                </a:cubicBezTo>
                <a:cubicBezTo>
                  <a:pt x="304" y="1034"/>
                  <a:pt x="304" y="1034"/>
                  <a:pt x="304" y="1034"/>
                </a:cubicBezTo>
                <a:cubicBezTo>
                  <a:pt x="304" y="1034"/>
                  <a:pt x="304" y="1034"/>
                  <a:pt x="304" y="1034"/>
                </a:cubicBezTo>
                <a:cubicBezTo>
                  <a:pt x="304" y="1034"/>
                  <a:pt x="304" y="1034"/>
                  <a:pt x="304" y="1034"/>
                </a:cubicBezTo>
                <a:cubicBezTo>
                  <a:pt x="304" y="1034"/>
                  <a:pt x="304" y="1034"/>
                  <a:pt x="304" y="1034"/>
                </a:cubicBezTo>
                <a:cubicBezTo>
                  <a:pt x="304" y="1033"/>
                  <a:pt x="304" y="1033"/>
                  <a:pt x="305" y="1034"/>
                </a:cubicBezTo>
                <a:close/>
                <a:moveTo>
                  <a:pt x="292" y="1028"/>
                </a:moveTo>
                <a:cubicBezTo>
                  <a:pt x="295" y="1028"/>
                  <a:pt x="297" y="1029"/>
                  <a:pt x="299" y="1030"/>
                </a:cubicBezTo>
                <a:cubicBezTo>
                  <a:pt x="299" y="1030"/>
                  <a:pt x="299" y="1030"/>
                  <a:pt x="299" y="1030"/>
                </a:cubicBezTo>
                <a:cubicBezTo>
                  <a:pt x="300" y="1030"/>
                  <a:pt x="301" y="1031"/>
                  <a:pt x="302" y="1032"/>
                </a:cubicBezTo>
                <a:cubicBezTo>
                  <a:pt x="302" y="1032"/>
                  <a:pt x="302" y="1032"/>
                  <a:pt x="302" y="1032"/>
                </a:cubicBezTo>
                <a:cubicBezTo>
                  <a:pt x="302" y="1032"/>
                  <a:pt x="302" y="1032"/>
                  <a:pt x="302" y="1032"/>
                </a:cubicBezTo>
                <a:cubicBezTo>
                  <a:pt x="302" y="1032"/>
                  <a:pt x="302" y="1032"/>
                  <a:pt x="302" y="1032"/>
                </a:cubicBezTo>
                <a:cubicBezTo>
                  <a:pt x="302" y="1032"/>
                  <a:pt x="302" y="1032"/>
                  <a:pt x="302" y="1032"/>
                </a:cubicBezTo>
                <a:cubicBezTo>
                  <a:pt x="302" y="1032"/>
                  <a:pt x="302" y="1032"/>
                  <a:pt x="302" y="1032"/>
                </a:cubicBezTo>
                <a:cubicBezTo>
                  <a:pt x="302" y="1033"/>
                  <a:pt x="302" y="1033"/>
                  <a:pt x="302" y="1033"/>
                </a:cubicBezTo>
                <a:cubicBezTo>
                  <a:pt x="300" y="1039"/>
                  <a:pt x="300" y="1039"/>
                  <a:pt x="300" y="1039"/>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5" y="1049"/>
                  <a:pt x="294" y="1049"/>
                  <a:pt x="292" y="1048"/>
                </a:cubicBezTo>
                <a:cubicBezTo>
                  <a:pt x="291" y="1048"/>
                  <a:pt x="290" y="1047"/>
                  <a:pt x="288" y="1047"/>
                </a:cubicBezTo>
                <a:cubicBezTo>
                  <a:pt x="285" y="1047"/>
                  <a:pt x="281" y="1047"/>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6" y="1049"/>
                  <a:pt x="276" y="1049"/>
                  <a:pt x="276" y="1049"/>
                </a:cubicBezTo>
                <a:cubicBezTo>
                  <a:pt x="276" y="1049"/>
                  <a:pt x="276" y="1049"/>
                  <a:pt x="276" y="1049"/>
                </a:cubicBezTo>
                <a:cubicBezTo>
                  <a:pt x="276" y="1049"/>
                  <a:pt x="276" y="1049"/>
                  <a:pt x="276" y="1049"/>
                </a:cubicBezTo>
                <a:cubicBezTo>
                  <a:pt x="276" y="1049"/>
                  <a:pt x="276" y="1049"/>
                  <a:pt x="276" y="1049"/>
                </a:cubicBezTo>
                <a:cubicBezTo>
                  <a:pt x="276" y="1049"/>
                  <a:pt x="276" y="1049"/>
                  <a:pt x="276" y="1049"/>
                </a:cubicBezTo>
                <a:cubicBezTo>
                  <a:pt x="276" y="1049"/>
                  <a:pt x="276" y="1049"/>
                  <a:pt x="276" y="1049"/>
                </a:cubicBezTo>
                <a:cubicBezTo>
                  <a:pt x="281" y="1032"/>
                  <a:pt x="281" y="1032"/>
                  <a:pt x="281" y="1032"/>
                </a:cubicBezTo>
                <a:cubicBezTo>
                  <a:pt x="281" y="1031"/>
                  <a:pt x="281" y="1031"/>
                  <a:pt x="281" y="1031"/>
                </a:cubicBezTo>
                <a:cubicBezTo>
                  <a:pt x="281" y="1030"/>
                  <a:pt x="282" y="1030"/>
                  <a:pt x="282" y="1030"/>
                </a:cubicBezTo>
                <a:cubicBezTo>
                  <a:pt x="282" y="1030"/>
                  <a:pt x="282" y="1030"/>
                  <a:pt x="282" y="1030"/>
                </a:cubicBezTo>
                <a:cubicBezTo>
                  <a:pt x="284" y="1030"/>
                  <a:pt x="286" y="1029"/>
                  <a:pt x="287" y="1029"/>
                </a:cubicBezTo>
                <a:cubicBezTo>
                  <a:pt x="289" y="1028"/>
                  <a:pt x="291" y="1028"/>
                  <a:pt x="292" y="1028"/>
                </a:cubicBezTo>
                <a:close/>
                <a:moveTo>
                  <a:pt x="478" y="1033"/>
                </a:moveTo>
                <a:cubicBezTo>
                  <a:pt x="469" y="1033"/>
                  <a:pt x="462" y="1040"/>
                  <a:pt x="462" y="1048"/>
                </a:cubicBezTo>
                <a:cubicBezTo>
                  <a:pt x="462" y="1052"/>
                  <a:pt x="464" y="1056"/>
                  <a:pt x="467" y="1059"/>
                </a:cubicBezTo>
                <a:cubicBezTo>
                  <a:pt x="460" y="1068"/>
                  <a:pt x="460" y="1068"/>
                  <a:pt x="460" y="1068"/>
                </a:cubicBezTo>
                <a:cubicBezTo>
                  <a:pt x="463" y="1070"/>
                  <a:pt x="463" y="1070"/>
                  <a:pt x="463" y="1070"/>
                </a:cubicBezTo>
                <a:cubicBezTo>
                  <a:pt x="470" y="1061"/>
                  <a:pt x="470" y="1061"/>
                  <a:pt x="470" y="1061"/>
                </a:cubicBezTo>
                <a:cubicBezTo>
                  <a:pt x="472" y="1063"/>
                  <a:pt x="475" y="1064"/>
                  <a:pt x="478" y="1064"/>
                </a:cubicBezTo>
                <a:cubicBezTo>
                  <a:pt x="486" y="1064"/>
                  <a:pt x="493" y="1057"/>
                  <a:pt x="493" y="1048"/>
                </a:cubicBezTo>
                <a:cubicBezTo>
                  <a:pt x="493" y="1040"/>
                  <a:pt x="486" y="1033"/>
                  <a:pt x="478" y="1033"/>
                </a:cubicBezTo>
                <a:close/>
                <a:moveTo>
                  <a:pt x="478" y="1060"/>
                </a:moveTo>
                <a:cubicBezTo>
                  <a:pt x="471" y="1060"/>
                  <a:pt x="466" y="1055"/>
                  <a:pt x="466" y="1048"/>
                </a:cubicBezTo>
                <a:cubicBezTo>
                  <a:pt x="466" y="1042"/>
                  <a:pt x="471" y="1037"/>
                  <a:pt x="478" y="1037"/>
                </a:cubicBezTo>
                <a:cubicBezTo>
                  <a:pt x="484" y="1037"/>
                  <a:pt x="489" y="1042"/>
                  <a:pt x="489" y="1048"/>
                </a:cubicBezTo>
                <a:cubicBezTo>
                  <a:pt x="489" y="1055"/>
                  <a:pt x="484" y="1060"/>
                  <a:pt x="478" y="1060"/>
                </a:cubicBezTo>
                <a:close/>
                <a:moveTo>
                  <a:pt x="602" y="1116"/>
                </a:moveTo>
                <a:cubicBezTo>
                  <a:pt x="602" y="1139"/>
                  <a:pt x="584" y="1156"/>
                  <a:pt x="562" y="1156"/>
                </a:cubicBezTo>
                <a:cubicBezTo>
                  <a:pt x="40" y="1156"/>
                  <a:pt x="40" y="1156"/>
                  <a:pt x="40" y="1156"/>
                </a:cubicBezTo>
                <a:cubicBezTo>
                  <a:pt x="18" y="1156"/>
                  <a:pt x="0" y="1139"/>
                  <a:pt x="0" y="1116"/>
                </a:cubicBezTo>
                <a:cubicBezTo>
                  <a:pt x="0" y="40"/>
                  <a:pt x="0" y="40"/>
                  <a:pt x="0" y="40"/>
                </a:cubicBezTo>
                <a:cubicBezTo>
                  <a:pt x="0" y="18"/>
                  <a:pt x="18" y="0"/>
                  <a:pt x="40" y="0"/>
                </a:cubicBezTo>
                <a:cubicBezTo>
                  <a:pt x="562" y="0"/>
                  <a:pt x="562" y="0"/>
                  <a:pt x="562" y="0"/>
                </a:cubicBezTo>
                <a:cubicBezTo>
                  <a:pt x="584" y="0"/>
                  <a:pt x="602" y="18"/>
                  <a:pt x="602" y="40"/>
                </a:cubicBezTo>
                <a:lnTo>
                  <a:pt x="602" y="1116"/>
                </a:lnTo>
                <a:close/>
                <a:moveTo>
                  <a:pt x="273" y="379"/>
                </a:moveTo>
                <a:cubicBezTo>
                  <a:pt x="95" y="379"/>
                  <a:pt x="95" y="379"/>
                  <a:pt x="95" y="379"/>
                </a:cubicBezTo>
                <a:cubicBezTo>
                  <a:pt x="95" y="202"/>
                  <a:pt x="95" y="202"/>
                  <a:pt x="95" y="202"/>
                </a:cubicBezTo>
                <a:cubicBezTo>
                  <a:pt x="273" y="202"/>
                  <a:pt x="273" y="202"/>
                  <a:pt x="273" y="202"/>
                </a:cubicBezTo>
                <a:lnTo>
                  <a:pt x="273" y="379"/>
                </a:lnTo>
                <a:close/>
                <a:moveTo>
                  <a:pt x="95" y="769"/>
                </a:moveTo>
                <a:cubicBezTo>
                  <a:pt x="273" y="769"/>
                  <a:pt x="273" y="769"/>
                  <a:pt x="273" y="769"/>
                </a:cubicBezTo>
                <a:cubicBezTo>
                  <a:pt x="273" y="911"/>
                  <a:pt x="273" y="911"/>
                  <a:pt x="273" y="911"/>
                </a:cubicBezTo>
                <a:cubicBezTo>
                  <a:pt x="95" y="911"/>
                  <a:pt x="95" y="911"/>
                  <a:pt x="95" y="911"/>
                </a:cubicBezTo>
                <a:lnTo>
                  <a:pt x="95" y="769"/>
                </a:lnTo>
                <a:close/>
                <a:moveTo>
                  <a:pt x="95" y="581"/>
                </a:moveTo>
                <a:cubicBezTo>
                  <a:pt x="462" y="581"/>
                  <a:pt x="462" y="581"/>
                  <a:pt x="462" y="581"/>
                </a:cubicBezTo>
                <a:cubicBezTo>
                  <a:pt x="462" y="758"/>
                  <a:pt x="462" y="758"/>
                  <a:pt x="462" y="758"/>
                </a:cubicBezTo>
                <a:cubicBezTo>
                  <a:pt x="95" y="758"/>
                  <a:pt x="95" y="758"/>
                  <a:pt x="95" y="758"/>
                </a:cubicBezTo>
                <a:lnTo>
                  <a:pt x="95" y="581"/>
                </a:lnTo>
                <a:close/>
                <a:moveTo>
                  <a:pt x="284" y="391"/>
                </a:moveTo>
                <a:cubicBezTo>
                  <a:pt x="462" y="391"/>
                  <a:pt x="462" y="391"/>
                  <a:pt x="462" y="391"/>
                </a:cubicBezTo>
                <a:cubicBezTo>
                  <a:pt x="462" y="568"/>
                  <a:pt x="462" y="568"/>
                  <a:pt x="462" y="568"/>
                </a:cubicBezTo>
                <a:cubicBezTo>
                  <a:pt x="284" y="568"/>
                  <a:pt x="284" y="568"/>
                  <a:pt x="284" y="568"/>
                </a:cubicBezTo>
                <a:lnTo>
                  <a:pt x="284" y="391"/>
                </a:lnTo>
                <a:close/>
                <a:moveTo>
                  <a:pt x="273" y="568"/>
                </a:moveTo>
                <a:cubicBezTo>
                  <a:pt x="95" y="568"/>
                  <a:pt x="95" y="568"/>
                  <a:pt x="95" y="568"/>
                </a:cubicBezTo>
                <a:cubicBezTo>
                  <a:pt x="95" y="391"/>
                  <a:pt x="95" y="391"/>
                  <a:pt x="95" y="391"/>
                </a:cubicBezTo>
                <a:cubicBezTo>
                  <a:pt x="273" y="391"/>
                  <a:pt x="273" y="391"/>
                  <a:pt x="273" y="391"/>
                </a:cubicBezTo>
                <a:lnTo>
                  <a:pt x="273" y="568"/>
                </a:lnTo>
                <a:close/>
                <a:moveTo>
                  <a:pt x="284" y="769"/>
                </a:moveTo>
                <a:cubicBezTo>
                  <a:pt x="462" y="769"/>
                  <a:pt x="462" y="769"/>
                  <a:pt x="462" y="769"/>
                </a:cubicBezTo>
                <a:cubicBezTo>
                  <a:pt x="462" y="911"/>
                  <a:pt x="462" y="911"/>
                  <a:pt x="462" y="911"/>
                </a:cubicBezTo>
                <a:cubicBezTo>
                  <a:pt x="284" y="911"/>
                  <a:pt x="284" y="911"/>
                  <a:pt x="284" y="911"/>
                </a:cubicBezTo>
                <a:lnTo>
                  <a:pt x="284" y="769"/>
                </a:lnTo>
                <a:close/>
                <a:moveTo>
                  <a:pt x="462" y="202"/>
                </a:moveTo>
                <a:cubicBezTo>
                  <a:pt x="462" y="379"/>
                  <a:pt x="462" y="379"/>
                  <a:pt x="462" y="379"/>
                </a:cubicBezTo>
                <a:cubicBezTo>
                  <a:pt x="284" y="379"/>
                  <a:pt x="284" y="379"/>
                  <a:pt x="284" y="379"/>
                </a:cubicBezTo>
                <a:cubicBezTo>
                  <a:pt x="284" y="202"/>
                  <a:pt x="284" y="202"/>
                  <a:pt x="284" y="202"/>
                </a:cubicBezTo>
                <a:lnTo>
                  <a:pt x="462" y="202"/>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solidFill>
                <a:srgbClr val="00188F"/>
              </a:solidFill>
            </a:endParaRPr>
          </a:p>
        </p:txBody>
      </p:sp>
    </p:spTree>
    <p:extLst>
      <p:ext uri="{BB962C8B-B14F-4D97-AF65-F5344CB8AC3E}">
        <p14:creationId xmlns:p14="http://schemas.microsoft.com/office/powerpoint/2010/main" val="322356446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72"/>
                                        </p:tgtEl>
                                        <p:attrNameLst>
                                          <p:attrName>style.visibility</p:attrName>
                                        </p:attrNameLst>
                                      </p:cBhvr>
                                      <p:to>
                                        <p:strVal val="visible"/>
                                      </p:to>
                                    </p:set>
                                    <p:anim calcmode="lin" valueType="num">
                                      <p:cBhvr>
                                        <p:cTn id="7" dur="250" fill="hold"/>
                                        <p:tgtEl>
                                          <p:spTgt spid="72"/>
                                        </p:tgtEl>
                                        <p:attrNameLst>
                                          <p:attrName>ppt_w</p:attrName>
                                        </p:attrNameLst>
                                      </p:cBhvr>
                                      <p:tavLst>
                                        <p:tav tm="0">
                                          <p:val>
                                            <p:fltVal val="0"/>
                                          </p:val>
                                        </p:tav>
                                        <p:tav tm="100000">
                                          <p:val>
                                            <p:strVal val="#ppt_w"/>
                                          </p:val>
                                        </p:tav>
                                      </p:tavLst>
                                    </p:anim>
                                    <p:anim calcmode="lin" valueType="num">
                                      <p:cBhvr>
                                        <p:cTn id="8" dur="250" fill="hold"/>
                                        <p:tgtEl>
                                          <p:spTgt spid="72"/>
                                        </p:tgtEl>
                                        <p:attrNameLst>
                                          <p:attrName>ppt_h</p:attrName>
                                        </p:attrNameLst>
                                      </p:cBhvr>
                                      <p:tavLst>
                                        <p:tav tm="0">
                                          <p:val>
                                            <p:fltVal val="0"/>
                                          </p:val>
                                        </p:tav>
                                        <p:tav tm="100000">
                                          <p:val>
                                            <p:strVal val="#ppt_h"/>
                                          </p:val>
                                        </p:tav>
                                      </p:tavLst>
                                    </p:anim>
                                    <p:animEffect transition="in" filter="fade">
                                      <p:cBhvr>
                                        <p:cTn id="9" dur="250"/>
                                        <p:tgtEl>
                                          <p:spTgt spid="72"/>
                                        </p:tgtEl>
                                      </p:cBhvr>
                                    </p:animEffect>
                                  </p:childTnLst>
                                </p:cTn>
                              </p:par>
                              <p:par>
                                <p:cTn id="10" presetID="6" presetClass="emph" presetSubtype="0" decel="100000" fill="hold" grpId="1" nodeType="withEffect">
                                  <p:stCondLst>
                                    <p:cond delay="200"/>
                                  </p:stCondLst>
                                  <p:childTnLst>
                                    <p:animScale>
                                      <p:cBhvr>
                                        <p:cTn id="11" dur="250" fill="hold"/>
                                        <p:tgtEl>
                                          <p:spTgt spid="72"/>
                                        </p:tgtEl>
                                      </p:cBhvr>
                                      <p:by x="110000" y="110000"/>
                                    </p:animScale>
                                  </p:childTnLst>
                                </p:cTn>
                              </p:par>
                              <p:par>
                                <p:cTn id="12" presetID="6" presetClass="emph" presetSubtype="0" decel="100000" fill="hold" grpId="2" nodeType="withEffect">
                                  <p:stCondLst>
                                    <p:cond delay="300"/>
                                  </p:stCondLst>
                                  <p:childTnLst>
                                    <p:animScale>
                                      <p:cBhvr>
                                        <p:cTn id="13" dur="250" fill="hold"/>
                                        <p:tgtEl>
                                          <p:spTgt spid="72"/>
                                        </p:tgtEl>
                                      </p:cBhvr>
                                      <p:by x="91000" y="91000"/>
                                    </p:animScale>
                                  </p:childTnLst>
                                </p:cTn>
                              </p:par>
                              <p:par>
                                <p:cTn id="14" presetID="10" presetClass="entr" presetSubtype="0" fill="hold" grpId="0" nodeType="withEffect">
                                  <p:stCondLst>
                                    <p:cond delay="200"/>
                                  </p:stCondLst>
                                  <p:childTnLst>
                                    <p:set>
                                      <p:cBhvr>
                                        <p:cTn id="15" dur="1" fill="hold">
                                          <p:stCondLst>
                                            <p:cond delay="0"/>
                                          </p:stCondLst>
                                        </p:cTn>
                                        <p:tgtEl>
                                          <p:spTgt spid="25"/>
                                        </p:tgtEl>
                                        <p:attrNameLst>
                                          <p:attrName>style.visibility</p:attrName>
                                        </p:attrNameLst>
                                      </p:cBhvr>
                                      <p:to>
                                        <p:strVal val="visible"/>
                                      </p:to>
                                    </p:set>
                                    <p:animEffect transition="in" filter="fade">
                                      <p:cBhvr>
                                        <p:cTn id="16" dur="600"/>
                                        <p:tgtEl>
                                          <p:spTgt spid="25"/>
                                        </p:tgtEl>
                                      </p:cBhvr>
                                    </p:animEffect>
                                  </p:childTnLst>
                                </p:cTn>
                              </p:par>
                              <p:par>
                                <p:cTn id="17" presetID="35" presetClass="path" presetSubtype="0" decel="100000" fill="hold" grpId="1" nodeType="withEffect">
                                  <p:stCondLst>
                                    <p:cond delay="0"/>
                                  </p:stCondLst>
                                  <p:childTnLst>
                                    <p:animMotion origin="layout" path="M -0.05552 0.00023 L -3.51034E-6 0.00023 " pathEditMode="relative" rAng="0" ptsTypes="AA">
                                      <p:cBhvr>
                                        <p:cTn id="18" dur="800" fill="hold"/>
                                        <p:tgtEl>
                                          <p:spTgt spid="25"/>
                                        </p:tgtEl>
                                        <p:attrNameLst>
                                          <p:attrName>ppt_x</p:attrName>
                                          <p:attrName>ppt_y</p:attrName>
                                        </p:attrNameLst>
                                      </p:cBhvr>
                                      <p:rCtr x="2770" y="0"/>
                                    </p:animMotion>
                                  </p:childTnLst>
                                </p:cTn>
                              </p:par>
                              <p:par>
                                <p:cTn id="19" presetID="10" presetClass="entr" presetSubtype="0" fill="hold" nodeType="withEffect">
                                  <p:stCondLst>
                                    <p:cond delay="0"/>
                                  </p:stCondLst>
                                  <p:childTnLst>
                                    <p:set>
                                      <p:cBhvr>
                                        <p:cTn id="20" dur="1" fill="hold">
                                          <p:stCondLst>
                                            <p:cond delay="0"/>
                                          </p:stCondLst>
                                        </p:cTn>
                                        <p:tgtEl>
                                          <p:spTgt spid="37"/>
                                        </p:tgtEl>
                                        <p:attrNameLst>
                                          <p:attrName>style.visibility</p:attrName>
                                        </p:attrNameLst>
                                      </p:cBhvr>
                                      <p:to>
                                        <p:strVal val="visible"/>
                                      </p:to>
                                    </p:set>
                                    <p:animEffect transition="in" filter="fade">
                                      <p:cBhvr>
                                        <p:cTn id="21" dur="500"/>
                                        <p:tgtEl>
                                          <p:spTgt spid="37"/>
                                        </p:tgtEl>
                                      </p:cBhvr>
                                    </p:animEffect>
                                  </p:childTnLst>
                                </p:cTn>
                              </p:par>
                              <p:par>
                                <p:cTn id="22" presetID="10" presetClass="entr" presetSubtype="0" fill="hold" grpId="0" nodeType="withEffect">
                                  <p:stCondLst>
                                    <p:cond delay="250"/>
                                  </p:stCondLst>
                                  <p:childTnLst>
                                    <p:set>
                                      <p:cBhvr>
                                        <p:cTn id="23" dur="1" fill="hold">
                                          <p:stCondLst>
                                            <p:cond delay="0"/>
                                          </p:stCondLst>
                                        </p:cTn>
                                        <p:tgtEl>
                                          <p:spTgt spid="16"/>
                                        </p:tgtEl>
                                        <p:attrNameLst>
                                          <p:attrName>style.visibility</p:attrName>
                                        </p:attrNameLst>
                                      </p:cBhvr>
                                      <p:to>
                                        <p:strVal val="visible"/>
                                      </p:to>
                                    </p:set>
                                    <p:animEffect transition="in" filter="fade">
                                      <p:cBhvr>
                                        <p:cTn id="24" dur="500"/>
                                        <p:tgtEl>
                                          <p:spTgt spid="16"/>
                                        </p:tgtEl>
                                      </p:cBhvr>
                                    </p:animEffect>
                                  </p:childTnLst>
                                </p:cTn>
                              </p:par>
                            </p:childTnLst>
                          </p:cTn>
                        </p:par>
                        <p:par>
                          <p:cTn id="25" fill="hold">
                            <p:stCondLst>
                              <p:cond delay="800"/>
                            </p:stCondLst>
                            <p:childTnLst>
                              <p:par>
                                <p:cTn id="26" presetID="10" presetClass="entr" presetSubtype="0" fill="hold" nodeType="afterEffect">
                                  <p:stCondLst>
                                    <p:cond delay="0"/>
                                  </p:stCondLst>
                                  <p:childTnLst>
                                    <p:set>
                                      <p:cBhvr>
                                        <p:cTn id="27" dur="1" fill="hold">
                                          <p:stCondLst>
                                            <p:cond delay="0"/>
                                          </p:stCondLst>
                                        </p:cTn>
                                        <p:tgtEl>
                                          <p:spTgt spid="34"/>
                                        </p:tgtEl>
                                        <p:attrNameLst>
                                          <p:attrName>style.visibility</p:attrName>
                                        </p:attrNameLst>
                                      </p:cBhvr>
                                      <p:to>
                                        <p:strVal val="visible"/>
                                      </p:to>
                                    </p:set>
                                    <p:animEffect transition="in" filter="fade">
                                      <p:cBhvr>
                                        <p:cTn id="28" dur="500"/>
                                        <p:tgtEl>
                                          <p:spTgt spid="34"/>
                                        </p:tgtEl>
                                      </p:cBhvr>
                                    </p:animEffect>
                                  </p:childTnLst>
                                </p:cTn>
                              </p:par>
                              <p:par>
                                <p:cTn id="29" presetID="22" presetClass="entr" presetSubtype="4" fill="hold" nodeType="withEffect">
                                  <p:stCondLst>
                                    <p:cond delay="750"/>
                                  </p:stCondLst>
                                  <p:childTnLst>
                                    <p:set>
                                      <p:cBhvr>
                                        <p:cTn id="30" dur="1" fill="hold">
                                          <p:stCondLst>
                                            <p:cond delay="0"/>
                                          </p:stCondLst>
                                        </p:cTn>
                                        <p:tgtEl>
                                          <p:spTgt spid="39"/>
                                        </p:tgtEl>
                                        <p:attrNameLst>
                                          <p:attrName>style.visibility</p:attrName>
                                        </p:attrNameLst>
                                      </p:cBhvr>
                                      <p:to>
                                        <p:strVal val="visible"/>
                                      </p:to>
                                    </p:set>
                                    <p:animEffect transition="in" filter="wipe(down)">
                                      <p:cBhvr>
                                        <p:cTn id="31" dur="250"/>
                                        <p:tgtEl>
                                          <p:spTgt spid="39"/>
                                        </p:tgtEl>
                                      </p:cBhvr>
                                    </p:animEffect>
                                  </p:childTnLst>
                                </p:cTn>
                              </p:par>
                              <p:par>
                                <p:cTn id="32" presetID="10" presetClass="entr" presetSubtype="0" fill="hold" grpId="0" nodeType="withEffect">
                                  <p:stCondLst>
                                    <p:cond delay="250"/>
                                  </p:stCondLst>
                                  <p:childTnLst>
                                    <p:set>
                                      <p:cBhvr>
                                        <p:cTn id="33" dur="1" fill="hold">
                                          <p:stCondLst>
                                            <p:cond delay="0"/>
                                          </p:stCondLst>
                                        </p:cTn>
                                        <p:tgtEl>
                                          <p:spTgt spid="28"/>
                                        </p:tgtEl>
                                        <p:attrNameLst>
                                          <p:attrName>style.visibility</p:attrName>
                                        </p:attrNameLst>
                                      </p:cBhvr>
                                      <p:to>
                                        <p:strVal val="visible"/>
                                      </p:to>
                                    </p:set>
                                    <p:animEffect transition="in" filter="fade">
                                      <p:cBhvr>
                                        <p:cTn id="34" dur="500"/>
                                        <p:tgtEl>
                                          <p:spTgt spid="28"/>
                                        </p:tgtEl>
                                      </p:cBhvr>
                                    </p:animEffect>
                                  </p:childTnLst>
                                </p:cTn>
                              </p:par>
                              <p:par>
                                <p:cTn id="35" presetID="22" presetClass="entr" presetSubtype="4" fill="hold" nodeType="withEffect">
                                  <p:stCondLst>
                                    <p:cond delay="500"/>
                                  </p:stCondLst>
                                  <p:childTnLst>
                                    <p:set>
                                      <p:cBhvr>
                                        <p:cTn id="36" dur="1" fill="hold">
                                          <p:stCondLst>
                                            <p:cond delay="0"/>
                                          </p:stCondLst>
                                        </p:cTn>
                                        <p:tgtEl>
                                          <p:spTgt spid="41"/>
                                        </p:tgtEl>
                                        <p:attrNameLst>
                                          <p:attrName>style.visibility</p:attrName>
                                        </p:attrNameLst>
                                      </p:cBhvr>
                                      <p:to>
                                        <p:strVal val="visible"/>
                                      </p:to>
                                    </p:set>
                                    <p:animEffect transition="in" filter="wipe(down)">
                                      <p:cBhvr>
                                        <p:cTn id="37" dur="500"/>
                                        <p:tgtEl>
                                          <p:spTgt spid="41"/>
                                        </p:tgtEl>
                                      </p:cBhvr>
                                    </p:animEffect>
                                  </p:childTnLst>
                                </p:cTn>
                              </p:par>
                              <p:par>
                                <p:cTn id="38" presetID="22" presetClass="entr" presetSubtype="4" fill="hold" nodeType="withEffect">
                                  <p:stCondLst>
                                    <p:cond delay="500"/>
                                  </p:stCondLst>
                                  <p:childTnLst>
                                    <p:set>
                                      <p:cBhvr>
                                        <p:cTn id="39" dur="1" fill="hold">
                                          <p:stCondLst>
                                            <p:cond delay="0"/>
                                          </p:stCondLst>
                                        </p:cTn>
                                        <p:tgtEl>
                                          <p:spTgt spid="29"/>
                                        </p:tgtEl>
                                        <p:attrNameLst>
                                          <p:attrName>style.visibility</p:attrName>
                                        </p:attrNameLst>
                                      </p:cBhvr>
                                      <p:to>
                                        <p:strVal val="visible"/>
                                      </p:to>
                                    </p:set>
                                    <p:animEffect transition="in" filter="wipe(down)">
                                      <p:cBhvr>
                                        <p:cTn id="40" dur="250"/>
                                        <p:tgtEl>
                                          <p:spTgt spid="29"/>
                                        </p:tgtEl>
                                      </p:cBhvr>
                                    </p:animEffect>
                                  </p:childTnLst>
                                </p:cTn>
                              </p:par>
                              <p:par>
                                <p:cTn id="41" presetID="10" presetClass="entr" presetSubtype="0" fill="hold" grpId="0" nodeType="withEffect">
                                  <p:stCondLst>
                                    <p:cond delay="500"/>
                                  </p:stCondLst>
                                  <p:childTnLst>
                                    <p:set>
                                      <p:cBhvr>
                                        <p:cTn id="42" dur="1" fill="hold">
                                          <p:stCondLst>
                                            <p:cond delay="0"/>
                                          </p:stCondLst>
                                        </p:cTn>
                                        <p:tgtEl>
                                          <p:spTgt spid="27"/>
                                        </p:tgtEl>
                                        <p:attrNameLst>
                                          <p:attrName>style.visibility</p:attrName>
                                        </p:attrNameLst>
                                      </p:cBhvr>
                                      <p:to>
                                        <p:strVal val="visible"/>
                                      </p:to>
                                    </p:set>
                                    <p:animEffect transition="in" filter="fade">
                                      <p:cBhvr>
                                        <p:cTn id="43" dur="500"/>
                                        <p:tgtEl>
                                          <p:spTgt spid="27"/>
                                        </p:tgtEl>
                                      </p:cBhvr>
                                    </p:animEffect>
                                  </p:childTnLst>
                                </p:cTn>
                              </p:par>
                              <p:par>
                                <p:cTn id="44" presetID="22" presetClass="entr" presetSubtype="4" fill="hold" nodeType="withEffect">
                                  <p:stCondLst>
                                    <p:cond delay="500"/>
                                  </p:stCondLst>
                                  <p:childTnLst>
                                    <p:set>
                                      <p:cBhvr>
                                        <p:cTn id="45" dur="1" fill="hold">
                                          <p:stCondLst>
                                            <p:cond delay="0"/>
                                          </p:stCondLst>
                                        </p:cTn>
                                        <p:tgtEl>
                                          <p:spTgt spid="35"/>
                                        </p:tgtEl>
                                        <p:attrNameLst>
                                          <p:attrName>style.visibility</p:attrName>
                                        </p:attrNameLst>
                                      </p:cBhvr>
                                      <p:to>
                                        <p:strVal val="visible"/>
                                      </p:to>
                                    </p:set>
                                    <p:animEffect transition="in" filter="wipe(down)">
                                      <p:cBhvr>
                                        <p:cTn id="46" dur="250"/>
                                        <p:tgtEl>
                                          <p:spTgt spid="35"/>
                                        </p:tgtEl>
                                      </p:cBhvr>
                                    </p:animEffect>
                                  </p:childTnLst>
                                </p:cTn>
                              </p:par>
                              <p:par>
                                <p:cTn id="47" presetID="22" presetClass="entr" presetSubtype="4" fill="hold" nodeType="withEffect">
                                  <p:stCondLst>
                                    <p:cond delay="750"/>
                                  </p:stCondLst>
                                  <p:childTnLst>
                                    <p:set>
                                      <p:cBhvr>
                                        <p:cTn id="48" dur="1" fill="hold">
                                          <p:stCondLst>
                                            <p:cond delay="0"/>
                                          </p:stCondLst>
                                        </p:cTn>
                                        <p:tgtEl>
                                          <p:spTgt spid="31"/>
                                        </p:tgtEl>
                                        <p:attrNameLst>
                                          <p:attrName>style.visibility</p:attrName>
                                        </p:attrNameLst>
                                      </p:cBhvr>
                                      <p:to>
                                        <p:strVal val="visible"/>
                                      </p:to>
                                    </p:set>
                                    <p:animEffect transition="in" filter="wipe(down)">
                                      <p:cBhvr>
                                        <p:cTn id="49" dur="25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animBg="1"/>
      <p:bldP spid="72" grpId="1" animBg="1"/>
      <p:bldP spid="72" grpId="2" animBg="1"/>
      <p:bldP spid="25" grpId="0"/>
      <p:bldP spid="25" grpId="1"/>
      <p:bldP spid="16" grpId="0" animBg="1"/>
      <p:bldP spid="28" grpId="0" animBg="1"/>
      <p:bldP spid="27"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Freeform 9"/>
          <p:cNvSpPr>
            <a:spLocks noEditPoints="1"/>
          </p:cNvSpPr>
          <p:nvPr/>
        </p:nvSpPr>
        <p:spPr bwMode="auto">
          <a:xfrm>
            <a:off x="4363914" y="1457391"/>
            <a:ext cx="7840986" cy="3852028"/>
          </a:xfrm>
          <a:custGeom>
            <a:avLst/>
            <a:gdLst>
              <a:gd name="T0" fmla="*/ 2025 w 2397"/>
              <a:gd name="T1" fmla="*/ 278 h 1176"/>
              <a:gd name="T2" fmla="*/ 2174 w 2397"/>
              <a:gd name="T3" fmla="*/ 201 h 1176"/>
              <a:gd name="T4" fmla="*/ 2300 w 2397"/>
              <a:gd name="T5" fmla="*/ 233 h 1176"/>
              <a:gd name="T6" fmla="*/ 2033 w 2397"/>
              <a:gd name="T7" fmla="*/ 362 h 1176"/>
              <a:gd name="T8" fmla="*/ 2011 w 2397"/>
              <a:gd name="T9" fmla="*/ 757 h 1176"/>
              <a:gd name="T10" fmla="*/ 2025 w 2397"/>
              <a:gd name="T11" fmla="*/ 917 h 1176"/>
              <a:gd name="T12" fmla="*/ 2129 w 2397"/>
              <a:gd name="T13" fmla="*/ 995 h 1176"/>
              <a:gd name="T14" fmla="*/ 118 w 2397"/>
              <a:gd name="T15" fmla="*/ 194 h 1176"/>
              <a:gd name="T16" fmla="*/ 275 w 2397"/>
              <a:gd name="T17" fmla="*/ 188 h 1176"/>
              <a:gd name="T18" fmla="*/ 452 w 2397"/>
              <a:gd name="T19" fmla="*/ 78 h 1176"/>
              <a:gd name="T20" fmla="*/ 401 w 2397"/>
              <a:gd name="T21" fmla="*/ 220 h 1176"/>
              <a:gd name="T22" fmla="*/ 482 w 2397"/>
              <a:gd name="T23" fmla="*/ 280 h 1176"/>
              <a:gd name="T24" fmla="*/ 364 w 2397"/>
              <a:gd name="T25" fmla="*/ 368 h 1176"/>
              <a:gd name="T26" fmla="*/ 452 w 2397"/>
              <a:gd name="T27" fmla="*/ 400 h 1176"/>
              <a:gd name="T28" fmla="*/ 408 w 2397"/>
              <a:gd name="T29" fmla="*/ 484 h 1176"/>
              <a:gd name="T30" fmla="*/ 512 w 2397"/>
              <a:gd name="T31" fmla="*/ 46 h 1176"/>
              <a:gd name="T32" fmla="*/ 528 w 2397"/>
              <a:gd name="T33" fmla="*/ 220 h 1176"/>
              <a:gd name="T34" fmla="*/ 698 w 2397"/>
              <a:gd name="T35" fmla="*/ 59 h 1176"/>
              <a:gd name="T36" fmla="*/ 852 w 2397"/>
              <a:gd name="T37" fmla="*/ 91 h 1176"/>
              <a:gd name="T38" fmla="*/ 830 w 2397"/>
              <a:gd name="T39" fmla="*/ 252 h 1176"/>
              <a:gd name="T40" fmla="*/ 979 w 2397"/>
              <a:gd name="T41" fmla="*/ 65 h 1176"/>
              <a:gd name="T42" fmla="*/ 1016 w 2397"/>
              <a:gd name="T43" fmla="*/ 239 h 1176"/>
              <a:gd name="T44" fmla="*/ 586 w 2397"/>
              <a:gd name="T45" fmla="*/ 425 h 1176"/>
              <a:gd name="T46" fmla="*/ 520 w 2397"/>
              <a:gd name="T47" fmla="*/ 516 h 1176"/>
              <a:gd name="T48" fmla="*/ 741 w 2397"/>
              <a:gd name="T49" fmla="*/ 323 h 1176"/>
              <a:gd name="T50" fmla="*/ 1179 w 2397"/>
              <a:gd name="T51" fmla="*/ 355 h 1176"/>
              <a:gd name="T52" fmla="*/ 1172 w 2397"/>
              <a:gd name="T53" fmla="*/ 490 h 1176"/>
              <a:gd name="T54" fmla="*/ 1299 w 2397"/>
              <a:gd name="T55" fmla="*/ 175 h 1176"/>
              <a:gd name="T56" fmla="*/ 1498 w 2397"/>
              <a:gd name="T57" fmla="*/ 130 h 1176"/>
              <a:gd name="T58" fmla="*/ 1498 w 2397"/>
              <a:gd name="T59" fmla="*/ 252 h 1176"/>
              <a:gd name="T60" fmla="*/ 1313 w 2397"/>
              <a:gd name="T61" fmla="*/ 296 h 1176"/>
              <a:gd name="T62" fmla="*/ 1240 w 2397"/>
              <a:gd name="T63" fmla="*/ 587 h 1176"/>
              <a:gd name="T64" fmla="*/ 1388 w 2397"/>
              <a:gd name="T65" fmla="*/ 561 h 1176"/>
              <a:gd name="T66" fmla="*/ 1498 w 2397"/>
              <a:gd name="T67" fmla="*/ 323 h 1176"/>
              <a:gd name="T68" fmla="*/ 1432 w 2397"/>
              <a:gd name="T69" fmla="*/ 580 h 1176"/>
              <a:gd name="T70" fmla="*/ 534 w 2397"/>
              <a:gd name="T71" fmla="*/ 627 h 1176"/>
              <a:gd name="T72" fmla="*/ 682 w 2397"/>
              <a:gd name="T73" fmla="*/ 801 h 1176"/>
              <a:gd name="T74" fmla="*/ 698 w 2397"/>
              <a:gd name="T75" fmla="*/ 833 h 1176"/>
              <a:gd name="T76" fmla="*/ 786 w 2397"/>
              <a:gd name="T77" fmla="*/ 867 h 1176"/>
              <a:gd name="T78" fmla="*/ 1054 w 2397"/>
              <a:gd name="T79" fmla="*/ 620 h 1176"/>
              <a:gd name="T80" fmla="*/ 1201 w 2397"/>
              <a:gd name="T81" fmla="*/ 627 h 1176"/>
              <a:gd name="T82" fmla="*/ 1307 w 2397"/>
              <a:gd name="T83" fmla="*/ 627 h 1176"/>
              <a:gd name="T84" fmla="*/ 1388 w 2397"/>
              <a:gd name="T85" fmla="*/ 659 h 1176"/>
              <a:gd name="T86" fmla="*/ 1299 w 2397"/>
              <a:gd name="T87" fmla="*/ 847 h 1176"/>
              <a:gd name="T88" fmla="*/ 1366 w 2397"/>
              <a:gd name="T89" fmla="*/ 873 h 1176"/>
              <a:gd name="T90" fmla="*/ 667 w 2397"/>
              <a:gd name="T91" fmla="*/ 976 h 1176"/>
              <a:gd name="T92" fmla="*/ 705 w 2397"/>
              <a:gd name="T93" fmla="*/ 1033 h 1176"/>
              <a:gd name="T94" fmla="*/ 1277 w 2397"/>
              <a:gd name="T95" fmla="*/ 930 h 1176"/>
              <a:gd name="T96" fmla="*/ 1589 w 2397"/>
              <a:gd name="T97" fmla="*/ 208 h 1176"/>
              <a:gd name="T98" fmla="*/ 1700 w 2397"/>
              <a:gd name="T99" fmla="*/ 214 h 1176"/>
              <a:gd name="T100" fmla="*/ 1781 w 2397"/>
              <a:gd name="T101" fmla="*/ 143 h 1176"/>
              <a:gd name="T102" fmla="*/ 1551 w 2397"/>
              <a:gd name="T103" fmla="*/ 452 h 1176"/>
              <a:gd name="T104" fmla="*/ 1633 w 2397"/>
              <a:gd name="T105" fmla="*/ 348 h 1176"/>
              <a:gd name="T106" fmla="*/ 1722 w 2397"/>
              <a:gd name="T107" fmla="*/ 381 h 1176"/>
              <a:gd name="T108" fmla="*/ 1633 w 2397"/>
              <a:gd name="T109" fmla="*/ 542 h 1176"/>
              <a:gd name="T110" fmla="*/ 1736 w 2397"/>
              <a:gd name="T111" fmla="*/ 567 h 1176"/>
              <a:gd name="T112" fmla="*/ 1774 w 2397"/>
              <a:gd name="T113" fmla="*/ 490 h 1176"/>
              <a:gd name="T114" fmla="*/ 1633 w 2397"/>
              <a:gd name="T115" fmla="*/ 659 h 1176"/>
              <a:gd name="T116" fmla="*/ 1833 w 2397"/>
              <a:gd name="T117" fmla="*/ 149 h 1176"/>
              <a:gd name="T118" fmla="*/ 1900 w 2397"/>
              <a:gd name="T119" fmla="*/ 233 h 1176"/>
              <a:gd name="T120" fmla="*/ 1892 w 2397"/>
              <a:gd name="T121" fmla="*/ 374 h 1176"/>
              <a:gd name="T122" fmla="*/ 1929 w 2397"/>
              <a:gd name="T123" fmla="*/ 549 h 1176"/>
              <a:gd name="T124" fmla="*/ 1944 w 2397"/>
              <a:gd name="T125" fmla="*/ 640 h 1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397" h="1176">
                <a:moveTo>
                  <a:pt x="1974" y="143"/>
                </a:moveTo>
                <a:cubicBezTo>
                  <a:pt x="1974" y="146"/>
                  <a:pt x="1970" y="149"/>
                  <a:pt x="1966" y="149"/>
                </a:cubicBezTo>
                <a:cubicBezTo>
                  <a:pt x="1962" y="149"/>
                  <a:pt x="1959" y="146"/>
                  <a:pt x="1959" y="143"/>
                </a:cubicBezTo>
                <a:cubicBezTo>
                  <a:pt x="1959" y="139"/>
                  <a:pt x="1962" y="136"/>
                  <a:pt x="1966" y="136"/>
                </a:cubicBezTo>
                <a:cubicBezTo>
                  <a:pt x="1970" y="136"/>
                  <a:pt x="1974" y="139"/>
                  <a:pt x="1974" y="143"/>
                </a:cubicBezTo>
                <a:close/>
                <a:moveTo>
                  <a:pt x="1966" y="155"/>
                </a:moveTo>
                <a:cubicBezTo>
                  <a:pt x="1962" y="155"/>
                  <a:pt x="1959" y="158"/>
                  <a:pt x="1959" y="162"/>
                </a:cubicBezTo>
                <a:cubicBezTo>
                  <a:pt x="1959" y="166"/>
                  <a:pt x="1962" y="169"/>
                  <a:pt x="1966" y="169"/>
                </a:cubicBezTo>
                <a:cubicBezTo>
                  <a:pt x="1970" y="169"/>
                  <a:pt x="1974" y="166"/>
                  <a:pt x="1974" y="162"/>
                </a:cubicBezTo>
                <a:cubicBezTo>
                  <a:pt x="1974" y="158"/>
                  <a:pt x="1970" y="155"/>
                  <a:pt x="1966" y="155"/>
                </a:cubicBezTo>
                <a:close/>
                <a:moveTo>
                  <a:pt x="1966" y="175"/>
                </a:moveTo>
                <a:cubicBezTo>
                  <a:pt x="1962" y="175"/>
                  <a:pt x="1959" y="178"/>
                  <a:pt x="1959" y="182"/>
                </a:cubicBezTo>
                <a:cubicBezTo>
                  <a:pt x="1959" y="185"/>
                  <a:pt x="1962" y="188"/>
                  <a:pt x="1966" y="188"/>
                </a:cubicBezTo>
                <a:cubicBezTo>
                  <a:pt x="1970" y="188"/>
                  <a:pt x="1974" y="185"/>
                  <a:pt x="1974" y="182"/>
                </a:cubicBezTo>
                <a:cubicBezTo>
                  <a:pt x="1974" y="178"/>
                  <a:pt x="1970" y="175"/>
                  <a:pt x="1966" y="175"/>
                </a:cubicBezTo>
                <a:close/>
                <a:moveTo>
                  <a:pt x="1966" y="194"/>
                </a:moveTo>
                <a:cubicBezTo>
                  <a:pt x="1962" y="194"/>
                  <a:pt x="1959" y="197"/>
                  <a:pt x="1959" y="201"/>
                </a:cubicBezTo>
                <a:cubicBezTo>
                  <a:pt x="1959" y="205"/>
                  <a:pt x="1962" y="208"/>
                  <a:pt x="1966" y="208"/>
                </a:cubicBezTo>
                <a:cubicBezTo>
                  <a:pt x="1970" y="208"/>
                  <a:pt x="1974" y="205"/>
                  <a:pt x="1974" y="201"/>
                </a:cubicBezTo>
                <a:cubicBezTo>
                  <a:pt x="1974" y="197"/>
                  <a:pt x="1970" y="194"/>
                  <a:pt x="1966" y="194"/>
                </a:cubicBezTo>
                <a:close/>
                <a:moveTo>
                  <a:pt x="1966" y="214"/>
                </a:moveTo>
                <a:cubicBezTo>
                  <a:pt x="1962" y="214"/>
                  <a:pt x="1959" y="217"/>
                  <a:pt x="1959" y="220"/>
                </a:cubicBezTo>
                <a:cubicBezTo>
                  <a:pt x="1959" y="224"/>
                  <a:pt x="1962" y="227"/>
                  <a:pt x="1966" y="227"/>
                </a:cubicBezTo>
                <a:cubicBezTo>
                  <a:pt x="1970" y="227"/>
                  <a:pt x="1974" y="224"/>
                  <a:pt x="1974" y="220"/>
                </a:cubicBezTo>
                <a:cubicBezTo>
                  <a:pt x="1974" y="217"/>
                  <a:pt x="1970" y="214"/>
                  <a:pt x="1966" y="214"/>
                </a:cubicBezTo>
                <a:close/>
                <a:moveTo>
                  <a:pt x="1966" y="233"/>
                </a:moveTo>
                <a:cubicBezTo>
                  <a:pt x="1962" y="233"/>
                  <a:pt x="1959" y="236"/>
                  <a:pt x="1959" y="239"/>
                </a:cubicBezTo>
                <a:cubicBezTo>
                  <a:pt x="1959" y="243"/>
                  <a:pt x="1962" y="245"/>
                  <a:pt x="1966" y="245"/>
                </a:cubicBezTo>
                <a:cubicBezTo>
                  <a:pt x="1970" y="245"/>
                  <a:pt x="1974" y="243"/>
                  <a:pt x="1974" y="239"/>
                </a:cubicBezTo>
                <a:cubicBezTo>
                  <a:pt x="1974" y="236"/>
                  <a:pt x="1970" y="233"/>
                  <a:pt x="1966" y="233"/>
                </a:cubicBezTo>
                <a:close/>
                <a:moveTo>
                  <a:pt x="1966" y="252"/>
                </a:moveTo>
                <a:cubicBezTo>
                  <a:pt x="1962" y="252"/>
                  <a:pt x="1959" y="255"/>
                  <a:pt x="1959" y="258"/>
                </a:cubicBezTo>
                <a:cubicBezTo>
                  <a:pt x="1959" y="262"/>
                  <a:pt x="1962" y="265"/>
                  <a:pt x="1966" y="265"/>
                </a:cubicBezTo>
                <a:cubicBezTo>
                  <a:pt x="1970" y="265"/>
                  <a:pt x="1974" y="262"/>
                  <a:pt x="1974" y="258"/>
                </a:cubicBezTo>
                <a:cubicBezTo>
                  <a:pt x="1974" y="255"/>
                  <a:pt x="1970" y="252"/>
                  <a:pt x="1966" y="252"/>
                </a:cubicBezTo>
                <a:close/>
                <a:moveTo>
                  <a:pt x="1966" y="271"/>
                </a:moveTo>
                <a:cubicBezTo>
                  <a:pt x="1962" y="271"/>
                  <a:pt x="1959" y="274"/>
                  <a:pt x="1959" y="278"/>
                </a:cubicBezTo>
                <a:cubicBezTo>
                  <a:pt x="1959" y="282"/>
                  <a:pt x="1962" y="285"/>
                  <a:pt x="1966" y="285"/>
                </a:cubicBezTo>
                <a:cubicBezTo>
                  <a:pt x="1970" y="285"/>
                  <a:pt x="1974" y="282"/>
                  <a:pt x="1974" y="278"/>
                </a:cubicBezTo>
                <a:cubicBezTo>
                  <a:pt x="1974" y="274"/>
                  <a:pt x="1970" y="271"/>
                  <a:pt x="1966" y="271"/>
                </a:cubicBezTo>
                <a:close/>
                <a:moveTo>
                  <a:pt x="1988" y="155"/>
                </a:moveTo>
                <a:cubicBezTo>
                  <a:pt x="1984" y="155"/>
                  <a:pt x="1981" y="158"/>
                  <a:pt x="1981" y="162"/>
                </a:cubicBezTo>
                <a:cubicBezTo>
                  <a:pt x="1981" y="166"/>
                  <a:pt x="1984" y="169"/>
                  <a:pt x="1988" y="169"/>
                </a:cubicBezTo>
                <a:cubicBezTo>
                  <a:pt x="1993" y="169"/>
                  <a:pt x="1996" y="166"/>
                  <a:pt x="1996" y="162"/>
                </a:cubicBezTo>
                <a:cubicBezTo>
                  <a:pt x="1996" y="158"/>
                  <a:pt x="1993" y="155"/>
                  <a:pt x="1988" y="155"/>
                </a:cubicBezTo>
                <a:close/>
                <a:moveTo>
                  <a:pt x="2011" y="155"/>
                </a:moveTo>
                <a:cubicBezTo>
                  <a:pt x="2007" y="155"/>
                  <a:pt x="2004" y="158"/>
                  <a:pt x="2004" y="162"/>
                </a:cubicBezTo>
                <a:cubicBezTo>
                  <a:pt x="2004" y="166"/>
                  <a:pt x="2007" y="169"/>
                  <a:pt x="2011" y="169"/>
                </a:cubicBezTo>
                <a:cubicBezTo>
                  <a:pt x="2016" y="169"/>
                  <a:pt x="2019" y="166"/>
                  <a:pt x="2019" y="162"/>
                </a:cubicBezTo>
                <a:cubicBezTo>
                  <a:pt x="2019" y="158"/>
                  <a:pt x="2016" y="155"/>
                  <a:pt x="2011" y="155"/>
                </a:cubicBezTo>
                <a:close/>
                <a:moveTo>
                  <a:pt x="1988" y="175"/>
                </a:moveTo>
                <a:cubicBezTo>
                  <a:pt x="1984" y="175"/>
                  <a:pt x="1981" y="178"/>
                  <a:pt x="1981" y="182"/>
                </a:cubicBezTo>
                <a:cubicBezTo>
                  <a:pt x="1981" y="185"/>
                  <a:pt x="1984" y="188"/>
                  <a:pt x="1988" y="188"/>
                </a:cubicBezTo>
                <a:cubicBezTo>
                  <a:pt x="1993" y="188"/>
                  <a:pt x="1996" y="185"/>
                  <a:pt x="1996" y="182"/>
                </a:cubicBezTo>
                <a:cubicBezTo>
                  <a:pt x="1996" y="178"/>
                  <a:pt x="1993" y="175"/>
                  <a:pt x="1988" y="175"/>
                </a:cubicBezTo>
                <a:close/>
                <a:moveTo>
                  <a:pt x="2011" y="175"/>
                </a:moveTo>
                <a:cubicBezTo>
                  <a:pt x="2007" y="175"/>
                  <a:pt x="2004" y="178"/>
                  <a:pt x="2004" y="182"/>
                </a:cubicBezTo>
                <a:cubicBezTo>
                  <a:pt x="2004" y="185"/>
                  <a:pt x="2007" y="188"/>
                  <a:pt x="2011" y="188"/>
                </a:cubicBezTo>
                <a:cubicBezTo>
                  <a:pt x="2016" y="188"/>
                  <a:pt x="2019" y="185"/>
                  <a:pt x="2019" y="182"/>
                </a:cubicBezTo>
                <a:cubicBezTo>
                  <a:pt x="2019" y="178"/>
                  <a:pt x="2016" y="175"/>
                  <a:pt x="2011" y="175"/>
                </a:cubicBezTo>
                <a:close/>
                <a:moveTo>
                  <a:pt x="1988" y="194"/>
                </a:moveTo>
                <a:cubicBezTo>
                  <a:pt x="1984" y="194"/>
                  <a:pt x="1981" y="197"/>
                  <a:pt x="1981" y="201"/>
                </a:cubicBezTo>
                <a:cubicBezTo>
                  <a:pt x="1981" y="205"/>
                  <a:pt x="1984" y="208"/>
                  <a:pt x="1988" y="208"/>
                </a:cubicBezTo>
                <a:cubicBezTo>
                  <a:pt x="1993" y="208"/>
                  <a:pt x="1996" y="205"/>
                  <a:pt x="1996" y="201"/>
                </a:cubicBezTo>
                <a:cubicBezTo>
                  <a:pt x="1996" y="197"/>
                  <a:pt x="1993" y="194"/>
                  <a:pt x="1988" y="194"/>
                </a:cubicBezTo>
                <a:close/>
                <a:moveTo>
                  <a:pt x="2011" y="194"/>
                </a:moveTo>
                <a:cubicBezTo>
                  <a:pt x="2007" y="194"/>
                  <a:pt x="2004" y="197"/>
                  <a:pt x="2004" y="201"/>
                </a:cubicBezTo>
                <a:cubicBezTo>
                  <a:pt x="2004" y="205"/>
                  <a:pt x="2007" y="208"/>
                  <a:pt x="2011" y="208"/>
                </a:cubicBezTo>
                <a:cubicBezTo>
                  <a:pt x="2016" y="208"/>
                  <a:pt x="2019" y="205"/>
                  <a:pt x="2019" y="201"/>
                </a:cubicBezTo>
                <a:cubicBezTo>
                  <a:pt x="2019" y="197"/>
                  <a:pt x="2016" y="194"/>
                  <a:pt x="2011" y="194"/>
                </a:cubicBezTo>
                <a:close/>
                <a:moveTo>
                  <a:pt x="1988" y="214"/>
                </a:moveTo>
                <a:cubicBezTo>
                  <a:pt x="1984" y="214"/>
                  <a:pt x="1981" y="217"/>
                  <a:pt x="1981" y="220"/>
                </a:cubicBezTo>
                <a:cubicBezTo>
                  <a:pt x="1981" y="224"/>
                  <a:pt x="1984" y="227"/>
                  <a:pt x="1988" y="227"/>
                </a:cubicBezTo>
                <a:cubicBezTo>
                  <a:pt x="1993" y="227"/>
                  <a:pt x="1996" y="224"/>
                  <a:pt x="1996" y="220"/>
                </a:cubicBezTo>
                <a:cubicBezTo>
                  <a:pt x="1996" y="217"/>
                  <a:pt x="1993" y="214"/>
                  <a:pt x="1988" y="214"/>
                </a:cubicBezTo>
                <a:close/>
                <a:moveTo>
                  <a:pt x="2011" y="214"/>
                </a:moveTo>
                <a:cubicBezTo>
                  <a:pt x="2007" y="214"/>
                  <a:pt x="2004" y="217"/>
                  <a:pt x="2004" y="220"/>
                </a:cubicBezTo>
                <a:cubicBezTo>
                  <a:pt x="2004" y="224"/>
                  <a:pt x="2007" y="227"/>
                  <a:pt x="2011" y="227"/>
                </a:cubicBezTo>
                <a:cubicBezTo>
                  <a:pt x="2016" y="227"/>
                  <a:pt x="2019" y="224"/>
                  <a:pt x="2019" y="220"/>
                </a:cubicBezTo>
                <a:cubicBezTo>
                  <a:pt x="2019" y="217"/>
                  <a:pt x="2016" y="214"/>
                  <a:pt x="2011" y="214"/>
                </a:cubicBezTo>
                <a:close/>
                <a:moveTo>
                  <a:pt x="1988" y="233"/>
                </a:moveTo>
                <a:cubicBezTo>
                  <a:pt x="1984" y="233"/>
                  <a:pt x="1981" y="236"/>
                  <a:pt x="1981" y="239"/>
                </a:cubicBezTo>
                <a:cubicBezTo>
                  <a:pt x="1981" y="243"/>
                  <a:pt x="1984" y="245"/>
                  <a:pt x="1988" y="245"/>
                </a:cubicBezTo>
                <a:cubicBezTo>
                  <a:pt x="1993" y="245"/>
                  <a:pt x="1996" y="243"/>
                  <a:pt x="1996" y="239"/>
                </a:cubicBezTo>
                <a:cubicBezTo>
                  <a:pt x="1996" y="236"/>
                  <a:pt x="1993" y="233"/>
                  <a:pt x="1988" y="233"/>
                </a:cubicBezTo>
                <a:close/>
                <a:moveTo>
                  <a:pt x="2011" y="233"/>
                </a:moveTo>
                <a:cubicBezTo>
                  <a:pt x="2007" y="233"/>
                  <a:pt x="2004" y="236"/>
                  <a:pt x="2004" y="239"/>
                </a:cubicBezTo>
                <a:cubicBezTo>
                  <a:pt x="2004" y="243"/>
                  <a:pt x="2007" y="245"/>
                  <a:pt x="2011" y="245"/>
                </a:cubicBezTo>
                <a:cubicBezTo>
                  <a:pt x="2016" y="245"/>
                  <a:pt x="2019" y="243"/>
                  <a:pt x="2019" y="239"/>
                </a:cubicBezTo>
                <a:cubicBezTo>
                  <a:pt x="2019" y="236"/>
                  <a:pt x="2016" y="233"/>
                  <a:pt x="2011" y="233"/>
                </a:cubicBezTo>
                <a:close/>
                <a:moveTo>
                  <a:pt x="1988" y="252"/>
                </a:moveTo>
                <a:cubicBezTo>
                  <a:pt x="1984" y="252"/>
                  <a:pt x="1981" y="255"/>
                  <a:pt x="1981" y="258"/>
                </a:cubicBezTo>
                <a:cubicBezTo>
                  <a:pt x="1981" y="262"/>
                  <a:pt x="1984" y="265"/>
                  <a:pt x="1988" y="265"/>
                </a:cubicBezTo>
                <a:cubicBezTo>
                  <a:pt x="1993" y="265"/>
                  <a:pt x="1996" y="262"/>
                  <a:pt x="1996" y="258"/>
                </a:cubicBezTo>
                <a:cubicBezTo>
                  <a:pt x="1996" y="255"/>
                  <a:pt x="1993" y="252"/>
                  <a:pt x="1988" y="252"/>
                </a:cubicBezTo>
                <a:close/>
                <a:moveTo>
                  <a:pt x="2011" y="252"/>
                </a:moveTo>
                <a:cubicBezTo>
                  <a:pt x="2007" y="252"/>
                  <a:pt x="2004" y="255"/>
                  <a:pt x="2004" y="258"/>
                </a:cubicBezTo>
                <a:cubicBezTo>
                  <a:pt x="2004" y="262"/>
                  <a:pt x="2007" y="265"/>
                  <a:pt x="2011" y="265"/>
                </a:cubicBezTo>
                <a:cubicBezTo>
                  <a:pt x="2016" y="265"/>
                  <a:pt x="2019" y="262"/>
                  <a:pt x="2019" y="258"/>
                </a:cubicBezTo>
                <a:cubicBezTo>
                  <a:pt x="2019" y="255"/>
                  <a:pt x="2016" y="252"/>
                  <a:pt x="2011" y="252"/>
                </a:cubicBezTo>
                <a:close/>
                <a:moveTo>
                  <a:pt x="1988" y="271"/>
                </a:moveTo>
                <a:cubicBezTo>
                  <a:pt x="1984" y="271"/>
                  <a:pt x="1981" y="274"/>
                  <a:pt x="1981" y="278"/>
                </a:cubicBezTo>
                <a:cubicBezTo>
                  <a:pt x="1981" y="282"/>
                  <a:pt x="1984" y="285"/>
                  <a:pt x="1988" y="285"/>
                </a:cubicBezTo>
                <a:cubicBezTo>
                  <a:pt x="1993" y="285"/>
                  <a:pt x="1996" y="282"/>
                  <a:pt x="1996" y="278"/>
                </a:cubicBezTo>
                <a:cubicBezTo>
                  <a:pt x="1996" y="274"/>
                  <a:pt x="1993" y="271"/>
                  <a:pt x="1988" y="271"/>
                </a:cubicBezTo>
                <a:close/>
                <a:moveTo>
                  <a:pt x="2011" y="271"/>
                </a:moveTo>
                <a:cubicBezTo>
                  <a:pt x="2007" y="271"/>
                  <a:pt x="2004" y="274"/>
                  <a:pt x="2004" y="278"/>
                </a:cubicBezTo>
                <a:cubicBezTo>
                  <a:pt x="2004" y="282"/>
                  <a:pt x="2007" y="285"/>
                  <a:pt x="2011" y="285"/>
                </a:cubicBezTo>
                <a:cubicBezTo>
                  <a:pt x="2016" y="285"/>
                  <a:pt x="2019" y="282"/>
                  <a:pt x="2019" y="278"/>
                </a:cubicBezTo>
                <a:cubicBezTo>
                  <a:pt x="2019" y="274"/>
                  <a:pt x="2016" y="271"/>
                  <a:pt x="2011" y="271"/>
                </a:cubicBezTo>
                <a:close/>
                <a:moveTo>
                  <a:pt x="2033" y="155"/>
                </a:moveTo>
                <a:cubicBezTo>
                  <a:pt x="2029" y="155"/>
                  <a:pt x="2025" y="158"/>
                  <a:pt x="2025" y="162"/>
                </a:cubicBezTo>
                <a:cubicBezTo>
                  <a:pt x="2025" y="166"/>
                  <a:pt x="2029" y="169"/>
                  <a:pt x="2033" y="169"/>
                </a:cubicBezTo>
                <a:cubicBezTo>
                  <a:pt x="2037" y="169"/>
                  <a:pt x="2041" y="166"/>
                  <a:pt x="2041" y="162"/>
                </a:cubicBezTo>
                <a:cubicBezTo>
                  <a:pt x="2041" y="158"/>
                  <a:pt x="2037" y="155"/>
                  <a:pt x="2033" y="155"/>
                </a:cubicBezTo>
                <a:close/>
                <a:moveTo>
                  <a:pt x="2055" y="155"/>
                </a:moveTo>
                <a:cubicBezTo>
                  <a:pt x="2051" y="155"/>
                  <a:pt x="2047" y="158"/>
                  <a:pt x="2047" y="162"/>
                </a:cubicBezTo>
                <a:cubicBezTo>
                  <a:pt x="2047" y="166"/>
                  <a:pt x="2051" y="169"/>
                  <a:pt x="2055" y="169"/>
                </a:cubicBezTo>
                <a:cubicBezTo>
                  <a:pt x="2059" y="169"/>
                  <a:pt x="2063" y="166"/>
                  <a:pt x="2063" y="162"/>
                </a:cubicBezTo>
                <a:cubicBezTo>
                  <a:pt x="2063" y="158"/>
                  <a:pt x="2059" y="155"/>
                  <a:pt x="2055" y="155"/>
                </a:cubicBezTo>
                <a:close/>
                <a:moveTo>
                  <a:pt x="2033" y="175"/>
                </a:moveTo>
                <a:cubicBezTo>
                  <a:pt x="2029" y="175"/>
                  <a:pt x="2025" y="178"/>
                  <a:pt x="2025" y="182"/>
                </a:cubicBezTo>
                <a:cubicBezTo>
                  <a:pt x="2025" y="185"/>
                  <a:pt x="2029" y="188"/>
                  <a:pt x="2033" y="188"/>
                </a:cubicBezTo>
                <a:cubicBezTo>
                  <a:pt x="2037" y="188"/>
                  <a:pt x="2041" y="185"/>
                  <a:pt x="2041" y="182"/>
                </a:cubicBezTo>
                <a:cubicBezTo>
                  <a:pt x="2041" y="178"/>
                  <a:pt x="2037" y="175"/>
                  <a:pt x="2033" y="175"/>
                </a:cubicBezTo>
                <a:close/>
                <a:moveTo>
                  <a:pt x="2055" y="175"/>
                </a:moveTo>
                <a:cubicBezTo>
                  <a:pt x="2051" y="175"/>
                  <a:pt x="2047" y="178"/>
                  <a:pt x="2047" y="182"/>
                </a:cubicBezTo>
                <a:cubicBezTo>
                  <a:pt x="2047" y="185"/>
                  <a:pt x="2051" y="188"/>
                  <a:pt x="2055" y="188"/>
                </a:cubicBezTo>
                <a:cubicBezTo>
                  <a:pt x="2059" y="188"/>
                  <a:pt x="2063" y="185"/>
                  <a:pt x="2063" y="182"/>
                </a:cubicBezTo>
                <a:cubicBezTo>
                  <a:pt x="2063" y="178"/>
                  <a:pt x="2059" y="175"/>
                  <a:pt x="2055" y="175"/>
                </a:cubicBezTo>
                <a:close/>
                <a:moveTo>
                  <a:pt x="2033" y="194"/>
                </a:moveTo>
                <a:cubicBezTo>
                  <a:pt x="2029" y="194"/>
                  <a:pt x="2025" y="197"/>
                  <a:pt x="2025" y="201"/>
                </a:cubicBezTo>
                <a:cubicBezTo>
                  <a:pt x="2025" y="205"/>
                  <a:pt x="2029" y="208"/>
                  <a:pt x="2033" y="208"/>
                </a:cubicBezTo>
                <a:cubicBezTo>
                  <a:pt x="2037" y="208"/>
                  <a:pt x="2041" y="205"/>
                  <a:pt x="2041" y="201"/>
                </a:cubicBezTo>
                <a:cubicBezTo>
                  <a:pt x="2041" y="197"/>
                  <a:pt x="2037" y="194"/>
                  <a:pt x="2033" y="194"/>
                </a:cubicBezTo>
                <a:close/>
                <a:moveTo>
                  <a:pt x="2055" y="194"/>
                </a:moveTo>
                <a:cubicBezTo>
                  <a:pt x="2051" y="194"/>
                  <a:pt x="2047" y="197"/>
                  <a:pt x="2047" y="201"/>
                </a:cubicBezTo>
                <a:cubicBezTo>
                  <a:pt x="2047" y="205"/>
                  <a:pt x="2051" y="208"/>
                  <a:pt x="2055" y="208"/>
                </a:cubicBezTo>
                <a:cubicBezTo>
                  <a:pt x="2059" y="208"/>
                  <a:pt x="2063" y="205"/>
                  <a:pt x="2063" y="201"/>
                </a:cubicBezTo>
                <a:cubicBezTo>
                  <a:pt x="2063" y="197"/>
                  <a:pt x="2059" y="194"/>
                  <a:pt x="2055" y="194"/>
                </a:cubicBezTo>
                <a:close/>
                <a:moveTo>
                  <a:pt x="2033" y="214"/>
                </a:moveTo>
                <a:cubicBezTo>
                  <a:pt x="2029" y="214"/>
                  <a:pt x="2025" y="217"/>
                  <a:pt x="2025" y="220"/>
                </a:cubicBezTo>
                <a:cubicBezTo>
                  <a:pt x="2025" y="224"/>
                  <a:pt x="2029" y="227"/>
                  <a:pt x="2033" y="227"/>
                </a:cubicBezTo>
                <a:cubicBezTo>
                  <a:pt x="2037" y="227"/>
                  <a:pt x="2041" y="224"/>
                  <a:pt x="2041" y="220"/>
                </a:cubicBezTo>
                <a:cubicBezTo>
                  <a:pt x="2041" y="217"/>
                  <a:pt x="2037" y="214"/>
                  <a:pt x="2033" y="214"/>
                </a:cubicBezTo>
                <a:close/>
                <a:moveTo>
                  <a:pt x="2055" y="214"/>
                </a:moveTo>
                <a:cubicBezTo>
                  <a:pt x="2051" y="214"/>
                  <a:pt x="2047" y="217"/>
                  <a:pt x="2047" y="220"/>
                </a:cubicBezTo>
                <a:cubicBezTo>
                  <a:pt x="2047" y="224"/>
                  <a:pt x="2051" y="227"/>
                  <a:pt x="2055" y="227"/>
                </a:cubicBezTo>
                <a:cubicBezTo>
                  <a:pt x="2059" y="227"/>
                  <a:pt x="2063" y="224"/>
                  <a:pt x="2063" y="220"/>
                </a:cubicBezTo>
                <a:cubicBezTo>
                  <a:pt x="2063" y="217"/>
                  <a:pt x="2059" y="214"/>
                  <a:pt x="2055" y="214"/>
                </a:cubicBezTo>
                <a:close/>
                <a:moveTo>
                  <a:pt x="2033" y="233"/>
                </a:moveTo>
                <a:cubicBezTo>
                  <a:pt x="2029" y="233"/>
                  <a:pt x="2025" y="236"/>
                  <a:pt x="2025" y="239"/>
                </a:cubicBezTo>
                <a:cubicBezTo>
                  <a:pt x="2025" y="243"/>
                  <a:pt x="2029" y="245"/>
                  <a:pt x="2033" y="245"/>
                </a:cubicBezTo>
                <a:cubicBezTo>
                  <a:pt x="2037" y="245"/>
                  <a:pt x="2041" y="243"/>
                  <a:pt x="2041" y="239"/>
                </a:cubicBezTo>
                <a:cubicBezTo>
                  <a:pt x="2041" y="236"/>
                  <a:pt x="2037" y="233"/>
                  <a:pt x="2033" y="233"/>
                </a:cubicBezTo>
                <a:close/>
                <a:moveTo>
                  <a:pt x="2055" y="233"/>
                </a:moveTo>
                <a:cubicBezTo>
                  <a:pt x="2051" y="233"/>
                  <a:pt x="2047" y="236"/>
                  <a:pt x="2047" y="239"/>
                </a:cubicBezTo>
                <a:cubicBezTo>
                  <a:pt x="2047" y="243"/>
                  <a:pt x="2051" y="245"/>
                  <a:pt x="2055" y="245"/>
                </a:cubicBezTo>
                <a:cubicBezTo>
                  <a:pt x="2059" y="245"/>
                  <a:pt x="2063" y="243"/>
                  <a:pt x="2063" y="239"/>
                </a:cubicBezTo>
                <a:cubicBezTo>
                  <a:pt x="2063" y="236"/>
                  <a:pt x="2059" y="233"/>
                  <a:pt x="2055" y="233"/>
                </a:cubicBezTo>
                <a:close/>
                <a:moveTo>
                  <a:pt x="2033" y="252"/>
                </a:moveTo>
                <a:cubicBezTo>
                  <a:pt x="2029" y="252"/>
                  <a:pt x="2025" y="255"/>
                  <a:pt x="2025" y="258"/>
                </a:cubicBezTo>
                <a:cubicBezTo>
                  <a:pt x="2025" y="262"/>
                  <a:pt x="2029" y="265"/>
                  <a:pt x="2033" y="265"/>
                </a:cubicBezTo>
                <a:cubicBezTo>
                  <a:pt x="2037" y="265"/>
                  <a:pt x="2041" y="262"/>
                  <a:pt x="2041" y="258"/>
                </a:cubicBezTo>
                <a:cubicBezTo>
                  <a:pt x="2041" y="255"/>
                  <a:pt x="2037" y="252"/>
                  <a:pt x="2033" y="252"/>
                </a:cubicBezTo>
                <a:close/>
                <a:moveTo>
                  <a:pt x="2055" y="252"/>
                </a:moveTo>
                <a:cubicBezTo>
                  <a:pt x="2051" y="252"/>
                  <a:pt x="2047" y="255"/>
                  <a:pt x="2047" y="258"/>
                </a:cubicBezTo>
                <a:cubicBezTo>
                  <a:pt x="2047" y="262"/>
                  <a:pt x="2051" y="265"/>
                  <a:pt x="2055" y="265"/>
                </a:cubicBezTo>
                <a:cubicBezTo>
                  <a:pt x="2059" y="265"/>
                  <a:pt x="2063" y="262"/>
                  <a:pt x="2063" y="258"/>
                </a:cubicBezTo>
                <a:cubicBezTo>
                  <a:pt x="2063" y="255"/>
                  <a:pt x="2059" y="252"/>
                  <a:pt x="2055" y="252"/>
                </a:cubicBezTo>
                <a:close/>
                <a:moveTo>
                  <a:pt x="2033" y="271"/>
                </a:moveTo>
                <a:cubicBezTo>
                  <a:pt x="2029" y="271"/>
                  <a:pt x="2025" y="274"/>
                  <a:pt x="2025" y="278"/>
                </a:cubicBezTo>
                <a:cubicBezTo>
                  <a:pt x="2025" y="282"/>
                  <a:pt x="2029" y="285"/>
                  <a:pt x="2033" y="285"/>
                </a:cubicBezTo>
                <a:cubicBezTo>
                  <a:pt x="2037" y="285"/>
                  <a:pt x="2041" y="282"/>
                  <a:pt x="2041" y="278"/>
                </a:cubicBezTo>
                <a:cubicBezTo>
                  <a:pt x="2041" y="274"/>
                  <a:pt x="2037" y="271"/>
                  <a:pt x="2033" y="271"/>
                </a:cubicBezTo>
                <a:close/>
                <a:moveTo>
                  <a:pt x="2055" y="271"/>
                </a:moveTo>
                <a:cubicBezTo>
                  <a:pt x="2051" y="271"/>
                  <a:pt x="2047" y="274"/>
                  <a:pt x="2047" y="278"/>
                </a:cubicBezTo>
                <a:cubicBezTo>
                  <a:pt x="2047" y="282"/>
                  <a:pt x="2051" y="285"/>
                  <a:pt x="2055" y="285"/>
                </a:cubicBezTo>
                <a:cubicBezTo>
                  <a:pt x="2059" y="285"/>
                  <a:pt x="2063" y="282"/>
                  <a:pt x="2063" y="278"/>
                </a:cubicBezTo>
                <a:cubicBezTo>
                  <a:pt x="2063" y="274"/>
                  <a:pt x="2059" y="271"/>
                  <a:pt x="2055" y="271"/>
                </a:cubicBezTo>
                <a:close/>
                <a:moveTo>
                  <a:pt x="2077" y="155"/>
                </a:moveTo>
                <a:cubicBezTo>
                  <a:pt x="2073" y="155"/>
                  <a:pt x="2069" y="158"/>
                  <a:pt x="2069" y="162"/>
                </a:cubicBezTo>
                <a:cubicBezTo>
                  <a:pt x="2069" y="166"/>
                  <a:pt x="2073" y="169"/>
                  <a:pt x="2077" y="169"/>
                </a:cubicBezTo>
                <a:cubicBezTo>
                  <a:pt x="2081" y="169"/>
                  <a:pt x="2085" y="166"/>
                  <a:pt x="2085" y="162"/>
                </a:cubicBezTo>
                <a:cubicBezTo>
                  <a:pt x="2085" y="158"/>
                  <a:pt x="2081" y="155"/>
                  <a:pt x="2077" y="155"/>
                </a:cubicBezTo>
                <a:close/>
                <a:moveTo>
                  <a:pt x="2100" y="155"/>
                </a:moveTo>
                <a:cubicBezTo>
                  <a:pt x="2096" y="155"/>
                  <a:pt x="2092" y="158"/>
                  <a:pt x="2092" y="162"/>
                </a:cubicBezTo>
                <a:cubicBezTo>
                  <a:pt x="2092" y="166"/>
                  <a:pt x="2096" y="169"/>
                  <a:pt x="2100" y="169"/>
                </a:cubicBezTo>
                <a:cubicBezTo>
                  <a:pt x="2104" y="169"/>
                  <a:pt x="2108" y="166"/>
                  <a:pt x="2108" y="162"/>
                </a:cubicBezTo>
                <a:cubicBezTo>
                  <a:pt x="2108" y="158"/>
                  <a:pt x="2104" y="155"/>
                  <a:pt x="2100" y="155"/>
                </a:cubicBezTo>
                <a:close/>
                <a:moveTo>
                  <a:pt x="2077" y="175"/>
                </a:moveTo>
                <a:cubicBezTo>
                  <a:pt x="2073" y="175"/>
                  <a:pt x="2069" y="178"/>
                  <a:pt x="2069" y="182"/>
                </a:cubicBezTo>
                <a:cubicBezTo>
                  <a:pt x="2069" y="185"/>
                  <a:pt x="2073" y="188"/>
                  <a:pt x="2077" y="188"/>
                </a:cubicBezTo>
                <a:cubicBezTo>
                  <a:pt x="2081" y="188"/>
                  <a:pt x="2085" y="185"/>
                  <a:pt x="2085" y="182"/>
                </a:cubicBezTo>
                <a:cubicBezTo>
                  <a:pt x="2085" y="178"/>
                  <a:pt x="2081" y="175"/>
                  <a:pt x="2077" y="175"/>
                </a:cubicBezTo>
                <a:close/>
                <a:moveTo>
                  <a:pt x="2100" y="175"/>
                </a:moveTo>
                <a:cubicBezTo>
                  <a:pt x="2096" y="175"/>
                  <a:pt x="2092" y="178"/>
                  <a:pt x="2092" y="182"/>
                </a:cubicBezTo>
                <a:cubicBezTo>
                  <a:pt x="2092" y="185"/>
                  <a:pt x="2096" y="188"/>
                  <a:pt x="2100" y="188"/>
                </a:cubicBezTo>
                <a:cubicBezTo>
                  <a:pt x="2104" y="188"/>
                  <a:pt x="2108" y="185"/>
                  <a:pt x="2108" y="182"/>
                </a:cubicBezTo>
                <a:cubicBezTo>
                  <a:pt x="2108" y="178"/>
                  <a:pt x="2104" y="175"/>
                  <a:pt x="2100" y="175"/>
                </a:cubicBezTo>
                <a:close/>
                <a:moveTo>
                  <a:pt x="2077" y="194"/>
                </a:moveTo>
                <a:cubicBezTo>
                  <a:pt x="2073" y="194"/>
                  <a:pt x="2069" y="197"/>
                  <a:pt x="2069" y="201"/>
                </a:cubicBezTo>
                <a:cubicBezTo>
                  <a:pt x="2069" y="205"/>
                  <a:pt x="2073" y="208"/>
                  <a:pt x="2077" y="208"/>
                </a:cubicBezTo>
                <a:cubicBezTo>
                  <a:pt x="2081" y="208"/>
                  <a:pt x="2085" y="205"/>
                  <a:pt x="2085" y="201"/>
                </a:cubicBezTo>
                <a:cubicBezTo>
                  <a:pt x="2085" y="197"/>
                  <a:pt x="2081" y="194"/>
                  <a:pt x="2077" y="194"/>
                </a:cubicBezTo>
                <a:close/>
                <a:moveTo>
                  <a:pt x="2100" y="194"/>
                </a:moveTo>
                <a:cubicBezTo>
                  <a:pt x="2096" y="194"/>
                  <a:pt x="2092" y="197"/>
                  <a:pt x="2092" y="201"/>
                </a:cubicBezTo>
                <a:cubicBezTo>
                  <a:pt x="2092" y="205"/>
                  <a:pt x="2096" y="208"/>
                  <a:pt x="2100" y="208"/>
                </a:cubicBezTo>
                <a:cubicBezTo>
                  <a:pt x="2104" y="208"/>
                  <a:pt x="2108" y="205"/>
                  <a:pt x="2108" y="201"/>
                </a:cubicBezTo>
                <a:cubicBezTo>
                  <a:pt x="2108" y="197"/>
                  <a:pt x="2104" y="194"/>
                  <a:pt x="2100" y="194"/>
                </a:cubicBezTo>
                <a:close/>
                <a:moveTo>
                  <a:pt x="2077" y="214"/>
                </a:moveTo>
                <a:cubicBezTo>
                  <a:pt x="2073" y="214"/>
                  <a:pt x="2069" y="217"/>
                  <a:pt x="2069" y="220"/>
                </a:cubicBezTo>
                <a:cubicBezTo>
                  <a:pt x="2069" y="224"/>
                  <a:pt x="2073" y="227"/>
                  <a:pt x="2077" y="227"/>
                </a:cubicBezTo>
                <a:cubicBezTo>
                  <a:pt x="2081" y="227"/>
                  <a:pt x="2085" y="224"/>
                  <a:pt x="2085" y="220"/>
                </a:cubicBezTo>
                <a:cubicBezTo>
                  <a:pt x="2085" y="217"/>
                  <a:pt x="2081" y="214"/>
                  <a:pt x="2077" y="214"/>
                </a:cubicBezTo>
                <a:close/>
                <a:moveTo>
                  <a:pt x="2100" y="214"/>
                </a:moveTo>
                <a:cubicBezTo>
                  <a:pt x="2096" y="214"/>
                  <a:pt x="2092" y="217"/>
                  <a:pt x="2092" y="220"/>
                </a:cubicBezTo>
                <a:cubicBezTo>
                  <a:pt x="2092" y="224"/>
                  <a:pt x="2096" y="227"/>
                  <a:pt x="2100" y="227"/>
                </a:cubicBezTo>
                <a:cubicBezTo>
                  <a:pt x="2104" y="227"/>
                  <a:pt x="2108" y="224"/>
                  <a:pt x="2108" y="220"/>
                </a:cubicBezTo>
                <a:cubicBezTo>
                  <a:pt x="2108" y="217"/>
                  <a:pt x="2104" y="214"/>
                  <a:pt x="2100" y="214"/>
                </a:cubicBezTo>
                <a:close/>
                <a:moveTo>
                  <a:pt x="2077" y="233"/>
                </a:moveTo>
                <a:cubicBezTo>
                  <a:pt x="2073" y="233"/>
                  <a:pt x="2069" y="236"/>
                  <a:pt x="2069" y="239"/>
                </a:cubicBezTo>
                <a:cubicBezTo>
                  <a:pt x="2069" y="243"/>
                  <a:pt x="2073" y="245"/>
                  <a:pt x="2077" y="245"/>
                </a:cubicBezTo>
                <a:cubicBezTo>
                  <a:pt x="2081" y="245"/>
                  <a:pt x="2085" y="243"/>
                  <a:pt x="2085" y="239"/>
                </a:cubicBezTo>
                <a:cubicBezTo>
                  <a:pt x="2085" y="236"/>
                  <a:pt x="2081" y="233"/>
                  <a:pt x="2077" y="233"/>
                </a:cubicBezTo>
                <a:close/>
                <a:moveTo>
                  <a:pt x="2100" y="233"/>
                </a:moveTo>
                <a:cubicBezTo>
                  <a:pt x="2096" y="233"/>
                  <a:pt x="2092" y="236"/>
                  <a:pt x="2092" y="239"/>
                </a:cubicBezTo>
                <a:cubicBezTo>
                  <a:pt x="2092" y="243"/>
                  <a:pt x="2096" y="245"/>
                  <a:pt x="2100" y="245"/>
                </a:cubicBezTo>
                <a:cubicBezTo>
                  <a:pt x="2104" y="245"/>
                  <a:pt x="2108" y="243"/>
                  <a:pt x="2108" y="239"/>
                </a:cubicBezTo>
                <a:cubicBezTo>
                  <a:pt x="2108" y="236"/>
                  <a:pt x="2104" y="233"/>
                  <a:pt x="2100" y="233"/>
                </a:cubicBezTo>
                <a:close/>
                <a:moveTo>
                  <a:pt x="2077" y="252"/>
                </a:moveTo>
                <a:cubicBezTo>
                  <a:pt x="2073" y="252"/>
                  <a:pt x="2069" y="255"/>
                  <a:pt x="2069" y="258"/>
                </a:cubicBezTo>
                <a:cubicBezTo>
                  <a:pt x="2069" y="262"/>
                  <a:pt x="2073" y="265"/>
                  <a:pt x="2077" y="265"/>
                </a:cubicBezTo>
                <a:cubicBezTo>
                  <a:pt x="2081" y="265"/>
                  <a:pt x="2085" y="262"/>
                  <a:pt x="2085" y="258"/>
                </a:cubicBezTo>
                <a:cubicBezTo>
                  <a:pt x="2085" y="255"/>
                  <a:pt x="2081" y="252"/>
                  <a:pt x="2077" y="252"/>
                </a:cubicBezTo>
                <a:close/>
                <a:moveTo>
                  <a:pt x="2100" y="252"/>
                </a:moveTo>
                <a:cubicBezTo>
                  <a:pt x="2096" y="252"/>
                  <a:pt x="2092" y="255"/>
                  <a:pt x="2092" y="258"/>
                </a:cubicBezTo>
                <a:cubicBezTo>
                  <a:pt x="2092" y="262"/>
                  <a:pt x="2096" y="265"/>
                  <a:pt x="2100" y="265"/>
                </a:cubicBezTo>
                <a:cubicBezTo>
                  <a:pt x="2104" y="265"/>
                  <a:pt x="2108" y="262"/>
                  <a:pt x="2108" y="258"/>
                </a:cubicBezTo>
                <a:cubicBezTo>
                  <a:pt x="2108" y="255"/>
                  <a:pt x="2104" y="252"/>
                  <a:pt x="2100" y="252"/>
                </a:cubicBezTo>
                <a:close/>
                <a:moveTo>
                  <a:pt x="2077" y="271"/>
                </a:moveTo>
                <a:cubicBezTo>
                  <a:pt x="2073" y="271"/>
                  <a:pt x="2069" y="274"/>
                  <a:pt x="2069" y="278"/>
                </a:cubicBezTo>
                <a:cubicBezTo>
                  <a:pt x="2069" y="282"/>
                  <a:pt x="2073" y="285"/>
                  <a:pt x="2077" y="285"/>
                </a:cubicBezTo>
                <a:cubicBezTo>
                  <a:pt x="2081" y="285"/>
                  <a:pt x="2085" y="282"/>
                  <a:pt x="2085" y="278"/>
                </a:cubicBezTo>
                <a:cubicBezTo>
                  <a:pt x="2085" y="274"/>
                  <a:pt x="2081" y="271"/>
                  <a:pt x="2077" y="271"/>
                </a:cubicBezTo>
                <a:close/>
                <a:moveTo>
                  <a:pt x="2100" y="271"/>
                </a:moveTo>
                <a:cubicBezTo>
                  <a:pt x="2096" y="271"/>
                  <a:pt x="2092" y="274"/>
                  <a:pt x="2092" y="278"/>
                </a:cubicBezTo>
                <a:cubicBezTo>
                  <a:pt x="2092" y="282"/>
                  <a:pt x="2096" y="285"/>
                  <a:pt x="2100" y="285"/>
                </a:cubicBezTo>
                <a:cubicBezTo>
                  <a:pt x="2104" y="285"/>
                  <a:pt x="2108" y="282"/>
                  <a:pt x="2108" y="278"/>
                </a:cubicBezTo>
                <a:cubicBezTo>
                  <a:pt x="2108" y="274"/>
                  <a:pt x="2104" y="271"/>
                  <a:pt x="2100" y="271"/>
                </a:cubicBezTo>
                <a:close/>
                <a:moveTo>
                  <a:pt x="2122" y="155"/>
                </a:moveTo>
                <a:cubicBezTo>
                  <a:pt x="2118" y="155"/>
                  <a:pt x="2115" y="158"/>
                  <a:pt x="2115" y="162"/>
                </a:cubicBezTo>
                <a:cubicBezTo>
                  <a:pt x="2115" y="166"/>
                  <a:pt x="2118" y="169"/>
                  <a:pt x="2122" y="169"/>
                </a:cubicBezTo>
                <a:cubicBezTo>
                  <a:pt x="2126" y="169"/>
                  <a:pt x="2129" y="166"/>
                  <a:pt x="2129" y="162"/>
                </a:cubicBezTo>
                <a:cubicBezTo>
                  <a:pt x="2129" y="158"/>
                  <a:pt x="2126" y="155"/>
                  <a:pt x="2122" y="155"/>
                </a:cubicBezTo>
                <a:close/>
                <a:moveTo>
                  <a:pt x="2144" y="155"/>
                </a:moveTo>
                <a:cubicBezTo>
                  <a:pt x="2140" y="155"/>
                  <a:pt x="2136" y="158"/>
                  <a:pt x="2136" y="162"/>
                </a:cubicBezTo>
                <a:cubicBezTo>
                  <a:pt x="2136" y="166"/>
                  <a:pt x="2140" y="169"/>
                  <a:pt x="2144" y="169"/>
                </a:cubicBezTo>
                <a:cubicBezTo>
                  <a:pt x="2148" y="169"/>
                  <a:pt x="2152" y="166"/>
                  <a:pt x="2152" y="162"/>
                </a:cubicBezTo>
                <a:cubicBezTo>
                  <a:pt x="2152" y="158"/>
                  <a:pt x="2148" y="155"/>
                  <a:pt x="2144" y="155"/>
                </a:cubicBezTo>
                <a:close/>
                <a:moveTo>
                  <a:pt x="2122" y="175"/>
                </a:moveTo>
                <a:cubicBezTo>
                  <a:pt x="2118" y="175"/>
                  <a:pt x="2115" y="178"/>
                  <a:pt x="2115" y="182"/>
                </a:cubicBezTo>
                <a:cubicBezTo>
                  <a:pt x="2115" y="185"/>
                  <a:pt x="2118" y="188"/>
                  <a:pt x="2122" y="188"/>
                </a:cubicBezTo>
                <a:cubicBezTo>
                  <a:pt x="2126" y="188"/>
                  <a:pt x="2129" y="185"/>
                  <a:pt x="2129" y="182"/>
                </a:cubicBezTo>
                <a:cubicBezTo>
                  <a:pt x="2129" y="178"/>
                  <a:pt x="2126" y="175"/>
                  <a:pt x="2122" y="175"/>
                </a:cubicBezTo>
                <a:close/>
                <a:moveTo>
                  <a:pt x="2144" y="175"/>
                </a:moveTo>
                <a:cubicBezTo>
                  <a:pt x="2140" y="175"/>
                  <a:pt x="2136" y="178"/>
                  <a:pt x="2136" y="182"/>
                </a:cubicBezTo>
                <a:cubicBezTo>
                  <a:pt x="2136" y="185"/>
                  <a:pt x="2140" y="188"/>
                  <a:pt x="2144" y="188"/>
                </a:cubicBezTo>
                <a:cubicBezTo>
                  <a:pt x="2148" y="188"/>
                  <a:pt x="2152" y="185"/>
                  <a:pt x="2152" y="182"/>
                </a:cubicBezTo>
                <a:cubicBezTo>
                  <a:pt x="2152" y="178"/>
                  <a:pt x="2148" y="175"/>
                  <a:pt x="2144" y="175"/>
                </a:cubicBezTo>
                <a:close/>
                <a:moveTo>
                  <a:pt x="2122" y="194"/>
                </a:moveTo>
                <a:cubicBezTo>
                  <a:pt x="2118" y="194"/>
                  <a:pt x="2115" y="197"/>
                  <a:pt x="2115" y="201"/>
                </a:cubicBezTo>
                <a:cubicBezTo>
                  <a:pt x="2115" y="205"/>
                  <a:pt x="2118" y="208"/>
                  <a:pt x="2122" y="208"/>
                </a:cubicBezTo>
                <a:cubicBezTo>
                  <a:pt x="2126" y="208"/>
                  <a:pt x="2129" y="205"/>
                  <a:pt x="2129" y="201"/>
                </a:cubicBezTo>
                <a:cubicBezTo>
                  <a:pt x="2129" y="197"/>
                  <a:pt x="2126" y="194"/>
                  <a:pt x="2122" y="194"/>
                </a:cubicBezTo>
                <a:close/>
                <a:moveTo>
                  <a:pt x="2144" y="194"/>
                </a:moveTo>
                <a:cubicBezTo>
                  <a:pt x="2140" y="194"/>
                  <a:pt x="2136" y="197"/>
                  <a:pt x="2136" y="201"/>
                </a:cubicBezTo>
                <a:cubicBezTo>
                  <a:pt x="2136" y="205"/>
                  <a:pt x="2140" y="208"/>
                  <a:pt x="2144" y="208"/>
                </a:cubicBezTo>
                <a:cubicBezTo>
                  <a:pt x="2148" y="208"/>
                  <a:pt x="2152" y="205"/>
                  <a:pt x="2152" y="201"/>
                </a:cubicBezTo>
                <a:cubicBezTo>
                  <a:pt x="2152" y="197"/>
                  <a:pt x="2148" y="194"/>
                  <a:pt x="2144" y="194"/>
                </a:cubicBezTo>
                <a:close/>
                <a:moveTo>
                  <a:pt x="2122" y="214"/>
                </a:moveTo>
                <a:cubicBezTo>
                  <a:pt x="2118" y="214"/>
                  <a:pt x="2115" y="217"/>
                  <a:pt x="2115" y="220"/>
                </a:cubicBezTo>
                <a:cubicBezTo>
                  <a:pt x="2115" y="224"/>
                  <a:pt x="2118" y="227"/>
                  <a:pt x="2122" y="227"/>
                </a:cubicBezTo>
                <a:cubicBezTo>
                  <a:pt x="2126" y="227"/>
                  <a:pt x="2129" y="224"/>
                  <a:pt x="2129" y="220"/>
                </a:cubicBezTo>
                <a:cubicBezTo>
                  <a:pt x="2129" y="217"/>
                  <a:pt x="2126" y="214"/>
                  <a:pt x="2122" y="214"/>
                </a:cubicBezTo>
                <a:close/>
                <a:moveTo>
                  <a:pt x="2144" y="214"/>
                </a:moveTo>
                <a:cubicBezTo>
                  <a:pt x="2140" y="214"/>
                  <a:pt x="2136" y="217"/>
                  <a:pt x="2136" y="220"/>
                </a:cubicBezTo>
                <a:cubicBezTo>
                  <a:pt x="2136" y="224"/>
                  <a:pt x="2140" y="227"/>
                  <a:pt x="2144" y="227"/>
                </a:cubicBezTo>
                <a:cubicBezTo>
                  <a:pt x="2148" y="227"/>
                  <a:pt x="2152" y="224"/>
                  <a:pt x="2152" y="220"/>
                </a:cubicBezTo>
                <a:cubicBezTo>
                  <a:pt x="2152" y="217"/>
                  <a:pt x="2148" y="214"/>
                  <a:pt x="2144" y="214"/>
                </a:cubicBezTo>
                <a:close/>
                <a:moveTo>
                  <a:pt x="2122" y="233"/>
                </a:moveTo>
                <a:cubicBezTo>
                  <a:pt x="2118" y="233"/>
                  <a:pt x="2115" y="236"/>
                  <a:pt x="2115" y="239"/>
                </a:cubicBezTo>
                <a:cubicBezTo>
                  <a:pt x="2115" y="243"/>
                  <a:pt x="2118" y="245"/>
                  <a:pt x="2122" y="245"/>
                </a:cubicBezTo>
                <a:cubicBezTo>
                  <a:pt x="2126" y="245"/>
                  <a:pt x="2129" y="243"/>
                  <a:pt x="2129" y="239"/>
                </a:cubicBezTo>
                <a:cubicBezTo>
                  <a:pt x="2129" y="236"/>
                  <a:pt x="2126" y="233"/>
                  <a:pt x="2122" y="233"/>
                </a:cubicBezTo>
                <a:close/>
                <a:moveTo>
                  <a:pt x="2144" y="233"/>
                </a:moveTo>
                <a:cubicBezTo>
                  <a:pt x="2140" y="233"/>
                  <a:pt x="2136" y="236"/>
                  <a:pt x="2136" y="239"/>
                </a:cubicBezTo>
                <a:cubicBezTo>
                  <a:pt x="2136" y="243"/>
                  <a:pt x="2140" y="245"/>
                  <a:pt x="2144" y="245"/>
                </a:cubicBezTo>
                <a:cubicBezTo>
                  <a:pt x="2148" y="245"/>
                  <a:pt x="2152" y="243"/>
                  <a:pt x="2152" y="239"/>
                </a:cubicBezTo>
                <a:cubicBezTo>
                  <a:pt x="2152" y="236"/>
                  <a:pt x="2148" y="233"/>
                  <a:pt x="2144" y="233"/>
                </a:cubicBezTo>
                <a:close/>
                <a:moveTo>
                  <a:pt x="2122" y="252"/>
                </a:moveTo>
                <a:cubicBezTo>
                  <a:pt x="2118" y="252"/>
                  <a:pt x="2115" y="255"/>
                  <a:pt x="2115" y="258"/>
                </a:cubicBezTo>
                <a:cubicBezTo>
                  <a:pt x="2115" y="262"/>
                  <a:pt x="2118" y="265"/>
                  <a:pt x="2122" y="265"/>
                </a:cubicBezTo>
                <a:cubicBezTo>
                  <a:pt x="2126" y="265"/>
                  <a:pt x="2129" y="262"/>
                  <a:pt x="2129" y="258"/>
                </a:cubicBezTo>
                <a:cubicBezTo>
                  <a:pt x="2129" y="255"/>
                  <a:pt x="2126" y="252"/>
                  <a:pt x="2122" y="252"/>
                </a:cubicBezTo>
                <a:close/>
                <a:moveTo>
                  <a:pt x="2144" y="252"/>
                </a:moveTo>
                <a:cubicBezTo>
                  <a:pt x="2140" y="252"/>
                  <a:pt x="2136" y="255"/>
                  <a:pt x="2136" y="258"/>
                </a:cubicBezTo>
                <a:cubicBezTo>
                  <a:pt x="2136" y="262"/>
                  <a:pt x="2140" y="265"/>
                  <a:pt x="2144" y="265"/>
                </a:cubicBezTo>
                <a:cubicBezTo>
                  <a:pt x="2148" y="265"/>
                  <a:pt x="2152" y="262"/>
                  <a:pt x="2152" y="258"/>
                </a:cubicBezTo>
                <a:cubicBezTo>
                  <a:pt x="2152" y="255"/>
                  <a:pt x="2148" y="252"/>
                  <a:pt x="2144" y="252"/>
                </a:cubicBezTo>
                <a:close/>
                <a:moveTo>
                  <a:pt x="2122" y="271"/>
                </a:moveTo>
                <a:cubicBezTo>
                  <a:pt x="2118" y="271"/>
                  <a:pt x="2115" y="274"/>
                  <a:pt x="2115" y="278"/>
                </a:cubicBezTo>
                <a:cubicBezTo>
                  <a:pt x="2115" y="282"/>
                  <a:pt x="2118" y="285"/>
                  <a:pt x="2122" y="285"/>
                </a:cubicBezTo>
                <a:cubicBezTo>
                  <a:pt x="2126" y="285"/>
                  <a:pt x="2129" y="282"/>
                  <a:pt x="2129" y="278"/>
                </a:cubicBezTo>
                <a:cubicBezTo>
                  <a:pt x="2129" y="274"/>
                  <a:pt x="2126" y="271"/>
                  <a:pt x="2122" y="271"/>
                </a:cubicBezTo>
                <a:close/>
                <a:moveTo>
                  <a:pt x="2144" y="271"/>
                </a:moveTo>
                <a:cubicBezTo>
                  <a:pt x="2140" y="271"/>
                  <a:pt x="2136" y="274"/>
                  <a:pt x="2136" y="278"/>
                </a:cubicBezTo>
                <a:cubicBezTo>
                  <a:pt x="2136" y="282"/>
                  <a:pt x="2140" y="285"/>
                  <a:pt x="2144" y="285"/>
                </a:cubicBezTo>
                <a:cubicBezTo>
                  <a:pt x="2148" y="285"/>
                  <a:pt x="2152" y="282"/>
                  <a:pt x="2152" y="278"/>
                </a:cubicBezTo>
                <a:cubicBezTo>
                  <a:pt x="2152" y="274"/>
                  <a:pt x="2148" y="271"/>
                  <a:pt x="2144" y="271"/>
                </a:cubicBezTo>
                <a:close/>
                <a:moveTo>
                  <a:pt x="2166" y="155"/>
                </a:moveTo>
                <a:cubicBezTo>
                  <a:pt x="2162" y="155"/>
                  <a:pt x="2158" y="158"/>
                  <a:pt x="2158" y="162"/>
                </a:cubicBezTo>
                <a:cubicBezTo>
                  <a:pt x="2158" y="166"/>
                  <a:pt x="2162" y="169"/>
                  <a:pt x="2166" y="169"/>
                </a:cubicBezTo>
                <a:cubicBezTo>
                  <a:pt x="2170" y="169"/>
                  <a:pt x="2174" y="166"/>
                  <a:pt x="2174" y="162"/>
                </a:cubicBezTo>
                <a:cubicBezTo>
                  <a:pt x="2174" y="158"/>
                  <a:pt x="2170" y="155"/>
                  <a:pt x="2166" y="155"/>
                </a:cubicBezTo>
                <a:close/>
                <a:moveTo>
                  <a:pt x="2189" y="155"/>
                </a:moveTo>
                <a:cubicBezTo>
                  <a:pt x="2185" y="155"/>
                  <a:pt x="2181" y="158"/>
                  <a:pt x="2181" y="162"/>
                </a:cubicBezTo>
                <a:cubicBezTo>
                  <a:pt x="2181" y="166"/>
                  <a:pt x="2185" y="169"/>
                  <a:pt x="2189" y="169"/>
                </a:cubicBezTo>
                <a:cubicBezTo>
                  <a:pt x="2193" y="169"/>
                  <a:pt x="2197" y="166"/>
                  <a:pt x="2197" y="162"/>
                </a:cubicBezTo>
                <a:cubicBezTo>
                  <a:pt x="2197" y="158"/>
                  <a:pt x="2193" y="155"/>
                  <a:pt x="2189" y="155"/>
                </a:cubicBezTo>
                <a:close/>
                <a:moveTo>
                  <a:pt x="2166" y="175"/>
                </a:moveTo>
                <a:cubicBezTo>
                  <a:pt x="2162" y="175"/>
                  <a:pt x="2158" y="178"/>
                  <a:pt x="2158" y="182"/>
                </a:cubicBezTo>
                <a:cubicBezTo>
                  <a:pt x="2158" y="185"/>
                  <a:pt x="2162" y="188"/>
                  <a:pt x="2166" y="188"/>
                </a:cubicBezTo>
                <a:cubicBezTo>
                  <a:pt x="2170" y="188"/>
                  <a:pt x="2174" y="185"/>
                  <a:pt x="2174" y="182"/>
                </a:cubicBezTo>
                <a:cubicBezTo>
                  <a:pt x="2174" y="178"/>
                  <a:pt x="2170" y="175"/>
                  <a:pt x="2166" y="175"/>
                </a:cubicBezTo>
                <a:close/>
                <a:moveTo>
                  <a:pt x="2189" y="175"/>
                </a:moveTo>
                <a:cubicBezTo>
                  <a:pt x="2185" y="175"/>
                  <a:pt x="2181" y="178"/>
                  <a:pt x="2181" y="182"/>
                </a:cubicBezTo>
                <a:cubicBezTo>
                  <a:pt x="2181" y="185"/>
                  <a:pt x="2185" y="188"/>
                  <a:pt x="2189" y="188"/>
                </a:cubicBezTo>
                <a:cubicBezTo>
                  <a:pt x="2193" y="188"/>
                  <a:pt x="2197" y="185"/>
                  <a:pt x="2197" y="182"/>
                </a:cubicBezTo>
                <a:cubicBezTo>
                  <a:pt x="2197" y="178"/>
                  <a:pt x="2193" y="175"/>
                  <a:pt x="2189" y="175"/>
                </a:cubicBezTo>
                <a:close/>
                <a:moveTo>
                  <a:pt x="2166" y="194"/>
                </a:moveTo>
                <a:cubicBezTo>
                  <a:pt x="2162" y="194"/>
                  <a:pt x="2158" y="197"/>
                  <a:pt x="2158" y="201"/>
                </a:cubicBezTo>
                <a:cubicBezTo>
                  <a:pt x="2158" y="205"/>
                  <a:pt x="2162" y="208"/>
                  <a:pt x="2166" y="208"/>
                </a:cubicBezTo>
                <a:cubicBezTo>
                  <a:pt x="2170" y="208"/>
                  <a:pt x="2174" y="205"/>
                  <a:pt x="2174" y="201"/>
                </a:cubicBezTo>
                <a:cubicBezTo>
                  <a:pt x="2174" y="197"/>
                  <a:pt x="2170" y="194"/>
                  <a:pt x="2166" y="194"/>
                </a:cubicBezTo>
                <a:close/>
                <a:moveTo>
                  <a:pt x="2189" y="194"/>
                </a:moveTo>
                <a:cubicBezTo>
                  <a:pt x="2185" y="194"/>
                  <a:pt x="2181" y="197"/>
                  <a:pt x="2181" y="201"/>
                </a:cubicBezTo>
                <a:cubicBezTo>
                  <a:pt x="2181" y="205"/>
                  <a:pt x="2185" y="208"/>
                  <a:pt x="2189" y="208"/>
                </a:cubicBezTo>
                <a:cubicBezTo>
                  <a:pt x="2193" y="208"/>
                  <a:pt x="2197" y="205"/>
                  <a:pt x="2197" y="201"/>
                </a:cubicBezTo>
                <a:cubicBezTo>
                  <a:pt x="2197" y="197"/>
                  <a:pt x="2193" y="194"/>
                  <a:pt x="2189" y="194"/>
                </a:cubicBezTo>
                <a:close/>
                <a:moveTo>
                  <a:pt x="2166" y="214"/>
                </a:moveTo>
                <a:cubicBezTo>
                  <a:pt x="2162" y="214"/>
                  <a:pt x="2158" y="217"/>
                  <a:pt x="2158" y="220"/>
                </a:cubicBezTo>
                <a:cubicBezTo>
                  <a:pt x="2158" y="224"/>
                  <a:pt x="2162" y="227"/>
                  <a:pt x="2166" y="227"/>
                </a:cubicBezTo>
                <a:cubicBezTo>
                  <a:pt x="2170" y="227"/>
                  <a:pt x="2174" y="224"/>
                  <a:pt x="2174" y="220"/>
                </a:cubicBezTo>
                <a:cubicBezTo>
                  <a:pt x="2174" y="217"/>
                  <a:pt x="2170" y="214"/>
                  <a:pt x="2166" y="214"/>
                </a:cubicBezTo>
                <a:close/>
                <a:moveTo>
                  <a:pt x="2189" y="214"/>
                </a:moveTo>
                <a:cubicBezTo>
                  <a:pt x="2185" y="214"/>
                  <a:pt x="2181" y="217"/>
                  <a:pt x="2181" y="220"/>
                </a:cubicBezTo>
                <a:cubicBezTo>
                  <a:pt x="2181" y="224"/>
                  <a:pt x="2185" y="227"/>
                  <a:pt x="2189" y="227"/>
                </a:cubicBezTo>
                <a:cubicBezTo>
                  <a:pt x="2193" y="227"/>
                  <a:pt x="2197" y="224"/>
                  <a:pt x="2197" y="220"/>
                </a:cubicBezTo>
                <a:cubicBezTo>
                  <a:pt x="2197" y="217"/>
                  <a:pt x="2193" y="214"/>
                  <a:pt x="2189" y="214"/>
                </a:cubicBezTo>
                <a:close/>
                <a:moveTo>
                  <a:pt x="2166" y="233"/>
                </a:moveTo>
                <a:cubicBezTo>
                  <a:pt x="2162" y="233"/>
                  <a:pt x="2158" y="236"/>
                  <a:pt x="2158" y="239"/>
                </a:cubicBezTo>
                <a:cubicBezTo>
                  <a:pt x="2158" y="243"/>
                  <a:pt x="2162" y="245"/>
                  <a:pt x="2166" y="245"/>
                </a:cubicBezTo>
                <a:cubicBezTo>
                  <a:pt x="2170" y="245"/>
                  <a:pt x="2174" y="243"/>
                  <a:pt x="2174" y="239"/>
                </a:cubicBezTo>
                <a:cubicBezTo>
                  <a:pt x="2174" y="236"/>
                  <a:pt x="2170" y="233"/>
                  <a:pt x="2166" y="233"/>
                </a:cubicBezTo>
                <a:close/>
                <a:moveTo>
                  <a:pt x="2189" y="233"/>
                </a:moveTo>
                <a:cubicBezTo>
                  <a:pt x="2185" y="233"/>
                  <a:pt x="2181" y="236"/>
                  <a:pt x="2181" y="239"/>
                </a:cubicBezTo>
                <a:cubicBezTo>
                  <a:pt x="2181" y="243"/>
                  <a:pt x="2185" y="245"/>
                  <a:pt x="2189" y="245"/>
                </a:cubicBezTo>
                <a:cubicBezTo>
                  <a:pt x="2193" y="245"/>
                  <a:pt x="2197" y="243"/>
                  <a:pt x="2197" y="239"/>
                </a:cubicBezTo>
                <a:cubicBezTo>
                  <a:pt x="2197" y="236"/>
                  <a:pt x="2193" y="233"/>
                  <a:pt x="2189" y="233"/>
                </a:cubicBezTo>
                <a:close/>
                <a:moveTo>
                  <a:pt x="2166" y="252"/>
                </a:moveTo>
                <a:cubicBezTo>
                  <a:pt x="2162" y="252"/>
                  <a:pt x="2158" y="255"/>
                  <a:pt x="2158" y="258"/>
                </a:cubicBezTo>
                <a:cubicBezTo>
                  <a:pt x="2158" y="262"/>
                  <a:pt x="2162" y="265"/>
                  <a:pt x="2166" y="265"/>
                </a:cubicBezTo>
                <a:cubicBezTo>
                  <a:pt x="2170" y="265"/>
                  <a:pt x="2174" y="262"/>
                  <a:pt x="2174" y="258"/>
                </a:cubicBezTo>
                <a:cubicBezTo>
                  <a:pt x="2174" y="255"/>
                  <a:pt x="2170" y="252"/>
                  <a:pt x="2166" y="252"/>
                </a:cubicBezTo>
                <a:close/>
                <a:moveTo>
                  <a:pt x="2211" y="175"/>
                </a:moveTo>
                <a:cubicBezTo>
                  <a:pt x="2207" y="175"/>
                  <a:pt x="2203" y="178"/>
                  <a:pt x="2203" y="182"/>
                </a:cubicBezTo>
                <a:cubicBezTo>
                  <a:pt x="2203" y="185"/>
                  <a:pt x="2207" y="188"/>
                  <a:pt x="2211" y="188"/>
                </a:cubicBezTo>
                <a:cubicBezTo>
                  <a:pt x="2215" y="188"/>
                  <a:pt x="2218" y="185"/>
                  <a:pt x="2218" y="182"/>
                </a:cubicBezTo>
                <a:cubicBezTo>
                  <a:pt x="2218" y="178"/>
                  <a:pt x="2215" y="175"/>
                  <a:pt x="2211" y="175"/>
                </a:cubicBezTo>
                <a:close/>
                <a:moveTo>
                  <a:pt x="2233" y="175"/>
                </a:moveTo>
                <a:cubicBezTo>
                  <a:pt x="2228" y="175"/>
                  <a:pt x="2225" y="178"/>
                  <a:pt x="2225" y="182"/>
                </a:cubicBezTo>
                <a:cubicBezTo>
                  <a:pt x="2225" y="185"/>
                  <a:pt x="2228" y="188"/>
                  <a:pt x="2233" y="188"/>
                </a:cubicBezTo>
                <a:cubicBezTo>
                  <a:pt x="2237" y="188"/>
                  <a:pt x="2240" y="185"/>
                  <a:pt x="2240" y="182"/>
                </a:cubicBezTo>
                <a:cubicBezTo>
                  <a:pt x="2240" y="178"/>
                  <a:pt x="2237" y="175"/>
                  <a:pt x="2233" y="175"/>
                </a:cubicBezTo>
                <a:close/>
                <a:moveTo>
                  <a:pt x="2211" y="194"/>
                </a:moveTo>
                <a:cubicBezTo>
                  <a:pt x="2207" y="194"/>
                  <a:pt x="2203" y="197"/>
                  <a:pt x="2203" y="201"/>
                </a:cubicBezTo>
                <a:cubicBezTo>
                  <a:pt x="2203" y="205"/>
                  <a:pt x="2207" y="208"/>
                  <a:pt x="2211" y="208"/>
                </a:cubicBezTo>
                <a:cubicBezTo>
                  <a:pt x="2215" y="208"/>
                  <a:pt x="2218" y="205"/>
                  <a:pt x="2218" y="201"/>
                </a:cubicBezTo>
                <a:cubicBezTo>
                  <a:pt x="2218" y="197"/>
                  <a:pt x="2215" y="194"/>
                  <a:pt x="2211" y="194"/>
                </a:cubicBezTo>
                <a:close/>
                <a:moveTo>
                  <a:pt x="2233" y="194"/>
                </a:moveTo>
                <a:cubicBezTo>
                  <a:pt x="2228" y="194"/>
                  <a:pt x="2225" y="197"/>
                  <a:pt x="2225" y="201"/>
                </a:cubicBezTo>
                <a:cubicBezTo>
                  <a:pt x="2225" y="205"/>
                  <a:pt x="2228" y="208"/>
                  <a:pt x="2233" y="208"/>
                </a:cubicBezTo>
                <a:cubicBezTo>
                  <a:pt x="2237" y="208"/>
                  <a:pt x="2240" y="205"/>
                  <a:pt x="2240" y="201"/>
                </a:cubicBezTo>
                <a:cubicBezTo>
                  <a:pt x="2240" y="197"/>
                  <a:pt x="2237" y="194"/>
                  <a:pt x="2233" y="194"/>
                </a:cubicBezTo>
                <a:close/>
                <a:moveTo>
                  <a:pt x="2211" y="214"/>
                </a:moveTo>
                <a:cubicBezTo>
                  <a:pt x="2207" y="214"/>
                  <a:pt x="2203" y="217"/>
                  <a:pt x="2203" y="220"/>
                </a:cubicBezTo>
                <a:cubicBezTo>
                  <a:pt x="2203" y="224"/>
                  <a:pt x="2207" y="227"/>
                  <a:pt x="2211" y="227"/>
                </a:cubicBezTo>
                <a:cubicBezTo>
                  <a:pt x="2215" y="227"/>
                  <a:pt x="2218" y="224"/>
                  <a:pt x="2218" y="220"/>
                </a:cubicBezTo>
                <a:cubicBezTo>
                  <a:pt x="2218" y="217"/>
                  <a:pt x="2215" y="214"/>
                  <a:pt x="2211" y="214"/>
                </a:cubicBezTo>
                <a:close/>
                <a:moveTo>
                  <a:pt x="2233" y="214"/>
                </a:moveTo>
                <a:cubicBezTo>
                  <a:pt x="2228" y="214"/>
                  <a:pt x="2225" y="217"/>
                  <a:pt x="2225" y="220"/>
                </a:cubicBezTo>
                <a:cubicBezTo>
                  <a:pt x="2225" y="224"/>
                  <a:pt x="2228" y="227"/>
                  <a:pt x="2233" y="227"/>
                </a:cubicBezTo>
                <a:cubicBezTo>
                  <a:pt x="2237" y="227"/>
                  <a:pt x="2240" y="224"/>
                  <a:pt x="2240" y="220"/>
                </a:cubicBezTo>
                <a:cubicBezTo>
                  <a:pt x="2240" y="217"/>
                  <a:pt x="2237" y="214"/>
                  <a:pt x="2233" y="214"/>
                </a:cubicBezTo>
                <a:close/>
                <a:moveTo>
                  <a:pt x="2211" y="233"/>
                </a:moveTo>
                <a:cubicBezTo>
                  <a:pt x="2207" y="233"/>
                  <a:pt x="2203" y="236"/>
                  <a:pt x="2203" y="239"/>
                </a:cubicBezTo>
                <a:cubicBezTo>
                  <a:pt x="2203" y="243"/>
                  <a:pt x="2207" y="245"/>
                  <a:pt x="2211" y="245"/>
                </a:cubicBezTo>
                <a:cubicBezTo>
                  <a:pt x="2215" y="245"/>
                  <a:pt x="2218" y="243"/>
                  <a:pt x="2218" y="239"/>
                </a:cubicBezTo>
                <a:cubicBezTo>
                  <a:pt x="2218" y="236"/>
                  <a:pt x="2215" y="233"/>
                  <a:pt x="2211" y="233"/>
                </a:cubicBezTo>
                <a:close/>
                <a:moveTo>
                  <a:pt x="2233" y="233"/>
                </a:moveTo>
                <a:cubicBezTo>
                  <a:pt x="2228" y="233"/>
                  <a:pt x="2225" y="236"/>
                  <a:pt x="2225" y="239"/>
                </a:cubicBezTo>
                <a:cubicBezTo>
                  <a:pt x="2225" y="243"/>
                  <a:pt x="2228" y="245"/>
                  <a:pt x="2233" y="245"/>
                </a:cubicBezTo>
                <a:cubicBezTo>
                  <a:pt x="2237" y="245"/>
                  <a:pt x="2240" y="243"/>
                  <a:pt x="2240" y="239"/>
                </a:cubicBezTo>
                <a:cubicBezTo>
                  <a:pt x="2240" y="236"/>
                  <a:pt x="2237" y="233"/>
                  <a:pt x="2233" y="233"/>
                </a:cubicBezTo>
                <a:close/>
                <a:moveTo>
                  <a:pt x="2211" y="252"/>
                </a:moveTo>
                <a:cubicBezTo>
                  <a:pt x="2207" y="252"/>
                  <a:pt x="2203" y="255"/>
                  <a:pt x="2203" y="258"/>
                </a:cubicBezTo>
                <a:cubicBezTo>
                  <a:pt x="2203" y="262"/>
                  <a:pt x="2207" y="265"/>
                  <a:pt x="2211" y="265"/>
                </a:cubicBezTo>
                <a:cubicBezTo>
                  <a:pt x="2215" y="265"/>
                  <a:pt x="2218" y="262"/>
                  <a:pt x="2218" y="258"/>
                </a:cubicBezTo>
                <a:cubicBezTo>
                  <a:pt x="2218" y="255"/>
                  <a:pt x="2215" y="252"/>
                  <a:pt x="2211" y="252"/>
                </a:cubicBezTo>
                <a:close/>
                <a:moveTo>
                  <a:pt x="2233" y="252"/>
                </a:moveTo>
                <a:cubicBezTo>
                  <a:pt x="2228" y="252"/>
                  <a:pt x="2225" y="255"/>
                  <a:pt x="2225" y="258"/>
                </a:cubicBezTo>
                <a:cubicBezTo>
                  <a:pt x="2225" y="262"/>
                  <a:pt x="2228" y="265"/>
                  <a:pt x="2233" y="265"/>
                </a:cubicBezTo>
                <a:cubicBezTo>
                  <a:pt x="2237" y="265"/>
                  <a:pt x="2240" y="262"/>
                  <a:pt x="2240" y="258"/>
                </a:cubicBezTo>
                <a:cubicBezTo>
                  <a:pt x="2240" y="255"/>
                  <a:pt x="2237" y="252"/>
                  <a:pt x="2233" y="252"/>
                </a:cubicBezTo>
                <a:close/>
                <a:moveTo>
                  <a:pt x="2211" y="271"/>
                </a:moveTo>
                <a:cubicBezTo>
                  <a:pt x="2207" y="271"/>
                  <a:pt x="2203" y="274"/>
                  <a:pt x="2203" y="278"/>
                </a:cubicBezTo>
                <a:cubicBezTo>
                  <a:pt x="2203" y="282"/>
                  <a:pt x="2207" y="285"/>
                  <a:pt x="2211" y="285"/>
                </a:cubicBezTo>
                <a:cubicBezTo>
                  <a:pt x="2215" y="285"/>
                  <a:pt x="2218" y="282"/>
                  <a:pt x="2218" y="278"/>
                </a:cubicBezTo>
                <a:cubicBezTo>
                  <a:pt x="2218" y="274"/>
                  <a:pt x="2215" y="271"/>
                  <a:pt x="2211" y="271"/>
                </a:cubicBezTo>
                <a:close/>
                <a:moveTo>
                  <a:pt x="2233" y="271"/>
                </a:moveTo>
                <a:cubicBezTo>
                  <a:pt x="2228" y="271"/>
                  <a:pt x="2225" y="274"/>
                  <a:pt x="2225" y="278"/>
                </a:cubicBezTo>
                <a:cubicBezTo>
                  <a:pt x="2225" y="282"/>
                  <a:pt x="2228" y="285"/>
                  <a:pt x="2233" y="285"/>
                </a:cubicBezTo>
                <a:cubicBezTo>
                  <a:pt x="2237" y="285"/>
                  <a:pt x="2240" y="282"/>
                  <a:pt x="2240" y="278"/>
                </a:cubicBezTo>
                <a:cubicBezTo>
                  <a:pt x="2240" y="274"/>
                  <a:pt x="2237" y="271"/>
                  <a:pt x="2233" y="271"/>
                </a:cubicBezTo>
                <a:close/>
                <a:moveTo>
                  <a:pt x="2255" y="175"/>
                </a:moveTo>
                <a:cubicBezTo>
                  <a:pt x="2250" y="175"/>
                  <a:pt x="2247" y="178"/>
                  <a:pt x="2247" y="182"/>
                </a:cubicBezTo>
                <a:cubicBezTo>
                  <a:pt x="2247" y="185"/>
                  <a:pt x="2250" y="188"/>
                  <a:pt x="2255" y="188"/>
                </a:cubicBezTo>
                <a:cubicBezTo>
                  <a:pt x="2259" y="188"/>
                  <a:pt x="2262" y="185"/>
                  <a:pt x="2262" y="182"/>
                </a:cubicBezTo>
                <a:cubicBezTo>
                  <a:pt x="2262" y="178"/>
                  <a:pt x="2259" y="175"/>
                  <a:pt x="2255" y="175"/>
                </a:cubicBezTo>
                <a:close/>
                <a:moveTo>
                  <a:pt x="2278" y="175"/>
                </a:moveTo>
                <a:cubicBezTo>
                  <a:pt x="2274" y="175"/>
                  <a:pt x="2270" y="178"/>
                  <a:pt x="2270" y="182"/>
                </a:cubicBezTo>
                <a:cubicBezTo>
                  <a:pt x="2270" y="185"/>
                  <a:pt x="2274" y="188"/>
                  <a:pt x="2278" y="188"/>
                </a:cubicBezTo>
                <a:cubicBezTo>
                  <a:pt x="2282" y="188"/>
                  <a:pt x="2285" y="185"/>
                  <a:pt x="2285" y="182"/>
                </a:cubicBezTo>
                <a:cubicBezTo>
                  <a:pt x="2285" y="178"/>
                  <a:pt x="2282" y="175"/>
                  <a:pt x="2278" y="175"/>
                </a:cubicBezTo>
                <a:close/>
                <a:moveTo>
                  <a:pt x="2255" y="194"/>
                </a:moveTo>
                <a:cubicBezTo>
                  <a:pt x="2250" y="194"/>
                  <a:pt x="2247" y="197"/>
                  <a:pt x="2247" y="201"/>
                </a:cubicBezTo>
                <a:cubicBezTo>
                  <a:pt x="2247" y="205"/>
                  <a:pt x="2250" y="208"/>
                  <a:pt x="2255" y="208"/>
                </a:cubicBezTo>
                <a:cubicBezTo>
                  <a:pt x="2259" y="208"/>
                  <a:pt x="2262" y="205"/>
                  <a:pt x="2262" y="201"/>
                </a:cubicBezTo>
                <a:cubicBezTo>
                  <a:pt x="2262" y="197"/>
                  <a:pt x="2259" y="194"/>
                  <a:pt x="2255" y="194"/>
                </a:cubicBezTo>
                <a:close/>
                <a:moveTo>
                  <a:pt x="2278" y="194"/>
                </a:moveTo>
                <a:cubicBezTo>
                  <a:pt x="2274" y="194"/>
                  <a:pt x="2270" y="197"/>
                  <a:pt x="2270" y="201"/>
                </a:cubicBezTo>
                <a:cubicBezTo>
                  <a:pt x="2270" y="205"/>
                  <a:pt x="2274" y="208"/>
                  <a:pt x="2278" y="208"/>
                </a:cubicBezTo>
                <a:cubicBezTo>
                  <a:pt x="2282" y="208"/>
                  <a:pt x="2285" y="205"/>
                  <a:pt x="2285" y="201"/>
                </a:cubicBezTo>
                <a:cubicBezTo>
                  <a:pt x="2285" y="197"/>
                  <a:pt x="2282" y="194"/>
                  <a:pt x="2278" y="194"/>
                </a:cubicBezTo>
                <a:close/>
                <a:moveTo>
                  <a:pt x="2255" y="214"/>
                </a:moveTo>
                <a:cubicBezTo>
                  <a:pt x="2250" y="214"/>
                  <a:pt x="2247" y="217"/>
                  <a:pt x="2247" y="220"/>
                </a:cubicBezTo>
                <a:cubicBezTo>
                  <a:pt x="2247" y="224"/>
                  <a:pt x="2250" y="227"/>
                  <a:pt x="2255" y="227"/>
                </a:cubicBezTo>
                <a:cubicBezTo>
                  <a:pt x="2259" y="227"/>
                  <a:pt x="2262" y="224"/>
                  <a:pt x="2262" y="220"/>
                </a:cubicBezTo>
                <a:cubicBezTo>
                  <a:pt x="2262" y="217"/>
                  <a:pt x="2259" y="214"/>
                  <a:pt x="2255" y="214"/>
                </a:cubicBezTo>
                <a:close/>
                <a:moveTo>
                  <a:pt x="2278" y="214"/>
                </a:moveTo>
                <a:cubicBezTo>
                  <a:pt x="2274" y="214"/>
                  <a:pt x="2270" y="217"/>
                  <a:pt x="2270" y="220"/>
                </a:cubicBezTo>
                <a:cubicBezTo>
                  <a:pt x="2270" y="224"/>
                  <a:pt x="2274" y="227"/>
                  <a:pt x="2278" y="227"/>
                </a:cubicBezTo>
                <a:cubicBezTo>
                  <a:pt x="2282" y="227"/>
                  <a:pt x="2285" y="224"/>
                  <a:pt x="2285" y="220"/>
                </a:cubicBezTo>
                <a:cubicBezTo>
                  <a:pt x="2285" y="217"/>
                  <a:pt x="2282" y="214"/>
                  <a:pt x="2278" y="214"/>
                </a:cubicBezTo>
                <a:close/>
                <a:moveTo>
                  <a:pt x="2255" y="233"/>
                </a:moveTo>
                <a:cubicBezTo>
                  <a:pt x="2250" y="233"/>
                  <a:pt x="2247" y="236"/>
                  <a:pt x="2247" y="239"/>
                </a:cubicBezTo>
                <a:cubicBezTo>
                  <a:pt x="2247" y="243"/>
                  <a:pt x="2250" y="245"/>
                  <a:pt x="2255" y="245"/>
                </a:cubicBezTo>
                <a:cubicBezTo>
                  <a:pt x="2259" y="245"/>
                  <a:pt x="2262" y="243"/>
                  <a:pt x="2262" y="239"/>
                </a:cubicBezTo>
                <a:cubicBezTo>
                  <a:pt x="2262" y="236"/>
                  <a:pt x="2259" y="233"/>
                  <a:pt x="2255" y="233"/>
                </a:cubicBezTo>
                <a:close/>
                <a:moveTo>
                  <a:pt x="2278" y="233"/>
                </a:moveTo>
                <a:cubicBezTo>
                  <a:pt x="2274" y="233"/>
                  <a:pt x="2270" y="236"/>
                  <a:pt x="2270" y="239"/>
                </a:cubicBezTo>
                <a:cubicBezTo>
                  <a:pt x="2270" y="243"/>
                  <a:pt x="2274" y="245"/>
                  <a:pt x="2278" y="245"/>
                </a:cubicBezTo>
                <a:cubicBezTo>
                  <a:pt x="2282" y="245"/>
                  <a:pt x="2285" y="243"/>
                  <a:pt x="2285" y="239"/>
                </a:cubicBezTo>
                <a:cubicBezTo>
                  <a:pt x="2285" y="236"/>
                  <a:pt x="2282" y="233"/>
                  <a:pt x="2278" y="233"/>
                </a:cubicBezTo>
                <a:close/>
                <a:moveTo>
                  <a:pt x="2255" y="252"/>
                </a:moveTo>
                <a:cubicBezTo>
                  <a:pt x="2250" y="252"/>
                  <a:pt x="2247" y="255"/>
                  <a:pt x="2247" y="258"/>
                </a:cubicBezTo>
                <a:cubicBezTo>
                  <a:pt x="2247" y="262"/>
                  <a:pt x="2250" y="265"/>
                  <a:pt x="2255" y="265"/>
                </a:cubicBezTo>
                <a:cubicBezTo>
                  <a:pt x="2259" y="265"/>
                  <a:pt x="2262" y="262"/>
                  <a:pt x="2262" y="258"/>
                </a:cubicBezTo>
                <a:cubicBezTo>
                  <a:pt x="2262" y="255"/>
                  <a:pt x="2259" y="252"/>
                  <a:pt x="2255" y="252"/>
                </a:cubicBezTo>
                <a:close/>
                <a:moveTo>
                  <a:pt x="2278" y="252"/>
                </a:moveTo>
                <a:cubicBezTo>
                  <a:pt x="2274" y="252"/>
                  <a:pt x="2270" y="255"/>
                  <a:pt x="2270" y="258"/>
                </a:cubicBezTo>
                <a:cubicBezTo>
                  <a:pt x="2270" y="262"/>
                  <a:pt x="2274" y="265"/>
                  <a:pt x="2278" y="265"/>
                </a:cubicBezTo>
                <a:cubicBezTo>
                  <a:pt x="2282" y="265"/>
                  <a:pt x="2285" y="262"/>
                  <a:pt x="2285" y="258"/>
                </a:cubicBezTo>
                <a:cubicBezTo>
                  <a:pt x="2285" y="255"/>
                  <a:pt x="2282" y="252"/>
                  <a:pt x="2278" y="252"/>
                </a:cubicBezTo>
                <a:close/>
                <a:moveTo>
                  <a:pt x="2300" y="175"/>
                </a:moveTo>
                <a:cubicBezTo>
                  <a:pt x="2296" y="175"/>
                  <a:pt x="2293" y="178"/>
                  <a:pt x="2293" y="182"/>
                </a:cubicBezTo>
                <a:cubicBezTo>
                  <a:pt x="2293" y="185"/>
                  <a:pt x="2296" y="188"/>
                  <a:pt x="2300" y="188"/>
                </a:cubicBezTo>
                <a:cubicBezTo>
                  <a:pt x="2305" y="188"/>
                  <a:pt x="2308" y="185"/>
                  <a:pt x="2308" y="182"/>
                </a:cubicBezTo>
                <a:cubicBezTo>
                  <a:pt x="2308" y="178"/>
                  <a:pt x="2305" y="175"/>
                  <a:pt x="2300" y="175"/>
                </a:cubicBezTo>
                <a:close/>
                <a:moveTo>
                  <a:pt x="2322" y="175"/>
                </a:moveTo>
                <a:cubicBezTo>
                  <a:pt x="2318" y="175"/>
                  <a:pt x="2315" y="178"/>
                  <a:pt x="2315" y="182"/>
                </a:cubicBezTo>
                <a:cubicBezTo>
                  <a:pt x="2315" y="185"/>
                  <a:pt x="2318" y="188"/>
                  <a:pt x="2322" y="188"/>
                </a:cubicBezTo>
                <a:cubicBezTo>
                  <a:pt x="2327" y="188"/>
                  <a:pt x="2330" y="185"/>
                  <a:pt x="2330" y="182"/>
                </a:cubicBezTo>
                <a:cubicBezTo>
                  <a:pt x="2330" y="178"/>
                  <a:pt x="2327" y="175"/>
                  <a:pt x="2322" y="175"/>
                </a:cubicBezTo>
                <a:close/>
                <a:moveTo>
                  <a:pt x="2300" y="194"/>
                </a:moveTo>
                <a:cubicBezTo>
                  <a:pt x="2296" y="194"/>
                  <a:pt x="2293" y="197"/>
                  <a:pt x="2293" y="201"/>
                </a:cubicBezTo>
                <a:cubicBezTo>
                  <a:pt x="2293" y="205"/>
                  <a:pt x="2296" y="208"/>
                  <a:pt x="2300" y="208"/>
                </a:cubicBezTo>
                <a:cubicBezTo>
                  <a:pt x="2305" y="208"/>
                  <a:pt x="2308" y="205"/>
                  <a:pt x="2308" y="201"/>
                </a:cubicBezTo>
                <a:cubicBezTo>
                  <a:pt x="2308" y="197"/>
                  <a:pt x="2305" y="194"/>
                  <a:pt x="2300" y="194"/>
                </a:cubicBezTo>
                <a:close/>
                <a:moveTo>
                  <a:pt x="2322" y="194"/>
                </a:moveTo>
                <a:cubicBezTo>
                  <a:pt x="2318" y="194"/>
                  <a:pt x="2315" y="197"/>
                  <a:pt x="2315" y="201"/>
                </a:cubicBezTo>
                <a:cubicBezTo>
                  <a:pt x="2315" y="205"/>
                  <a:pt x="2318" y="208"/>
                  <a:pt x="2322" y="208"/>
                </a:cubicBezTo>
                <a:cubicBezTo>
                  <a:pt x="2327" y="208"/>
                  <a:pt x="2330" y="205"/>
                  <a:pt x="2330" y="201"/>
                </a:cubicBezTo>
                <a:cubicBezTo>
                  <a:pt x="2330" y="197"/>
                  <a:pt x="2327" y="194"/>
                  <a:pt x="2322" y="194"/>
                </a:cubicBezTo>
                <a:close/>
                <a:moveTo>
                  <a:pt x="2300" y="214"/>
                </a:moveTo>
                <a:cubicBezTo>
                  <a:pt x="2296" y="214"/>
                  <a:pt x="2293" y="217"/>
                  <a:pt x="2293" y="220"/>
                </a:cubicBezTo>
                <a:cubicBezTo>
                  <a:pt x="2293" y="224"/>
                  <a:pt x="2296" y="227"/>
                  <a:pt x="2300" y="227"/>
                </a:cubicBezTo>
                <a:cubicBezTo>
                  <a:pt x="2305" y="227"/>
                  <a:pt x="2308" y="224"/>
                  <a:pt x="2308" y="220"/>
                </a:cubicBezTo>
                <a:cubicBezTo>
                  <a:pt x="2308" y="217"/>
                  <a:pt x="2305" y="214"/>
                  <a:pt x="2300" y="214"/>
                </a:cubicBezTo>
                <a:close/>
                <a:moveTo>
                  <a:pt x="2322" y="214"/>
                </a:moveTo>
                <a:cubicBezTo>
                  <a:pt x="2318" y="214"/>
                  <a:pt x="2315" y="217"/>
                  <a:pt x="2315" y="220"/>
                </a:cubicBezTo>
                <a:cubicBezTo>
                  <a:pt x="2315" y="224"/>
                  <a:pt x="2318" y="227"/>
                  <a:pt x="2322" y="227"/>
                </a:cubicBezTo>
                <a:cubicBezTo>
                  <a:pt x="2327" y="227"/>
                  <a:pt x="2330" y="224"/>
                  <a:pt x="2330" y="220"/>
                </a:cubicBezTo>
                <a:cubicBezTo>
                  <a:pt x="2330" y="217"/>
                  <a:pt x="2327" y="214"/>
                  <a:pt x="2322" y="214"/>
                </a:cubicBezTo>
                <a:close/>
                <a:moveTo>
                  <a:pt x="2300" y="233"/>
                </a:moveTo>
                <a:cubicBezTo>
                  <a:pt x="2296" y="233"/>
                  <a:pt x="2293" y="236"/>
                  <a:pt x="2293" y="239"/>
                </a:cubicBezTo>
                <a:cubicBezTo>
                  <a:pt x="2293" y="243"/>
                  <a:pt x="2296" y="245"/>
                  <a:pt x="2300" y="245"/>
                </a:cubicBezTo>
                <a:cubicBezTo>
                  <a:pt x="2305" y="245"/>
                  <a:pt x="2308" y="243"/>
                  <a:pt x="2308" y="239"/>
                </a:cubicBezTo>
                <a:cubicBezTo>
                  <a:pt x="2308" y="236"/>
                  <a:pt x="2305" y="233"/>
                  <a:pt x="2300" y="233"/>
                </a:cubicBezTo>
                <a:close/>
                <a:moveTo>
                  <a:pt x="2344" y="194"/>
                </a:moveTo>
                <a:cubicBezTo>
                  <a:pt x="2340" y="194"/>
                  <a:pt x="2337" y="197"/>
                  <a:pt x="2337" y="201"/>
                </a:cubicBezTo>
                <a:cubicBezTo>
                  <a:pt x="2337" y="205"/>
                  <a:pt x="2340" y="208"/>
                  <a:pt x="2344" y="208"/>
                </a:cubicBezTo>
                <a:cubicBezTo>
                  <a:pt x="2349" y="208"/>
                  <a:pt x="2352" y="205"/>
                  <a:pt x="2352" y="201"/>
                </a:cubicBezTo>
                <a:cubicBezTo>
                  <a:pt x="2352" y="197"/>
                  <a:pt x="2349" y="194"/>
                  <a:pt x="2344" y="194"/>
                </a:cubicBezTo>
                <a:close/>
                <a:moveTo>
                  <a:pt x="2367" y="194"/>
                </a:moveTo>
                <a:cubicBezTo>
                  <a:pt x="2363" y="194"/>
                  <a:pt x="2360" y="197"/>
                  <a:pt x="2360" y="201"/>
                </a:cubicBezTo>
                <a:cubicBezTo>
                  <a:pt x="2360" y="205"/>
                  <a:pt x="2363" y="208"/>
                  <a:pt x="2367" y="208"/>
                </a:cubicBezTo>
                <a:cubicBezTo>
                  <a:pt x="2371" y="208"/>
                  <a:pt x="2375" y="205"/>
                  <a:pt x="2375" y="201"/>
                </a:cubicBezTo>
                <a:cubicBezTo>
                  <a:pt x="2375" y="197"/>
                  <a:pt x="2371" y="194"/>
                  <a:pt x="2367" y="194"/>
                </a:cubicBezTo>
                <a:close/>
                <a:moveTo>
                  <a:pt x="2344" y="214"/>
                </a:moveTo>
                <a:cubicBezTo>
                  <a:pt x="2340" y="214"/>
                  <a:pt x="2337" y="217"/>
                  <a:pt x="2337" y="220"/>
                </a:cubicBezTo>
                <a:cubicBezTo>
                  <a:pt x="2337" y="224"/>
                  <a:pt x="2340" y="227"/>
                  <a:pt x="2344" y="227"/>
                </a:cubicBezTo>
                <a:cubicBezTo>
                  <a:pt x="2349" y="227"/>
                  <a:pt x="2352" y="224"/>
                  <a:pt x="2352" y="220"/>
                </a:cubicBezTo>
                <a:cubicBezTo>
                  <a:pt x="2352" y="217"/>
                  <a:pt x="2349" y="214"/>
                  <a:pt x="2344" y="214"/>
                </a:cubicBezTo>
                <a:close/>
                <a:moveTo>
                  <a:pt x="2367" y="214"/>
                </a:moveTo>
                <a:cubicBezTo>
                  <a:pt x="2363" y="214"/>
                  <a:pt x="2360" y="217"/>
                  <a:pt x="2360" y="220"/>
                </a:cubicBezTo>
                <a:cubicBezTo>
                  <a:pt x="2360" y="224"/>
                  <a:pt x="2363" y="227"/>
                  <a:pt x="2367" y="227"/>
                </a:cubicBezTo>
                <a:cubicBezTo>
                  <a:pt x="2371" y="227"/>
                  <a:pt x="2375" y="224"/>
                  <a:pt x="2375" y="220"/>
                </a:cubicBezTo>
                <a:cubicBezTo>
                  <a:pt x="2375" y="217"/>
                  <a:pt x="2371" y="214"/>
                  <a:pt x="2367" y="214"/>
                </a:cubicBezTo>
                <a:close/>
                <a:moveTo>
                  <a:pt x="2389" y="214"/>
                </a:moveTo>
                <a:cubicBezTo>
                  <a:pt x="2385" y="214"/>
                  <a:pt x="2381" y="217"/>
                  <a:pt x="2381" y="220"/>
                </a:cubicBezTo>
                <a:cubicBezTo>
                  <a:pt x="2381" y="224"/>
                  <a:pt x="2385" y="227"/>
                  <a:pt x="2389" y="227"/>
                </a:cubicBezTo>
                <a:cubicBezTo>
                  <a:pt x="2393" y="227"/>
                  <a:pt x="2397" y="224"/>
                  <a:pt x="2397" y="220"/>
                </a:cubicBezTo>
                <a:cubicBezTo>
                  <a:pt x="2397" y="217"/>
                  <a:pt x="2393" y="214"/>
                  <a:pt x="2389" y="214"/>
                </a:cubicBezTo>
                <a:close/>
                <a:moveTo>
                  <a:pt x="1966" y="290"/>
                </a:moveTo>
                <a:cubicBezTo>
                  <a:pt x="1962" y="290"/>
                  <a:pt x="1959" y="293"/>
                  <a:pt x="1959" y="296"/>
                </a:cubicBezTo>
                <a:cubicBezTo>
                  <a:pt x="1959" y="300"/>
                  <a:pt x="1962" y="303"/>
                  <a:pt x="1966" y="303"/>
                </a:cubicBezTo>
                <a:cubicBezTo>
                  <a:pt x="1970" y="303"/>
                  <a:pt x="1974" y="300"/>
                  <a:pt x="1974" y="296"/>
                </a:cubicBezTo>
                <a:cubicBezTo>
                  <a:pt x="1974" y="293"/>
                  <a:pt x="1970" y="290"/>
                  <a:pt x="1966" y="290"/>
                </a:cubicBezTo>
                <a:close/>
                <a:moveTo>
                  <a:pt x="1966" y="309"/>
                </a:moveTo>
                <a:cubicBezTo>
                  <a:pt x="1962" y="309"/>
                  <a:pt x="1959" y="312"/>
                  <a:pt x="1959" y="316"/>
                </a:cubicBezTo>
                <a:cubicBezTo>
                  <a:pt x="1959" y="320"/>
                  <a:pt x="1962" y="323"/>
                  <a:pt x="1966" y="323"/>
                </a:cubicBezTo>
                <a:cubicBezTo>
                  <a:pt x="1970" y="323"/>
                  <a:pt x="1974" y="320"/>
                  <a:pt x="1974" y="316"/>
                </a:cubicBezTo>
                <a:cubicBezTo>
                  <a:pt x="1974" y="312"/>
                  <a:pt x="1970" y="309"/>
                  <a:pt x="1966" y="309"/>
                </a:cubicBezTo>
                <a:close/>
                <a:moveTo>
                  <a:pt x="1966" y="329"/>
                </a:moveTo>
                <a:cubicBezTo>
                  <a:pt x="1962" y="329"/>
                  <a:pt x="1959" y="332"/>
                  <a:pt x="1959" y="335"/>
                </a:cubicBezTo>
                <a:cubicBezTo>
                  <a:pt x="1959" y="339"/>
                  <a:pt x="1962" y="342"/>
                  <a:pt x="1966" y="342"/>
                </a:cubicBezTo>
                <a:cubicBezTo>
                  <a:pt x="1970" y="342"/>
                  <a:pt x="1974" y="339"/>
                  <a:pt x="1974" y="335"/>
                </a:cubicBezTo>
                <a:cubicBezTo>
                  <a:pt x="1974" y="332"/>
                  <a:pt x="1970" y="329"/>
                  <a:pt x="1966" y="329"/>
                </a:cubicBezTo>
                <a:close/>
                <a:moveTo>
                  <a:pt x="1966" y="348"/>
                </a:moveTo>
                <a:cubicBezTo>
                  <a:pt x="1962" y="348"/>
                  <a:pt x="1959" y="351"/>
                  <a:pt x="1959" y="355"/>
                </a:cubicBezTo>
                <a:cubicBezTo>
                  <a:pt x="1959" y="359"/>
                  <a:pt x="1962" y="362"/>
                  <a:pt x="1966" y="362"/>
                </a:cubicBezTo>
                <a:cubicBezTo>
                  <a:pt x="1970" y="362"/>
                  <a:pt x="1974" y="359"/>
                  <a:pt x="1974" y="355"/>
                </a:cubicBezTo>
                <a:cubicBezTo>
                  <a:pt x="1974" y="351"/>
                  <a:pt x="1970" y="348"/>
                  <a:pt x="1966" y="348"/>
                </a:cubicBezTo>
                <a:close/>
                <a:moveTo>
                  <a:pt x="1966" y="368"/>
                </a:moveTo>
                <a:cubicBezTo>
                  <a:pt x="1962" y="368"/>
                  <a:pt x="1959" y="371"/>
                  <a:pt x="1959" y="374"/>
                </a:cubicBezTo>
                <a:cubicBezTo>
                  <a:pt x="1959" y="378"/>
                  <a:pt x="1962" y="381"/>
                  <a:pt x="1966" y="381"/>
                </a:cubicBezTo>
                <a:cubicBezTo>
                  <a:pt x="1970" y="381"/>
                  <a:pt x="1974" y="378"/>
                  <a:pt x="1974" y="374"/>
                </a:cubicBezTo>
                <a:cubicBezTo>
                  <a:pt x="1974" y="371"/>
                  <a:pt x="1970" y="368"/>
                  <a:pt x="1966" y="368"/>
                </a:cubicBezTo>
                <a:close/>
                <a:moveTo>
                  <a:pt x="1966" y="387"/>
                </a:moveTo>
                <a:cubicBezTo>
                  <a:pt x="1962" y="387"/>
                  <a:pt x="1959" y="390"/>
                  <a:pt x="1959" y="393"/>
                </a:cubicBezTo>
                <a:cubicBezTo>
                  <a:pt x="1959" y="397"/>
                  <a:pt x="1962" y="400"/>
                  <a:pt x="1966" y="400"/>
                </a:cubicBezTo>
                <a:cubicBezTo>
                  <a:pt x="1970" y="400"/>
                  <a:pt x="1974" y="397"/>
                  <a:pt x="1974" y="393"/>
                </a:cubicBezTo>
                <a:cubicBezTo>
                  <a:pt x="1974" y="390"/>
                  <a:pt x="1970" y="387"/>
                  <a:pt x="1966" y="387"/>
                </a:cubicBezTo>
                <a:close/>
                <a:moveTo>
                  <a:pt x="1966" y="406"/>
                </a:moveTo>
                <a:cubicBezTo>
                  <a:pt x="1962" y="406"/>
                  <a:pt x="1959" y="409"/>
                  <a:pt x="1959" y="413"/>
                </a:cubicBezTo>
                <a:cubicBezTo>
                  <a:pt x="1959" y="416"/>
                  <a:pt x="1962" y="419"/>
                  <a:pt x="1966" y="419"/>
                </a:cubicBezTo>
                <a:cubicBezTo>
                  <a:pt x="1970" y="419"/>
                  <a:pt x="1974" y="416"/>
                  <a:pt x="1974" y="413"/>
                </a:cubicBezTo>
                <a:cubicBezTo>
                  <a:pt x="1974" y="409"/>
                  <a:pt x="1970" y="406"/>
                  <a:pt x="1966" y="406"/>
                </a:cubicBezTo>
                <a:close/>
                <a:moveTo>
                  <a:pt x="1966" y="425"/>
                </a:moveTo>
                <a:cubicBezTo>
                  <a:pt x="1962" y="425"/>
                  <a:pt x="1959" y="428"/>
                  <a:pt x="1959" y="432"/>
                </a:cubicBezTo>
                <a:cubicBezTo>
                  <a:pt x="1959" y="435"/>
                  <a:pt x="1962" y="438"/>
                  <a:pt x="1966" y="438"/>
                </a:cubicBezTo>
                <a:cubicBezTo>
                  <a:pt x="1970" y="438"/>
                  <a:pt x="1974" y="435"/>
                  <a:pt x="1974" y="432"/>
                </a:cubicBezTo>
                <a:cubicBezTo>
                  <a:pt x="1974" y="428"/>
                  <a:pt x="1970" y="425"/>
                  <a:pt x="1966" y="425"/>
                </a:cubicBezTo>
                <a:close/>
                <a:moveTo>
                  <a:pt x="1988" y="290"/>
                </a:moveTo>
                <a:cubicBezTo>
                  <a:pt x="1984" y="290"/>
                  <a:pt x="1981" y="293"/>
                  <a:pt x="1981" y="296"/>
                </a:cubicBezTo>
                <a:cubicBezTo>
                  <a:pt x="1981" y="300"/>
                  <a:pt x="1984" y="303"/>
                  <a:pt x="1988" y="303"/>
                </a:cubicBezTo>
                <a:cubicBezTo>
                  <a:pt x="1993" y="303"/>
                  <a:pt x="1996" y="300"/>
                  <a:pt x="1996" y="296"/>
                </a:cubicBezTo>
                <a:cubicBezTo>
                  <a:pt x="1996" y="293"/>
                  <a:pt x="1993" y="290"/>
                  <a:pt x="1988" y="290"/>
                </a:cubicBezTo>
                <a:close/>
                <a:moveTo>
                  <a:pt x="2011" y="290"/>
                </a:moveTo>
                <a:cubicBezTo>
                  <a:pt x="2007" y="290"/>
                  <a:pt x="2004" y="293"/>
                  <a:pt x="2004" y="296"/>
                </a:cubicBezTo>
                <a:cubicBezTo>
                  <a:pt x="2004" y="300"/>
                  <a:pt x="2007" y="303"/>
                  <a:pt x="2011" y="303"/>
                </a:cubicBezTo>
                <a:cubicBezTo>
                  <a:pt x="2016" y="303"/>
                  <a:pt x="2019" y="300"/>
                  <a:pt x="2019" y="296"/>
                </a:cubicBezTo>
                <a:cubicBezTo>
                  <a:pt x="2019" y="293"/>
                  <a:pt x="2016" y="290"/>
                  <a:pt x="2011" y="290"/>
                </a:cubicBezTo>
                <a:close/>
                <a:moveTo>
                  <a:pt x="1988" y="309"/>
                </a:moveTo>
                <a:cubicBezTo>
                  <a:pt x="1984" y="309"/>
                  <a:pt x="1981" y="312"/>
                  <a:pt x="1981" y="316"/>
                </a:cubicBezTo>
                <a:cubicBezTo>
                  <a:pt x="1981" y="320"/>
                  <a:pt x="1984" y="323"/>
                  <a:pt x="1988" y="323"/>
                </a:cubicBezTo>
                <a:cubicBezTo>
                  <a:pt x="1993" y="323"/>
                  <a:pt x="1996" y="320"/>
                  <a:pt x="1996" y="316"/>
                </a:cubicBezTo>
                <a:cubicBezTo>
                  <a:pt x="1996" y="312"/>
                  <a:pt x="1993" y="309"/>
                  <a:pt x="1988" y="309"/>
                </a:cubicBezTo>
                <a:close/>
                <a:moveTo>
                  <a:pt x="2011" y="309"/>
                </a:moveTo>
                <a:cubicBezTo>
                  <a:pt x="2007" y="309"/>
                  <a:pt x="2004" y="312"/>
                  <a:pt x="2004" y="316"/>
                </a:cubicBezTo>
                <a:cubicBezTo>
                  <a:pt x="2004" y="320"/>
                  <a:pt x="2007" y="323"/>
                  <a:pt x="2011" y="323"/>
                </a:cubicBezTo>
                <a:cubicBezTo>
                  <a:pt x="2016" y="323"/>
                  <a:pt x="2019" y="320"/>
                  <a:pt x="2019" y="316"/>
                </a:cubicBezTo>
                <a:cubicBezTo>
                  <a:pt x="2019" y="312"/>
                  <a:pt x="2016" y="309"/>
                  <a:pt x="2011" y="309"/>
                </a:cubicBezTo>
                <a:close/>
                <a:moveTo>
                  <a:pt x="1988" y="329"/>
                </a:moveTo>
                <a:cubicBezTo>
                  <a:pt x="1984" y="329"/>
                  <a:pt x="1981" y="332"/>
                  <a:pt x="1981" y="335"/>
                </a:cubicBezTo>
                <a:cubicBezTo>
                  <a:pt x="1981" y="339"/>
                  <a:pt x="1984" y="342"/>
                  <a:pt x="1988" y="342"/>
                </a:cubicBezTo>
                <a:cubicBezTo>
                  <a:pt x="1993" y="342"/>
                  <a:pt x="1996" y="339"/>
                  <a:pt x="1996" y="335"/>
                </a:cubicBezTo>
                <a:cubicBezTo>
                  <a:pt x="1996" y="332"/>
                  <a:pt x="1993" y="329"/>
                  <a:pt x="1988" y="329"/>
                </a:cubicBezTo>
                <a:close/>
                <a:moveTo>
                  <a:pt x="2011" y="329"/>
                </a:moveTo>
                <a:cubicBezTo>
                  <a:pt x="2007" y="329"/>
                  <a:pt x="2004" y="332"/>
                  <a:pt x="2004" y="335"/>
                </a:cubicBezTo>
                <a:cubicBezTo>
                  <a:pt x="2004" y="339"/>
                  <a:pt x="2007" y="342"/>
                  <a:pt x="2011" y="342"/>
                </a:cubicBezTo>
                <a:cubicBezTo>
                  <a:pt x="2016" y="342"/>
                  <a:pt x="2019" y="339"/>
                  <a:pt x="2019" y="335"/>
                </a:cubicBezTo>
                <a:cubicBezTo>
                  <a:pt x="2019" y="332"/>
                  <a:pt x="2016" y="329"/>
                  <a:pt x="2011" y="329"/>
                </a:cubicBezTo>
                <a:close/>
                <a:moveTo>
                  <a:pt x="1988" y="348"/>
                </a:moveTo>
                <a:cubicBezTo>
                  <a:pt x="1984" y="348"/>
                  <a:pt x="1981" y="351"/>
                  <a:pt x="1981" y="355"/>
                </a:cubicBezTo>
                <a:cubicBezTo>
                  <a:pt x="1981" y="359"/>
                  <a:pt x="1984" y="362"/>
                  <a:pt x="1988" y="362"/>
                </a:cubicBezTo>
                <a:cubicBezTo>
                  <a:pt x="1993" y="362"/>
                  <a:pt x="1996" y="359"/>
                  <a:pt x="1996" y="355"/>
                </a:cubicBezTo>
                <a:cubicBezTo>
                  <a:pt x="1996" y="351"/>
                  <a:pt x="1993" y="348"/>
                  <a:pt x="1988" y="348"/>
                </a:cubicBezTo>
                <a:close/>
                <a:moveTo>
                  <a:pt x="2011" y="348"/>
                </a:moveTo>
                <a:cubicBezTo>
                  <a:pt x="2007" y="348"/>
                  <a:pt x="2004" y="351"/>
                  <a:pt x="2004" y="355"/>
                </a:cubicBezTo>
                <a:cubicBezTo>
                  <a:pt x="2004" y="359"/>
                  <a:pt x="2007" y="362"/>
                  <a:pt x="2011" y="362"/>
                </a:cubicBezTo>
                <a:cubicBezTo>
                  <a:pt x="2016" y="362"/>
                  <a:pt x="2019" y="359"/>
                  <a:pt x="2019" y="355"/>
                </a:cubicBezTo>
                <a:cubicBezTo>
                  <a:pt x="2019" y="351"/>
                  <a:pt x="2016" y="348"/>
                  <a:pt x="2011" y="348"/>
                </a:cubicBezTo>
                <a:close/>
                <a:moveTo>
                  <a:pt x="1988" y="368"/>
                </a:moveTo>
                <a:cubicBezTo>
                  <a:pt x="1984" y="368"/>
                  <a:pt x="1981" y="371"/>
                  <a:pt x="1981" y="374"/>
                </a:cubicBezTo>
                <a:cubicBezTo>
                  <a:pt x="1981" y="378"/>
                  <a:pt x="1984" y="381"/>
                  <a:pt x="1988" y="381"/>
                </a:cubicBezTo>
                <a:cubicBezTo>
                  <a:pt x="1993" y="381"/>
                  <a:pt x="1996" y="378"/>
                  <a:pt x="1996" y="374"/>
                </a:cubicBezTo>
                <a:cubicBezTo>
                  <a:pt x="1996" y="371"/>
                  <a:pt x="1993" y="368"/>
                  <a:pt x="1988" y="368"/>
                </a:cubicBezTo>
                <a:close/>
                <a:moveTo>
                  <a:pt x="2011" y="368"/>
                </a:moveTo>
                <a:cubicBezTo>
                  <a:pt x="2007" y="368"/>
                  <a:pt x="2004" y="371"/>
                  <a:pt x="2004" y="374"/>
                </a:cubicBezTo>
                <a:cubicBezTo>
                  <a:pt x="2004" y="378"/>
                  <a:pt x="2007" y="381"/>
                  <a:pt x="2011" y="381"/>
                </a:cubicBezTo>
                <a:cubicBezTo>
                  <a:pt x="2016" y="381"/>
                  <a:pt x="2019" y="378"/>
                  <a:pt x="2019" y="374"/>
                </a:cubicBezTo>
                <a:cubicBezTo>
                  <a:pt x="2019" y="371"/>
                  <a:pt x="2016" y="368"/>
                  <a:pt x="2011" y="368"/>
                </a:cubicBezTo>
                <a:close/>
                <a:moveTo>
                  <a:pt x="1988" y="387"/>
                </a:moveTo>
                <a:cubicBezTo>
                  <a:pt x="1984" y="387"/>
                  <a:pt x="1981" y="390"/>
                  <a:pt x="1981" y="393"/>
                </a:cubicBezTo>
                <a:cubicBezTo>
                  <a:pt x="1981" y="397"/>
                  <a:pt x="1984" y="400"/>
                  <a:pt x="1988" y="400"/>
                </a:cubicBezTo>
                <a:cubicBezTo>
                  <a:pt x="1993" y="400"/>
                  <a:pt x="1996" y="397"/>
                  <a:pt x="1996" y="393"/>
                </a:cubicBezTo>
                <a:cubicBezTo>
                  <a:pt x="1996" y="390"/>
                  <a:pt x="1993" y="387"/>
                  <a:pt x="1988" y="387"/>
                </a:cubicBezTo>
                <a:close/>
                <a:moveTo>
                  <a:pt x="2011" y="387"/>
                </a:moveTo>
                <a:cubicBezTo>
                  <a:pt x="2007" y="387"/>
                  <a:pt x="2004" y="390"/>
                  <a:pt x="2004" y="393"/>
                </a:cubicBezTo>
                <a:cubicBezTo>
                  <a:pt x="2004" y="397"/>
                  <a:pt x="2007" y="400"/>
                  <a:pt x="2011" y="400"/>
                </a:cubicBezTo>
                <a:cubicBezTo>
                  <a:pt x="2016" y="400"/>
                  <a:pt x="2019" y="397"/>
                  <a:pt x="2019" y="393"/>
                </a:cubicBezTo>
                <a:cubicBezTo>
                  <a:pt x="2019" y="390"/>
                  <a:pt x="2016" y="387"/>
                  <a:pt x="2011" y="387"/>
                </a:cubicBezTo>
                <a:close/>
                <a:moveTo>
                  <a:pt x="1988" y="406"/>
                </a:moveTo>
                <a:cubicBezTo>
                  <a:pt x="1984" y="406"/>
                  <a:pt x="1981" y="409"/>
                  <a:pt x="1981" y="413"/>
                </a:cubicBezTo>
                <a:cubicBezTo>
                  <a:pt x="1981" y="416"/>
                  <a:pt x="1984" y="419"/>
                  <a:pt x="1988" y="419"/>
                </a:cubicBezTo>
                <a:cubicBezTo>
                  <a:pt x="1993" y="419"/>
                  <a:pt x="1996" y="416"/>
                  <a:pt x="1996" y="413"/>
                </a:cubicBezTo>
                <a:cubicBezTo>
                  <a:pt x="1996" y="409"/>
                  <a:pt x="1993" y="406"/>
                  <a:pt x="1988" y="406"/>
                </a:cubicBezTo>
                <a:close/>
                <a:moveTo>
                  <a:pt x="2011" y="406"/>
                </a:moveTo>
                <a:cubicBezTo>
                  <a:pt x="2007" y="406"/>
                  <a:pt x="2004" y="409"/>
                  <a:pt x="2004" y="413"/>
                </a:cubicBezTo>
                <a:cubicBezTo>
                  <a:pt x="2004" y="416"/>
                  <a:pt x="2007" y="419"/>
                  <a:pt x="2011" y="419"/>
                </a:cubicBezTo>
                <a:cubicBezTo>
                  <a:pt x="2016" y="419"/>
                  <a:pt x="2019" y="416"/>
                  <a:pt x="2019" y="413"/>
                </a:cubicBezTo>
                <a:cubicBezTo>
                  <a:pt x="2019" y="409"/>
                  <a:pt x="2016" y="406"/>
                  <a:pt x="2011" y="406"/>
                </a:cubicBezTo>
                <a:close/>
                <a:moveTo>
                  <a:pt x="1988" y="425"/>
                </a:moveTo>
                <a:cubicBezTo>
                  <a:pt x="1984" y="425"/>
                  <a:pt x="1981" y="428"/>
                  <a:pt x="1981" y="432"/>
                </a:cubicBezTo>
                <a:cubicBezTo>
                  <a:pt x="1981" y="435"/>
                  <a:pt x="1984" y="438"/>
                  <a:pt x="1988" y="438"/>
                </a:cubicBezTo>
                <a:cubicBezTo>
                  <a:pt x="1993" y="438"/>
                  <a:pt x="1996" y="435"/>
                  <a:pt x="1996" y="432"/>
                </a:cubicBezTo>
                <a:cubicBezTo>
                  <a:pt x="1996" y="428"/>
                  <a:pt x="1993" y="425"/>
                  <a:pt x="1988" y="425"/>
                </a:cubicBezTo>
                <a:close/>
                <a:moveTo>
                  <a:pt x="2033" y="290"/>
                </a:moveTo>
                <a:cubicBezTo>
                  <a:pt x="2029" y="290"/>
                  <a:pt x="2025" y="293"/>
                  <a:pt x="2025" y="296"/>
                </a:cubicBezTo>
                <a:cubicBezTo>
                  <a:pt x="2025" y="300"/>
                  <a:pt x="2029" y="303"/>
                  <a:pt x="2033" y="303"/>
                </a:cubicBezTo>
                <a:cubicBezTo>
                  <a:pt x="2037" y="303"/>
                  <a:pt x="2041" y="300"/>
                  <a:pt x="2041" y="296"/>
                </a:cubicBezTo>
                <a:cubicBezTo>
                  <a:pt x="2041" y="293"/>
                  <a:pt x="2037" y="290"/>
                  <a:pt x="2033" y="290"/>
                </a:cubicBezTo>
                <a:close/>
                <a:moveTo>
                  <a:pt x="2055" y="290"/>
                </a:moveTo>
                <a:cubicBezTo>
                  <a:pt x="2051" y="290"/>
                  <a:pt x="2047" y="293"/>
                  <a:pt x="2047" y="296"/>
                </a:cubicBezTo>
                <a:cubicBezTo>
                  <a:pt x="2047" y="300"/>
                  <a:pt x="2051" y="303"/>
                  <a:pt x="2055" y="303"/>
                </a:cubicBezTo>
                <a:cubicBezTo>
                  <a:pt x="2059" y="303"/>
                  <a:pt x="2063" y="300"/>
                  <a:pt x="2063" y="296"/>
                </a:cubicBezTo>
                <a:cubicBezTo>
                  <a:pt x="2063" y="293"/>
                  <a:pt x="2059" y="290"/>
                  <a:pt x="2055" y="290"/>
                </a:cubicBezTo>
                <a:close/>
                <a:moveTo>
                  <a:pt x="2033" y="309"/>
                </a:moveTo>
                <a:cubicBezTo>
                  <a:pt x="2029" y="309"/>
                  <a:pt x="2025" y="312"/>
                  <a:pt x="2025" y="316"/>
                </a:cubicBezTo>
                <a:cubicBezTo>
                  <a:pt x="2025" y="320"/>
                  <a:pt x="2029" y="323"/>
                  <a:pt x="2033" y="323"/>
                </a:cubicBezTo>
                <a:cubicBezTo>
                  <a:pt x="2037" y="323"/>
                  <a:pt x="2041" y="320"/>
                  <a:pt x="2041" y="316"/>
                </a:cubicBezTo>
                <a:cubicBezTo>
                  <a:pt x="2041" y="312"/>
                  <a:pt x="2037" y="309"/>
                  <a:pt x="2033" y="309"/>
                </a:cubicBezTo>
                <a:close/>
                <a:moveTo>
                  <a:pt x="2033" y="329"/>
                </a:moveTo>
                <a:cubicBezTo>
                  <a:pt x="2029" y="329"/>
                  <a:pt x="2025" y="332"/>
                  <a:pt x="2025" y="335"/>
                </a:cubicBezTo>
                <a:cubicBezTo>
                  <a:pt x="2025" y="339"/>
                  <a:pt x="2029" y="342"/>
                  <a:pt x="2033" y="342"/>
                </a:cubicBezTo>
                <a:cubicBezTo>
                  <a:pt x="2037" y="342"/>
                  <a:pt x="2041" y="339"/>
                  <a:pt x="2041" y="335"/>
                </a:cubicBezTo>
                <a:cubicBezTo>
                  <a:pt x="2041" y="332"/>
                  <a:pt x="2037" y="329"/>
                  <a:pt x="2033" y="329"/>
                </a:cubicBezTo>
                <a:close/>
                <a:moveTo>
                  <a:pt x="2055" y="329"/>
                </a:moveTo>
                <a:cubicBezTo>
                  <a:pt x="2051" y="329"/>
                  <a:pt x="2047" y="332"/>
                  <a:pt x="2047" y="335"/>
                </a:cubicBezTo>
                <a:cubicBezTo>
                  <a:pt x="2047" y="339"/>
                  <a:pt x="2051" y="342"/>
                  <a:pt x="2055" y="342"/>
                </a:cubicBezTo>
                <a:cubicBezTo>
                  <a:pt x="2059" y="342"/>
                  <a:pt x="2063" y="339"/>
                  <a:pt x="2063" y="335"/>
                </a:cubicBezTo>
                <a:cubicBezTo>
                  <a:pt x="2063" y="332"/>
                  <a:pt x="2059" y="329"/>
                  <a:pt x="2055" y="329"/>
                </a:cubicBezTo>
                <a:close/>
                <a:moveTo>
                  <a:pt x="2033" y="348"/>
                </a:moveTo>
                <a:cubicBezTo>
                  <a:pt x="2029" y="348"/>
                  <a:pt x="2025" y="351"/>
                  <a:pt x="2025" y="355"/>
                </a:cubicBezTo>
                <a:cubicBezTo>
                  <a:pt x="2025" y="359"/>
                  <a:pt x="2029" y="362"/>
                  <a:pt x="2033" y="362"/>
                </a:cubicBezTo>
                <a:cubicBezTo>
                  <a:pt x="2037" y="362"/>
                  <a:pt x="2041" y="359"/>
                  <a:pt x="2041" y="355"/>
                </a:cubicBezTo>
                <a:cubicBezTo>
                  <a:pt x="2041" y="351"/>
                  <a:pt x="2037" y="348"/>
                  <a:pt x="2033" y="348"/>
                </a:cubicBezTo>
                <a:close/>
                <a:moveTo>
                  <a:pt x="2055" y="348"/>
                </a:moveTo>
                <a:cubicBezTo>
                  <a:pt x="2051" y="348"/>
                  <a:pt x="2047" y="351"/>
                  <a:pt x="2047" y="355"/>
                </a:cubicBezTo>
                <a:cubicBezTo>
                  <a:pt x="2047" y="359"/>
                  <a:pt x="2051" y="362"/>
                  <a:pt x="2055" y="362"/>
                </a:cubicBezTo>
                <a:cubicBezTo>
                  <a:pt x="2059" y="362"/>
                  <a:pt x="2063" y="359"/>
                  <a:pt x="2063" y="355"/>
                </a:cubicBezTo>
                <a:cubicBezTo>
                  <a:pt x="2063" y="351"/>
                  <a:pt x="2059" y="348"/>
                  <a:pt x="2055" y="348"/>
                </a:cubicBezTo>
                <a:close/>
                <a:moveTo>
                  <a:pt x="2033" y="368"/>
                </a:moveTo>
                <a:cubicBezTo>
                  <a:pt x="2029" y="368"/>
                  <a:pt x="2025" y="371"/>
                  <a:pt x="2025" y="374"/>
                </a:cubicBezTo>
                <a:cubicBezTo>
                  <a:pt x="2025" y="378"/>
                  <a:pt x="2029" y="381"/>
                  <a:pt x="2033" y="381"/>
                </a:cubicBezTo>
                <a:cubicBezTo>
                  <a:pt x="2037" y="381"/>
                  <a:pt x="2041" y="378"/>
                  <a:pt x="2041" y="374"/>
                </a:cubicBezTo>
                <a:cubicBezTo>
                  <a:pt x="2041" y="371"/>
                  <a:pt x="2037" y="368"/>
                  <a:pt x="2033" y="368"/>
                </a:cubicBezTo>
                <a:close/>
                <a:moveTo>
                  <a:pt x="2055" y="368"/>
                </a:moveTo>
                <a:cubicBezTo>
                  <a:pt x="2051" y="368"/>
                  <a:pt x="2047" y="371"/>
                  <a:pt x="2047" y="374"/>
                </a:cubicBezTo>
                <a:cubicBezTo>
                  <a:pt x="2047" y="378"/>
                  <a:pt x="2051" y="381"/>
                  <a:pt x="2055" y="381"/>
                </a:cubicBezTo>
                <a:cubicBezTo>
                  <a:pt x="2059" y="381"/>
                  <a:pt x="2063" y="378"/>
                  <a:pt x="2063" y="374"/>
                </a:cubicBezTo>
                <a:cubicBezTo>
                  <a:pt x="2063" y="371"/>
                  <a:pt x="2059" y="368"/>
                  <a:pt x="2055" y="368"/>
                </a:cubicBezTo>
                <a:close/>
                <a:moveTo>
                  <a:pt x="2033" y="387"/>
                </a:moveTo>
                <a:cubicBezTo>
                  <a:pt x="2029" y="387"/>
                  <a:pt x="2025" y="390"/>
                  <a:pt x="2025" y="393"/>
                </a:cubicBezTo>
                <a:cubicBezTo>
                  <a:pt x="2025" y="397"/>
                  <a:pt x="2029" y="400"/>
                  <a:pt x="2033" y="400"/>
                </a:cubicBezTo>
                <a:cubicBezTo>
                  <a:pt x="2037" y="400"/>
                  <a:pt x="2041" y="397"/>
                  <a:pt x="2041" y="393"/>
                </a:cubicBezTo>
                <a:cubicBezTo>
                  <a:pt x="2041" y="390"/>
                  <a:pt x="2037" y="387"/>
                  <a:pt x="2033" y="387"/>
                </a:cubicBezTo>
                <a:close/>
                <a:moveTo>
                  <a:pt x="2033" y="406"/>
                </a:moveTo>
                <a:cubicBezTo>
                  <a:pt x="2029" y="406"/>
                  <a:pt x="2025" y="409"/>
                  <a:pt x="2025" y="413"/>
                </a:cubicBezTo>
                <a:cubicBezTo>
                  <a:pt x="2025" y="416"/>
                  <a:pt x="2029" y="419"/>
                  <a:pt x="2033" y="419"/>
                </a:cubicBezTo>
                <a:cubicBezTo>
                  <a:pt x="2037" y="419"/>
                  <a:pt x="2041" y="416"/>
                  <a:pt x="2041" y="413"/>
                </a:cubicBezTo>
                <a:cubicBezTo>
                  <a:pt x="2041" y="409"/>
                  <a:pt x="2037" y="406"/>
                  <a:pt x="2033" y="406"/>
                </a:cubicBezTo>
                <a:close/>
                <a:moveTo>
                  <a:pt x="2077" y="348"/>
                </a:moveTo>
                <a:cubicBezTo>
                  <a:pt x="2073" y="348"/>
                  <a:pt x="2069" y="351"/>
                  <a:pt x="2069" y="355"/>
                </a:cubicBezTo>
                <a:cubicBezTo>
                  <a:pt x="2069" y="359"/>
                  <a:pt x="2073" y="362"/>
                  <a:pt x="2077" y="362"/>
                </a:cubicBezTo>
                <a:cubicBezTo>
                  <a:pt x="2081" y="362"/>
                  <a:pt x="2085" y="359"/>
                  <a:pt x="2085" y="355"/>
                </a:cubicBezTo>
                <a:cubicBezTo>
                  <a:pt x="2085" y="351"/>
                  <a:pt x="2081" y="348"/>
                  <a:pt x="2077" y="348"/>
                </a:cubicBezTo>
                <a:close/>
                <a:moveTo>
                  <a:pt x="2077" y="368"/>
                </a:moveTo>
                <a:cubicBezTo>
                  <a:pt x="2073" y="368"/>
                  <a:pt x="2069" y="371"/>
                  <a:pt x="2069" y="374"/>
                </a:cubicBezTo>
                <a:cubicBezTo>
                  <a:pt x="2069" y="378"/>
                  <a:pt x="2073" y="381"/>
                  <a:pt x="2077" y="381"/>
                </a:cubicBezTo>
                <a:cubicBezTo>
                  <a:pt x="2081" y="381"/>
                  <a:pt x="2085" y="378"/>
                  <a:pt x="2085" y="374"/>
                </a:cubicBezTo>
                <a:cubicBezTo>
                  <a:pt x="2085" y="371"/>
                  <a:pt x="2081" y="368"/>
                  <a:pt x="2077" y="368"/>
                </a:cubicBezTo>
                <a:close/>
                <a:moveTo>
                  <a:pt x="2077" y="387"/>
                </a:moveTo>
                <a:cubicBezTo>
                  <a:pt x="2073" y="387"/>
                  <a:pt x="2069" y="390"/>
                  <a:pt x="2069" y="393"/>
                </a:cubicBezTo>
                <a:cubicBezTo>
                  <a:pt x="2069" y="397"/>
                  <a:pt x="2073" y="400"/>
                  <a:pt x="2077" y="400"/>
                </a:cubicBezTo>
                <a:cubicBezTo>
                  <a:pt x="2081" y="400"/>
                  <a:pt x="2085" y="397"/>
                  <a:pt x="2085" y="393"/>
                </a:cubicBezTo>
                <a:cubicBezTo>
                  <a:pt x="2085" y="390"/>
                  <a:pt x="2081" y="387"/>
                  <a:pt x="2077" y="387"/>
                </a:cubicBezTo>
                <a:close/>
                <a:moveTo>
                  <a:pt x="2077" y="425"/>
                </a:moveTo>
                <a:cubicBezTo>
                  <a:pt x="2073" y="425"/>
                  <a:pt x="2069" y="428"/>
                  <a:pt x="2069" y="432"/>
                </a:cubicBezTo>
                <a:cubicBezTo>
                  <a:pt x="2069" y="435"/>
                  <a:pt x="2073" y="438"/>
                  <a:pt x="2077" y="438"/>
                </a:cubicBezTo>
                <a:cubicBezTo>
                  <a:pt x="2081" y="438"/>
                  <a:pt x="2085" y="435"/>
                  <a:pt x="2085" y="432"/>
                </a:cubicBezTo>
                <a:cubicBezTo>
                  <a:pt x="2085" y="428"/>
                  <a:pt x="2081" y="425"/>
                  <a:pt x="2077" y="425"/>
                </a:cubicBezTo>
                <a:close/>
                <a:moveTo>
                  <a:pt x="2100" y="425"/>
                </a:moveTo>
                <a:cubicBezTo>
                  <a:pt x="2096" y="425"/>
                  <a:pt x="2092" y="428"/>
                  <a:pt x="2092" y="432"/>
                </a:cubicBezTo>
                <a:cubicBezTo>
                  <a:pt x="2092" y="435"/>
                  <a:pt x="2096" y="438"/>
                  <a:pt x="2100" y="438"/>
                </a:cubicBezTo>
                <a:cubicBezTo>
                  <a:pt x="2104" y="438"/>
                  <a:pt x="2108" y="435"/>
                  <a:pt x="2108" y="432"/>
                </a:cubicBezTo>
                <a:cubicBezTo>
                  <a:pt x="2108" y="428"/>
                  <a:pt x="2104" y="425"/>
                  <a:pt x="2100" y="425"/>
                </a:cubicBezTo>
                <a:close/>
                <a:moveTo>
                  <a:pt x="1966" y="446"/>
                </a:moveTo>
                <a:cubicBezTo>
                  <a:pt x="1962" y="446"/>
                  <a:pt x="1959" y="448"/>
                  <a:pt x="1959" y="452"/>
                </a:cubicBezTo>
                <a:cubicBezTo>
                  <a:pt x="1959" y="455"/>
                  <a:pt x="1962" y="458"/>
                  <a:pt x="1966" y="458"/>
                </a:cubicBezTo>
                <a:cubicBezTo>
                  <a:pt x="1970" y="458"/>
                  <a:pt x="1974" y="455"/>
                  <a:pt x="1974" y="452"/>
                </a:cubicBezTo>
                <a:cubicBezTo>
                  <a:pt x="1974" y="448"/>
                  <a:pt x="1970" y="446"/>
                  <a:pt x="1966" y="446"/>
                </a:cubicBezTo>
                <a:close/>
                <a:moveTo>
                  <a:pt x="1988" y="446"/>
                </a:moveTo>
                <a:cubicBezTo>
                  <a:pt x="1984" y="446"/>
                  <a:pt x="1981" y="448"/>
                  <a:pt x="1981" y="452"/>
                </a:cubicBezTo>
                <a:cubicBezTo>
                  <a:pt x="1981" y="455"/>
                  <a:pt x="1984" y="458"/>
                  <a:pt x="1988" y="458"/>
                </a:cubicBezTo>
                <a:cubicBezTo>
                  <a:pt x="1993" y="458"/>
                  <a:pt x="1996" y="455"/>
                  <a:pt x="1996" y="452"/>
                </a:cubicBezTo>
                <a:cubicBezTo>
                  <a:pt x="1996" y="448"/>
                  <a:pt x="1993" y="446"/>
                  <a:pt x="1988" y="446"/>
                </a:cubicBezTo>
                <a:close/>
                <a:moveTo>
                  <a:pt x="1988" y="464"/>
                </a:moveTo>
                <a:cubicBezTo>
                  <a:pt x="1984" y="464"/>
                  <a:pt x="1981" y="467"/>
                  <a:pt x="1981" y="471"/>
                </a:cubicBezTo>
                <a:cubicBezTo>
                  <a:pt x="1981" y="475"/>
                  <a:pt x="1984" y="478"/>
                  <a:pt x="1988" y="478"/>
                </a:cubicBezTo>
                <a:cubicBezTo>
                  <a:pt x="1993" y="478"/>
                  <a:pt x="1996" y="475"/>
                  <a:pt x="1996" y="471"/>
                </a:cubicBezTo>
                <a:cubicBezTo>
                  <a:pt x="1996" y="467"/>
                  <a:pt x="1993" y="464"/>
                  <a:pt x="1988" y="464"/>
                </a:cubicBezTo>
                <a:close/>
                <a:moveTo>
                  <a:pt x="2011" y="503"/>
                </a:moveTo>
                <a:cubicBezTo>
                  <a:pt x="2007" y="503"/>
                  <a:pt x="2004" y="506"/>
                  <a:pt x="2004" y="509"/>
                </a:cubicBezTo>
                <a:cubicBezTo>
                  <a:pt x="2004" y="513"/>
                  <a:pt x="2007" y="516"/>
                  <a:pt x="2011" y="516"/>
                </a:cubicBezTo>
                <a:cubicBezTo>
                  <a:pt x="2016" y="516"/>
                  <a:pt x="2019" y="513"/>
                  <a:pt x="2019" y="509"/>
                </a:cubicBezTo>
                <a:cubicBezTo>
                  <a:pt x="2019" y="506"/>
                  <a:pt x="2016" y="503"/>
                  <a:pt x="2011" y="503"/>
                </a:cubicBezTo>
                <a:close/>
                <a:moveTo>
                  <a:pt x="2055" y="446"/>
                </a:moveTo>
                <a:cubicBezTo>
                  <a:pt x="2051" y="446"/>
                  <a:pt x="2047" y="448"/>
                  <a:pt x="2047" y="452"/>
                </a:cubicBezTo>
                <a:cubicBezTo>
                  <a:pt x="2047" y="455"/>
                  <a:pt x="2051" y="458"/>
                  <a:pt x="2055" y="458"/>
                </a:cubicBezTo>
                <a:cubicBezTo>
                  <a:pt x="2059" y="458"/>
                  <a:pt x="2063" y="455"/>
                  <a:pt x="2063" y="452"/>
                </a:cubicBezTo>
                <a:cubicBezTo>
                  <a:pt x="2063" y="448"/>
                  <a:pt x="2059" y="446"/>
                  <a:pt x="2055" y="446"/>
                </a:cubicBezTo>
                <a:close/>
                <a:moveTo>
                  <a:pt x="2055" y="464"/>
                </a:moveTo>
                <a:cubicBezTo>
                  <a:pt x="2051" y="464"/>
                  <a:pt x="2047" y="467"/>
                  <a:pt x="2047" y="471"/>
                </a:cubicBezTo>
                <a:cubicBezTo>
                  <a:pt x="2047" y="475"/>
                  <a:pt x="2051" y="478"/>
                  <a:pt x="2055" y="478"/>
                </a:cubicBezTo>
                <a:cubicBezTo>
                  <a:pt x="2059" y="478"/>
                  <a:pt x="2063" y="475"/>
                  <a:pt x="2063" y="471"/>
                </a:cubicBezTo>
                <a:cubicBezTo>
                  <a:pt x="2063" y="467"/>
                  <a:pt x="2059" y="464"/>
                  <a:pt x="2055" y="464"/>
                </a:cubicBezTo>
                <a:close/>
                <a:moveTo>
                  <a:pt x="2033" y="484"/>
                </a:moveTo>
                <a:cubicBezTo>
                  <a:pt x="2029" y="484"/>
                  <a:pt x="2025" y="487"/>
                  <a:pt x="2025" y="490"/>
                </a:cubicBezTo>
                <a:cubicBezTo>
                  <a:pt x="2025" y="494"/>
                  <a:pt x="2029" y="497"/>
                  <a:pt x="2033" y="497"/>
                </a:cubicBezTo>
                <a:cubicBezTo>
                  <a:pt x="2037" y="497"/>
                  <a:pt x="2041" y="494"/>
                  <a:pt x="2041" y="490"/>
                </a:cubicBezTo>
                <a:cubicBezTo>
                  <a:pt x="2041" y="487"/>
                  <a:pt x="2037" y="484"/>
                  <a:pt x="2033" y="484"/>
                </a:cubicBezTo>
                <a:close/>
                <a:moveTo>
                  <a:pt x="2055" y="484"/>
                </a:moveTo>
                <a:cubicBezTo>
                  <a:pt x="2051" y="484"/>
                  <a:pt x="2047" y="487"/>
                  <a:pt x="2047" y="490"/>
                </a:cubicBezTo>
                <a:cubicBezTo>
                  <a:pt x="2047" y="494"/>
                  <a:pt x="2051" y="497"/>
                  <a:pt x="2055" y="497"/>
                </a:cubicBezTo>
                <a:cubicBezTo>
                  <a:pt x="2059" y="497"/>
                  <a:pt x="2063" y="494"/>
                  <a:pt x="2063" y="490"/>
                </a:cubicBezTo>
                <a:cubicBezTo>
                  <a:pt x="2063" y="487"/>
                  <a:pt x="2059" y="484"/>
                  <a:pt x="2055" y="484"/>
                </a:cubicBezTo>
                <a:close/>
                <a:moveTo>
                  <a:pt x="2033" y="503"/>
                </a:moveTo>
                <a:cubicBezTo>
                  <a:pt x="2029" y="503"/>
                  <a:pt x="2025" y="506"/>
                  <a:pt x="2025" y="509"/>
                </a:cubicBezTo>
                <a:cubicBezTo>
                  <a:pt x="2025" y="513"/>
                  <a:pt x="2029" y="516"/>
                  <a:pt x="2033" y="516"/>
                </a:cubicBezTo>
                <a:cubicBezTo>
                  <a:pt x="2037" y="516"/>
                  <a:pt x="2041" y="513"/>
                  <a:pt x="2041" y="509"/>
                </a:cubicBezTo>
                <a:cubicBezTo>
                  <a:pt x="2041" y="506"/>
                  <a:pt x="2037" y="503"/>
                  <a:pt x="2033" y="503"/>
                </a:cubicBezTo>
                <a:close/>
                <a:moveTo>
                  <a:pt x="2077" y="446"/>
                </a:moveTo>
                <a:cubicBezTo>
                  <a:pt x="2073" y="446"/>
                  <a:pt x="2069" y="448"/>
                  <a:pt x="2069" y="452"/>
                </a:cubicBezTo>
                <a:cubicBezTo>
                  <a:pt x="2069" y="455"/>
                  <a:pt x="2073" y="458"/>
                  <a:pt x="2077" y="458"/>
                </a:cubicBezTo>
                <a:cubicBezTo>
                  <a:pt x="2081" y="458"/>
                  <a:pt x="2085" y="455"/>
                  <a:pt x="2085" y="452"/>
                </a:cubicBezTo>
                <a:cubicBezTo>
                  <a:pt x="2085" y="448"/>
                  <a:pt x="2081" y="446"/>
                  <a:pt x="2077" y="446"/>
                </a:cubicBezTo>
                <a:close/>
                <a:moveTo>
                  <a:pt x="2189" y="290"/>
                </a:moveTo>
                <a:cubicBezTo>
                  <a:pt x="2185" y="290"/>
                  <a:pt x="2181" y="293"/>
                  <a:pt x="2181" y="296"/>
                </a:cubicBezTo>
                <a:cubicBezTo>
                  <a:pt x="2181" y="300"/>
                  <a:pt x="2185" y="303"/>
                  <a:pt x="2189" y="303"/>
                </a:cubicBezTo>
                <a:cubicBezTo>
                  <a:pt x="2193" y="303"/>
                  <a:pt x="2197" y="300"/>
                  <a:pt x="2197" y="296"/>
                </a:cubicBezTo>
                <a:cubicBezTo>
                  <a:pt x="2197" y="293"/>
                  <a:pt x="2193" y="290"/>
                  <a:pt x="2189" y="290"/>
                </a:cubicBezTo>
                <a:close/>
                <a:moveTo>
                  <a:pt x="2166" y="309"/>
                </a:moveTo>
                <a:cubicBezTo>
                  <a:pt x="2162" y="309"/>
                  <a:pt x="2158" y="312"/>
                  <a:pt x="2158" y="316"/>
                </a:cubicBezTo>
                <a:cubicBezTo>
                  <a:pt x="2158" y="320"/>
                  <a:pt x="2162" y="323"/>
                  <a:pt x="2166" y="323"/>
                </a:cubicBezTo>
                <a:cubicBezTo>
                  <a:pt x="2170" y="323"/>
                  <a:pt x="2174" y="320"/>
                  <a:pt x="2174" y="316"/>
                </a:cubicBezTo>
                <a:cubicBezTo>
                  <a:pt x="2174" y="312"/>
                  <a:pt x="2170" y="309"/>
                  <a:pt x="2166" y="309"/>
                </a:cubicBezTo>
                <a:close/>
                <a:moveTo>
                  <a:pt x="2189" y="309"/>
                </a:moveTo>
                <a:cubicBezTo>
                  <a:pt x="2185" y="309"/>
                  <a:pt x="2181" y="312"/>
                  <a:pt x="2181" y="316"/>
                </a:cubicBezTo>
                <a:cubicBezTo>
                  <a:pt x="2181" y="320"/>
                  <a:pt x="2185" y="323"/>
                  <a:pt x="2189" y="323"/>
                </a:cubicBezTo>
                <a:cubicBezTo>
                  <a:pt x="2193" y="323"/>
                  <a:pt x="2197" y="320"/>
                  <a:pt x="2197" y="316"/>
                </a:cubicBezTo>
                <a:cubicBezTo>
                  <a:pt x="2197" y="312"/>
                  <a:pt x="2193" y="309"/>
                  <a:pt x="2189" y="309"/>
                </a:cubicBezTo>
                <a:close/>
                <a:moveTo>
                  <a:pt x="2166" y="329"/>
                </a:moveTo>
                <a:cubicBezTo>
                  <a:pt x="2162" y="329"/>
                  <a:pt x="2158" y="332"/>
                  <a:pt x="2158" y="335"/>
                </a:cubicBezTo>
                <a:cubicBezTo>
                  <a:pt x="2158" y="339"/>
                  <a:pt x="2162" y="342"/>
                  <a:pt x="2166" y="342"/>
                </a:cubicBezTo>
                <a:cubicBezTo>
                  <a:pt x="2170" y="342"/>
                  <a:pt x="2174" y="339"/>
                  <a:pt x="2174" y="335"/>
                </a:cubicBezTo>
                <a:cubicBezTo>
                  <a:pt x="2174" y="332"/>
                  <a:pt x="2170" y="329"/>
                  <a:pt x="2166" y="329"/>
                </a:cubicBezTo>
                <a:close/>
                <a:moveTo>
                  <a:pt x="2189" y="329"/>
                </a:moveTo>
                <a:cubicBezTo>
                  <a:pt x="2185" y="329"/>
                  <a:pt x="2181" y="332"/>
                  <a:pt x="2181" y="335"/>
                </a:cubicBezTo>
                <a:cubicBezTo>
                  <a:pt x="2181" y="339"/>
                  <a:pt x="2185" y="342"/>
                  <a:pt x="2189" y="342"/>
                </a:cubicBezTo>
                <a:cubicBezTo>
                  <a:pt x="2193" y="342"/>
                  <a:pt x="2197" y="339"/>
                  <a:pt x="2197" y="335"/>
                </a:cubicBezTo>
                <a:cubicBezTo>
                  <a:pt x="2197" y="332"/>
                  <a:pt x="2193" y="329"/>
                  <a:pt x="2189" y="329"/>
                </a:cubicBezTo>
                <a:close/>
                <a:moveTo>
                  <a:pt x="2166" y="348"/>
                </a:moveTo>
                <a:cubicBezTo>
                  <a:pt x="2162" y="348"/>
                  <a:pt x="2158" y="351"/>
                  <a:pt x="2158" y="355"/>
                </a:cubicBezTo>
                <a:cubicBezTo>
                  <a:pt x="2158" y="359"/>
                  <a:pt x="2162" y="362"/>
                  <a:pt x="2166" y="362"/>
                </a:cubicBezTo>
                <a:cubicBezTo>
                  <a:pt x="2170" y="362"/>
                  <a:pt x="2174" y="359"/>
                  <a:pt x="2174" y="355"/>
                </a:cubicBezTo>
                <a:cubicBezTo>
                  <a:pt x="2174" y="351"/>
                  <a:pt x="2170" y="348"/>
                  <a:pt x="2166" y="348"/>
                </a:cubicBezTo>
                <a:close/>
                <a:moveTo>
                  <a:pt x="2211" y="290"/>
                </a:moveTo>
                <a:cubicBezTo>
                  <a:pt x="2207" y="290"/>
                  <a:pt x="2203" y="293"/>
                  <a:pt x="2203" y="296"/>
                </a:cubicBezTo>
                <a:cubicBezTo>
                  <a:pt x="2203" y="300"/>
                  <a:pt x="2207" y="303"/>
                  <a:pt x="2211" y="303"/>
                </a:cubicBezTo>
                <a:cubicBezTo>
                  <a:pt x="2215" y="303"/>
                  <a:pt x="2218" y="300"/>
                  <a:pt x="2218" y="296"/>
                </a:cubicBezTo>
                <a:cubicBezTo>
                  <a:pt x="2218" y="293"/>
                  <a:pt x="2215" y="290"/>
                  <a:pt x="2211" y="290"/>
                </a:cubicBezTo>
                <a:close/>
                <a:moveTo>
                  <a:pt x="2211" y="309"/>
                </a:moveTo>
                <a:cubicBezTo>
                  <a:pt x="2207" y="309"/>
                  <a:pt x="2203" y="312"/>
                  <a:pt x="2203" y="316"/>
                </a:cubicBezTo>
                <a:cubicBezTo>
                  <a:pt x="2203" y="320"/>
                  <a:pt x="2207" y="323"/>
                  <a:pt x="2211" y="323"/>
                </a:cubicBezTo>
                <a:cubicBezTo>
                  <a:pt x="2215" y="323"/>
                  <a:pt x="2218" y="320"/>
                  <a:pt x="2218" y="316"/>
                </a:cubicBezTo>
                <a:cubicBezTo>
                  <a:pt x="2218" y="312"/>
                  <a:pt x="2215" y="309"/>
                  <a:pt x="2211" y="309"/>
                </a:cubicBezTo>
                <a:close/>
                <a:moveTo>
                  <a:pt x="1966" y="659"/>
                </a:moveTo>
                <a:cubicBezTo>
                  <a:pt x="1962" y="659"/>
                  <a:pt x="1959" y="662"/>
                  <a:pt x="1959" y="666"/>
                </a:cubicBezTo>
                <a:cubicBezTo>
                  <a:pt x="1959" y="670"/>
                  <a:pt x="1962" y="673"/>
                  <a:pt x="1966" y="673"/>
                </a:cubicBezTo>
                <a:cubicBezTo>
                  <a:pt x="1970" y="673"/>
                  <a:pt x="1974" y="670"/>
                  <a:pt x="1974" y="666"/>
                </a:cubicBezTo>
                <a:cubicBezTo>
                  <a:pt x="1974" y="662"/>
                  <a:pt x="1970" y="659"/>
                  <a:pt x="1966" y="659"/>
                </a:cubicBezTo>
                <a:close/>
                <a:moveTo>
                  <a:pt x="1966" y="679"/>
                </a:moveTo>
                <a:cubicBezTo>
                  <a:pt x="1962" y="679"/>
                  <a:pt x="1959" y="682"/>
                  <a:pt x="1959" y="686"/>
                </a:cubicBezTo>
                <a:cubicBezTo>
                  <a:pt x="1959" y="689"/>
                  <a:pt x="1962" y="692"/>
                  <a:pt x="1966" y="692"/>
                </a:cubicBezTo>
                <a:cubicBezTo>
                  <a:pt x="1970" y="692"/>
                  <a:pt x="1974" y="689"/>
                  <a:pt x="1974" y="686"/>
                </a:cubicBezTo>
                <a:cubicBezTo>
                  <a:pt x="1974" y="682"/>
                  <a:pt x="1970" y="679"/>
                  <a:pt x="1966" y="679"/>
                </a:cubicBezTo>
                <a:close/>
                <a:moveTo>
                  <a:pt x="1966" y="698"/>
                </a:moveTo>
                <a:cubicBezTo>
                  <a:pt x="1962" y="698"/>
                  <a:pt x="1959" y="701"/>
                  <a:pt x="1959" y="705"/>
                </a:cubicBezTo>
                <a:cubicBezTo>
                  <a:pt x="1959" y="708"/>
                  <a:pt x="1962" y="711"/>
                  <a:pt x="1966" y="711"/>
                </a:cubicBezTo>
                <a:cubicBezTo>
                  <a:pt x="1970" y="711"/>
                  <a:pt x="1974" y="708"/>
                  <a:pt x="1974" y="705"/>
                </a:cubicBezTo>
                <a:cubicBezTo>
                  <a:pt x="1974" y="701"/>
                  <a:pt x="1970" y="698"/>
                  <a:pt x="1966" y="698"/>
                </a:cubicBezTo>
                <a:close/>
                <a:moveTo>
                  <a:pt x="1966" y="736"/>
                </a:moveTo>
                <a:cubicBezTo>
                  <a:pt x="1962" y="736"/>
                  <a:pt x="1959" y="739"/>
                  <a:pt x="1959" y="743"/>
                </a:cubicBezTo>
                <a:cubicBezTo>
                  <a:pt x="1959" y="747"/>
                  <a:pt x="1962" y="750"/>
                  <a:pt x="1966" y="750"/>
                </a:cubicBezTo>
                <a:cubicBezTo>
                  <a:pt x="1970" y="750"/>
                  <a:pt x="1974" y="747"/>
                  <a:pt x="1974" y="743"/>
                </a:cubicBezTo>
                <a:cubicBezTo>
                  <a:pt x="1974" y="739"/>
                  <a:pt x="1970" y="736"/>
                  <a:pt x="1966" y="736"/>
                </a:cubicBezTo>
                <a:close/>
                <a:moveTo>
                  <a:pt x="1988" y="757"/>
                </a:moveTo>
                <a:cubicBezTo>
                  <a:pt x="1984" y="757"/>
                  <a:pt x="1981" y="759"/>
                  <a:pt x="1981" y="763"/>
                </a:cubicBezTo>
                <a:cubicBezTo>
                  <a:pt x="1981" y="766"/>
                  <a:pt x="1984" y="769"/>
                  <a:pt x="1988" y="769"/>
                </a:cubicBezTo>
                <a:cubicBezTo>
                  <a:pt x="1993" y="769"/>
                  <a:pt x="1996" y="766"/>
                  <a:pt x="1996" y="763"/>
                </a:cubicBezTo>
                <a:cubicBezTo>
                  <a:pt x="1996" y="759"/>
                  <a:pt x="1993" y="757"/>
                  <a:pt x="1988" y="757"/>
                </a:cubicBezTo>
                <a:close/>
                <a:moveTo>
                  <a:pt x="2011" y="757"/>
                </a:moveTo>
                <a:cubicBezTo>
                  <a:pt x="2007" y="757"/>
                  <a:pt x="2004" y="759"/>
                  <a:pt x="2004" y="763"/>
                </a:cubicBezTo>
                <a:cubicBezTo>
                  <a:pt x="2004" y="766"/>
                  <a:pt x="2007" y="769"/>
                  <a:pt x="2011" y="769"/>
                </a:cubicBezTo>
                <a:cubicBezTo>
                  <a:pt x="2016" y="769"/>
                  <a:pt x="2019" y="766"/>
                  <a:pt x="2019" y="763"/>
                </a:cubicBezTo>
                <a:cubicBezTo>
                  <a:pt x="2019" y="759"/>
                  <a:pt x="2016" y="757"/>
                  <a:pt x="2011" y="757"/>
                </a:cubicBezTo>
                <a:close/>
                <a:moveTo>
                  <a:pt x="1988" y="833"/>
                </a:moveTo>
                <a:cubicBezTo>
                  <a:pt x="1984" y="833"/>
                  <a:pt x="1981" y="837"/>
                  <a:pt x="1981" y="840"/>
                </a:cubicBezTo>
                <a:cubicBezTo>
                  <a:pt x="1981" y="844"/>
                  <a:pt x="1984" y="847"/>
                  <a:pt x="1988" y="847"/>
                </a:cubicBezTo>
                <a:cubicBezTo>
                  <a:pt x="1993" y="847"/>
                  <a:pt x="1996" y="844"/>
                  <a:pt x="1996" y="840"/>
                </a:cubicBezTo>
                <a:cubicBezTo>
                  <a:pt x="1996" y="837"/>
                  <a:pt x="1993" y="833"/>
                  <a:pt x="1988" y="833"/>
                </a:cubicBezTo>
                <a:close/>
                <a:moveTo>
                  <a:pt x="2011" y="833"/>
                </a:moveTo>
                <a:cubicBezTo>
                  <a:pt x="2007" y="833"/>
                  <a:pt x="2004" y="837"/>
                  <a:pt x="2004" y="840"/>
                </a:cubicBezTo>
                <a:cubicBezTo>
                  <a:pt x="2004" y="844"/>
                  <a:pt x="2007" y="847"/>
                  <a:pt x="2011" y="847"/>
                </a:cubicBezTo>
                <a:cubicBezTo>
                  <a:pt x="2016" y="847"/>
                  <a:pt x="2019" y="844"/>
                  <a:pt x="2019" y="840"/>
                </a:cubicBezTo>
                <a:cubicBezTo>
                  <a:pt x="2019" y="837"/>
                  <a:pt x="2016" y="833"/>
                  <a:pt x="2011" y="833"/>
                </a:cubicBezTo>
                <a:close/>
                <a:moveTo>
                  <a:pt x="1988" y="853"/>
                </a:moveTo>
                <a:cubicBezTo>
                  <a:pt x="1984" y="853"/>
                  <a:pt x="1981" y="856"/>
                  <a:pt x="1981" y="860"/>
                </a:cubicBezTo>
                <a:cubicBezTo>
                  <a:pt x="1981" y="864"/>
                  <a:pt x="1984" y="867"/>
                  <a:pt x="1988" y="867"/>
                </a:cubicBezTo>
                <a:cubicBezTo>
                  <a:pt x="1993" y="867"/>
                  <a:pt x="1996" y="864"/>
                  <a:pt x="1996" y="860"/>
                </a:cubicBezTo>
                <a:cubicBezTo>
                  <a:pt x="1996" y="856"/>
                  <a:pt x="1993" y="853"/>
                  <a:pt x="1988" y="853"/>
                </a:cubicBezTo>
                <a:close/>
                <a:moveTo>
                  <a:pt x="2011" y="853"/>
                </a:moveTo>
                <a:cubicBezTo>
                  <a:pt x="2007" y="853"/>
                  <a:pt x="2004" y="856"/>
                  <a:pt x="2004" y="860"/>
                </a:cubicBezTo>
                <a:cubicBezTo>
                  <a:pt x="2004" y="864"/>
                  <a:pt x="2007" y="867"/>
                  <a:pt x="2011" y="867"/>
                </a:cubicBezTo>
                <a:cubicBezTo>
                  <a:pt x="2016" y="867"/>
                  <a:pt x="2019" y="864"/>
                  <a:pt x="2019" y="860"/>
                </a:cubicBezTo>
                <a:cubicBezTo>
                  <a:pt x="2019" y="856"/>
                  <a:pt x="2016" y="853"/>
                  <a:pt x="2011" y="853"/>
                </a:cubicBezTo>
                <a:close/>
                <a:moveTo>
                  <a:pt x="1988" y="873"/>
                </a:moveTo>
                <a:cubicBezTo>
                  <a:pt x="1984" y="873"/>
                  <a:pt x="1981" y="876"/>
                  <a:pt x="1981" y="879"/>
                </a:cubicBezTo>
                <a:cubicBezTo>
                  <a:pt x="1981" y="883"/>
                  <a:pt x="1984" y="885"/>
                  <a:pt x="1988" y="885"/>
                </a:cubicBezTo>
                <a:cubicBezTo>
                  <a:pt x="1993" y="885"/>
                  <a:pt x="1996" y="883"/>
                  <a:pt x="1996" y="879"/>
                </a:cubicBezTo>
                <a:cubicBezTo>
                  <a:pt x="1996" y="876"/>
                  <a:pt x="1993" y="873"/>
                  <a:pt x="1988" y="873"/>
                </a:cubicBezTo>
                <a:close/>
                <a:moveTo>
                  <a:pt x="2011" y="873"/>
                </a:moveTo>
                <a:cubicBezTo>
                  <a:pt x="2007" y="873"/>
                  <a:pt x="2004" y="876"/>
                  <a:pt x="2004" y="879"/>
                </a:cubicBezTo>
                <a:cubicBezTo>
                  <a:pt x="2004" y="883"/>
                  <a:pt x="2007" y="885"/>
                  <a:pt x="2011" y="885"/>
                </a:cubicBezTo>
                <a:cubicBezTo>
                  <a:pt x="2016" y="885"/>
                  <a:pt x="2019" y="883"/>
                  <a:pt x="2019" y="879"/>
                </a:cubicBezTo>
                <a:cubicBezTo>
                  <a:pt x="2019" y="876"/>
                  <a:pt x="2016" y="873"/>
                  <a:pt x="2011" y="873"/>
                </a:cubicBezTo>
                <a:close/>
                <a:moveTo>
                  <a:pt x="1988" y="891"/>
                </a:moveTo>
                <a:cubicBezTo>
                  <a:pt x="1984" y="891"/>
                  <a:pt x="1981" y="894"/>
                  <a:pt x="1981" y="898"/>
                </a:cubicBezTo>
                <a:cubicBezTo>
                  <a:pt x="1981" y="902"/>
                  <a:pt x="1984" y="905"/>
                  <a:pt x="1988" y="905"/>
                </a:cubicBezTo>
                <a:cubicBezTo>
                  <a:pt x="1993" y="905"/>
                  <a:pt x="1996" y="902"/>
                  <a:pt x="1996" y="898"/>
                </a:cubicBezTo>
                <a:cubicBezTo>
                  <a:pt x="1996" y="894"/>
                  <a:pt x="1993" y="891"/>
                  <a:pt x="1988" y="891"/>
                </a:cubicBezTo>
                <a:close/>
                <a:moveTo>
                  <a:pt x="2011" y="891"/>
                </a:moveTo>
                <a:cubicBezTo>
                  <a:pt x="2007" y="891"/>
                  <a:pt x="2004" y="894"/>
                  <a:pt x="2004" y="898"/>
                </a:cubicBezTo>
                <a:cubicBezTo>
                  <a:pt x="2004" y="902"/>
                  <a:pt x="2007" y="905"/>
                  <a:pt x="2011" y="905"/>
                </a:cubicBezTo>
                <a:cubicBezTo>
                  <a:pt x="2016" y="905"/>
                  <a:pt x="2019" y="902"/>
                  <a:pt x="2019" y="898"/>
                </a:cubicBezTo>
                <a:cubicBezTo>
                  <a:pt x="2019" y="894"/>
                  <a:pt x="2016" y="891"/>
                  <a:pt x="2011" y="891"/>
                </a:cubicBezTo>
                <a:close/>
                <a:moveTo>
                  <a:pt x="2033" y="775"/>
                </a:moveTo>
                <a:cubicBezTo>
                  <a:pt x="2029" y="775"/>
                  <a:pt x="2025" y="778"/>
                  <a:pt x="2025" y="782"/>
                </a:cubicBezTo>
                <a:cubicBezTo>
                  <a:pt x="2025" y="786"/>
                  <a:pt x="2029" y="789"/>
                  <a:pt x="2033" y="789"/>
                </a:cubicBezTo>
                <a:cubicBezTo>
                  <a:pt x="2037" y="789"/>
                  <a:pt x="2041" y="786"/>
                  <a:pt x="2041" y="782"/>
                </a:cubicBezTo>
                <a:cubicBezTo>
                  <a:pt x="2041" y="778"/>
                  <a:pt x="2037" y="775"/>
                  <a:pt x="2033" y="775"/>
                </a:cubicBezTo>
                <a:close/>
                <a:moveTo>
                  <a:pt x="2055" y="775"/>
                </a:moveTo>
                <a:cubicBezTo>
                  <a:pt x="2051" y="775"/>
                  <a:pt x="2047" y="778"/>
                  <a:pt x="2047" y="782"/>
                </a:cubicBezTo>
                <a:cubicBezTo>
                  <a:pt x="2047" y="786"/>
                  <a:pt x="2051" y="789"/>
                  <a:pt x="2055" y="789"/>
                </a:cubicBezTo>
                <a:cubicBezTo>
                  <a:pt x="2059" y="789"/>
                  <a:pt x="2063" y="786"/>
                  <a:pt x="2063" y="782"/>
                </a:cubicBezTo>
                <a:cubicBezTo>
                  <a:pt x="2063" y="778"/>
                  <a:pt x="2059" y="775"/>
                  <a:pt x="2055" y="775"/>
                </a:cubicBezTo>
                <a:close/>
                <a:moveTo>
                  <a:pt x="2055" y="795"/>
                </a:moveTo>
                <a:cubicBezTo>
                  <a:pt x="2051" y="795"/>
                  <a:pt x="2047" y="798"/>
                  <a:pt x="2047" y="801"/>
                </a:cubicBezTo>
                <a:cubicBezTo>
                  <a:pt x="2047" y="805"/>
                  <a:pt x="2051" y="808"/>
                  <a:pt x="2055" y="808"/>
                </a:cubicBezTo>
                <a:cubicBezTo>
                  <a:pt x="2059" y="808"/>
                  <a:pt x="2063" y="805"/>
                  <a:pt x="2063" y="801"/>
                </a:cubicBezTo>
                <a:cubicBezTo>
                  <a:pt x="2063" y="798"/>
                  <a:pt x="2059" y="795"/>
                  <a:pt x="2055" y="795"/>
                </a:cubicBezTo>
                <a:close/>
                <a:moveTo>
                  <a:pt x="2033" y="853"/>
                </a:moveTo>
                <a:cubicBezTo>
                  <a:pt x="2029" y="853"/>
                  <a:pt x="2025" y="856"/>
                  <a:pt x="2025" y="860"/>
                </a:cubicBezTo>
                <a:cubicBezTo>
                  <a:pt x="2025" y="864"/>
                  <a:pt x="2029" y="867"/>
                  <a:pt x="2033" y="867"/>
                </a:cubicBezTo>
                <a:cubicBezTo>
                  <a:pt x="2037" y="867"/>
                  <a:pt x="2041" y="864"/>
                  <a:pt x="2041" y="860"/>
                </a:cubicBezTo>
                <a:cubicBezTo>
                  <a:pt x="2041" y="856"/>
                  <a:pt x="2037" y="853"/>
                  <a:pt x="2033" y="853"/>
                </a:cubicBezTo>
                <a:close/>
                <a:moveTo>
                  <a:pt x="2033" y="873"/>
                </a:moveTo>
                <a:cubicBezTo>
                  <a:pt x="2029" y="873"/>
                  <a:pt x="2025" y="876"/>
                  <a:pt x="2025" y="879"/>
                </a:cubicBezTo>
                <a:cubicBezTo>
                  <a:pt x="2025" y="883"/>
                  <a:pt x="2029" y="885"/>
                  <a:pt x="2033" y="885"/>
                </a:cubicBezTo>
                <a:cubicBezTo>
                  <a:pt x="2037" y="885"/>
                  <a:pt x="2041" y="883"/>
                  <a:pt x="2041" y="879"/>
                </a:cubicBezTo>
                <a:cubicBezTo>
                  <a:pt x="2041" y="876"/>
                  <a:pt x="2037" y="873"/>
                  <a:pt x="2033" y="873"/>
                </a:cubicBezTo>
                <a:close/>
                <a:moveTo>
                  <a:pt x="2055" y="873"/>
                </a:moveTo>
                <a:cubicBezTo>
                  <a:pt x="2051" y="873"/>
                  <a:pt x="2047" y="876"/>
                  <a:pt x="2047" y="879"/>
                </a:cubicBezTo>
                <a:cubicBezTo>
                  <a:pt x="2047" y="883"/>
                  <a:pt x="2051" y="885"/>
                  <a:pt x="2055" y="885"/>
                </a:cubicBezTo>
                <a:cubicBezTo>
                  <a:pt x="2059" y="885"/>
                  <a:pt x="2063" y="883"/>
                  <a:pt x="2063" y="879"/>
                </a:cubicBezTo>
                <a:cubicBezTo>
                  <a:pt x="2063" y="876"/>
                  <a:pt x="2059" y="873"/>
                  <a:pt x="2055" y="873"/>
                </a:cubicBezTo>
                <a:close/>
                <a:moveTo>
                  <a:pt x="2033" y="891"/>
                </a:moveTo>
                <a:cubicBezTo>
                  <a:pt x="2029" y="891"/>
                  <a:pt x="2025" y="894"/>
                  <a:pt x="2025" y="898"/>
                </a:cubicBezTo>
                <a:cubicBezTo>
                  <a:pt x="2025" y="902"/>
                  <a:pt x="2029" y="905"/>
                  <a:pt x="2033" y="905"/>
                </a:cubicBezTo>
                <a:cubicBezTo>
                  <a:pt x="2037" y="905"/>
                  <a:pt x="2041" y="902"/>
                  <a:pt x="2041" y="898"/>
                </a:cubicBezTo>
                <a:cubicBezTo>
                  <a:pt x="2041" y="894"/>
                  <a:pt x="2037" y="891"/>
                  <a:pt x="2033" y="891"/>
                </a:cubicBezTo>
                <a:close/>
                <a:moveTo>
                  <a:pt x="2055" y="891"/>
                </a:moveTo>
                <a:cubicBezTo>
                  <a:pt x="2051" y="891"/>
                  <a:pt x="2047" y="894"/>
                  <a:pt x="2047" y="898"/>
                </a:cubicBezTo>
                <a:cubicBezTo>
                  <a:pt x="2047" y="902"/>
                  <a:pt x="2051" y="905"/>
                  <a:pt x="2055" y="905"/>
                </a:cubicBezTo>
                <a:cubicBezTo>
                  <a:pt x="2059" y="905"/>
                  <a:pt x="2063" y="902"/>
                  <a:pt x="2063" y="898"/>
                </a:cubicBezTo>
                <a:cubicBezTo>
                  <a:pt x="2063" y="894"/>
                  <a:pt x="2059" y="891"/>
                  <a:pt x="2055" y="891"/>
                </a:cubicBezTo>
                <a:close/>
                <a:moveTo>
                  <a:pt x="2077" y="775"/>
                </a:moveTo>
                <a:cubicBezTo>
                  <a:pt x="2073" y="775"/>
                  <a:pt x="2069" y="778"/>
                  <a:pt x="2069" y="782"/>
                </a:cubicBezTo>
                <a:cubicBezTo>
                  <a:pt x="2069" y="786"/>
                  <a:pt x="2073" y="789"/>
                  <a:pt x="2077" y="789"/>
                </a:cubicBezTo>
                <a:cubicBezTo>
                  <a:pt x="2081" y="789"/>
                  <a:pt x="2085" y="786"/>
                  <a:pt x="2085" y="782"/>
                </a:cubicBezTo>
                <a:cubicBezTo>
                  <a:pt x="2085" y="778"/>
                  <a:pt x="2081" y="775"/>
                  <a:pt x="2077" y="775"/>
                </a:cubicBezTo>
                <a:close/>
                <a:moveTo>
                  <a:pt x="2077" y="795"/>
                </a:moveTo>
                <a:cubicBezTo>
                  <a:pt x="2073" y="795"/>
                  <a:pt x="2069" y="798"/>
                  <a:pt x="2069" y="801"/>
                </a:cubicBezTo>
                <a:cubicBezTo>
                  <a:pt x="2069" y="805"/>
                  <a:pt x="2073" y="808"/>
                  <a:pt x="2077" y="808"/>
                </a:cubicBezTo>
                <a:cubicBezTo>
                  <a:pt x="2081" y="808"/>
                  <a:pt x="2085" y="805"/>
                  <a:pt x="2085" y="801"/>
                </a:cubicBezTo>
                <a:cubicBezTo>
                  <a:pt x="2085" y="798"/>
                  <a:pt x="2081" y="795"/>
                  <a:pt x="2077" y="795"/>
                </a:cubicBezTo>
                <a:close/>
                <a:moveTo>
                  <a:pt x="2100" y="795"/>
                </a:moveTo>
                <a:cubicBezTo>
                  <a:pt x="2096" y="795"/>
                  <a:pt x="2092" y="798"/>
                  <a:pt x="2092" y="801"/>
                </a:cubicBezTo>
                <a:cubicBezTo>
                  <a:pt x="2092" y="805"/>
                  <a:pt x="2096" y="808"/>
                  <a:pt x="2100" y="808"/>
                </a:cubicBezTo>
                <a:cubicBezTo>
                  <a:pt x="2104" y="808"/>
                  <a:pt x="2108" y="805"/>
                  <a:pt x="2108" y="801"/>
                </a:cubicBezTo>
                <a:cubicBezTo>
                  <a:pt x="2108" y="798"/>
                  <a:pt x="2104" y="795"/>
                  <a:pt x="2100" y="795"/>
                </a:cubicBezTo>
                <a:close/>
                <a:moveTo>
                  <a:pt x="2077" y="833"/>
                </a:moveTo>
                <a:cubicBezTo>
                  <a:pt x="2073" y="833"/>
                  <a:pt x="2069" y="837"/>
                  <a:pt x="2069" y="840"/>
                </a:cubicBezTo>
                <a:cubicBezTo>
                  <a:pt x="2069" y="844"/>
                  <a:pt x="2073" y="847"/>
                  <a:pt x="2077" y="847"/>
                </a:cubicBezTo>
                <a:cubicBezTo>
                  <a:pt x="2081" y="847"/>
                  <a:pt x="2085" y="844"/>
                  <a:pt x="2085" y="840"/>
                </a:cubicBezTo>
                <a:cubicBezTo>
                  <a:pt x="2085" y="837"/>
                  <a:pt x="2081" y="833"/>
                  <a:pt x="2077" y="833"/>
                </a:cubicBezTo>
                <a:close/>
                <a:moveTo>
                  <a:pt x="2077" y="853"/>
                </a:moveTo>
                <a:cubicBezTo>
                  <a:pt x="2073" y="853"/>
                  <a:pt x="2069" y="856"/>
                  <a:pt x="2069" y="860"/>
                </a:cubicBezTo>
                <a:cubicBezTo>
                  <a:pt x="2069" y="864"/>
                  <a:pt x="2073" y="867"/>
                  <a:pt x="2077" y="867"/>
                </a:cubicBezTo>
                <a:cubicBezTo>
                  <a:pt x="2081" y="867"/>
                  <a:pt x="2085" y="864"/>
                  <a:pt x="2085" y="860"/>
                </a:cubicBezTo>
                <a:cubicBezTo>
                  <a:pt x="2085" y="856"/>
                  <a:pt x="2081" y="853"/>
                  <a:pt x="2077" y="853"/>
                </a:cubicBezTo>
                <a:close/>
                <a:moveTo>
                  <a:pt x="2077" y="873"/>
                </a:moveTo>
                <a:cubicBezTo>
                  <a:pt x="2073" y="873"/>
                  <a:pt x="2069" y="876"/>
                  <a:pt x="2069" y="879"/>
                </a:cubicBezTo>
                <a:cubicBezTo>
                  <a:pt x="2069" y="883"/>
                  <a:pt x="2073" y="885"/>
                  <a:pt x="2077" y="885"/>
                </a:cubicBezTo>
                <a:cubicBezTo>
                  <a:pt x="2081" y="885"/>
                  <a:pt x="2085" y="883"/>
                  <a:pt x="2085" y="879"/>
                </a:cubicBezTo>
                <a:cubicBezTo>
                  <a:pt x="2085" y="876"/>
                  <a:pt x="2081" y="873"/>
                  <a:pt x="2077" y="873"/>
                </a:cubicBezTo>
                <a:close/>
                <a:moveTo>
                  <a:pt x="2100" y="873"/>
                </a:moveTo>
                <a:cubicBezTo>
                  <a:pt x="2096" y="873"/>
                  <a:pt x="2092" y="876"/>
                  <a:pt x="2092" y="879"/>
                </a:cubicBezTo>
                <a:cubicBezTo>
                  <a:pt x="2092" y="883"/>
                  <a:pt x="2096" y="885"/>
                  <a:pt x="2100" y="885"/>
                </a:cubicBezTo>
                <a:cubicBezTo>
                  <a:pt x="2104" y="885"/>
                  <a:pt x="2108" y="883"/>
                  <a:pt x="2108" y="879"/>
                </a:cubicBezTo>
                <a:cubicBezTo>
                  <a:pt x="2108" y="876"/>
                  <a:pt x="2104" y="873"/>
                  <a:pt x="2100" y="873"/>
                </a:cubicBezTo>
                <a:close/>
                <a:moveTo>
                  <a:pt x="2077" y="891"/>
                </a:moveTo>
                <a:cubicBezTo>
                  <a:pt x="2073" y="891"/>
                  <a:pt x="2069" y="894"/>
                  <a:pt x="2069" y="898"/>
                </a:cubicBezTo>
                <a:cubicBezTo>
                  <a:pt x="2069" y="902"/>
                  <a:pt x="2073" y="905"/>
                  <a:pt x="2077" y="905"/>
                </a:cubicBezTo>
                <a:cubicBezTo>
                  <a:pt x="2081" y="905"/>
                  <a:pt x="2085" y="902"/>
                  <a:pt x="2085" y="898"/>
                </a:cubicBezTo>
                <a:cubicBezTo>
                  <a:pt x="2085" y="894"/>
                  <a:pt x="2081" y="891"/>
                  <a:pt x="2077" y="891"/>
                </a:cubicBezTo>
                <a:close/>
                <a:moveTo>
                  <a:pt x="2100" y="891"/>
                </a:moveTo>
                <a:cubicBezTo>
                  <a:pt x="2096" y="891"/>
                  <a:pt x="2092" y="894"/>
                  <a:pt x="2092" y="898"/>
                </a:cubicBezTo>
                <a:cubicBezTo>
                  <a:pt x="2092" y="902"/>
                  <a:pt x="2096" y="905"/>
                  <a:pt x="2100" y="905"/>
                </a:cubicBezTo>
                <a:cubicBezTo>
                  <a:pt x="2104" y="905"/>
                  <a:pt x="2108" y="902"/>
                  <a:pt x="2108" y="898"/>
                </a:cubicBezTo>
                <a:cubicBezTo>
                  <a:pt x="2108" y="894"/>
                  <a:pt x="2104" y="891"/>
                  <a:pt x="2100" y="891"/>
                </a:cubicBezTo>
                <a:close/>
                <a:moveTo>
                  <a:pt x="2122" y="891"/>
                </a:moveTo>
                <a:cubicBezTo>
                  <a:pt x="2118" y="891"/>
                  <a:pt x="2115" y="894"/>
                  <a:pt x="2115" y="898"/>
                </a:cubicBezTo>
                <a:cubicBezTo>
                  <a:pt x="2115" y="902"/>
                  <a:pt x="2118" y="905"/>
                  <a:pt x="2122" y="905"/>
                </a:cubicBezTo>
                <a:cubicBezTo>
                  <a:pt x="2126" y="905"/>
                  <a:pt x="2129" y="902"/>
                  <a:pt x="2129" y="898"/>
                </a:cubicBezTo>
                <a:cubicBezTo>
                  <a:pt x="2129" y="894"/>
                  <a:pt x="2126" y="891"/>
                  <a:pt x="2122" y="891"/>
                </a:cubicBezTo>
                <a:close/>
                <a:moveTo>
                  <a:pt x="1988" y="911"/>
                </a:moveTo>
                <a:cubicBezTo>
                  <a:pt x="1984" y="911"/>
                  <a:pt x="1981" y="914"/>
                  <a:pt x="1981" y="917"/>
                </a:cubicBezTo>
                <a:cubicBezTo>
                  <a:pt x="1981" y="921"/>
                  <a:pt x="1984" y="924"/>
                  <a:pt x="1988" y="924"/>
                </a:cubicBezTo>
                <a:cubicBezTo>
                  <a:pt x="1993" y="924"/>
                  <a:pt x="1996" y="921"/>
                  <a:pt x="1996" y="917"/>
                </a:cubicBezTo>
                <a:cubicBezTo>
                  <a:pt x="1996" y="914"/>
                  <a:pt x="1993" y="911"/>
                  <a:pt x="1988" y="911"/>
                </a:cubicBezTo>
                <a:close/>
                <a:moveTo>
                  <a:pt x="2011" y="911"/>
                </a:moveTo>
                <a:cubicBezTo>
                  <a:pt x="2007" y="911"/>
                  <a:pt x="2004" y="914"/>
                  <a:pt x="2004" y="917"/>
                </a:cubicBezTo>
                <a:cubicBezTo>
                  <a:pt x="2004" y="921"/>
                  <a:pt x="2007" y="924"/>
                  <a:pt x="2011" y="924"/>
                </a:cubicBezTo>
                <a:cubicBezTo>
                  <a:pt x="2016" y="924"/>
                  <a:pt x="2019" y="921"/>
                  <a:pt x="2019" y="917"/>
                </a:cubicBezTo>
                <a:cubicBezTo>
                  <a:pt x="2019" y="914"/>
                  <a:pt x="2016" y="911"/>
                  <a:pt x="2011" y="911"/>
                </a:cubicBezTo>
                <a:close/>
                <a:moveTo>
                  <a:pt x="1988" y="930"/>
                </a:moveTo>
                <a:cubicBezTo>
                  <a:pt x="1984" y="930"/>
                  <a:pt x="1981" y="933"/>
                  <a:pt x="1981" y="937"/>
                </a:cubicBezTo>
                <a:cubicBezTo>
                  <a:pt x="1981" y="940"/>
                  <a:pt x="1984" y="943"/>
                  <a:pt x="1988" y="943"/>
                </a:cubicBezTo>
                <a:cubicBezTo>
                  <a:pt x="1993" y="943"/>
                  <a:pt x="1996" y="940"/>
                  <a:pt x="1996" y="937"/>
                </a:cubicBezTo>
                <a:cubicBezTo>
                  <a:pt x="1996" y="933"/>
                  <a:pt x="1993" y="930"/>
                  <a:pt x="1988" y="930"/>
                </a:cubicBezTo>
                <a:close/>
                <a:moveTo>
                  <a:pt x="2011" y="930"/>
                </a:moveTo>
                <a:cubicBezTo>
                  <a:pt x="2007" y="930"/>
                  <a:pt x="2004" y="933"/>
                  <a:pt x="2004" y="937"/>
                </a:cubicBezTo>
                <a:cubicBezTo>
                  <a:pt x="2004" y="940"/>
                  <a:pt x="2007" y="943"/>
                  <a:pt x="2011" y="943"/>
                </a:cubicBezTo>
                <a:cubicBezTo>
                  <a:pt x="2016" y="943"/>
                  <a:pt x="2019" y="940"/>
                  <a:pt x="2019" y="937"/>
                </a:cubicBezTo>
                <a:cubicBezTo>
                  <a:pt x="2019" y="933"/>
                  <a:pt x="2016" y="930"/>
                  <a:pt x="2011" y="930"/>
                </a:cubicBezTo>
                <a:close/>
                <a:moveTo>
                  <a:pt x="1988" y="950"/>
                </a:moveTo>
                <a:cubicBezTo>
                  <a:pt x="1984" y="950"/>
                  <a:pt x="1981" y="953"/>
                  <a:pt x="1981" y="956"/>
                </a:cubicBezTo>
                <a:cubicBezTo>
                  <a:pt x="1981" y="960"/>
                  <a:pt x="1984" y="963"/>
                  <a:pt x="1988" y="963"/>
                </a:cubicBezTo>
                <a:cubicBezTo>
                  <a:pt x="1993" y="963"/>
                  <a:pt x="1996" y="960"/>
                  <a:pt x="1996" y="956"/>
                </a:cubicBezTo>
                <a:cubicBezTo>
                  <a:pt x="1996" y="953"/>
                  <a:pt x="1993" y="950"/>
                  <a:pt x="1988" y="950"/>
                </a:cubicBezTo>
                <a:close/>
                <a:moveTo>
                  <a:pt x="2011" y="950"/>
                </a:moveTo>
                <a:cubicBezTo>
                  <a:pt x="2007" y="950"/>
                  <a:pt x="2004" y="953"/>
                  <a:pt x="2004" y="956"/>
                </a:cubicBezTo>
                <a:cubicBezTo>
                  <a:pt x="2004" y="960"/>
                  <a:pt x="2007" y="963"/>
                  <a:pt x="2011" y="963"/>
                </a:cubicBezTo>
                <a:cubicBezTo>
                  <a:pt x="2016" y="963"/>
                  <a:pt x="2019" y="960"/>
                  <a:pt x="2019" y="956"/>
                </a:cubicBezTo>
                <a:cubicBezTo>
                  <a:pt x="2019" y="953"/>
                  <a:pt x="2016" y="950"/>
                  <a:pt x="2011" y="950"/>
                </a:cubicBezTo>
                <a:close/>
                <a:moveTo>
                  <a:pt x="1988" y="969"/>
                </a:moveTo>
                <a:cubicBezTo>
                  <a:pt x="1984" y="969"/>
                  <a:pt x="1981" y="972"/>
                  <a:pt x="1981" y="976"/>
                </a:cubicBezTo>
                <a:cubicBezTo>
                  <a:pt x="1981" y="980"/>
                  <a:pt x="1984" y="983"/>
                  <a:pt x="1988" y="983"/>
                </a:cubicBezTo>
                <a:cubicBezTo>
                  <a:pt x="1993" y="983"/>
                  <a:pt x="1996" y="980"/>
                  <a:pt x="1996" y="976"/>
                </a:cubicBezTo>
                <a:cubicBezTo>
                  <a:pt x="1996" y="972"/>
                  <a:pt x="1993" y="969"/>
                  <a:pt x="1988" y="969"/>
                </a:cubicBezTo>
                <a:close/>
                <a:moveTo>
                  <a:pt x="2011" y="969"/>
                </a:moveTo>
                <a:cubicBezTo>
                  <a:pt x="2007" y="969"/>
                  <a:pt x="2004" y="972"/>
                  <a:pt x="2004" y="976"/>
                </a:cubicBezTo>
                <a:cubicBezTo>
                  <a:pt x="2004" y="980"/>
                  <a:pt x="2007" y="983"/>
                  <a:pt x="2011" y="983"/>
                </a:cubicBezTo>
                <a:cubicBezTo>
                  <a:pt x="2016" y="983"/>
                  <a:pt x="2019" y="980"/>
                  <a:pt x="2019" y="976"/>
                </a:cubicBezTo>
                <a:cubicBezTo>
                  <a:pt x="2019" y="972"/>
                  <a:pt x="2016" y="969"/>
                  <a:pt x="2011" y="969"/>
                </a:cubicBezTo>
                <a:close/>
                <a:moveTo>
                  <a:pt x="2033" y="911"/>
                </a:moveTo>
                <a:cubicBezTo>
                  <a:pt x="2029" y="911"/>
                  <a:pt x="2025" y="914"/>
                  <a:pt x="2025" y="917"/>
                </a:cubicBezTo>
                <a:cubicBezTo>
                  <a:pt x="2025" y="921"/>
                  <a:pt x="2029" y="924"/>
                  <a:pt x="2033" y="924"/>
                </a:cubicBezTo>
                <a:cubicBezTo>
                  <a:pt x="2037" y="924"/>
                  <a:pt x="2041" y="921"/>
                  <a:pt x="2041" y="917"/>
                </a:cubicBezTo>
                <a:cubicBezTo>
                  <a:pt x="2041" y="914"/>
                  <a:pt x="2037" y="911"/>
                  <a:pt x="2033" y="911"/>
                </a:cubicBezTo>
                <a:close/>
                <a:moveTo>
                  <a:pt x="2055" y="911"/>
                </a:moveTo>
                <a:cubicBezTo>
                  <a:pt x="2051" y="911"/>
                  <a:pt x="2047" y="914"/>
                  <a:pt x="2047" y="917"/>
                </a:cubicBezTo>
                <a:cubicBezTo>
                  <a:pt x="2047" y="921"/>
                  <a:pt x="2051" y="924"/>
                  <a:pt x="2055" y="924"/>
                </a:cubicBezTo>
                <a:cubicBezTo>
                  <a:pt x="2059" y="924"/>
                  <a:pt x="2063" y="921"/>
                  <a:pt x="2063" y="917"/>
                </a:cubicBezTo>
                <a:cubicBezTo>
                  <a:pt x="2063" y="914"/>
                  <a:pt x="2059" y="911"/>
                  <a:pt x="2055" y="911"/>
                </a:cubicBezTo>
                <a:close/>
                <a:moveTo>
                  <a:pt x="2033" y="930"/>
                </a:moveTo>
                <a:cubicBezTo>
                  <a:pt x="2029" y="930"/>
                  <a:pt x="2025" y="933"/>
                  <a:pt x="2025" y="937"/>
                </a:cubicBezTo>
                <a:cubicBezTo>
                  <a:pt x="2025" y="940"/>
                  <a:pt x="2029" y="943"/>
                  <a:pt x="2033" y="943"/>
                </a:cubicBezTo>
                <a:cubicBezTo>
                  <a:pt x="2037" y="943"/>
                  <a:pt x="2041" y="940"/>
                  <a:pt x="2041" y="937"/>
                </a:cubicBezTo>
                <a:cubicBezTo>
                  <a:pt x="2041" y="933"/>
                  <a:pt x="2037" y="930"/>
                  <a:pt x="2033" y="930"/>
                </a:cubicBezTo>
                <a:close/>
                <a:moveTo>
                  <a:pt x="2055" y="930"/>
                </a:moveTo>
                <a:cubicBezTo>
                  <a:pt x="2051" y="930"/>
                  <a:pt x="2047" y="933"/>
                  <a:pt x="2047" y="937"/>
                </a:cubicBezTo>
                <a:cubicBezTo>
                  <a:pt x="2047" y="940"/>
                  <a:pt x="2051" y="943"/>
                  <a:pt x="2055" y="943"/>
                </a:cubicBezTo>
                <a:cubicBezTo>
                  <a:pt x="2059" y="943"/>
                  <a:pt x="2063" y="940"/>
                  <a:pt x="2063" y="937"/>
                </a:cubicBezTo>
                <a:cubicBezTo>
                  <a:pt x="2063" y="933"/>
                  <a:pt x="2059" y="930"/>
                  <a:pt x="2055" y="930"/>
                </a:cubicBezTo>
                <a:close/>
                <a:moveTo>
                  <a:pt x="2033" y="950"/>
                </a:moveTo>
                <a:cubicBezTo>
                  <a:pt x="2029" y="950"/>
                  <a:pt x="2025" y="953"/>
                  <a:pt x="2025" y="956"/>
                </a:cubicBezTo>
                <a:cubicBezTo>
                  <a:pt x="2025" y="960"/>
                  <a:pt x="2029" y="963"/>
                  <a:pt x="2033" y="963"/>
                </a:cubicBezTo>
                <a:cubicBezTo>
                  <a:pt x="2037" y="963"/>
                  <a:pt x="2041" y="960"/>
                  <a:pt x="2041" y="956"/>
                </a:cubicBezTo>
                <a:cubicBezTo>
                  <a:pt x="2041" y="953"/>
                  <a:pt x="2037" y="950"/>
                  <a:pt x="2033" y="950"/>
                </a:cubicBezTo>
                <a:close/>
                <a:moveTo>
                  <a:pt x="2055" y="950"/>
                </a:moveTo>
                <a:cubicBezTo>
                  <a:pt x="2051" y="950"/>
                  <a:pt x="2047" y="953"/>
                  <a:pt x="2047" y="956"/>
                </a:cubicBezTo>
                <a:cubicBezTo>
                  <a:pt x="2047" y="960"/>
                  <a:pt x="2051" y="963"/>
                  <a:pt x="2055" y="963"/>
                </a:cubicBezTo>
                <a:cubicBezTo>
                  <a:pt x="2059" y="963"/>
                  <a:pt x="2063" y="960"/>
                  <a:pt x="2063" y="956"/>
                </a:cubicBezTo>
                <a:cubicBezTo>
                  <a:pt x="2063" y="953"/>
                  <a:pt x="2059" y="950"/>
                  <a:pt x="2055" y="950"/>
                </a:cubicBezTo>
                <a:close/>
                <a:moveTo>
                  <a:pt x="2033" y="969"/>
                </a:moveTo>
                <a:cubicBezTo>
                  <a:pt x="2029" y="969"/>
                  <a:pt x="2025" y="972"/>
                  <a:pt x="2025" y="976"/>
                </a:cubicBezTo>
                <a:cubicBezTo>
                  <a:pt x="2025" y="980"/>
                  <a:pt x="2029" y="983"/>
                  <a:pt x="2033" y="983"/>
                </a:cubicBezTo>
                <a:cubicBezTo>
                  <a:pt x="2037" y="983"/>
                  <a:pt x="2041" y="980"/>
                  <a:pt x="2041" y="976"/>
                </a:cubicBezTo>
                <a:cubicBezTo>
                  <a:pt x="2041" y="972"/>
                  <a:pt x="2037" y="969"/>
                  <a:pt x="2033" y="969"/>
                </a:cubicBezTo>
                <a:close/>
                <a:moveTo>
                  <a:pt x="2055" y="969"/>
                </a:moveTo>
                <a:cubicBezTo>
                  <a:pt x="2051" y="969"/>
                  <a:pt x="2047" y="972"/>
                  <a:pt x="2047" y="976"/>
                </a:cubicBezTo>
                <a:cubicBezTo>
                  <a:pt x="2047" y="980"/>
                  <a:pt x="2051" y="983"/>
                  <a:pt x="2055" y="983"/>
                </a:cubicBezTo>
                <a:cubicBezTo>
                  <a:pt x="2059" y="983"/>
                  <a:pt x="2063" y="980"/>
                  <a:pt x="2063" y="976"/>
                </a:cubicBezTo>
                <a:cubicBezTo>
                  <a:pt x="2063" y="972"/>
                  <a:pt x="2059" y="969"/>
                  <a:pt x="2055" y="969"/>
                </a:cubicBezTo>
                <a:close/>
                <a:moveTo>
                  <a:pt x="2033" y="988"/>
                </a:moveTo>
                <a:cubicBezTo>
                  <a:pt x="2029" y="988"/>
                  <a:pt x="2025" y="991"/>
                  <a:pt x="2025" y="995"/>
                </a:cubicBezTo>
                <a:cubicBezTo>
                  <a:pt x="2025" y="999"/>
                  <a:pt x="2029" y="1002"/>
                  <a:pt x="2033" y="1002"/>
                </a:cubicBezTo>
                <a:cubicBezTo>
                  <a:pt x="2037" y="1002"/>
                  <a:pt x="2041" y="999"/>
                  <a:pt x="2041" y="995"/>
                </a:cubicBezTo>
                <a:cubicBezTo>
                  <a:pt x="2041" y="991"/>
                  <a:pt x="2037" y="988"/>
                  <a:pt x="2033" y="988"/>
                </a:cubicBezTo>
                <a:close/>
                <a:moveTo>
                  <a:pt x="2055" y="988"/>
                </a:moveTo>
                <a:cubicBezTo>
                  <a:pt x="2051" y="988"/>
                  <a:pt x="2047" y="991"/>
                  <a:pt x="2047" y="995"/>
                </a:cubicBezTo>
                <a:cubicBezTo>
                  <a:pt x="2047" y="999"/>
                  <a:pt x="2051" y="1002"/>
                  <a:pt x="2055" y="1002"/>
                </a:cubicBezTo>
                <a:cubicBezTo>
                  <a:pt x="2059" y="1002"/>
                  <a:pt x="2063" y="999"/>
                  <a:pt x="2063" y="995"/>
                </a:cubicBezTo>
                <a:cubicBezTo>
                  <a:pt x="2063" y="991"/>
                  <a:pt x="2059" y="988"/>
                  <a:pt x="2055" y="988"/>
                </a:cubicBezTo>
                <a:close/>
                <a:moveTo>
                  <a:pt x="2055" y="1008"/>
                </a:moveTo>
                <a:cubicBezTo>
                  <a:pt x="2051" y="1008"/>
                  <a:pt x="2047" y="1011"/>
                  <a:pt x="2047" y="1014"/>
                </a:cubicBezTo>
                <a:cubicBezTo>
                  <a:pt x="2047" y="1018"/>
                  <a:pt x="2051" y="1021"/>
                  <a:pt x="2055" y="1021"/>
                </a:cubicBezTo>
                <a:cubicBezTo>
                  <a:pt x="2059" y="1021"/>
                  <a:pt x="2063" y="1018"/>
                  <a:pt x="2063" y="1014"/>
                </a:cubicBezTo>
                <a:cubicBezTo>
                  <a:pt x="2063" y="1011"/>
                  <a:pt x="2059" y="1008"/>
                  <a:pt x="2055" y="1008"/>
                </a:cubicBezTo>
                <a:close/>
                <a:moveTo>
                  <a:pt x="2077" y="911"/>
                </a:moveTo>
                <a:cubicBezTo>
                  <a:pt x="2073" y="911"/>
                  <a:pt x="2069" y="914"/>
                  <a:pt x="2069" y="917"/>
                </a:cubicBezTo>
                <a:cubicBezTo>
                  <a:pt x="2069" y="921"/>
                  <a:pt x="2073" y="924"/>
                  <a:pt x="2077" y="924"/>
                </a:cubicBezTo>
                <a:cubicBezTo>
                  <a:pt x="2081" y="924"/>
                  <a:pt x="2085" y="921"/>
                  <a:pt x="2085" y="917"/>
                </a:cubicBezTo>
                <a:cubicBezTo>
                  <a:pt x="2085" y="914"/>
                  <a:pt x="2081" y="911"/>
                  <a:pt x="2077" y="911"/>
                </a:cubicBezTo>
                <a:close/>
                <a:moveTo>
                  <a:pt x="2100" y="911"/>
                </a:moveTo>
                <a:cubicBezTo>
                  <a:pt x="2096" y="911"/>
                  <a:pt x="2092" y="914"/>
                  <a:pt x="2092" y="917"/>
                </a:cubicBezTo>
                <a:cubicBezTo>
                  <a:pt x="2092" y="921"/>
                  <a:pt x="2096" y="924"/>
                  <a:pt x="2100" y="924"/>
                </a:cubicBezTo>
                <a:cubicBezTo>
                  <a:pt x="2104" y="924"/>
                  <a:pt x="2108" y="921"/>
                  <a:pt x="2108" y="917"/>
                </a:cubicBezTo>
                <a:cubicBezTo>
                  <a:pt x="2108" y="914"/>
                  <a:pt x="2104" y="911"/>
                  <a:pt x="2100" y="911"/>
                </a:cubicBezTo>
                <a:close/>
                <a:moveTo>
                  <a:pt x="2077" y="930"/>
                </a:moveTo>
                <a:cubicBezTo>
                  <a:pt x="2073" y="930"/>
                  <a:pt x="2069" y="933"/>
                  <a:pt x="2069" y="937"/>
                </a:cubicBezTo>
                <a:cubicBezTo>
                  <a:pt x="2069" y="940"/>
                  <a:pt x="2073" y="943"/>
                  <a:pt x="2077" y="943"/>
                </a:cubicBezTo>
                <a:cubicBezTo>
                  <a:pt x="2081" y="943"/>
                  <a:pt x="2085" y="940"/>
                  <a:pt x="2085" y="937"/>
                </a:cubicBezTo>
                <a:cubicBezTo>
                  <a:pt x="2085" y="933"/>
                  <a:pt x="2081" y="930"/>
                  <a:pt x="2077" y="930"/>
                </a:cubicBezTo>
                <a:close/>
                <a:moveTo>
                  <a:pt x="2100" y="930"/>
                </a:moveTo>
                <a:cubicBezTo>
                  <a:pt x="2096" y="930"/>
                  <a:pt x="2092" y="933"/>
                  <a:pt x="2092" y="937"/>
                </a:cubicBezTo>
                <a:cubicBezTo>
                  <a:pt x="2092" y="940"/>
                  <a:pt x="2096" y="943"/>
                  <a:pt x="2100" y="943"/>
                </a:cubicBezTo>
                <a:cubicBezTo>
                  <a:pt x="2104" y="943"/>
                  <a:pt x="2108" y="940"/>
                  <a:pt x="2108" y="937"/>
                </a:cubicBezTo>
                <a:cubicBezTo>
                  <a:pt x="2108" y="933"/>
                  <a:pt x="2104" y="930"/>
                  <a:pt x="2100" y="930"/>
                </a:cubicBezTo>
                <a:close/>
                <a:moveTo>
                  <a:pt x="2077" y="950"/>
                </a:moveTo>
                <a:cubicBezTo>
                  <a:pt x="2073" y="950"/>
                  <a:pt x="2069" y="953"/>
                  <a:pt x="2069" y="956"/>
                </a:cubicBezTo>
                <a:cubicBezTo>
                  <a:pt x="2069" y="960"/>
                  <a:pt x="2073" y="963"/>
                  <a:pt x="2077" y="963"/>
                </a:cubicBezTo>
                <a:cubicBezTo>
                  <a:pt x="2081" y="963"/>
                  <a:pt x="2085" y="960"/>
                  <a:pt x="2085" y="956"/>
                </a:cubicBezTo>
                <a:cubicBezTo>
                  <a:pt x="2085" y="953"/>
                  <a:pt x="2081" y="950"/>
                  <a:pt x="2077" y="950"/>
                </a:cubicBezTo>
                <a:close/>
                <a:moveTo>
                  <a:pt x="2100" y="950"/>
                </a:moveTo>
                <a:cubicBezTo>
                  <a:pt x="2096" y="950"/>
                  <a:pt x="2092" y="953"/>
                  <a:pt x="2092" y="956"/>
                </a:cubicBezTo>
                <a:cubicBezTo>
                  <a:pt x="2092" y="960"/>
                  <a:pt x="2096" y="963"/>
                  <a:pt x="2100" y="963"/>
                </a:cubicBezTo>
                <a:cubicBezTo>
                  <a:pt x="2104" y="963"/>
                  <a:pt x="2108" y="960"/>
                  <a:pt x="2108" y="956"/>
                </a:cubicBezTo>
                <a:cubicBezTo>
                  <a:pt x="2108" y="953"/>
                  <a:pt x="2104" y="950"/>
                  <a:pt x="2100" y="950"/>
                </a:cubicBezTo>
                <a:close/>
                <a:moveTo>
                  <a:pt x="2077" y="969"/>
                </a:moveTo>
                <a:cubicBezTo>
                  <a:pt x="2073" y="969"/>
                  <a:pt x="2069" y="972"/>
                  <a:pt x="2069" y="976"/>
                </a:cubicBezTo>
                <a:cubicBezTo>
                  <a:pt x="2069" y="980"/>
                  <a:pt x="2073" y="983"/>
                  <a:pt x="2077" y="983"/>
                </a:cubicBezTo>
                <a:cubicBezTo>
                  <a:pt x="2081" y="983"/>
                  <a:pt x="2085" y="980"/>
                  <a:pt x="2085" y="976"/>
                </a:cubicBezTo>
                <a:cubicBezTo>
                  <a:pt x="2085" y="972"/>
                  <a:pt x="2081" y="969"/>
                  <a:pt x="2077" y="969"/>
                </a:cubicBezTo>
                <a:close/>
                <a:moveTo>
                  <a:pt x="2100" y="969"/>
                </a:moveTo>
                <a:cubicBezTo>
                  <a:pt x="2096" y="969"/>
                  <a:pt x="2092" y="972"/>
                  <a:pt x="2092" y="976"/>
                </a:cubicBezTo>
                <a:cubicBezTo>
                  <a:pt x="2092" y="980"/>
                  <a:pt x="2096" y="983"/>
                  <a:pt x="2100" y="983"/>
                </a:cubicBezTo>
                <a:cubicBezTo>
                  <a:pt x="2104" y="983"/>
                  <a:pt x="2108" y="980"/>
                  <a:pt x="2108" y="976"/>
                </a:cubicBezTo>
                <a:cubicBezTo>
                  <a:pt x="2108" y="972"/>
                  <a:pt x="2104" y="969"/>
                  <a:pt x="2100" y="969"/>
                </a:cubicBezTo>
                <a:close/>
                <a:moveTo>
                  <a:pt x="2077" y="988"/>
                </a:moveTo>
                <a:cubicBezTo>
                  <a:pt x="2073" y="988"/>
                  <a:pt x="2069" y="991"/>
                  <a:pt x="2069" y="995"/>
                </a:cubicBezTo>
                <a:cubicBezTo>
                  <a:pt x="2069" y="999"/>
                  <a:pt x="2073" y="1002"/>
                  <a:pt x="2077" y="1002"/>
                </a:cubicBezTo>
                <a:cubicBezTo>
                  <a:pt x="2081" y="1002"/>
                  <a:pt x="2085" y="999"/>
                  <a:pt x="2085" y="995"/>
                </a:cubicBezTo>
                <a:cubicBezTo>
                  <a:pt x="2085" y="991"/>
                  <a:pt x="2081" y="988"/>
                  <a:pt x="2077" y="988"/>
                </a:cubicBezTo>
                <a:close/>
                <a:moveTo>
                  <a:pt x="2100" y="988"/>
                </a:moveTo>
                <a:cubicBezTo>
                  <a:pt x="2096" y="988"/>
                  <a:pt x="2092" y="991"/>
                  <a:pt x="2092" y="995"/>
                </a:cubicBezTo>
                <a:cubicBezTo>
                  <a:pt x="2092" y="999"/>
                  <a:pt x="2096" y="1002"/>
                  <a:pt x="2100" y="1002"/>
                </a:cubicBezTo>
                <a:cubicBezTo>
                  <a:pt x="2104" y="1002"/>
                  <a:pt x="2108" y="999"/>
                  <a:pt x="2108" y="995"/>
                </a:cubicBezTo>
                <a:cubicBezTo>
                  <a:pt x="2108" y="991"/>
                  <a:pt x="2104" y="988"/>
                  <a:pt x="2100" y="988"/>
                </a:cubicBezTo>
                <a:close/>
                <a:moveTo>
                  <a:pt x="2077" y="1008"/>
                </a:moveTo>
                <a:cubicBezTo>
                  <a:pt x="2073" y="1008"/>
                  <a:pt x="2069" y="1011"/>
                  <a:pt x="2069" y="1014"/>
                </a:cubicBezTo>
                <a:cubicBezTo>
                  <a:pt x="2069" y="1018"/>
                  <a:pt x="2073" y="1021"/>
                  <a:pt x="2077" y="1021"/>
                </a:cubicBezTo>
                <a:cubicBezTo>
                  <a:pt x="2081" y="1021"/>
                  <a:pt x="2085" y="1018"/>
                  <a:pt x="2085" y="1014"/>
                </a:cubicBezTo>
                <a:cubicBezTo>
                  <a:pt x="2085" y="1011"/>
                  <a:pt x="2081" y="1008"/>
                  <a:pt x="2077" y="1008"/>
                </a:cubicBezTo>
                <a:close/>
                <a:moveTo>
                  <a:pt x="2100" y="1008"/>
                </a:moveTo>
                <a:cubicBezTo>
                  <a:pt x="2096" y="1008"/>
                  <a:pt x="2092" y="1011"/>
                  <a:pt x="2092" y="1014"/>
                </a:cubicBezTo>
                <a:cubicBezTo>
                  <a:pt x="2092" y="1018"/>
                  <a:pt x="2096" y="1021"/>
                  <a:pt x="2100" y="1021"/>
                </a:cubicBezTo>
                <a:cubicBezTo>
                  <a:pt x="2104" y="1021"/>
                  <a:pt x="2108" y="1018"/>
                  <a:pt x="2108" y="1014"/>
                </a:cubicBezTo>
                <a:cubicBezTo>
                  <a:pt x="2108" y="1011"/>
                  <a:pt x="2104" y="1008"/>
                  <a:pt x="2100" y="1008"/>
                </a:cubicBezTo>
                <a:close/>
                <a:moveTo>
                  <a:pt x="2077" y="1026"/>
                </a:moveTo>
                <a:cubicBezTo>
                  <a:pt x="2073" y="1026"/>
                  <a:pt x="2069" y="1029"/>
                  <a:pt x="2069" y="1033"/>
                </a:cubicBezTo>
                <a:cubicBezTo>
                  <a:pt x="2069" y="1037"/>
                  <a:pt x="2073" y="1040"/>
                  <a:pt x="2077" y="1040"/>
                </a:cubicBezTo>
                <a:cubicBezTo>
                  <a:pt x="2081" y="1040"/>
                  <a:pt x="2085" y="1037"/>
                  <a:pt x="2085" y="1033"/>
                </a:cubicBezTo>
                <a:cubicBezTo>
                  <a:pt x="2085" y="1029"/>
                  <a:pt x="2081" y="1026"/>
                  <a:pt x="2077" y="1026"/>
                </a:cubicBezTo>
                <a:close/>
                <a:moveTo>
                  <a:pt x="2100" y="1026"/>
                </a:moveTo>
                <a:cubicBezTo>
                  <a:pt x="2096" y="1026"/>
                  <a:pt x="2092" y="1029"/>
                  <a:pt x="2092" y="1033"/>
                </a:cubicBezTo>
                <a:cubicBezTo>
                  <a:pt x="2092" y="1037"/>
                  <a:pt x="2096" y="1040"/>
                  <a:pt x="2100" y="1040"/>
                </a:cubicBezTo>
                <a:cubicBezTo>
                  <a:pt x="2104" y="1040"/>
                  <a:pt x="2108" y="1037"/>
                  <a:pt x="2108" y="1033"/>
                </a:cubicBezTo>
                <a:cubicBezTo>
                  <a:pt x="2108" y="1029"/>
                  <a:pt x="2104" y="1026"/>
                  <a:pt x="2100" y="1026"/>
                </a:cubicBezTo>
                <a:close/>
                <a:moveTo>
                  <a:pt x="2100" y="1066"/>
                </a:moveTo>
                <a:cubicBezTo>
                  <a:pt x="2096" y="1066"/>
                  <a:pt x="2092" y="1069"/>
                  <a:pt x="2092" y="1073"/>
                </a:cubicBezTo>
                <a:cubicBezTo>
                  <a:pt x="2092" y="1076"/>
                  <a:pt x="2096" y="1079"/>
                  <a:pt x="2100" y="1079"/>
                </a:cubicBezTo>
                <a:cubicBezTo>
                  <a:pt x="2104" y="1079"/>
                  <a:pt x="2108" y="1076"/>
                  <a:pt x="2108" y="1073"/>
                </a:cubicBezTo>
                <a:cubicBezTo>
                  <a:pt x="2108" y="1069"/>
                  <a:pt x="2104" y="1066"/>
                  <a:pt x="2100" y="1066"/>
                </a:cubicBezTo>
                <a:close/>
                <a:moveTo>
                  <a:pt x="2100" y="1085"/>
                </a:moveTo>
                <a:cubicBezTo>
                  <a:pt x="2096" y="1085"/>
                  <a:pt x="2092" y="1088"/>
                  <a:pt x="2092" y="1092"/>
                </a:cubicBezTo>
                <a:cubicBezTo>
                  <a:pt x="2092" y="1095"/>
                  <a:pt x="2096" y="1098"/>
                  <a:pt x="2100" y="1098"/>
                </a:cubicBezTo>
                <a:cubicBezTo>
                  <a:pt x="2104" y="1098"/>
                  <a:pt x="2108" y="1095"/>
                  <a:pt x="2108" y="1092"/>
                </a:cubicBezTo>
                <a:cubicBezTo>
                  <a:pt x="2108" y="1088"/>
                  <a:pt x="2104" y="1085"/>
                  <a:pt x="2100" y="1085"/>
                </a:cubicBezTo>
                <a:close/>
                <a:moveTo>
                  <a:pt x="2122" y="911"/>
                </a:moveTo>
                <a:cubicBezTo>
                  <a:pt x="2118" y="911"/>
                  <a:pt x="2115" y="914"/>
                  <a:pt x="2115" y="917"/>
                </a:cubicBezTo>
                <a:cubicBezTo>
                  <a:pt x="2115" y="921"/>
                  <a:pt x="2118" y="924"/>
                  <a:pt x="2122" y="924"/>
                </a:cubicBezTo>
                <a:cubicBezTo>
                  <a:pt x="2126" y="924"/>
                  <a:pt x="2129" y="921"/>
                  <a:pt x="2129" y="917"/>
                </a:cubicBezTo>
                <a:cubicBezTo>
                  <a:pt x="2129" y="914"/>
                  <a:pt x="2126" y="911"/>
                  <a:pt x="2122" y="911"/>
                </a:cubicBezTo>
                <a:close/>
                <a:moveTo>
                  <a:pt x="2122" y="930"/>
                </a:moveTo>
                <a:cubicBezTo>
                  <a:pt x="2118" y="930"/>
                  <a:pt x="2115" y="933"/>
                  <a:pt x="2115" y="937"/>
                </a:cubicBezTo>
                <a:cubicBezTo>
                  <a:pt x="2115" y="940"/>
                  <a:pt x="2118" y="943"/>
                  <a:pt x="2122" y="943"/>
                </a:cubicBezTo>
                <a:cubicBezTo>
                  <a:pt x="2126" y="943"/>
                  <a:pt x="2129" y="940"/>
                  <a:pt x="2129" y="937"/>
                </a:cubicBezTo>
                <a:cubicBezTo>
                  <a:pt x="2129" y="933"/>
                  <a:pt x="2126" y="930"/>
                  <a:pt x="2122" y="930"/>
                </a:cubicBezTo>
                <a:close/>
                <a:moveTo>
                  <a:pt x="2144" y="930"/>
                </a:moveTo>
                <a:cubicBezTo>
                  <a:pt x="2140" y="930"/>
                  <a:pt x="2136" y="933"/>
                  <a:pt x="2136" y="937"/>
                </a:cubicBezTo>
                <a:cubicBezTo>
                  <a:pt x="2136" y="940"/>
                  <a:pt x="2140" y="943"/>
                  <a:pt x="2144" y="943"/>
                </a:cubicBezTo>
                <a:cubicBezTo>
                  <a:pt x="2148" y="943"/>
                  <a:pt x="2152" y="940"/>
                  <a:pt x="2152" y="937"/>
                </a:cubicBezTo>
                <a:cubicBezTo>
                  <a:pt x="2152" y="933"/>
                  <a:pt x="2148" y="930"/>
                  <a:pt x="2144" y="930"/>
                </a:cubicBezTo>
                <a:close/>
                <a:moveTo>
                  <a:pt x="2122" y="950"/>
                </a:moveTo>
                <a:cubicBezTo>
                  <a:pt x="2118" y="950"/>
                  <a:pt x="2115" y="953"/>
                  <a:pt x="2115" y="956"/>
                </a:cubicBezTo>
                <a:cubicBezTo>
                  <a:pt x="2115" y="960"/>
                  <a:pt x="2118" y="963"/>
                  <a:pt x="2122" y="963"/>
                </a:cubicBezTo>
                <a:cubicBezTo>
                  <a:pt x="2126" y="963"/>
                  <a:pt x="2129" y="960"/>
                  <a:pt x="2129" y="956"/>
                </a:cubicBezTo>
                <a:cubicBezTo>
                  <a:pt x="2129" y="953"/>
                  <a:pt x="2126" y="950"/>
                  <a:pt x="2122" y="950"/>
                </a:cubicBezTo>
                <a:close/>
                <a:moveTo>
                  <a:pt x="2144" y="950"/>
                </a:moveTo>
                <a:cubicBezTo>
                  <a:pt x="2140" y="950"/>
                  <a:pt x="2136" y="953"/>
                  <a:pt x="2136" y="956"/>
                </a:cubicBezTo>
                <a:cubicBezTo>
                  <a:pt x="2136" y="960"/>
                  <a:pt x="2140" y="963"/>
                  <a:pt x="2144" y="963"/>
                </a:cubicBezTo>
                <a:cubicBezTo>
                  <a:pt x="2148" y="963"/>
                  <a:pt x="2152" y="960"/>
                  <a:pt x="2152" y="956"/>
                </a:cubicBezTo>
                <a:cubicBezTo>
                  <a:pt x="2152" y="953"/>
                  <a:pt x="2148" y="950"/>
                  <a:pt x="2144" y="950"/>
                </a:cubicBezTo>
                <a:close/>
                <a:moveTo>
                  <a:pt x="2122" y="969"/>
                </a:moveTo>
                <a:cubicBezTo>
                  <a:pt x="2118" y="969"/>
                  <a:pt x="2115" y="972"/>
                  <a:pt x="2115" y="976"/>
                </a:cubicBezTo>
                <a:cubicBezTo>
                  <a:pt x="2115" y="980"/>
                  <a:pt x="2118" y="983"/>
                  <a:pt x="2122" y="983"/>
                </a:cubicBezTo>
                <a:cubicBezTo>
                  <a:pt x="2126" y="983"/>
                  <a:pt x="2129" y="980"/>
                  <a:pt x="2129" y="976"/>
                </a:cubicBezTo>
                <a:cubicBezTo>
                  <a:pt x="2129" y="972"/>
                  <a:pt x="2126" y="969"/>
                  <a:pt x="2122" y="969"/>
                </a:cubicBezTo>
                <a:close/>
                <a:moveTo>
                  <a:pt x="2144" y="969"/>
                </a:moveTo>
                <a:cubicBezTo>
                  <a:pt x="2140" y="969"/>
                  <a:pt x="2136" y="972"/>
                  <a:pt x="2136" y="976"/>
                </a:cubicBezTo>
                <a:cubicBezTo>
                  <a:pt x="2136" y="980"/>
                  <a:pt x="2140" y="983"/>
                  <a:pt x="2144" y="983"/>
                </a:cubicBezTo>
                <a:cubicBezTo>
                  <a:pt x="2148" y="983"/>
                  <a:pt x="2152" y="980"/>
                  <a:pt x="2152" y="976"/>
                </a:cubicBezTo>
                <a:cubicBezTo>
                  <a:pt x="2152" y="972"/>
                  <a:pt x="2148" y="969"/>
                  <a:pt x="2144" y="969"/>
                </a:cubicBezTo>
                <a:close/>
                <a:moveTo>
                  <a:pt x="2122" y="988"/>
                </a:moveTo>
                <a:cubicBezTo>
                  <a:pt x="2118" y="988"/>
                  <a:pt x="2115" y="991"/>
                  <a:pt x="2115" y="995"/>
                </a:cubicBezTo>
                <a:cubicBezTo>
                  <a:pt x="2115" y="999"/>
                  <a:pt x="2118" y="1002"/>
                  <a:pt x="2122" y="1002"/>
                </a:cubicBezTo>
                <a:cubicBezTo>
                  <a:pt x="2126" y="1002"/>
                  <a:pt x="2129" y="999"/>
                  <a:pt x="2129" y="995"/>
                </a:cubicBezTo>
                <a:cubicBezTo>
                  <a:pt x="2129" y="991"/>
                  <a:pt x="2126" y="988"/>
                  <a:pt x="2122" y="988"/>
                </a:cubicBezTo>
                <a:close/>
                <a:moveTo>
                  <a:pt x="2122" y="1008"/>
                </a:moveTo>
                <a:cubicBezTo>
                  <a:pt x="2118" y="1008"/>
                  <a:pt x="2115" y="1011"/>
                  <a:pt x="2115" y="1014"/>
                </a:cubicBezTo>
                <a:cubicBezTo>
                  <a:pt x="2115" y="1018"/>
                  <a:pt x="2118" y="1021"/>
                  <a:pt x="2122" y="1021"/>
                </a:cubicBezTo>
                <a:cubicBezTo>
                  <a:pt x="2126" y="1021"/>
                  <a:pt x="2129" y="1018"/>
                  <a:pt x="2129" y="1014"/>
                </a:cubicBezTo>
                <a:cubicBezTo>
                  <a:pt x="2129" y="1011"/>
                  <a:pt x="2126" y="1008"/>
                  <a:pt x="2122" y="1008"/>
                </a:cubicBezTo>
                <a:close/>
                <a:moveTo>
                  <a:pt x="2278" y="1008"/>
                </a:moveTo>
                <a:cubicBezTo>
                  <a:pt x="2274" y="1008"/>
                  <a:pt x="2270" y="1011"/>
                  <a:pt x="2270" y="1014"/>
                </a:cubicBezTo>
                <a:cubicBezTo>
                  <a:pt x="2270" y="1018"/>
                  <a:pt x="2274" y="1021"/>
                  <a:pt x="2278" y="1021"/>
                </a:cubicBezTo>
                <a:cubicBezTo>
                  <a:pt x="2282" y="1021"/>
                  <a:pt x="2285" y="1018"/>
                  <a:pt x="2285" y="1014"/>
                </a:cubicBezTo>
                <a:cubicBezTo>
                  <a:pt x="2285" y="1011"/>
                  <a:pt x="2282" y="1008"/>
                  <a:pt x="2278" y="1008"/>
                </a:cubicBezTo>
                <a:close/>
                <a:moveTo>
                  <a:pt x="2278" y="1026"/>
                </a:moveTo>
                <a:cubicBezTo>
                  <a:pt x="2274" y="1026"/>
                  <a:pt x="2270" y="1029"/>
                  <a:pt x="2270" y="1033"/>
                </a:cubicBezTo>
                <a:cubicBezTo>
                  <a:pt x="2270" y="1037"/>
                  <a:pt x="2274" y="1040"/>
                  <a:pt x="2278" y="1040"/>
                </a:cubicBezTo>
                <a:cubicBezTo>
                  <a:pt x="2282" y="1040"/>
                  <a:pt x="2285" y="1037"/>
                  <a:pt x="2285" y="1033"/>
                </a:cubicBezTo>
                <a:cubicBezTo>
                  <a:pt x="2285" y="1029"/>
                  <a:pt x="2282" y="1026"/>
                  <a:pt x="2278" y="1026"/>
                </a:cubicBezTo>
                <a:close/>
                <a:moveTo>
                  <a:pt x="2278" y="1046"/>
                </a:moveTo>
                <a:cubicBezTo>
                  <a:pt x="2274" y="1046"/>
                  <a:pt x="2270" y="1049"/>
                  <a:pt x="2270" y="1053"/>
                </a:cubicBezTo>
                <a:cubicBezTo>
                  <a:pt x="2270" y="1057"/>
                  <a:pt x="2274" y="1060"/>
                  <a:pt x="2278" y="1060"/>
                </a:cubicBezTo>
                <a:cubicBezTo>
                  <a:pt x="2282" y="1060"/>
                  <a:pt x="2285" y="1057"/>
                  <a:pt x="2285" y="1053"/>
                </a:cubicBezTo>
                <a:cubicBezTo>
                  <a:pt x="2285" y="1049"/>
                  <a:pt x="2282" y="1046"/>
                  <a:pt x="2278" y="1046"/>
                </a:cubicBezTo>
                <a:close/>
                <a:moveTo>
                  <a:pt x="2122" y="1066"/>
                </a:moveTo>
                <a:cubicBezTo>
                  <a:pt x="2118" y="1066"/>
                  <a:pt x="2115" y="1069"/>
                  <a:pt x="2115" y="1073"/>
                </a:cubicBezTo>
                <a:cubicBezTo>
                  <a:pt x="2115" y="1076"/>
                  <a:pt x="2118" y="1079"/>
                  <a:pt x="2122" y="1079"/>
                </a:cubicBezTo>
                <a:cubicBezTo>
                  <a:pt x="2126" y="1079"/>
                  <a:pt x="2129" y="1076"/>
                  <a:pt x="2129" y="1073"/>
                </a:cubicBezTo>
                <a:cubicBezTo>
                  <a:pt x="2129" y="1069"/>
                  <a:pt x="2126" y="1066"/>
                  <a:pt x="2122" y="1066"/>
                </a:cubicBezTo>
                <a:close/>
                <a:moveTo>
                  <a:pt x="2233" y="1085"/>
                </a:moveTo>
                <a:cubicBezTo>
                  <a:pt x="2228" y="1085"/>
                  <a:pt x="2225" y="1088"/>
                  <a:pt x="2225" y="1092"/>
                </a:cubicBezTo>
                <a:cubicBezTo>
                  <a:pt x="2225" y="1095"/>
                  <a:pt x="2228" y="1098"/>
                  <a:pt x="2233" y="1098"/>
                </a:cubicBezTo>
                <a:cubicBezTo>
                  <a:pt x="2237" y="1098"/>
                  <a:pt x="2240" y="1095"/>
                  <a:pt x="2240" y="1092"/>
                </a:cubicBezTo>
                <a:cubicBezTo>
                  <a:pt x="2240" y="1088"/>
                  <a:pt x="2237" y="1085"/>
                  <a:pt x="2233" y="1085"/>
                </a:cubicBezTo>
                <a:close/>
                <a:moveTo>
                  <a:pt x="2233" y="1104"/>
                </a:moveTo>
                <a:cubicBezTo>
                  <a:pt x="2228" y="1104"/>
                  <a:pt x="2225" y="1107"/>
                  <a:pt x="2225" y="1111"/>
                </a:cubicBezTo>
                <a:cubicBezTo>
                  <a:pt x="2225" y="1115"/>
                  <a:pt x="2228" y="1118"/>
                  <a:pt x="2233" y="1118"/>
                </a:cubicBezTo>
                <a:cubicBezTo>
                  <a:pt x="2237" y="1118"/>
                  <a:pt x="2240" y="1115"/>
                  <a:pt x="2240" y="1111"/>
                </a:cubicBezTo>
                <a:cubicBezTo>
                  <a:pt x="2240" y="1107"/>
                  <a:pt x="2237" y="1104"/>
                  <a:pt x="2233" y="1104"/>
                </a:cubicBezTo>
                <a:close/>
                <a:moveTo>
                  <a:pt x="2255" y="1066"/>
                </a:moveTo>
                <a:cubicBezTo>
                  <a:pt x="2250" y="1066"/>
                  <a:pt x="2247" y="1069"/>
                  <a:pt x="2247" y="1073"/>
                </a:cubicBezTo>
                <a:cubicBezTo>
                  <a:pt x="2247" y="1076"/>
                  <a:pt x="2250" y="1079"/>
                  <a:pt x="2255" y="1079"/>
                </a:cubicBezTo>
                <a:cubicBezTo>
                  <a:pt x="2259" y="1079"/>
                  <a:pt x="2262" y="1076"/>
                  <a:pt x="2262" y="1073"/>
                </a:cubicBezTo>
                <a:cubicBezTo>
                  <a:pt x="2262" y="1069"/>
                  <a:pt x="2259" y="1066"/>
                  <a:pt x="2255" y="1066"/>
                </a:cubicBezTo>
                <a:close/>
                <a:moveTo>
                  <a:pt x="2255" y="1085"/>
                </a:moveTo>
                <a:cubicBezTo>
                  <a:pt x="2250" y="1085"/>
                  <a:pt x="2247" y="1088"/>
                  <a:pt x="2247" y="1092"/>
                </a:cubicBezTo>
                <a:cubicBezTo>
                  <a:pt x="2247" y="1095"/>
                  <a:pt x="2250" y="1098"/>
                  <a:pt x="2255" y="1098"/>
                </a:cubicBezTo>
                <a:cubicBezTo>
                  <a:pt x="2259" y="1098"/>
                  <a:pt x="2262" y="1095"/>
                  <a:pt x="2262" y="1092"/>
                </a:cubicBezTo>
                <a:cubicBezTo>
                  <a:pt x="2262" y="1088"/>
                  <a:pt x="2259" y="1085"/>
                  <a:pt x="2255" y="1085"/>
                </a:cubicBezTo>
                <a:close/>
                <a:moveTo>
                  <a:pt x="2300" y="1026"/>
                </a:moveTo>
                <a:cubicBezTo>
                  <a:pt x="2296" y="1026"/>
                  <a:pt x="2293" y="1029"/>
                  <a:pt x="2293" y="1033"/>
                </a:cubicBezTo>
                <a:cubicBezTo>
                  <a:pt x="2293" y="1037"/>
                  <a:pt x="2296" y="1040"/>
                  <a:pt x="2300" y="1040"/>
                </a:cubicBezTo>
                <a:cubicBezTo>
                  <a:pt x="2305" y="1040"/>
                  <a:pt x="2308" y="1037"/>
                  <a:pt x="2308" y="1033"/>
                </a:cubicBezTo>
                <a:cubicBezTo>
                  <a:pt x="2308" y="1029"/>
                  <a:pt x="2305" y="1026"/>
                  <a:pt x="2300" y="1026"/>
                </a:cubicBezTo>
                <a:close/>
                <a:moveTo>
                  <a:pt x="2300" y="1046"/>
                </a:moveTo>
                <a:cubicBezTo>
                  <a:pt x="2296" y="1046"/>
                  <a:pt x="2293" y="1049"/>
                  <a:pt x="2293" y="1053"/>
                </a:cubicBezTo>
                <a:cubicBezTo>
                  <a:pt x="2293" y="1057"/>
                  <a:pt x="2296" y="1060"/>
                  <a:pt x="2300" y="1060"/>
                </a:cubicBezTo>
                <a:cubicBezTo>
                  <a:pt x="2305" y="1060"/>
                  <a:pt x="2308" y="1057"/>
                  <a:pt x="2308" y="1053"/>
                </a:cubicBezTo>
                <a:cubicBezTo>
                  <a:pt x="2308" y="1049"/>
                  <a:pt x="2305" y="1046"/>
                  <a:pt x="2300" y="1046"/>
                </a:cubicBezTo>
                <a:close/>
                <a:moveTo>
                  <a:pt x="52" y="175"/>
                </a:moveTo>
                <a:cubicBezTo>
                  <a:pt x="48" y="175"/>
                  <a:pt x="44" y="178"/>
                  <a:pt x="44" y="182"/>
                </a:cubicBezTo>
                <a:cubicBezTo>
                  <a:pt x="44" y="186"/>
                  <a:pt x="48" y="189"/>
                  <a:pt x="52" y="189"/>
                </a:cubicBezTo>
                <a:cubicBezTo>
                  <a:pt x="56" y="189"/>
                  <a:pt x="60" y="186"/>
                  <a:pt x="60" y="182"/>
                </a:cubicBezTo>
                <a:cubicBezTo>
                  <a:pt x="60" y="178"/>
                  <a:pt x="56" y="175"/>
                  <a:pt x="52" y="175"/>
                </a:cubicBezTo>
                <a:close/>
                <a:moveTo>
                  <a:pt x="52" y="195"/>
                </a:moveTo>
                <a:cubicBezTo>
                  <a:pt x="48" y="195"/>
                  <a:pt x="44" y="198"/>
                  <a:pt x="44" y="202"/>
                </a:cubicBezTo>
                <a:cubicBezTo>
                  <a:pt x="44" y="206"/>
                  <a:pt x="48" y="209"/>
                  <a:pt x="52" y="209"/>
                </a:cubicBezTo>
                <a:cubicBezTo>
                  <a:pt x="56" y="209"/>
                  <a:pt x="60" y="206"/>
                  <a:pt x="60" y="202"/>
                </a:cubicBezTo>
                <a:cubicBezTo>
                  <a:pt x="60" y="198"/>
                  <a:pt x="56" y="195"/>
                  <a:pt x="52" y="195"/>
                </a:cubicBezTo>
                <a:close/>
                <a:moveTo>
                  <a:pt x="29" y="214"/>
                </a:moveTo>
                <a:cubicBezTo>
                  <a:pt x="25" y="214"/>
                  <a:pt x="22" y="217"/>
                  <a:pt x="22" y="221"/>
                </a:cubicBezTo>
                <a:cubicBezTo>
                  <a:pt x="22" y="225"/>
                  <a:pt x="25" y="228"/>
                  <a:pt x="29" y="228"/>
                </a:cubicBezTo>
                <a:cubicBezTo>
                  <a:pt x="34" y="228"/>
                  <a:pt x="37" y="225"/>
                  <a:pt x="37" y="221"/>
                </a:cubicBezTo>
                <a:cubicBezTo>
                  <a:pt x="37" y="217"/>
                  <a:pt x="34" y="214"/>
                  <a:pt x="29" y="214"/>
                </a:cubicBezTo>
                <a:close/>
                <a:moveTo>
                  <a:pt x="52" y="214"/>
                </a:moveTo>
                <a:cubicBezTo>
                  <a:pt x="48" y="214"/>
                  <a:pt x="44" y="217"/>
                  <a:pt x="44" y="221"/>
                </a:cubicBezTo>
                <a:cubicBezTo>
                  <a:pt x="44" y="225"/>
                  <a:pt x="48" y="228"/>
                  <a:pt x="52" y="228"/>
                </a:cubicBezTo>
                <a:cubicBezTo>
                  <a:pt x="56" y="228"/>
                  <a:pt x="60" y="225"/>
                  <a:pt x="60" y="221"/>
                </a:cubicBezTo>
                <a:cubicBezTo>
                  <a:pt x="60" y="217"/>
                  <a:pt x="56" y="214"/>
                  <a:pt x="52" y="214"/>
                </a:cubicBezTo>
                <a:close/>
                <a:moveTo>
                  <a:pt x="52" y="234"/>
                </a:moveTo>
                <a:cubicBezTo>
                  <a:pt x="48" y="234"/>
                  <a:pt x="44" y="237"/>
                  <a:pt x="44" y="241"/>
                </a:cubicBezTo>
                <a:cubicBezTo>
                  <a:pt x="44" y="244"/>
                  <a:pt x="48" y="247"/>
                  <a:pt x="52" y="247"/>
                </a:cubicBezTo>
                <a:cubicBezTo>
                  <a:pt x="56" y="247"/>
                  <a:pt x="60" y="244"/>
                  <a:pt x="60" y="241"/>
                </a:cubicBezTo>
                <a:cubicBezTo>
                  <a:pt x="60" y="237"/>
                  <a:pt x="56" y="234"/>
                  <a:pt x="52" y="234"/>
                </a:cubicBezTo>
                <a:close/>
                <a:moveTo>
                  <a:pt x="52" y="254"/>
                </a:moveTo>
                <a:cubicBezTo>
                  <a:pt x="48" y="254"/>
                  <a:pt x="44" y="257"/>
                  <a:pt x="44" y="260"/>
                </a:cubicBezTo>
                <a:cubicBezTo>
                  <a:pt x="44" y="264"/>
                  <a:pt x="48" y="267"/>
                  <a:pt x="52" y="267"/>
                </a:cubicBezTo>
                <a:cubicBezTo>
                  <a:pt x="56" y="267"/>
                  <a:pt x="60" y="264"/>
                  <a:pt x="60" y="260"/>
                </a:cubicBezTo>
                <a:cubicBezTo>
                  <a:pt x="60" y="257"/>
                  <a:pt x="56" y="254"/>
                  <a:pt x="52" y="254"/>
                </a:cubicBezTo>
                <a:close/>
                <a:moveTo>
                  <a:pt x="74" y="156"/>
                </a:moveTo>
                <a:cubicBezTo>
                  <a:pt x="70" y="156"/>
                  <a:pt x="67" y="159"/>
                  <a:pt x="67" y="163"/>
                </a:cubicBezTo>
                <a:cubicBezTo>
                  <a:pt x="67" y="167"/>
                  <a:pt x="70" y="170"/>
                  <a:pt x="74" y="170"/>
                </a:cubicBezTo>
                <a:cubicBezTo>
                  <a:pt x="78" y="170"/>
                  <a:pt x="82" y="167"/>
                  <a:pt x="82" y="163"/>
                </a:cubicBezTo>
                <a:cubicBezTo>
                  <a:pt x="82" y="159"/>
                  <a:pt x="78" y="156"/>
                  <a:pt x="74" y="156"/>
                </a:cubicBezTo>
                <a:close/>
                <a:moveTo>
                  <a:pt x="96" y="155"/>
                </a:moveTo>
                <a:cubicBezTo>
                  <a:pt x="92" y="155"/>
                  <a:pt x="88" y="158"/>
                  <a:pt x="88" y="162"/>
                </a:cubicBezTo>
                <a:cubicBezTo>
                  <a:pt x="88" y="166"/>
                  <a:pt x="92" y="169"/>
                  <a:pt x="96" y="169"/>
                </a:cubicBezTo>
                <a:cubicBezTo>
                  <a:pt x="100" y="169"/>
                  <a:pt x="104" y="166"/>
                  <a:pt x="104" y="162"/>
                </a:cubicBezTo>
                <a:cubicBezTo>
                  <a:pt x="104" y="158"/>
                  <a:pt x="100" y="155"/>
                  <a:pt x="96" y="155"/>
                </a:cubicBezTo>
                <a:close/>
                <a:moveTo>
                  <a:pt x="74" y="175"/>
                </a:moveTo>
                <a:cubicBezTo>
                  <a:pt x="70" y="175"/>
                  <a:pt x="67" y="178"/>
                  <a:pt x="67" y="182"/>
                </a:cubicBezTo>
                <a:cubicBezTo>
                  <a:pt x="67" y="186"/>
                  <a:pt x="70" y="189"/>
                  <a:pt x="74" y="189"/>
                </a:cubicBezTo>
                <a:cubicBezTo>
                  <a:pt x="78" y="189"/>
                  <a:pt x="82" y="186"/>
                  <a:pt x="82" y="182"/>
                </a:cubicBezTo>
                <a:cubicBezTo>
                  <a:pt x="82" y="178"/>
                  <a:pt x="78" y="175"/>
                  <a:pt x="74" y="175"/>
                </a:cubicBezTo>
                <a:close/>
                <a:moveTo>
                  <a:pt x="96" y="175"/>
                </a:moveTo>
                <a:cubicBezTo>
                  <a:pt x="92" y="175"/>
                  <a:pt x="88" y="178"/>
                  <a:pt x="88" y="182"/>
                </a:cubicBezTo>
                <a:cubicBezTo>
                  <a:pt x="88" y="185"/>
                  <a:pt x="92" y="188"/>
                  <a:pt x="96" y="188"/>
                </a:cubicBezTo>
                <a:cubicBezTo>
                  <a:pt x="100" y="188"/>
                  <a:pt x="104" y="185"/>
                  <a:pt x="104" y="182"/>
                </a:cubicBezTo>
                <a:cubicBezTo>
                  <a:pt x="104" y="178"/>
                  <a:pt x="100" y="175"/>
                  <a:pt x="96" y="175"/>
                </a:cubicBezTo>
                <a:close/>
                <a:moveTo>
                  <a:pt x="74" y="195"/>
                </a:moveTo>
                <a:cubicBezTo>
                  <a:pt x="70" y="195"/>
                  <a:pt x="67" y="198"/>
                  <a:pt x="67" y="202"/>
                </a:cubicBezTo>
                <a:cubicBezTo>
                  <a:pt x="67" y="206"/>
                  <a:pt x="70" y="209"/>
                  <a:pt x="74" y="209"/>
                </a:cubicBezTo>
                <a:cubicBezTo>
                  <a:pt x="78" y="209"/>
                  <a:pt x="82" y="206"/>
                  <a:pt x="82" y="202"/>
                </a:cubicBezTo>
                <a:cubicBezTo>
                  <a:pt x="82" y="198"/>
                  <a:pt x="78" y="195"/>
                  <a:pt x="74" y="195"/>
                </a:cubicBezTo>
                <a:close/>
                <a:moveTo>
                  <a:pt x="96" y="194"/>
                </a:moveTo>
                <a:cubicBezTo>
                  <a:pt x="92" y="194"/>
                  <a:pt x="88" y="197"/>
                  <a:pt x="88" y="201"/>
                </a:cubicBezTo>
                <a:cubicBezTo>
                  <a:pt x="88" y="205"/>
                  <a:pt x="92" y="208"/>
                  <a:pt x="96" y="208"/>
                </a:cubicBezTo>
                <a:cubicBezTo>
                  <a:pt x="100" y="208"/>
                  <a:pt x="104" y="205"/>
                  <a:pt x="104" y="201"/>
                </a:cubicBezTo>
                <a:cubicBezTo>
                  <a:pt x="104" y="197"/>
                  <a:pt x="100" y="194"/>
                  <a:pt x="96" y="194"/>
                </a:cubicBezTo>
                <a:close/>
                <a:moveTo>
                  <a:pt x="74" y="214"/>
                </a:moveTo>
                <a:cubicBezTo>
                  <a:pt x="70" y="214"/>
                  <a:pt x="67" y="217"/>
                  <a:pt x="67" y="220"/>
                </a:cubicBezTo>
                <a:cubicBezTo>
                  <a:pt x="67" y="224"/>
                  <a:pt x="70" y="227"/>
                  <a:pt x="74" y="227"/>
                </a:cubicBezTo>
                <a:cubicBezTo>
                  <a:pt x="78" y="227"/>
                  <a:pt x="82" y="224"/>
                  <a:pt x="82" y="220"/>
                </a:cubicBezTo>
                <a:cubicBezTo>
                  <a:pt x="82" y="217"/>
                  <a:pt x="78" y="214"/>
                  <a:pt x="74" y="214"/>
                </a:cubicBezTo>
                <a:close/>
                <a:moveTo>
                  <a:pt x="96" y="214"/>
                </a:moveTo>
                <a:cubicBezTo>
                  <a:pt x="92" y="214"/>
                  <a:pt x="88" y="217"/>
                  <a:pt x="88" y="220"/>
                </a:cubicBezTo>
                <a:cubicBezTo>
                  <a:pt x="88" y="224"/>
                  <a:pt x="92" y="227"/>
                  <a:pt x="96" y="227"/>
                </a:cubicBezTo>
                <a:cubicBezTo>
                  <a:pt x="100" y="227"/>
                  <a:pt x="104" y="224"/>
                  <a:pt x="104" y="220"/>
                </a:cubicBezTo>
                <a:cubicBezTo>
                  <a:pt x="104" y="217"/>
                  <a:pt x="100" y="214"/>
                  <a:pt x="96" y="214"/>
                </a:cubicBezTo>
                <a:close/>
                <a:moveTo>
                  <a:pt x="74" y="233"/>
                </a:moveTo>
                <a:cubicBezTo>
                  <a:pt x="70" y="233"/>
                  <a:pt x="67" y="236"/>
                  <a:pt x="67" y="239"/>
                </a:cubicBezTo>
                <a:cubicBezTo>
                  <a:pt x="67" y="243"/>
                  <a:pt x="70" y="245"/>
                  <a:pt x="74" y="245"/>
                </a:cubicBezTo>
                <a:cubicBezTo>
                  <a:pt x="78" y="245"/>
                  <a:pt x="82" y="243"/>
                  <a:pt x="82" y="239"/>
                </a:cubicBezTo>
                <a:cubicBezTo>
                  <a:pt x="82" y="236"/>
                  <a:pt x="78" y="233"/>
                  <a:pt x="74" y="233"/>
                </a:cubicBezTo>
                <a:close/>
                <a:moveTo>
                  <a:pt x="96" y="233"/>
                </a:moveTo>
                <a:cubicBezTo>
                  <a:pt x="92" y="233"/>
                  <a:pt x="88" y="236"/>
                  <a:pt x="88" y="239"/>
                </a:cubicBezTo>
                <a:cubicBezTo>
                  <a:pt x="88" y="243"/>
                  <a:pt x="92" y="245"/>
                  <a:pt x="96" y="245"/>
                </a:cubicBezTo>
                <a:cubicBezTo>
                  <a:pt x="100" y="245"/>
                  <a:pt x="104" y="243"/>
                  <a:pt x="104" y="239"/>
                </a:cubicBezTo>
                <a:cubicBezTo>
                  <a:pt x="104" y="236"/>
                  <a:pt x="100" y="233"/>
                  <a:pt x="96" y="233"/>
                </a:cubicBezTo>
                <a:close/>
                <a:moveTo>
                  <a:pt x="74" y="252"/>
                </a:moveTo>
                <a:cubicBezTo>
                  <a:pt x="70" y="252"/>
                  <a:pt x="67" y="255"/>
                  <a:pt x="67" y="258"/>
                </a:cubicBezTo>
                <a:cubicBezTo>
                  <a:pt x="67" y="262"/>
                  <a:pt x="70" y="265"/>
                  <a:pt x="74" y="265"/>
                </a:cubicBezTo>
                <a:cubicBezTo>
                  <a:pt x="78" y="265"/>
                  <a:pt x="82" y="262"/>
                  <a:pt x="82" y="258"/>
                </a:cubicBezTo>
                <a:cubicBezTo>
                  <a:pt x="82" y="255"/>
                  <a:pt x="78" y="252"/>
                  <a:pt x="74" y="252"/>
                </a:cubicBezTo>
                <a:close/>
                <a:moveTo>
                  <a:pt x="96" y="252"/>
                </a:moveTo>
                <a:cubicBezTo>
                  <a:pt x="92" y="252"/>
                  <a:pt x="88" y="255"/>
                  <a:pt x="88" y="258"/>
                </a:cubicBezTo>
                <a:cubicBezTo>
                  <a:pt x="88" y="262"/>
                  <a:pt x="92" y="265"/>
                  <a:pt x="96" y="265"/>
                </a:cubicBezTo>
                <a:cubicBezTo>
                  <a:pt x="100" y="265"/>
                  <a:pt x="104" y="262"/>
                  <a:pt x="104" y="258"/>
                </a:cubicBezTo>
                <a:cubicBezTo>
                  <a:pt x="104" y="255"/>
                  <a:pt x="100" y="252"/>
                  <a:pt x="96" y="252"/>
                </a:cubicBezTo>
                <a:close/>
                <a:moveTo>
                  <a:pt x="74" y="271"/>
                </a:moveTo>
                <a:cubicBezTo>
                  <a:pt x="70" y="271"/>
                  <a:pt x="67" y="274"/>
                  <a:pt x="67" y="278"/>
                </a:cubicBezTo>
                <a:cubicBezTo>
                  <a:pt x="67" y="282"/>
                  <a:pt x="70" y="285"/>
                  <a:pt x="74" y="285"/>
                </a:cubicBezTo>
                <a:cubicBezTo>
                  <a:pt x="78" y="285"/>
                  <a:pt x="82" y="282"/>
                  <a:pt x="82" y="278"/>
                </a:cubicBezTo>
                <a:cubicBezTo>
                  <a:pt x="82" y="274"/>
                  <a:pt x="78" y="271"/>
                  <a:pt x="74" y="271"/>
                </a:cubicBezTo>
                <a:close/>
                <a:moveTo>
                  <a:pt x="96" y="271"/>
                </a:moveTo>
                <a:cubicBezTo>
                  <a:pt x="92" y="271"/>
                  <a:pt x="88" y="274"/>
                  <a:pt x="88" y="278"/>
                </a:cubicBezTo>
                <a:cubicBezTo>
                  <a:pt x="88" y="282"/>
                  <a:pt x="92" y="285"/>
                  <a:pt x="96" y="285"/>
                </a:cubicBezTo>
                <a:cubicBezTo>
                  <a:pt x="100" y="285"/>
                  <a:pt x="104" y="282"/>
                  <a:pt x="104" y="278"/>
                </a:cubicBezTo>
                <a:cubicBezTo>
                  <a:pt x="104" y="274"/>
                  <a:pt x="100" y="271"/>
                  <a:pt x="96" y="271"/>
                </a:cubicBezTo>
                <a:close/>
                <a:moveTo>
                  <a:pt x="118" y="155"/>
                </a:moveTo>
                <a:cubicBezTo>
                  <a:pt x="114" y="155"/>
                  <a:pt x="111" y="158"/>
                  <a:pt x="111" y="162"/>
                </a:cubicBezTo>
                <a:cubicBezTo>
                  <a:pt x="111" y="166"/>
                  <a:pt x="114" y="169"/>
                  <a:pt x="118" y="169"/>
                </a:cubicBezTo>
                <a:cubicBezTo>
                  <a:pt x="122" y="169"/>
                  <a:pt x="126" y="166"/>
                  <a:pt x="126" y="162"/>
                </a:cubicBezTo>
                <a:cubicBezTo>
                  <a:pt x="126" y="158"/>
                  <a:pt x="122" y="155"/>
                  <a:pt x="118" y="155"/>
                </a:cubicBezTo>
                <a:close/>
                <a:moveTo>
                  <a:pt x="118" y="175"/>
                </a:moveTo>
                <a:cubicBezTo>
                  <a:pt x="114" y="175"/>
                  <a:pt x="111" y="178"/>
                  <a:pt x="111" y="182"/>
                </a:cubicBezTo>
                <a:cubicBezTo>
                  <a:pt x="111" y="185"/>
                  <a:pt x="114" y="188"/>
                  <a:pt x="118" y="188"/>
                </a:cubicBezTo>
                <a:cubicBezTo>
                  <a:pt x="122" y="188"/>
                  <a:pt x="126" y="185"/>
                  <a:pt x="126" y="182"/>
                </a:cubicBezTo>
                <a:cubicBezTo>
                  <a:pt x="126" y="178"/>
                  <a:pt x="122" y="175"/>
                  <a:pt x="118" y="175"/>
                </a:cubicBezTo>
                <a:close/>
                <a:moveTo>
                  <a:pt x="141" y="175"/>
                </a:moveTo>
                <a:cubicBezTo>
                  <a:pt x="137" y="175"/>
                  <a:pt x="133" y="178"/>
                  <a:pt x="133" y="182"/>
                </a:cubicBezTo>
                <a:cubicBezTo>
                  <a:pt x="133" y="185"/>
                  <a:pt x="137" y="188"/>
                  <a:pt x="141" y="188"/>
                </a:cubicBezTo>
                <a:cubicBezTo>
                  <a:pt x="145" y="188"/>
                  <a:pt x="148" y="185"/>
                  <a:pt x="148" y="182"/>
                </a:cubicBezTo>
                <a:cubicBezTo>
                  <a:pt x="148" y="178"/>
                  <a:pt x="145" y="175"/>
                  <a:pt x="141" y="175"/>
                </a:cubicBezTo>
                <a:close/>
                <a:moveTo>
                  <a:pt x="118" y="194"/>
                </a:moveTo>
                <a:cubicBezTo>
                  <a:pt x="114" y="194"/>
                  <a:pt x="111" y="197"/>
                  <a:pt x="111" y="201"/>
                </a:cubicBezTo>
                <a:cubicBezTo>
                  <a:pt x="111" y="205"/>
                  <a:pt x="114" y="208"/>
                  <a:pt x="118" y="208"/>
                </a:cubicBezTo>
                <a:cubicBezTo>
                  <a:pt x="122" y="208"/>
                  <a:pt x="126" y="205"/>
                  <a:pt x="126" y="201"/>
                </a:cubicBezTo>
                <a:cubicBezTo>
                  <a:pt x="126" y="197"/>
                  <a:pt x="122" y="194"/>
                  <a:pt x="118" y="194"/>
                </a:cubicBezTo>
                <a:close/>
                <a:moveTo>
                  <a:pt x="141" y="194"/>
                </a:moveTo>
                <a:cubicBezTo>
                  <a:pt x="137" y="194"/>
                  <a:pt x="133" y="197"/>
                  <a:pt x="133" y="201"/>
                </a:cubicBezTo>
                <a:cubicBezTo>
                  <a:pt x="133" y="205"/>
                  <a:pt x="137" y="208"/>
                  <a:pt x="141" y="208"/>
                </a:cubicBezTo>
                <a:cubicBezTo>
                  <a:pt x="145" y="208"/>
                  <a:pt x="148" y="205"/>
                  <a:pt x="148" y="201"/>
                </a:cubicBezTo>
                <a:cubicBezTo>
                  <a:pt x="148" y="197"/>
                  <a:pt x="145" y="194"/>
                  <a:pt x="141" y="194"/>
                </a:cubicBezTo>
                <a:close/>
                <a:moveTo>
                  <a:pt x="118" y="214"/>
                </a:moveTo>
                <a:cubicBezTo>
                  <a:pt x="114" y="214"/>
                  <a:pt x="111" y="217"/>
                  <a:pt x="111" y="220"/>
                </a:cubicBezTo>
                <a:cubicBezTo>
                  <a:pt x="111" y="224"/>
                  <a:pt x="114" y="227"/>
                  <a:pt x="118" y="227"/>
                </a:cubicBezTo>
                <a:cubicBezTo>
                  <a:pt x="122" y="227"/>
                  <a:pt x="126" y="224"/>
                  <a:pt x="126" y="220"/>
                </a:cubicBezTo>
                <a:cubicBezTo>
                  <a:pt x="126" y="217"/>
                  <a:pt x="122" y="214"/>
                  <a:pt x="118" y="214"/>
                </a:cubicBezTo>
                <a:close/>
                <a:moveTo>
                  <a:pt x="141" y="214"/>
                </a:moveTo>
                <a:cubicBezTo>
                  <a:pt x="137" y="214"/>
                  <a:pt x="133" y="217"/>
                  <a:pt x="133" y="220"/>
                </a:cubicBezTo>
                <a:cubicBezTo>
                  <a:pt x="133" y="224"/>
                  <a:pt x="137" y="227"/>
                  <a:pt x="141" y="227"/>
                </a:cubicBezTo>
                <a:cubicBezTo>
                  <a:pt x="145" y="227"/>
                  <a:pt x="148" y="224"/>
                  <a:pt x="148" y="220"/>
                </a:cubicBezTo>
                <a:cubicBezTo>
                  <a:pt x="148" y="217"/>
                  <a:pt x="145" y="214"/>
                  <a:pt x="141" y="214"/>
                </a:cubicBezTo>
                <a:close/>
                <a:moveTo>
                  <a:pt x="118" y="233"/>
                </a:moveTo>
                <a:cubicBezTo>
                  <a:pt x="114" y="233"/>
                  <a:pt x="111" y="236"/>
                  <a:pt x="111" y="239"/>
                </a:cubicBezTo>
                <a:cubicBezTo>
                  <a:pt x="111" y="243"/>
                  <a:pt x="114" y="245"/>
                  <a:pt x="118" y="245"/>
                </a:cubicBezTo>
                <a:cubicBezTo>
                  <a:pt x="122" y="245"/>
                  <a:pt x="126" y="243"/>
                  <a:pt x="126" y="239"/>
                </a:cubicBezTo>
                <a:cubicBezTo>
                  <a:pt x="126" y="236"/>
                  <a:pt x="122" y="233"/>
                  <a:pt x="118" y="233"/>
                </a:cubicBezTo>
                <a:close/>
                <a:moveTo>
                  <a:pt x="141" y="233"/>
                </a:moveTo>
                <a:cubicBezTo>
                  <a:pt x="137" y="233"/>
                  <a:pt x="133" y="236"/>
                  <a:pt x="133" y="239"/>
                </a:cubicBezTo>
                <a:cubicBezTo>
                  <a:pt x="133" y="243"/>
                  <a:pt x="137" y="245"/>
                  <a:pt x="141" y="245"/>
                </a:cubicBezTo>
                <a:cubicBezTo>
                  <a:pt x="145" y="245"/>
                  <a:pt x="148" y="243"/>
                  <a:pt x="148" y="239"/>
                </a:cubicBezTo>
                <a:cubicBezTo>
                  <a:pt x="148" y="236"/>
                  <a:pt x="145" y="233"/>
                  <a:pt x="141" y="233"/>
                </a:cubicBezTo>
                <a:close/>
                <a:moveTo>
                  <a:pt x="118" y="252"/>
                </a:moveTo>
                <a:cubicBezTo>
                  <a:pt x="114" y="252"/>
                  <a:pt x="111" y="255"/>
                  <a:pt x="111" y="258"/>
                </a:cubicBezTo>
                <a:cubicBezTo>
                  <a:pt x="111" y="262"/>
                  <a:pt x="114" y="265"/>
                  <a:pt x="118" y="265"/>
                </a:cubicBezTo>
                <a:cubicBezTo>
                  <a:pt x="122" y="265"/>
                  <a:pt x="126" y="262"/>
                  <a:pt x="126" y="258"/>
                </a:cubicBezTo>
                <a:cubicBezTo>
                  <a:pt x="126" y="255"/>
                  <a:pt x="122" y="252"/>
                  <a:pt x="118" y="252"/>
                </a:cubicBezTo>
                <a:close/>
                <a:moveTo>
                  <a:pt x="141" y="252"/>
                </a:moveTo>
                <a:cubicBezTo>
                  <a:pt x="137" y="252"/>
                  <a:pt x="133" y="255"/>
                  <a:pt x="133" y="258"/>
                </a:cubicBezTo>
                <a:cubicBezTo>
                  <a:pt x="133" y="262"/>
                  <a:pt x="137" y="265"/>
                  <a:pt x="141" y="265"/>
                </a:cubicBezTo>
                <a:cubicBezTo>
                  <a:pt x="145" y="265"/>
                  <a:pt x="148" y="262"/>
                  <a:pt x="148" y="258"/>
                </a:cubicBezTo>
                <a:cubicBezTo>
                  <a:pt x="148" y="255"/>
                  <a:pt x="145" y="252"/>
                  <a:pt x="141" y="252"/>
                </a:cubicBezTo>
                <a:close/>
                <a:moveTo>
                  <a:pt x="118" y="271"/>
                </a:moveTo>
                <a:cubicBezTo>
                  <a:pt x="114" y="271"/>
                  <a:pt x="111" y="274"/>
                  <a:pt x="111" y="278"/>
                </a:cubicBezTo>
                <a:cubicBezTo>
                  <a:pt x="111" y="282"/>
                  <a:pt x="114" y="285"/>
                  <a:pt x="118" y="285"/>
                </a:cubicBezTo>
                <a:cubicBezTo>
                  <a:pt x="122" y="285"/>
                  <a:pt x="126" y="282"/>
                  <a:pt x="126" y="278"/>
                </a:cubicBezTo>
                <a:cubicBezTo>
                  <a:pt x="126" y="274"/>
                  <a:pt x="122" y="271"/>
                  <a:pt x="118" y="271"/>
                </a:cubicBezTo>
                <a:close/>
                <a:moveTo>
                  <a:pt x="320" y="116"/>
                </a:moveTo>
                <a:cubicBezTo>
                  <a:pt x="315" y="116"/>
                  <a:pt x="312" y="119"/>
                  <a:pt x="312" y="123"/>
                </a:cubicBezTo>
                <a:cubicBezTo>
                  <a:pt x="312" y="127"/>
                  <a:pt x="315" y="130"/>
                  <a:pt x="320" y="130"/>
                </a:cubicBezTo>
                <a:cubicBezTo>
                  <a:pt x="324" y="130"/>
                  <a:pt x="327" y="127"/>
                  <a:pt x="327" y="123"/>
                </a:cubicBezTo>
                <a:cubicBezTo>
                  <a:pt x="327" y="119"/>
                  <a:pt x="324" y="116"/>
                  <a:pt x="320" y="116"/>
                </a:cubicBezTo>
                <a:close/>
                <a:moveTo>
                  <a:pt x="164" y="175"/>
                </a:moveTo>
                <a:cubicBezTo>
                  <a:pt x="160" y="175"/>
                  <a:pt x="156" y="178"/>
                  <a:pt x="156" y="182"/>
                </a:cubicBezTo>
                <a:cubicBezTo>
                  <a:pt x="156" y="185"/>
                  <a:pt x="160" y="188"/>
                  <a:pt x="164" y="188"/>
                </a:cubicBezTo>
                <a:cubicBezTo>
                  <a:pt x="168" y="188"/>
                  <a:pt x="172" y="185"/>
                  <a:pt x="172" y="182"/>
                </a:cubicBezTo>
                <a:cubicBezTo>
                  <a:pt x="172" y="178"/>
                  <a:pt x="168" y="175"/>
                  <a:pt x="164" y="175"/>
                </a:cubicBezTo>
                <a:close/>
                <a:moveTo>
                  <a:pt x="186" y="175"/>
                </a:moveTo>
                <a:cubicBezTo>
                  <a:pt x="182" y="175"/>
                  <a:pt x="178" y="178"/>
                  <a:pt x="178" y="182"/>
                </a:cubicBezTo>
                <a:cubicBezTo>
                  <a:pt x="178" y="185"/>
                  <a:pt x="182" y="188"/>
                  <a:pt x="186" y="188"/>
                </a:cubicBezTo>
                <a:cubicBezTo>
                  <a:pt x="190" y="188"/>
                  <a:pt x="194" y="185"/>
                  <a:pt x="194" y="182"/>
                </a:cubicBezTo>
                <a:cubicBezTo>
                  <a:pt x="194" y="178"/>
                  <a:pt x="190" y="175"/>
                  <a:pt x="186" y="175"/>
                </a:cubicBezTo>
                <a:close/>
                <a:moveTo>
                  <a:pt x="164" y="194"/>
                </a:moveTo>
                <a:cubicBezTo>
                  <a:pt x="160" y="194"/>
                  <a:pt x="156" y="197"/>
                  <a:pt x="156" y="201"/>
                </a:cubicBezTo>
                <a:cubicBezTo>
                  <a:pt x="156" y="205"/>
                  <a:pt x="160" y="208"/>
                  <a:pt x="164" y="208"/>
                </a:cubicBezTo>
                <a:cubicBezTo>
                  <a:pt x="168" y="208"/>
                  <a:pt x="172" y="205"/>
                  <a:pt x="172" y="201"/>
                </a:cubicBezTo>
                <a:cubicBezTo>
                  <a:pt x="172" y="197"/>
                  <a:pt x="168" y="194"/>
                  <a:pt x="164" y="194"/>
                </a:cubicBezTo>
                <a:close/>
                <a:moveTo>
                  <a:pt x="186" y="194"/>
                </a:moveTo>
                <a:cubicBezTo>
                  <a:pt x="182" y="194"/>
                  <a:pt x="178" y="197"/>
                  <a:pt x="178" y="201"/>
                </a:cubicBezTo>
                <a:cubicBezTo>
                  <a:pt x="178" y="205"/>
                  <a:pt x="182" y="208"/>
                  <a:pt x="186" y="208"/>
                </a:cubicBezTo>
                <a:cubicBezTo>
                  <a:pt x="190" y="208"/>
                  <a:pt x="194" y="205"/>
                  <a:pt x="194" y="201"/>
                </a:cubicBezTo>
                <a:cubicBezTo>
                  <a:pt x="194" y="197"/>
                  <a:pt x="190" y="194"/>
                  <a:pt x="186" y="194"/>
                </a:cubicBezTo>
                <a:close/>
                <a:moveTo>
                  <a:pt x="164" y="214"/>
                </a:moveTo>
                <a:cubicBezTo>
                  <a:pt x="160" y="214"/>
                  <a:pt x="156" y="217"/>
                  <a:pt x="156" y="220"/>
                </a:cubicBezTo>
                <a:cubicBezTo>
                  <a:pt x="156" y="224"/>
                  <a:pt x="160" y="227"/>
                  <a:pt x="164" y="227"/>
                </a:cubicBezTo>
                <a:cubicBezTo>
                  <a:pt x="168" y="227"/>
                  <a:pt x="172" y="224"/>
                  <a:pt x="172" y="220"/>
                </a:cubicBezTo>
                <a:cubicBezTo>
                  <a:pt x="172" y="217"/>
                  <a:pt x="168" y="214"/>
                  <a:pt x="164" y="214"/>
                </a:cubicBezTo>
                <a:close/>
                <a:moveTo>
                  <a:pt x="186" y="214"/>
                </a:moveTo>
                <a:cubicBezTo>
                  <a:pt x="182" y="214"/>
                  <a:pt x="178" y="217"/>
                  <a:pt x="178" y="220"/>
                </a:cubicBezTo>
                <a:cubicBezTo>
                  <a:pt x="178" y="224"/>
                  <a:pt x="182" y="227"/>
                  <a:pt x="186" y="227"/>
                </a:cubicBezTo>
                <a:cubicBezTo>
                  <a:pt x="190" y="227"/>
                  <a:pt x="194" y="224"/>
                  <a:pt x="194" y="220"/>
                </a:cubicBezTo>
                <a:cubicBezTo>
                  <a:pt x="194" y="217"/>
                  <a:pt x="190" y="214"/>
                  <a:pt x="186" y="214"/>
                </a:cubicBezTo>
                <a:close/>
                <a:moveTo>
                  <a:pt x="164" y="233"/>
                </a:moveTo>
                <a:cubicBezTo>
                  <a:pt x="160" y="233"/>
                  <a:pt x="156" y="236"/>
                  <a:pt x="156" y="239"/>
                </a:cubicBezTo>
                <a:cubicBezTo>
                  <a:pt x="156" y="243"/>
                  <a:pt x="160" y="245"/>
                  <a:pt x="164" y="245"/>
                </a:cubicBezTo>
                <a:cubicBezTo>
                  <a:pt x="168" y="245"/>
                  <a:pt x="172" y="243"/>
                  <a:pt x="172" y="239"/>
                </a:cubicBezTo>
                <a:cubicBezTo>
                  <a:pt x="172" y="236"/>
                  <a:pt x="168" y="233"/>
                  <a:pt x="164" y="233"/>
                </a:cubicBezTo>
                <a:close/>
                <a:moveTo>
                  <a:pt x="186" y="233"/>
                </a:moveTo>
                <a:cubicBezTo>
                  <a:pt x="182" y="233"/>
                  <a:pt x="178" y="236"/>
                  <a:pt x="178" y="239"/>
                </a:cubicBezTo>
                <a:cubicBezTo>
                  <a:pt x="178" y="243"/>
                  <a:pt x="182" y="245"/>
                  <a:pt x="186" y="245"/>
                </a:cubicBezTo>
                <a:cubicBezTo>
                  <a:pt x="190" y="245"/>
                  <a:pt x="194" y="243"/>
                  <a:pt x="194" y="239"/>
                </a:cubicBezTo>
                <a:cubicBezTo>
                  <a:pt x="194" y="236"/>
                  <a:pt x="190" y="233"/>
                  <a:pt x="186" y="233"/>
                </a:cubicBezTo>
                <a:close/>
                <a:moveTo>
                  <a:pt x="164" y="252"/>
                </a:moveTo>
                <a:cubicBezTo>
                  <a:pt x="160" y="252"/>
                  <a:pt x="156" y="255"/>
                  <a:pt x="156" y="258"/>
                </a:cubicBezTo>
                <a:cubicBezTo>
                  <a:pt x="156" y="262"/>
                  <a:pt x="160" y="265"/>
                  <a:pt x="164" y="265"/>
                </a:cubicBezTo>
                <a:cubicBezTo>
                  <a:pt x="168" y="265"/>
                  <a:pt x="172" y="262"/>
                  <a:pt x="172" y="258"/>
                </a:cubicBezTo>
                <a:cubicBezTo>
                  <a:pt x="172" y="255"/>
                  <a:pt x="168" y="252"/>
                  <a:pt x="164" y="252"/>
                </a:cubicBezTo>
                <a:close/>
                <a:moveTo>
                  <a:pt x="186" y="252"/>
                </a:moveTo>
                <a:cubicBezTo>
                  <a:pt x="182" y="252"/>
                  <a:pt x="178" y="255"/>
                  <a:pt x="178" y="258"/>
                </a:cubicBezTo>
                <a:cubicBezTo>
                  <a:pt x="178" y="262"/>
                  <a:pt x="182" y="265"/>
                  <a:pt x="186" y="265"/>
                </a:cubicBezTo>
                <a:cubicBezTo>
                  <a:pt x="190" y="265"/>
                  <a:pt x="194" y="262"/>
                  <a:pt x="194" y="258"/>
                </a:cubicBezTo>
                <a:cubicBezTo>
                  <a:pt x="194" y="255"/>
                  <a:pt x="190" y="252"/>
                  <a:pt x="186" y="252"/>
                </a:cubicBezTo>
                <a:close/>
                <a:moveTo>
                  <a:pt x="208" y="175"/>
                </a:moveTo>
                <a:cubicBezTo>
                  <a:pt x="204" y="175"/>
                  <a:pt x="201" y="178"/>
                  <a:pt x="201" y="182"/>
                </a:cubicBezTo>
                <a:cubicBezTo>
                  <a:pt x="201" y="185"/>
                  <a:pt x="204" y="188"/>
                  <a:pt x="208" y="188"/>
                </a:cubicBezTo>
                <a:cubicBezTo>
                  <a:pt x="213" y="188"/>
                  <a:pt x="216" y="185"/>
                  <a:pt x="216" y="182"/>
                </a:cubicBezTo>
                <a:cubicBezTo>
                  <a:pt x="216" y="178"/>
                  <a:pt x="213" y="175"/>
                  <a:pt x="208" y="175"/>
                </a:cubicBezTo>
                <a:close/>
                <a:moveTo>
                  <a:pt x="231" y="175"/>
                </a:moveTo>
                <a:cubicBezTo>
                  <a:pt x="227" y="175"/>
                  <a:pt x="223" y="178"/>
                  <a:pt x="223" y="182"/>
                </a:cubicBezTo>
                <a:cubicBezTo>
                  <a:pt x="223" y="185"/>
                  <a:pt x="227" y="188"/>
                  <a:pt x="231" y="188"/>
                </a:cubicBezTo>
                <a:cubicBezTo>
                  <a:pt x="235" y="188"/>
                  <a:pt x="238" y="185"/>
                  <a:pt x="238" y="182"/>
                </a:cubicBezTo>
                <a:cubicBezTo>
                  <a:pt x="238" y="178"/>
                  <a:pt x="235" y="175"/>
                  <a:pt x="231" y="175"/>
                </a:cubicBezTo>
                <a:close/>
                <a:moveTo>
                  <a:pt x="208" y="194"/>
                </a:moveTo>
                <a:cubicBezTo>
                  <a:pt x="204" y="194"/>
                  <a:pt x="201" y="197"/>
                  <a:pt x="201" y="201"/>
                </a:cubicBezTo>
                <a:cubicBezTo>
                  <a:pt x="201" y="205"/>
                  <a:pt x="204" y="208"/>
                  <a:pt x="208" y="208"/>
                </a:cubicBezTo>
                <a:cubicBezTo>
                  <a:pt x="213" y="208"/>
                  <a:pt x="216" y="205"/>
                  <a:pt x="216" y="201"/>
                </a:cubicBezTo>
                <a:cubicBezTo>
                  <a:pt x="216" y="197"/>
                  <a:pt x="213" y="194"/>
                  <a:pt x="208" y="194"/>
                </a:cubicBezTo>
                <a:close/>
                <a:moveTo>
                  <a:pt x="231" y="194"/>
                </a:moveTo>
                <a:cubicBezTo>
                  <a:pt x="227" y="194"/>
                  <a:pt x="223" y="197"/>
                  <a:pt x="223" y="201"/>
                </a:cubicBezTo>
                <a:cubicBezTo>
                  <a:pt x="223" y="205"/>
                  <a:pt x="227" y="208"/>
                  <a:pt x="231" y="208"/>
                </a:cubicBezTo>
                <a:cubicBezTo>
                  <a:pt x="235" y="208"/>
                  <a:pt x="238" y="205"/>
                  <a:pt x="238" y="201"/>
                </a:cubicBezTo>
                <a:cubicBezTo>
                  <a:pt x="238" y="197"/>
                  <a:pt x="235" y="194"/>
                  <a:pt x="231" y="194"/>
                </a:cubicBezTo>
                <a:close/>
                <a:moveTo>
                  <a:pt x="208" y="214"/>
                </a:moveTo>
                <a:cubicBezTo>
                  <a:pt x="204" y="214"/>
                  <a:pt x="201" y="217"/>
                  <a:pt x="201" y="220"/>
                </a:cubicBezTo>
                <a:cubicBezTo>
                  <a:pt x="201" y="224"/>
                  <a:pt x="204" y="227"/>
                  <a:pt x="208" y="227"/>
                </a:cubicBezTo>
                <a:cubicBezTo>
                  <a:pt x="213" y="227"/>
                  <a:pt x="216" y="224"/>
                  <a:pt x="216" y="220"/>
                </a:cubicBezTo>
                <a:cubicBezTo>
                  <a:pt x="216" y="217"/>
                  <a:pt x="213" y="214"/>
                  <a:pt x="208" y="214"/>
                </a:cubicBezTo>
                <a:close/>
                <a:moveTo>
                  <a:pt x="231" y="214"/>
                </a:moveTo>
                <a:cubicBezTo>
                  <a:pt x="227" y="214"/>
                  <a:pt x="223" y="217"/>
                  <a:pt x="223" y="220"/>
                </a:cubicBezTo>
                <a:cubicBezTo>
                  <a:pt x="223" y="224"/>
                  <a:pt x="227" y="227"/>
                  <a:pt x="231" y="227"/>
                </a:cubicBezTo>
                <a:cubicBezTo>
                  <a:pt x="235" y="227"/>
                  <a:pt x="238" y="224"/>
                  <a:pt x="238" y="220"/>
                </a:cubicBezTo>
                <a:cubicBezTo>
                  <a:pt x="238" y="217"/>
                  <a:pt x="235" y="214"/>
                  <a:pt x="231" y="214"/>
                </a:cubicBezTo>
                <a:close/>
                <a:moveTo>
                  <a:pt x="208" y="233"/>
                </a:moveTo>
                <a:cubicBezTo>
                  <a:pt x="204" y="233"/>
                  <a:pt x="201" y="236"/>
                  <a:pt x="201" y="239"/>
                </a:cubicBezTo>
                <a:cubicBezTo>
                  <a:pt x="201" y="243"/>
                  <a:pt x="204" y="245"/>
                  <a:pt x="208" y="245"/>
                </a:cubicBezTo>
                <a:cubicBezTo>
                  <a:pt x="213" y="245"/>
                  <a:pt x="216" y="243"/>
                  <a:pt x="216" y="239"/>
                </a:cubicBezTo>
                <a:cubicBezTo>
                  <a:pt x="216" y="236"/>
                  <a:pt x="213" y="233"/>
                  <a:pt x="208" y="233"/>
                </a:cubicBezTo>
                <a:close/>
                <a:moveTo>
                  <a:pt x="231" y="233"/>
                </a:moveTo>
                <a:cubicBezTo>
                  <a:pt x="227" y="233"/>
                  <a:pt x="223" y="236"/>
                  <a:pt x="223" y="239"/>
                </a:cubicBezTo>
                <a:cubicBezTo>
                  <a:pt x="223" y="243"/>
                  <a:pt x="227" y="245"/>
                  <a:pt x="231" y="245"/>
                </a:cubicBezTo>
                <a:cubicBezTo>
                  <a:pt x="235" y="245"/>
                  <a:pt x="238" y="243"/>
                  <a:pt x="238" y="239"/>
                </a:cubicBezTo>
                <a:cubicBezTo>
                  <a:pt x="238" y="236"/>
                  <a:pt x="235" y="233"/>
                  <a:pt x="231" y="233"/>
                </a:cubicBezTo>
                <a:close/>
                <a:moveTo>
                  <a:pt x="208" y="252"/>
                </a:moveTo>
                <a:cubicBezTo>
                  <a:pt x="204" y="252"/>
                  <a:pt x="201" y="255"/>
                  <a:pt x="201" y="258"/>
                </a:cubicBezTo>
                <a:cubicBezTo>
                  <a:pt x="201" y="262"/>
                  <a:pt x="204" y="265"/>
                  <a:pt x="208" y="265"/>
                </a:cubicBezTo>
                <a:cubicBezTo>
                  <a:pt x="213" y="265"/>
                  <a:pt x="216" y="262"/>
                  <a:pt x="216" y="258"/>
                </a:cubicBezTo>
                <a:cubicBezTo>
                  <a:pt x="216" y="255"/>
                  <a:pt x="213" y="252"/>
                  <a:pt x="208" y="252"/>
                </a:cubicBezTo>
                <a:close/>
                <a:moveTo>
                  <a:pt x="231" y="252"/>
                </a:moveTo>
                <a:cubicBezTo>
                  <a:pt x="227" y="252"/>
                  <a:pt x="223" y="255"/>
                  <a:pt x="223" y="258"/>
                </a:cubicBezTo>
                <a:cubicBezTo>
                  <a:pt x="223" y="262"/>
                  <a:pt x="227" y="265"/>
                  <a:pt x="231" y="265"/>
                </a:cubicBezTo>
                <a:cubicBezTo>
                  <a:pt x="235" y="265"/>
                  <a:pt x="238" y="262"/>
                  <a:pt x="238" y="258"/>
                </a:cubicBezTo>
                <a:cubicBezTo>
                  <a:pt x="238" y="255"/>
                  <a:pt x="235" y="252"/>
                  <a:pt x="231" y="252"/>
                </a:cubicBezTo>
                <a:close/>
                <a:moveTo>
                  <a:pt x="231" y="271"/>
                </a:moveTo>
                <a:cubicBezTo>
                  <a:pt x="227" y="271"/>
                  <a:pt x="223" y="274"/>
                  <a:pt x="223" y="278"/>
                </a:cubicBezTo>
                <a:cubicBezTo>
                  <a:pt x="223" y="282"/>
                  <a:pt x="227" y="285"/>
                  <a:pt x="231" y="285"/>
                </a:cubicBezTo>
                <a:cubicBezTo>
                  <a:pt x="235" y="285"/>
                  <a:pt x="238" y="282"/>
                  <a:pt x="238" y="278"/>
                </a:cubicBezTo>
                <a:cubicBezTo>
                  <a:pt x="238" y="274"/>
                  <a:pt x="235" y="271"/>
                  <a:pt x="231" y="271"/>
                </a:cubicBezTo>
                <a:close/>
                <a:moveTo>
                  <a:pt x="253" y="155"/>
                </a:moveTo>
                <a:cubicBezTo>
                  <a:pt x="248" y="155"/>
                  <a:pt x="245" y="158"/>
                  <a:pt x="245" y="162"/>
                </a:cubicBezTo>
                <a:cubicBezTo>
                  <a:pt x="245" y="166"/>
                  <a:pt x="248" y="169"/>
                  <a:pt x="253" y="169"/>
                </a:cubicBezTo>
                <a:cubicBezTo>
                  <a:pt x="257" y="169"/>
                  <a:pt x="260" y="166"/>
                  <a:pt x="260" y="162"/>
                </a:cubicBezTo>
                <a:cubicBezTo>
                  <a:pt x="260" y="158"/>
                  <a:pt x="257" y="155"/>
                  <a:pt x="253" y="155"/>
                </a:cubicBezTo>
                <a:close/>
                <a:moveTo>
                  <a:pt x="275" y="155"/>
                </a:moveTo>
                <a:cubicBezTo>
                  <a:pt x="270" y="155"/>
                  <a:pt x="267" y="158"/>
                  <a:pt x="267" y="162"/>
                </a:cubicBezTo>
                <a:cubicBezTo>
                  <a:pt x="267" y="166"/>
                  <a:pt x="270" y="169"/>
                  <a:pt x="275" y="169"/>
                </a:cubicBezTo>
                <a:cubicBezTo>
                  <a:pt x="279" y="169"/>
                  <a:pt x="282" y="166"/>
                  <a:pt x="282" y="162"/>
                </a:cubicBezTo>
                <a:cubicBezTo>
                  <a:pt x="282" y="158"/>
                  <a:pt x="279" y="155"/>
                  <a:pt x="275" y="155"/>
                </a:cubicBezTo>
                <a:close/>
                <a:moveTo>
                  <a:pt x="253" y="175"/>
                </a:moveTo>
                <a:cubicBezTo>
                  <a:pt x="248" y="175"/>
                  <a:pt x="245" y="178"/>
                  <a:pt x="245" y="182"/>
                </a:cubicBezTo>
                <a:cubicBezTo>
                  <a:pt x="245" y="185"/>
                  <a:pt x="248" y="188"/>
                  <a:pt x="253" y="188"/>
                </a:cubicBezTo>
                <a:cubicBezTo>
                  <a:pt x="257" y="188"/>
                  <a:pt x="260" y="185"/>
                  <a:pt x="260" y="182"/>
                </a:cubicBezTo>
                <a:cubicBezTo>
                  <a:pt x="260" y="178"/>
                  <a:pt x="257" y="175"/>
                  <a:pt x="253" y="175"/>
                </a:cubicBezTo>
                <a:close/>
                <a:moveTo>
                  <a:pt x="275" y="175"/>
                </a:moveTo>
                <a:cubicBezTo>
                  <a:pt x="270" y="175"/>
                  <a:pt x="267" y="178"/>
                  <a:pt x="267" y="182"/>
                </a:cubicBezTo>
                <a:cubicBezTo>
                  <a:pt x="267" y="185"/>
                  <a:pt x="270" y="188"/>
                  <a:pt x="275" y="188"/>
                </a:cubicBezTo>
                <a:cubicBezTo>
                  <a:pt x="279" y="188"/>
                  <a:pt x="282" y="185"/>
                  <a:pt x="282" y="182"/>
                </a:cubicBezTo>
                <a:cubicBezTo>
                  <a:pt x="282" y="178"/>
                  <a:pt x="279" y="175"/>
                  <a:pt x="275" y="175"/>
                </a:cubicBezTo>
                <a:close/>
                <a:moveTo>
                  <a:pt x="253" y="194"/>
                </a:moveTo>
                <a:cubicBezTo>
                  <a:pt x="248" y="194"/>
                  <a:pt x="245" y="197"/>
                  <a:pt x="245" y="201"/>
                </a:cubicBezTo>
                <a:cubicBezTo>
                  <a:pt x="245" y="205"/>
                  <a:pt x="248" y="208"/>
                  <a:pt x="253" y="208"/>
                </a:cubicBezTo>
                <a:cubicBezTo>
                  <a:pt x="257" y="208"/>
                  <a:pt x="260" y="205"/>
                  <a:pt x="260" y="201"/>
                </a:cubicBezTo>
                <a:cubicBezTo>
                  <a:pt x="260" y="197"/>
                  <a:pt x="257" y="194"/>
                  <a:pt x="253" y="194"/>
                </a:cubicBezTo>
                <a:close/>
                <a:moveTo>
                  <a:pt x="275" y="194"/>
                </a:moveTo>
                <a:cubicBezTo>
                  <a:pt x="270" y="194"/>
                  <a:pt x="267" y="197"/>
                  <a:pt x="267" y="201"/>
                </a:cubicBezTo>
                <a:cubicBezTo>
                  <a:pt x="267" y="205"/>
                  <a:pt x="270" y="208"/>
                  <a:pt x="275" y="208"/>
                </a:cubicBezTo>
                <a:cubicBezTo>
                  <a:pt x="279" y="208"/>
                  <a:pt x="282" y="205"/>
                  <a:pt x="282" y="201"/>
                </a:cubicBezTo>
                <a:cubicBezTo>
                  <a:pt x="282" y="197"/>
                  <a:pt x="279" y="194"/>
                  <a:pt x="275" y="194"/>
                </a:cubicBezTo>
                <a:close/>
                <a:moveTo>
                  <a:pt x="253" y="214"/>
                </a:moveTo>
                <a:cubicBezTo>
                  <a:pt x="248" y="214"/>
                  <a:pt x="245" y="217"/>
                  <a:pt x="245" y="220"/>
                </a:cubicBezTo>
                <a:cubicBezTo>
                  <a:pt x="245" y="224"/>
                  <a:pt x="248" y="227"/>
                  <a:pt x="253" y="227"/>
                </a:cubicBezTo>
                <a:cubicBezTo>
                  <a:pt x="257" y="227"/>
                  <a:pt x="260" y="224"/>
                  <a:pt x="260" y="220"/>
                </a:cubicBezTo>
                <a:cubicBezTo>
                  <a:pt x="260" y="217"/>
                  <a:pt x="257" y="214"/>
                  <a:pt x="253" y="214"/>
                </a:cubicBezTo>
                <a:close/>
                <a:moveTo>
                  <a:pt x="275" y="214"/>
                </a:moveTo>
                <a:cubicBezTo>
                  <a:pt x="270" y="214"/>
                  <a:pt x="267" y="217"/>
                  <a:pt x="267" y="220"/>
                </a:cubicBezTo>
                <a:cubicBezTo>
                  <a:pt x="267" y="224"/>
                  <a:pt x="270" y="227"/>
                  <a:pt x="275" y="227"/>
                </a:cubicBezTo>
                <a:cubicBezTo>
                  <a:pt x="279" y="227"/>
                  <a:pt x="282" y="224"/>
                  <a:pt x="282" y="220"/>
                </a:cubicBezTo>
                <a:cubicBezTo>
                  <a:pt x="282" y="217"/>
                  <a:pt x="279" y="214"/>
                  <a:pt x="275" y="214"/>
                </a:cubicBezTo>
                <a:close/>
                <a:moveTo>
                  <a:pt x="253" y="233"/>
                </a:moveTo>
                <a:cubicBezTo>
                  <a:pt x="248" y="233"/>
                  <a:pt x="245" y="236"/>
                  <a:pt x="245" y="239"/>
                </a:cubicBezTo>
                <a:cubicBezTo>
                  <a:pt x="245" y="243"/>
                  <a:pt x="248" y="245"/>
                  <a:pt x="253" y="245"/>
                </a:cubicBezTo>
                <a:cubicBezTo>
                  <a:pt x="257" y="245"/>
                  <a:pt x="260" y="243"/>
                  <a:pt x="260" y="239"/>
                </a:cubicBezTo>
                <a:cubicBezTo>
                  <a:pt x="260" y="236"/>
                  <a:pt x="257" y="233"/>
                  <a:pt x="253" y="233"/>
                </a:cubicBezTo>
                <a:close/>
                <a:moveTo>
                  <a:pt x="275" y="233"/>
                </a:moveTo>
                <a:cubicBezTo>
                  <a:pt x="270" y="233"/>
                  <a:pt x="267" y="236"/>
                  <a:pt x="267" y="239"/>
                </a:cubicBezTo>
                <a:cubicBezTo>
                  <a:pt x="267" y="243"/>
                  <a:pt x="270" y="245"/>
                  <a:pt x="275" y="245"/>
                </a:cubicBezTo>
                <a:cubicBezTo>
                  <a:pt x="279" y="245"/>
                  <a:pt x="282" y="243"/>
                  <a:pt x="282" y="239"/>
                </a:cubicBezTo>
                <a:cubicBezTo>
                  <a:pt x="282" y="236"/>
                  <a:pt x="279" y="233"/>
                  <a:pt x="275" y="233"/>
                </a:cubicBezTo>
                <a:close/>
                <a:moveTo>
                  <a:pt x="253" y="252"/>
                </a:moveTo>
                <a:cubicBezTo>
                  <a:pt x="248" y="252"/>
                  <a:pt x="245" y="255"/>
                  <a:pt x="245" y="258"/>
                </a:cubicBezTo>
                <a:cubicBezTo>
                  <a:pt x="245" y="262"/>
                  <a:pt x="248" y="265"/>
                  <a:pt x="253" y="265"/>
                </a:cubicBezTo>
                <a:cubicBezTo>
                  <a:pt x="257" y="265"/>
                  <a:pt x="260" y="262"/>
                  <a:pt x="260" y="258"/>
                </a:cubicBezTo>
                <a:cubicBezTo>
                  <a:pt x="260" y="255"/>
                  <a:pt x="257" y="252"/>
                  <a:pt x="253" y="252"/>
                </a:cubicBezTo>
                <a:close/>
                <a:moveTo>
                  <a:pt x="275" y="252"/>
                </a:moveTo>
                <a:cubicBezTo>
                  <a:pt x="270" y="252"/>
                  <a:pt x="267" y="255"/>
                  <a:pt x="267" y="258"/>
                </a:cubicBezTo>
                <a:cubicBezTo>
                  <a:pt x="267" y="262"/>
                  <a:pt x="270" y="265"/>
                  <a:pt x="275" y="265"/>
                </a:cubicBezTo>
                <a:cubicBezTo>
                  <a:pt x="279" y="265"/>
                  <a:pt x="282" y="262"/>
                  <a:pt x="282" y="258"/>
                </a:cubicBezTo>
                <a:cubicBezTo>
                  <a:pt x="282" y="255"/>
                  <a:pt x="279" y="252"/>
                  <a:pt x="275" y="252"/>
                </a:cubicBezTo>
                <a:close/>
                <a:moveTo>
                  <a:pt x="253" y="271"/>
                </a:moveTo>
                <a:cubicBezTo>
                  <a:pt x="248" y="271"/>
                  <a:pt x="245" y="274"/>
                  <a:pt x="245" y="278"/>
                </a:cubicBezTo>
                <a:cubicBezTo>
                  <a:pt x="245" y="282"/>
                  <a:pt x="248" y="285"/>
                  <a:pt x="253" y="285"/>
                </a:cubicBezTo>
                <a:cubicBezTo>
                  <a:pt x="257" y="285"/>
                  <a:pt x="260" y="282"/>
                  <a:pt x="260" y="278"/>
                </a:cubicBezTo>
                <a:cubicBezTo>
                  <a:pt x="260" y="274"/>
                  <a:pt x="257" y="271"/>
                  <a:pt x="253" y="271"/>
                </a:cubicBezTo>
                <a:close/>
                <a:moveTo>
                  <a:pt x="275" y="271"/>
                </a:moveTo>
                <a:cubicBezTo>
                  <a:pt x="270" y="271"/>
                  <a:pt x="267" y="274"/>
                  <a:pt x="267" y="278"/>
                </a:cubicBezTo>
                <a:cubicBezTo>
                  <a:pt x="267" y="282"/>
                  <a:pt x="270" y="285"/>
                  <a:pt x="275" y="285"/>
                </a:cubicBezTo>
                <a:cubicBezTo>
                  <a:pt x="279" y="285"/>
                  <a:pt x="282" y="282"/>
                  <a:pt x="282" y="278"/>
                </a:cubicBezTo>
                <a:cubicBezTo>
                  <a:pt x="282" y="274"/>
                  <a:pt x="279" y="271"/>
                  <a:pt x="275" y="271"/>
                </a:cubicBezTo>
                <a:close/>
                <a:moveTo>
                  <a:pt x="320" y="136"/>
                </a:moveTo>
                <a:cubicBezTo>
                  <a:pt x="315" y="136"/>
                  <a:pt x="312" y="139"/>
                  <a:pt x="312" y="143"/>
                </a:cubicBezTo>
                <a:cubicBezTo>
                  <a:pt x="312" y="146"/>
                  <a:pt x="315" y="149"/>
                  <a:pt x="320" y="149"/>
                </a:cubicBezTo>
                <a:cubicBezTo>
                  <a:pt x="324" y="149"/>
                  <a:pt x="327" y="146"/>
                  <a:pt x="327" y="143"/>
                </a:cubicBezTo>
                <a:cubicBezTo>
                  <a:pt x="327" y="139"/>
                  <a:pt x="324" y="136"/>
                  <a:pt x="320" y="136"/>
                </a:cubicBezTo>
                <a:close/>
                <a:moveTo>
                  <a:pt x="297" y="175"/>
                </a:moveTo>
                <a:cubicBezTo>
                  <a:pt x="292" y="175"/>
                  <a:pt x="289" y="178"/>
                  <a:pt x="289" y="182"/>
                </a:cubicBezTo>
                <a:cubicBezTo>
                  <a:pt x="289" y="185"/>
                  <a:pt x="292" y="188"/>
                  <a:pt x="297" y="188"/>
                </a:cubicBezTo>
                <a:cubicBezTo>
                  <a:pt x="301" y="188"/>
                  <a:pt x="304" y="185"/>
                  <a:pt x="304" y="182"/>
                </a:cubicBezTo>
                <a:cubicBezTo>
                  <a:pt x="304" y="178"/>
                  <a:pt x="301" y="175"/>
                  <a:pt x="297" y="175"/>
                </a:cubicBezTo>
                <a:close/>
                <a:moveTo>
                  <a:pt x="320" y="175"/>
                </a:moveTo>
                <a:cubicBezTo>
                  <a:pt x="315" y="175"/>
                  <a:pt x="312" y="178"/>
                  <a:pt x="312" y="182"/>
                </a:cubicBezTo>
                <a:cubicBezTo>
                  <a:pt x="312" y="185"/>
                  <a:pt x="315" y="188"/>
                  <a:pt x="320" y="188"/>
                </a:cubicBezTo>
                <a:cubicBezTo>
                  <a:pt x="324" y="188"/>
                  <a:pt x="327" y="185"/>
                  <a:pt x="327" y="182"/>
                </a:cubicBezTo>
                <a:cubicBezTo>
                  <a:pt x="327" y="178"/>
                  <a:pt x="324" y="175"/>
                  <a:pt x="320" y="175"/>
                </a:cubicBezTo>
                <a:close/>
                <a:moveTo>
                  <a:pt x="297" y="194"/>
                </a:moveTo>
                <a:cubicBezTo>
                  <a:pt x="292" y="194"/>
                  <a:pt x="289" y="197"/>
                  <a:pt x="289" y="201"/>
                </a:cubicBezTo>
                <a:cubicBezTo>
                  <a:pt x="289" y="205"/>
                  <a:pt x="292" y="208"/>
                  <a:pt x="297" y="208"/>
                </a:cubicBezTo>
                <a:cubicBezTo>
                  <a:pt x="301" y="208"/>
                  <a:pt x="304" y="205"/>
                  <a:pt x="304" y="201"/>
                </a:cubicBezTo>
                <a:cubicBezTo>
                  <a:pt x="304" y="197"/>
                  <a:pt x="301" y="194"/>
                  <a:pt x="297" y="194"/>
                </a:cubicBezTo>
                <a:close/>
                <a:moveTo>
                  <a:pt x="320" y="194"/>
                </a:moveTo>
                <a:cubicBezTo>
                  <a:pt x="315" y="194"/>
                  <a:pt x="312" y="197"/>
                  <a:pt x="312" y="201"/>
                </a:cubicBezTo>
                <a:cubicBezTo>
                  <a:pt x="312" y="205"/>
                  <a:pt x="315" y="208"/>
                  <a:pt x="320" y="208"/>
                </a:cubicBezTo>
                <a:cubicBezTo>
                  <a:pt x="324" y="208"/>
                  <a:pt x="327" y="205"/>
                  <a:pt x="327" y="201"/>
                </a:cubicBezTo>
                <a:cubicBezTo>
                  <a:pt x="327" y="197"/>
                  <a:pt x="324" y="194"/>
                  <a:pt x="320" y="194"/>
                </a:cubicBezTo>
                <a:close/>
                <a:moveTo>
                  <a:pt x="297" y="214"/>
                </a:moveTo>
                <a:cubicBezTo>
                  <a:pt x="292" y="214"/>
                  <a:pt x="289" y="217"/>
                  <a:pt x="289" y="220"/>
                </a:cubicBezTo>
                <a:cubicBezTo>
                  <a:pt x="289" y="224"/>
                  <a:pt x="292" y="227"/>
                  <a:pt x="297" y="227"/>
                </a:cubicBezTo>
                <a:cubicBezTo>
                  <a:pt x="301" y="227"/>
                  <a:pt x="304" y="224"/>
                  <a:pt x="304" y="220"/>
                </a:cubicBezTo>
                <a:cubicBezTo>
                  <a:pt x="304" y="217"/>
                  <a:pt x="301" y="214"/>
                  <a:pt x="297" y="214"/>
                </a:cubicBezTo>
                <a:close/>
                <a:moveTo>
                  <a:pt x="320" y="214"/>
                </a:moveTo>
                <a:cubicBezTo>
                  <a:pt x="315" y="214"/>
                  <a:pt x="312" y="217"/>
                  <a:pt x="312" y="220"/>
                </a:cubicBezTo>
                <a:cubicBezTo>
                  <a:pt x="312" y="224"/>
                  <a:pt x="315" y="227"/>
                  <a:pt x="320" y="227"/>
                </a:cubicBezTo>
                <a:cubicBezTo>
                  <a:pt x="324" y="227"/>
                  <a:pt x="327" y="224"/>
                  <a:pt x="327" y="220"/>
                </a:cubicBezTo>
                <a:cubicBezTo>
                  <a:pt x="327" y="217"/>
                  <a:pt x="324" y="214"/>
                  <a:pt x="320" y="214"/>
                </a:cubicBezTo>
                <a:close/>
                <a:moveTo>
                  <a:pt x="297" y="233"/>
                </a:moveTo>
                <a:cubicBezTo>
                  <a:pt x="292" y="233"/>
                  <a:pt x="289" y="236"/>
                  <a:pt x="289" y="239"/>
                </a:cubicBezTo>
                <a:cubicBezTo>
                  <a:pt x="289" y="243"/>
                  <a:pt x="292" y="245"/>
                  <a:pt x="297" y="245"/>
                </a:cubicBezTo>
                <a:cubicBezTo>
                  <a:pt x="301" y="245"/>
                  <a:pt x="304" y="243"/>
                  <a:pt x="304" y="239"/>
                </a:cubicBezTo>
                <a:cubicBezTo>
                  <a:pt x="304" y="236"/>
                  <a:pt x="301" y="233"/>
                  <a:pt x="297" y="233"/>
                </a:cubicBezTo>
                <a:close/>
                <a:moveTo>
                  <a:pt x="320" y="233"/>
                </a:moveTo>
                <a:cubicBezTo>
                  <a:pt x="315" y="233"/>
                  <a:pt x="312" y="236"/>
                  <a:pt x="312" y="239"/>
                </a:cubicBezTo>
                <a:cubicBezTo>
                  <a:pt x="312" y="243"/>
                  <a:pt x="315" y="245"/>
                  <a:pt x="320" y="245"/>
                </a:cubicBezTo>
                <a:cubicBezTo>
                  <a:pt x="324" y="245"/>
                  <a:pt x="327" y="243"/>
                  <a:pt x="327" y="239"/>
                </a:cubicBezTo>
                <a:cubicBezTo>
                  <a:pt x="327" y="236"/>
                  <a:pt x="324" y="233"/>
                  <a:pt x="320" y="233"/>
                </a:cubicBezTo>
                <a:close/>
                <a:moveTo>
                  <a:pt x="297" y="252"/>
                </a:moveTo>
                <a:cubicBezTo>
                  <a:pt x="292" y="252"/>
                  <a:pt x="289" y="255"/>
                  <a:pt x="289" y="258"/>
                </a:cubicBezTo>
                <a:cubicBezTo>
                  <a:pt x="289" y="262"/>
                  <a:pt x="292" y="265"/>
                  <a:pt x="297" y="265"/>
                </a:cubicBezTo>
                <a:cubicBezTo>
                  <a:pt x="301" y="265"/>
                  <a:pt x="304" y="262"/>
                  <a:pt x="304" y="258"/>
                </a:cubicBezTo>
                <a:cubicBezTo>
                  <a:pt x="304" y="255"/>
                  <a:pt x="301" y="252"/>
                  <a:pt x="297" y="252"/>
                </a:cubicBezTo>
                <a:close/>
                <a:moveTo>
                  <a:pt x="320" y="252"/>
                </a:moveTo>
                <a:cubicBezTo>
                  <a:pt x="315" y="252"/>
                  <a:pt x="312" y="255"/>
                  <a:pt x="312" y="258"/>
                </a:cubicBezTo>
                <a:cubicBezTo>
                  <a:pt x="312" y="262"/>
                  <a:pt x="315" y="265"/>
                  <a:pt x="320" y="265"/>
                </a:cubicBezTo>
                <a:cubicBezTo>
                  <a:pt x="324" y="265"/>
                  <a:pt x="327" y="262"/>
                  <a:pt x="327" y="258"/>
                </a:cubicBezTo>
                <a:cubicBezTo>
                  <a:pt x="327" y="255"/>
                  <a:pt x="324" y="252"/>
                  <a:pt x="320" y="252"/>
                </a:cubicBezTo>
                <a:close/>
                <a:moveTo>
                  <a:pt x="297" y="271"/>
                </a:moveTo>
                <a:cubicBezTo>
                  <a:pt x="292" y="271"/>
                  <a:pt x="289" y="274"/>
                  <a:pt x="289" y="278"/>
                </a:cubicBezTo>
                <a:cubicBezTo>
                  <a:pt x="289" y="282"/>
                  <a:pt x="292" y="285"/>
                  <a:pt x="297" y="285"/>
                </a:cubicBezTo>
                <a:cubicBezTo>
                  <a:pt x="301" y="285"/>
                  <a:pt x="304" y="282"/>
                  <a:pt x="304" y="278"/>
                </a:cubicBezTo>
                <a:cubicBezTo>
                  <a:pt x="304" y="274"/>
                  <a:pt x="301" y="271"/>
                  <a:pt x="297" y="271"/>
                </a:cubicBezTo>
                <a:close/>
                <a:moveTo>
                  <a:pt x="320" y="271"/>
                </a:moveTo>
                <a:cubicBezTo>
                  <a:pt x="315" y="271"/>
                  <a:pt x="312" y="274"/>
                  <a:pt x="312" y="278"/>
                </a:cubicBezTo>
                <a:cubicBezTo>
                  <a:pt x="312" y="282"/>
                  <a:pt x="315" y="285"/>
                  <a:pt x="320" y="285"/>
                </a:cubicBezTo>
                <a:cubicBezTo>
                  <a:pt x="324" y="285"/>
                  <a:pt x="327" y="282"/>
                  <a:pt x="327" y="278"/>
                </a:cubicBezTo>
                <a:cubicBezTo>
                  <a:pt x="327" y="274"/>
                  <a:pt x="324" y="271"/>
                  <a:pt x="320" y="271"/>
                </a:cubicBezTo>
                <a:close/>
                <a:moveTo>
                  <a:pt x="341" y="78"/>
                </a:moveTo>
                <a:cubicBezTo>
                  <a:pt x="337" y="78"/>
                  <a:pt x="334" y="81"/>
                  <a:pt x="334" y="85"/>
                </a:cubicBezTo>
                <a:cubicBezTo>
                  <a:pt x="334" y="88"/>
                  <a:pt x="337" y="91"/>
                  <a:pt x="341" y="91"/>
                </a:cubicBezTo>
                <a:cubicBezTo>
                  <a:pt x="346" y="91"/>
                  <a:pt x="349" y="88"/>
                  <a:pt x="349" y="85"/>
                </a:cubicBezTo>
                <a:cubicBezTo>
                  <a:pt x="349" y="81"/>
                  <a:pt x="346" y="78"/>
                  <a:pt x="341" y="78"/>
                </a:cubicBezTo>
                <a:close/>
                <a:moveTo>
                  <a:pt x="364" y="78"/>
                </a:moveTo>
                <a:cubicBezTo>
                  <a:pt x="359" y="78"/>
                  <a:pt x="356" y="81"/>
                  <a:pt x="356" y="85"/>
                </a:cubicBezTo>
                <a:cubicBezTo>
                  <a:pt x="356" y="88"/>
                  <a:pt x="359" y="91"/>
                  <a:pt x="364" y="91"/>
                </a:cubicBezTo>
                <a:cubicBezTo>
                  <a:pt x="368" y="91"/>
                  <a:pt x="371" y="88"/>
                  <a:pt x="371" y="85"/>
                </a:cubicBezTo>
                <a:cubicBezTo>
                  <a:pt x="371" y="81"/>
                  <a:pt x="368" y="78"/>
                  <a:pt x="364" y="78"/>
                </a:cubicBezTo>
                <a:close/>
                <a:moveTo>
                  <a:pt x="364" y="97"/>
                </a:moveTo>
                <a:cubicBezTo>
                  <a:pt x="359" y="97"/>
                  <a:pt x="356" y="100"/>
                  <a:pt x="356" y="104"/>
                </a:cubicBezTo>
                <a:cubicBezTo>
                  <a:pt x="356" y="107"/>
                  <a:pt x="359" y="110"/>
                  <a:pt x="364" y="110"/>
                </a:cubicBezTo>
                <a:cubicBezTo>
                  <a:pt x="368" y="110"/>
                  <a:pt x="371" y="107"/>
                  <a:pt x="371" y="104"/>
                </a:cubicBezTo>
                <a:cubicBezTo>
                  <a:pt x="371" y="100"/>
                  <a:pt x="368" y="97"/>
                  <a:pt x="364" y="97"/>
                </a:cubicBezTo>
                <a:close/>
                <a:moveTo>
                  <a:pt x="341" y="116"/>
                </a:moveTo>
                <a:cubicBezTo>
                  <a:pt x="337" y="116"/>
                  <a:pt x="334" y="119"/>
                  <a:pt x="334" y="123"/>
                </a:cubicBezTo>
                <a:cubicBezTo>
                  <a:pt x="334" y="127"/>
                  <a:pt x="337" y="130"/>
                  <a:pt x="341" y="130"/>
                </a:cubicBezTo>
                <a:cubicBezTo>
                  <a:pt x="346" y="130"/>
                  <a:pt x="349" y="127"/>
                  <a:pt x="349" y="123"/>
                </a:cubicBezTo>
                <a:cubicBezTo>
                  <a:pt x="349" y="119"/>
                  <a:pt x="346" y="116"/>
                  <a:pt x="341" y="116"/>
                </a:cubicBezTo>
                <a:close/>
                <a:moveTo>
                  <a:pt x="364" y="116"/>
                </a:moveTo>
                <a:cubicBezTo>
                  <a:pt x="359" y="116"/>
                  <a:pt x="356" y="119"/>
                  <a:pt x="356" y="123"/>
                </a:cubicBezTo>
                <a:cubicBezTo>
                  <a:pt x="356" y="127"/>
                  <a:pt x="359" y="130"/>
                  <a:pt x="364" y="130"/>
                </a:cubicBezTo>
                <a:cubicBezTo>
                  <a:pt x="368" y="130"/>
                  <a:pt x="371" y="127"/>
                  <a:pt x="371" y="123"/>
                </a:cubicBezTo>
                <a:cubicBezTo>
                  <a:pt x="371" y="119"/>
                  <a:pt x="368" y="116"/>
                  <a:pt x="364" y="116"/>
                </a:cubicBezTo>
                <a:close/>
                <a:moveTo>
                  <a:pt x="385" y="78"/>
                </a:moveTo>
                <a:cubicBezTo>
                  <a:pt x="381" y="78"/>
                  <a:pt x="378" y="81"/>
                  <a:pt x="378" y="85"/>
                </a:cubicBezTo>
                <a:cubicBezTo>
                  <a:pt x="378" y="88"/>
                  <a:pt x="381" y="91"/>
                  <a:pt x="385" y="91"/>
                </a:cubicBezTo>
                <a:cubicBezTo>
                  <a:pt x="389" y="91"/>
                  <a:pt x="393" y="88"/>
                  <a:pt x="393" y="85"/>
                </a:cubicBezTo>
                <a:cubicBezTo>
                  <a:pt x="393" y="81"/>
                  <a:pt x="389" y="78"/>
                  <a:pt x="385" y="78"/>
                </a:cubicBezTo>
                <a:close/>
                <a:moveTo>
                  <a:pt x="408" y="78"/>
                </a:moveTo>
                <a:cubicBezTo>
                  <a:pt x="404" y="78"/>
                  <a:pt x="401" y="81"/>
                  <a:pt x="401" y="85"/>
                </a:cubicBezTo>
                <a:cubicBezTo>
                  <a:pt x="401" y="88"/>
                  <a:pt x="404" y="91"/>
                  <a:pt x="408" y="91"/>
                </a:cubicBezTo>
                <a:cubicBezTo>
                  <a:pt x="413" y="91"/>
                  <a:pt x="416" y="88"/>
                  <a:pt x="416" y="85"/>
                </a:cubicBezTo>
                <a:cubicBezTo>
                  <a:pt x="416" y="81"/>
                  <a:pt x="413" y="78"/>
                  <a:pt x="408" y="78"/>
                </a:cubicBezTo>
                <a:close/>
                <a:moveTo>
                  <a:pt x="385" y="98"/>
                </a:moveTo>
                <a:cubicBezTo>
                  <a:pt x="381" y="98"/>
                  <a:pt x="378" y="101"/>
                  <a:pt x="378" y="105"/>
                </a:cubicBezTo>
                <a:cubicBezTo>
                  <a:pt x="378" y="108"/>
                  <a:pt x="381" y="112"/>
                  <a:pt x="385" y="112"/>
                </a:cubicBezTo>
                <a:cubicBezTo>
                  <a:pt x="389" y="112"/>
                  <a:pt x="393" y="108"/>
                  <a:pt x="393" y="105"/>
                </a:cubicBezTo>
                <a:cubicBezTo>
                  <a:pt x="393" y="101"/>
                  <a:pt x="389" y="98"/>
                  <a:pt x="385" y="98"/>
                </a:cubicBezTo>
                <a:close/>
                <a:moveTo>
                  <a:pt x="408" y="97"/>
                </a:moveTo>
                <a:cubicBezTo>
                  <a:pt x="404" y="97"/>
                  <a:pt x="401" y="100"/>
                  <a:pt x="401" y="104"/>
                </a:cubicBezTo>
                <a:cubicBezTo>
                  <a:pt x="401" y="107"/>
                  <a:pt x="404" y="110"/>
                  <a:pt x="408" y="110"/>
                </a:cubicBezTo>
                <a:cubicBezTo>
                  <a:pt x="413" y="110"/>
                  <a:pt x="416" y="107"/>
                  <a:pt x="416" y="104"/>
                </a:cubicBezTo>
                <a:cubicBezTo>
                  <a:pt x="416" y="100"/>
                  <a:pt x="413" y="97"/>
                  <a:pt x="408" y="97"/>
                </a:cubicBezTo>
                <a:close/>
                <a:moveTo>
                  <a:pt x="452" y="59"/>
                </a:moveTo>
                <a:cubicBezTo>
                  <a:pt x="448" y="59"/>
                  <a:pt x="445" y="62"/>
                  <a:pt x="445" y="65"/>
                </a:cubicBezTo>
                <a:cubicBezTo>
                  <a:pt x="445" y="69"/>
                  <a:pt x="448" y="72"/>
                  <a:pt x="452" y="72"/>
                </a:cubicBezTo>
                <a:cubicBezTo>
                  <a:pt x="457" y="72"/>
                  <a:pt x="460" y="69"/>
                  <a:pt x="460" y="65"/>
                </a:cubicBezTo>
                <a:cubicBezTo>
                  <a:pt x="460" y="62"/>
                  <a:pt x="457" y="59"/>
                  <a:pt x="452" y="59"/>
                </a:cubicBezTo>
                <a:close/>
                <a:moveTo>
                  <a:pt x="452" y="78"/>
                </a:moveTo>
                <a:cubicBezTo>
                  <a:pt x="448" y="78"/>
                  <a:pt x="445" y="81"/>
                  <a:pt x="445" y="85"/>
                </a:cubicBezTo>
                <a:cubicBezTo>
                  <a:pt x="445" y="88"/>
                  <a:pt x="448" y="91"/>
                  <a:pt x="452" y="91"/>
                </a:cubicBezTo>
                <a:cubicBezTo>
                  <a:pt x="457" y="91"/>
                  <a:pt x="460" y="88"/>
                  <a:pt x="460" y="85"/>
                </a:cubicBezTo>
                <a:cubicBezTo>
                  <a:pt x="460" y="81"/>
                  <a:pt x="457" y="78"/>
                  <a:pt x="452" y="78"/>
                </a:cubicBezTo>
                <a:close/>
                <a:moveTo>
                  <a:pt x="430" y="97"/>
                </a:moveTo>
                <a:cubicBezTo>
                  <a:pt x="426" y="97"/>
                  <a:pt x="423" y="100"/>
                  <a:pt x="423" y="104"/>
                </a:cubicBezTo>
                <a:cubicBezTo>
                  <a:pt x="423" y="107"/>
                  <a:pt x="426" y="110"/>
                  <a:pt x="430" y="110"/>
                </a:cubicBezTo>
                <a:cubicBezTo>
                  <a:pt x="434" y="110"/>
                  <a:pt x="438" y="107"/>
                  <a:pt x="438" y="104"/>
                </a:cubicBezTo>
                <a:cubicBezTo>
                  <a:pt x="438" y="100"/>
                  <a:pt x="434" y="97"/>
                  <a:pt x="430" y="97"/>
                </a:cubicBezTo>
                <a:close/>
                <a:moveTo>
                  <a:pt x="452" y="97"/>
                </a:moveTo>
                <a:cubicBezTo>
                  <a:pt x="448" y="97"/>
                  <a:pt x="445" y="100"/>
                  <a:pt x="445" y="104"/>
                </a:cubicBezTo>
                <a:cubicBezTo>
                  <a:pt x="445" y="107"/>
                  <a:pt x="448" y="110"/>
                  <a:pt x="452" y="110"/>
                </a:cubicBezTo>
                <a:cubicBezTo>
                  <a:pt x="457" y="110"/>
                  <a:pt x="460" y="107"/>
                  <a:pt x="460" y="104"/>
                </a:cubicBezTo>
                <a:cubicBezTo>
                  <a:pt x="460" y="100"/>
                  <a:pt x="457" y="97"/>
                  <a:pt x="452" y="97"/>
                </a:cubicBezTo>
                <a:close/>
                <a:moveTo>
                  <a:pt x="474" y="59"/>
                </a:moveTo>
                <a:cubicBezTo>
                  <a:pt x="470" y="59"/>
                  <a:pt x="467" y="62"/>
                  <a:pt x="467" y="65"/>
                </a:cubicBezTo>
                <a:cubicBezTo>
                  <a:pt x="467" y="69"/>
                  <a:pt x="470" y="72"/>
                  <a:pt x="474" y="72"/>
                </a:cubicBezTo>
                <a:cubicBezTo>
                  <a:pt x="478" y="72"/>
                  <a:pt x="482" y="69"/>
                  <a:pt x="482" y="65"/>
                </a:cubicBezTo>
                <a:cubicBezTo>
                  <a:pt x="482" y="62"/>
                  <a:pt x="478" y="59"/>
                  <a:pt x="474" y="59"/>
                </a:cubicBezTo>
                <a:close/>
                <a:moveTo>
                  <a:pt x="497" y="59"/>
                </a:moveTo>
                <a:cubicBezTo>
                  <a:pt x="493" y="59"/>
                  <a:pt x="490" y="62"/>
                  <a:pt x="490" y="65"/>
                </a:cubicBezTo>
                <a:cubicBezTo>
                  <a:pt x="490" y="69"/>
                  <a:pt x="493" y="72"/>
                  <a:pt x="497" y="72"/>
                </a:cubicBezTo>
                <a:cubicBezTo>
                  <a:pt x="501" y="72"/>
                  <a:pt x="505" y="69"/>
                  <a:pt x="505" y="65"/>
                </a:cubicBezTo>
                <a:cubicBezTo>
                  <a:pt x="505" y="62"/>
                  <a:pt x="501" y="59"/>
                  <a:pt x="497" y="59"/>
                </a:cubicBezTo>
                <a:close/>
                <a:moveTo>
                  <a:pt x="474" y="78"/>
                </a:moveTo>
                <a:cubicBezTo>
                  <a:pt x="470" y="78"/>
                  <a:pt x="467" y="81"/>
                  <a:pt x="467" y="85"/>
                </a:cubicBezTo>
                <a:cubicBezTo>
                  <a:pt x="467" y="88"/>
                  <a:pt x="470" y="91"/>
                  <a:pt x="474" y="91"/>
                </a:cubicBezTo>
                <a:cubicBezTo>
                  <a:pt x="478" y="91"/>
                  <a:pt x="482" y="88"/>
                  <a:pt x="482" y="85"/>
                </a:cubicBezTo>
                <a:cubicBezTo>
                  <a:pt x="482" y="81"/>
                  <a:pt x="478" y="78"/>
                  <a:pt x="474" y="78"/>
                </a:cubicBezTo>
                <a:close/>
                <a:moveTo>
                  <a:pt x="497" y="78"/>
                </a:moveTo>
                <a:cubicBezTo>
                  <a:pt x="493" y="78"/>
                  <a:pt x="490" y="81"/>
                  <a:pt x="490" y="85"/>
                </a:cubicBezTo>
                <a:cubicBezTo>
                  <a:pt x="490" y="88"/>
                  <a:pt x="493" y="91"/>
                  <a:pt x="497" y="91"/>
                </a:cubicBezTo>
                <a:cubicBezTo>
                  <a:pt x="501" y="91"/>
                  <a:pt x="505" y="88"/>
                  <a:pt x="505" y="85"/>
                </a:cubicBezTo>
                <a:cubicBezTo>
                  <a:pt x="505" y="81"/>
                  <a:pt x="501" y="78"/>
                  <a:pt x="497" y="78"/>
                </a:cubicBezTo>
                <a:close/>
                <a:moveTo>
                  <a:pt x="474" y="97"/>
                </a:moveTo>
                <a:cubicBezTo>
                  <a:pt x="470" y="97"/>
                  <a:pt x="467" y="100"/>
                  <a:pt x="467" y="104"/>
                </a:cubicBezTo>
                <a:cubicBezTo>
                  <a:pt x="467" y="107"/>
                  <a:pt x="470" y="110"/>
                  <a:pt x="474" y="110"/>
                </a:cubicBezTo>
                <a:cubicBezTo>
                  <a:pt x="478" y="110"/>
                  <a:pt x="482" y="107"/>
                  <a:pt x="482" y="104"/>
                </a:cubicBezTo>
                <a:cubicBezTo>
                  <a:pt x="482" y="100"/>
                  <a:pt x="478" y="97"/>
                  <a:pt x="474" y="97"/>
                </a:cubicBezTo>
                <a:close/>
                <a:moveTo>
                  <a:pt x="497" y="97"/>
                </a:moveTo>
                <a:cubicBezTo>
                  <a:pt x="493" y="97"/>
                  <a:pt x="490" y="100"/>
                  <a:pt x="490" y="104"/>
                </a:cubicBezTo>
                <a:cubicBezTo>
                  <a:pt x="490" y="107"/>
                  <a:pt x="493" y="110"/>
                  <a:pt x="497" y="110"/>
                </a:cubicBezTo>
                <a:cubicBezTo>
                  <a:pt x="501" y="110"/>
                  <a:pt x="505" y="107"/>
                  <a:pt x="505" y="104"/>
                </a:cubicBezTo>
                <a:cubicBezTo>
                  <a:pt x="505" y="100"/>
                  <a:pt x="501" y="97"/>
                  <a:pt x="497" y="97"/>
                </a:cubicBezTo>
                <a:close/>
                <a:moveTo>
                  <a:pt x="474" y="118"/>
                </a:moveTo>
                <a:cubicBezTo>
                  <a:pt x="470" y="118"/>
                  <a:pt x="467" y="121"/>
                  <a:pt x="467" y="125"/>
                </a:cubicBezTo>
                <a:cubicBezTo>
                  <a:pt x="467" y="128"/>
                  <a:pt x="470" y="131"/>
                  <a:pt x="474" y="131"/>
                </a:cubicBezTo>
                <a:cubicBezTo>
                  <a:pt x="478" y="131"/>
                  <a:pt x="482" y="128"/>
                  <a:pt x="482" y="125"/>
                </a:cubicBezTo>
                <a:cubicBezTo>
                  <a:pt x="482" y="121"/>
                  <a:pt x="478" y="118"/>
                  <a:pt x="474" y="118"/>
                </a:cubicBezTo>
                <a:close/>
                <a:moveTo>
                  <a:pt x="497" y="116"/>
                </a:moveTo>
                <a:cubicBezTo>
                  <a:pt x="493" y="116"/>
                  <a:pt x="490" y="119"/>
                  <a:pt x="490" y="123"/>
                </a:cubicBezTo>
                <a:cubicBezTo>
                  <a:pt x="490" y="127"/>
                  <a:pt x="493" y="130"/>
                  <a:pt x="497" y="130"/>
                </a:cubicBezTo>
                <a:cubicBezTo>
                  <a:pt x="501" y="130"/>
                  <a:pt x="505" y="127"/>
                  <a:pt x="505" y="123"/>
                </a:cubicBezTo>
                <a:cubicBezTo>
                  <a:pt x="505" y="119"/>
                  <a:pt x="501" y="116"/>
                  <a:pt x="497" y="116"/>
                </a:cubicBezTo>
                <a:close/>
                <a:moveTo>
                  <a:pt x="341" y="136"/>
                </a:moveTo>
                <a:cubicBezTo>
                  <a:pt x="337" y="136"/>
                  <a:pt x="334" y="139"/>
                  <a:pt x="334" y="143"/>
                </a:cubicBezTo>
                <a:cubicBezTo>
                  <a:pt x="334" y="146"/>
                  <a:pt x="337" y="149"/>
                  <a:pt x="341" y="149"/>
                </a:cubicBezTo>
                <a:cubicBezTo>
                  <a:pt x="346" y="149"/>
                  <a:pt x="349" y="146"/>
                  <a:pt x="349" y="143"/>
                </a:cubicBezTo>
                <a:cubicBezTo>
                  <a:pt x="349" y="139"/>
                  <a:pt x="346" y="136"/>
                  <a:pt x="341" y="136"/>
                </a:cubicBezTo>
                <a:close/>
                <a:moveTo>
                  <a:pt x="364" y="136"/>
                </a:moveTo>
                <a:cubicBezTo>
                  <a:pt x="359" y="136"/>
                  <a:pt x="356" y="139"/>
                  <a:pt x="356" y="143"/>
                </a:cubicBezTo>
                <a:cubicBezTo>
                  <a:pt x="356" y="146"/>
                  <a:pt x="359" y="149"/>
                  <a:pt x="364" y="149"/>
                </a:cubicBezTo>
                <a:cubicBezTo>
                  <a:pt x="368" y="149"/>
                  <a:pt x="371" y="146"/>
                  <a:pt x="371" y="143"/>
                </a:cubicBezTo>
                <a:cubicBezTo>
                  <a:pt x="371" y="139"/>
                  <a:pt x="368" y="136"/>
                  <a:pt x="364" y="136"/>
                </a:cubicBezTo>
                <a:close/>
                <a:moveTo>
                  <a:pt x="364" y="155"/>
                </a:moveTo>
                <a:cubicBezTo>
                  <a:pt x="359" y="155"/>
                  <a:pt x="356" y="158"/>
                  <a:pt x="356" y="162"/>
                </a:cubicBezTo>
                <a:cubicBezTo>
                  <a:pt x="356" y="166"/>
                  <a:pt x="359" y="169"/>
                  <a:pt x="364" y="169"/>
                </a:cubicBezTo>
                <a:cubicBezTo>
                  <a:pt x="368" y="169"/>
                  <a:pt x="371" y="166"/>
                  <a:pt x="371" y="162"/>
                </a:cubicBezTo>
                <a:cubicBezTo>
                  <a:pt x="371" y="158"/>
                  <a:pt x="368" y="155"/>
                  <a:pt x="364" y="155"/>
                </a:cubicBezTo>
                <a:close/>
                <a:moveTo>
                  <a:pt x="341" y="175"/>
                </a:moveTo>
                <a:cubicBezTo>
                  <a:pt x="337" y="175"/>
                  <a:pt x="334" y="178"/>
                  <a:pt x="334" y="182"/>
                </a:cubicBezTo>
                <a:cubicBezTo>
                  <a:pt x="334" y="185"/>
                  <a:pt x="337" y="188"/>
                  <a:pt x="341" y="188"/>
                </a:cubicBezTo>
                <a:cubicBezTo>
                  <a:pt x="346" y="188"/>
                  <a:pt x="349" y="185"/>
                  <a:pt x="349" y="182"/>
                </a:cubicBezTo>
                <a:cubicBezTo>
                  <a:pt x="349" y="178"/>
                  <a:pt x="346" y="175"/>
                  <a:pt x="341" y="175"/>
                </a:cubicBezTo>
                <a:close/>
                <a:moveTo>
                  <a:pt x="364" y="175"/>
                </a:moveTo>
                <a:cubicBezTo>
                  <a:pt x="359" y="175"/>
                  <a:pt x="356" y="178"/>
                  <a:pt x="356" y="182"/>
                </a:cubicBezTo>
                <a:cubicBezTo>
                  <a:pt x="356" y="185"/>
                  <a:pt x="359" y="188"/>
                  <a:pt x="364" y="188"/>
                </a:cubicBezTo>
                <a:cubicBezTo>
                  <a:pt x="368" y="188"/>
                  <a:pt x="371" y="185"/>
                  <a:pt x="371" y="182"/>
                </a:cubicBezTo>
                <a:cubicBezTo>
                  <a:pt x="371" y="178"/>
                  <a:pt x="368" y="175"/>
                  <a:pt x="364" y="175"/>
                </a:cubicBezTo>
                <a:close/>
                <a:moveTo>
                  <a:pt x="341" y="194"/>
                </a:moveTo>
                <a:cubicBezTo>
                  <a:pt x="337" y="194"/>
                  <a:pt x="334" y="197"/>
                  <a:pt x="334" y="201"/>
                </a:cubicBezTo>
                <a:cubicBezTo>
                  <a:pt x="334" y="205"/>
                  <a:pt x="337" y="208"/>
                  <a:pt x="341" y="208"/>
                </a:cubicBezTo>
                <a:cubicBezTo>
                  <a:pt x="346" y="208"/>
                  <a:pt x="349" y="205"/>
                  <a:pt x="349" y="201"/>
                </a:cubicBezTo>
                <a:cubicBezTo>
                  <a:pt x="349" y="197"/>
                  <a:pt x="346" y="194"/>
                  <a:pt x="341" y="194"/>
                </a:cubicBezTo>
                <a:close/>
                <a:moveTo>
                  <a:pt x="364" y="194"/>
                </a:moveTo>
                <a:cubicBezTo>
                  <a:pt x="359" y="194"/>
                  <a:pt x="356" y="197"/>
                  <a:pt x="356" y="201"/>
                </a:cubicBezTo>
                <a:cubicBezTo>
                  <a:pt x="356" y="205"/>
                  <a:pt x="359" y="208"/>
                  <a:pt x="364" y="208"/>
                </a:cubicBezTo>
                <a:cubicBezTo>
                  <a:pt x="368" y="208"/>
                  <a:pt x="371" y="205"/>
                  <a:pt x="371" y="201"/>
                </a:cubicBezTo>
                <a:cubicBezTo>
                  <a:pt x="371" y="197"/>
                  <a:pt x="368" y="194"/>
                  <a:pt x="364" y="194"/>
                </a:cubicBezTo>
                <a:close/>
                <a:moveTo>
                  <a:pt x="341" y="214"/>
                </a:moveTo>
                <a:cubicBezTo>
                  <a:pt x="337" y="214"/>
                  <a:pt x="334" y="217"/>
                  <a:pt x="334" y="220"/>
                </a:cubicBezTo>
                <a:cubicBezTo>
                  <a:pt x="334" y="224"/>
                  <a:pt x="337" y="227"/>
                  <a:pt x="341" y="227"/>
                </a:cubicBezTo>
                <a:cubicBezTo>
                  <a:pt x="346" y="227"/>
                  <a:pt x="349" y="224"/>
                  <a:pt x="349" y="220"/>
                </a:cubicBezTo>
                <a:cubicBezTo>
                  <a:pt x="349" y="217"/>
                  <a:pt x="346" y="214"/>
                  <a:pt x="341" y="214"/>
                </a:cubicBezTo>
                <a:close/>
                <a:moveTo>
                  <a:pt x="364" y="214"/>
                </a:moveTo>
                <a:cubicBezTo>
                  <a:pt x="359" y="214"/>
                  <a:pt x="356" y="217"/>
                  <a:pt x="356" y="220"/>
                </a:cubicBezTo>
                <a:cubicBezTo>
                  <a:pt x="356" y="224"/>
                  <a:pt x="359" y="227"/>
                  <a:pt x="364" y="227"/>
                </a:cubicBezTo>
                <a:cubicBezTo>
                  <a:pt x="368" y="227"/>
                  <a:pt x="371" y="224"/>
                  <a:pt x="371" y="220"/>
                </a:cubicBezTo>
                <a:cubicBezTo>
                  <a:pt x="371" y="217"/>
                  <a:pt x="368" y="214"/>
                  <a:pt x="364" y="214"/>
                </a:cubicBezTo>
                <a:close/>
                <a:moveTo>
                  <a:pt x="341" y="233"/>
                </a:moveTo>
                <a:cubicBezTo>
                  <a:pt x="337" y="233"/>
                  <a:pt x="334" y="236"/>
                  <a:pt x="334" y="239"/>
                </a:cubicBezTo>
                <a:cubicBezTo>
                  <a:pt x="334" y="243"/>
                  <a:pt x="337" y="245"/>
                  <a:pt x="341" y="245"/>
                </a:cubicBezTo>
                <a:cubicBezTo>
                  <a:pt x="346" y="245"/>
                  <a:pt x="349" y="243"/>
                  <a:pt x="349" y="239"/>
                </a:cubicBezTo>
                <a:cubicBezTo>
                  <a:pt x="349" y="236"/>
                  <a:pt x="346" y="233"/>
                  <a:pt x="341" y="233"/>
                </a:cubicBezTo>
                <a:close/>
                <a:moveTo>
                  <a:pt x="364" y="233"/>
                </a:moveTo>
                <a:cubicBezTo>
                  <a:pt x="359" y="233"/>
                  <a:pt x="356" y="236"/>
                  <a:pt x="356" y="239"/>
                </a:cubicBezTo>
                <a:cubicBezTo>
                  <a:pt x="356" y="243"/>
                  <a:pt x="359" y="245"/>
                  <a:pt x="364" y="245"/>
                </a:cubicBezTo>
                <a:cubicBezTo>
                  <a:pt x="368" y="245"/>
                  <a:pt x="371" y="243"/>
                  <a:pt x="371" y="239"/>
                </a:cubicBezTo>
                <a:cubicBezTo>
                  <a:pt x="371" y="236"/>
                  <a:pt x="368" y="233"/>
                  <a:pt x="364" y="233"/>
                </a:cubicBezTo>
                <a:close/>
                <a:moveTo>
                  <a:pt x="341" y="252"/>
                </a:moveTo>
                <a:cubicBezTo>
                  <a:pt x="337" y="252"/>
                  <a:pt x="334" y="255"/>
                  <a:pt x="334" y="258"/>
                </a:cubicBezTo>
                <a:cubicBezTo>
                  <a:pt x="334" y="262"/>
                  <a:pt x="337" y="265"/>
                  <a:pt x="341" y="265"/>
                </a:cubicBezTo>
                <a:cubicBezTo>
                  <a:pt x="346" y="265"/>
                  <a:pt x="349" y="262"/>
                  <a:pt x="349" y="258"/>
                </a:cubicBezTo>
                <a:cubicBezTo>
                  <a:pt x="349" y="255"/>
                  <a:pt x="346" y="252"/>
                  <a:pt x="341" y="252"/>
                </a:cubicBezTo>
                <a:close/>
                <a:moveTo>
                  <a:pt x="364" y="252"/>
                </a:moveTo>
                <a:cubicBezTo>
                  <a:pt x="359" y="252"/>
                  <a:pt x="356" y="255"/>
                  <a:pt x="356" y="258"/>
                </a:cubicBezTo>
                <a:cubicBezTo>
                  <a:pt x="356" y="262"/>
                  <a:pt x="359" y="265"/>
                  <a:pt x="364" y="265"/>
                </a:cubicBezTo>
                <a:cubicBezTo>
                  <a:pt x="368" y="265"/>
                  <a:pt x="371" y="262"/>
                  <a:pt x="371" y="258"/>
                </a:cubicBezTo>
                <a:cubicBezTo>
                  <a:pt x="371" y="255"/>
                  <a:pt x="368" y="252"/>
                  <a:pt x="364" y="252"/>
                </a:cubicBezTo>
                <a:close/>
                <a:moveTo>
                  <a:pt x="341" y="271"/>
                </a:moveTo>
                <a:cubicBezTo>
                  <a:pt x="337" y="271"/>
                  <a:pt x="334" y="274"/>
                  <a:pt x="334" y="278"/>
                </a:cubicBezTo>
                <a:cubicBezTo>
                  <a:pt x="334" y="282"/>
                  <a:pt x="337" y="285"/>
                  <a:pt x="341" y="285"/>
                </a:cubicBezTo>
                <a:cubicBezTo>
                  <a:pt x="346" y="285"/>
                  <a:pt x="349" y="282"/>
                  <a:pt x="349" y="278"/>
                </a:cubicBezTo>
                <a:cubicBezTo>
                  <a:pt x="349" y="274"/>
                  <a:pt x="346" y="271"/>
                  <a:pt x="341" y="271"/>
                </a:cubicBezTo>
                <a:close/>
                <a:moveTo>
                  <a:pt x="364" y="271"/>
                </a:moveTo>
                <a:cubicBezTo>
                  <a:pt x="359" y="271"/>
                  <a:pt x="356" y="274"/>
                  <a:pt x="356" y="278"/>
                </a:cubicBezTo>
                <a:cubicBezTo>
                  <a:pt x="356" y="282"/>
                  <a:pt x="359" y="285"/>
                  <a:pt x="364" y="285"/>
                </a:cubicBezTo>
                <a:cubicBezTo>
                  <a:pt x="368" y="285"/>
                  <a:pt x="371" y="282"/>
                  <a:pt x="371" y="278"/>
                </a:cubicBezTo>
                <a:cubicBezTo>
                  <a:pt x="371" y="274"/>
                  <a:pt x="368" y="271"/>
                  <a:pt x="364" y="271"/>
                </a:cubicBezTo>
                <a:close/>
                <a:moveTo>
                  <a:pt x="385" y="137"/>
                </a:moveTo>
                <a:cubicBezTo>
                  <a:pt x="381" y="137"/>
                  <a:pt x="378" y="140"/>
                  <a:pt x="378" y="143"/>
                </a:cubicBezTo>
                <a:cubicBezTo>
                  <a:pt x="378" y="147"/>
                  <a:pt x="381" y="150"/>
                  <a:pt x="385" y="150"/>
                </a:cubicBezTo>
                <a:cubicBezTo>
                  <a:pt x="389" y="150"/>
                  <a:pt x="393" y="147"/>
                  <a:pt x="393" y="143"/>
                </a:cubicBezTo>
                <a:cubicBezTo>
                  <a:pt x="393" y="140"/>
                  <a:pt x="389" y="137"/>
                  <a:pt x="385" y="137"/>
                </a:cubicBezTo>
                <a:close/>
                <a:moveTo>
                  <a:pt x="408" y="136"/>
                </a:moveTo>
                <a:cubicBezTo>
                  <a:pt x="404" y="136"/>
                  <a:pt x="401" y="139"/>
                  <a:pt x="401" y="143"/>
                </a:cubicBezTo>
                <a:cubicBezTo>
                  <a:pt x="401" y="146"/>
                  <a:pt x="404" y="149"/>
                  <a:pt x="408" y="149"/>
                </a:cubicBezTo>
                <a:cubicBezTo>
                  <a:pt x="413" y="149"/>
                  <a:pt x="416" y="146"/>
                  <a:pt x="416" y="143"/>
                </a:cubicBezTo>
                <a:cubicBezTo>
                  <a:pt x="416" y="139"/>
                  <a:pt x="413" y="136"/>
                  <a:pt x="408" y="136"/>
                </a:cubicBezTo>
                <a:close/>
                <a:moveTo>
                  <a:pt x="385" y="156"/>
                </a:moveTo>
                <a:cubicBezTo>
                  <a:pt x="381" y="156"/>
                  <a:pt x="378" y="159"/>
                  <a:pt x="378" y="163"/>
                </a:cubicBezTo>
                <a:cubicBezTo>
                  <a:pt x="378" y="167"/>
                  <a:pt x="381" y="170"/>
                  <a:pt x="385" y="170"/>
                </a:cubicBezTo>
                <a:cubicBezTo>
                  <a:pt x="389" y="170"/>
                  <a:pt x="393" y="167"/>
                  <a:pt x="393" y="163"/>
                </a:cubicBezTo>
                <a:cubicBezTo>
                  <a:pt x="393" y="159"/>
                  <a:pt x="389" y="156"/>
                  <a:pt x="385" y="156"/>
                </a:cubicBezTo>
                <a:close/>
                <a:moveTo>
                  <a:pt x="408" y="155"/>
                </a:moveTo>
                <a:cubicBezTo>
                  <a:pt x="404" y="155"/>
                  <a:pt x="401" y="158"/>
                  <a:pt x="401" y="162"/>
                </a:cubicBezTo>
                <a:cubicBezTo>
                  <a:pt x="401" y="166"/>
                  <a:pt x="404" y="169"/>
                  <a:pt x="408" y="169"/>
                </a:cubicBezTo>
                <a:cubicBezTo>
                  <a:pt x="413" y="169"/>
                  <a:pt x="416" y="166"/>
                  <a:pt x="416" y="162"/>
                </a:cubicBezTo>
                <a:cubicBezTo>
                  <a:pt x="416" y="158"/>
                  <a:pt x="413" y="155"/>
                  <a:pt x="408" y="155"/>
                </a:cubicBezTo>
                <a:close/>
                <a:moveTo>
                  <a:pt x="385" y="175"/>
                </a:moveTo>
                <a:cubicBezTo>
                  <a:pt x="381" y="175"/>
                  <a:pt x="378" y="178"/>
                  <a:pt x="378" y="182"/>
                </a:cubicBezTo>
                <a:cubicBezTo>
                  <a:pt x="378" y="186"/>
                  <a:pt x="381" y="189"/>
                  <a:pt x="385" y="189"/>
                </a:cubicBezTo>
                <a:cubicBezTo>
                  <a:pt x="389" y="189"/>
                  <a:pt x="393" y="186"/>
                  <a:pt x="393" y="182"/>
                </a:cubicBezTo>
                <a:cubicBezTo>
                  <a:pt x="393" y="178"/>
                  <a:pt x="389" y="175"/>
                  <a:pt x="385" y="175"/>
                </a:cubicBezTo>
                <a:close/>
                <a:moveTo>
                  <a:pt x="408" y="175"/>
                </a:moveTo>
                <a:cubicBezTo>
                  <a:pt x="404" y="175"/>
                  <a:pt x="401" y="178"/>
                  <a:pt x="401" y="182"/>
                </a:cubicBezTo>
                <a:cubicBezTo>
                  <a:pt x="401" y="185"/>
                  <a:pt x="404" y="188"/>
                  <a:pt x="408" y="188"/>
                </a:cubicBezTo>
                <a:cubicBezTo>
                  <a:pt x="413" y="188"/>
                  <a:pt x="416" y="185"/>
                  <a:pt x="416" y="182"/>
                </a:cubicBezTo>
                <a:cubicBezTo>
                  <a:pt x="416" y="178"/>
                  <a:pt x="413" y="175"/>
                  <a:pt x="408" y="175"/>
                </a:cubicBezTo>
                <a:close/>
                <a:moveTo>
                  <a:pt x="385" y="195"/>
                </a:moveTo>
                <a:cubicBezTo>
                  <a:pt x="381" y="195"/>
                  <a:pt x="378" y="198"/>
                  <a:pt x="378" y="201"/>
                </a:cubicBezTo>
                <a:cubicBezTo>
                  <a:pt x="378" y="205"/>
                  <a:pt x="381" y="208"/>
                  <a:pt x="385" y="208"/>
                </a:cubicBezTo>
                <a:cubicBezTo>
                  <a:pt x="389" y="208"/>
                  <a:pt x="393" y="205"/>
                  <a:pt x="393" y="201"/>
                </a:cubicBezTo>
                <a:cubicBezTo>
                  <a:pt x="393" y="198"/>
                  <a:pt x="389" y="195"/>
                  <a:pt x="385" y="195"/>
                </a:cubicBezTo>
                <a:close/>
                <a:moveTo>
                  <a:pt x="408" y="194"/>
                </a:moveTo>
                <a:cubicBezTo>
                  <a:pt x="404" y="194"/>
                  <a:pt x="401" y="197"/>
                  <a:pt x="401" y="201"/>
                </a:cubicBezTo>
                <a:cubicBezTo>
                  <a:pt x="401" y="205"/>
                  <a:pt x="404" y="208"/>
                  <a:pt x="408" y="208"/>
                </a:cubicBezTo>
                <a:cubicBezTo>
                  <a:pt x="413" y="208"/>
                  <a:pt x="416" y="205"/>
                  <a:pt x="416" y="201"/>
                </a:cubicBezTo>
                <a:cubicBezTo>
                  <a:pt x="416" y="197"/>
                  <a:pt x="413" y="194"/>
                  <a:pt x="408" y="194"/>
                </a:cubicBezTo>
                <a:close/>
                <a:moveTo>
                  <a:pt x="385" y="214"/>
                </a:moveTo>
                <a:cubicBezTo>
                  <a:pt x="381" y="214"/>
                  <a:pt x="378" y="217"/>
                  <a:pt x="378" y="221"/>
                </a:cubicBezTo>
                <a:cubicBezTo>
                  <a:pt x="378" y="224"/>
                  <a:pt x="381" y="227"/>
                  <a:pt x="385" y="227"/>
                </a:cubicBezTo>
                <a:cubicBezTo>
                  <a:pt x="389" y="227"/>
                  <a:pt x="393" y="224"/>
                  <a:pt x="393" y="221"/>
                </a:cubicBezTo>
                <a:cubicBezTo>
                  <a:pt x="393" y="217"/>
                  <a:pt x="389" y="214"/>
                  <a:pt x="385" y="214"/>
                </a:cubicBezTo>
                <a:close/>
                <a:moveTo>
                  <a:pt x="408" y="214"/>
                </a:moveTo>
                <a:cubicBezTo>
                  <a:pt x="404" y="214"/>
                  <a:pt x="401" y="217"/>
                  <a:pt x="401" y="220"/>
                </a:cubicBezTo>
                <a:cubicBezTo>
                  <a:pt x="401" y="224"/>
                  <a:pt x="404" y="227"/>
                  <a:pt x="408" y="227"/>
                </a:cubicBezTo>
                <a:cubicBezTo>
                  <a:pt x="413" y="227"/>
                  <a:pt x="416" y="224"/>
                  <a:pt x="416" y="220"/>
                </a:cubicBezTo>
                <a:cubicBezTo>
                  <a:pt x="416" y="217"/>
                  <a:pt x="413" y="214"/>
                  <a:pt x="408" y="214"/>
                </a:cubicBezTo>
                <a:close/>
                <a:moveTo>
                  <a:pt x="385" y="233"/>
                </a:moveTo>
                <a:cubicBezTo>
                  <a:pt x="381" y="233"/>
                  <a:pt x="378" y="236"/>
                  <a:pt x="378" y="240"/>
                </a:cubicBezTo>
                <a:cubicBezTo>
                  <a:pt x="378" y="244"/>
                  <a:pt x="381" y="247"/>
                  <a:pt x="385" y="247"/>
                </a:cubicBezTo>
                <a:cubicBezTo>
                  <a:pt x="389" y="247"/>
                  <a:pt x="393" y="244"/>
                  <a:pt x="393" y="240"/>
                </a:cubicBezTo>
                <a:cubicBezTo>
                  <a:pt x="393" y="236"/>
                  <a:pt x="389" y="233"/>
                  <a:pt x="385" y="233"/>
                </a:cubicBezTo>
                <a:close/>
                <a:moveTo>
                  <a:pt x="408" y="233"/>
                </a:moveTo>
                <a:cubicBezTo>
                  <a:pt x="404" y="233"/>
                  <a:pt x="401" y="236"/>
                  <a:pt x="401" y="239"/>
                </a:cubicBezTo>
                <a:cubicBezTo>
                  <a:pt x="401" y="243"/>
                  <a:pt x="404" y="245"/>
                  <a:pt x="408" y="245"/>
                </a:cubicBezTo>
                <a:cubicBezTo>
                  <a:pt x="413" y="245"/>
                  <a:pt x="416" y="243"/>
                  <a:pt x="416" y="239"/>
                </a:cubicBezTo>
                <a:cubicBezTo>
                  <a:pt x="416" y="236"/>
                  <a:pt x="413" y="233"/>
                  <a:pt x="408" y="233"/>
                </a:cubicBezTo>
                <a:close/>
                <a:moveTo>
                  <a:pt x="385" y="252"/>
                </a:moveTo>
                <a:cubicBezTo>
                  <a:pt x="381" y="252"/>
                  <a:pt x="378" y="255"/>
                  <a:pt x="378" y="259"/>
                </a:cubicBezTo>
                <a:cubicBezTo>
                  <a:pt x="378" y="263"/>
                  <a:pt x="381" y="266"/>
                  <a:pt x="385" y="266"/>
                </a:cubicBezTo>
                <a:cubicBezTo>
                  <a:pt x="389" y="266"/>
                  <a:pt x="393" y="263"/>
                  <a:pt x="393" y="259"/>
                </a:cubicBezTo>
                <a:cubicBezTo>
                  <a:pt x="393" y="255"/>
                  <a:pt x="389" y="252"/>
                  <a:pt x="385" y="252"/>
                </a:cubicBezTo>
                <a:close/>
                <a:moveTo>
                  <a:pt x="408" y="252"/>
                </a:moveTo>
                <a:cubicBezTo>
                  <a:pt x="404" y="252"/>
                  <a:pt x="401" y="255"/>
                  <a:pt x="401" y="258"/>
                </a:cubicBezTo>
                <a:cubicBezTo>
                  <a:pt x="401" y="262"/>
                  <a:pt x="404" y="265"/>
                  <a:pt x="408" y="265"/>
                </a:cubicBezTo>
                <a:cubicBezTo>
                  <a:pt x="413" y="265"/>
                  <a:pt x="416" y="262"/>
                  <a:pt x="416" y="258"/>
                </a:cubicBezTo>
                <a:cubicBezTo>
                  <a:pt x="416" y="255"/>
                  <a:pt x="413" y="252"/>
                  <a:pt x="408" y="252"/>
                </a:cubicBezTo>
                <a:close/>
                <a:moveTo>
                  <a:pt x="385" y="272"/>
                </a:moveTo>
                <a:cubicBezTo>
                  <a:pt x="381" y="272"/>
                  <a:pt x="378" y="275"/>
                  <a:pt x="378" y="279"/>
                </a:cubicBezTo>
                <a:cubicBezTo>
                  <a:pt x="378" y="282"/>
                  <a:pt x="381" y="285"/>
                  <a:pt x="385" y="285"/>
                </a:cubicBezTo>
                <a:cubicBezTo>
                  <a:pt x="389" y="285"/>
                  <a:pt x="393" y="282"/>
                  <a:pt x="393" y="279"/>
                </a:cubicBezTo>
                <a:cubicBezTo>
                  <a:pt x="393" y="275"/>
                  <a:pt x="389" y="272"/>
                  <a:pt x="385" y="272"/>
                </a:cubicBezTo>
                <a:close/>
                <a:moveTo>
                  <a:pt x="408" y="271"/>
                </a:moveTo>
                <a:cubicBezTo>
                  <a:pt x="404" y="271"/>
                  <a:pt x="401" y="274"/>
                  <a:pt x="401" y="278"/>
                </a:cubicBezTo>
                <a:cubicBezTo>
                  <a:pt x="401" y="282"/>
                  <a:pt x="404" y="285"/>
                  <a:pt x="408" y="285"/>
                </a:cubicBezTo>
                <a:cubicBezTo>
                  <a:pt x="413" y="285"/>
                  <a:pt x="416" y="282"/>
                  <a:pt x="416" y="278"/>
                </a:cubicBezTo>
                <a:cubicBezTo>
                  <a:pt x="416" y="274"/>
                  <a:pt x="413" y="271"/>
                  <a:pt x="408" y="271"/>
                </a:cubicBezTo>
                <a:close/>
                <a:moveTo>
                  <a:pt x="430" y="136"/>
                </a:moveTo>
                <a:cubicBezTo>
                  <a:pt x="426" y="136"/>
                  <a:pt x="423" y="139"/>
                  <a:pt x="423" y="143"/>
                </a:cubicBezTo>
                <a:cubicBezTo>
                  <a:pt x="423" y="146"/>
                  <a:pt x="426" y="149"/>
                  <a:pt x="430" y="149"/>
                </a:cubicBezTo>
                <a:cubicBezTo>
                  <a:pt x="434" y="149"/>
                  <a:pt x="438" y="146"/>
                  <a:pt x="438" y="143"/>
                </a:cubicBezTo>
                <a:cubicBezTo>
                  <a:pt x="438" y="139"/>
                  <a:pt x="434" y="136"/>
                  <a:pt x="430" y="136"/>
                </a:cubicBezTo>
                <a:close/>
                <a:moveTo>
                  <a:pt x="430" y="155"/>
                </a:moveTo>
                <a:cubicBezTo>
                  <a:pt x="426" y="155"/>
                  <a:pt x="423" y="158"/>
                  <a:pt x="423" y="162"/>
                </a:cubicBezTo>
                <a:cubicBezTo>
                  <a:pt x="423" y="166"/>
                  <a:pt x="426" y="169"/>
                  <a:pt x="430" y="169"/>
                </a:cubicBezTo>
                <a:cubicBezTo>
                  <a:pt x="434" y="169"/>
                  <a:pt x="438" y="166"/>
                  <a:pt x="438" y="162"/>
                </a:cubicBezTo>
                <a:cubicBezTo>
                  <a:pt x="438" y="158"/>
                  <a:pt x="434" y="155"/>
                  <a:pt x="430" y="155"/>
                </a:cubicBezTo>
                <a:close/>
                <a:moveTo>
                  <a:pt x="452" y="155"/>
                </a:moveTo>
                <a:cubicBezTo>
                  <a:pt x="448" y="155"/>
                  <a:pt x="445" y="158"/>
                  <a:pt x="445" y="162"/>
                </a:cubicBezTo>
                <a:cubicBezTo>
                  <a:pt x="445" y="166"/>
                  <a:pt x="448" y="169"/>
                  <a:pt x="452" y="169"/>
                </a:cubicBezTo>
                <a:cubicBezTo>
                  <a:pt x="457" y="169"/>
                  <a:pt x="460" y="166"/>
                  <a:pt x="460" y="162"/>
                </a:cubicBezTo>
                <a:cubicBezTo>
                  <a:pt x="460" y="158"/>
                  <a:pt x="457" y="155"/>
                  <a:pt x="452" y="155"/>
                </a:cubicBezTo>
                <a:close/>
                <a:moveTo>
                  <a:pt x="430" y="175"/>
                </a:moveTo>
                <a:cubicBezTo>
                  <a:pt x="426" y="175"/>
                  <a:pt x="423" y="178"/>
                  <a:pt x="423" y="182"/>
                </a:cubicBezTo>
                <a:cubicBezTo>
                  <a:pt x="423" y="185"/>
                  <a:pt x="426" y="188"/>
                  <a:pt x="430" y="188"/>
                </a:cubicBezTo>
                <a:cubicBezTo>
                  <a:pt x="434" y="188"/>
                  <a:pt x="438" y="185"/>
                  <a:pt x="438" y="182"/>
                </a:cubicBezTo>
                <a:cubicBezTo>
                  <a:pt x="438" y="178"/>
                  <a:pt x="434" y="175"/>
                  <a:pt x="430" y="175"/>
                </a:cubicBezTo>
                <a:close/>
                <a:moveTo>
                  <a:pt x="452" y="175"/>
                </a:moveTo>
                <a:cubicBezTo>
                  <a:pt x="448" y="175"/>
                  <a:pt x="445" y="178"/>
                  <a:pt x="445" y="182"/>
                </a:cubicBezTo>
                <a:cubicBezTo>
                  <a:pt x="445" y="185"/>
                  <a:pt x="448" y="188"/>
                  <a:pt x="452" y="188"/>
                </a:cubicBezTo>
                <a:cubicBezTo>
                  <a:pt x="457" y="188"/>
                  <a:pt x="460" y="185"/>
                  <a:pt x="460" y="182"/>
                </a:cubicBezTo>
                <a:cubicBezTo>
                  <a:pt x="460" y="178"/>
                  <a:pt x="457" y="175"/>
                  <a:pt x="452" y="175"/>
                </a:cubicBezTo>
                <a:close/>
                <a:moveTo>
                  <a:pt x="430" y="194"/>
                </a:moveTo>
                <a:cubicBezTo>
                  <a:pt x="426" y="194"/>
                  <a:pt x="423" y="197"/>
                  <a:pt x="423" y="201"/>
                </a:cubicBezTo>
                <a:cubicBezTo>
                  <a:pt x="423" y="205"/>
                  <a:pt x="426" y="208"/>
                  <a:pt x="430" y="208"/>
                </a:cubicBezTo>
                <a:cubicBezTo>
                  <a:pt x="434" y="208"/>
                  <a:pt x="438" y="205"/>
                  <a:pt x="438" y="201"/>
                </a:cubicBezTo>
                <a:cubicBezTo>
                  <a:pt x="438" y="197"/>
                  <a:pt x="434" y="194"/>
                  <a:pt x="430" y="194"/>
                </a:cubicBezTo>
                <a:close/>
                <a:moveTo>
                  <a:pt x="452" y="194"/>
                </a:moveTo>
                <a:cubicBezTo>
                  <a:pt x="448" y="194"/>
                  <a:pt x="445" y="197"/>
                  <a:pt x="445" y="201"/>
                </a:cubicBezTo>
                <a:cubicBezTo>
                  <a:pt x="445" y="205"/>
                  <a:pt x="448" y="208"/>
                  <a:pt x="452" y="208"/>
                </a:cubicBezTo>
                <a:cubicBezTo>
                  <a:pt x="457" y="208"/>
                  <a:pt x="460" y="205"/>
                  <a:pt x="460" y="201"/>
                </a:cubicBezTo>
                <a:cubicBezTo>
                  <a:pt x="460" y="197"/>
                  <a:pt x="457" y="194"/>
                  <a:pt x="452" y="194"/>
                </a:cubicBezTo>
                <a:close/>
                <a:moveTo>
                  <a:pt x="430" y="214"/>
                </a:moveTo>
                <a:cubicBezTo>
                  <a:pt x="426" y="214"/>
                  <a:pt x="423" y="217"/>
                  <a:pt x="423" y="220"/>
                </a:cubicBezTo>
                <a:cubicBezTo>
                  <a:pt x="423" y="224"/>
                  <a:pt x="426" y="227"/>
                  <a:pt x="430" y="227"/>
                </a:cubicBezTo>
                <a:cubicBezTo>
                  <a:pt x="434" y="227"/>
                  <a:pt x="438" y="224"/>
                  <a:pt x="438" y="220"/>
                </a:cubicBezTo>
                <a:cubicBezTo>
                  <a:pt x="438" y="217"/>
                  <a:pt x="434" y="214"/>
                  <a:pt x="430" y="214"/>
                </a:cubicBezTo>
                <a:close/>
                <a:moveTo>
                  <a:pt x="452" y="214"/>
                </a:moveTo>
                <a:cubicBezTo>
                  <a:pt x="448" y="214"/>
                  <a:pt x="445" y="217"/>
                  <a:pt x="445" y="220"/>
                </a:cubicBezTo>
                <a:cubicBezTo>
                  <a:pt x="445" y="224"/>
                  <a:pt x="448" y="227"/>
                  <a:pt x="452" y="227"/>
                </a:cubicBezTo>
                <a:cubicBezTo>
                  <a:pt x="457" y="227"/>
                  <a:pt x="460" y="224"/>
                  <a:pt x="460" y="220"/>
                </a:cubicBezTo>
                <a:cubicBezTo>
                  <a:pt x="460" y="217"/>
                  <a:pt x="457" y="214"/>
                  <a:pt x="452" y="214"/>
                </a:cubicBezTo>
                <a:close/>
                <a:moveTo>
                  <a:pt x="430" y="233"/>
                </a:moveTo>
                <a:cubicBezTo>
                  <a:pt x="426" y="233"/>
                  <a:pt x="423" y="236"/>
                  <a:pt x="423" y="239"/>
                </a:cubicBezTo>
                <a:cubicBezTo>
                  <a:pt x="423" y="243"/>
                  <a:pt x="426" y="245"/>
                  <a:pt x="430" y="245"/>
                </a:cubicBezTo>
                <a:cubicBezTo>
                  <a:pt x="434" y="245"/>
                  <a:pt x="438" y="243"/>
                  <a:pt x="438" y="239"/>
                </a:cubicBezTo>
                <a:cubicBezTo>
                  <a:pt x="438" y="236"/>
                  <a:pt x="434" y="233"/>
                  <a:pt x="430" y="233"/>
                </a:cubicBezTo>
                <a:close/>
                <a:moveTo>
                  <a:pt x="452" y="233"/>
                </a:moveTo>
                <a:cubicBezTo>
                  <a:pt x="448" y="233"/>
                  <a:pt x="445" y="236"/>
                  <a:pt x="445" y="239"/>
                </a:cubicBezTo>
                <a:cubicBezTo>
                  <a:pt x="445" y="243"/>
                  <a:pt x="448" y="245"/>
                  <a:pt x="452" y="245"/>
                </a:cubicBezTo>
                <a:cubicBezTo>
                  <a:pt x="457" y="245"/>
                  <a:pt x="460" y="243"/>
                  <a:pt x="460" y="239"/>
                </a:cubicBezTo>
                <a:cubicBezTo>
                  <a:pt x="460" y="236"/>
                  <a:pt x="457" y="233"/>
                  <a:pt x="452" y="233"/>
                </a:cubicBezTo>
                <a:close/>
                <a:moveTo>
                  <a:pt x="430" y="252"/>
                </a:moveTo>
                <a:cubicBezTo>
                  <a:pt x="426" y="252"/>
                  <a:pt x="423" y="255"/>
                  <a:pt x="423" y="258"/>
                </a:cubicBezTo>
                <a:cubicBezTo>
                  <a:pt x="423" y="262"/>
                  <a:pt x="426" y="265"/>
                  <a:pt x="430" y="265"/>
                </a:cubicBezTo>
                <a:cubicBezTo>
                  <a:pt x="434" y="265"/>
                  <a:pt x="438" y="262"/>
                  <a:pt x="438" y="258"/>
                </a:cubicBezTo>
                <a:cubicBezTo>
                  <a:pt x="438" y="255"/>
                  <a:pt x="434" y="252"/>
                  <a:pt x="430" y="252"/>
                </a:cubicBezTo>
                <a:close/>
                <a:moveTo>
                  <a:pt x="452" y="252"/>
                </a:moveTo>
                <a:cubicBezTo>
                  <a:pt x="448" y="252"/>
                  <a:pt x="445" y="255"/>
                  <a:pt x="445" y="258"/>
                </a:cubicBezTo>
                <a:cubicBezTo>
                  <a:pt x="445" y="262"/>
                  <a:pt x="448" y="265"/>
                  <a:pt x="452" y="265"/>
                </a:cubicBezTo>
                <a:cubicBezTo>
                  <a:pt x="457" y="265"/>
                  <a:pt x="460" y="262"/>
                  <a:pt x="460" y="258"/>
                </a:cubicBezTo>
                <a:cubicBezTo>
                  <a:pt x="460" y="255"/>
                  <a:pt x="457" y="252"/>
                  <a:pt x="452" y="252"/>
                </a:cubicBezTo>
                <a:close/>
                <a:moveTo>
                  <a:pt x="430" y="271"/>
                </a:moveTo>
                <a:cubicBezTo>
                  <a:pt x="426" y="271"/>
                  <a:pt x="423" y="274"/>
                  <a:pt x="423" y="278"/>
                </a:cubicBezTo>
                <a:cubicBezTo>
                  <a:pt x="423" y="282"/>
                  <a:pt x="426" y="285"/>
                  <a:pt x="430" y="285"/>
                </a:cubicBezTo>
                <a:cubicBezTo>
                  <a:pt x="434" y="285"/>
                  <a:pt x="438" y="282"/>
                  <a:pt x="438" y="278"/>
                </a:cubicBezTo>
                <a:cubicBezTo>
                  <a:pt x="438" y="274"/>
                  <a:pt x="434" y="271"/>
                  <a:pt x="430" y="271"/>
                </a:cubicBezTo>
                <a:close/>
                <a:moveTo>
                  <a:pt x="452" y="271"/>
                </a:moveTo>
                <a:cubicBezTo>
                  <a:pt x="448" y="271"/>
                  <a:pt x="445" y="274"/>
                  <a:pt x="445" y="278"/>
                </a:cubicBezTo>
                <a:cubicBezTo>
                  <a:pt x="445" y="282"/>
                  <a:pt x="448" y="285"/>
                  <a:pt x="452" y="285"/>
                </a:cubicBezTo>
                <a:cubicBezTo>
                  <a:pt x="457" y="285"/>
                  <a:pt x="460" y="282"/>
                  <a:pt x="460" y="278"/>
                </a:cubicBezTo>
                <a:cubicBezTo>
                  <a:pt x="460" y="274"/>
                  <a:pt x="457" y="271"/>
                  <a:pt x="452" y="271"/>
                </a:cubicBezTo>
                <a:close/>
                <a:moveTo>
                  <a:pt x="474" y="137"/>
                </a:moveTo>
                <a:cubicBezTo>
                  <a:pt x="470" y="137"/>
                  <a:pt x="467" y="141"/>
                  <a:pt x="467" y="144"/>
                </a:cubicBezTo>
                <a:cubicBezTo>
                  <a:pt x="467" y="148"/>
                  <a:pt x="470" y="151"/>
                  <a:pt x="474" y="151"/>
                </a:cubicBezTo>
                <a:cubicBezTo>
                  <a:pt x="478" y="151"/>
                  <a:pt x="482" y="148"/>
                  <a:pt x="482" y="144"/>
                </a:cubicBezTo>
                <a:cubicBezTo>
                  <a:pt x="482" y="141"/>
                  <a:pt x="478" y="137"/>
                  <a:pt x="474" y="137"/>
                </a:cubicBezTo>
                <a:close/>
                <a:moveTo>
                  <a:pt x="497" y="136"/>
                </a:moveTo>
                <a:cubicBezTo>
                  <a:pt x="493" y="136"/>
                  <a:pt x="490" y="139"/>
                  <a:pt x="490" y="143"/>
                </a:cubicBezTo>
                <a:cubicBezTo>
                  <a:pt x="490" y="146"/>
                  <a:pt x="493" y="149"/>
                  <a:pt x="497" y="149"/>
                </a:cubicBezTo>
                <a:cubicBezTo>
                  <a:pt x="501" y="149"/>
                  <a:pt x="505" y="146"/>
                  <a:pt x="505" y="143"/>
                </a:cubicBezTo>
                <a:cubicBezTo>
                  <a:pt x="505" y="139"/>
                  <a:pt x="501" y="136"/>
                  <a:pt x="497" y="136"/>
                </a:cubicBezTo>
                <a:close/>
                <a:moveTo>
                  <a:pt x="474" y="176"/>
                </a:moveTo>
                <a:cubicBezTo>
                  <a:pt x="470" y="176"/>
                  <a:pt x="467" y="179"/>
                  <a:pt x="467" y="183"/>
                </a:cubicBezTo>
                <a:cubicBezTo>
                  <a:pt x="467" y="187"/>
                  <a:pt x="470" y="190"/>
                  <a:pt x="474" y="190"/>
                </a:cubicBezTo>
                <a:cubicBezTo>
                  <a:pt x="478" y="190"/>
                  <a:pt x="482" y="187"/>
                  <a:pt x="482" y="183"/>
                </a:cubicBezTo>
                <a:cubicBezTo>
                  <a:pt x="482" y="179"/>
                  <a:pt x="478" y="176"/>
                  <a:pt x="474" y="176"/>
                </a:cubicBezTo>
                <a:close/>
                <a:moveTo>
                  <a:pt x="497" y="175"/>
                </a:moveTo>
                <a:cubicBezTo>
                  <a:pt x="493" y="175"/>
                  <a:pt x="490" y="178"/>
                  <a:pt x="490" y="182"/>
                </a:cubicBezTo>
                <a:cubicBezTo>
                  <a:pt x="490" y="185"/>
                  <a:pt x="493" y="188"/>
                  <a:pt x="497" y="188"/>
                </a:cubicBezTo>
                <a:cubicBezTo>
                  <a:pt x="501" y="188"/>
                  <a:pt x="505" y="185"/>
                  <a:pt x="505" y="182"/>
                </a:cubicBezTo>
                <a:cubicBezTo>
                  <a:pt x="505" y="178"/>
                  <a:pt x="501" y="175"/>
                  <a:pt x="497" y="175"/>
                </a:cubicBezTo>
                <a:close/>
                <a:moveTo>
                  <a:pt x="474" y="196"/>
                </a:moveTo>
                <a:cubicBezTo>
                  <a:pt x="470" y="196"/>
                  <a:pt x="467" y="199"/>
                  <a:pt x="467" y="202"/>
                </a:cubicBezTo>
                <a:cubicBezTo>
                  <a:pt x="467" y="206"/>
                  <a:pt x="470" y="209"/>
                  <a:pt x="474" y="209"/>
                </a:cubicBezTo>
                <a:cubicBezTo>
                  <a:pt x="478" y="209"/>
                  <a:pt x="482" y="206"/>
                  <a:pt x="482" y="202"/>
                </a:cubicBezTo>
                <a:cubicBezTo>
                  <a:pt x="482" y="199"/>
                  <a:pt x="478" y="196"/>
                  <a:pt x="474" y="196"/>
                </a:cubicBezTo>
                <a:close/>
                <a:moveTo>
                  <a:pt x="497" y="194"/>
                </a:moveTo>
                <a:cubicBezTo>
                  <a:pt x="493" y="194"/>
                  <a:pt x="490" y="197"/>
                  <a:pt x="490" y="201"/>
                </a:cubicBezTo>
                <a:cubicBezTo>
                  <a:pt x="490" y="205"/>
                  <a:pt x="493" y="208"/>
                  <a:pt x="497" y="208"/>
                </a:cubicBezTo>
                <a:cubicBezTo>
                  <a:pt x="501" y="208"/>
                  <a:pt x="505" y="205"/>
                  <a:pt x="505" y="201"/>
                </a:cubicBezTo>
                <a:cubicBezTo>
                  <a:pt x="505" y="197"/>
                  <a:pt x="501" y="194"/>
                  <a:pt x="497" y="194"/>
                </a:cubicBezTo>
                <a:close/>
                <a:moveTo>
                  <a:pt x="474" y="215"/>
                </a:moveTo>
                <a:cubicBezTo>
                  <a:pt x="470" y="215"/>
                  <a:pt x="467" y="218"/>
                  <a:pt x="467" y="222"/>
                </a:cubicBezTo>
                <a:cubicBezTo>
                  <a:pt x="467" y="225"/>
                  <a:pt x="470" y="228"/>
                  <a:pt x="474" y="228"/>
                </a:cubicBezTo>
                <a:cubicBezTo>
                  <a:pt x="478" y="228"/>
                  <a:pt x="482" y="225"/>
                  <a:pt x="482" y="222"/>
                </a:cubicBezTo>
                <a:cubicBezTo>
                  <a:pt x="482" y="218"/>
                  <a:pt x="478" y="215"/>
                  <a:pt x="474" y="215"/>
                </a:cubicBezTo>
                <a:close/>
                <a:moveTo>
                  <a:pt x="497" y="214"/>
                </a:moveTo>
                <a:cubicBezTo>
                  <a:pt x="493" y="214"/>
                  <a:pt x="490" y="217"/>
                  <a:pt x="490" y="220"/>
                </a:cubicBezTo>
                <a:cubicBezTo>
                  <a:pt x="490" y="224"/>
                  <a:pt x="493" y="227"/>
                  <a:pt x="497" y="227"/>
                </a:cubicBezTo>
                <a:cubicBezTo>
                  <a:pt x="501" y="227"/>
                  <a:pt x="505" y="224"/>
                  <a:pt x="505" y="220"/>
                </a:cubicBezTo>
                <a:cubicBezTo>
                  <a:pt x="505" y="217"/>
                  <a:pt x="501" y="214"/>
                  <a:pt x="497" y="214"/>
                </a:cubicBezTo>
                <a:close/>
                <a:moveTo>
                  <a:pt x="474" y="235"/>
                </a:moveTo>
                <a:cubicBezTo>
                  <a:pt x="470" y="235"/>
                  <a:pt x="467" y="238"/>
                  <a:pt x="467" y="241"/>
                </a:cubicBezTo>
                <a:cubicBezTo>
                  <a:pt x="467" y="245"/>
                  <a:pt x="470" y="247"/>
                  <a:pt x="474" y="247"/>
                </a:cubicBezTo>
                <a:cubicBezTo>
                  <a:pt x="478" y="247"/>
                  <a:pt x="482" y="245"/>
                  <a:pt x="482" y="241"/>
                </a:cubicBezTo>
                <a:cubicBezTo>
                  <a:pt x="482" y="238"/>
                  <a:pt x="478" y="235"/>
                  <a:pt x="474" y="235"/>
                </a:cubicBezTo>
                <a:close/>
                <a:moveTo>
                  <a:pt x="497" y="233"/>
                </a:moveTo>
                <a:cubicBezTo>
                  <a:pt x="493" y="233"/>
                  <a:pt x="490" y="236"/>
                  <a:pt x="490" y="239"/>
                </a:cubicBezTo>
                <a:cubicBezTo>
                  <a:pt x="490" y="243"/>
                  <a:pt x="493" y="245"/>
                  <a:pt x="497" y="245"/>
                </a:cubicBezTo>
                <a:cubicBezTo>
                  <a:pt x="501" y="245"/>
                  <a:pt x="505" y="243"/>
                  <a:pt x="505" y="239"/>
                </a:cubicBezTo>
                <a:cubicBezTo>
                  <a:pt x="505" y="236"/>
                  <a:pt x="501" y="233"/>
                  <a:pt x="497" y="233"/>
                </a:cubicBezTo>
                <a:close/>
                <a:moveTo>
                  <a:pt x="474" y="254"/>
                </a:moveTo>
                <a:cubicBezTo>
                  <a:pt x="470" y="254"/>
                  <a:pt x="467" y="257"/>
                  <a:pt x="467" y="260"/>
                </a:cubicBezTo>
                <a:cubicBezTo>
                  <a:pt x="467" y="264"/>
                  <a:pt x="470" y="267"/>
                  <a:pt x="474" y="267"/>
                </a:cubicBezTo>
                <a:cubicBezTo>
                  <a:pt x="478" y="267"/>
                  <a:pt x="482" y="264"/>
                  <a:pt x="482" y="260"/>
                </a:cubicBezTo>
                <a:cubicBezTo>
                  <a:pt x="482" y="257"/>
                  <a:pt x="478" y="254"/>
                  <a:pt x="474" y="254"/>
                </a:cubicBezTo>
                <a:close/>
                <a:moveTo>
                  <a:pt x="497" y="252"/>
                </a:moveTo>
                <a:cubicBezTo>
                  <a:pt x="493" y="252"/>
                  <a:pt x="490" y="255"/>
                  <a:pt x="490" y="258"/>
                </a:cubicBezTo>
                <a:cubicBezTo>
                  <a:pt x="490" y="262"/>
                  <a:pt x="493" y="265"/>
                  <a:pt x="497" y="265"/>
                </a:cubicBezTo>
                <a:cubicBezTo>
                  <a:pt x="501" y="265"/>
                  <a:pt x="505" y="262"/>
                  <a:pt x="505" y="258"/>
                </a:cubicBezTo>
                <a:cubicBezTo>
                  <a:pt x="505" y="255"/>
                  <a:pt x="501" y="252"/>
                  <a:pt x="497" y="252"/>
                </a:cubicBezTo>
                <a:close/>
                <a:moveTo>
                  <a:pt x="474" y="273"/>
                </a:moveTo>
                <a:cubicBezTo>
                  <a:pt x="470" y="273"/>
                  <a:pt x="467" y="276"/>
                  <a:pt x="467" y="280"/>
                </a:cubicBezTo>
                <a:cubicBezTo>
                  <a:pt x="467" y="283"/>
                  <a:pt x="470" y="286"/>
                  <a:pt x="474" y="286"/>
                </a:cubicBezTo>
                <a:cubicBezTo>
                  <a:pt x="478" y="286"/>
                  <a:pt x="482" y="283"/>
                  <a:pt x="482" y="280"/>
                </a:cubicBezTo>
                <a:cubicBezTo>
                  <a:pt x="482" y="276"/>
                  <a:pt x="478" y="273"/>
                  <a:pt x="474" y="273"/>
                </a:cubicBezTo>
                <a:close/>
                <a:moveTo>
                  <a:pt x="497" y="271"/>
                </a:moveTo>
                <a:cubicBezTo>
                  <a:pt x="493" y="271"/>
                  <a:pt x="490" y="274"/>
                  <a:pt x="490" y="278"/>
                </a:cubicBezTo>
                <a:cubicBezTo>
                  <a:pt x="490" y="282"/>
                  <a:pt x="493" y="285"/>
                  <a:pt x="497" y="285"/>
                </a:cubicBezTo>
                <a:cubicBezTo>
                  <a:pt x="501" y="285"/>
                  <a:pt x="505" y="282"/>
                  <a:pt x="505" y="278"/>
                </a:cubicBezTo>
                <a:cubicBezTo>
                  <a:pt x="505" y="274"/>
                  <a:pt x="501" y="271"/>
                  <a:pt x="497" y="271"/>
                </a:cubicBezTo>
                <a:close/>
                <a:moveTo>
                  <a:pt x="7" y="329"/>
                </a:moveTo>
                <a:cubicBezTo>
                  <a:pt x="3" y="329"/>
                  <a:pt x="0" y="333"/>
                  <a:pt x="0" y="336"/>
                </a:cubicBezTo>
                <a:cubicBezTo>
                  <a:pt x="0" y="340"/>
                  <a:pt x="3" y="343"/>
                  <a:pt x="7" y="343"/>
                </a:cubicBezTo>
                <a:cubicBezTo>
                  <a:pt x="12" y="343"/>
                  <a:pt x="15" y="340"/>
                  <a:pt x="15" y="336"/>
                </a:cubicBezTo>
                <a:cubicBezTo>
                  <a:pt x="15" y="333"/>
                  <a:pt x="12" y="329"/>
                  <a:pt x="7" y="329"/>
                </a:cubicBezTo>
                <a:close/>
                <a:moveTo>
                  <a:pt x="52" y="310"/>
                </a:moveTo>
                <a:cubicBezTo>
                  <a:pt x="48" y="310"/>
                  <a:pt x="44" y="313"/>
                  <a:pt x="44" y="317"/>
                </a:cubicBezTo>
                <a:cubicBezTo>
                  <a:pt x="44" y="321"/>
                  <a:pt x="48" y="324"/>
                  <a:pt x="52" y="324"/>
                </a:cubicBezTo>
                <a:cubicBezTo>
                  <a:pt x="56" y="324"/>
                  <a:pt x="60" y="321"/>
                  <a:pt x="60" y="317"/>
                </a:cubicBezTo>
                <a:cubicBezTo>
                  <a:pt x="60" y="313"/>
                  <a:pt x="56" y="310"/>
                  <a:pt x="52" y="310"/>
                </a:cubicBezTo>
                <a:close/>
                <a:moveTo>
                  <a:pt x="29" y="329"/>
                </a:moveTo>
                <a:cubicBezTo>
                  <a:pt x="25" y="329"/>
                  <a:pt x="22" y="333"/>
                  <a:pt x="22" y="336"/>
                </a:cubicBezTo>
                <a:cubicBezTo>
                  <a:pt x="22" y="340"/>
                  <a:pt x="25" y="343"/>
                  <a:pt x="29" y="343"/>
                </a:cubicBezTo>
                <a:cubicBezTo>
                  <a:pt x="34" y="343"/>
                  <a:pt x="37" y="340"/>
                  <a:pt x="37" y="336"/>
                </a:cubicBezTo>
                <a:cubicBezTo>
                  <a:pt x="37" y="333"/>
                  <a:pt x="34" y="329"/>
                  <a:pt x="29" y="329"/>
                </a:cubicBezTo>
                <a:close/>
                <a:moveTo>
                  <a:pt x="74" y="290"/>
                </a:moveTo>
                <a:cubicBezTo>
                  <a:pt x="70" y="290"/>
                  <a:pt x="67" y="293"/>
                  <a:pt x="67" y="296"/>
                </a:cubicBezTo>
                <a:cubicBezTo>
                  <a:pt x="67" y="300"/>
                  <a:pt x="70" y="303"/>
                  <a:pt x="74" y="303"/>
                </a:cubicBezTo>
                <a:cubicBezTo>
                  <a:pt x="78" y="303"/>
                  <a:pt x="82" y="300"/>
                  <a:pt x="82" y="296"/>
                </a:cubicBezTo>
                <a:cubicBezTo>
                  <a:pt x="82" y="293"/>
                  <a:pt x="78" y="290"/>
                  <a:pt x="74" y="290"/>
                </a:cubicBezTo>
                <a:close/>
                <a:moveTo>
                  <a:pt x="96" y="290"/>
                </a:moveTo>
                <a:cubicBezTo>
                  <a:pt x="92" y="290"/>
                  <a:pt x="88" y="293"/>
                  <a:pt x="88" y="296"/>
                </a:cubicBezTo>
                <a:cubicBezTo>
                  <a:pt x="88" y="300"/>
                  <a:pt x="92" y="303"/>
                  <a:pt x="96" y="303"/>
                </a:cubicBezTo>
                <a:cubicBezTo>
                  <a:pt x="100" y="303"/>
                  <a:pt x="104" y="300"/>
                  <a:pt x="104" y="296"/>
                </a:cubicBezTo>
                <a:cubicBezTo>
                  <a:pt x="104" y="293"/>
                  <a:pt x="100" y="290"/>
                  <a:pt x="96" y="290"/>
                </a:cubicBezTo>
                <a:close/>
                <a:moveTo>
                  <a:pt x="118" y="290"/>
                </a:moveTo>
                <a:cubicBezTo>
                  <a:pt x="114" y="290"/>
                  <a:pt x="111" y="293"/>
                  <a:pt x="111" y="296"/>
                </a:cubicBezTo>
                <a:cubicBezTo>
                  <a:pt x="111" y="300"/>
                  <a:pt x="114" y="303"/>
                  <a:pt x="118" y="303"/>
                </a:cubicBezTo>
                <a:cubicBezTo>
                  <a:pt x="122" y="303"/>
                  <a:pt x="126" y="300"/>
                  <a:pt x="126" y="296"/>
                </a:cubicBezTo>
                <a:cubicBezTo>
                  <a:pt x="126" y="293"/>
                  <a:pt x="122" y="290"/>
                  <a:pt x="118" y="290"/>
                </a:cubicBezTo>
                <a:close/>
                <a:moveTo>
                  <a:pt x="231" y="290"/>
                </a:moveTo>
                <a:cubicBezTo>
                  <a:pt x="227" y="290"/>
                  <a:pt x="223" y="293"/>
                  <a:pt x="223" y="296"/>
                </a:cubicBezTo>
                <a:cubicBezTo>
                  <a:pt x="223" y="300"/>
                  <a:pt x="227" y="303"/>
                  <a:pt x="231" y="303"/>
                </a:cubicBezTo>
                <a:cubicBezTo>
                  <a:pt x="235" y="303"/>
                  <a:pt x="238" y="300"/>
                  <a:pt x="238" y="296"/>
                </a:cubicBezTo>
                <a:cubicBezTo>
                  <a:pt x="238" y="293"/>
                  <a:pt x="235" y="290"/>
                  <a:pt x="231" y="290"/>
                </a:cubicBezTo>
                <a:close/>
                <a:moveTo>
                  <a:pt x="253" y="290"/>
                </a:moveTo>
                <a:cubicBezTo>
                  <a:pt x="248" y="290"/>
                  <a:pt x="245" y="293"/>
                  <a:pt x="245" y="296"/>
                </a:cubicBezTo>
                <a:cubicBezTo>
                  <a:pt x="245" y="300"/>
                  <a:pt x="248" y="303"/>
                  <a:pt x="253" y="303"/>
                </a:cubicBezTo>
                <a:cubicBezTo>
                  <a:pt x="257" y="303"/>
                  <a:pt x="260" y="300"/>
                  <a:pt x="260" y="296"/>
                </a:cubicBezTo>
                <a:cubicBezTo>
                  <a:pt x="260" y="293"/>
                  <a:pt x="257" y="290"/>
                  <a:pt x="253" y="290"/>
                </a:cubicBezTo>
                <a:close/>
                <a:moveTo>
                  <a:pt x="275" y="290"/>
                </a:moveTo>
                <a:cubicBezTo>
                  <a:pt x="270" y="290"/>
                  <a:pt x="267" y="293"/>
                  <a:pt x="267" y="296"/>
                </a:cubicBezTo>
                <a:cubicBezTo>
                  <a:pt x="267" y="300"/>
                  <a:pt x="270" y="303"/>
                  <a:pt x="275" y="303"/>
                </a:cubicBezTo>
                <a:cubicBezTo>
                  <a:pt x="279" y="303"/>
                  <a:pt x="282" y="300"/>
                  <a:pt x="282" y="296"/>
                </a:cubicBezTo>
                <a:cubicBezTo>
                  <a:pt x="282" y="293"/>
                  <a:pt x="279" y="290"/>
                  <a:pt x="275" y="290"/>
                </a:cubicBezTo>
                <a:close/>
                <a:moveTo>
                  <a:pt x="275" y="309"/>
                </a:moveTo>
                <a:cubicBezTo>
                  <a:pt x="270" y="309"/>
                  <a:pt x="267" y="312"/>
                  <a:pt x="267" y="316"/>
                </a:cubicBezTo>
                <a:cubicBezTo>
                  <a:pt x="267" y="320"/>
                  <a:pt x="270" y="323"/>
                  <a:pt x="275" y="323"/>
                </a:cubicBezTo>
                <a:cubicBezTo>
                  <a:pt x="279" y="323"/>
                  <a:pt x="282" y="320"/>
                  <a:pt x="282" y="316"/>
                </a:cubicBezTo>
                <a:cubicBezTo>
                  <a:pt x="282" y="312"/>
                  <a:pt x="279" y="309"/>
                  <a:pt x="275" y="309"/>
                </a:cubicBezTo>
                <a:close/>
                <a:moveTo>
                  <a:pt x="275" y="329"/>
                </a:moveTo>
                <a:cubicBezTo>
                  <a:pt x="270" y="329"/>
                  <a:pt x="267" y="332"/>
                  <a:pt x="267" y="335"/>
                </a:cubicBezTo>
                <a:cubicBezTo>
                  <a:pt x="267" y="339"/>
                  <a:pt x="270" y="342"/>
                  <a:pt x="275" y="342"/>
                </a:cubicBezTo>
                <a:cubicBezTo>
                  <a:pt x="279" y="342"/>
                  <a:pt x="282" y="339"/>
                  <a:pt x="282" y="335"/>
                </a:cubicBezTo>
                <a:cubicBezTo>
                  <a:pt x="282" y="332"/>
                  <a:pt x="279" y="329"/>
                  <a:pt x="275" y="329"/>
                </a:cubicBezTo>
                <a:close/>
                <a:moveTo>
                  <a:pt x="297" y="290"/>
                </a:moveTo>
                <a:cubicBezTo>
                  <a:pt x="292" y="290"/>
                  <a:pt x="289" y="293"/>
                  <a:pt x="289" y="296"/>
                </a:cubicBezTo>
                <a:cubicBezTo>
                  <a:pt x="289" y="300"/>
                  <a:pt x="292" y="303"/>
                  <a:pt x="297" y="303"/>
                </a:cubicBezTo>
                <a:cubicBezTo>
                  <a:pt x="301" y="303"/>
                  <a:pt x="304" y="300"/>
                  <a:pt x="304" y="296"/>
                </a:cubicBezTo>
                <a:cubicBezTo>
                  <a:pt x="304" y="293"/>
                  <a:pt x="301" y="290"/>
                  <a:pt x="297" y="290"/>
                </a:cubicBezTo>
                <a:close/>
                <a:moveTo>
                  <a:pt x="320" y="290"/>
                </a:moveTo>
                <a:cubicBezTo>
                  <a:pt x="315" y="290"/>
                  <a:pt x="312" y="293"/>
                  <a:pt x="312" y="296"/>
                </a:cubicBezTo>
                <a:cubicBezTo>
                  <a:pt x="312" y="300"/>
                  <a:pt x="315" y="303"/>
                  <a:pt x="320" y="303"/>
                </a:cubicBezTo>
                <a:cubicBezTo>
                  <a:pt x="324" y="303"/>
                  <a:pt x="327" y="300"/>
                  <a:pt x="327" y="296"/>
                </a:cubicBezTo>
                <a:cubicBezTo>
                  <a:pt x="327" y="293"/>
                  <a:pt x="324" y="290"/>
                  <a:pt x="320" y="290"/>
                </a:cubicBezTo>
                <a:close/>
                <a:moveTo>
                  <a:pt x="297" y="309"/>
                </a:moveTo>
                <a:cubicBezTo>
                  <a:pt x="292" y="309"/>
                  <a:pt x="289" y="312"/>
                  <a:pt x="289" y="316"/>
                </a:cubicBezTo>
                <a:cubicBezTo>
                  <a:pt x="289" y="320"/>
                  <a:pt x="292" y="323"/>
                  <a:pt x="297" y="323"/>
                </a:cubicBezTo>
                <a:cubicBezTo>
                  <a:pt x="301" y="323"/>
                  <a:pt x="304" y="320"/>
                  <a:pt x="304" y="316"/>
                </a:cubicBezTo>
                <a:cubicBezTo>
                  <a:pt x="304" y="312"/>
                  <a:pt x="301" y="309"/>
                  <a:pt x="297" y="309"/>
                </a:cubicBezTo>
                <a:close/>
                <a:moveTo>
                  <a:pt x="320" y="309"/>
                </a:moveTo>
                <a:cubicBezTo>
                  <a:pt x="315" y="309"/>
                  <a:pt x="312" y="312"/>
                  <a:pt x="312" y="316"/>
                </a:cubicBezTo>
                <a:cubicBezTo>
                  <a:pt x="312" y="320"/>
                  <a:pt x="315" y="323"/>
                  <a:pt x="320" y="323"/>
                </a:cubicBezTo>
                <a:cubicBezTo>
                  <a:pt x="324" y="323"/>
                  <a:pt x="327" y="320"/>
                  <a:pt x="327" y="316"/>
                </a:cubicBezTo>
                <a:cubicBezTo>
                  <a:pt x="327" y="312"/>
                  <a:pt x="324" y="309"/>
                  <a:pt x="320" y="309"/>
                </a:cubicBezTo>
                <a:close/>
                <a:moveTo>
                  <a:pt x="297" y="329"/>
                </a:moveTo>
                <a:cubicBezTo>
                  <a:pt x="292" y="329"/>
                  <a:pt x="289" y="332"/>
                  <a:pt x="289" y="335"/>
                </a:cubicBezTo>
                <a:cubicBezTo>
                  <a:pt x="289" y="339"/>
                  <a:pt x="292" y="342"/>
                  <a:pt x="297" y="342"/>
                </a:cubicBezTo>
                <a:cubicBezTo>
                  <a:pt x="301" y="342"/>
                  <a:pt x="304" y="339"/>
                  <a:pt x="304" y="335"/>
                </a:cubicBezTo>
                <a:cubicBezTo>
                  <a:pt x="304" y="332"/>
                  <a:pt x="301" y="329"/>
                  <a:pt x="297" y="329"/>
                </a:cubicBezTo>
                <a:close/>
                <a:moveTo>
                  <a:pt x="320" y="329"/>
                </a:moveTo>
                <a:cubicBezTo>
                  <a:pt x="315" y="329"/>
                  <a:pt x="312" y="332"/>
                  <a:pt x="312" y="335"/>
                </a:cubicBezTo>
                <a:cubicBezTo>
                  <a:pt x="312" y="339"/>
                  <a:pt x="315" y="342"/>
                  <a:pt x="320" y="342"/>
                </a:cubicBezTo>
                <a:cubicBezTo>
                  <a:pt x="324" y="342"/>
                  <a:pt x="327" y="339"/>
                  <a:pt x="327" y="335"/>
                </a:cubicBezTo>
                <a:cubicBezTo>
                  <a:pt x="327" y="332"/>
                  <a:pt x="324" y="329"/>
                  <a:pt x="320" y="329"/>
                </a:cubicBezTo>
                <a:close/>
                <a:moveTo>
                  <a:pt x="297" y="348"/>
                </a:moveTo>
                <a:cubicBezTo>
                  <a:pt x="292" y="348"/>
                  <a:pt x="289" y="351"/>
                  <a:pt x="289" y="355"/>
                </a:cubicBezTo>
                <a:cubicBezTo>
                  <a:pt x="289" y="359"/>
                  <a:pt x="292" y="362"/>
                  <a:pt x="297" y="362"/>
                </a:cubicBezTo>
                <a:cubicBezTo>
                  <a:pt x="301" y="362"/>
                  <a:pt x="304" y="359"/>
                  <a:pt x="304" y="355"/>
                </a:cubicBezTo>
                <a:cubicBezTo>
                  <a:pt x="304" y="351"/>
                  <a:pt x="301" y="348"/>
                  <a:pt x="297" y="348"/>
                </a:cubicBezTo>
                <a:close/>
                <a:moveTo>
                  <a:pt x="320" y="348"/>
                </a:moveTo>
                <a:cubicBezTo>
                  <a:pt x="315" y="348"/>
                  <a:pt x="312" y="351"/>
                  <a:pt x="312" y="355"/>
                </a:cubicBezTo>
                <a:cubicBezTo>
                  <a:pt x="312" y="359"/>
                  <a:pt x="315" y="362"/>
                  <a:pt x="320" y="362"/>
                </a:cubicBezTo>
                <a:cubicBezTo>
                  <a:pt x="324" y="362"/>
                  <a:pt x="327" y="359"/>
                  <a:pt x="327" y="355"/>
                </a:cubicBezTo>
                <a:cubicBezTo>
                  <a:pt x="327" y="351"/>
                  <a:pt x="324" y="348"/>
                  <a:pt x="320" y="348"/>
                </a:cubicBezTo>
                <a:close/>
                <a:moveTo>
                  <a:pt x="320" y="368"/>
                </a:moveTo>
                <a:cubicBezTo>
                  <a:pt x="315" y="368"/>
                  <a:pt x="312" y="371"/>
                  <a:pt x="312" y="374"/>
                </a:cubicBezTo>
                <a:cubicBezTo>
                  <a:pt x="312" y="378"/>
                  <a:pt x="315" y="381"/>
                  <a:pt x="320" y="381"/>
                </a:cubicBezTo>
                <a:cubicBezTo>
                  <a:pt x="324" y="381"/>
                  <a:pt x="327" y="378"/>
                  <a:pt x="327" y="374"/>
                </a:cubicBezTo>
                <a:cubicBezTo>
                  <a:pt x="327" y="371"/>
                  <a:pt x="324" y="368"/>
                  <a:pt x="320" y="368"/>
                </a:cubicBezTo>
                <a:close/>
                <a:moveTo>
                  <a:pt x="320" y="406"/>
                </a:moveTo>
                <a:cubicBezTo>
                  <a:pt x="315" y="406"/>
                  <a:pt x="312" y="409"/>
                  <a:pt x="312" y="413"/>
                </a:cubicBezTo>
                <a:cubicBezTo>
                  <a:pt x="312" y="416"/>
                  <a:pt x="315" y="419"/>
                  <a:pt x="320" y="419"/>
                </a:cubicBezTo>
                <a:cubicBezTo>
                  <a:pt x="324" y="419"/>
                  <a:pt x="327" y="416"/>
                  <a:pt x="327" y="413"/>
                </a:cubicBezTo>
                <a:cubicBezTo>
                  <a:pt x="327" y="409"/>
                  <a:pt x="324" y="406"/>
                  <a:pt x="320" y="406"/>
                </a:cubicBezTo>
                <a:close/>
                <a:moveTo>
                  <a:pt x="320" y="425"/>
                </a:moveTo>
                <a:cubicBezTo>
                  <a:pt x="315" y="425"/>
                  <a:pt x="312" y="428"/>
                  <a:pt x="312" y="432"/>
                </a:cubicBezTo>
                <a:cubicBezTo>
                  <a:pt x="312" y="435"/>
                  <a:pt x="315" y="438"/>
                  <a:pt x="320" y="438"/>
                </a:cubicBezTo>
                <a:cubicBezTo>
                  <a:pt x="324" y="438"/>
                  <a:pt x="327" y="435"/>
                  <a:pt x="327" y="432"/>
                </a:cubicBezTo>
                <a:cubicBezTo>
                  <a:pt x="327" y="428"/>
                  <a:pt x="324" y="425"/>
                  <a:pt x="320" y="425"/>
                </a:cubicBezTo>
                <a:close/>
                <a:moveTo>
                  <a:pt x="320" y="446"/>
                </a:moveTo>
                <a:cubicBezTo>
                  <a:pt x="315" y="446"/>
                  <a:pt x="312" y="448"/>
                  <a:pt x="312" y="452"/>
                </a:cubicBezTo>
                <a:cubicBezTo>
                  <a:pt x="312" y="455"/>
                  <a:pt x="315" y="458"/>
                  <a:pt x="320" y="458"/>
                </a:cubicBezTo>
                <a:cubicBezTo>
                  <a:pt x="324" y="458"/>
                  <a:pt x="327" y="455"/>
                  <a:pt x="327" y="452"/>
                </a:cubicBezTo>
                <a:cubicBezTo>
                  <a:pt x="327" y="448"/>
                  <a:pt x="324" y="446"/>
                  <a:pt x="320" y="446"/>
                </a:cubicBezTo>
                <a:close/>
                <a:moveTo>
                  <a:pt x="320" y="464"/>
                </a:moveTo>
                <a:cubicBezTo>
                  <a:pt x="315" y="464"/>
                  <a:pt x="312" y="467"/>
                  <a:pt x="312" y="471"/>
                </a:cubicBezTo>
                <a:cubicBezTo>
                  <a:pt x="312" y="475"/>
                  <a:pt x="315" y="478"/>
                  <a:pt x="320" y="478"/>
                </a:cubicBezTo>
                <a:cubicBezTo>
                  <a:pt x="324" y="478"/>
                  <a:pt x="327" y="475"/>
                  <a:pt x="327" y="471"/>
                </a:cubicBezTo>
                <a:cubicBezTo>
                  <a:pt x="327" y="467"/>
                  <a:pt x="324" y="464"/>
                  <a:pt x="320" y="464"/>
                </a:cubicBezTo>
                <a:close/>
                <a:moveTo>
                  <a:pt x="341" y="290"/>
                </a:moveTo>
                <a:cubicBezTo>
                  <a:pt x="337" y="290"/>
                  <a:pt x="334" y="293"/>
                  <a:pt x="334" y="296"/>
                </a:cubicBezTo>
                <a:cubicBezTo>
                  <a:pt x="334" y="300"/>
                  <a:pt x="337" y="303"/>
                  <a:pt x="341" y="303"/>
                </a:cubicBezTo>
                <a:cubicBezTo>
                  <a:pt x="346" y="303"/>
                  <a:pt x="349" y="300"/>
                  <a:pt x="349" y="296"/>
                </a:cubicBezTo>
                <a:cubicBezTo>
                  <a:pt x="349" y="293"/>
                  <a:pt x="346" y="290"/>
                  <a:pt x="341" y="290"/>
                </a:cubicBezTo>
                <a:close/>
                <a:moveTo>
                  <a:pt x="364" y="290"/>
                </a:moveTo>
                <a:cubicBezTo>
                  <a:pt x="359" y="290"/>
                  <a:pt x="356" y="293"/>
                  <a:pt x="356" y="296"/>
                </a:cubicBezTo>
                <a:cubicBezTo>
                  <a:pt x="356" y="300"/>
                  <a:pt x="359" y="303"/>
                  <a:pt x="364" y="303"/>
                </a:cubicBezTo>
                <a:cubicBezTo>
                  <a:pt x="368" y="303"/>
                  <a:pt x="371" y="300"/>
                  <a:pt x="371" y="296"/>
                </a:cubicBezTo>
                <a:cubicBezTo>
                  <a:pt x="371" y="293"/>
                  <a:pt x="368" y="290"/>
                  <a:pt x="364" y="290"/>
                </a:cubicBezTo>
                <a:close/>
                <a:moveTo>
                  <a:pt x="341" y="309"/>
                </a:moveTo>
                <a:cubicBezTo>
                  <a:pt x="337" y="309"/>
                  <a:pt x="334" y="312"/>
                  <a:pt x="334" y="316"/>
                </a:cubicBezTo>
                <a:cubicBezTo>
                  <a:pt x="334" y="320"/>
                  <a:pt x="337" y="323"/>
                  <a:pt x="341" y="323"/>
                </a:cubicBezTo>
                <a:cubicBezTo>
                  <a:pt x="346" y="323"/>
                  <a:pt x="349" y="320"/>
                  <a:pt x="349" y="316"/>
                </a:cubicBezTo>
                <a:cubicBezTo>
                  <a:pt x="349" y="312"/>
                  <a:pt x="346" y="309"/>
                  <a:pt x="341" y="309"/>
                </a:cubicBezTo>
                <a:close/>
                <a:moveTo>
                  <a:pt x="364" y="309"/>
                </a:moveTo>
                <a:cubicBezTo>
                  <a:pt x="359" y="309"/>
                  <a:pt x="356" y="312"/>
                  <a:pt x="356" y="316"/>
                </a:cubicBezTo>
                <a:cubicBezTo>
                  <a:pt x="356" y="320"/>
                  <a:pt x="359" y="323"/>
                  <a:pt x="364" y="323"/>
                </a:cubicBezTo>
                <a:cubicBezTo>
                  <a:pt x="368" y="323"/>
                  <a:pt x="371" y="320"/>
                  <a:pt x="371" y="316"/>
                </a:cubicBezTo>
                <a:cubicBezTo>
                  <a:pt x="371" y="312"/>
                  <a:pt x="368" y="309"/>
                  <a:pt x="364" y="309"/>
                </a:cubicBezTo>
                <a:close/>
                <a:moveTo>
                  <a:pt x="341" y="329"/>
                </a:moveTo>
                <a:cubicBezTo>
                  <a:pt x="337" y="329"/>
                  <a:pt x="334" y="332"/>
                  <a:pt x="334" y="335"/>
                </a:cubicBezTo>
                <a:cubicBezTo>
                  <a:pt x="334" y="339"/>
                  <a:pt x="337" y="342"/>
                  <a:pt x="341" y="342"/>
                </a:cubicBezTo>
                <a:cubicBezTo>
                  <a:pt x="346" y="342"/>
                  <a:pt x="349" y="339"/>
                  <a:pt x="349" y="335"/>
                </a:cubicBezTo>
                <a:cubicBezTo>
                  <a:pt x="349" y="332"/>
                  <a:pt x="346" y="329"/>
                  <a:pt x="341" y="329"/>
                </a:cubicBezTo>
                <a:close/>
                <a:moveTo>
                  <a:pt x="364" y="329"/>
                </a:moveTo>
                <a:cubicBezTo>
                  <a:pt x="359" y="329"/>
                  <a:pt x="356" y="332"/>
                  <a:pt x="356" y="335"/>
                </a:cubicBezTo>
                <a:cubicBezTo>
                  <a:pt x="356" y="339"/>
                  <a:pt x="359" y="342"/>
                  <a:pt x="364" y="342"/>
                </a:cubicBezTo>
                <a:cubicBezTo>
                  <a:pt x="368" y="342"/>
                  <a:pt x="371" y="339"/>
                  <a:pt x="371" y="335"/>
                </a:cubicBezTo>
                <a:cubicBezTo>
                  <a:pt x="371" y="332"/>
                  <a:pt x="368" y="329"/>
                  <a:pt x="364" y="329"/>
                </a:cubicBezTo>
                <a:close/>
                <a:moveTo>
                  <a:pt x="341" y="348"/>
                </a:moveTo>
                <a:cubicBezTo>
                  <a:pt x="337" y="348"/>
                  <a:pt x="334" y="351"/>
                  <a:pt x="334" y="355"/>
                </a:cubicBezTo>
                <a:cubicBezTo>
                  <a:pt x="334" y="359"/>
                  <a:pt x="337" y="362"/>
                  <a:pt x="341" y="362"/>
                </a:cubicBezTo>
                <a:cubicBezTo>
                  <a:pt x="346" y="362"/>
                  <a:pt x="349" y="359"/>
                  <a:pt x="349" y="355"/>
                </a:cubicBezTo>
                <a:cubicBezTo>
                  <a:pt x="349" y="351"/>
                  <a:pt x="346" y="348"/>
                  <a:pt x="341" y="348"/>
                </a:cubicBezTo>
                <a:close/>
                <a:moveTo>
                  <a:pt x="364" y="348"/>
                </a:moveTo>
                <a:cubicBezTo>
                  <a:pt x="359" y="348"/>
                  <a:pt x="356" y="351"/>
                  <a:pt x="356" y="355"/>
                </a:cubicBezTo>
                <a:cubicBezTo>
                  <a:pt x="356" y="359"/>
                  <a:pt x="359" y="362"/>
                  <a:pt x="364" y="362"/>
                </a:cubicBezTo>
                <a:cubicBezTo>
                  <a:pt x="368" y="362"/>
                  <a:pt x="371" y="359"/>
                  <a:pt x="371" y="355"/>
                </a:cubicBezTo>
                <a:cubicBezTo>
                  <a:pt x="371" y="351"/>
                  <a:pt x="368" y="348"/>
                  <a:pt x="364" y="348"/>
                </a:cubicBezTo>
                <a:close/>
                <a:moveTo>
                  <a:pt x="341" y="368"/>
                </a:moveTo>
                <a:cubicBezTo>
                  <a:pt x="337" y="368"/>
                  <a:pt x="334" y="371"/>
                  <a:pt x="334" y="374"/>
                </a:cubicBezTo>
                <a:cubicBezTo>
                  <a:pt x="334" y="378"/>
                  <a:pt x="337" y="381"/>
                  <a:pt x="341" y="381"/>
                </a:cubicBezTo>
                <a:cubicBezTo>
                  <a:pt x="346" y="381"/>
                  <a:pt x="349" y="378"/>
                  <a:pt x="349" y="374"/>
                </a:cubicBezTo>
                <a:cubicBezTo>
                  <a:pt x="349" y="371"/>
                  <a:pt x="346" y="368"/>
                  <a:pt x="341" y="368"/>
                </a:cubicBezTo>
                <a:close/>
                <a:moveTo>
                  <a:pt x="364" y="368"/>
                </a:moveTo>
                <a:cubicBezTo>
                  <a:pt x="359" y="368"/>
                  <a:pt x="356" y="371"/>
                  <a:pt x="356" y="374"/>
                </a:cubicBezTo>
                <a:cubicBezTo>
                  <a:pt x="356" y="378"/>
                  <a:pt x="359" y="381"/>
                  <a:pt x="364" y="381"/>
                </a:cubicBezTo>
                <a:cubicBezTo>
                  <a:pt x="368" y="381"/>
                  <a:pt x="371" y="378"/>
                  <a:pt x="371" y="374"/>
                </a:cubicBezTo>
                <a:cubicBezTo>
                  <a:pt x="371" y="371"/>
                  <a:pt x="368" y="368"/>
                  <a:pt x="364" y="368"/>
                </a:cubicBezTo>
                <a:close/>
                <a:moveTo>
                  <a:pt x="341" y="387"/>
                </a:moveTo>
                <a:cubicBezTo>
                  <a:pt x="337" y="387"/>
                  <a:pt x="334" y="390"/>
                  <a:pt x="334" y="393"/>
                </a:cubicBezTo>
                <a:cubicBezTo>
                  <a:pt x="334" y="397"/>
                  <a:pt x="337" y="400"/>
                  <a:pt x="341" y="400"/>
                </a:cubicBezTo>
                <a:cubicBezTo>
                  <a:pt x="346" y="400"/>
                  <a:pt x="349" y="397"/>
                  <a:pt x="349" y="393"/>
                </a:cubicBezTo>
                <a:cubicBezTo>
                  <a:pt x="349" y="390"/>
                  <a:pt x="346" y="387"/>
                  <a:pt x="341" y="387"/>
                </a:cubicBezTo>
                <a:close/>
                <a:moveTo>
                  <a:pt x="364" y="387"/>
                </a:moveTo>
                <a:cubicBezTo>
                  <a:pt x="359" y="387"/>
                  <a:pt x="356" y="390"/>
                  <a:pt x="356" y="393"/>
                </a:cubicBezTo>
                <a:cubicBezTo>
                  <a:pt x="356" y="397"/>
                  <a:pt x="359" y="400"/>
                  <a:pt x="364" y="400"/>
                </a:cubicBezTo>
                <a:cubicBezTo>
                  <a:pt x="368" y="400"/>
                  <a:pt x="371" y="397"/>
                  <a:pt x="371" y="393"/>
                </a:cubicBezTo>
                <a:cubicBezTo>
                  <a:pt x="371" y="390"/>
                  <a:pt x="368" y="387"/>
                  <a:pt x="364" y="387"/>
                </a:cubicBezTo>
                <a:close/>
                <a:moveTo>
                  <a:pt x="341" y="406"/>
                </a:moveTo>
                <a:cubicBezTo>
                  <a:pt x="337" y="406"/>
                  <a:pt x="334" y="409"/>
                  <a:pt x="334" y="413"/>
                </a:cubicBezTo>
                <a:cubicBezTo>
                  <a:pt x="334" y="416"/>
                  <a:pt x="337" y="419"/>
                  <a:pt x="341" y="419"/>
                </a:cubicBezTo>
                <a:cubicBezTo>
                  <a:pt x="346" y="419"/>
                  <a:pt x="349" y="416"/>
                  <a:pt x="349" y="413"/>
                </a:cubicBezTo>
                <a:cubicBezTo>
                  <a:pt x="349" y="409"/>
                  <a:pt x="346" y="406"/>
                  <a:pt x="341" y="406"/>
                </a:cubicBezTo>
                <a:close/>
                <a:moveTo>
                  <a:pt x="364" y="406"/>
                </a:moveTo>
                <a:cubicBezTo>
                  <a:pt x="359" y="406"/>
                  <a:pt x="356" y="409"/>
                  <a:pt x="356" y="413"/>
                </a:cubicBezTo>
                <a:cubicBezTo>
                  <a:pt x="356" y="416"/>
                  <a:pt x="359" y="419"/>
                  <a:pt x="364" y="419"/>
                </a:cubicBezTo>
                <a:cubicBezTo>
                  <a:pt x="368" y="419"/>
                  <a:pt x="371" y="416"/>
                  <a:pt x="371" y="413"/>
                </a:cubicBezTo>
                <a:cubicBezTo>
                  <a:pt x="371" y="409"/>
                  <a:pt x="368" y="406"/>
                  <a:pt x="364" y="406"/>
                </a:cubicBezTo>
                <a:close/>
                <a:moveTo>
                  <a:pt x="341" y="425"/>
                </a:moveTo>
                <a:cubicBezTo>
                  <a:pt x="337" y="425"/>
                  <a:pt x="334" y="428"/>
                  <a:pt x="334" y="432"/>
                </a:cubicBezTo>
                <a:cubicBezTo>
                  <a:pt x="334" y="435"/>
                  <a:pt x="337" y="438"/>
                  <a:pt x="341" y="438"/>
                </a:cubicBezTo>
                <a:cubicBezTo>
                  <a:pt x="346" y="438"/>
                  <a:pt x="349" y="435"/>
                  <a:pt x="349" y="432"/>
                </a:cubicBezTo>
                <a:cubicBezTo>
                  <a:pt x="349" y="428"/>
                  <a:pt x="346" y="425"/>
                  <a:pt x="341" y="425"/>
                </a:cubicBezTo>
                <a:close/>
                <a:moveTo>
                  <a:pt x="364" y="425"/>
                </a:moveTo>
                <a:cubicBezTo>
                  <a:pt x="359" y="425"/>
                  <a:pt x="356" y="428"/>
                  <a:pt x="356" y="432"/>
                </a:cubicBezTo>
                <a:cubicBezTo>
                  <a:pt x="356" y="435"/>
                  <a:pt x="359" y="438"/>
                  <a:pt x="364" y="438"/>
                </a:cubicBezTo>
                <a:cubicBezTo>
                  <a:pt x="368" y="438"/>
                  <a:pt x="371" y="435"/>
                  <a:pt x="371" y="432"/>
                </a:cubicBezTo>
                <a:cubicBezTo>
                  <a:pt x="371" y="428"/>
                  <a:pt x="368" y="425"/>
                  <a:pt x="364" y="425"/>
                </a:cubicBezTo>
                <a:close/>
                <a:moveTo>
                  <a:pt x="385" y="290"/>
                </a:moveTo>
                <a:cubicBezTo>
                  <a:pt x="381" y="290"/>
                  <a:pt x="378" y="293"/>
                  <a:pt x="378" y="296"/>
                </a:cubicBezTo>
                <a:cubicBezTo>
                  <a:pt x="378" y="300"/>
                  <a:pt x="381" y="303"/>
                  <a:pt x="385" y="303"/>
                </a:cubicBezTo>
                <a:cubicBezTo>
                  <a:pt x="389" y="303"/>
                  <a:pt x="393" y="300"/>
                  <a:pt x="393" y="296"/>
                </a:cubicBezTo>
                <a:cubicBezTo>
                  <a:pt x="393" y="293"/>
                  <a:pt x="389" y="290"/>
                  <a:pt x="385" y="290"/>
                </a:cubicBezTo>
                <a:close/>
                <a:moveTo>
                  <a:pt x="408" y="290"/>
                </a:moveTo>
                <a:cubicBezTo>
                  <a:pt x="404" y="290"/>
                  <a:pt x="401" y="293"/>
                  <a:pt x="401" y="296"/>
                </a:cubicBezTo>
                <a:cubicBezTo>
                  <a:pt x="401" y="300"/>
                  <a:pt x="404" y="303"/>
                  <a:pt x="408" y="303"/>
                </a:cubicBezTo>
                <a:cubicBezTo>
                  <a:pt x="413" y="303"/>
                  <a:pt x="416" y="300"/>
                  <a:pt x="416" y="296"/>
                </a:cubicBezTo>
                <a:cubicBezTo>
                  <a:pt x="416" y="293"/>
                  <a:pt x="413" y="290"/>
                  <a:pt x="408" y="290"/>
                </a:cubicBezTo>
                <a:close/>
                <a:moveTo>
                  <a:pt x="385" y="309"/>
                </a:moveTo>
                <a:cubicBezTo>
                  <a:pt x="381" y="309"/>
                  <a:pt x="378" y="312"/>
                  <a:pt x="378" y="316"/>
                </a:cubicBezTo>
                <a:cubicBezTo>
                  <a:pt x="378" y="320"/>
                  <a:pt x="381" y="323"/>
                  <a:pt x="385" y="323"/>
                </a:cubicBezTo>
                <a:cubicBezTo>
                  <a:pt x="389" y="323"/>
                  <a:pt x="393" y="320"/>
                  <a:pt x="393" y="316"/>
                </a:cubicBezTo>
                <a:cubicBezTo>
                  <a:pt x="393" y="312"/>
                  <a:pt x="389" y="309"/>
                  <a:pt x="385" y="309"/>
                </a:cubicBezTo>
                <a:close/>
                <a:moveTo>
                  <a:pt x="408" y="309"/>
                </a:moveTo>
                <a:cubicBezTo>
                  <a:pt x="404" y="309"/>
                  <a:pt x="401" y="312"/>
                  <a:pt x="401" y="316"/>
                </a:cubicBezTo>
                <a:cubicBezTo>
                  <a:pt x="401" y="320"/>
                  <a:pt x="404" y="323"/>
                  <a:pt x="408" y="323"/>
                </a:cubicBezTo>
                <a:cubicBezTo>
                  <a:pt x="413" y="323"/>
                  <a:pt x="416" y="320"/>
                  <a:pt x="416" y="316"/>
                </a:cubicBezTo>
                <a:cubicBezTo>
                  <a:pt x="416" y="312"/>
                  <a:pt x="413" y="309"/>
                  <a:pt x="408" y="309"/>
                </a:cubicBezTo>
                <a:close/>
                <a:moveTo>
                  <a:pt x="385" y="329"/>
                </a:moveTo>
                <a:cubicBezTo>
                  <a:pt x="381" y="329"/>
                  <a:pt x="378" y="332"/>
                  <a:pt x="378" y="335"/>
                </a:cubicBezTo>
                <a:cubicBezTo>
                  <a:pt x="378" y="339"/>
                  <a:pt x="381" y="342"/>
                  <a:pt x="385" y="342"/>
                </a:cubicBezTo>
                <a:cubicBezTo>
                  <a:pt x="389" y="342"/>
                  <a:pt x="393" y="339"/>
                  <a:pt x="393" y="335"/>
                </a:cubicBezTo>
                <a:cubicBezTo>
                  <a:pt x="393" y="332"/>
                  <a:pt x="389" y="329"/>
                  <a:pt x="385" y="329"/>
                </a:cubicBezTo>
                <a:close/>
                <a:moveTo>
                  <a:pt x="408" y="329"/>
                </a:moveTo>
                <a:cubicBezTo>
                  <a:pt x="404" y="329"/>
                  <a:pt x="401" y="332"/>
                  <a:pt x="401" y="335"/>
                </a:cubicBezTo>
                <a:cubicBezTo>
                  <a:pt x="401" y="339"/>
                  <a:pt x="404" y="342"/>
                  <a:pt x="408" y="342"/>
                </a:cubicBezTo>
                <a:cubicBezTo>
                  <a:pt x="413" y="342"/>
                  <a:pt x="416" y="339"/>
                  <a:pt x="416" y="335"/>
                </a:cubicBezTo>
                <a:cubicBezTo>
                  <a:pt x="416" y="332"/>
                  <a:pt x="413" y="329"/>
                  <a:pt x="408" y="329"/>
                </a:cubicBezTo>
                <a:close/>
                <a:moveTo>
                  <a:pt x="385" y="348"/>
                </a:moveTo>
                <a:cubicBezTo>
                  <a:pt x="381" y="348"/>
                  <a:pt x="378" y="351"/>
                  <a:pt x="378" y="355"/>
                </a:cubicBezTo>
                <a:cubicBezTo>
                  <a:pt x="378" y="359"/>
                  <a:pt x="381" y="362"/>
                  <a:pt x="385" y="362"/>
                </a:cubicBezTo>
                <a:cubicBezTo>
                  <a:pt x="389" y="362"/>
                  <a:pt x="393" y="359"/>
                  <a:pt x="393" y="355"/>
                </a:cubicBezTo>
                <a:cubicBezTo>
                  <a:pt x="393" y="351"/>
                  <a:pt x="389" y="348"/>
                  <a:pt x="385" y="348"/>
                </a:cubicBezTo>
                <a:close/>
                <a:moveTo>
                  <a:pt x="408" y="348"/>
                </a:moveTo>
                <a:cubicBezTo>
                  <a:pt x="404" y="348"/>
                  <a:pt x="401" y="351"/>
                  <a:pt x="401" y="355"/>
                </a:cubicBezTo>
                <a:cubicBezTo>
                  <a:pt x="401" y="359"/>
                  <a:pt x="404" y="362"/>
                  <a:pt x="408" y="362"/>
                </a:cubicBezTo>
                <a:cubicBezTo>
                  <a:pt x="413" y="362"/>
                  <a:pt x="416" y="359"/>
                  <a:pt x="416" y="355"/>
                </a:cubicBezTo>
                <a:cubicBezTo>
                  <a:pt x="416" y="351"/>
                  <a:pt x="413" y="348"/>
                  <a:pt x="408" y="348"/>
                </a:cubicBezTo>
                <a:close/>
                <a:moveTo>
                  <a:pt x="385" y="368"/>
                </a:moveTo>
                <a:cubicBezTo>
                  <a:pt x="381" y="368"/>
                  <a:pt x="378" y="371"/>
                  <a:pt x="378" y="374"/>
                </a:cubicBezTo>
                <a:cubicBezTo>
                  <a:pt x="378" y="378"/>
                  <a:pt x="381" y="381"/>
                  <a:pt x="385" y="381"/>
                </a:cubicBezTo>
                <a:cubicBezTo>
                  <a:pt x="389" y="381"/>
                  <a:pt x="393" y="378"/>
                  <a:pt x="393" y="374"/>
                </a:cubicBezTo>
                <a:cubicBezTo>
                  <a:pt x="393" y="371"/>
                  <a:pt x="389" y="368"/>
                  <a:pt x="385" y="368"/>
                </a:cubicBezTo>
                <a:close/>
                <a:moveTo>
                  <a:pt x="408" y="368"/>
                </a:moveTo>
                <a:cubicBezTo>
                  <a:pt x="404" y="368"/>
                  <a:pt x="401" y="371"/>
                  <a:pt x="401" y="374"/>
                </a:cubicBezTo>
                <a:cubicBezTo>
                  <a:pt x="401" y="378"/>
                  <a:pt x="404" y="381"/>
                  <a:pt x="408" y="381"/>
                </a:cubicBezTo>
                <a:cubicBezTo>
                  <a:pt x="413" y="381"/>
                  <a:pt x="416" y="378"/>
                  <a:pt x="416" y="374"/>
                </a:cubicBezTo>
                <a:cubicBezTo>
                  <a:pt x="416" y="371"/>
                  <a:pt x="413" y="368"/>
                  <a:pt x="408" y="368"/>
                </a:cubicBezTo>
                <a:close/>
                <a:moveTo>
                  <a:pt x="385" y="387"/>
                </a:moveTo>
                <a:cubicBezTo>
                  <a:pt x="381" y="387"/>
                  <a:pt x="378" y="390"/>
                  <a:pt x="378" y="393"/>
                </a:cubicBezTo>
                <a:cubicBezTo>
                  <a:pt x="378" y="397"/>
                  <a:pt x="381" y="400"/>
                  <a:pt x="385" y="400"/>
                </a:cubicBezTo>
                <a:cubicBezTo>
                  <a:pt x="389" y="400"/>
                  <a:pt x="393" y="397"/>
                  <a:pt x="393" y="393"/>
                </a:cubicBezTo>
                <a:cubicBezTo>
                  <a:pt x="393" y="390"/>
                  <a:pt x="389" y="387"/>
                  <a:pt x="385" y="387"/>
                </a:cubicBezTo>
                <a:close/>
                <a:moveTo>
                  <a:pt x="408" y="387"/>
                </a:moveTo>
                <a:cubicBezTo>
                  <a:pt x="404" y="387"/>
                  <a:pt x="401" y="390"/>
                  <a:pt x="401" y="393"/>
                </a:cubicBezTo>
                <a:cubicBezTo>
                  <a:pt x="401" y="397"/>
                  <a:pt x="404" y="400"/>
                  <a:pt x="408" y="400"/>
                </a:cubicBezTo>
                <a:cubicBezTo>
                  <a:pt x="413" y="400"/>
                  <a:pt x="416" y="397"/>
                  <a:pt x="416" y="393"/>
                </a:cubicBezTo>
                <a:cubicBezTo>
                  <a:pt x="416" y="390"/>
                  <a:pt x="413" y="387"/>
                  <a:pt x="408" y="387"/>
                </a:cubicBezTo>
                <a:close/>
                <a:moveTo>
                  <a:pt x="385" y="406"/>
                </a:moveTo>
                <a:cubicBezTo>
                  <a:pt x="381" y="406"/>
                  <a:pt x="378" y="409"/>
                  <a:pt x="378" y="413"/>
                </a:cubicBezTo>
                <a:cubicBezTo>
                  <a:pt x="378" y="416"/>
                  <a:pt x="381" y="419"/>
                  <a:pt x="385" y="419"/>
                </a:cubicBezTo>
                <a:cubicBezTo>
                  <a:pt x="389" y="419"/>
                  <a:pt x="393" y="416"/>
                  <a:pt x="393" y="413"/>
                </a:cubicBezTo>
                <a:cubicBezTo>
                  <a:pt x="393" y="409"/>
                  <a:pt x="389" y="406"/>
                  <a:pt x="385" y="406"/>
                </a:cubicBezTo>
                <a:close/>
                <a:moveTo>
                  <a:pt x="408" y="406"/>
                </a:moveTo>
                <a:cubicBezTo>
                  <a:pt x="404" y="406"/>
                  <a:pt x="401" y="409"/>
                  <a:pt x="401" y="413"/>
                </a:cubicBezTo>
                <a:cubicBezTo>
                  <a:pt x="401" y="416"/>
                  <a:pt x="404" y="419"/>
                  <a:pt x="408" y="419"/>
                </a:cubicBezTo>
                <a:cubicBezTo>
                  <a:pt x="413" y="419"/>
                  <a:pt x="416" y="416"/>
                  <a:pt x="416" y="413"/>
                </a:cubicBezTo>
                <a:cubicBezTo>
                  <a:pt x="416" y="409"/>
                  <a:pt x="413" y="406"/>
                  <a:pt x="408" y="406"/>
                </a:cubicBezTo>
                <a:close/>
                <a:moveTo>
                  <a:pt x="385" y="425"/>
                </a:moveTo>
                <a:cubicBezTo>
                  <a:pt x="381" y="425"/>
                  <a:pt x="378" y="428"/>
                  <a:pt x="378" y="432"/>
                </a:cubicBezTo>
                <a:cubicBezTo>
                  <a:pt x="378" y="435"/>
                  <a:pt x="381" y="438"/>
                  <a:pt x="385" y="438"/>
                </a:cubicBezTo>
                <a:cubicBezTo>
                  <a:pt x="389" y="438"/>
                  <a:pt x="393" y="435"/>
                  <a:pt x="393" y="432"/>
                </a:cubicBezTo>
                <a:cubicBezTo>
                  <a:pt x="393" y="428"/>
                  <a:pt x="389" y="425"/>
                  <a:pt x="385" y="425"/>
                </a:cubicBezTo>
                <a:close/>
                <a:moveTo>
                  <a:pt x="408" y="425"/>
                </a:moveTo>
                <a:cubicBezTo>
                  <a:pt x="404" y="425"/>
                  <a:pt x="401" y="428"/>
                  <a:pt x="401" y="432"/>
                </a:cubicBezTo>
                <a:cubicBezTo>
                  <a:pt x="401" y="435"/>
                  <a:pt x="404" y="438"/>
                  <a:pt x="408" y="438"/>
                </a:cubicBezTo>
                <a:cubicBezTo>
                  <a:pt x="413" y="438"/>
                  <a:pt x="416" y="435"/>
                  <a:pt x="416" y="432"/>
                </a:cubicBezTo>
                <a:cubicBezTo>
                  <a:pt x="416" y="428"/>
                  <a:pt x="413" y="425"/>
                  <a:pt x="408" y="425"/>
                </a:cubicBezTo>
                <a:close/>
                <a:moveTo>
                  <a:pt x="430" y="290"/>
                </a:moveTo>
                <a:cubicBezTo>
                  <a:pt x="426" y="290"/>
                  <a:pt x="423" y="293"/>
                  <a:pt x="423" y="296"/>
                </a:cubicBezTo>
                <a:cubicBezTo>
                  <a:pt x="423" y="300"/>
                  <a:pt x="426" y="303"/>
                  <a:pt x="430" y="303"/>
                </a:cubicBezTo>
                <a:cubicBezTo>
                  <a:pt x="434" y="303"/>
                  <a:pt x="438" y="300"/>
                  <a:pt x="438" y="296"/>
                </a:cubicBezTo>
                <a:cubicBezTo>
                  <a:pt x="438" y="293"/>
                  <a:pt x="434" y="290"/>
                  <a:pt x="430" y="290"/>
                </a:cubicBezTo>
                <a:close/>
                <a:moveTo>
                  <a:pt x="452" y="290"/>
                </a:moveTo>
                <a:cubicBezTo>
                  <a:pt x="448" y="290"/>
                  <a:pt x="445" y="293"/>
                  <a:pt x="445" y="296"/>
                </a:cubicBezTo>
                <a:cubicBezTo>
                  <a:pt x="445" y="300"/>
                  <a:pt x="448" y="303"/>
                  <a:pt x="452" y="303"/>
                </a:cubicBezTo>
                <a:cubicBezTo>
                  <a:pt x="457" y="303"/>
                  <a:pt x="460" y="300"/>
                  <a:pt x="460" y="296"/>
                </a:cubicBezTo>
                <a:cubicBezTo>
                  <a:pt x="460" y="293"/>
                  <a:pt x="457" y="290"/>
                  <a:pt x="452" y="290"/>
                </a:cubicBezTo>
                <a:close/>
                <a:moveTo>
                  <a:pt x="430" y="309"/>
                </a:moveTo>
                <a:cubicBezTo>
                  <a:pt x="426" y="309"/>
                  <a:pt x="423" y="312"/>
                  <a:pt x="423" y="316"/>
                </a:cubicBezTo>
                <a:cubicBezTo>
                  <a:pt x="423" y="320"/>
                  <a:pt x="426" y="323"/>
                  <a:pt x="430" y="323"/>
                </a:cubicBezTo>
                <a:cubicBezTo>
                  <a:pt x="434" y="323"/>
                  <a:pt x="438" y="320"/>
                  <a:pt x="438" y="316"/>
                </a:cubicBezTo>
                <a:cubicBezTo>
                  <a:pt x="438" y="312"/>
                  <a:pt x="434" y="309"/>
                  <a:pt x="430" y="309"/>
                </a:cubicBezTo>
                <a:close/>
                <a:moveTo>
                  <a:pt x="452" y="309"/>
                </a:moveTo>
                <a:cubicBezTo>
                  <a:pt x="448" y="309"/>
                  <a:pt x="445" y="312"/>
                  <a:pt x="445" y="316"/>
                </a:cubicBezTo>
                <a:cubicBezTo>
                  <a:pt x="445" y="320"/>
                  <a:pt x="448" y="323"/>
                  <a:pt x="452" y="323"/>
                </a:cubicBezTo>
                <a:cubicBezTo>
                  <a:pt x="457" y="323"/>
                  <a:pt x="460" y="320"/>
                  <a:pt x="460" y="316"/>
                </a:cubicBezTo>
                <a:cubicBezTo>
                  <a:pt x="460" y="312"/>
                  <a:pt x="457" y="309"/>
                  <a:pt x="452" y="309"/>
                </a:cubicBezTo>
                <a:close/>
                <a:moveTo>
                  <a:pt x="430" y="329"/>
                </a:moveTo>
                <a:cubicBezTo>
                  <a:pt x="426" y="329"/>
                  <a:pt x="423" y="332"/>
                  <a:pt x="423" y="335"/>
                </a:cubicBezTo>
                <a:cubicBezTo>
                  <a:pt x="423" y="339"/>
                  <a:pt x="426" y="342"/>
                  <a:pt x="430" y="342"/>
                </a:cubicBezTo>
                <a:cubicBezTo>
                  <a:pt x="434" y="342"/>
                  <a:pt x="438" y="339"/>
                  <a:pt x="438" y="335"/>
                </a:cubicBezTo>
                <a:cubicBezTo>
                  <a:pt x="438" y="332"/>
                  <a:pt x="434" y="329"/>
                  <a:pt x="430" y="329"/>
                </a:cubicBezTo>
                <a:close/>
                <a:moveTo>
                  <a:pt x="452" y="329"/>
                </a:moveTo>
                <a:cubicBezTo>
                  <a:pt x="448" y="329"/>
                  <a:pt x="445" y="332"/>
                  <a:pt x="445" y="335"/>
                </a:cubicBezTo>
                <a:cubicBezTo>
                  <a:pt x="445" y="339"/>
                  <a:pt x="448" y="342"/>
                  <a:pt x="452" y="342"/>
                </a:cubicBezTo>
                <a:cubicBezTo>
                  <a:pt x="457" y="342"/>
                  <a:pt x="460" y="339"/>
                  <a:pt x="460" y="335"/>
                </a:cubicBezTo>
                <a:cubicBezTo>
                  <a:pt x="460" y="332"/>
                  <a:pt x="457" y="329"/>
                  <a:pt x="452" y="329"/>
                </a:cubicBezTo>
                <a:close/>
                <a:moveTo>
                  <a:pt x="430" y="348"/>
                </a:moveTo>
                <a:cubicBezTo>
                  <a:pt x="426" y="348"/>
                  <a:pt x="423" y="351"/>
                  <a:pt x="423" y="355"/>
                </a:cubicBezTo>
                <a:cubicBezTo>
                  <a:pt x="423" y="359"/>
                  <a:pt x="426" y="362"/>
                  <a:pt x="430" y="362"/>
                </a:cubicBezTo>
                <a:cubicBezTo>
                  <a:pt x="434" y="362"/>
                  <a:pt x="438" y="359"/>
                  <a:pt x="438" y="355"/>
                </a:cubicBezTo>
                <a:cubicBezTo>
                  <a:pt x="438" y="351"/>
                  <a:pt x="434" y="348"/>
                  <a:pt x="430" y="348"/>
                </a:cubicBezTo>
                <a:close/>
                <a:moveTo>
                  <a:pt x="452" y="348"/>
                </a:moveTo>
                <a:cubicBezTo>
                  <a:pt x="448" y="348"/>
                  <a:pt x="445" y="351"/>
                  <a:pt x="445" y="355"/>
                </a:cubicBezTo>
                <a:cubicBezTo>
                  <a:pt x="445" y="359"/>
                  <a:pt x="448" y="362"/>
                  <a:pt x="452" y="362"/>
                </a:cubicBezTo>
                <a:cubicBezTo>
                  <a:pt x="457" y="362"/>
                  <a:pt x="460" y="359"/>
                  <a:pt x="460" y="355"/>
                </a:cubicBezTo>
                <a:cubicBezTo>
                  <a:pt x="460" y="351"/>
                  <a:pt x="457" y="348"/>
                  <a:pt x="452" y="348"/>
                </a:cubicBezTo>
                <a:close/>
                <a:moveTo>
                  <a:pt x="430" y="368"/>
                </a:moveTo>
                <a:cubicBezTo>
                  <a:pt x="426" y="368"/>
                  <a:pt x="423" y="371"/>
                  <a:pt x="423" y="374"/>
                </a:cubicBezTo>
                <a:cubicBezTo>
                  <a:pt x="423" y="378"/>
                  <a:pt x="426" y="381"/>
                  <a:pt x="430" y="381"/>
                </a:cubicBezTo>
                <a:cubicBezTo>
                  <a:pt x="434" y="381"/>
                  <a:pt x="438" y="378"/>
                  <a:pt x="438" y="374"/>
                </a:cubicBezTo>
                <a:cubicBezTo>
                  <a:pt x="438" y="371"/>
                  <a:pt x="434" y="368"/>
                  <a:pt x="430" y="368"/>
                </a:cubicBezTo>
                <a:close/>
                <a:moveTo>
                  <a:pt x="452" y="368"/>
                </a:moveTo>
                <a:cubicBezTo>
                  <a:pt x="448" y="368"/>
                  <a:pt x="445" y="371"/>
                  <a:pt x="445" y="374"/>
                </a:cubicBezTo>
                <a:cubicBezTo>
                  <a:pt x="445" y="378"/>
                  <a:pt x="448" y="381"/>
                  <a:pt x="452" y="381"/>
                </a:cubicBezTo>
                <a:cubicBezTo>
                  <a:pt x="457" y="381"/>
                  <a:pt x="460" y="378"/>
                  <a:pt x="460" y="374"/>
                </a:cubicBezTo>
                <a:cubicBezTo>
                  <a:pt x="460" y="371"/>
                  <a:pt x="457" y="368"/>
                  <a:pt x="452" y="368"/>
                </a:cubicBezTo>
                <a:close/>
                <a:moveTo>
                  <a:pt x="430" y="387"/>
                </a:moveTo>
                <a:cubicBezTo>
                  <a:pt x="426" y="387"/>
                  <a:pt x="423" y="390"/>
                  <a:pt x="423" y="393"/>
                </a:cubicBezTo>
                <a:cubicBezTo>
                  <a:pt x="423" y="397"/>
                  <a:pt x="426" y="400"/>
                  <a:pt x="430" y="400"/>
                </a:cubicBezTo>
                <a:cubicBezTo>
                  <a:pt x="434" y="400"/>
                  <a:pt x="438" y="397"/>
                  <a:pt x="438" y="393"/>
                </a:cubicBezTo>
                <a:cubicBezTo>
                  <a:pt x="438" y="390"/>
                  <a:pt x="434" y="387"/>
                  <a:pt x="430" y="387"/>
                </a:cubicBezTo>
                <a:close/>
                <a:moveTo>
                  <a:pt x="452" y="387"/>
                </a:moveTo>
                <a:cubicBezTo>
                  <a:pt x="448" y="387"/>
                  <a:pt x="445" y="390"/>
                  <a:pt x="445" y="393"/>
                </a:cubicBezTo>
                <a:cubicBezTo>
                  <a:pt x="445" y="397"/>
                  <a:pt x="448" y="400"/>
                  <a:pt x="452" y="400"/>
                </a:cubicBezTo>
                <a:cubicBezTo>
                  <a:pt x="457" y="400"/>
                  <a:pt x="460" y="397"/>
                  <a:pt x="460" y="393"/>
                </a:cubicBezTo>
                <a:cubicBezTo>
                  <a:pt x="460" y="390"/>
                  <a:pt x="457" y="387"/>
                  <a:pt x="452" y="387"/>
                </a:cubicBezTo>
                <a:close/>
                <a:moveTo>
                  <a:pt x="430" y="406"/>
                </a:moveTo>
                <a:cubicBezTo>
                  <a:pt x="426" y="406"/>
                  <a:pt x="423" y="409"/>
                  <a:pt x="423" y="413"/>
                </a:cubicBezTo>
                <a:cubicBezTo>
                  <a:pt x="423" y="416"/>
                  <a:pt x="426" y="419"/>
                  <a:pt x="430" y="419"/>
                </a:cubicBezTo>
                <a:cubicBezTo>
                  <a:pt x="434" y="419"/>
                  <a:pt x="438" y="416"/>
                  <a:pt x="438" y="413"/>
                </a:cubicBezTo>
                <a:cubicBezTo>
                  <a:pt x="438" y="409"/>
                  <a:pt x="434" y="406"/>
                  <a:pt x="430" y="406"/>
                </a:cubicBezTo>
                <a:close/>
                <a:moveTo>
                  <a:pt x="452" y="406"/>
                </a:moveTo>
                <a:cubicBezTo>
                  <a:pt x="448" y="406"/>
                  <a:pt x="445" y="409"/>
                  <a:pt x="445" y="413"/>
                </a:cubicBezTo>
                <a:cubicBezTo>
                  <a:pt x="445" y="416"/>
                  <a:pt x="448" y="419"/>
                  <a:pt x="452" y="419"/>
                </a:cubicBezTo>
                <a:cubicBezTo>
                  <a:pt x="457" y="419"/>
                  <a:pt x="460" y="416"/>
                  <a:pt x="460" y="413"/>
                </a:cubicBezTo>
                <a:cubicBezTo>
                  <a:pt x="460" y="409"/>
                  <a:pt x="457" y="406"/>
                  <a:pt x="452" y="406"/>
                </a:cubicBezTo>
                <a:close/>
                <a:moveTo>
                  <a:pt x="430" y="425"/>
                </a:moveTo>
                <a:cubicBezTo>
                  <a:pt x="426" y="425"/>
                  <a:pt x="423" y="428"/>
                  <a:pt x="423" y="432"/>
                </a:cubicBezTo>
                <a:cubicBezTo>
                  <a:pt x="423" y="435"/>
                  <a:pt x="426" y="438"/>
                  <a:pt x="430" y="438"/>
                </a:cubicBezTo>
                <a:cubicBezTo>
                  <a:pt x="434" y="438"/>
                  <a:pt x="438" y="435"/>
                  <a:pt x="438" y="432"/>
                </a:cubicBezTo>
                <a:cubicBezTo>
                  <a:pt x="438" y="428"/>
                  <a:pt x="434" y="425"/>
                  <a:pt x="430" y="425"/>
                </a:cubicBezTo>
                <a:close/>
                <a:moveTo>
                  <a:pt x="452" y="425"/>
                </a:moveTo>
                <a:cubicBezTo>
                  <a:pt x="448" y="425"/>
                  <a:pt x="445" y="428"/>
                  <a:pt x="445" y="432"/>
                </a:cubicBezTo>
                <a:cubicBezTo>
                  <a:pt x="445" y="435"/>
                  <a:pt x="448" y="438"/>
                  <a:pt x="452" y="438"/>
                </a:cubicBezTo>
                <a:cubicBezTo>
                  <a:pt x="457" y="438"/>
                  <a:pt x="460" y="435"/>
                  <a:pt x="460" y="432"/>
                </a:cubicBezTo>
                <a:cubicBezTo>
                  <a:pt x="460" y="428"/>
                  <a:pt x="457" y="425"/>
                  <a:pt x="452" y="425"/>
                </a:cubicBezTo>
                <a:close/>
                <a:moveTo>
                  <a:pt x="474" y="292"/>
                </a:moveTo>
                <a:cubicBezTo>
                  <a:pt x="470" y="292"/>
                  <a:pt x="467" y="295"/>
                  <a:pt x="467" y="298"/>
                </a:cubicBezTo>
                <a:cubicBezTo>
                  <a:pt x="467" y="302"/>
                  <a:pt x="470" y="305"/>
                  <a:pt x="474" y="305"/>
                </a:cubicBezTo>
                <a:cubicBezTo>
                  <a:pt x="478" y="305"/>
                  <a:pt x="482" y="302"/>
                  <a:pt x="482" y="298"/>
                </a:cubicBezTo>
                <a:cubicBezTo>
                  <a:pt x="482" y="295"/>
                  <a:pt x="478" y="292"/>
                  <a:pt x="474" y="292"/>
                </a:cubicBezTo>
                <a:close/>
                <a:moveTo>
                  <a:pt x="497" y="290"/>
                </a:moveTo>
                <a:cubicBezTo>
                  <a:pt x="493" y="290"/>
                  <a:pt x="490" y="293"/>
                  <a:pt x="490" y="296"/>
                </a:cubicBezTo>
                <a:cubicBezTo>
                  <a:pt x="490" y="300"/>
                  <a:pt x="493" y="303"/>
                  <a:pt x="497" y="303"/>
                </a:cubicBezTo>
                <a:cubicBezTo>
                  <a:pt x="501" y="303"/>
                  <a:pt x="505" y="300"/>
                  <a:pt x="505" y="296"/>
                </a:cubicBezTo>
                <a:cubicBezTo>
                  <a:pt x="505" y="293"/>
                  <a:pt x="501" y="290"/>
                  <a:pt x="497" y="290"/>
                </a:cubicBezTo>
                <a:close/>
                <a:moveTo>
                  <a:pt x="474" y="311"/>
                </a:moveTo>
                <a:cubicBezTo>
                  <a:pt x="470" y="311"/>
                  <a:pt x="467" y="314"/>
                  <a:pt x="467" y="317"/>
                </a:cubicBezTo>
                <a:cubicBezTo>
                  <a:pt x="467" y="321"/>
                  <a:pt x="470" y="324"/>
                  <a:pt x="474" y="324"/>
                </a:cubicBezTo>
                <a:cubicBezTo>
                  <a:pt x="478" y="324"/>
                  <a:pt x="482" y="321"/>
                  <a:pt x="482" y="317"/>
                </a:cubicBezTo>
                <a:cubicBezTo>
                  <a:pt x="482" y="314"/>
                  <a:pt x="478" y="311"/>
                  <a:pt x="474" y="311"/>
                </a:cubicBezTo>
                <a:close/>
                <a:moveTo>
                  <a:pt x="497" y="309"/>
                </a:moveTo>
                <a:cubicBezTo>
                  <a:pt x="493" y="309"/>
                  <a:pt x="490" y="312"/>
                  <a:pt x="490" y="316"/>
                </a:cubicBezTo>
                <a:cubicBezTo>
                  <a:pt x="490" y="320"/>
                  <a:pt x="493" y="323"/>
                  <a:pt x="497" y="323"/>
                </a:cubicBezTo>
                <a:cubicBezTo>
                  <a:pt x="501" y="323"/>
                  <a:pt x="505" y="320"/>
                  <a:pt x="505" y="316"/>
                </a:cubicBezTo>
                <a:cubicBezTo>
                  <a:pt x="505" y="312"/>
                  <a:pt x="501" y="309"/>
                  <a:pt x="497" y="309"/>
                </a:cubicBezTo>
                <a:close/>
                <a:moveTo>
                  <a:pt x="474" y="330"/>
                </a:moveTo>
                <a:cubicBezTo>
                  <a:pt x="470" y="330"/>
                  <a:pt x="467" y="333"/>
                  <a:pt x="467" y="337"/>
                </a:cubicBezTo>
                <a:cubicBezTo>
                  <a:pt x="467" y="341"/>
                  <a:pt x="470" y="344"/>
                  <a:pt x="474" y="344"/>
                </a:cubicBezTo>
                <a:cubicBezTo>
                  <a:pt x="478" y="344"/>
                  <a:pt x="482" y="341"/>
                  <a:pt x="482" y="337"/>
                </a:cubicBezTo>
                <a:cubicBezTo>
                  <a:pt x="482" y="333"/>
                  <a:pt x="478" y="330"/>
                  <a:pt x="474" y="330"/>
                </a:cubicBezTo>
                <a:close/>
                <a:moveTo>
                  <a:pt x="497" y="329"/>
                </a:moveTo>
                <a:cubicBezTo>
                  <a:pt x="493" y="329"/>
                  <a:pt x="490" y="332"/>
                  <a:pt x="490" y="335"/>
                </a:cubicBezTo>
                <a:cubicBezTo>
                  <a:pt x="490" y="339"/>
                  <a:pt x="493" y="342"/>
                  <a:pt x="497" y="342"/>
                </a:cubicBezTo>
                <a:cubicBezTo>
                  <a:pt x="501" y="342"/>
                  <a:pt x="505" y="339"/>
                  <a:pt x="505" y="335"/>
                </a:cubicBezTo>
                <a:cubicBezTo>
                  <a:pt x="505" y="332"/>
                  <a:pt x="501" y="329"/>
                  <a:pt x="497" y="329"/>
                </a:cubicBezTo>
                <a:close/>
                <a:moveTo>
                  <a:pt x="474" y="350"/>
                </a:moveTo>
                <a:cubicBezTo>
                  <a:pt x="470" y="350"/>
                  <a:pt x="467" y="352"/>
                  <a:pt x="467" y="356"/>
                </a:cubicBezTo>
                <a:cubicBezTo>
                  <a:pt x="467" y="359"/>
                  <a:pt x="470" y="362"/>
                  <a:pt x="474" y="362"/>
                </a:cubicBezTo>
                <a:cubicBezTo>
                  <a:pt x="478" y="362"/>
                  <a:pt x="482" y="359"/>
                  <a:pt x="482" y="356"/>
                </a:cubicBezTo>
                <a:cubicBezTo>
                  <a:pt x="482" y="352"/>
                  <a:pt x="478" y="350"/>
                  <a:pt x="474" y="350"/>
                </a:cubicBezTo>
                <a:close/>
                <a:moveTo>
                  <a:pt x="497" y="348"/>
                </a:moveTo>
                <a:cubicBezTo>
                  <a:pt x="493" y="348"/>
                  <a:pt x="490" y="351"/>
                  <a:pt x="490" y="355"/>
                </a:cubicBezTo>
                <a:cubicBezTo>
                  <a:pt x="490" y="359"/>
                  <a:pt x="493" y="362"/>
                  <a:pt x="497" y="362"/>
                </a:cubicBezTo>
                <a:cubicBezTo>
                  <a:pt x="501" y="362"/>
                  <a:pt x="505" y="359"/>
                  <a:pt x="505" y="355"/>
                </a:cubicBezTo>
                <a:cubicBezTo>
                  <a:pt x="505" y="351"/>
                  <a:pt x="501" y="348"/>
                  <a:pt x="497" y="348"/>
                </a:cubicBezTo>
                <a:close/>
                <a:moveTo>
                  <a:pt x="474" y="369"/>
                </a:moveTo>
                <a:cubicBezTo>
                  <a:pt x="470" y="369"/>
                  <a:pt x="467" y="372"/>
                  <a:pt x="467" y="376"/>
                </a:cubicBezTo>
                <a:cubicBezTo>
                  <a:pt x="467" y="379"/>
                  <a:pt x="470" y="382"/>
                  <a:pt x="474" y="382"/>
                </a:cubicBezTo>
                <a:cubicBezTo>
                  <a:pt x="478" y="382"/>
                  <a:pt x="482" y="379"/>
                  <a:pt x="482" y="376"/>
                </a:cubicBezTo>
                <a:cubicBezTo>
                  <a:pt x="482" y="372"/>
                  <a:pt x="478" y="369"/>
                  <a:pt x="474" y="369"/>
                </a:cubicBezTo>
                <a:close/>
                <a:moveTo>
                  <a:pt x="497" y="368"/>
                </a:moveTo>
                <a:cubicBezTo>
                  <a:pt x="493" y="368"/>
                  <a:pt x="490" y="371"/>
                  <a:pt x="490" y="374"/>
                </a:cubicBezTo>
                <a:cubicBezTo>
                  <a:pt x="490" y="378"/>
                  <a:pt x="493" y="381"/>
                  <a:pt x="497" y="381"/>
                </a:cubicBezTo>
                <a:cubicBezTo>
                  <a:pt x="501" y="381"/>
                  <a:pt x="505" y="378"/>
                  <a:pt x="505" y="374"/>
                </a:cubicBezTo>
                <a:cubicBezTo>
                  <a:pt x="505" y="371"/>
                  <a:pt x="501" y="368"/>
                  <a:pt x="497" y="368"/>
                </a:cubicBezTo>
                <a:close/>
                <a:moveTo>
                  <a:pt x="474" y="388"/>
                </a:moveTo>
                <a:cubicBezTo>
                  <a:pt x="470" y="388"/>
                  <a:pt x="467" y="391"/>
                  <a:pt x="467" y="395"/>
                </a:cubicBezTo>
                <a:cubicBezTo>
                  <a:pt x="467" y="398"/>
                  <a:pt x="470" y="401"/>
                  <a:pt x="474" y="401"/>
                </a:cubicBezTo>
                <a:cubicBezTo>
                  <a:pt x="478" y="401"/>
                  <a:pt x="482" y="398"/>
                  <a:pt x="482" y="395"/>
                </a:cubicBezTo>
                <a:cubicBezTo>
                  <a:pt x="482" y="391"/>
                  <a:pt x="478" y="388"/>
                  <a:pt x="474" y="388"/>
                </a:cubicBezTo>
                <a:close/>
                <a:moveTo>
                  <a:pt x="497" y="387"/>
                </a:moveTo>
                <a:cubicBezTo>
                  <a:pt x="493" y="387"/>
                  <a:pt x="490" y="390"/>
                  <a:pt x="490" y="393"/>
                </a:cubicBezTo>
                <a:cubicBezTo>
                  <a:pt x="490" y="397"/>
                  <a:pt x="493" y="400"/>
                  <a:pt x="497" y="400"/>
                </a:cubicBezTo>
                <a:cubicBezTo>
                  <a:pt x="501" y="400"/>
                  <a:pt x="505" y="397"/>
                  <a:pt x="505" y="393"/>
                </a:cubicBezTo>
                <a:cubicBezTo>
                  <a:pt x="505" y="390"/>
                  <a:pt x="501" y="387"/>
                  <a:pt x="497" y="387"/>
                </a:cubicBezTo>
                <a:close/>
                <a:moveTo>
                  <a:pt x="474" y="407"/>
                </a:moveTo>
                <a:cubicBezTo>
                  <a:pt x="470" y="407"/>
                  <a:pt x="467" y="410"/>
                  <a:pt x="467" y="414"/>
                </a:cubicBezTo>
                <a:cubicBezTo>
                  <a:pt x="467" y="418"/>
                  <a:pt x="470" y="421"/>
                  <a:pt x="474" y="421"/>
                </a:cubicBezTo>
                <a:cubicBezTo>
                  <a:pt x="478" y="421"/>
                  <a:pt x="482" y="418"/>
                  <a:pt x="482" y="414"/>
                </a:cubicBezTo>
                <a:cubicBezTo>
                  <a:pt x="482" y="410"/>
                  <a:pt x="478" y="407"/>
                  <a:pt x="474" y="407"/>
                </a:cubicBezTo>
                <a:close/>
                <a:moveTo>
                  <a:pt x="497" y="406"/>
                </a:moveTo>
                <a:cubicBezTo>
                  <a:pt x="493" y="406"/>
                  <a:pt x="490" y="409"/>
                  <a:pt x="490" y="413"/>
                </a:cubicBezTo>
                <a:cubicBezTo>
                  <a:pt x="490" y="416"/>
                  <a:pt x="493" y="419"/>
                  <a:pt x="497" y="419"/>
                </a:cubicBezTo>
                <a:cubicBezTo>
                  <a:pt x="501" y="419"/>
                  <a:pt x="505" y="416"/>
                  <a:pt x="505" y="413"/>
                </a:cubicBezTo>
                <a:cubicBezTo>
                  <a:pt x="505" y="409"/>
                  <a:pt x="501" y="406"/>
                  <a:pt x="497" y="406"/>
                </a:cubicBezTo>
                <a:close/>
                <a:moveTo>
                  <a:pt x="474" y="427"/>
                </a:moveTo>
                <a:cubicBezTo>
                  <a:pt x="470" y="427"/>
                  <a:pt x="467" y="430"/>
                  <a:pt x="467" y="434"/>
                </a:cubicBezTo>
                <a:cubicBezTo>
                  <a:pt x="467" y="437"/>
                  <a:pt x="470" y="440"/>
                  <a:pt x="474" y="440"/>
                </a:cubicBezTo>
                <a:cubicBezTo>
                  <a:pt x="478" y="440"/>
                  <a:pt x="482" y="437"/>
                  <a:pt x="482" y="434"/>
                </a:cubicBezTo>
                <a:cubicBezTo>
                  <a:pt x="482" y="430"/>
                  <a:pt x="478" y="427"/>
                  <a:pt x="474" y="427"/>
                </a:cubicBezTo>
                <a:close/>
                <a:moveTo>
                  <a:pt x="497" y="425"/>
                </a:moveTo>
                <a:cubicBezTo>
                  <a:pt x="493" y="425"/>
                  <a:pt x="490" y="428"/>
                  <a:pt x="490" y="432"/>
                </a:cubicBezTo>
                <a:cubicBezTo>
                  <a:pt x="490" y="435"/>
                  <a:pt x="493" y="438"/>
                  <a:pt x="497" y="438"/>
                </a:cubicBezTo>
                <a:cubicBezTo>
                  <a:pt x="501" y="438"/>
                  <a:pt x="505" y="435"/>
                  <a:pt x="505" y="432"/>
                </a:cubicBezTo>
                <a:cubicBezTo>
                  <a:pt x="505" y="428"/>
                  <a:pt x="501" y="425"/>
                  <a:pt x="497" y="425"/>
                </a:cubicBezTo>
                <a:close/>
                <a:moveTo>
                  <a:pt x="341" y="446"/>
                </a:moveTo>
                <a:cubicBezTo>
                  <a:pt x="337" y="446"/>
                  <a:pt x="334" y="448"/>
                  <a:pt x="334" y="452"/>
                </a:cubicBezTo>
                <a:cubicBezTo>
                  <a:pt x="334" y="455"/>
                  <a:pt x="337" y="458"/>
                  <a:pt x="341" y="458"/>
                </a:cubicBezTo>
                <a:cubicBezTo>
                  <a:pt x="346" y="458"/>
                  <a:pt x="349" y="455"/>
                  <a:pt x="349" y="452"/>
                </a:cubicBezTo>
                <a:cubicBezTo>
                  <a:pt x="349" y="448"/>
                  <a:pt x="346" y="446"/>
                  <a:pt x="341" y="446"/>
                </a:cubicBezTo>
                <a:close/>
                <a:moveTo>
                  <a:pt x="364" y="446"/>
                </a:moveTo>
                <a:cubicBezTo>
                  <a:pt x="359" y="446"/>
                  <a:pt x="356" y="448"/>
                  <a:pt x="356" y="452"/>
                </a:cubicBezTo>
                <a:cubicBezTo>
                  <a:pt x="356" y="455"/>
                  <a:pt x="359" y="458"/>
                  <a:pt x="364" y="458"/>
                </a:cubicBezTo>
                <a:cubicBezTo>
                  <a:pt x="368" y="458"/>
                  <a:pt x="371" y="455"/>
                  <a:pt x="371" y="452"/>
                </a:cubicBezTo>
                <a:cubicBezTo>
                  <a:pt x="371" y="448"/>
                  <a:pt x="368" y="446"/>
                  <a:pt x="364" y="446"/>
                </a:cubicBezTo>
                <a:close/>
                <a:moveTo>
                  <a:pt x="341" y="464"/>
                </a:moveTo>
                <a:cubicBezTo>
                  <a:pt x="337" y="464"/>
                  <a:pt x="334" y="467"/>
                  <a:pt x="334" y="471"/>
                </a:cubicBezTo>
                <a:cubicBezTo>
                  <a:pt x="334" y="475"/>
                  <a:pt x="337" y="478"/>
                  <a:pt x="341" y="478"/>
                </a:cubicBezTo>
                <a:cubicBezTo>
                  <a:pt x="346" y="478"/>
                  <a:pt x="349" y="475"/>
                  <a:pt x="349" y="471"/>
                </a:cubicBezTo>
                <a:cubicBezTo>
                  <a:pt x="349" y="467"/>
                  <a:pt x="346" y="464"/>
                  <a:pt x="341" y="464"/>
                </a:cubicBezTo>
                <a:close/>
                <a:moveTo>
                  <a:pt x="364" y="464"/>
                </a:moveTo>
                <a:cubicBezTo>
                  <a:pt x="359" y="464"/>
                  <a:pt x="356" y="467"/>
                  <a:pt x="356" y="471"/>
                </a:cubicBezTo>
                <a:cubicBezTo>
                  <a:pt x="356" y="475"/>
                  <a:pt x="359" y="478"/>
                  <a:pt x="364" y="478"/>
                </a:cubicBezTo>
                <a:cubicBezTo>
                  <a:pt x="368" y="478"/>
                  <a:pt x="371" y="475"/>
                  <a:pt x="371" y="471"/>
                </a:cubicBezTo>
                <a:cubicBezTo>
                  <a:pt x="371" y="467"/>
                  <a:pt x="368" y="464"/>
                  <a:pt x="364" y="464"/>
                </a:cubicBezTo>
                <a:close/>
                <a:moveTo>
                  <a:pt x="341" y="484"/>
                </a:moveTo>
                <a:cubicBezTo>
                  <a:pt x="337" y="484"/>
                  <a:pt x="334" y="487"/>
                  <a:pt x="334" y="490"/>
                </a:cubicBezTo>
                <a:cubicBezTo>
                  <a:pt x="334" y="494"/>
                  <a:pt x="337" y="497"/>
                  <a:pt x="341" y="497"/>
                </a:cubicBezTo>
                <a:cubicBezTo>
                  <a:pt x="346" y="497"/>
                  <a:pt x="349" y="494"/>
                  <a:pt x="349" y="490"/>
                </a:cubicBezTo>
                <a:cubicBezTo>
                  <a:pt x="349" y="487"/>
                  <a:pt x="346" y="484"/>
                  <a:pt x="341" y="484"/>
                </a:cubicBezTo>
                <a:close/>
                <a:moveTo>
                  <a:pt x="364" y="484"/>
                </a:moveTo>
                <a:cubicBezTo>
                  <a:pt x="359" y="484"/>
                  <a:pt x="356" y="487"/>
                  <a:pt x="356" y="490"/>
                </a:cubicBezTo>
                <a:cubicBezTo>
                  <a:pt x="356" y="494"/>
                  <a:pt x="359" y="497"/>
                  <a:pt x="364" y="497"/>
                </a:cubicBezTo>
                <a:cubicBezTo>
                  <a:pt x="368" y="497"/>
                  <a:pt x="371" y="494"/>
                  <a:pt x="371" y="490"/>
                </a:cubicBezTo>
                <a:cubicBezTo>
                  <a:pt x="371" y="487"/>
                  <a:pt x="368" y="484"/>
                  <a:pt x="364" y="484"/>
                </a:cubicBezTo>
                <a:close/>
                <a:moveTo>
                  <a:pt x="364" y="503"/>
                </a:moveTo>
                <a:cubicBezTo>
                  <a:pt x="359" y="503"/>
                  <a:pt x="356" y="506"/>
                  <a:pt x="356" y="509"/>
                </a:cubicBezTo>
                <a:cubicBezTo>
                  <a:pt x="356" y="513"/>
                  <a:pt x="359" y="516"/>
                  <a:pt x="364" y="516"/>
                </a:cubicBezTo>
                <a:cubicBezTo>
                  <a:pt x="368" y="516"/>
                  <a:pt x="371" y="513"/>
                  <a:pt x="371" y="509"/>
                </a:cubicBezTo>
                <a:cubicBezTo>
                  <a:pt x="371" y="506"/>
                  <a:pt x="368" y="503"/>
                  <a:pt x="364" y="503"/>
                </a:cubicBezTo>
                <a:close/>
                <a:moveTo>
                  <a:pt x="364" y="522"/>
                </a:moveTo>
                <a:cubicBezTo>
                  <a:pt x="359" y="522"/>
                  <a:pt x="356" y="525"/>
                  <a:pt x="356" y="529"/>
                </a:cubicBezTo>
                <a:cubicBezTo>
                  <a:pt x="356" y="533"/>
                  <a:pt x="359" y="536"/>
                  <a:pt x="364" y="536"/>
                </a:cubicBezTo>
                <a:cubicBezTo>
                  <a:pt x="368" y="536"/>
                  <a:pt x="371" y="533"/>
                  <a:pt x="371" y="529"/>
                </a:cubicBezTo>
                <a:cubicBezTo>
                  <a:pt x="371" y="525"/>
                  <a:pt x="368" y="522"/>
                  <a:pt x="364" y="522"/>
                </a:cubicBezTo>
                <a:close/>
                <a:moveTo>
                  <a:pt x="385" y="446"/>
                </a:moveTo>
                <a:cubicBezTo>
                  <a:pt x="381" y="446"/>
                  <a:pt x="378" y="448"/>
                  <a:pt x="378" y="452"/>
                </a:cubicBezTo>
                <a:cubicBezTo>
                  <a:pt x="378" y="455"/>
                  <a:pt x="381" y="458"/>
                  <a:pt x="385" y="458"/>
                </a:cubicBezTo>
                <a:cubicBezTo>
                  <a:pt x="389" y="458"/>
                  <a:pt x="393" y="455"/>
                  <a:pt x="393" y="452"/>
                </a:cubicBezTo>
                <a:cubicBezTo>
                  <a:pt x="393" y="448"/>
                  <a:pt x="389" y="446"/>
                  <a:pt x="385" y="446"/>
                </a:cubicBezTo>
                <a:close/>
                <a:moveTo>
                  <a:pt x="408" y="446"/>
                </a:moveTo>
                <a:cubicBezTo>
                  <a:pt x="404" y="446"/>
                  <a:pt x="401" y="448"/>
                  <a:pt x="401" y="452"/>
                </a:cubicBezTo>
                <a:cubicBezTo>
                  <a:pt x="401" y="455"/>
                  <a:pt x="404" y="458"/>
                  <a:pt x="408" y="458"/>
                </a:cubicBezTo>
                <a:cubicBezTo>
                  <a:pt x="413" y="458"/>
                  <a:pt x="416" y="455"/>
                  <a:pt x="416" y="452"/>
                </a:cubicBezTo>
                <a:cubicBezTo>
                  <a:pt x="416" y="448"/>
                  <a:pt x="413" y="446"/>
                  <a:pt x="408" y="446"/>
                </a:cubicBezTo>
                <a:close/>
                <a:moveTo>
                  <a:pt x="385" y="464"/>
                </a:moveTo>
                <a:cubicBezTo>
                  <a:pt x="381" y="464"/>
                  <a:pt x="378" y="467"/>
                  <a:pt x="378" y="471"/>
                </a:cubicBezTo>
                <a:cubicBezTo>
                  <a:pt x="378" y="475"/>
                  <a:pt x="381" y="478"/>
                  <a:pt x="385" y="478"/>
                </a:cubicBezTo>
                <a:cubicBezTo>
                  <a:pt x="389" y="478"/>
                  <a:pt x="393" y="475"/>
                  <a:pt x="393" y="471"/>
                </a:cubicBezTo>
                <a:cubicBezTo>
                  <a:pt x="393" y="467"/>
                  <a:pt x="389" y="464"/>
                  <a:pt x="385" y="464"/>
                </a:cubicBezTo>
                <a:close/>
                <a:moveTo>
                  <a:pt x="408" y="464"/>
                </a:moveTo>
                <a:cubicBezTo>
                  <a:pt x="404" y="464"/>
                  <a:pt x="401" y="467"/>
                  <a:pt x="401" y="471"/>
                </a:cubicBezTo>
                <a:cubicBezTo>
                  <a:pt x="401" y="475"/>
                  <a:pt x="404" y="478"/>
                  <a:pt x="408" y="478"/>
                </a:cubicBezTo>
                <a:cubicBezTo>
                  <a:pt x="413" y="478"/>
                  <a:pt x="416" y="475"/>
                  <a:pt x="416" y="471"/>
                </a:cubicBezTo>
                <a:cubicBezTo>
                  <a:pt x="416" y="467"/>
                  <a:pt x="413" y="464"/>
                  <a:pt x="408" y="464"/>
                </a:cubicBezTo>
                <a:close/>
                <a:moveTo>
                  <a:pt x="385" y="484"/>
                </a:moveTo>
                <a:cubicBezTo>
                  <a:pt x="381" y="484"/>
                  <a:pt x="378" y="487"/>
                  <a:pt x="378" y="490"/>
                </a:cubicBezTo>
                <a:cubicBezTo>
                  <a:pt x="378" y="494"/>
                  <a:pt x="381" y="497"/>
                  <a:pt x="385" y="497"/>
                </a:cubicBezTo>
                <a:cubicBezTo>
                  <a:pt x="389" y="497"/>
                  <a:pt x="393" y="494"/>
                  <a:pt x="393" y="490"/>
                </a:cubicBezTo>
                <a:cubicBezTo>
                  <a:pt x="393" y="487"/>
                  <a:pt x="389" y="484"/>
                  <a:pt x="385" y="484"/>
                </a:cubicBezTo>
                <a:close/>
                <a:moveTo>
                  <a:pt x="408" y="484"/>
                </a:moveTo>
                <a:cubicBezTo>
                  <a:pt x="404" y="484"/>
                  <a:pt x="401" y="487"/>
                  <a:pt x="401" y="490"/>
                </a:cubicBezTo>
                <a:cubicBezTo>
                  <a:pt x="401" y="494"/>
                  <a:pt x="404" y="497"/>
                  <a:pt x="408" y="497"/>
                </a:cubicBezTo>
                <a:cubicBezTo>
                  <a:pt x="413" y="497"/>
                  <a:pt x="416" y="494"/>
                  <a:pt x="416" y="490"/>
                </a:cubicBezTo>
                <a:cubicBezTo>
                  <a:pt x="416" y="487"/>
                  <a:pt x="413" y="484"/>
                  <a:pt x="408" y="484"/>
                </a:cubicBezTo>
                <a:close/>
                <a:moveTo>
                  <a:pt x="385" y="503"/>
                </a:moveTo>
                <a:cubicBezTo>
                  <a:pt x="381" y="503"/>
                  <a:pt x="378" y="506"/>
                  <a:pt x="378" y="509"/>
                </a:cubicBezTo>
                <a:cubicBezTo>
                  <a:pt x="378" y="513"/>
                  <a:pt x="381" y="516"/>
                  <a:pt x="385" y="516"/>
                </a:cubicBezTo>
                <a:cubicBezTo>
                  <a:pt x="389" y="516"/>
                  <a:pt x="393" y="513"/>
                  <a:pt x="393" y="509"/>
                </a:cubicBezTo>
                <a:cubicBezTo>
                  <a:pt x="393" y="506"/>
                  <a:pt x="389" y="503"/>
                  <a:pt x="385" y="503"/>
                </a:cubicBezTo>
                <a:close/>
                <a:moveTo>
                  <a:pt x="408" y="503"/>
                </a:moveTo>
                <a:cubicBezTo>
                  <a:pt x="404" y="503"/>
                  <a:pt x="401" y="506"/>
                  <a:pt x="401" y="509"/>
                </a:cubicBezTo>
                <a:cubicBezTo>
                  <a:pt x="401" y="513"/>
                  <a:pt x="404" y="516"/>
                  <a:pt x="408" y="516"/>
                </a:cubicBezTo>
                <a:cubicBezTo>
                  <a:pt x="413" y="516"/>
                  <a:pt x="416" y="513"/>
                  <a:pt x="416" y="509"/>
                </a:cubicBezTo>
                <a:cubicBezTo>
                  <a:pt x="416" y="506"/>
                  <a:pt x="413" y="503"/>
                  <a:pt x="408" y="503"/>
                </a:cubicBezTo>
                <a:close/>
                <a:moveTo>
                  <a:pt x="408" y="522"/>
                </a:moveTo>
                <a:cubicBezTo>
                  <a:pt x="404" y="522"/>
                  <a:pt x="401" y="525"/>
                  <a:pt x="401" y="529"/>
                </a:cubicBezTo>
                <a:cubicBezTo>
                  <a:pt x="401" y="533"/>
                  <a:pt x="404" y="536"/>
                  <a:pt x="408" y="536"/>
                </a:cubicBezTo>
                <a:cubicBezTo>
                  <a:pt x="413" y="536"/>
                  <a:pt x="416" y="533"/>
                  <a:pt x="416" y="529"/>
                </a:cubicBezTo>
                <a:cubicBezTo>
                  <a:pt x="416" y="525"/>
                  <a:pt x="413" y="522"/>
                  <a:pt x="408" y="522"/>
                </a:cubicBezTo>
                <a:close/>
                <a:moveTo>
                  <a:pt x="408" y="542"/>
                </a:moveTo>
                <a:cubicBezTo>
                  <a:pt x="404" y="542"/>
                  <a:pt x="401" y="545"/>
                  <a:pt x="401" y="549"/>
                </a:cubicBezTo>
                <a:cubicBezTo>
                  <a:pt x="401" y="552"/>
                  <a:pt x="404" y="556"/>
                  <a:pt x="408" y="556"/>
                </a:cubicBezTo>
                <a:cubicBezTo>
                  <a:pt x="413" y="556"/>
                  <a:pt x="416" y="552"/>
                  <a:pt x="416" y="549"/>
                </a:cubicBezTo>
                <a:cubicBezTo>
                  <a:pt x="416" y="545"/>
                  <a:pt x="413" y="542"/>
                  <a:pt x="408" y="542"/>
                </a:cubicBezTo>
                <a:close/>
                <a:moveTo>
                  <a:pt x="430" y="446"/>
                </a:moveTo>
                <a:cubicBezTo>
                  <a:pt x="426" y="446"/>
                  <a:pt x="423" y="448"/>
                  <a:pt x="423" y="452"/>
                </a:cubicBezTo>
                <a:cubicBezTo>
                  <a:pt x="423" y="455"/>
                  <a:pt x="426" y="458"/>
                  <a:pt x="430" y="458"/>
                </a:cubicBezTo>
                <a:cubicBezTo>
                  <a:pt x="434" y="458"/>
                  <a:pt x="438" y="455"/>
                  <a:pt x="438" y="452"/>
                </a:cubicBezTo>
                <a:cubicBezTo>
                  <a:pt x="438" y="448"/>
                  <a:pt x="434" y="446"/>
                  <a:pt x="430" y="446"/>
                </a:cubicBezTo>
                <a:close/>
                <a:moveTo>
                  <a:pt x="452" y="446"/>
                </a:moveTo>
                <a:cubicBezTo>
                  <a:pt x="448" y="446"/>
                  <a:pt x="445" y="448"/>
                  <a:pt x="445" y="452"/>
                </a:cubicBezTo>
                <a:cubicBezTo>
                  <a:pt x="445" y="455"/>
                  <a:pt x="448" y="458"/>
                  <a:pt x="452" y="458"/>
                </a:cubicBezTo>
                <a:cubicBezTo>
                  <a:pt x="457" y="458"/>
                  <a:pt x="460" y="455"/>
                  <a:pt x="460" y="452"/>
                </a:cubicBezTo>
                <a:cubicBezTo>
                  <a:pt x="460" y="448"/>
                  <a:pt x="457" y="446"/>
                  <a:pt x="452" y="446"/>
                </a:cubicBezTo>
                <a:close/>
                <a:moveTo>
                  <a:pt x="430" y="464"/>
                </a:moveTo>
                <a:cubicBezTo>
                  <a:pt x="426" y="464"/>
                  <a:pt x="423" y="467"/>
                  <a:pt x="423" y="471"/>
                </a:cubicBezTo>
                <a:cubicBezTo>
                  <a:pt x="423" y="475"/>
                  <a:pt x="426" y="478"/>
                  <a:pt x="430" y="478"/>
                </a:cubicBezTo>
                <a:cubicBezTo>
                  <a:pt x="434" y="478"/>
                  <a:pt x="438" y="475"/>
                  <a:pt x="438" y="471"/>
                </a:cubicBezTo>
                <a:cubicBezTo>
                  <a:pt x="438" y="467"/>
                  <a:pt x="434" y="464"/>
                  <a:pt x="430" y="464"/>
                </a:cubicBezTo>
                <a:close/>
                <a:moveTo>
                  <a:pt x="452" y="464"/>
                </a:moveTo>
                <a:cubicBezTo>
                  <a:pt x="448" y="464"/>
                  <a:pt x="445" y="467"/>
                  <a:pt x="445" y="471"/>
                </a:cubicBezTo>
                <a:cubicBezTo>
                  <a:pt x="445" y="475"/>
                  <a:pt x="448" y="478"/>
                  <a:pt x="452" y="478"/>
                </a:cubicBezTo>
                <a:cubicBezTo>
                  <a:pt x="457" y="478"/>
                  <a:pt x="460" y="475"/>
                  <a:pt x="460" y="471"/>
                </a:cubicBezTo>
                <a:cubicBezTo>
                  <a:pt x="460" y="467"/>
                  <a:pt x="457" y="464"/>
                  <a:pt x="452" y="464"/>
                </a:cubicBezTo>
                <a:close/>
                <a:moveTo>
                  <a:pt x="430" y="484"/>
                </a:moveTo>
                <a:cubicBezTo>
                  <a:pt x="426" y="484"/>
                  <a:pt x="423" y="487"/>
                  <a:pt x="423" y="490"/>
                </a:cubicBezTo>
                <a:cubicBezTo>
                  <a:pt x="423" y="494"/>
                  <a:pt x="426" y="497"/>
                  <a:pt x="430" y="497"/>
                </a:cubicBezTo>
                <a:cubicBezTo>
                  <a:pt x="434" y="497"/>
                  <a:pt x="438" y="494"/>
                  <a:pt x="438" y="490"/>
                </a:cubicBezTo>
                <a:cubicBezTo>
                  <a:pt x="438" y="487"/>
                  <a:pt x="434" y="484"/>
                  <a:pt x="430" y="484"/>
                </a:cubicBezTo>
                <a:close/>
                <a:moveTo>
                  <a:pt x="452" y="484"/>
                </a:moveTo>
                <a:cubicBezTo>
                  <a:pt x="448" y="484"/>
                  <a:pt x="445" y="487"/>
                  <a:pt x="445" y="490"/>
                </a:cubicBezTo>
                <a:cubicBezTo>
                  <a:pt x="445" y="494"/>
                  <a:pt x="448" y="497"/>
                  <a:pt x="452" y="497"/>
                </a:cubicBezTo>
                <a:cubicBezTo>
                  <a:pt x="457" y="497"/>
                  <a:pt x="460" y="494"/>
                  <a:pt x="460" y="490"/>
                </a:cubicBezTo>
                <a:cubicBezTo>
                  <a:pt x="460" y="487"/>
                  <a:pt x="457" y="484"/>
                  <a:pt x="452" y="484"/>
                </a:cubicBezTo>
                <a:close/>
                <a:moveTo>
                  <a:pt x="430" y="503"/>
                </a:moveTo>
                <a:cubicBezTo>
                  <a:pt x="426" y="503"/>
                  <a:pt x="423" y="506"/>
                  <a:pt x="423" y="509"/>
                </a:cubicBezTo>
                <a:cubicBezTo>
                  <a:pt x="423" y="513"/>
                  <a:pt x="426" y="516"/>
                  <a:pt x="430" y="516"/>
                </a:cubicBezTo>
                <a:cubicBezTo>
                  <a:pt x="434" y="516"/>
                  <a:pt x="438" y="513"/>
                  <a:pt x="438" y="509"/>
                </a:cubicBezTo>
                <a:cubicBezTo>
                  <a:pt x="438" y="506"/>
                  <a:pt x="434" y="503"/>
                  <a:pt x="430" y="503"/>
                </a:cubicBezTo>
                <a:close/>
                <a:moveTo>
                  <a:pt x="452" y="503"/>
                </a:moveTo>
                <a:cubicBezTo>
                  <a:pt x="448" y="503"/>
                  <a:pt x="445" y="506"/>
                  <a:pt x="445" y="509"/>
                </a:cubicBezTo>
                <a:cubicBezTo>
                  <a:pt x="445" y="513"/>
                  <a:pt x="448" y="516"/>
                  <a:pt x="452" y="516"/>
                </a:cubicBezTo>
                <a:cubicBezTo>
                  <a:pt x="457" y="516"/>
                  <a:pt x="460" y="513"/>
                  <a:pt x="460" y="509"/>
                </a:cubicBezTo>
                <a:cubicBezTo>
                  <a:pt x="460" y="506"/>
                  <a:pt x="457" y="503"/>
                  <a:pt x="452" y="503"/>
                </a:cubicBezTo>
                <a:close/>
                <a:moveTo>
                  <a:pt x="430" y="522"/>
                </a:moveTo>
                <a:cubicBezTo>
                  <a:pt x="426" y="522"/>
                  <a:pt x="423" y="525"/>
                  <a:pt x="423" y="529"/>
                </a:cubicBezTo>
                <a:cubicBezTo>
                  <a:pt x="423" y="533"/>
                  <a:pt x="426" y="536"/>
                  <a:pt x="430" y="536"/>
                </a:cubicBezTo>
                <a:cubicBezTo>
                  <a:pt x="434" y="536"/>
                  <a:pt x="438" y="533"/>
                  <a:pt x="438" y="529"/>
                </a:cubicBezTo>
                <a:cubicBezTo>
                  <a:pt x="438" y="525"/>
                  <a:pt x="434" y="522"/>
                  <a:pt x="430" y="522"/>
                </a:cubicBezTo>
                <a:close/>
                <a:moveTo>
                  <a:pt x="452" y="522"/>
                </a:moveTo>
                <a:cubicBezTo>
                  <a:pt x="448" y="522"/>
                  <a:pt x="445" y="525"/>
                  <a:pt x="445" y="529"/>
                </a:cubicBezTo>
                <a:cubicBezTo>
                  <a:pt x="445" y="533"/>
                  <a:pt x="448" y="536"/>
                  <a:pt x="452" y="536"/>
                </a:cubicBezTo>
                <a:cubicBezTo>
                  <a:pt x="457" y="536"/>
                  <a:pt x="460" y="533"/>
                  <a:pt x="460" y="529"/>
                </a:cubicBezTo>
                <a:cubicBezTo>
                  <a:pt x="460" y="525"/>
                  <a:pt x="457" y="522"/>
                  <a:pt x="452" y="522"/>
                </a:cubicBezTo>
                <a:close/>
                <a:moveTo>
                  <a:pt x="430" y="542"/>
                </a:moveTo>
                <a:cubicBezTo>
                  <a:pt x="426" y="542"/>
                  <a:pt x="423" y="545"/>
                  <a:pt x="423" y="549"/>
                </a:cubicBezTo>
                <a:cubicBezTo>
                  <a:pt x="423" y="552"/>
                  <a:pt x="426" y="556"/>
                  <a:pt x="430" y="556"/>
                </a:cubicBezTo>
                <a:cubicBezTo>
                  <a:pt x="434" y="556"/>
                  <a:pt x="438" y="552"/>
                  <a:pt x="438" y="549"/>
                </a:cubicBezTo>
                <a:cubicBezTo>
                  <a:pt x="438" y="545"/>
                  <a:pt x="434" y="542"/>
                  <a:pt x="430" y="542"/>
                </a:cubicBezTo>
                <a:close/>
                <a:moveTo>
                  <a:pt x="452" y="542"/>
                </a:moveTo>
                <a:cubicBezTo>
                  <a:pt x="448" y="542"/>
                  <a:pt x="445" y="545"/>
                  <a:pt x="445" y="549"/>
                </a:cubicBezTo>
                <a:cubicBezTo>
                  <a:pt x="445" y="552"/>
                  <a:pt x="448" y="556"/>
                  <a:pt x="452" y="556"/>
                </a:cubicBezTo>
                <a:cubicBezTo>
                  <a:pt x="457" y="556"/>
                  <a:pt x="460" y="552"/>
                  <a:pt x="460" y="549"/>
                </a:cubicBezTo>
                <a:cubicBezTo>
                  <a:pt x="460" y="545"/>
                  <a:pt x="457" y="542"/>
                  <a:pt x="452" y="542"/>
                </a:cubicBezTo>
                <a:close/>
                <a:moveTo>
                  <a:pt x="430" y="561"/>
                </a:moveTo>
                <a:cubicBezTo>
                  <a:pt x="426" y="561"/>
                  <a:pt x="423" y="564"/>
                  <a:pt x="423" y="567"/>
                </a:cubicBezTo>
                <a:cubicBezTo>
                  <a:pt x="423" y="571"/>
                  <a:pt x="426" y="574"/>
                  <a:pt x="430" y="574"/>
                </a:cubicBezTo>
                <a:cubicBezTo>
                  <a:pt x="434" y="574"/>
                  <a:pt x="438" y="571"/>
                  <a:pt x="438" y="567"/>
                </a:cubicBezTo>
                <a:cubicBezTo>
                  <a:pt x="438" y="564"/>
                  <a:pt x="434" y="561"/>
                  <a:pt x="430" y="561"/>
                </a:cubicBezTo>
                <a:close/>
                <a:moveTo>
                  <a:pt x="452" y="561"/>
                </a:moveTo>
                <a:cubicBezTo>
                  <a:pt x="448" y="561"/>
                  <a:pt x="445" y="564"/>
                  <a:pt x="445" y="567"/>
                </a:cubicBezTo>
                <a:cubicBezTo>
                  <a:pt x="445" y="571"/>
                  <a:pt x="448" y="574"/>
                  <a:pt x="452" y="574"/>
                </a:cubicBezTo>
                <a:cubicBezTo>
                  <a:pt x="457" y="574"/>
                  <a:pt x="460" y="571"/>
                  <a:pt x="460" y="567"/>
                </a:cubicBezTo>
                <a:cubicBezTo>
                  <a:pt x="460" y="564"/>
                  <a:pt x="457" y="561"/>
                  <a:pt x="452" y="561"/>
                </a:cubicBezTo>
                <a:close/>
                <a:moveTo>
                  <a:pt x="430" y="580"/>
                </a:moveTo>
                <a:cubicBezTo>
                  <a:pt x="426" y="580"/>
                  <a:pt x="423" y="583"/>
                  <a:pt x="423" y="587"/>
                </a:cubicBezTo>
                <a:cubicBezTo>
                  <a:pt x="423" y="590"/>
                  <a:pt x="426" y="593"/>
                  <a:pt x="430" y="593"/>
                </a:cubicBezTo>
                <a:cubicBezTo>
                  <a:pt x="434" y="593"/>
                  <a:pt x="438" y="590"/>
                  <a:pt x="438" y="587"/>
                </a:cubicBezTo>
                <a:cubicBezTo>
                  <a:pt x="438" y="583"/>
                  <a:pt x="434" y="580"/>
                  <a:pt x="430" y="580"/>
                </a:cubicBezTo>
                <a:close/>
                <a:moveTo>
                  <a:pt x="452" y="580"/>
                </a:moveTo>
                <a:cubicBezTo>
                  <a:pt x="448" y="580"/>
                  <a:pt x="445" y="583"/>
                  <a:pt x="445" y="587"/>
                </a:cubicBezTo>
                <a:cubicBezTo>
                  <a:pt x="445" y="590"/>
                  <a:pt x="448" y="593"/>
                  <a:pt x="452" y="593"/>
                </a:cubicBezTo>
                <a:cubicBezTo>
                  <a:pt x="457" y="593"/>
                  <a:pt x="460" y="590"/>
                  <a:pt x="460" y="587"/>
                </a:cubicBezTo>
                <a:cubicBezTo>
                  <a:pt x="460" y="583"/>
                  <a:pt x="457" y="580"/>
                  <a:pt x="452" y="580"/>
                </a:cubicBezTo>
                <a:close/>
                <a:moveTo>
                  <a:pt x="474" y="446"/>
                </a:moveTo>
                <a:cubicBezTo>
                  <a:pt x="470" y="446"/>
                  <a:pt x="467" y="448"/>
                  <a:pt x="467" y="452"/>
                </a:cubicBezTo>
                <a:cubicBezTo>
                  <a:pt x="467" y="455"/>
                  <a:pt x="470" y="458"/>
                  <a:pt x="474" y="458"/>
                </a:cubicBezTo>
                <a:cubicBezTo>
                  <a:pt x="478" y="458"/>
                  <a:pt x="482" y="455"/>
                  <a:pt x="482" y="452"/>
                </a:cubicBezTo>
                <a:cubicBezTo>
                  <a:pt x="482" y="448"/>
                  <a:pt x="478" y="446"/>
                  <a:pt x="474" y="446"/>
                </a:cubicBezTo>
                <a:close/>
                <a:moveTo>
                  <a:pt x="497" y="446"/>
                </a:moveTo>
                <a:cubicBezTo>
                  <a:pt x="493" y="446"/>
                  <a:pt x="490" y="448"/>
                  <a:pt x="490" y="452"/>
                </a:cubicBezTo>
                <a:cubicBezTo>
                  <a:pt x="490" y="455"/>
                  <a:pt x="493" y="458"/>
                  <a:pt x="497" y="458"/>
                </a:cubicBezTo>
                <a:cubicBezTo>
                  <a:pt x="501" y="458"/>
                  <a:pt x="505" y="455"/>
                  <a:pt x="505" y="452"/>
                </a:cubicBezTo>
                <a:cubicBezTo>
                  <a:pt x="505" y="448"/>
                  <a:pt x="501" y="446"/>
                  <a:pt x="497" y="446"/>
                </a:cubicBezTo>
                <a:close/>
                <a:moveTo>
                  <a:pt x="474" y="464"/>
                </a:moveTo>
                <a:cubicBezTo>
                  <a:pt x="470" y="464"/>
                  <a:pt x="467" y="467"/>
                  <a:pt x="467" y="471"/>
                </a:cubicBezTo>
                <a:cubicBezTo>
                  <a:pt x="467" y="475"/>
                  <a:pt x="470" y="478"/>
                  <a:pt x="474" y="478"/>
                </a:cubicBezTo>
                <a:cubicBezTo>
                  <a:pt x="478" y="478"/>
                  <a:pt x="482" y="475"/>
                  <a:pt x="482" y="471"/>
                </a:cubicBezTo>
                <a:cubicBezTo>
                  <a:pt x="482" y="467"/>
                  <a:pt x="478" y="464"/>
                  <a:pt x="474" y="464"/>
                </a:cubicBezTo>
                <a:close/>
                <a:moveTo>
                  <a:pt x="497" y="464"/>
                </a:moveTo>
                <a:cubicBezTo>
                  <a:pt x="493" y="464"/>
                  <a:pt x="490" y="467"/>
                  <a:pt x="490" y="471"/>
                </a:cubicBezTo>
                <a:cubicBezTo>
                  <a:pt x="490" y="475"/>
                  <a:pt x="493" y="478"/>
                  <a:pt x="497" y="478"/>
                </a:cubicBezTo>
                <a:cubicBezTo>
                  <a:pt x="501" y="478"/>
                  <a:pt x="505" y="475"/>
                  <a:pt x="505" y="471"/>
                </a:cubicBezTo>
                <a:cubicBezTo>
                  <a:pt x="505" y="467"/>
                  <a:pt x="501" y="464"/>
                  <a:pt x="497" y="464"/>
                </a:cubicBezTo>
                <a:close/>
                <a:moveTo>
                  <a:pt x="474" y="484"/>
                </a:moveTo>
                <a:cubicBezTo>
                  <a:pt x="470" y="484"/>
                  <a:pt x="467" y="487"/>
                  <a:pt x="467" y="490"/>
                </a:cubicBezTo>
                <a:cubicBezTo>
                  <a:pt x="467" y="494"/>
                  <a:pt x="470" y="497"/>
                  <a:pt x="474" y="497"/>
                </a:cubicBezTo>
                <a:cubicBezTo>
                  <a:pt x="478" y="497"/>
                  <a:pt x="482" y="494"/>
                  <a:pt x="482" y="490"/>
                </a:cubicBezTo>
                <a:cubicBezTo>
                  <a:pt x="482" y="487"/>
                  <a:pt x="478" y="484"/>
                  <a:pt x="474" y="484"/>
                </a:cubicBezTo>
                <a:close/>
                <a:moveTo>
                  <a:pt x="497" y="484"/>
                </a:moveTo>
                <a:cubicBezTo>
                  <a:pt x="493" y="484"/>
                  <a:pt x="490" y="487"/>
                  <a:pt x="490" y="490"/>
                </a:cubicBezTo>
                <a:cubicBezTo>
                  <a:pt x="490" y="494"/>
                  <a:pt x="493" y="497"/>
                  <a:pt x="497" y="497"/>
                </a:cubicBezTo>
                <a:cubicBezTo>
                  <a:pt x="501" y="497"/>
                  <a:pt x="505" y="494"/>
                  <a:pt x="505" y="490"/>
                </a:cubicBezTo>
                <a:cubicBezTo>
                  <a:pt x="505" y="487"/>
                  <a:pt x="501" y="484"/>
                  <a:pt x="497" y="484"/>
                </a:cubicBezTo>
                <a:close/>
                <a:moveTo>
                  <a:pt x="474" y="503"/>
                </a:moveTo>
                <a:cubicBezTo>
                  <a:pt x="470" y="503"/>
                  <a:pt x="467" y="506"/>
                  <a:pt x="467" y="509"/>
                </a:cubicBezTo>
                <a:cubicBezTo>
                  <a:pt x="467" y="513"/>
                  <a:pt x="470" y="516"/>
                  <a:pt x="474" y="516"/>
                </a:cubicBezTo>
                <a:cubicBezTo>
                  <a:pt x="478" y="516"/>
                  <a:pt x="482" y="513"/>
                  <a:pt x="482" y="509"/>
                </a:cubicBezTo>
                <a:cubicBezTo>
                  <a:pt x="482" y="506"/>
                  <a:pt x="478" y="503"/>
                  <a:pt x="474" y="503"/>
                </a:cubicBezTo>
                <a:close/>
                <a:moveTo>
                  <a:pt x="497" y="503"/>
                </a:moveTo>
                <a:cubicBezTo>
                  <a:pt x="493" y="503"/>
                  <a:pt x="490" y="506"/>
                  <a:pt x="490" y="509"/>
                </a:cubicBezTo>
                <a:cubicBezTo>
                  <a:pt x="490" y="513"/>
                  <a:pt x="493" y="516"/>
                  <a:pt x="497" y="516"/>
                </a:cubicBezTo>
                <a:cubicBezTo>
                  <a:pt x="501" y="516"/>
                  <a:pt x="505" y="513"/>
                  <a:pt x="505" y="509"/>
                </a:cubicBezTo>
                <a:cubicBezTo>
                  <a:pt x="505" y="506"/>
                  <a:pt x="501" y="503"/>
                  <a:pt x="497" y="503"/>
                </a:cubicBezTo>
                <a:close/>
                <a:moveTo>
                  <a:pt x="474" y="522"/>
                </a:moveTo>
                <a:cubicBezTo>
                  <a:pt x="470" y="522"/>
                  <a:pt x="467" y="525"/>
                  <a:pt x="467" y="529"/>
                </a:cubicBezTo>
                <a:cubicBezTo>
                  <a:pt x="467" y="533"/>
                  <a:pt x="470" y="536"/>
                  <a:pt x="474" y="536"/>
                </a:cubicBezTo>
                <a:cubicBezTo>
                  <a:pt x="478" y="536"/>
                  <a:pt x="482" y="533"/>
                  <a:pt x="482" y="529"/>
                </a:cubicBezTo>
                <a:cubicBezTo>
                  <a:pt x="482" y="525"/>
                  <a:pt x="478" y="522"/>
                  <a:pt x="474" y="522"/>
                </a:cubicBezTo>
                <a:close/>
                <a:moveTo>
                  <a:pt x="497" y="522"/>
                </a:moveTo>
                <a:cubicBezTo>
                  <a:pt x="493" y="522"/>
                  <a:pt x="490" y="525"/>
                  <a:pt x="490" y="529"/>
                </a:cubicBezTo>
                <a:cubicBezTo>
                  <a:pt x="490" y="533"/>
                  <a:pt x="493" y="536"/>
                  <a:pt x="497" y="536"/>
                </a:cubicBezTo>
                <a:cubicBezTo>
                  <a:pt x="501" y="536"/>
                  <a:pt x="505" y="533"/>
                  <a:pt x="505" y="529"/>
                </a:cubicBezTo>
                <a:cubicBezTo>
                  <a:pt x="505" y="525"/>
                  <a:pt x="501" y="522"/>
                  <a:pt x="497" y="522"/>
                </a:cubicBezTo>
                <a:close/>
                <a:moveTo>
                  <a:pt x="474" y="542"/>
                </a:moveTo>
                <a:cubicBezTo>
                  <a:pt x="470" y="542"/>
                  <a:pt x="467" y="545"/>
                  <a:pt x="467" y="549"/>
                </a:cubicBezTo>
                <a:cubicBezTo>
                  <a:pt x="467" y="552"/>
                  <a:pt x="470" y="556"/>
                  <a:pt x="474" y="556"/>
                </a:cubicBezTo>
                <a:cubicBezTo>
                  <a:pt x="478" y="556"/>
                  <a:pt x="482" y="552"/>
                  <a:pt x="482" y="549"/>
                </a:cubicBezTo>
                <a:cubicBezTo>
                  <a:pt x="482" y="545"/>
                  <a:pt x="478" y="542"/>
                  <a:pt x="474" y="542"/>
                </a:cubicBezTo>
                <a:close/>
                <a:moveTo>
                  <a:pt x="474" y="561"/>
                </a:moveTo>
                <a:cubicBezTo>
                  <a:pt x="470" y="561"/>
                  <a:pt x="467" y="564"/>
                  <a:pt x="467" y="567"/>
                </a:cubicBezTo>
                <a:cubicBezTo>
                  <a:pt x="467" y="571"/>
                  <a:pt x="470" y="574"/>
                  <a:pt x="474" y="574"/>
                </a:cubicBezTo>
                <a:cubicBezTo>
                  <a:pt x="478" y="574"/>
                  <a:pt x="482" y="571"/>
                  <a:pt x="482" y="567"/>
                </a:cubicBezTo>
                <a:cubicBezTo>
                  <a:pt x="482" y="564"/>
                  <a:pt x="478" y="561"/>
                  <a:pt x="474" y="561"/>
                </a:cubicBezTo>
                <a:close/>
                <a:moveTo>
                  <a:pt x="474" y="580"/>
                </a:moveTo>
                <a:cubicBezTo>
                  <a:pt x="470" y="580"/>
                  <a:pt x="467" y="583"/>
                  <a:pt x="467" y="587"/>
                </a:cubicBezTo>
                <a:cubicBezTo>
                  <a:pt x="467" y="590"/>
                  <a:pt x="470" y="593"/>
                  <a:pt x="474" y="593"/>
                </a:cubicBezTo>
                <a:cubicBezTo>
                  <a:pt x="478" y="593"/>
                  <a:pt x="482" y="590"/>
                  <a:pt x="482" y="587"/>
                </a:cubicBezTo>
                <a:cubicBezTo>
                  <a:pt x="482" y="583"/>
                  <a:pt x="478" y="580"/>
                  <a:pt x="474" y="580"/>
                </a:cubicBezTo>
                <a:close/>
                <a:moveTo>
                  <a:pt x="542" y="20"/>
                </a:moveTo>
                <a:cubicBezTo>
                  <a:pt x="538" y="20"/>
                  <a:pt x="534" y="23"/>
                  <a:pt x="534" y="27"/>
                </a:cubicBezTo>
                <a:cubicBezTo>
                  <a:pt x="534" y="30"/>
                  <a:pt x="538" y="33"/>
                  <a:pt x="542" y="33"/>
                </a:cubicBezTo>
                <a:cubicBezTo>
                  <a:pt x="546" y="33"/>
                  <a:pt x="549" y="30"/>
                  <a:pt x="549" y="27"/>
                </a:cubicBezTo>
                <a:cubicBezTo>
                  <a:pt x="549" y="23"/>
                  <a:pt x="546" y="20"/>
                  <a:pt x="542" y="20"/>
                </a:cubicBezTo>
                <a:close/>
                <a:moveTo>
                  <a:pt x="520" y="40"/>
                </a:moveTo>
                <a:cubicBezTo>
                  <a:pt x="516" y="40"/>
                  <a:pt x="512" y="43"/>
                  <a:pt x="512" y="46"/>
                </a:cubicBezTo>
                <a:cubicBezTo>
                  <a:pt x="512" y="50"/>
                  <a:pt x="516" y="53"/>
                  <a:pt x="520" y="53"/>
                </a:cubicBezTo>
                <a:cubicBezTo>
                  <a:pt x="524" y="53"/>
                  <a:pt x="528" y="50"/>
                  <a:pt x="528" y="46"/>
                </a:cubicBezTo>
                <a:cubicBezTo>
                  <a:pt x="528" y="43"/>
                  <a:pt x="524" y="40"/>
                  <a:pt x="520" y="40"/>
                </a:cubicBezTo>
                <a:close/>
                <a:moveTo>
                  <a:pt x="542" y="40"/>
                </a:moveTo>
                <a:cubicBezTo>
                  <a:pt x="538" y="40"/>
                  <a:pt x="534" y="43"/>
                  <a:pt x="534" y="46"/>
                </a:cubicBezTo>
                <a:cubicBezTo>
                  <a:pt x="534" y="50"/>
                  <a:pt x="538" y="53"/>
                  <a:pt x="542" y="53"/>
                </a:cubicBezTo>
                <a:cubicBezTo>
                  <a:pt x="546" y="53"/>
                  <a:pt x="549" y="50"/>
                  <a:pt x="549" y="46"/>
                </a:cubicBezTo>
                <a:cubicBezTo>
                  <a:pt x="549" y="43"/>
                  <a:pt x="546" y="40"/>
                  <a:pt x="542" y="40"/>
                </a:cubicBezTo>
                <a:close/>
                <a:moveTo>
                  <a:pt x="520" y="59"/>
                </a:moveTo>
                <a:cubicBezTo>
                  <a:pt x="516" y="59"/>
                  <a:pt x="512" y="62"/>
                  <a:pt x="512" y="65"/>
                </a:cubicBezTo>
                <a:cubicBezTo>
                  <a:pt x="512" y="69"/>
                  <a:pt x="516" y="72"/>
                  <a:pt x="520" y="72"/>
                </a:cubicBezTo>
                <a:cubicBezTo>
                  <a:pt x="524" y="72"/>
                  <a:pt x="528" y="69"/>
                  <a:pt x="528" y="65"/>
                </a:cubicBezTo>
                <a:cubicBezTo>
                  <a:pt x="528" y="62"/>
                  <a:pt x="524" y="59"/>
                  <a:pt x="520" y="59"/>
                </a:cubicBezTo>
                <a:close/>
                <a:moveTo>
                  <a:pt x="542" y="59"/>
                </a:moveTo>
                <a:cubicBezTo>
                  <a:pt x="538" y="59"/>
                  <a:pt x="534" y="62"/>
                  <a:pt x="534" y="65"/>
                </a:cubicBezTo>
                <a:cubicBezTo>
                  <a:pt x="534" y="69"/>
                  <a:pt x="538" y="72"/>
                  <a:pt x="542" y="72"/>
                </a:cubicBezTo>
                <a:cubicBezTo>
                  <a:pt x="546" y="72"/>
                  <a:pt x="549" y="69"/>
                  <a:pt x="549" y="65"/>
                </a:cubicBezTo>
                <a:cubicBezTo>
                  <a:pt x="549" y="62"/>
                  <a:pt x="546" y="59"/>
                  <a:pt x="542" y="59"/>
                </a:cubicBezTo>
                <a:close/>
                <a:moveTo>
                  <a:pt x="520" y="78"/>
                </a:moveTo>
                <a:cubicBezTo>
                  <a:pt x="516" y="78"/>
                  <a:pt x="512" y="81"/>
                  <a:pt x="512" y="85"/>
                </a:cubicBezTo>
                <a:cubicBezTo>
                  <a:pt x="512" y="88"/>
                  <a:pt x="516" y="91"/>
                  <a:pt x="520" y="91"/>
                </a:cubicBezTo>
                <a:cubicBezTo>
                  <a:pt x="524" y="91"/>
                  <a:pt x="528" y="88"/>
                  <a:pt x="528" y="85"/>
                </a:cubicBezTo>
                <a:cubicBezTo>
                  <a:pt x="528" y="81"/>
                  <a:pt x="524" y="78"/>
                  <a:pt x="520" y="78"/>
                </a:cubicBezTo>
                <a:close/>
                <a:moveTo>
                  <a:pt x="542" y="78"/>
                </a:moveTo>
                <a:cubicBezTo>
                  <a:pt x="538" y="78"/>
                  <a:pt x="534" y="81"/>
                  <a:pt x="534" y="85"/>
                </a:cubicBezTo>
                <a:cubicBezTo>
                  <a:pt x="534" y="88"/>
                  <a:pt x="538" y="91"/>
                  <a:pt x="542" y="91"/>
                </a:cubicBezTo>
                <a:cubicBezTo>
                  <a:pt x="546" y="91"/>
                  <a:pt x="549" y="88"/>
                  <a:pt x="549" y="85"/>
                </a:cubicBezTo>
                <a:cubicBezTo>
                  <a:pt x="549" y="81"/>
                  <a:pt x="546" y="78"/>
                  <a:pt x="542" y="78"/>
                </a:cubicBezTo>
                <a:close/>
                <a:moveTo>
                  <a:pt x="520" y="97"/>
                </a:moveTo>
                <a:cubicBezTo>
                  <a:pt x="516" y="97"/>
                  <a:pt x="512" y="100"/>
                  <a:pt x="512" y="104"/>
                </a:cubicBezTo>
                <a:cubicBezTo>
                  <a:pt x="512" y="107"/>
                  <a:pt x="516" y="110"/>
                  <a:pt x="520" y="110"/>
                </a:cubicBezTo>
                <a:cubicBezTo>
                  <a:pt x="524" y="110"/>
                  <a:pt x="528" y="107"/>
                  <a:pt x="528" y="104"/>
                </a:cubicBezTo>
                <a:cubicBezTo>
                  <a:pt x="528" y="100"/>
                  <a:pt x="524" y="97"/>
                  <a:pt x="520" y="97"/>
                </a:cubicBezTo>
                <a:close/>
                <a:moveTo>
                  <a:pt x="542" y="97"/>
                </a:moveTo>
                <a:cubicBezTo>
                  <a:pt x="538" y="97"/>
                  <a:pt x="534" y="100"/>
                  <a:pt x="534" y="104"/>
                </a:cubicBezTo>
                <a:cubicBezTo>
                  <a:pt x="534" y="107"/>
                  <a:pt x="538" y="110"/>
                  <a:pt x="542" y="110"/>
                </a:cubicBezTo>
                <a:cubicBezTo>
                  <a:pt x="546" y="110"/>
                  <a:pt x="549" y="107"/>
                  <a:pt x="549" y="104"/>
                </a:cubicBezTo>
                <a:cubicBezTo>
                  <a:pt x="549" y="100"/>
                  <a:pt x="546" y="97"/>
                  <a:pt x="542" y="97"/>
                </a:cubicBezTo>
                <a:close/>
                <a:moveTo>
                  <a:pt x="520" y="116"/>
                </a:moveTo>
                <a:cubicBezTo>
                  <a:pt x="516" y="116"/>
                  <a:pt x="512" y="119"/>
                  <a:pt x="512" y="123"/>
                </a:cubicBezTo>
                <a:cubicBezTo>
                  <a:pt x="512" y="127"/>
                  <a:pt x="516" y="130"/>
                  <a:pt x="520" y="130"/>
                </a:cubicBezTo>
                <a:cubicBezTo>
                  <a:pt x="524" y="130"/>
                  <a:pt x="528" y="127"/>
                  <a:pt x="528" y="123"/>
                </a:cubicBezTo>
                <a:cubicBezTo>
                  <a:pt x="528" y="119"/>
                  <a:pt x="524" y="116"/>
                  <a:pt x="520" y="116"/>
                </a:cubicBezTo>
                <a:close/>
                <a:moveTo>
                  <a:pt x="564" y="20"/>
                </a:moveTo>
                <a:cubicBezTo>
                  <a:pt x="559" y="20"/>
                  <a:pt x="556" y="23"/>
                  <a:pt x="556" y="27"/>
                </a:cubicBezTo>
                <a:cubicBezTo>
                  <a:pt x="556" y="30"/>
                  <a:pt x="559" y="33"/>
                  <a:pt x="564" y="33"/>
                </a:cubicBezTo>
                <a:cubicBezTo>
                  <a:pt x="568" y="33"/>
                  <a:pt x="571" y="30"/>
                  <a:pt x="571" y="27"/>
                </a:cubicBezTo>
                <a:cubicBezTo>
                  <a:pt x="571" y="23"/>
                  <a:pt x="568" y="20"/>
                  <a:pt x="564" y="20"/>
                </a:cubicBezTo>
                <a:close/>
                <a:moveTo>
                  <a:pt x="564" y="40"/>
                </a:moveTo>
                <a:cubicBezTo>
                  <a:pt x="559" y="40"/>
                  <a:pt x="556" y="43"/>
                  <a:pt x="556" y="46"/>
                </a:cubicBezTo>
                <a:cubicBezTo>
                  <a:pt x="556" y="50"/>
                  <a:pt x="559" y="53"/>
                  <a:pt x="564" y="53"/>
                </a:cubicBezTo>
                <a:cubicBezTo>
                  <a:pt x="568" y="53"/>
                  <a:pt x="571" y="50"/>
                  <a:pt x="571" y="46"/>
                </a:cubicBezTo>
                <a:cubicBezTo>
                  <a:pt x="571" y="43"/>
                  <a:pt x="568" y="40"/>
                  <a:pt x="564" y="40"/>
                </a:cubicBezTo>
                <a:close/>
                <a:moveTo>
                  <a:pt x="586" y="40"/>
                </a:moveTo>
                <a:cubicBezTo>
                  <a:pt x="582" y="40"/>
                  <a:pt x="579" y="43"/>
                  <a:pt x="579" y="46"/>
                </a:cubicBezTo>
                <a:cubicBezTo>
                  <a:pt x="579" y="50"/>
                  <a:pt x="582" y="53"/>
                  <a:pt x="586" y="53"/>
                </a:cubicBezTo>
                <a:cubicBezTo>
                  <a:pt x="590" y="53"/>
                  <a:pt x="593" y="50"/>
                  <a:pt x="593" y="46"/>
                </a:cubicBezTo>
                <a:cubicBezTo>
                  <a:pt x="593" y="43"/>
                  <a:pt x="590" y="40"/>
                  <a:pt x="586" y="40"/>
                </a:cubicBezTo>
                <a:close/>
                <a:moveTo>
                  <a:pt x="564" y="59"/>
                </a:moveTo>
                <a:cubicBezTo>
                  <a:pt x="559" y="59"/>
                  <a:pt x="556" y="62"/>
                  <a:pt x="556" y="65"/>
                </a:cubicBezTo>
                <a:cubicBezTo>
                  <a:pt x="556" y="69"/>
                  <a:pt x="559" y="72"/>
                  <a:pt x="564" y="72"/>
                </a:cubicBezTo>
                <a:cubicBezTo>
                  <a:pt x="568" y="72"/>
                  <a:pt x="571" y="69"/>
                  <a:pt x="571" y="65"/>
                </a:cubicBezTo>
                <a:cubicBezTo>
                  <a:pt x="571" y="62"/>
                  <a:pt x="568" y="59"/>
                  <a:pt x="564" y="59"/>
                </a:cubicBezTo>
                <a:close/>
                <a:moveTo>
                  <a:pt x="586" y="59"/>
                </a:moveTo>
                <a:cubicBezTo>
                  <a:pt x="582" y="59"/>
                  <a:pt x="579" y="62"/>
                  <a:pt x="579" y="65"/>
                </a:cubicBezTo>
                <a:cubicBezTo>
                  <a:pt x="579" y="69"/>
                  <a:pt x="582" y="72"/>
                  <a:pt x="586" y="72"/>
                </a:cubicBezTo>
                <a:cubicBezTo>
                  <a:pt x="590" y="72"/>
                  <a:pt x="593" y="69"/>
                  <a:pt x="593" y="65"/>
                </a:cubicBezTo>
                <a:cubicBezTo>
                  <a:pt x="593" y="62"/>
                  <a:pt x="590" y="59"/>
                  <a:pt x="586" y="59"/>
                </a:cubicBezTo>
                <a:close/>
                <a:moveTo>
                  <a:pt x="564" y="78"/>
                </a:moveTo>
                <a:cubicBezTo>
                  <a:pt x="559" y="78"/>
                  <a:pt x="556" y="81"/>
                  <a:pt x="556" y="85"/>
                </a:cubicBezTo>
                <a:cubicBezTo>
                  <a:pt x="556" y="88"/>
                  <a:pt x="559" y="91"/>
                  <a:pt x="564" y="91"/>
                </a:cubicBezTo>
                <a:cubicBezTo>
                  <a:pt x="568" y="91"/>
                  <a:pt x="571" y="88"/>
                  <a:pt x="571" y="85"/>
                </a:cubicBezTo>
                <a:cubicBezTo>
                  <a:pt x="571" y="81"/>
                  <a:pt x="568" y="78"/>
                  <a:pt x="564" y="78"/>
                </a:cubicBezTo>
                <a:close/>
                <a:moveTo>
                  <a:pt x="586" y="78"/>
                </a:moveTo>
                <a:cubicBezTo>
                  <a:pt x="582" y="78"/>
                  <a:pt x="579" y="81"/>
                  <a:pt x="579" y="85"/>
                </a:cubicBezTo>
                <a:cubicBezTo>
                  <a:pt x="579" y="88"/>
                  <a:pt x="582" y="91"/>
                  <a:pt x="586" y="91"/>
                </a:cubicBezTo>
                <a:cubicBezTo>
                  <a:pt x="590" y="91"/>
                  <a:pt x="593" y="88"/>
                  <a:pt x="593" y="85"/>
                </a:cubicBezTo>
                <a:cubicBezTo>
                  <a:pt x="593" y="81"/>
                  <a:pt x="590" y="78"/>
                  <a:pt x="586" y="78"/>
                </a:cubicBezTo>
                <a:close/>
                <a:moveTo>
                  <a:pt x="564" y="97"/>
                </a:moveTo>
                <a:cubicBezTo>
                  <a:pt x="559" y="97"/>
                  <a:pt x="556" y="100"/>
                  <a:pt x="556" y="104"/>
                </a:cubicBezTo>
                <a:cubicBezTo>
                  <a:pt x="556" y="107"/>
                  <a:pt x="559" y="110"/>
                  <a:pt x="564" y="110"/>
                </a:cubicBezTo>
                <a:cubicBezTo>
                  <a:pt x="568" y="110"/>
                  <a:pt x="571" y="107"/>
                  <a:pt x="571" y="104"/>
                </a:cubicBezTo>
                <a:cubicBezTo>
                  <a:pt x="571" y="100"/>
                  <a:pt x="568" y="97"/>
                  <a:pt x="564" y="97"/>
                </a:cubicBezTo>
                <a:close/>
                <a:moveTo>
                  <a:pt x="586" y="97"/>
                </a:moveTo>
                <a:cubicBezTo>
                  <a:pt x="582" y="97"/>
                  <a:pt x="579" y="100"/>
                  <a:pt x="579" y="104"/>
                </a:cubicBezTo>
                <a:cubicBezTo>
                  <a:pt x="579" y="107"/>
                  <a:pt x="582" y="110"/>
                  <a:pt x="586" y="110"/>
                </a:cubicBezTo>
                <a:cubicBezTo>
                  <a:pt x="590" y="110"/>
                  <a:pt x="593" y="107"/>
                  <a:pt x="593" y="104"/>
                </a:cubicBezTo>
                <a:cubicBezTo>
                  <a:pt x="593" y="100"/>
                  <a:pt x="590" y="97"/>
                  <a:pt x="586" y="97"/>
                </a:cubicBezTo>
                <a:close/>
                <a:moveTo>
                  <a:pt x="564" y="116"/>
                </a:moveTo>
                <a:cubicBezTo>
                  <a:pt x="559" y="116"/>
                  <a:pt x="556" y="119"/>
                  <a:pt x="556" y="123"/>
                </a:cubicBezTo>
                <a:cubicBezTo>
                  <a:pt x="556" y="127"/>
                  <a:pt x="559" y="130"/>
                  <a:pt x="564" y="130"/>
                </a:cubicBezTo>
                <a:cubicBezTo>
                  <a:pt x="568" y="130"/>
                  <a:pt x="571" y="127"/>
                  <a:pt x="571" y="123"/>
                </a:cubicBezTo>
                <a:cubicBezTo>
                  <a:pt x="571" y="119"/>
                  <a:pt x="568" y="116"/>
                  <a:pt x="564" y="116"/>
                </a:cubicBezTo>
                <a:close/>
                <a:moveTo>
                  <a:pt x="586" y="116"/>
                </a:moveTo>
                <a:cubicBezTo>
                  <a:pt x="582" y="116"/>
                  <a:pt x="579" y="119"/>
                  <a:pt x="579" y="123"/>
                </a:cubicBezTo>
                <a:cubicBezTo>
                  <a:pt x="579" y="127"/>
                  <a:pt x="582" y="130"/>
                  <a:pt x="586" y="130"/>
                </a:cubicBezTo>
                <a:cubicBezTo>
                  <a:pt x="590" y="130"/>
                  <a:pt x="593" y="127"/>
                  <a:pt x="593" y="123"/>
                </a:cubicBezTo>
                <a:cubicBezTo>
                  <a:pt x="593" y="119"/>
                  <a:pt x="590" y="116"/>
                  <a:pt x="586" y="116"/>
                </a:cubicBezTo>
                <a:close/>
                <a:moveTo>
                  <a:pt x="609" y="40"/>
                </a:moveTo>
                <a:cubicBezTo>
                  <a:pt x="605" y="40"/>
                  <a:pt x="601" y="43"/>
                  <a:pt x="601" y="46"/>
                </a:cubicBezTo>
                <a:cubicBezTo>
                  <a:pt x="601" y="50"/>
                  <a:pt x="605" y="53"/>
                  <a:pt x="609" y="53"/>
                </a:cubicBezTo>
                <a:cubicBezTo>
                  <a:pt x="613" y="53"/>
                  <a:pt x="616" y="50"/>
                  <a:pt x="616" y="46"/>
                </a:cubicBezTo>
                <a:cubicBezTo>
                  <a:pt x="616" y="43"/>
                  <a:pt x="613" y="40"/>
                  <a:pt x="609" y="40"/>
                </a:cubicBezTo>
                <a:close/>
                <a:moveTo>
                  <a:pt x="631" y="40"/>
                </a:moveTo>
                <a:cubicBezTo>
                  <a:pt x="627" y="40"/>
                  <a:pt x="623" y="43"/>
                  <a:pt x="623" y="46"/>
                </a:cubicBezTo>
                <a:cubicBezTo>
                  <a:pt x="623" y="50"/>
                  <a:pt x="627" y="53"/>
                  <a:pt x="631" y="53"/>
                </a:cubicBezTo>
                <a:cubicBezTo>
                  <a:pt x="635" y="53"/>
                  <a:pt x="638" y="50"/>
                  <a:pt x="638" y="46"/>
                </a:cubicBezTo>
                <a:cubicBezTo>
                  <a:pt x="638" y="43"/>
                  <a:pt x="635" y="40"/>
                  <a:pt x="631" y="40"/>
                </a:cubicBezTo>
                <a:close/>
                <a:moveTo>
                  <a:pt x="609" y="59"/>
                </a:moveTo>
                <a:cubicBezTo>
                  <a:pt x="605" y="59"/>
                  <a:pt x="601" y="62"/>
                  <a:pt x="601" y="65"/>
                </a:cubicBezTo>
                <a:cubicBezTo>
                  <a:pt x="601" y="69"/>
                  <a:pt x="605" y="72"/>
                  <a:pt x="609" y="72"/>
                </a:cubicBezTo>
                <a:cubicBezTo>
                  <a:pt x="613" y="72"/>
                  <a:pt x="616" y="69"/>
                  <a:pt x="616" y="65"/>
                </a:cubicBezTo>
                <a:cubicBezTo>
                  <a:pt x="616" y="62"/>
                  <a:pt x="613" y="59"/>
                  <a:pt x="609" y="59"/>
                </a:cubicBezTo>
                <a:close/>
                <a:moveTo>
                  <a:pt x="631" y="59"/>
                </a:moveTo>
                <a:cubicBezTo>
                  <a:pt x="627" y="59"/>
                  <a:pt x="623" y="62"/>
                  <a:pt x="623" y="65"/>
                </a:cubicBezTo>
                <a:cubicBezTo>
                  <a:pt x="623" y="69"/>
                  <a:pt x="627" y="72"/>
                  <a:pt x="631" y="72"/>
                </a:cubicBezTo>
                <a:cubicBezTo>
                  <a:pt x="635" y="72"/>
                  <a:pt x="638" y="69"/>
                  <a:pt x="638" y="65"/>
                </a:cubicBezTo>
                <a:cubicBezTo>
                  <a:pt x="638" y="62"/>
                  <a:pt x="635" y="59"/>
                  <a:pt x="631" y="59"/>
                </a:cubicBezTo>
                <a:close/>
                <a:moveTo>
                  <a:pt x="609" y="78"/>
                </a:moveTo>
                <a:cubicBezTo>
                  <a:pt x="605" y="78"/>
                  <a:pt x="601" y="81"/>
                  <a:pt x="601" y="85"/>
                </a:cubicBezTo>
                <a:cubicBezTo>
                  <a:pt x="601" y="88"/>
                  <a:pt x="605" y="91"/>
                  <a:pt x="609" y="91"/>
                </a:cubicBezTo>
                <a:cubicBezTo>
                  <a:pt x="613" y="91"/>
                  <a:pt x="616" y="88"/>
                  <a:pt x="616" y="85"/>
                </a:cubicBezTo>
                <a:cubicBezTo>
                  <a:pt x="616" y="81"/>
                  <a:pt x="613" y="78"/>
                  <a:pt x="609" y="78"/>
                </a:cubicBezTo>
                <a:close/>
                <a:moveTo>
                  <a:pt x="609" y="116"/>
                </a:moveTo>
                <a:cubicBezTo>
                  <a:pt x="605" y="116"/>
                  <a:pt x="601" y="119"/>
                  <a:pt x="601" y="123"/>
                </a:cubicBezTo>
                <a:cubicBezTo>
                  <a:pt x="601" y="127"/>
                  <a:pt x="605" y="130"/>
                  <a:pt x="609" y="130"/>
                </a:cubicBezTo>
                <a:cubicBezTo>
                  <a:pt x="613" y="130"/>
                  <a:pt x="616" y="127"/>
                  <a:pt x="616" y="123"/>
                </a:cubicBezTo>
                <a:cubicBezTo>
                  <a:pt x="616" y="119"/>
                  <a:pt x="613" y="116"/>
                  <a:pt x="609" y="116"/>
                </a:cubicBezTo>
                <a:close/>
                <a:moveTo>
                  <a:pt x="652" y="40"/>
                </a:moveTo>
                <a:cubicBezTo>
                  <a:pt x="648" y="40"/>
                  <a:pt x="645" y="43"/>
                  <a:pt x="645" y="46"/>
                </a:cubicBezTo>
                <a:cubicBezTo>
                  <a:pt x="645" y="50"/>
                  <a:pt x="648" y="53"/>
                  <a:pt x="652" y="53"/>
                </a:cubicBezTo>
                <a:cubicBezTo>
                  <a:pt x="657" y="53"/>
                  <a:pt x="660" y="50"/>
                  <a:pt x="660" y="46"/>
                </a:cubicBezTo>
                <a:cubicBezTo>
                  <a:pt x="660" y="43"/>
                  <a:pt x="657" y="40"/>
                  <a:pt x="652" y="40"/>
                </a:cubicBezTo>
                <a:close/>
                <a:moveTo>
                  <a:pt x="675" y="59"/>
                </a:moveTo>
                <a:cubicBezTo>
                  <a:pt x="671" y="59"/>
                  <a:pt x="667" y="61"/>
                  <a:pt x="667" y="65"/>
                </a:cubicBezTo>
                <a:cubicBezTo>
                  <a:pt x="667" y="69"/>
                  <a:pt x="671" y="72"/>
                  <a:pt x="675" y="72"/>
                </a:cubicBezTo>
                <a:cubicBezTo>
                  <a:pt x="679" y="72"/>
                  <a:pt x="682" y="69"/>
                  <a:pt x="682" y="65"/>
                </a:cubicBezTo>
                <a:cubicBezTo>
                  <a:pt x="682" y="63"/>
                  <a:pt x="679" y="59"/>
                  <a:pt x="675" y="59"/>
                </a:cubicBezTo>
                <a:close/>
                <a:moveTo>
                  <a:pt x="542" y="136"/>
                </a:moveTo>
                <a:cubicBezTo>
                  <a:pt x="538" y="136"/>
                  <a:pt x="534" y="139"/>
                  <a:pt x="534" y="143"/>
                </a:cubicBezTo>
                <a:cubicBezTo>
                  <a:pt x="534" y="146"/>
                  <a:pt x="538" y="149"/>
                  <a:pt x="542" y="149"/>
                </a:cubicBezTo>
                <a:cubicBezTo>
                  <a:pt x="546" y="149"/>
                  <a:pt x="549" y="146"/>
                  <a:pt x="549" y="143"/>
                </a:cubicBezTo>
                <a:cubicBezTo>
                  <a:pt x="549" y="139"/>
                  <a:pt x="546" y="136"/>
                  <a:pt x="542" y="136"/>
                </a:cubicBezTo>
                <a:close/>
                <a:moveTo>
                  <a:pt x="520" y="155"/>
                </a:moveTo>
                <a:cubicBezTo>
                  <a:pt x="516" y="155"/>
                  <a:pt x="512" y="158"/>
                  <a:pt x="512" y="162"/>
                </a:cubicBezTo>
                <a:cubicBezTo>
                  <a:pt x="512" y="166"/>
                  <a:pt x="516" y="169"/>
                  <a:pt x="520" y="169"/>
                </a:cubicBezTo>
                <a:cubicBezTo>
                  <a:pt x="524" y="169"/>
                  <a:pt x="528" y="166"/>
                  <a:pt x="528" y="162"/>
                </a:cubicBezTo>
                <a:cubicBezTo>
                  <a:pt x="528" y="158"/>
                  <a:pt x="524" y="155"/>
                  <a:pt x="520" y="155"/>
                </a:cubicBezTo>
                <a:close/>
                <a:moveTo>
                  <a:pt x="520" y="175"/>
                </a:moveTo>
                <a:cubicBezTo>
                  <a:pt x="516" y="175"/>
                  <a:pt x="512" y="178"/>
                  <a:pt x="512" y="182"/>
                </a:cubicBezTo>
                <a:cubicBezTo>
                  <a:pt x="512" y="185"/>
                  <a:pt x="516" y="188"/>
                  <a:pt x="520" y="188"/>
                </a:cubicBezTo>
                <a:cubicBezTo>
                  <a:pt x="524" y="188"/>
                  <a:pt x="528" y="185"/>
                  <a:pt x="528" y="182"/>
                </a:cubicBezTo>
                <a:cubicBezTo>
                  <a:pt x="528" y="178"/>
                  <a:pt x="524" y="175"/>
                  <a:pt x="520" y="175"/>
                </a:cubicBezTo>
                <a:close/>
                <a:moveTo>
                  <a:pt x="542" y="175"/>
                </a:moveTo>
                <a:cubicBezTo>
                  <a:pt x="538" y="175"/>
                  <a:pt x="534" y="178"/>
                  <a:pt x="534" y="182"/>
                </a:cubicBezTo>
                <a:cubicBezTo>
                  <a:pt x="534" y="185"/>
                  <a:pt x="538" y="188"/>
                  <a:pt x="542" y="188"/>
                </a:cubicBezTo>
                <a:cubicBezTo>
                  <a:pt x="546" y="188"/>
                  <a:pt x="549" y="185"/>
                  <a:pt x="549" y="182"/>
                </a:cubicBezTo>
                <a:cubicBezTo>
                  <a:pt x="549" y="178"/>
                  <a:pt x="546" y="175"/>
                  <a:pt x="542" y="175"/>
                </a:cubicBezTo>
                <a:close/>
                <a:moveTo>
                  <a:pt x="520" y="194"/>
                </a:moveTo>
                <a:cubicBezTo>
                  <a:pt x="516" y="194"/>
                  <a:pt x="512" y="197"/>
                  <a:pt x="512" y="201"/>
                </a:cubicBezTo>
                <a:cubicBezTo>
                  <a:pt x="512" y="205"/>
                  <a:pt x="516" y="208"/>
                  <a:pt x="520" y="208"/>
                </a:cubicBezTo>
                <a:cubicBezTo>
                  <a:pt x="524" y="208"/>
                  <a:pt x="528" y="205"/>
                  <a:pt x="528" y="201"/>
                </a:cubicBezTo>
                <a:cubicBezTo>
                  <a:pt x="528" y="197"/>
                  <a:pt x="524" y="194"/>
                  <a:pt x="520" y="194"/>
                </a:cubicBezTo>
                <a:close/>
                <a:moveTo>
                  <a:pt x="542" y="194"/>
                </a:moveTo>
                <a:cubicBezTo>
                  <a:pt x="538" y="194"/>
                  <a:pt x="534" y="197"/>
                  <a:pt x="534" y="201"/>
                </a:cubicBezTo>
                <a:cubicBezTo>
                  <a:pt x="534" y="205"/>
                  <a:pt x="538" y="208"/>
                  <a:pt x="542" y="208"/>
                </a:cubicBezTo>
                <a:cubicBezTo>
                  <a:pt x="546" y="208"/>
                  <a:pt x="549" y="205"/>
                  <a:pt x="549" y="201"/>
                </a:cubicBezTo>
                <a:cubicBezTo>
                  <a:pt x="549" y="197"/>
                  <a:pt x="546" y="194"/>
                  <a:pt x="542" y="194"/>
                </a:cubicBezTo>
                <a:close/>
                <a:moveTo>
                  <a:pt x="520" y="214"/>
                </a:moveTo>
                <a:cubicBezTo>
                  <a:pt x="516" y="214"/>
                  <a:pt x="512" y="217"/>
                  <a:pt x="512" y="220"/>
                </a:cubicBezTo>
                <a:cubicBezTo>
                  <a:pt x="512" y="224"/>
                  <a:pt x="516" y="227"/>
                  <a:pt x="520" y="227"/>
                </a:cubicBezTo>
                <a:cubicBezTo>
                  <a:pt x="524" y="227"/>
                  <a:pt x="528" y="224"/>
                  <a:pt x="528" y="220"/>
                </a:cubicBezTo>
                <a:cubicBezTo>
                  <a:pt x="528" y="217"/>
                  <a:pt x="524" y="214"/>
                  <a:pt x="520" y="214"/>
                </a:cubicBezTo>
                <a:close/>
                <a:moveTo>
                  <a:pt x="542" y="214"/>
                </a:moveTo>
                <a:cubicBezTo>
                  <a:pt x="538" y="214"/>
                  <a:pt x="534" y="217"/>
                  <a:pt x="534" y="220"/>
                </a:cubicBezTo>
                <a:cubicBezTo>
                  <a:pt x="534" y="224"/>
                  <a:pt x="538" y="227"/>
                  <a:pt x="542" y="227"/>
                </a:cubicBezTo>
                <a:cubicBezTo>
                  <a:pt x="546" y="227"/>
                  <a:pt x="549" y="224"/>
                  <a:pt x="549" y="220"/>
                </a:cubicBezTo>
                <a:cubicBezTo>
                  <a:pt x="549" y="217"/>
                  <a:pt x="546" y="214"/>
                  <a:pt x="542" y="214"/>
                </a:cubicBezTo>
                <a:close/>
                <a:moveTo>
                  <a:pt x="520" y="233"/>
                </a:moveTo>
                <a:cubicBezTo>
                  <a:pt x="516" y="233"/>
                  <a:pt x="512" y="236"/>
                  <a:pt x="512" y="239"/>
                </a:cubicBezTo>
                <a:cubicBezTo>
                  <a:pt x="512" y="243"/>
                  <a:pt x="516" y="245"/>
                  <a:pt x="520" y="245"/>
                </a:cubicBezTo>
                <a:cubicBezTo>
                  <a:pt x="524" y="245"/>
                  <a:pt x="528" y="243"/>
                  <a:pt x="528" y="239"/>
                </a:cubicBezTo>
                <a:cubicBezTo>
                  <a:pt x="528" y="236"/>
                  <a:pt x="524" y="233"/>
                  <a:pt x="520" y="233"/>
                </a:cubicBezTo>
                <a:close/>
                <a:moveTo>
                  <a:pt x="564" y="136"/>
                </a:moveTo>
                <a:cubicBezTo>
                  <a:pt x="559" y="136"/>
                  <a:pt x="556" y="139"/>
                  <a:pt x="556" y="143"/>
                </a:cubicBezTo>
                <a:cubicBezTo>
                  <a:pt x="556" y="146"/>
                  <a:pt x="559" y="149"/>
                  <a:pt x="564" y="149"/>
                </a:cubicBezTo>
                <a:cubicBezTo>
                  <a:pt x="568" y="149"/>
                  <a:pt x="571" y="146"/>
                  <a:pt x="571" y="143"/>
                </a:cubicBezTo>
                <a:cubicBezTo>
                  <a:pt x="571" y="139"/>
                  <a:pt x="568" y="136"/>
                  <a:pt x="564" y="136"/>
                </a:cubicBezTo>
                <a:close/>
                <a:moveTo>
                  <a:pt x="586" y="136"/>
                </a:moveTo>
                <a:cubicBezTo>
                  <a:pt x="582" y="136"/>
                  <a:pt x="579" y="139"/>
                  <a:pt x="579" y="143"/>
                </a:cubicBezTo>
                <a:cubicBezTo>
                  <a:pt x="579" y="146"/>
                  <a:pt x="582" y="149"/>
                  <a:pt x="586" y="149"/>
                </a:cubicBezTo>
                <a:cubicBezTo>
                  <a:pt x="590" y="149"/>
                  <a:pt x="593" y="146"/>
                  <a:pt x="593" y="143"/>
                </a:cubicBezTo>
                <a:cubicBezTo>
                  <a:pt x="593" y="139"/>
                  <a:pt x="590" y="136"/>
                  <a:pt x="586" y="136"/>
                </a:cubicBezTo>
                <a:close/>
                <a:moveTo>
                  <a:pt x="564" y="155"/>
                </a:moveTo>
                <a:cubicBezTo>
                  <a:pt x="559" y="155"/>
                  <a:pt x="556" y="158"/>
                  <a:pt x="556" y="162"/>
                </a:cubicBezTo>
                <a:cubicBezTo>
                  <a:pt x="556" y="166"/>
                  <a:pt x="559" y="169"/>
                  <a:pt x="564" y="169"/>
                </a:cubicBezTo>
                <a:cubicBezTo>
                  <a:pt x="568" y="169"/>
                  <a:pt x="571" y="166"/>
                  <a:pt x="571" y="162"/>
                </a:cubicBezTo>
                <a:cubicBezTo>
                  <a:pt x="571" y="158"/>
                  <a:pt x="568" y="155"/>
                  <a:pt x="564" y="155"/>
                </a:cubicBezTo>
                <a:close/>
                <a:moveTo>
                  <a:pt x="586" y="155"/>
                </a:moveTo>
                <a:cubicBezTo>
                  <a:pt x="582" y="155"/>
                  <a:pt x="579" y="158"/>
                  <a:pt x="579" y="162"/>
                </a:cubicBezTo>
                <a:cubicBezTo>
                  <a:pt x="579" y="166"/>
                  <a:pt x="582" y="169"/>
                  <a:pt x="586" y="169"/>
                </a:cubicBezTo>
                <a:cubicBezTo>
                  <a:pt x="590" y="169"/>
                  <a:pt x="593" y="166"/>
                  <a:pt x="593" y="162"/>
                </a:cubicBezTo>
                <a:cubicBezTo>
                  <a:pt x="593" y="158"/>
                  <a:pt x="590" y="155"/>
                  <a:pt x="586" y="155"/>
                </a:cubicBezTo>
                <a:close/>
                <a:moveTo>
                  <a:pt x="586" y="175"/>
                </a:moveTo>
                <a:cubicBezTo>
                  <a:pt x="582" y="175"/>
                  <a:pt x="579" y="178"/>
                  <a:pt x="579" y="182"/>
                </a:cubicBezTo>
                <a:cubicBezTo>
                  <a:pt x="579" y="185"/>
                  <a:pt x="582" y="188"/>
                  <a:pt x="586" y="188"/>
                </a:cubicBezTo>
                <a:cubicBezTo>
                  <a:pt x="590" y="188"/>
                  <a:pt x="593" y="185"/>
                  <a:pt x="593" y="182"/>
                </a:cubicBezTo>
                <a:cubicBezTo>
                  <a:pt x="593" y="178"/>
                  <a:pt x="590" y="175"/>
                  <a:pt x="586" y="175"/>
                </a:cubicBezTo>
                <a:close/>
                <a:moveTo>
                  <a:pt x="564" y="194"/>
                </a:moveTo>
                <a:cubicBezTo>
                  <a:pt x="559" y="194"/>
                  <a:pt x="556" y="197"/>
                  <a:pt x="556" y="201"/>
                </a:cubicBezTo>
                <a:cubicBezTo>
                  <a:pt x="556" y="205"/>
                  <a:pt x="559" y="208"/>
                  <a:pt x="564" y="208"/>
                </a:cubicBezTo>
                <a:cubicBezTo>
                  <a:pt x="568" y="208"/>
                  <a:pt x="571" y="205"/>
                  <a:pt x="571" y="201"/>
                </a:cubicBezTo>
                <a:cubicBezTo>
                  <a:pt x="571" y="197"/>
                  <a:pt x="568" y="194"/>
                  <a:pt x="564" y="194"/>
                </a:cubicBezTo>
                <a:close/>
                <a:moveTo>
                  <a:pt x="586" y="194"/>
                </a:moveTo>
                <a:cubicBezTo>
                  <a:pt x="582" y="194"/>
                  <a:pt x="579" y="197"/>
                  <a:pt x="579" y="201"/>
                </a:cubicBezTo>
                <a:cubicBezTo>
                  <a:pt x="579" y="205"/>
                  <a:pt x="582" y="208"/>
                  <a:pt x="586" y="208"/>
                </a:cubicBezTo>
                <a:cubicBezTo>
                  <a:pt x="590" y="208"/>
                  <a:pt x="593" y="205"/>
                  <a:pt x="593" y="201"/>
                </a:cubicBezTo>
                <a:cubicBezTo>
                  <a:pt x="593" y="197"/>
                  <a:pt x="590" y="194"/>
                  <a:pt x="586" y="194"/>
                </a:cubicBezTo>
                <a:close/>
                <a:moveTo>
                  <a:pt x="564" y="214"/>
                </a:moveTo>
                <a:cubicBezTo>
                  <a:pt x="559" y="214"/>
                  <a:pt x="556" y="217"/>
                  <a:pt x="556" y="220"/>
                </a:cubicBezTo>
                <a:cubicBezTo>
                  <a:pt x="556" y="224"/>
                  <a:pt x="559" y="227"/>
                  <a:pt x="564" y="227"/>
                </a:cubicBezTo>
                <a:cubicBezTo>
                  <a:pt x="568" y="227"/>
                  <a:pt x="571" y="224"/>
                  <a:pt x="571" y="220"/>
                </a:cubicBezTo>
                <a:cubicBezTo>
                  <a:pt x="571" y="217"/>
                  <a:pt x="568" y="214"/>
                  <a:pt x="564" y="214"/>
                </a:cubicBezTo>
                <a:close/>
                <a:moveTo>
                  <a:pt x="609" y="136"/>
                </a:moveTo>
                <a:cubicBezTo>
                  <a:pt x="605" y="136"/>
                  <a:pt x="601" y="139"/>
                  <a:pt x="601" y="143"/>
                </a:cubicBezTo>
                <a:cubicBezTo>
                  <a:pt x="601" y="146"/>
                  <a:pt x="605" y="149"/>
                  <a:pt x="609" y="149"/>
                </a:cubicBezTo>
                <a:cubicBezTo>
                  <a:pt x="613" y="149"/>
                  <a:pt x="616" y="146"/>
                  <a:pt x="616" y="143"/>
                </a:cubicBezTo>
                <a:cubicBezTo>
                  <a:pt x="616" y="139"/>
                  <a:pt x="613" y="136"/>
                  <a:pt x="609" y="136"/>
                </a:cubicBezTo>
                <a:close/>
                <a:moveTo>
                  <a:pt x="631" y="136"/>
                </a:moveTo>
                <a:cubicBezTo>
                  <a:pt x="627" y="136"/>
                  <a:pt x="623" y="139"/>
                  <a:pt x="623" y="143"/>
                </a:cubicBezTo>
                <a:cubicBezTo>
                  <a:pt x="623" y="146"/>
                  <a:pt x="627" y="149"/>
                  <a:pt x="631" y="149"/>
                </a:cubicBezTo>
                <a:cubicBezTo>
                  <a:pt x="635" y="149"/>
                  <a:pt x="638" y="146"/>
                  <a:pt x="638" y="143"/>
                </a:cubicBezTo>
                <a:cubicBezTo>
                  <a:pt x="638" y="139"/>
                  <a:pt x="635" y="136"/>
                  <a:pt x="631" y="136"/>
                </a:cubicBezTo>
                <a:close/>
                <a:moveTo>
                  <a:pt x="609" y="155"/>
                </a:moveTo>
                <a:cubicBezTo>
                  <a:pt x="605" y="155"/>
                  <a:pt x="601" y="158"/>
                  <a:pt x="601" y="162"/>
                </a:cubicBezTo>
                <a:cubicBezTo>
                  <a:pt x="601" y="166"/>
                  <a:pt x="605" y="169"/>
                  <a:pt x="609" y="169"/>
                </a:cubicBezTo>
                <a:cubicBezTo>
                  <a:pt x="613" y="169"/>
                  <a:pt x="616" y="166"/>
                  <a:pt x="616" y="162"/>
                </a:cubicBezTo>
                <a:cubicBezTo>
                  <a:pt x="616" y="158"/>
                  <a:pt x="613" y="155"/>
                  <a:pt x="609" y="155"/>
                </a:cubicBezTo>
                <a:close/>
                <a:moveTo>
                  <a:pt x="631" y="155"/>
                </a:moveTo>
                <a:cubicBezTo>
                  <a:pt x="627" y="155"/>
                  <a:pt x="623" y="158"/>
                  <a:pt x="623" y="162"/>
                </a:cubicBezTo>
                <a:cubicBezTo>
                  <a:pt x="623" y="166"/>
                  <a:pt x="627" y="169"/>
                  <a:pt x="631" y="169"/>
                </a:cubicBezTo>
                <a:cubicBezTo>
                  <a:pt x="635" y="169"/>
                  <a:pt x="638" y="166"/>
                  <a:pt x="638" y="162"/>
                </a:cubicBezTo>
                <a:cubicBezTo>
                  <a:pt x="638" y="158"/>
                  <a:pt x="635" y="155"/>
                  <a:pt x="631" y="155"/>
                </a:cubicBezTo>
                <a:close/>
                <a:moveTo>
                  <a:pt x="631" y="175"/>
                </a:moveTo>
                <a:cubicBezTo>
                  <a:pt x="627" y="175"/>
                  <a:pt x="623" y="178"/>
                  <a:pt x="623" y="182"/>
                </a:cubicBezTo>
                <a:cubicBezTo>
                  <a:pt x="623" y="185"/>
                  <a:pt x="627" y="188"/>
                  <a:pt x="631" y="188"/>
                </a:cubicBezTo>
                <a:cubicBezTo>
                  <a:pt x="635" y="188"/>
                  <a:pt x="638" y="185"/>
                  <a:pt x="638" y="182"/>
                </a:cubicBezTo>
                <a:cubicBezTo>
                  <a:pt x="638" y="178"/>
                  <a:pt x="635" y="175"/>
                  <a:pt x="631" y="175"/>
                </a:cubicBezTo>
                <a:close/>
                <a:moveTo>
                  <a:pt x="631" y="233"/>
                </a:moveTo>
                <a:cubicBezTo>
                  <a:pt x="627" y="233"/>
                  <a:pt x="623" y="236"/>
                  <a:pt x="623" y="239"/>
                </a:cubicBezTo>
                <a:cubicBezTo>
                  <a:pt x="623" y="243"/>
                  <a:pt x="627" y="245"/>
                  <a:pt x="631" y="245"/>
                </a:cubicBezTo>
                <a:cubicBezTo>
                  <a:pt x="635" y="245"/>
                  <a:pt x="638" y="243"/>
                  <a:pt x="638" y="239"/>
                </a:cubicBezTo>
                <a:cubicBezTo>
                  <a:pt x="638" y="236"/>
                  <a:pt x="635" y="233"/>
                  <a:pt x="631" y="233"/>
                </a:cubicBezTo>
                <a:close/>
                <a:moveTo>
                  <a:pt x="631" y="271"/>
                </a:moveTo>
                <a:cubicBezTo>
                  <a:pt x="627" y="271"/>
                  <a:pt x="623" y="274"/>
                  <a:pt x="623" y="278"/>
                </a:cubicBezTo>
                <a:cubicBezTo>
                  <a:pt x="623" y="282"/>
                  <a:pt x="627" y="285"/>
                  <a:pt x="631" y="285"/>
                </a:cubicBezTo>
                <a:cubicBezTo>
                  <a:pt x="635" y="285"/>
                  <a:pt x="638" y="282"/>
                  <a:pt x="638" y="278"/>
                </a:cubicBezTo>
                <a:cubicBezTo>
                  <a:pt x="638" y="274"/>
                  <a:pt x="635" y="271"/>
                  <a:pt x="631" y="271"/>
                </a:cubicBezTo>
                <a:close/>
                <a:moveTo>
                  <a:pt x="652" y="155"/>
                </a:moveTo>
                <a:cubicBezTo>
                  <a:pt x="648" y="155"/>
                  <a:pt x="645" y="158"/>
                  <a:pt x="645" y="162"/>
                </a:cubicBezTo>
                <a:cubicBezTo>
                  <a:pt x="645" y="166"/>
                  <a:pt x="648" y="169"/>
                  <a:pt x="652" y="169"/>
                </a:cubicBezTo>
                <a:cubicBezTo>
                  <a:pt x="657" y="169"/>
                  <a:pt x="660" y="166"/>
                  <a:pt x="660" y="162"/>
                </a:cubicBezTo>
                <a:cubicBezTo>
                  <a:pt x="660" y="158"/>
                  <a:pt x="657" y="155"/>
                  <a:pt x="652" y="155"/>
                </a:cubicBezTo>
                <a:close/>
                <a:moveTo>
                  <a:pt x="675" y="156"/>
                </a:moveTo>
                <a:cubicBezTo>
                  <a:pt x="671" y="156"/>
                  <a:pt x="667" y="159"/>
                  <a:pt x="667" y="163"/>
                </a:cubicBezTo>
                <a:cubicBezTo>
                  <a:pt x="667" y="167"/>
                  <a:pt x="671" y="170"/>
                  <a:pt x="675" y="170"/>
                </a:cubicBezTo>
                <a:cubicBezTo>
                  <a:pt x="679" y="170"/>
                  <a:pt x="682" y="167"/>
                  <a:pt x="682" y="163"/>
                </a:cubicBezTo>
                <a:cubicBezTo>
                  <a:pt x="682" y="159"/>
                  <a:pt x="679" y="156"/>
                  <a:pt x="675" y="156"/>
                </a:cubicBezTo>
                <a:close/>
                <a:moveTo>
                  <a:pt x="652" y="175"/>
                </a:moveTo>
                <a:cubicBezTo>
                  <a:pt x="648" y="175"/>
                  <a:pt x="645" y="178"/>
                  <a:pt x="645" y="182"/>
                </a:cubicBezTo>
                <a:cubicBezTo>
                  <a:pt x="645" y="185"/>
                  <a:pt x="648" y="188"/>
                  <a:pt x="652" y="188"/>
                </a:cubicBezTo>
                <a:cubicBezTo>
                  <a:pt x="657" y="188"/>
                  <a:pt x="660" y="185"/>
                  <a:pt x="660" y="182"/>
                </a:cubicBezTo>
                <a:cubicBezTo>
                  <a:pt x="660" y="178"/>
                  <a:pt x="657" y="175"/>
                  <a:pt x="652" y="175"/>
                </a:cubicBezTo>
                <a:close/>
                <a:moveTo>
                  <a:pt x="675" y="175"/>
                </a:moveTo>
                <a:cubicBezTo>
                  <a:pt x="671" y="175"/>
                  <a:pt x="667" y="178"/>
                  <a:pt x="667" y="182"/>
                </a:cubicBezTo>
                <a:cubicBezTo>
                  <a:pt x="667" y="186"/>
                  <a:pt x="671" y="189"/>
                  <a:pt x="675" y="189"/>
                </a:cubicBezTo>
                <a:cubicBezTo>
                  <a:pt x="679" y="189"/>
                  <a:pt x="682" y="186"/>
                  <a:pt x="682" y="182"/>
                </a:cubicBezTo>
                <a:cubicBezTo>
                  <a:pt x="682" y="178"/>
                  <a:pt x="679" y="175"/>
                  <a:pt x="675" y="175"/>
                </a:cubicBezTo>
                <a:close/>
                <a:moveTo>
                  <a:pt x="652" y="194"/>
                </a:moveTo>
                <a:cubicBezTo>
                  <a:pt x="648" y="194"/>
                  <a:pt x="645" y="197"/>
                  <a:pt x="645" y="201"/>
                </a:cubicBezTo>
                <a:cubicBezTo>
                  <a:pt x="645" y="205"/>
                  <a:pt x="648" y="208"/>
                  <a:pt x="652" y="208"/>
                </a:cubicBezTo>
                <a:cubicBezTo>
                  <a:pt x="657" y="208"/>
                  <a:pt x="660" y="205"/>
                  <a:pt x="660" y="201"/>
                </a:cubicBezTo>
                <a:cubicBezTo>
                  <a:pt x="660" y="197"/>
                  <a:pt x="657" y="194"/>
                  <a:pt x="652" y="194"/>
                </a:cubicBezTo>
                <a:close/>
                <a:moveTo>
                  <a:pt x="675" y="195"/>
                </a:moveTo>
                <a:cubicBezTo>
                  <a:pt x="671" y="195"/>
                  <a:pt x="667" y="198"/>
                  <a:pt x="667" y="201"/>
                </a:cubicBezTo>
                <a:cubicBezTo>
                  <a:pt x="667" y="205"/>
                  <a:pt x="671" y="208"/>
                  <a:pt x="675" y="208"/>
                </a:cubicBezTo>
                <a:cubicBezTo>
                  <a:pt x="679" y="208"/>
                  <a:pt x="682" y="205"/>
                  <a:pt x="682" y="201"/>
                </a:cubicBezTo>
                <a:cubicBezTo>
                  <a:pt x="682" y="198"/>
                  <a:pt x="679" y="195"/>
                  <a:pt x="675" y="195"/>
                </a:cubicBezTo>
                <a:close/>
                <a:moveTo>
                  <a:pt x="652" y="214"/>
                </a:moveTo>
                <a:cubicBezTo>
                  <a:pt x="648" y="214"/>
                  <a:pt x="645" y="217"/>
                  <a:pt x="645" y="220"/>
                </a:cubicBezTo>
                <a:cubicBezTo>
                  <a:pt x="645" y="224"/>
                  <a:pt x="648" y="227"/>
                  <a:pt x="652" y="227"/>
                </a:cubicBezTo>
                <a:cubicBezTo>
                  <a:pt x="657" y="227"/>
                  <a:pt x="660" y="224"/>
                  <a:pt x="660" y="220"/>
                </a:cubicBezTo>
                <a:cubicBezTo>
                  <a:pt x="660" y="217"/>
                  <a:pt x="657" y="214"/>
                  <a:pt x="652" y="214"/>
                </a:cubicBezTo>
                <a:close/>
                <a:moveTo>
                  <a:pt x="675" y="214"/>
                </a:moveTo>
                <a:cubicBezTo>
                  <a:pt x="671" y="214"/>
                  <a:pt x="667" y="217"/>
                  <a:pt x="667" y="221"/>
                </a:cubicBezTo>
                <a:cubicBezTo>
                  <a:pt x="667" y="224"/>
                  <a:pt x="671" y="227"/>
                  <a:pt x="675" y="227"/>
                </a:cubicBezTo>
                <a:cubicBezTo>
                  <a:pt x="679" y="227"/>
                  <a:pt x="682" y="224"/>
                  <a:pt x="682" y="221"/>
                </a:cubicBezTo>
                <a:cubicBezTo>
                  <a:pt x="682" y="217"/>
                  <a:pt x="679" y="214"/>
                  <a:pt x="675" y="214"/>
                </a:cubicBezTo>
                <a:close/>
                <a:moveTo>
                  <a:pt x="652" y="233"/>
                </a:moveTo>
                <a:cubicBezTo>
                  <a:pt x="648" y="233"/>
                  <a:pt x="645" y="236"/>
                  <a:pt x="645" y="239"/>
                </a:cubicBezTo>
                <a:cubicBezTo>
                  <a:pt x="645" y="243"/>
                  <a:pt x="648" y="245"/>
                  <a:pt x="652" y="245"/>
                </a:cubicBezTo>
                <a:cubicBezTo>
                  <a:pt x="657" y="245"/>
                  <a:pt x="660" y="243"/>
                  <a:pt x="660" y="239"/>
                </a:cubicBezTo>
                <a:cubicBezTo>
                  <a:pt x="660" y="236"/>
                  <a:pt x="657" y="233"/>
                  <a:pt x="652" y="233"/>
                </a:cubicBezTo>
                <a:close/>
                <a:moveTo>
                  <a:pt x="675" y="233"/>
                </a:moveTo>
                <a:cubicBezTo>
                  <a:pt x="671" y="233"/>
                  <a:pt x="667" y="236"/>
                  <a:pt x="667" y="240"/>
                </a:cubicBezTo>
                <a:cubicBezTo>
                  <a:pt x="667" y="243"/>
                  <a:pt x="671" y="245"/>
                  <a:pt x="675" y="245"/>
                </a:cubicBezTo>
                <a:cubicBezTo>
                  <a:pt x="679" y="245"/>
                  <a:pt x="682" y="243"/>
                  <a:pt x="682" y="240"/>
                </a:cubicBezTo>
                <a:cubicBezTo>
                  <a:pt x="682" y="237"/>
                  <a:pt x="679" y="233"/>
                  <a:pt x="675" y="233"/>
                </a:cubicBezTo>
                <a:close/>
                <a:moveTo>
                  <a:pt x="652" y="252"/>
                </a:moveTo>
                <a:cubicBezTo>
                  <a:pt x="648" y="252"/>
                  <a:pt x="645" y="255"/>
                  <a:pt x="645" y="258"/>
                </a:cubicBezTo>
                <a:cubicBezTo>
                  <a:pt x="645" y="262"/>
                  <a:pt x="648" y="265"/>
                  <a:pt x="652" y="265"/>
                </a:cubicBezTo>
                <a:cubicBezTo>
                  <a:pt x="657" y="265"/>
                  <a:pt x="660" y="262"/>
                  <a:pt x="660" y="258"/>
                </a:cubicBezTo>
                <a:cubicBezTo>
                  <a:pt x="660" y="255"/>
                  <a:pt x="657" y="252"/>
                  <a:pt x="652" y="252"/>
                </a:cubicBezTo>
                <a:close/>
                <a:moveTo>
                  <a:pt x="652" y="271"/>
                </a:moveTo>
                <a:cubicBezTo>
                  <a:pt x="648" y="271"/>
                  <a:pt x="645" y="274"/>
                  <a:pt x="645" y="278"/>
                </a:cubicBezTo>
                <a:cubicBezTo>
                  <a:pt x="645" y="282"/>
                  <a:pt x="648" y="285"/>
                  <a:pt x="652" y="285"/>
                </a:cubicBezTo>
                <a:cubicBezTo>
                  <a:pt x="657" y="285"/>
                  <a:pt x="660" y="282"/>
                  <a:pt x="660" y="278"/>
                </a:cubicBezTo>
                <a:cubicBezTo>
                  <a:pt x="660" y="274"/>
                  <a:pt x="657" y="271"/>
                  <a:pt x="652" y="271"/>
                </a:cubicBezTo>
                <a:close/>
                <a:moveTo>
                  <a:pt x="675" y="272"/>
                </a:moveTo>
                <a:cubicBezTo>
                  <a:pt x="671" y="272"/>
                  <a:pt x="667" y="275"/>
                  <a:pt x="667" y="278"/>
                </a:cubicBezTo>
                <a:cubicBezTo>
                  <a:pt x="667" y="282"/>
                  <a:pt x="671" y="285"/>
                  <a:pt x="675" y="285"/>
                </a:cubicBezTo>
                <a:cubicBezTo>
                  <a:pt x="679" y="285"/>
                  <a:pt x="682" y="282"/>
                  <a:pt x="682" y="278"/>
                </a:cubicBezTo>
                <a:cubicBezTo>
                  <a:pt x="682" y="275"/>
                  <a:pt x="679" y="272"/>
                  <a:pt x="675" y="272"/>
                </a:cubicBezTo>
                <a:close/>
                <a:moveTo>
                  <a:pt x="698" y="21"/>
                </a:moveTo>
                <a:cubicBezTo>
                  <a:pt x="693" y="21"/>
                  <a:pt x="690" y="24"/>
                  <a:pt x="690" y="28"/>
                </a:cubicBezTo>
                <a:cubicBezTo>
                  <a:pt x="690" y="31"/>
                  <a:pt x="693" y="34"/>
                  <a:pt x="698" y="34"/>
                </a:cubicBezTo>
                <a:cubicBezTo>
                  <a:pt x="702" y="34"/>
                  <a:pt x="705" y="31"/>
                  <a:pt x="705" y="28"/>
                </a:cubicBezTo>
                <a:cubicBezTo>
                  <a:pt x="705" y="24"/>
                  <a:pt x="702" y="21"/>
                  <a:pt x="698" y="21"/>
                </a:cubicBezTo>
                <a:close/>
                <a:moveTo>
                  <a:pt x="720" y="20"/>
                </a:moveTo>
                <a:cubicBezTo>
                  <a:pt x="715" y="20"/>
                  <a:pt x="712" y="23"/>
                  <a:pt x="712" y="27"/>
                </a:cubicBezTo>
                <a:cubicBezTo>
                  <a:pt x="712" y="30"/>
                  <a:pt x="715" y="33"/>
                  <a:pt x="720" y="33"/>
                </a:cubicBezTo>
                <a:cubicBezTo>
                  <a:pt x="724" y="33"/>
                  <a:pt x="727" y="30"/>
                  <a:pt x="727" y="27"/>
                </a:cubicBezTo>
                <a:cubicBezTo>
                  <a:pt x="727" y="23"/>
                  <a:pt x="724" y="20"/>
                  <a:pt x="720" y="20"/>
                </a:cubicBezTo>
                <a:close/>
                <a:moveTo>
                  <a:pt x="698" y="40"/>
                </a:moveTo>
                <a:cubicBezTo>
                  <a:pt x="693" y="40"/>
                  <a:pt x="690" y="43"/>
                  <a:pt x="690" y="47"/>
                </a:cubicBezTo>
                <a:cubicBezTo>
                  <a:pt x="690" y="50"/>
                  <a:pt x="693" y="53"/>
                  <a:pt x="698" y="53"/>
                </a:cubicBezTo>
                <a:cubicBezTo>
                  <a:pt x="702" y="53"/>
                  <a:pt x="705" y="50"/>
                  <a:pt x="705" y="47"/>
                </a:cubicBezTo>
                <a:cubicBezTo>
                  <a:pt x="705" y="43"/>
                  <a:pt x="702" y="40"/>
                  <a:pt x="698" y="40"/>
                </a:cubicBezTo>
                <a:close/>
                <a:moveTo>
                  <a:pt x="720" y="40"/>
                </a:moveTo>
                <a:cubicBezTo>
                  <a:pt x="715" y="40"/>
                  <a:pt x="712" y="43"/>
                  <a:pt x="712" y="46"/>
                </a:cubicBezTo>
                <a:cubicBezTo>
                  <a:pt x="712" y="50"/>
                  <a:pt x="715" y="53"/>
                  <a:pt x="720" y="53"/>
                </a:cubicBezTo>
                <a:cubicBezTo>
                  <a:pt x="724" y="53"/>
                  <a:pt x="727" y="50"/>
                  <a:pt x="727" y="46"/>
                </a:cubicBezTo>
                <a:cubicBezTo>
                  <a:pt x="727" y="43"/>
                  <a:pt x="724" y="40"/>
                  <a:pt x="720" y="40"/>
                </a:cubicBezTo>
                <a:close/>
                <a:moveTo>
                  <a:pt x="698" y="59"/>
                </a:moveTo>
                <a:cubicBezTo>
                  <a:pt x="693" y="59"/>
                  <a:pt x="690" y="61"/>
                  <a:pt x="690" y="65"/>
                </a:cubicBezTo>
                <a:cubicBezTo>
                  <a:pt x="690" y="69"/>
                  <a:pt x="693" y="72"/>
                  <a:pt x="698" y="72"/>
                </a:cubicBezTo>
                <a:cubicBezTo>
                  <a:pt x="702" y="72"/>
                  <a:pt x="705" y="69"/>
                  <a:pt x="705" y="65"/>
                </a:cubicBezTo>
                <a:cubicBezTo>
                  <a:pt x="705" y="63"/>
                  <a:pt x="702" y="59"/>
                  <a:pt x="698" y="59"/>
                </a:cubicBezTo>
                <a:close/>
                <a:moveTo>
                  <a:pt x="720" y="59"/>
                </a:moveTo>
                <a:cubicBezTo>
                  <a:pt x="715" y="59"/>
                  <a:pt x="712" y="62"/>
                  <a:pt x="712" y="65"/>
                </a:cubicBezTo>
                <a:cubicBezTo>
                  <a:pt x="712" y="69"/>
                  <a:pt x="715" y="72"/>
                  <a:pt x="720" y="72"/>
                </a:cubicBezTo>
                <a:cubicBezTo>
                  <a:pt x="724" y="72"/>
                  <a:pt x="727" y="69"/>
                  <a:pt x="727" y="65"/>
                </a:cubicBezTo>
                <a:cubicBezTo>
                  <a:pt x="727" y="62"/>
                  <a:pt x="724" y="59"/>
                  <a:pt x="720" y="59"/>
                </a:cubicBezTo>
                <a:close/>
                <a:moveTo>
                  <a:pt x="698" y="78"/>
                </a:moveTo>
                <a:cubicBezTo>
                  <a:pt x="693" y="78"/>
                  <a:pt x="690" y="81"/>
                  <a:pt x="690" y="85"/>
                </a:cubicBezTo>
                <a:cubicBezTo>
                  <a:pt x="690" y="88"/>
                  <a:pt x="693" y="91"/>
                  <a:pt x="698" y="91"/>
                </a:cubicBezTo>
                <a:cubicBezTo>
                  <a:pt x="702" y="91"/>
                  <a:pt x="705" y="88"/>
                  <a:pt x="705" y="85"/>
                </a:cubicBezTo>
                <a:cubicBezTo>
                  <a:pt x="705" y="81"/>
                  <a:pt x="702" y="78"/>
                  <a:pt x="698" y="78"/>
                </a:cubicBezTo>
                <a:close/>
                <a:moveTo>
                  <a:pt x="720" y="78"/>
                </a:moveTo>
                <a:cubicBezTo>
                  <a:pt x="715" y="78"/>
                  <a:pt x="712" y="81"/>
                  <a:pt x="712" y="85"/>
                </a:cubicBezTo>
                <a:cubicBezTo>
                  <a:pt x="712" y="88"/>
                  <a:pt x="715" y="91"/>
                  <a:pt x="720" y="91"/>
                </a:cubicBezTo>
                <a:cubicBezTo>
                  <a:pt x="724" y="91"/>
                  <a:pt x="727" y="88"/>
                  <a:pt x="727" y="85"/>
                </a:cubicBezTo>
                <a:cubicBezTo>
                  <a:pt x="727" y="81"/>
                  <a:pt x="724" y="78"/>
                  <a:pt x="720" y="78"/>
                </a:cubicBezTo>
                <a:close/>
                <a:moveTo>
                  <a:pt x="741" y="33"/>
                </a:moveTo>
                <a:cubicBezTo>
                  <a:pt x="746" y="33"/>
                  <a:pt x="749" y="30"/>
                  <a:pt x="749" y="27"/>
                </a:cubicBezTo>
                <a:cubicBezTo>
                  <a:pt x="749" y="23"/>
                  <a:pt x="746" y="20"/>
                  <a:pt x="741" y="20"/>
                </a:cubicBezTo>
                <a:cubicBezTo>
                  <a:pt x="737" y="20"/>
                  <a:pt x="734" y="23"/>
                  <a:pt x="734" y="27"/>
                </a:cubicBezTo>
                <a:cubicBezTo>
                  <a:pt x="734" y="30"/>
                  <a:pt x="737" y="33"/>
                  <a:pt x="741" y="33"/>
                </a:cubicBezTo>
                <a:close/>
                <a:moveTo>
                  <a:pt x="764" y="33"/>
                </a:moveTo>
                <a:cubicBezTo>
                  <a:pt x="768" y="33"/>
                  <a:pt x="771" y="30"/>
                  <a:pt x="771" y="27"/>
                </a:cubicBezTo>
                <a:cubicBezTo>
                  <a:pt x="771" y="23"/>
                  <a:pt x="768" y="20"/>
                  <a:pt x="764" y="20"/>
                </a:cubicBezTo>
                <a:cubicBezTo>
                  <a:pt x="759" y="20"/>
                  <a:pt x="756" y="23"/>
                  <a:pt x="756" y="27"/>
                </a:cubicBezTo>
                <a:cubicBezTo>
                  <a:pt x="756" y="30"/>
                  <a:pt x="759" y="33"/>
                  <a:pt x="764" y="33"/>
                </a:cubicBezTo>
                <a:close/>
                <a:moveTo>
                  <a:pt x="741" y="53"/>
                </a:moveTo>
                <a:cubicBezTo>
                  <a:pt x="746" y="53"/>
                  <a:pt x="749" y="50"/>
                  <a:pt x="749" y="46"/>
                </a:cubicBezTo>
                <a:cubicBezTo>
                  <a:pt x="749" y="43"/>
                  <a:pt x="746" y="40"/>
                  <a:pt x="741" y="40"/>
                </a:cubicBezTo>
                <a:cubicBezTo>
                  <a:pt x="737" y="40"/>
                  <a:pt x="734" y="43"/>
                  <a:pt x="734" y="46"/>
                </a:cubicBezTo>
                <a:cubicBezTo>
                  <a:pt x="734" y="50"/>
                  <a:pt x="737" y="53"/>
                  <a:pt x="741" y="53"/>
                </a:cubicBezTo>
                <a:close/>
                <a:moveTo>
                  <a:pt x="764" y="53"/>
                </a:moveTo>
                <a:cubicBezTo>
                  <a:pt x="768" y="53"/>
                  <a:pt x="771" y="50"/>
                  <a:pt x="771" y="46"/>
                </a:cubicBezTo>
                <a:cubicBezTo>
                  <a:pt x="771" y="43"/>
                  <a:pt x="768" y="40"/>
                  <a:pt x="764" y="40"/>
                </a:cubicBezTo>
                <a:cubicBezTo>
                  <a:pt x="759" y="40"/>
                  <a:pt x="756" y="43"/>
                  <a:pt x="756" y="46"/>
                </a:cubicBezTo>
                <a:cubicBezTo>
                  <a:pt x="756" y="50"/>
                  <a:pt x="759" y="53"/>
                  <a:pt x="764" y="53"/>
                </a:cubicBezTo>
                <a:close/>
                <a:moveTo>
                  <a:pt x="741" y="72"/>
                </a:moveTo>
                <a:cubicBezTo>
                  <a:pt x="746" y="72"/>
                  <a:pt x="749" y="69"/>
                  <a:pt x="749" y="65"/>
                </a:cubicBezTo>
                <a:cubicBezTo>
                  <a:pt x="749" y="62"/>
                  <a:pt x="746" y="59"/>
                  <a:pt x="741" y="59"/>
                </a:cubicBezTo>
                <a:cubicBezTo>
                  <a:pt x="737" y="59"/>
                  <a:pt x="734" y="62"/>
                  <a:pt x="734" y="65"/>
                </a:cubicBezTo>
                <a:cubicBezTo>
                  <a:pt x="734" y="69"/>
                  <a:pt x="737" y="72"/>
                  <a:pt x="741" y="72"/>
                </a:cubicBezTo>
                <a:close/>
                <a:moveTo>
                  <a:pt x="764" y="72"/>
                </a:moveTo>
                <a:cubicBezTo>
                  <a:pt x="768" y="72"/>
                  <a:pt x="771" y="69"/>
                  <a:pt x="771" y="65"/>
                </a:cubicBezTo>
                <a:cubicBezTo>
                  <a:pt x="771" y="62"/>
                  <a:pt x="768" y="59"/>
                  <a:pt x="764" y="59"/>
                </a:cubicBezTo>
                <a:cubicBezTo>
                  <a:pt x="759" y="59"/>
                  <a:pt x="756" y="62"/>
                  <a:pt x="756" y="65"/>
                </a:cubicBezTo>
                <a:cubicBezTo>
                  <a:pt x="756" y="69"/>
                  <a:pt x="759" y="72"/>
                  <a:pt x="764" y="72"/>
                </a:cubicBezTo>
                <a:close/>
                <a:moveTo>
                  <a:pt x="741" y="91"/>
                </a:moveTo>
                <a:cubicBezTo>
                  <a:pt x="746" y="91"/>
                  <a:pt x="749" y="88"/>
                  <a:pt x="749" y="85"/>
                </a:cubicBezTo>
                <a:cubicBezTo>
                  <a:pt x="749" y="81"/>
                  <a:pt x="746" y="78"/>
                  <a:pt x="741" y="78"/>
                </a:cubicBezTo>
                <a:cubicBezTo>
                  <a:pt x="737" y="78"/>
                  <a:pt x="734" y="81"/>
                  <a:pt x="734" y="85"/>
                </a:cubicBezTo>
                <a:cubicBezTo>
                  <a:pt x="734" y="88"/>
                  <a:pt x="737" y="91"/>
                  <a:pt x="741" y="91"/>
                </a:cubicBezTo>
                <a:close/>
                <a:moveTo>
                  <a:pt x="764" y="91"/>
                </a:moveTo>
                <a:cubicBezTo>
                  <a:pt x="768" y="91"/>
                  <a:pt x="771" y="88"/>
                  <a:pt x="771" y="85"/>
                </a:cubicBezTo>
                <a:cubicBezTo>
                  <a:pt x="771" y="81"/>
                  <a:pt x="768" y="78"/>
                  <a:pt x="764" y="78"/>
                </a:cubicBezTo>
                <a:cubicBezTo>
                  <a:pt x="759" y="78"/>
                  <a:pt x="756" y="81"/>
                  <a:pt x="756" y="85"/>
                </a:cubicBezTo>
                <a:cubicBezTo>
                  <a:pt x="756" y="88"/>
                  <a:pt x="759" y="91"/>
                  <a:pt x="764" y="91"/>
                </a:cubicBezTo>
                <a:close/>
                <a:moveTo>
                  <a:pt x="741" y="110"/>
                </a:moveTo>
                <a:cubicBezTo>
                  <a:pt x="746" y="110"/>
                  <a:pt x="749" y="107"/>
                  <a:pt x="749" y="104"/>
                </a:cubicBezTo>
                <a:cubicBezTo>
                  <a:pt x="749" y="100"/>
                  <a:pt x="746" y="97"/>
                  <a:pt x="741" y="97"/>
                </a:cubicBezTo>
                <a:cubicBezTo>
                  <a:pt x="737" y="97"/>
                  <a:pt x="734" y="100"/>
                  <a:pt x="734" y="104"/>
                </a:cubicBezTo>
                <a:cubicBezTo>
                  <a:pt x="734" y="107"/>
                  <a:pt x="737" y="110"/>
                  <a:pt x="741" y="110"/>
                </a:cubicBezTo>
                <a:close/>
                <a:moveTo>
                  <a:pt x="764" y="110"/>
                </a:moveTo>
                <a:cubicBezTo>
                  <a:pt x="768" y="110"/>
                  <a:pt x="771" y="107"/>
                  <a:pt x="771" y="104"/>
                </a:cubicBezTo>
                <a:cubicBezTo>
                  <a:pt x="771" y="100"/>
                  <a:pt x="768" y="97"/>
                  <a:pt x="764" y="97"/>
                </a:cubicBezTo>
                <a:cubicBezTo>
                  <a:pt x="759" y="97"/>
                  <a:pt x="756" y="100"/>
                  <a:pt x="756" y="104"/>
                </a:cubicBezTo>
                <a:cubicBezTo>
                  <a:pt x="756" y="107"/>
                  <a:pt x="759" y="110"/>
                  <a:pt x="764" y="110"/>
                </a:cubicBezTo>
                <a:close/>
                <a:moveTo>
                  <a:pt x="764" y="130"/>
                </a:moveTo>
                <a:cubicBezTo>
                  <a:pt x="768" y="130"/>
                  <a:pt x="771" y="127"/>
                  <a:pt x="771" y="123"/>
                </a:cubicBezTo>
                <a:cubicBezTo>
                  <a:pt x="771" y="119"/>
                  <a:pt x="768" y="116"/>
                  <a:pt x="764" y="116"/>
                </a:cubicBezTo>
                <a:cubicBezTo>
                  <a:pt x="759" y="116"/>
                  <a:pt x="756" y="119"/>
                  <a:pt x="756" y="123"/>
                </a:cubicBezTo>
                <a:cubicBezTo>
                  <a:pt x="756" y="127"/>
                  <a:pt x="759" y="130"/>
                  <a:pt x="764" y="130"/>
                </a:cubicBezTo>
                <a:close/>
                <a:moveTo>
                  <a:pt x="786" y="33"/>
                </a:moveTo>
                <a:cubicBezTo>
                  <a:pt x="791" y="33"/>
                  <a:pt x="794" y="30"/>
                  <a:pt x="794" y="27"/>
                </a:cubicBezTo>
                <a:cubicBezTo>
                  <a:pt x="794" y="23"/>
                  <a:pt x="791" y="20"/>
                  <a:pt x="786" y="20"/>
                </a:cubicBezTo>
                <a:cubicBezTo>
                  <a:pt x="782" y="20"/>
                  <a:pt x="779" y="23"/>
                  <a:pt x="779" y="27"/>
                </a:cubicBezTo>
                <a:cubicBezTo>
                  <a:pt x="779" y="30"/>
                  <a:pt x="782" y="33"/>
                  <a:pt x="786" y="33"/>
                </a:cubicBezTo>
                <a:close/>
                <a:moveTo>
                  <a:pt x="808" y="20"/>
                </a:moveTo>
                <a:cubicBezTo>
                  <a:pt x="804" y="20"/>
                  <a:pt x="801" y="23"/>
                  <a:pt x="801" y="27"/>
                </a:cubicBezTo>
                <a:cubicBezTo>
                  <a:pt x="801" y="30"/>
                  <a:pt x="804" y="33"/>
                  <a:pt x="808" y="33"/>
                </a:cubicBezTo>
                <a:cubicBezTo>
                  <a:pt x="813" y="33"/>
                  <a:pt x="816" y="30"/>
                  <a:pt x="816" y="27"/>
                </a:cubicBezTo>
                <a:cubicBezTo>
                  <a:pt x="816" y="23"/>
                  <a:pt x="813" y="20"/>
                  <a:pt x="808" y="20"/>
                </a:cubicBezTo>
                <a:close/>
                <a:moveTo>
                  <a:pt x="786" y="53"/>
                </a:moveTo>
                <a:cubicBezTo>
                  <a:pt x="791" y="53"/>
                  <a:pt x="794" y="50"/>
                  <a:pt x="794" y="46"/>
                </a:cubicBezTo>
                <a:cubicBezTo>
                  <a:pt x="794" y="43"/>
                  <a:pt x="791" y="40"/>
                  <a:pt x="786" y="40"/>
                </a:cubicBezTo>
                <a:cubicBezTo>
                  <a:pt x="782" y="40"/>
                  <a:pt x="779" y="43"/>
                  <a:pt x="779" y="46"/>
                </a:cubicBezTo>
                <a:cubicBezTo>
                  <a:pt x="779" y="50"/>
                  <a:pt x="782" y="53"/>
                  <a:pt x="786" y="53"/>
                </a:cubicBezTo>
                <a:close/>
                <a:moveTo>
                  <a:pt x="808" y="40"/>
                </a:moveTo>
                <a:cubicBezTo>
                  <a:pt x="804" y="40"/>
                  <a:pt x="801" y="43"/>
                  <a:pt x="801" y="46"/>
                </a:cubicBezTo>
                <a:cubicBezTo>
                  <a:pt x="801" y="50"/>
                  <a:pt x="804" y="53"/>
                  <a:pt x="808" y="53"/>
                </a:cubicBezTo>
                <a:cubicBezTo>
                  <a:pt x="813" y="53"/>
                  <a:pt x="816" y="50"/>
                  <a:pt x="816" y="46"/>
                </a:cubicBezTo>
                <a:cubicBezTo>
                  <a:pt x="816" y="43"/>
                  <a:pt x="813" y="40"/>
                  <a:pt x="808" y="40"/>
                </a:cubicBezTo>
                <a:close/>
                <a:moveTo>
                  <a:pt x="786" y="72"/>
                </a:moveTo>
                <a:cubicBezTo>
                  <a:pt x="791" y="72"/>
                  <a:pt x="794" y="69"/>
                  <a:pt x="794" y="65"/>
                </a:cubicBezTo>
                <a:cubicBezTo>
                  <a:pt x="794" y="62"/>
                  <a:pt x="791" y="59"/>
                  <a:pt x="786" y="59"/>
                </a:cubicBezTo>
                <a:cubicBezTo>
                  <a:pt x="782" y="59"/>
                  <a:pt x="779" y="62"/>
                  <a:pt x="779" y="65"/>
                </a:cubicBezTo>
                <a:cubicBezTo>
                  <a:pt x="779" y="69"/>
                  <a:pt x="782" y="72"/>
                  <a:pt x="786" y="72"/>
                </a:cubicBezTo>
                <a:close/>
                <a:moveTo>
                  <a:pt x="808" y="59"/>
                </a:moveTo>
                <a:cubicBezTo>
                  <a:pt x="804" y="59"/>
                  <a:pt x="801" y="62"/>
                  <a:pt x="801" y="65"/>
                </a:cubicBezTo>
                <a:cubicBezTo>
                  <a:pt x="801" y="69"/>
                  <a:pt x="804" y="72"/>
                  <a:pt x="808" y="72"/>
                </a:cubicBezTo>
                <a:cubicBezTo>
                  <a:pt x="813" y="72"/>
                  <a:pt x="816" y="69"/>
                  <a:pt x="816" y="65"/>
                </a:cubicBezTo>
                <a:cubicBezTo>
                  <a:pt x="816" y="62"/>
                  <a:pt x="813" y="59"/>
                  <a:pt x="808" y="59"/>
                </a:cubicBezTo>
                <a:close/>
                <a:moveTo>
                  <a:pt x="786" y="91"/>
                </a:moveTo>
                <a:cubicBezTo>
                  <a:pt x="791" y="91"/>
                  <a:pt x="794" y="88"/>
                  <a:pt x="794" y="85"/>
                </a:cubicBezTo>
                <a:cubicBezTo>
                  <a:pt x="794" y="81"/>
                  <a:pt x="791" y="78"/>
                  <a:pt x="786" y="78"/>
                </a:cubicBezTo>
                <a:cubicBezTo>
                  <a:pt x="782" y="78"/>
                  <a:pt x="779" y="81"/>
                  <a:pt x="779" y="85"/>
                </a:cubicBezTo>
                <a:cubicBezTo>
                  <a:pt x="779" y="88"/>
                  <a:pt x="782" y="91"/>
                  <a:pt x="786" y="91"/>
                </a:cubicBezTo>
                <a:close/>
                <a:moveTo>
                  <a:pt x="808" y="78"/>
                </a:moveTo>
                <a:cubicBezTo>
                  <a:pt x="804" y="78"/>
                  <a:pt x="801" y="81"/>
                  <a:pt x="801" y="85"/>
                </a:cubicBezTo>
                <a:cubicBezTo>
                  <a:pt x="801" y="88"/>
                  <a:pt x="804" y="91"/>
                  <a:pt x="808" y="91"/>
                </a:cubicBezTo>
                <a:cubicBezTo>
                  <a:pt x="813" y="91"/>
                  <a:pt x="816" y="88"/>
                  <a:pt x="816" y="85"/>
                </a:cubicBezTo>
                <a:cubicBezTo>
                  <a:pt x="816" y="81"/>
                  <a:pt x="813" y="78"/>
                  <a:pt x="808" y="78"/>
                </a:cubicBezTo>
                <a:close/>
                <a:moveTo>
                  <a:pt x="786" y="110"/>
                </a:moveTo>
                <a:cubicBezTo>
                  <a:pt x="791" y="110"/>
                  <a:pt x="794" y="107"/>
                  <a:pt x="794" y="104"/>
                </a:cubicBezTo>
                <a:cubicBezTo>
                  <a:pt x="794" y="100"/>
                  <a:pt x="791" y="97"/>
                  <a:pt x="786" y="97"/>
                </a:cubicBezTo>
                <a:cubicBezTo>
                  <a:pt x="782" y="97"/>
                  <a:pt x="779" y="100"/>
                  <a:pt x="779" y="104"/>
                </a:cubicBezTo>
                <a:cubicBezTo>
                  <a:pt x="779" y="107"/>
                  <a:pt x="782" y="110"/>
                  <a:pt x="786" y="110"/>
                </a:cubicBezTo>
                <a:close/>
                <a:moveTo>
                  <a:pt x="808" y="97"/>
                </a:moveTo>
                <a:cubicBezTo>
                  <a:pt x="804" y="97"/>
                  <a:pt x="801" y="100"/>
                  <a:pt x="801" y="104"/>
                </a:cubicBezTo>
                <a:cubicBezTo>
                  <a:pt x="801" y="107"/>
                  <a:pt x="804" y="110"/>
                  <a:pt x="808" y="110"/>
                </a:cubicBezTo>
                <a:cubicBezTo>
                  <a:pt x="813" y="110"/>
                  <a:pt x="816" y="107"/>
                  <a:pt x="816" y="104"/>
                </a:cubicBezTo>
                <a:cubicBezTo>
                  <a:pt x="816" y="100"/>
                  <a:pt x="813" y="97"/>
                  <a:pt x="808" y="97"/>
                </a:cubicBezTo>
                <a:close/>
                <a:moveTo>
                  <a:pt x="786" y="130"/>
                </a:moveTo>
                <a:cubicBezTo>
                  <a:pt x="791" y="130"/>
                  <a:pt x="794" y="127"/>
                  <a:pt x="794" y="123"/>
                </a:cubicBezTo>
                <a:cubicBezTo>
                  <a:pt x="794" y="119"/>
                  <a:pt x="791" y="116"/>
                  <a:pt x="786" y="116"/>
                </a:cubicBezTo>
                <a:cubicBezTo>
                  <a:pt x="782" y="116"/>
                  <a:pt x="779" y="119"/>
                  <a:pt x="779" y="123"/>
                </a:cubicBezTo>
                <a:cubicBezTo>
                  <a:pt x="779" y="127"/>
                  <a:pt x="782" y="130"/>
                  <a:pt x="786" y="130"/>
                </a:cubicBezTo>
                <a:close/>
                <a:moveTo>
                  <a:pt x="808" y="116"/>
                </a:moveTo>
                <a:cubicBezTo>
                  <a:pt x="804" y="116"/>
                  <a:pt x="801" y="119"/>
                  <a:pt x="801" y="123"/>
                </a:cubicBezTo>
                <a:cubicBezTo>
                  <a:pt x="801" y="127"/>
                  <a:pt x="804" y="130"/>
                  <a:pt x="808" y="130"/>
                </a:cubicBezTo>
                <a:cubicBezTo>
                  <a:pt x="813" y="130"/>
                  <a:pt x="816" y="127"/>
                  <a:pt x="816" y="123"/>
                </a:cubicBezTo>
                <a:cubicBezTo>
                  <a:pt x="816" y="119"/>
                  <a:pt x="813" y="116"/>
                  <a:pt x="808" y="116"/>
                </a:cubicBezTo>
                <a:close/>
                <a:moveTo>
                  <a:pt x="830" y="20"/>
                </a:moveTo>
                <a:cubicBezTo>
                  <a:pt x="826" y="20"/>
                  <a:pt x="822" y="23"/>
                  <a:pt x="822" y="27"/>
                </a:cubicBezTo>
                <a:cubicBezTo>
                  <a:pt x="822" y="30"/>
                  <a:pt x="826" y="33"/>
                  <a:pt x="830" y="33"/>
                </a:cubicBezTo>
                <a:cubicBezTo>
                  <a:pt x="834" y="33"/>
                  <a:pt x="838" y="30"/>
                  <a:pt x="838" y="27"/>
                </a:cubicBezTo>
                <a:cubicBezTo>
                  <a:pt x="838" y="23"/>
                  <a:pt x="834" y="20"/>
                  <a:pt x="830" y="20"/>
                </a:cubicBezTo>
                <a:close/>
                <a:moveTo>
                  <a:pt x="852" y="20"/>
                </a:moveTo>
                <a:cubicBezTo>
                  <a:pt x="848" y="20"/>
                  <a:pt x="845" y="23"/>
                  <a:pt x="845" y="27"/>
                </a:cubicBezTo>
                <a:cubicBezTo>
                  <a:pt x="845" y="30"/>
                  <a:pt x="848" y="33"/>
                  <a:pt x="852" y="33"/>
                </a:cubicBezTo>
                <a:cubicBezTo>
                  <a:pt x="857" y="33"/>
                  <a:pt x="860" y="30"/>
                  <a:pt x="860" y="27"/>
                </a:cubicBezTo>
                <a:cubicBezTo>
                  <a:pt x="860" y="23"/>
                  <a:pt x="857" y="20"/>
                  <a:pt x="852" y="20"/>
                </a:cubicBezTo>
                <a:close/>
                <a:moveTo>
                  <a:pt x="830" y="40"/>
                </a:moveTo>
                <a:cubicBezTo>
                  <a:pt x="826" y="40"/>
                  <a:pt x="822" y="43"/>
                  <a:pt x="822" y="46"/>
                </a:cubicBezTo>
                <a:cubicBezTo>
                  <a:pt x="822" y="50"/>
                  <a:pt x="826" y="53"/>
                  <a:pt x="830" y="53"/>
                </a:cubicBezTo>
                <a:cubicBezTo>
                  <a:pt x="834" y="53"/>
                  <a:pt x="838" y="50"/>
                  <a:pt x="838" y="46"/>
                </a:cubicBezTo>
                <a:cubicBezTo>
                  <a:pt x="838" y="43"/>
                  <a:pt x="834" y="40"/>
                  <a:pt x="830" y="40"/>
                </a:cubicBezTo>
                <a:close/>
                <a:moveTo>
                  <a:pt x="852" y="40"/>
                </a:moveTo>
                <a:cubicBezTo>
                  <a:pt x="848" y="40"/>
                  <a:pt x="845" y="43"/>
                  <a:pt x="845" y="46"/>
                </a:cubicBezTo>
                <a:cubicBezTo>
                  <a:pt x="845" y="50"/>
                  <a:pt x="848" y="53"/>
                  <a:pt x="852" y="53"/>
                </a:cubicBezTo>
                <a:cubicBezTo>
                  <a:pt x="857" y="53"/>
                  <a:pt x="860" y="50"/>
                  <a:pt x="860" y="46"/>
                </a:cubicBezTo>
                <a:cubicBezTo>
                  <a:pt x="860" y="43"/>
                  <a:pt x="857" y="40"/>
                  <a:pt x="852" y="40"/>
                </a:cubicBezTo>
                <a:close/>
                <a:moveTo>
                  <a:pt x="830" y="59"/>
                </a:moveTo>
                <a:cubicBezTo>
                  <a:pt x="826" y="59"/>
                  <a:pt x="822" y="62"/>
                  <a:pt x="822" y="65"/>
                </a:cubicBezTo>
                <a:cubicBezTo>
                  <a:pt x="822" y="69"/>
                  <a:pt x="826" y="72"/>
                  <a:pt x="830" y="72"/>
                </a:cubicBezTo>
                <a:cubicBezTo>
                  <a:pt x="834" y="72"/>
                  <a:pt x="838" y="69"/>
                  <a:pt x="838" y="65"/>
                </a:cubicBezTo>
                <a:cubicBezTo>
                  <a:pt x="838" y="62"/>
                  <a:pt x="834" y="59"/>
                  <a:pt x="830" y="59"/>
                </a:cubicBezTo>
                <a:close/>
                <a:moveTo>
                  <a:pt x="852" y="59"/>
                </a:moveTo>
                <a:cubicBezTo>
                  <a:pt x="848" y="59"/>
                  <a:pt x="845" y="62"/>
                  <a:pt x="845" y="65"/>
                </a:cubicBezTo>
                <a:cubicBezTo>
                  <a:pt x="845" y="69"/>
                  <a:pt x="848" y="72"/>
                  <a:pt x="852" y="72"/>
                </a:cubicBezTo>
                <a:cubicBezTo>
                  <a:pt x="857" y="72"/>
                  <a:pt x="860" y="69"/>
                  <a:pt x="860" y="65"/>
                </a:cubicBezTo>
                <a:cubicBezTo>
                  <a:pt x="860" y="62"/>
                  <a:pt x="857" y="59"/>
                  <a:pt x="852" y="59"/>
                </a:cubicBezTo>
                <a:close/>
                <a:moveTo>
                  <a:pt x="830" y="78"/>
                </a:moveTo>
                <a:cubicBezTo>
                  <a:pt x="826" y="78"/>
                  <a:pt x="822" y="81"/>
                  <a:pt x="822" y="85"/>
                </a:cubicBezTo>
                <a:cubicBezTo>
                  <a:pt x="822" y="88"/>
                  <a:pt x="826" y="91"/>
                  <a:pt x="830" y="91"/>
                </a:cubicBezTo>
                <a:cubicBezTo>
                  <a:pt x="834" y="91"/>
                  <a:pt x="838" y="88"/>
                  <a:pt x="838" y="85"/>
                </a:cubicBezTo>
                <a:cubicBezTo>
                  <a:pt x="838" y="81"/>
                  <a:pt x="834" y="78"/>
                  <a:pt x="830" y="78"/>
                </a:cubicBezTo>
                <a:close/>
                <a:moveTo>
                  <a:pt x="852" y="78"/>
                </a:moveTo>
                <a:cubicBezTo>
                  <a:pt x="848" y="78"/>
                  <a:pt x="845" y="81"/>
                  <a:pt x="845" y="85"/>
                </a:cubicBezTo>
                <a:cubicBezTo>
                  <a:pt x="845" y="88"/>
                  <a:pt x="848" y="91"/>
                  <a:pt x="852" y="91"/>
                </a:cubicBezTo>
                <a:cubicBezTo>
                  <a:pt x="857" y="91"/>
                  <a:pt x="860" y="88"/>
                  <a:pt x="860" y="85"/>
                </a:cubicBezTo>
                <a:cubicBezTo>
                  <a:pt x="860" y="81"/>
                  <a:pt x="857" y="78"/>
                  <a:pt x="852" y="78"/>
                </a:cubicBezTo>
                <a:close/>
                <a:moveTo>
                  <a:pt x="830" y="97"/>
                </a:moveTo>
                <a:cubicBezTo>
                  <a:pt x="826" y="97"/>
                  <a:pt x="822" y="100"/>
                  <a:pt x="822" y="104"/>
                </a:cubicBezTo>
                <a:cubicBezTo>
                  <a:pt x="822" y="107"/>
                  <a:pt x="826" y="110"/>
                  <a:pt x="830" y="110"/>
                </a:cubicBezTo>
                <a:cubicBezTo>
                  <a:pt x="834" y="110"/>
                  <a:pt x="838" y="107"/>
                  <a:pt x="838" y="104"/>
                </a:cubicBezTo>
                <a:cubicBezTo>
                  <a:pt x="838" y="100"/>
                  <a:pt x="834" y="97"/>
                  <a:pt x="830" y="97"/>
                </a:cubicBezTo>
                <a:close/>
                <a:moveTo>
                  <a:pt x="852" y="97"/>
                </a:moveTo>
                <a:cubicBezTo>
                  <a:pt x="848" y="97"/>
                  <a:pt x="845" y="100"/>
                  <a:pt x="845" y="104"/>
                </a:cubicBezTo>
                <a:cubicBezTo>
                  <a:pt x="845" y="107"/>
                  <a:pt x="848" y="110"/>
                  <a:pt x="852" y="110"/>
                </a:cubicBezTo>
                <a:cubicBezTo>
                  <a:pt x="857" y="110"/>
                  <a:pt x="860" y="107"/>
                  <a:pt x="860" y="104"/>
                </a:cubicBezTo>
                <a:cubicBezTo>
                  <a:pt x="860" y="100"/>
                  <a:pt x="857" y="97"/>
                  <a:pt x="852" y="97"/>
                </a:cubicBezTo>
                <a:close/>
                <a:moveTo>
                  <a:pt x="830" y="116"/>
                </a:moveTo>
                <a:cubicBezTo>
                  <a:pt x="826" y="116"/>
                  <a:pt x="822" y="119"/>
                  <a:pt x="822" y="123"/>
                </a:cubicBezTo>
                <a:cubicBezTo>
                  <a:pt x="822" y="127"/>
                  <a:pt x="826" y="130"/>
                  <a:pt x="830" y="130"/>
                </a:cubicBezTo>
                <a:cubicBezTo>
                  <a:pt x="834" y="130"/>
                  <a:pt x="838" y="127"/>
                  <a:pt x="838" y="123"/>
                </a:cubicBezTo>
                <a:cubicBezTo>
                  <a:pt x="838" y="119"/>
                  <a:pt x="834" y="116"/>
                  <a:pt x="830" y="116"/>
                </a:cubicBezTo>
                <a:close/>
                <a:moveTo>
                  <a:pt x="852" y="116"/>
                </a:moveTo>
                <a:cubicBezTo>
                  <a:pt x="848" y="116"/>
                  <a:pt x="845" y="119"/>
                  <a:pt x="845" y="123"/>
                </a:cubicBezTo>
                <a:cubicBezTo>
                  <a:pt x="845" y="127"/>
                  <a:pt x="848" y="130"/>
                  <a:pt x="852" y="130"/>
                </a:cubicBezTo>
                <a:cubicBezTo>
                  <a:pt x="857" y="130"/>
                  <a:pt x="860" y="127"/>
                  <a:pt x="860" y="123"/>
                </a:cubicBezTo>
                <a:cubicBezTo>
                  <a:pt x="860" y="119"/>
                  <a:pt x="857" y="116"/>
                  <a:pt x="852" y="116"/>
                </a:cubicBezTo>
                <a:close/>
                <a:moveTo>
                  <a:pt x="698" y="195"/>
                </a:moveTo>
                <a:cubicBezTo>
                  <a:pt x="693" y="195"/>
                  <a:pt x="690" y="198"/>
                  <a:pt x="690" y="201"/>
                </a:cubicBezTo>
                <a:cubicBezTo>
                  <a:pt x="690" y="205"/>
                  <a:pt x="693" y="208"/>
                  <a:pt x="698" y="208"/>
                </a:cubicBezTo>
                <a:cubicBezTo>
                  <a:pt x="702" y="208"/>
                  <a:pt x="705" y="205"/>
                  <a:pt x="705" y="201"/>
                </a:cubicBezTo>
                <a:cubicBezTo>
                  <a:pt x="705" y="198"/>
                  <a:pt x="702" y="195"/>
                  <a:pt x="698" y="195"/>
                </a:cubicBezTo>
                <a:close/>
                <a:moveTo>
                  <a:pt x="720" y="194"/>
                </a:moveTo>
                <a:cubicBezTo>
                  <a:pt x="715" y="194"/>
                  <a:pt x="712" y="197"/>
                  <a:pt x="712" y="201"/>
                </a:cubicBezTo>
                <a:cubicBezTo>
                  <a:pt x="712" y="205"/>
                  <a:pt x="715" y="208"/>
                  <a:pt x="720" y="208"/>
                </a:cubicBezTo>
                <a:cubicBezTo>
                  <a:pt x="724" y="208"/>
                  <a:pt x="727" y="205"/>
                  <a:pt x="727" y="201"/>
                </a:cubicBezTo>
                <a:cubicBezTo>
                  <a:pt x="727" y="197"/>
                  <a:pt x="724" y="194"/>
                  <a:pt x="720" y="194"/>
                </a:cubicBezTo>
                <a:close/>
                <a:moveTo>
                  <a:pt x="698" y="214"/>
                </a:moveTo>
                <a:cubicBezTo>
                  <a:pt x="693" y="214"/>
                  <a:pt x="690" y="217"/>
                  <a:pt x="690" y="221"/>
                </a:cubicBezTo>
                <a:cubicBezTo>
                  <a:pt x="690" y="224"/>
                  <a:pt x="693" y="227"/>
                  <a:pt x="698" y="227"/>
                </a:cubicBezTo>
                <a:cubicBezTo>
                  <a:pt x="702" y="227"/>
                  <a:pt x="705" y="224"/>
                  <a:pt x="705" y="221"/>
                </a:cubicBezTo>
                <a:cubicBezTo>
                  <a:pt x="705" y="217"/>
                  <a:pt x="702" y="214"/>
                  <a:pt x="698" y="214"/>
                </a:cubicBezTo>
                <a:close/>
                <a:moveTo>
                  <a:pt x="698" y="233"/>
                </a:moveTo>
                <a:cubicBezTo>
                  <a:pt x="693" y="233"/>
                  <a:pt x="690" y="236"/>
                  <a:pt x="690" y="240"/>
                </a:cubicBezTo>
                <a:cubicBezTo>
                  <a:pt x="690" y="244"/>
                  <a:pt x="693" y="247"/>
                  <a:pt x="698" y="247"/>
                </a:cubicBezTo>
                <a:cubicBezTo>
                  <a:pt x="702" y="247"/>
                  <a:pt x="705" y="244"/>
                  <a:pt x="705" y="240"/>
                </a:cubicBezTo>
                <a:cubicBezTo>
                  <a:pt x="705" y="236"/>
                  <a:pt x="702" y="233"/>
                  <a:pt x="698" y="233"/>
                </a:cubicBezTo>
                <a:close/>
                <a:moveTo>
                  <a:pt x="698" y="272"/>
                </a:moveTo>
                <a:cubicBezTo>
                  <a:pt x="693" y="272"/>
                  <a:pt x="690" y="275"/>
                  <a:pt x="690" y="279"/>
                </a:cubicBezTo>
                <a:cubicBezTo>
                  <a:pt x="690" y="282"/>
                  <a:pt x="693" y="285"/>
                  <a:pt x="698" y="285"/>
                </a:cubicBezTo>
                <a:cubicBezTo>
                  <a:pt x="702" y="285"/>
                  <a:pt x="705" y="282"/>
                  <a:pt x="705" y="279"/>
                </a:cubicBezTo>
                <a:cubicBezTo>
                  <a:pt x="705" y="275"/>
                  <a:pt x="702" y="272"/>
                  <a:pt x="698" y="272"/>
                </a:cubicBezTo>
                <a:close/>
                <a:moveTo>
                  <a:pt x="786" y="149"/>
                </a:moveTo>
                <a:cubicBezTo>
                  <a:pt x="791" y="149"/>
                  <a:pt x="794" y="146"/>
                  <a:pt x="794" y="143"/>
                </a:cubicBezTo>
                <a:cubicBezTo>
                  <a:pt x="794" y="139"/>
                  <a:pt x="791" y="136"/>
                  <a:pt x="786" y="136"/>
                </a:cubicBezTo>
                <a:cubicBezTo>
                  <a:pt x="782" y="136"/>
                  <a:pt x="779" y="139"/>
                  <a:pt x="779" y="143"/>
                </a:cubicBezTo>
                <a:cubicBezTo>
                  <a:pt x="779" y="146"/>
                  <a:pt x="782" y="149"/>
                  <a:pt x="786" y="149"/>
                </a:cubicBezTo>
                <a:close/>
                <a:moveTo>
                  <a:pt x="808" y="136"/>
                </a:moveTo>
                <a:cubicBezTo>
                  <a:pt x="804" y="136"/>
                  <a:pt x="801" y="139"/>
                  <a:pt x="801" y="143"/>
                </a:cubicBezTo>
                <a:cubicBezTo>
                  <a:pt x="801" y="146"/>
                  <a:pt x="804" y="149"/>
                  <a:pt x="808" y="149"/>
                </a:cubicBezTo>
                <a:cubicBezTo>
                  <a:pt x="813" y="149"/>
                  <a:pt x="816" y="146"/>
                  <a:pt x="816" y="143"/>
                </a:cubicBezTo>
                <a:cubicBezTo>
                  <a:pt x="816" y="139"/>
                  <a:pt x="813" y="136"/>
                  <a:pt x="808" y="136"/>
                </a:cubicBezTo>
                <a:close/>
                <a:moveTo>
                  <a:pt x="786" y="169"/>
                </a:moveTo>
                <a:cubicBezTo>
                  <a:pt x="791" y="169"/>
                  <a:pt x="794" y="166"/>
                  <a:pt x="794" y="162"/>
                </a:cubicBezTo>
                <a:cubicBezTo>
                  <a:pt x="794" y="158"/>
                  <a:pt x="791" y="155"/>
                  <a:pt x="786" y="155"/>
                </a:cubicBezTo>
                <a:cubicBezTo>
                  <a:pt x="782" y="155"/>
                  <a:pt x="779" y="158"/>
                  <a:pt x="779" y="162"/>
                </a:cubicBezTo>
                <a:cubicBezTo>
                  <a:pt x="779" y="166"/>
                  <a:pt x="782" y="169"/>
                  <a:pt x="786" y="169"/>
                </a:cubicBezTo>
                <a:close/>
                <a:moveTo>
                  <a:pt x="808" y="155"/>
                </a:moveTo>
                <a:cubicBezTo>
                  <a:pt x="804" y="155"/>
                  <a:pt x="801" y="158"/>
                  <a:pt x="801" y="162"/>
                </a:cubicBezTo>
                <a:cubicBezTo>
                  <a:pt x="801" y="166"/>
                  <a:pt x="804" y="169"/>
                  <a:pt x="808" y="169"/>
                </a:cubicBezTo>
                <a:cubicBezTo>
                  <a:pt x="813" y="169"/>
                  <a:pt x="816" y="166"/>
                  <a:pt x="816" y="162"/>
                </a:cubicBezTo>
                <a:cubicBezTo>
                  <a:pt x="816" y="158"/>
                  <a:pt x="813" y="155"/>
                  <a:pt x="808" y="155"/>
                </a:cubicBezTo>
                <a:close/>
                <a:moveTo>
                  <a:pt x="786" y="188"/>
                </a:moveTo>
                <a:cubicBezTo>
                  <a:pt x="791" y="188"/>
                  <a:pt x="794" y="185"/>
                  <a:pt x="794" y="182"/>
                </a:cubicBezTo>
                <a:cubicBezTo>
                  <a:pt x="794" y="178"/>
                  <a:pt x="791" y="175"/>
                  <a:pt x="786" y="175"/>
                </a:cubicBezTo>
                <a:cubicBezTo>
                  <a:pt x="782" y="175"/>
                  <a:pt x="779" y="178"/>
                  <a:pt x="779" y="182"/>
                </a:cubicBezTo>
                <a:cubicBezTo>
                  <a:pt x="779" y="185"/>
                  <a:pt x="782" y="188"/>
                  <a:pt x="786" y="188"/>
                </a:cubicBezTo>
                <a:close/>
                <a:moveTo>
                  <a:pt x="808" y="175"/>
                </a:moveTo>
                <a:cubicBezTo>
                  <a:pt x="804" y="175"/>
                  <a:pt x="801" y="178"/>
                  <a:pt x="801" y="182"/>
                </a:cubicBezTo>
                <a:cubicBezTo>
                  <a:pt x="801" y="185"/>
                  <a:pt x="804" y="188"/>
                  <a:pt x="808" y="188"/>
                </a:cubicBezTo>
                <a:cubicBezTo>
                  <a:pt x="813" y="188"/>
                  <a:pt x="816" y="185"/>
                  <a:pt x="816" y="182"/>
                </a:cubicBezTo>
                <a:cubicBezTo>
                  <a:pt x="816" y="178"/>
                  <a:pt x="813" y="175"/>
                  <a:pt x="808" y="175"/>
                </a:cubicBezTo>
                <a:close/>
                <a:moveTo>
                  <a:pt x="786" y="208"/>
                </a:moveTo>
                <a:cubicBezTo>
                  <a:pt x="791" y="208"/>
                  <a:pt x="794" y="205"/>
                  <a:pt x="794" y="201"/>
                </a:cubicBezTo>
                <a:cubicBezTo>
                  <a:pt x="794" y="197"/>
                  <a:pt x="791" y="194"/>
                  <a:pt x="786" y="194"/>
                </a:cubicBezTo>
                <a:cubicBezTo>
                  <a:pt x="782" y="194"/>
                  <a:pt x="779" y="197"/>
                  <a:pt x="779" y="201"/>
                </a:cubicBezTo>
                <a:cubicBezTo>
                  <a:pt x="779" y="205"/>
                  <a:pt x="782" y="208"/>
                  <a:pt x="786" y="208"/>
                </a:cubicBezTo>
                <a:close/>
                <a:moveTo>
                  <a:pt x="808" y="194"/>
                </a:moveTo>
                <a:cubicBezTo>
                  <a:pt x="804" y="194"/>
                  <a:pt x="801" y="197"/>
                  <a:pt x="801" y="201"/>
                </a:cubicBezTo>
                <a:cubicBezTo>
                  <a:pt x="801" y="205"/>
                  <a:pt x="804" y="208"/>
                  <a:pt x="808" y="208"/>
                </a:cubicBezTo>
                <a:cubicBezTo>
                  <a:pt x="813" y="208"/>
                  <a:pt x="816" y="205"/>
                  <a:pt x="816" y="201"/>
                </a:cubicBezTo>
                <a:cubicBezTo>
                  <a:pt x="816" y="197"/>
                  <a:pt x="813" y="194"/>
                  <a:pt x="808" y="194"/>
                </a:cubicBezTo>
                <a:close/>
                <a:moveTo>
                  <a:pt x="786" y="227"/>
                </a:moveTo>
                <a:cubicBezTo>
                  <a:pt x="791" y="227"/>
                  <a:pt x="794" y="224"/>
                  <a:pt x="794" y="220"/>
                </a:cubicBezTo>
                <a:cubicBezTo>
                  <a:pt x="794" y="217"/>
                  <a:pt x="791" y="214"/>
                  <a:pt x="786" y="214"/>
                </a:cubicBezTo>
                <a:cubicBezTo>
                  <a:pt x="782" y="214"/>
                  <a:pt x="779" y="217"/>
                  <a:pt x="779" y="220"/>
                </a:cubicBezTo>
                <a:cubicBezTo>
                  <a:pt x="779" y="224"/>
                  <a:pt x="782" y="227"/>
                  <a:pt x="786" y="227"/>
                </a:cubicBezTo>
                <a:close/>
                <a:moveTo>
                  <a:pt x="808" y="214"/>
                </a:moveTo>
                <a:cubicBezTo>
                  <a:pt x="804" y="214"/>
                  <a:pt x="801" y="217"/>
                  <a:pt x="801" y="220"/>
                </a:cubicBezTo>
                <a:cubicBezTo>
                  <a:pt x="801" y="224"/>
                  <a:pt x="804" y="227"/>
                  <a:pt x="808" y="227"/>
                </a:cubicBezTo>
                <a:cubicBezTo>
                  <a:pt x="813" y="227"/>
                  <a:pt x="816" y="224"/>
                  <a:pt x="816" y="220"/>
                </a:cubicBezTo>
                <a:cubicBezTo>
                  <a:pt x="816" y="217"/>
                  <a:pt x="813" y="214"/>
                  <a:pt x="808" y="214"/>
                </a:cubicBezTo>
                <a:close/>
                <a:moveTo>
                  <a:pt x="808" y="233"/>
                </a:moveTo>
                <a:cubicBezTo>
                  <a:pt x="804" y="233"/>
                  <a:pt x="801" y="236"/>
                  <a:pt x="801" y="239"/>
                </a:cubicBezTo>
                <a:cubicBezTo>
                  <a:pt x="801" y="243"/>
                  <a:pt x="804" y="245"/>
                  <a:pt x="808" y="245"/>
                </a:cubicBezTo>
                <a:cubicBezTo>
                  <a:pt x="813" y="245"/>
                  <a:pt x="816" y="243"/>
                  <a:pt x="816" y="239"/>
                </a:cubicBezTo>
                <a:cubicBezTo>
                  <a:pt x="816" y="236"/>
                  <a:pt x="813" y="233"/>
                  <a:pt x="808" y="233"/>
                </a:cubicBezTo>
                <a:close/>
                <a:moveTo>
                  <a:pt x="808" y="252"/>
                </a:moveTo>
                <a:cubicBezTo>
                  <a:pt x="804" y="252"/>
                  <a:pt x="801" y="255"/>
                  <a:pt x="801" y="258"/>
                </a:cubicBezTo>
                <a:cubicBezTo>
                  <a:pt x="801" y="262"/>
                  <a:pt x="804" y="265"/>
                  <a:pt x="808" y="265"/>
                </a:cubicBezTo>
                <a:cubicBezTo>
                  <a:pt x="813" y="265"/>
                  <a:pt x="816" y="262"/>
                  <a:pt x="816" y="258"/>
                </a:cubicBezTo>
                <a:cubicBezTo>
                  <a:pt x="816" y="255"/>
                  <a:pt x="813" y="252"/>
                  <a:pt x="808" y="252"/>
                </a:cubicBezTo>
                <a:close/>
                <a:moveTo>
                  <a:pt x="830" y="136"/>
                </a:moveTo>
                <a:cubicBezTo>
                  <a:pt x="826" y="136"/>
                  <a:pt x="822" y="139"/>
                  <a:pt x="822" y="143"/>
                </a:cubicBezTo>
                <a:cubicBezTo>
                  <a:pt x="822" y="146"/>
                  <a:pt x="826" y="149"/>
                  <a:pt x="830" y="149"/>
                </a:cubicBezTo>
                <a:cubicBezTo>
                  <a:pt x="834" y="149"/>
                  <a:pt x="838" y="146"/>
                  <a:pt x="838" y="143"/>
                </a:cubicBezTo>
                <a:cubicBezTo>
                  <a:pt x="838" y="139"/>
                  <a:pt x="834" y="136"/>
                  <a:pt x="830" y="136"/>
                </a:cubicBezTo>
                <a:close/>
                <a:moveTo>
                  <a:pt x="852" y="136"/>
                </a:moveTo>
                <a:cubicBezTo>
                  <a:pt x="848" y="136"/>
                  <a:pt x="845" y="139"/>
                  <a:pt x="845" y="143"/>
                </a:cubicBezTo>
                <a:cubicBezTo>
                  <a:pt x="845" y="146"/>
                  <a:pt x="848" y="149"/>
                  <a:pt x="852" y="149"/>
                </a:cubicBezTo>
                <a:cubicBezTo>
                  <a:pt x="857" y="149"/>
                  <a:pt x="860" y="146"/>
                  <a:pt x="860" y="143"/>
                </a:cubicBezTo>
                <a:cubicBezTo>
                  <a:pt x="860" y="139"/>
                  <a:pt x="857" y="136"/>
                  <a:pt x="852" y="136"/>
                </a:cubicBezTo>
                <a:close/>
                <a:moveTo>
                  <a:pt x="830" y="155"/>
                </a:moveTo>
                <a:cubicBezTo>
                  <a:pt x="826" y="155"/>
                  <a:pt x="822" y="158"/>
                  <a:pt x="822" y="162"/>
                </a:cubicBezTo>
                <a:cubicBezTo>
                  <a:pt x="822" y="166"/>
                  <a:pt x="826" y="169"/>
                  <a:pt x="830" y="169"/>
                </a:cubicBezTo>
                <a:cubicBezTo>
                  <a:pt x="834" y="169"/>
                  <a:pt x="838" y="166"/>
                  <a:pt x="838" y="162"/>
                </a:cubicBezTo>
                <a:cubicBezTo>
                  <a:pt x="838" y="158"/>
                  <a:pt x="834" y="155"/>
                  <a:pt x="830" y="155"/>
                </a:cubicBezTo>
                <a:close/>
                <a:moveTo>
                  <a:pt x="852" y="155"/>
                </a:moveTo>
                <a:cubicBezTo>
                  <a:pt x="848" y="155"/>
                  <a:pt x="845" y="158"/>
                  <a:pt x="845" y="162"/>
                </a:cubicBezTo>
                <a:cubicBezTo>
                  <a:pt x="845" y="166"/>
                  <a:pt x="848" y="169"/>
                  <a:pt x="852" y="169"/>
                </a:cubicBezTo>
                <a:cubicBezTo>
                  <a:pt x="857" y="169"/>
                  <a:pt x="860" y="166"/>
                  <a:pt x="860" y="162"/>
                </a:cubicBezTo>
                <a:cubicBezTo>
                  <a:pt x="860" y="158"/>
                  <a:pt x="857" y="155"/>
                  <a:pt x="852" y="155"/>
                </a:cubicBezTo>
                <a:close/>
                <a:moveTo>
                  <a:pt x="830" y="175"/>
                </a:moveTo>
                <a:cubicBezTo>
                  <a:pt x="826" y="175"/>
                  <a:pt x="822" y="178"/>
                  <a:pt x="822" y="182"/>
                </a:cubicBezTo>
                <a:cubicBezTo>
                  <a:pt x="822" y="185"/>
                  <a:pt x="826" y="188"/>
                  <a:pt x="830" y="188"/>
                </a:cubicBezTo>
                <a:cubicBezTo>
                  <a:pt x="834" y="188"/>
                  <a:pt x="838" y="185"/>
                  <a:pt x="838" y="182"/>
                </a:cubicBezTo>
                <a:cubicBezTo>
                  <a:pt x="838" y="178"/>
                  <a:pt x="834" y="175"/>
                  <a:pt x="830" y="175"/>
                </a:cubicBezTo>
                <a:close/>
                <a:moveTo>
                  <a:pt x="852" y="175"/>
                </a:moveTo>
                <a:cubicBezTo>
                  <a:pt x="848" y="175"/>
                  <a:pt x="845" y="178"/>
                  <a:pt x="845" y="182"/>
                </a:cubicBezTo>
                <a:cubicBezTo>
                  <a:pt x="845" y="185"/>
                  <a:pt x="848" y="188"/>
                  <a:pt x="852" y="188"/>
                </a:cubicBezTo>
                <a:cubicBezTo>
                  <a:pt x="857" y="188"/>
                  <a:pt x="860" y="185"/>
                  <a:pt x="860" y="182"/>
                </a:cubicBezTo>
                <a:cubicBezTo>
                  <a:pt x="860" y="178"/>
                  <a:pt x="857" y="175"/>
                  <a:pt x="852" y="175"/>
                </a:cubicBezTo>
                <a:close/>
                <a:moveTo>
                  <a:pt x="830" y="194"/>
                </a:moveTo>
                <a:cubicBezTo>
                  <a:pt x="826" y="194"/>
                  <a:pt x="822" y="197"/>
                  <a:pt x="822" y="201"/>
                </a:cubicBezTo>
                <a:cubicBezTo>
                  <a:pt x="822" y="205"/>
                  <a:pt x="826" y="208"/>
                  <a:pt x="830" y="208"/>
                </a:cubicBezTo>
                <a:cubicBezTo>
                  <a:pt x="834" y="208"/>
                  <a:pt x="838" y="205"/>
                  <a:pt x="838" y="201"/>
                </a:cubicBezTo>
                <a:cubicBezTo>
                  <a:pt x="838" y="197"/>
                  <a:pt x="834" y="194"/>
                  <a:pt x="830" y="194"/>
                </a:cubicBezTo>
                <a:close/>
                <a:moveTo>
                  <a:pt x="852" y="194"/>
                </a:moveTo>
                <a:cubicBezTo>
                  <a:pt x="848" y="194"/>
                  <a:pt x="845" y="197"/>
                  <a:pt x="845" y="201"/>
                </a:cubicBezTo>
                <a:cubicBezTo>
                  <a:pt x="845" y="205"/>
                  <a:pt x="848" y="208"/>
                  <a:pt x="852" y="208"/>
                </a:cubicBezTo>
                <a:cubicBezTo>
                  <a:pt x="857" y="208"/>
                  <a:pt x="860" y="205"/>
                  <a:pt x="860" y="201"/>
                </a:cubicBezTo>
                <a:cubicBezTo>
                  <a:pt x="860" y="197"/>
                  <a:pt x="857" y="194"/>
                  <a:pt x="852" y="194"/>
                </a:cubicBezTo>
                <a:close/>
                <a:moveTo>
                  <a:pt x="830" y="214"/>
                </a:moveTo>
                <a:cubicBezTo>
                  <a:pt x="826" y="214"/>
                  <a:pt x="822" y="217"/>
                  <a:pt x="822" y="220"/>
                </a:cubicBezTo>
                <a:cubicBezTo>
                  <a:pt x="822" y="224"/>
                  <a:pt x="826" y="227"/>
                  <a:pt x="830" y="227"/>
                </a:cubicBezTo>
                <a:cubicBezTo>
                  <a:pt x="834" y="227"/>
                  <a:pt x="838" y="224"/>
                  <a:pt x="838" y="220"/>
                </a:cubicBezTo>
                <a:cubicBezTo>
                  <a:pt x="838" y="217"/>
                  <a:pt x="834" y="214"/>
                  <a:pt x="830" y="214"/>
                </a:cubicBezTo>
                <a:close/>
                <a:moveTo>
                  <a:pt x="852" y="214"/>
                </a:moveTo>
                <a:cubicBezTo>
                  <a:pt x="848" y="214"/>
                  <a:pt x="845" y="217"/>
                  <a:pt x="845" y="220"/>
                </a:cubicBezTo>
                <a:cubicBezTo>
                  <a:pt x="845" y="224"/>
                  <a:pt x="848" y="227"/>
                  <a:pt x="852" y="227"/>
                </a:cubicBezTo>
                <a:cubicBezTo>
                  <a:pt x="857" y="227"/>
                  <a:pt x="860" y="224"/>
                  <a:pt x="860" y="220"/>
                </a:cubicBezTo>
                <a:cubicBezTo>
                  <a:pt x="860" y="217"/>
                  <a:pt x="857" y="214"/>
                  <a:pt x="852" y="214"/>
                </a:cubicBezTo>
                <a:close/>
                <a:moveTo>
                  <a:pt x="830" y="233"/>
                </a:moveTo>
                <a:cubicBezTo>
                  <a:pt x="826" y="233"/>
                  <a:pt x="822" y="236"/>
                  <a:pt x="822" y="239"/>
                </a:cubicBezTo>
                <a:cubicBezTo>
                  <a:pt x="822" y="243"/>
                  <a:pt x="826" y="245"/>
                  <a:pt x="830" y="245"/>
                </a:cubicBezTo>
                <a:cubicBezTo>
                  <a:pt x="834" y="245"/>
                  <a:pt x="838" y="243"/>
                  <a:pt x="838" y="239"/>
                </a:cubicBezTo>
                <a:cubicBezTo>
                  <a:pt x="838" y="236"/>
                  <a:pt x="834" y="233"/>
                  <a:pt x="830" y="233"/>
                </a:cubicBezTo>
                <a:close/>
                <a:moveTo>
                  <a:pt x="852" y="233"/>
                </a:moveTo>
                <a:cubicBezTo>
                  <a:pt x="848" y="233"/>
                  <a:pt x="845" y="236"/>
                  <a:pt x="845" y="239"/>
                </a:cubicBezTo>
                <a:cubicBezTo>
                  <a:pt x="845" y="243"/>
                  <a:pt x="848" y="245"/>
                  <a:pt x="852" y="245"/>
                </a:cubicBezTo>
                <a:cubicBezTo>
                  <a:pt x="857" y="245"/>
                  <a:pt x="860" y="243"/>
                  <a:pt x="860" y="239"/>
                </a:cubicBezTo>
                <a:cubicBezTo>
                  <a:pt x="860" y="236"/>
                  <a:pt x="857" y="233"/>
                  <a:pt x="852" y="233"/>
                </a:cubicBezTo>
                <a:close/>
                <a:moveTo>
                  <a:pt x="830" y="252"/>
                </a:moveTo>
                <a:cubicBezTo>
                  <a:pt x="826" y="252"/>
                  <a:pt x="822" y="255"/>
                  <a:pt x="822" y="258"/>
                </a:cubicBezTo>
                <a:cubicBezTo>
                  <a:pt x="822" y="262"/>
                  <a:pt x="826" y="265"/>
                  <a:pt x="830" y="265"/>
                </a:cubicBezTo>
                <a:cubicBezTo>
                  <a:pt x="834" y="265"/>
                  <a:pt x="838" y="262"/>
                  <a:pt x="838" y="258"/>
                </a:cubicBezTo>
                <a:cubicBezTo>
                  <a:pt x="838" y="255"/>
                  <a:pt x="834" y="252"/>
                  <a:pt x="830" y="252"/>
                </a:cubicBezTo>
                <a:close/>
                <a:moveTo>
                  <a:pt x="876" y="0"/>
                </a:moveTo>
                <a:cubicBezTo>
                  <a:pt x="872" y="0"/>
                  <a:pt x="868" y="3"/>
                  <a:pt x="868" y="7"/>
                </a:cubicBezTo>
                <a:cubicBezTo>
                  <a:pt x="868" y="11"/>
                  <a:pt x="872" y="14"/>
                  <a:pt x="876" y="14"/>
                </a:cubicBezTo>
                <a:cubicBezTo>
                  <a:pt x="880" y="14"/>
                  <a:pt x="884" y="11"/>
                  <a:pt x="884" y="7"/>
                </a:cubicBezTo>
                <a:cubicBezTo>
                  <a:pt x="884" y="3"/>
                  <a:pt x="880" y="0"/>
                  <a:pt x="876" y="0"/>
                </a:cubicBezTo>
                <a:close/>
                <a:moveTo>
                  <a:pt x="898" y="0"/>
                </a:moveTo>
                <a:cubicBezTo>
                  <a:pt x="894" y="0"/>
                  <a:pt x="890" y="3"/>
                  <a:pt x="890" y="7"/>
                </a:cubicBezTo>
                <a:cubicBezTo>
                  <a:pt x="890" y="11"/>
                  <a:pt x="894" y="14"/>
                  <a:pt x="898" y="14"/>
                </a:cubicBezTo>
                <a:cubicBezTo>
                  <a:pt x="902" y="14"/>
                  <a:pt x="905" y="11"/>
                  <a:pt x="905" y="7"/>
                </a:cubicBezTo>
                <a:cubicBezTo>
                  <a:pt x="905" y="3"/>
                  <a:pt x="902" y="0"/>
                  <a:pt x="898" y="0"/>
                </a:cubicBezTo>
                <a:close/>
                <a:moveTo>
                  <a:pt x="876" y="20"/>
                </a:moveTo>
                <a:cubicBezTo>
                  <a:pt x="872" y="20"/>
                  <a:pt x="868" y="23"/>
                  <a:pt x="868" y="27"/>
                </a:cubicBezTo>
                <a:cubicBezTo>
                  <a:pt x="868" y="30"/>
                  <a:pt x="872" y="33"/>
                  <a:pt x="876" y="33"/>
                </a:cubicBezTo>
                <a:cubicBezTo>
                  <a:pt x="880" y="33"/>
                  <a:pt x="884" y="30"/>
                  <a:pt x="884" y="27"/>
                </a:cubicBezTo>
                <a:cubicBezTo>
                  <a:pt x="884" y="23"/>
                  <a:pt x="880" y="20"/>
                  <a:pt x="876" y="20"/>
                </a:cubicBezTo>
                <a:close/>
                <a:moveTo>
                  <a:pt x="898" y="20"/>
                </a:moveTo>
                <a:cubicBezTo>
                  <a:pt x="894" y="20"/>
                  <a:pt x="890" y="23"/>
                  <a:pt x="890" y="27"/>
                </a:cubicBezTo>
                <a:cubicBezTo>
                  <a:pt x="890" y="30"/>
                  <a:pt x="894" y="33"/>
                  <a:pt x="898" y="33"/>
                </a:cubicBezTo>
                <a:cubicBezTo>
                  <a:pt x="902" y="33"/>
                  <a:pt x="905" y="30"/>
                  <a:pt x="905" y="27"/>
                </a:cubicBezTo>
                <a:cubicBezTo>
                  <a:pt x="905" y="23"/>
                  <a:pt x="902" y="20"/>
                  <a:pt x="898" y="20"/>
                </a:cubicBezTo>
                <a:close/>
                <a:moveTo>
                  <a:pt x="876" y="40"/>
                </a:moveTo>
                <a:cubicBezTo>
                  <a:pt x="872" y="40"/>
                  <a:pt x="868" y="43"/>
                  <a:pt x="868" y="46"/>
                </a:cubicBezTo>
                <a:cubicBezTo>
                  <a:pt x="868" y="50"/>
                  <a:pt x="872" y="53"/>
                  <a:pt x="876" y="53"/>
                </a:cubicBezTo>
                <a:cubicBezTo>
                  <a:pt x="880" y="53"/>
                  <a:pt x="884" y="50"/>
                  <a:pt x="884" y="46"/>
                </a:cubicBezTo>
                <a:cubicBezTo>
                  <a:pt x="884" y="43"/>
                  <a:pt x="880" y="40"/>
                  <a:pt x="876" y="40"/>
                </a:cubicBezTo>
                <a:close/>
                <a:moveTo>
                  <a:pt x="898" y="40"/>
                </a:moveTo>
                <a:cubicBezTo>
                  <a:pt x="894" y="40"/>
                  <a:pt x="890" y="43"/>
                  <a:pt x="890" y="46"/>
                </a:cubicBezTo>
                <a:cubicBezTo>
                  <a:pt x="890" y="50"/>
                  <a:pt x="894" y="53"/>
                  <a:pt x="898" y="53"/>
                </a:cubicBezTo>
                <a:cubicBezTo>
                  <a:pt x="902" y="53"/>
                  <a:pt x="905" y="50"/>
                  <a:pt x="905" y="46"/>
                </a:cubicBezTo>
                <a:cubicBezTo>
                  <a:pt x="905" y="43"/>
                  <a:pt x="902" y="40"/>
                  <a:pt x="898" y="40"/>
                </a:cubicBezTo>
                <a:close/>
                <a:moveTo>
                  <a:pt x="876" y="59"/>
                </a:moveTo>
                <a:cubicBezTo>
                  <a:pt x="872" y="59"/>
                  <a:pt x="868" y="62"/>
                  <a:pt x="868" y="65"/>
                </a:cubicBezTo>
                <a:cubicBezTo>
                  <a:pt x="868" y="69"/>
                  <a:pt x="872" y="72"/>
                  <a:pt x="876" y="72"/>
                </a:cubicBezTo>
                <a:cubicBezTo>
                  <a:pt x="880" y="72"/>
                  <a:pt x="884" y="69"/>
                  <a:pt x="884" y="65"/>
                </a:cubicBezTo>
                <a:cubicBezTo>
                  <a:pt x="884" y="62"/>
                  <a:pt x="880" y="59"/>
                  <a:pt x="876" y="59"/>
                </a:cubicBezTo>
                <a:close/>
                <a:moveTo>
                  <a:pt x="898" y="59"/>
                </a:moveTo>
                <a:cubicBezTo>
                  <a:pt x="894" y="59"/>
                  <a:pt x="890" y="62"/>
                  <a:pt x="890" y="65"/>
                </a:cubicBezTo>
                <a:cubicBezTo>
                  <a:pt x="890" y="69"/>
                  <a:pt x="894" y="72"/>
                  <a:pt x="898" y="72"/>
                </a:cubicBezTo>
                <a:cubicBezTo>
                  <a:pt x="902" y="72"/>
                  <a:pt x="905" y="69"/>
                  <a:pt x="905" y="65"/>
                </a:cubicBezTo>
                <a:cubicBezTo>
                  <a:pt x="905" y="62"/>
                  <a:pt x="902" y="59"/>
                  <a:pt x="898" y="59"/>
                </a:cubicBezTo>
                <a:close/>
                <a:moveTo>
                  <a:pt x="876" y="78"/>
                </a:moveTo>
                <a:cubicBezTo>
                  <a:pt x="872" y="78"/>
                  <a:pt x="868" y="81"/>
                  <a:pt x="868" y="85"/>
                </a:cubicBezTo>
                <a:cubicBezTo>
                  <a:pt x="868" y="88"/>
                  <a:pt x="872" y="91"/>
                  <a:pt x="876" y="91"/>
                </a:cubicBezTo>
                <a:cubicBezTo>
                  <a:pt x="880" y="91"/>
                  <a:pt x="884" y="88"/>
                  <a:pt x="884" y="85"/>
                </a:cubicBezTo>
                <a:cubicBezTo>
                  <a:pt x="884" y="81"/>
                  <a:pt x="880" y="78"/>
                  <a:pt x="876" y="78"/>
                </a:cubicBezTo>
                <a:close/>
                <a:moveTo>
                  <a:pt x="898" y="78"/>
                </a:moveTo>
                <a:cubicBezTo>
                  <a:pt x="894" y="78"/>
                  <a:pt x="890" y="81"/>
                  <a:pt x="890" y="85"/>
                </a:cubicBezTo>
                <a:cubicBezTo>
                  <a:pt x="890" y="88"/>
                  <a:pt x="894" y="91"/>
                  <a:pt x="898" y="91"/>
                </a:cubicBezTo>
                <a:cubicBezTo>
                  <a:pt x="902" y="91"/>
                  <a:pt x="905" y="88"/>
                  <a:pt x="905" y="85"/>
                </a:cubicBezTo>
                <a:cubicBezTo>
                  <a:pt x="905" y="81"/>
                  <a:pt x="902" y="78"/>
                  <a:pt x="898" y="78"/>
                </a:cubicBezTo>
                <a:close/>
                <a:moveTo>
                  <a:pt x="876" y="97"/>
                </a:moveTo>
                <a:cubicBezTo>
                  <a:pt x="872" y="97"/>
                  <a:pt x="868" y="100"/>
                  <a:pt x="868" y="104"/>
                </a:cubicBezTo>
                <a:cubicBezTo>
                  <a:pt x="868" y="107"/>
                  <a:pt x="872" y="110"/>
                  <a:pt x="876" y="110"/>
                </a:cubicBezTo>
                <a:cubicBezTo>
                  <a:pt x="880" y="110"/>
                  <a:pt x="884" y="107"/>
                  <a:pt x="884" y="104"/>
                </a:cubicBezTo>
                <a:cubicBezTo>
                  <a:pt x="884" y="100"/>
                  <a:pt x="880" y="97"/>
                  <a:pt x="876" y="97"/>
                </a:cubicBezTo>
                <a:close/>
                <a:moveTo>
                  <a:pt x="898" y="97"/>
                </a:moveTo>
                <a:cubicBezTo>
                  <a:pt x="894" y="97"/>
                  <a:pt x="890" y="100"/>
                  <a:pt x="890" y="104"/>
                </a:cubicBezTo>
                <a:cubicBezTo>
                  <a:pt x="890" y="107"/>
                  <a:pt x="894" y="110"/>
                  <a:pt x="898" y="110"/>
                </a:cubicBezTo>
                <a:cubicBezTo>
                  <a:pt x="902" y="110"/>
                  <a:pt x="905" y="107"/>
                  <a:pt x="905" y="104"/>
                </a:cubicBezTo>
                <a:cubicBezTo>
                  <a:pt x="905" y="100"/>
                  <a:pt x="902" y="97"/>
                  <a:pt x="898" y="97"/>
                </a:cubicBezTo>
                <a:close/>
                <a:moveTo>
                  <a:pt x="876" y="116"/>
                </a:moveTo>
                <a:cubicBezTo>
                  <a:pt x="872" y="116"/>
                  <a:pt x="868" y="119"/>
                  <a:pt x="868" y="123"/>
                </a:cubicBezTo>
                <a:cubicBezTo>
                  <a:pt x="868" y="127"/>
                  <a:pt x="872" y="130"/>
                  <a:pt x="876" y="130"/>
                </a:cubicBezTo>
                <a:cubicBezTo>
                  <a:pt x="880" y="130"/>
                  <a:pt x="884" y="127"/>
                  <a:pt x="884" y="123"/>
                </a:cubicBezTo>
                <a:cubicBezTo>
                  <a:pt x="884" y="119"/>
                  <a:pt x="880" y="116"/>
                  <a:pt x="876" y="116"/>
                </a:cubicBezTo>
                <a:close/>
                <a:moveTo>
                  <a:pt x="898" y="116"/>
                </a:moveTo>
                <a:cubicBezTo>
                  <a:pt x="894" y="116"/>
                  <a:pt x="890" y="119"/>
                  <a:pt x="890" y="123"/>
                </a:cubicBezTo>
                <a:cubicBezTo>
                  <a:pt x="890" y="127"/>
                  <a:pt x="894" y="130"/>
                  <a:pt x="898" y="130"/>
                </a:cubicBezTo>
                <a:cubicBezTo>
                  <a:pt x="902" y="130"/>
                  <a:pt x="905" y="127"/>
                  <a:pt x="905" y="123"/>
                </a:cubicBezTo>
                <a:cubicBezTo>
                  <a:pt x="905" y="119"/>
                  <a:pt x="902" y="116"/>
                  <a:pt x="898" y="116"/>
                </a:cubicBezTo>
                <a:close/>
                <a:moveTo>
                  <a:pt x="920" y="0"/>
                </a:moveTo>
                <a:cubicBezTo>
                  <a:pt x="916" y="0"/>
                  <a:pt x="913" y="3"/>
                  <a:pt x="913" y="7"/>
                </a:cubicBezTo>
                <a:cubicBezTo>
                  <a:pt x="913" y="11"/>
                  <a:pt x="916" y="14"/>
                  <a:pt x="920" y="14"/>
                </a:cubicBezTo>
                <a:cubicBezTo>
                  <a:pt x="924" y="14"/>
                  <a:pt x="928" y="11"/>
                  <a:pt x="928" y="7"/>
                </a:cubicBezTo>
                <a:cubicBezTo>
                  <a:pt x="928" y="3"/>
                  <a:pt x="924" y="0"/>
                  <a:pt x="920" y="0"/>
                </a:cubicBezTo>
                <a:close/>
                <a:moveTo>
                  <a:pt x="943" y="0"/>
                </a:moveTo>
                <a:cubicBezTo>
                  <a:pt x="939" y="0"/>
                  <a:pt x="935" y="3"/>
                  <a:pt x="935" y="7"/>
                </a:cubicBezTo>
                <a:cubicBezTo>
                  <a:pt x="935" y="11"/>
                  <a:pt x="939" y="14"/>
                  <a:pt x="943" y="14"/>
                </a:cubicBezTo>
                <a:cubicBezTo>
                  <a:pt x="947" y="14"/>
                  <a:pt x="951" y="11"/>
                  <a:pt x="951" y="7"/>
                </a:cubicBezTo>
                <a:cubicBezTo>
                  <a:pt x="951" y="3"/>
                  <a:pt x="947" y="0"/>
                  <a:pt x="943" y="0"/>
                </a:cubicBezTo>
                <a:close/>
                <a:moveTo>
                  <a:pt x="920" y="20"/>
                </a:moveTo>
                <a:cubicBezTo>
                  <a:pt x="916" y="20"/>
                  <a:pt x="913" y="23"/>
                  <a:pt x="913" y="27"/>
                </a:cubicBezTo>
                <a:cubicBezTo>
                  <a:pt x="913" y="30"/>
                  <a:pt x="916" y="33"/>
                  <a:pt x="920" y="33"/>
                </a:cubicBezTo>
                <a:cubicBezTo>
                  <a:pt x="924" y="33"/>
                  <a:pt x="928" y="30"/>
                  <a:pt x="928" y="27"/>
                </a:cubicBezTo>
                <a:cubicBezTo>
                  <a:pt x="928" y="23"/>
                  <a:pt x="924" y="20"/>
                  <a:pt x="920" y="20"/>
                </a:cubicBezTo>
                <a:close/>
                <a:moveTo>
                  <a:pt x="943" y="20"/>
                </a:moveTo>
                <a:cubicBezTo>
                  <a:pt x="939" y="20"/>
                  <a:pt x="935" y="23"/>
                  <a:pt x="935" y="27"/>
                </a:cubicBezTo>
                <a:cubicBezTo>
                  <a:pt x="935" y="30"/>
                  <a:pt x="939" y="33"/>
                  <a:pt x="943" y="33"/>
                </a:cubicBezTo>
                <a:cubicBezTo>
                  <a:pt x="947" y="33"/>
                  <a:pt x="951" y="30"/>
                  <a:pt x="951" y="27"/>
                </a:cubicBezTo>
                <a:cubicBezTo>
                  <a:pt x="951" y="23"/>
                  <a:pt x="947" y="20"/>
                  <a:pt x="943" y="20"/>
                </a:cubicBezTo>
                <a:close/>
                <a:moveTo>
                  <a:pt x="920" y="40"/>
                </a:moveTo>
                <a:cubicBezTo>
                  <a:pt x="916" y="40"/>
                  <a:pt x="913" y="43"/>
                  <a:pt x="913" y="46"/>
                </a:cubicBezTo>
                <a:cubicBezTo>
                  <a:pt x="913" y="50"/>
                  <a:pt x="916" y="53"/>
                  <a:pt x="920" y="53"/>
                </a:cubicBezTo>
                <a:cubicBezTo>
                  <a:pt x="924" y="53"/>
                  <a:pt x="928" y="50"/>
                  <a:pt x="928" y="46"/>
                </a:cubicBezTo>
                <a:cubicBezTo>
                  <a:pt x="928" y="43"/>
                  <a:pt x="924" y="40"/>
                  <a:pt x="920" y="40"/>
                </a:cubicBezTo>
                <a:close/>
                <a:moveTo>
                  <a:pt x="943" y="40"/>
                </a:moveTo>
                <a:cubicBezTo>
                  <a:pt x="939" y="40"/>
                  <a:pt x="935" y="43"/>
                  <a:pt x="935" y="46"/>
                </a:cubicBezTo>
                <a:cubicBezTo>
                  <a:pt x="935" y="50"/>
                  <a:pt x="939" y="53"/>
                  <a:pt x="943" y="53"/>
                </a:cubicBezTo>
                <a:cubicBezTo>
                  <a:pt x="947" y="53"/>
                  <a:pt x="951" y="50"/>
                  <a:pt x="951" y="46"/>
                </a:cubicBezTo>
                <a:cubicBezTo>
                  <a:pt x="951" y="43"/>
                  <a:pt x="947" y="40"/>
                  <a:pt x="943" y="40"/>
                </a:cubicBezTo>
                <a:close/>
                <a:moveTo>
                  <a:pt x="920" y="59"/>
                </a:moveTo>
                <a:cubicBezTo>
                  <a:pt x="916" y="59"/>
                  <a:pt x="913" y="62"/>
                  <a:pt x="913" y="65"/>
                </a:cubicBezTo>
                <a:cubicBezTo>
                  <a:pt x="913" y="69"/>
                  <a:pt x="916" y="72"/>
                  <a:pt x="920" y="72"/>
                </a:cubicBezTo>
                <a:cubicBezTo>
                  <a:pt x="924" y="72"/>
                  <a:pt x="928" y="69"/>
                  <a:pt x="928" y="65"/>
                </a:cubicBezTo>
                <a:cubicBezTo>
                  <a:pt x="928" y="62"/>
                  <a:pt x="924" y="59"/>
                  <a:pt x="920" y="59"/>
                </a:cubicBezTo>
                <a:close/>
                <a:moveTo>
                  <a:pt x="943" y="59"/>
                </a:moveTo>
                <a:cubicBezTo>
                  <a:pt x="939" y="59"/>
                  <a:pt x="935" y="62"/>
                  <a:pt x="935" y="65"/>
                </a:cubicBezTo>
                <a:cubicBezTo>
                  <a:pt x="935" y="69"/>
                  <a:pt x="939" y="72"/>
                  <a:pt x="943" y="72"/>
                </a:cubicBezTo>
                <a:cubicBezTo>
                  <a:pt x="947" y="72"/>
                  <a:pt x="951" y="69"/>
                  <a:pt x="951" y="65"/>
                </a:cubicBezTo>
                <a:cubicBezTo>
                  <a:pt x="951" y="62"/>
                  <a:pt x="947" y="59"/>
                  <a:pt x="943" y="59"/>
                </a:cubicBezTo>
                <a:close/>
                <a:moveTo>
                  <a:pt x="920" y="78"/>
                </a:moveTo>
                <a:cubicBezTo>
                  <a:pt x="916" y="78"/>
                  <a:pt x="913" y="81"/>
                  <a:pt x="913" y="85"/>
                </a:cubicBezTo>
                <a:cubicBezTo>
                  <a:pt x="913" y="88"/>
                  <a:pt x="916" y="91"/>
                  <a:pt x="920" y="91"/>
                </a:cubicBezTo>
                <a:cubicBezTo>
                  <a:pt x="924" y="91"/>
                  <a:pt x="928" y="88"/>
                  <a:pt x="928" y="85"/>
                </a:cubicBezTo>
                <a:cubicBezTo>
                  <a:pt x="928" y="81"/>
                  <a:pt x="924" y="78"/>
                  <a:pt x="920" y="78"/>
                </a:cubicBezTo>
                <a:close/>
                <a:moveTo>
                  <a:pt x="943" y="78"/>
                </a:moveTo>
                <a:cubicBezTo>
                  <a:pt x="939" y="78"/>
                  <a:pt x="935" y="81"/>
                  <a:pt x="935" y="85"/>
                </a:cubicBezTo>
                <a:cubicBezTo>
                  <a:pt x="935" y="88"/>
                  <a:pt x="939" y="91"/>
                  <a:pt x="943" y="91"/>
                </a:cubicBezTo>
                <a:cubicBezTo>
                  <a:pt x="947" y="91"/>
                  <a:pt x="951" y="88"/>
                  <a:pt x="951" y="85"/>
                </a:cubicBezTo>
                <a:cubicBezTo>
                  <a:pt x="951" y="81"/>
                  <a:pt x="947" y="78"/>
                  <a:pt x="943" y="78"/>
                </a:cubicBezTo>
                <a:close/>
                <a:moveTo>
                  <a:pt x="920" y="97"/>
                </a:moveTo>
                <a:cubicBezTo>
                  <a:pt x="916" y="97"/>
                  <a:pt x="913" y="100"/>
                  <a:pt x="913" y="104"/>
                </a:cubicBezTo>
                <a:cubicBezTo>
                  <a:pt x="913" y="107"/>
                  <a:pt x="916" y="110"/>
                  <a:pt x="920" y="110"/>
                </a:cubicBezTo>
                <a:cubicBezTo>
                  <a:pt x="924" y="110"/>
                  <a:pt x="928" y="107"/>
                  <a:pt x="928" y="104"/>
                </a:cubicBezTo>
                <a:cubicBezTo>
                  <a:pt x="928" y="100"/>
                  <a:pt x="924" y="97"/>
                  <a:pt x="920" y="97"/>
                </a:cubicBezTo>
                <a:close/>
                <a:moveTo>
                  <a:pt x="943" y="97"/>
                </a:moveTo>
                <a:cubicBezTo>
                  <a:pt x="939" y="97"/>
                  <a:pt x="935" y="100"/>
                  <a:pt x="935" y="104"/>
                </a:cubicBezTo>
                <a:cubicBezTo>
                  <a:pt x="935" y="107"/>
                  <a:pt x="939" y="110"/>
                  <a:pt x="943" y="110"/>
                </a:cubicBezTo>
                <a:cubicBezTo>
                  <a:pt x="947" y="110"/>
                  <a:pt x="951" y="107"/>
                  <a:pt x="951" y="104"/>
                </a:cubicBezTo>
                <a:cubicBezTo>
                  <a:pt x="951" y="100"/>
                  <a:pt x="947" y="97"/>
                  <a:pt x="943" y="97"/>
                </a:cubicBezTo>
                <a:close/>
                <a:moveTo>
                  <a:pt x="920" y="116"/>
                </a:moveTo>
                <a:cubicBezTo>
                  <a:pt x="916" y="116"/>
                  <a:pt x="913" y="119"/>
                  <a:pt x="913" y="123"/>
                </a:cubicBezTo>
                <a:cubicBezTo>
                  <a:pt x="913" y="127"/>
                  <a:pt x="916" y="130"/>
                  <a:pt x="920" y="130"/>
                </a:cubicBezTo>
                <a:cubicBezTo>
                  <a:pt x="924" y="130"/>
                  <a:pt x="928" y="127"/>
                  <a:pt x="928" y="123"/>
                </a:cubicBezTo>
                <a:cubicBezTo>
                  <a:pt x="928" y="119"/>
                  <a:pt x="924" y="116"/>
                  <a:pt x="920" y="116"/>
                </a:cubicBezTo>
                <a:close/>
                <a:moveTo>
                  <a:pt x="943" y="116"/>
                </a:moveTo>
                <a:cubicBezTo>
                  <a:pt x="939" y="116"/>
                  <a:pt x="935" y="119"/>
                  <a:pt x="935" y="123"/>
                </a:cubicBezTo>
                <a:cubicBezTo>
                  <a:pt x="935" y="127"/>
                  <a:pt x="939" y="130"/>
                  <a:pt x="943" y="130"/>
                </a:cubicBezTo>
                <a:cubicBezTo>
                  <a:pt x="947" y="130"/>
                  <a:pt x="951" y="127"/>
                  <a:pt x="951" y="123"/>
                </a:cubicBezTo>
                <a:cubicBezTo>
                  <a:pt x="951" y="119"/>
                  <a:pt x="947" y="116"/>
                  <a:pt x="943" y="116"/>
                </a:cubicBezTo>
                <a:close/>
                <a:moveTo>
                  <a:pt x="965" y="0"/>
                </a:moveTo>
                <a:cubicBezTo>
                  <a:pt x="961" y="0"/>
                  <a:pt x="957" y="3"/>
                  <a:pt x="957" y="7"/>
                </a:cubicBezTo>
                <a:cubicBezTo>
                  <a:pt x="957" y="11"/>
                  <a:pt x="961" y="14"/>
                  <a:pt x="965" y="14"/>
                </a:cubicBezTo>
                <a:cubicBezTo>
                  <a:pt x="969" y="14"/>
                  <a:pt x="973" y="11"/>
                  <a:pt x="973" y="7"/>
                </a:cubicBezTo>
                <a:cubicBezTo>
                  <a:pt x="973" y="3"/>
                  <a:pt x="969" y="0"/>
                  <a:pt x="965" y="0"/>
                </a:cubicBezTo>
                <a:close/>
                <a:moveTo>
                  <a:pt x="965" y="20"/>
                </a:moveTo>
                <a:cubicBezTo>
                  <a:pt x="961" y="20"/>
                  <a:pt x="957" y="23"/>
                  <a:pt x="957" y="27"/>
                </a:cubicBezTo>
                <a:cubicBezTo>
                  <a:pt x="957" y="30"/>
                  <a:pt x="961" y="33"/>
                  <a:pt x="965" y="33"/>
                </a:cubicBezTo>
                <a:cubicBezTo>
                  <a:pt x="969" y="33"/>
                  <a:pt x="973" y="30"/>
                  <a:pt x="973" y="27"/>
                </a:cubicBezTo>
                <a:cubicBezTo>
                  <a:pt x="973" y="23"/>
                  <a:pt x="969" y="20"/>
                  <a:pt x="965" y="20"/>
                </a:cubicBezTo>
                <a:close/>
                <a:moveTo>
                  <a:pt x="987" y="20"/>
                </a:moveTo>
                <a:cubicBezTo>
                  <a:pt x="982" y="20"/>
                  <a:pt x="979" y="23"/>
                  <a:pt x="979" y="27"/>
                </a:cubicBezTo>
                <a:cubicBezTo>
                  <a:pt x="979" y="30"/>
                  <a:pt x="982" y="33"/>
                  <a:pt x="987" y="33"/>
                </a:cubicBezTo>
                <a:cubicBezTo>
                  <a:pt x="991" y="33"/>
                  <a:pt x="994" y="30"/>
                  <a:pt x="994" y="27"/>
                </a:cubicBezTo>
                <a:cubicBezTo>
                  <a:pt x="994" y="23"/>
                  <a:pt x="991" y="20"/>
                  <a:pt x="987" y="20"/>
                </a:cubicBezTo>
                <a:close/>
                <a:moveTo>
                  <a:pt x="965" y="40"/>
                </a:moveTo>
                <a:cubicBezTo>
                  <a:pt x="961" y="40"/>
                  <a:pt x="957" y="43"/>
                  <a:pt x="957" y="46"/>
                </a:cubicBezTo>
                <a:cubicBezTo>
                  <a:pt x="957" y="50"/>
                  <a:pt x="961" y="53"/>
                  <a:pt x="965" y="53"/>
                </a:cubicBezTo>
                <a:cubicBezTo>
                  <a:pt x="969" y="53"/>
                  <a:pt x="973" y="50"/>
                  <a:pt x="973" y="46"/>
                </a:cubicBezTo>
                <a:cubicBezTo>
                  <a:pt x="973" y="43"/>
                  <a:pt x="969" y="40"/>
                  <a:pt x="965" y="40"/>
                </a:cubicBezTo>
                <a:close/>
                <a:moveTo>
                  <a:pt x="987" y="40"/>
                </a:moveTo>
                <a:cubicBezTo>
                  <a:pt x="982" y="40"/>
                  <a:pt x="979" y="43"/>
                  <a:pt x="979" y="46"/>
                </a:cubicBezTo>
                <a:cubicBezTo>
                  <a:pt x="979" y="50"/>
                  <a:pt x="982" y="53"/>
                  <a:pt x="987" y="53"/>
                </a:cubicBezTo>
                <a:cubicBezTo>
                  <a:pt x="991" y="53"/>
                  <a:pt x="994" y="50"/>
                  <a:pt x="994" y="46"/>
                </a:cubicBezTo>
                <a:cubicBezTo>
                  <a:pt x="994" y="43"/>
                  <a:pt x="991" y="40"/>
                  <a:pt x="987" y="40"/>
                </a:cubicBezTo>
                <a:close/>
                <a:moveTo>
                  <a:pt x="965" y="59"/>
                </a:moveTo>
                <a:cubicBezTo>
                  <a:pt x="961" y="59"/>
                  <a:pt x="957" y="62"/>
                  <a:pt x="957" y="65"/>
                </a:cubicBezTo>
                <a:cubicBezTo>
                  <a:pt x="957" y="69"/>
                  <a:pt x="961" y="72"/>
                  <a:pt x="965" y="72"/>
                </a:cubicBezTo>
                <a:cubicBezTo>
                  <a:pt x="969" y="72"/>
                  <a:pt x="973" y="69"/>
                  <a:pt x="973" y="65"/>
                </a:cubicBezTo>
                <a:cubicBezTo>
                  <a:pt x="973" y="62"/>
                  <a:pt x="969" y="59"/>
                  <a:pt x="965" y="59"/>
                </a:cubicBezTo>
                <a:close/>
                <a:moveTo>
                  <a:pt x="987" y="59"/>
                </a:moveTo>
                <a:cubicBezTo>
                  <a:pt x="982" y="59"/>
                  <a:pt x="979" y="62"/>
                  <a:pt x="979" y="65"/>
                </a:cubicBezTo>
                <a:cubicBezTo>
                  <a:pt x="979" y="69"/>
                  <a:pt x="982" y="72"/>
                  <a:pt x="987" y="72"/>
                </a:cubicBezTo>
                <a:cubicBezTo>
                  <a:pt x="991" y="72"/>
                  <a:pt x="994" y="69"/>
                  <a:pt x="994" y="65"/>
                </a:cubicBezTo>
                <a:cubicBezTo>
                  <a:pt x="994" y="62"/>
                  <a:pt x="991" y="59"/>
                  <a:pt x="987" y="59"/>
                </a:cubicBezTo>
                <a:close/>
                <a:moveTo>
                  <a:pt x="965" y="78"/>
                </a:moveTo>
                <a:cubicBezTo>
                  <a:pt x="961" y="78"/>
                  <a:pt x="957" y="81"/>
                  <a:pt x="957" y="85"/>
                </a:cubicBezTo>
                <a:cubicBezTo>
                  <a:pt x="957" y="88"/>
                  <a:pt x="961" y="91"/>
                  <a:pt x="965" y="91"/>
                </a:cubicBezTo>
                <a:cubicBezTo>
                  <a:pt x="969" y="91"/>
                  <a:pt x="973" y="88"/>
                  <a:pt x="973" y="85"/>
                </a:cubicBezTo>
                <a:cubicBezTo>
                  <a:pt x="973" y="81"/>
                  <a:pt x="969" y="78"/>
                  <a:pt x="965" y="78"/>
                </a:cubicBezTo>
                <a:close/>
                <a:moveTo>
                  <a:pt x="987" y="78"/>
                </a:moveTo>
                <a:cubicBezTo>
                  <a:pt x="982" y="78"/>
                  <a:pt x="979" y="81"/>
                  <a:pt x="979" y="85"/>
                </a:cubicBezTo>
                <a:cubicBezTo>
                  <a:pt x="979" y="88"/>
                  <a:pt x="982" y="91"/>
                  <a:pt x="987" y="91"/>
                </a:cubicBezTo>
                <a:cubicBezTo>
                  <a:pt x="991" y="91"/>
                  <a:pt x="994" y="88"/>
                  <a:pt x="994" y="85"/>
                </a:cubicBezTo>
                <a:cubicBezTo>
                  <a:pt x="994" y="81"/>
                  <a:pt x="991" y="78"/>
                  <a:pt x="987" y="78"/>
                </a:cubicBezTo>
                <a:close/>
                <a:moveTo>
                  <a:pt x="965" y="97"/>
                </a:moveTo>
                <a:cubicBezTo>
                  <a:pt x="961" y="97"/>
                  <a:pt x="957" y="100"/>
                  <a:pt x="957" y="104"/>
                </a:cubicBezTo>
                <a:cubicBezTo>
                  <a:pt x="957" y="107"/>
                  <a:pt x="961" y="110"/>
                  <a:pt x="965" y="110"/>
                </a:cubicBezTo>
                <a:cubicBezTo>
                  <a:pt x="969" y="110"/>
                  <a:pt x="973" y="107"/>
                  <a:pt x="973" y="104"/>
                </a:cubicBezTo>
                <a:cubicBezTo>
                  <a:pt x="973" y="100"/>
                  <a:pt x="969" y="97"/>
                  <a:pt x="965" y="97"/>
                </a:cubicBezTo>
                <a:close/>
                <a:moveTo>
                  <a:pt x="987" y="97"/>
                </a:moveTo>
                <a:cubicBezTo>
                  <a:pt x="982" y="97"/>
                  <a:pt x="979" y="100"/>
                  <a:pt x="979" y="104"/>
                </a:cubicBezTo>
                <a:cubicBezTo>
                  <a:pt x="979" y="107"/>
                  <a:pt x="982" y="110"/>
                  <a:pt x="987" y="110"/>
                </a:cubicBezTo>
                <a:cubicBezTo>
                  <a:pt x="991" y="110"/>
                  <a:pt x="994" y="107"/>
                  <a:pt x="994" y="104"/>
                </a:cubicBezTo>
                <a:cubicBezTo>
                  <a:pt x="994" y="100"/>
                  <a:pt x="991" y="97"/>
                  <a:pt x="987" y="97"/>
                </a:cubicBezTo>
                <a:close/>
                <a:moveTo>
                  <a:pt x="965" y="116"/>
                </a:moveTo>
                <a:cubicBezTo>
                  <a:pt x="961" y="116"/>
                  <a:pt x="957" y="119"/>
                  <a:pt x="957" y="123"/>
                </a:cubicBezTo>
                <a:cubicBezTo>
                  <a:pt x="957" y="127"/>
                  <a:pt x="961" y="130"/>
                  <a:pt x="965" y="130"/>
                </a:cubicBezTo>
                <a:cubicBezTo>
                  <a:pt x="969" y="130"/>
                  <a:pt x="973" y="127"/>
                  <a:pt x="973" y="123"/>
                </a:cubicBezTo>
                <a:cubicBezTo>
                  <a:pt x="973" y="119"/>
                  <a:pt x="969" y="116"/>
                  <a:pt x="965" y="116"/>
                </a:cubicBezTo>
                <a:close/>
                <a:moveTo>
                  <a:pt x="987" y="116"/>
                </a:moveTo>
                <a:cubicBezTo>
                  <a:pt x="982" y="116"/>
                  <a:pt x="979" y="119"/>
                  <a:pt x="979" y="123"/>
                </a:cubicBezTo>
                <a:cubicBezTo>
                  <a:pt x="979" y="127"/>
                  <a:pt x="982" y="130"/>
                  <a:pt x="987" y="130"/>
                </a:cubicBezTo>
                <a:cubicBezTo>
                  <a:pt x="991" y="130"/>
                  <a:pt x="994" y="127"/>
                  <a:pt x="994" y="123"/>
                </a:cubicBezTo>
                <a:cubicBezTo>
                  <a:pt x="994" y="119"/>
                  <a:pt x="991" y="116"/>
                  <a:pt x="987" y="116"/>
                </a:cubicBezTo>
                <a:close/>
                <a:moveTo>
                  <a:pt x="1009" y="20"/>
                </a:moveTo>
                <a:cubicBezTo>
                  <a:pt x="1005" y="20"/>
                  <a:pt x="1001" y="23"/>
                  <a:pt x="1001" y="27"/>
                </a:cubicBezTo>
                <a:cubicBezTo>
                  <a:pt x="1001" y="30"/>
                  <a:pt x="1005" y="33"/>
                  <a:pt x="1009" y="33"/>
                </a:cubicBezTo>
                <a:cubicBezTo>
                  <a:pt x="1013" y="33"/>
                  <a:pt x="1016" y="30"/>
                  <a:pt x="1016" y="27"/>
                </a:cubicBezTo>
                <a:cubicBezTo>
                  <a:pt x="1016" y="23"/>
                  <a:pt x="1013" y="20"/>
                  <a:pt x="1009" y="20"/>
                </a:cubicBezTo>
                <a:close/>
                <a:moveTo>
                  <a:pt x="1031" y="20"/>
                </a:moveTo>
                <a:cubicBezTo>
                  <a:pt x="1026" y="20"/>
                  <a:pt x="1023" y="23"/>
                  <a:pt x="1023" y="27"/>
                </a:cubicBezTo>
                <a:cubicBezTo>
                  <a:pt x="1023" y="30"/>
                  <a:pt x="1026" y="33"/>
                  <a:pt x="1031" y="33"/>
                </a:cubicBezTo>
                <a:cubicBezTo>
                  <a:pt x="1035" y="33"/>
                  <a:pt x="1038" y="30"/>
                  <a:pt x="1038" y="27"/>
                </a:cubicBezTo>
                <a:cubicBezTo>
                  <a:pt x="1038" y="23"/>
                  <a:pt x="1035" y="20"/>
                  <a:pt x="1031" y="20"/>
                </a:cubicBezTo>
                <a:close/>
                <a:moveTo>
                  <a:pt x="1009" y="40"/>
                </a:moveTo>
                <a:cubicBezTo>
                  <a:pt x="1005" y="40"/>
                  <a:pt x="1001" y="43"/>
                  <a:pt x="1001" y="46"/>
                </a:cubicBezTo>
                <a:cubicBezTo>
                  <a:pt x="1001" y="50"/>
                  <a:pt x="1005" y="53"/>
                  <a:pt x="1009" y="53"/>
                </a:cubicBezTo>
                <a:cubicBezTo>
                  <a:pt x="1013" y="53"/>
                  <a:pt x="1016" y="50"/>
                  <a:pt x="1016" y="46"/>
                </a:cubicBezTo>
                <a:cubicBezTo>
                  <a:pt x="1016" y="43"/>
                  <a:pt x="1013" y="40"/>
                  <a:pt x="1009" y="40"/>
                </a:cubicBezTo>
                <a:close/>
                <a:moveTo>
                  <a:pt x="1031" y="40"/>
                </a:moveTo>
                <a:cubicBezTo>
                  <a:pt x="1026" y="40"/>
                  <a:pt x="1023" y="43"/>
                  <a:pt x="1023" y="46"/>
                </a:cubicBezTo>
                <a:cubicBezTo>
                  <a:pt x="1023" y="50"/>
                  <a:pt x="1026" y="53"/>
                  <a:pt x="1031" y="53"/>
                </a:cubicBezTo>
                <a:cubicBezTo>
                  <a:pt x="1035" y="53"/>
                  <a:pt x="1038" y="50"/>
                  <a:pt x="1038" y="46"/>
                </a:cubicBezTo>
                <a:cubicBezTo>
                  <a:pt x="1038" y="43"/>
                  <a:pt x="1035" y="40"/>
                  <a:pt x="1031" y="40"/>
                </a:cubicBezTo>
                <a:close/>
                <a:moveTo>
                  <a:pt x="1009" y="78"/>
                </a:moveTo>
                <a:cubicBezTo>
                  <a:pt x="1005" y="78"/>
                  <a:pt x="1001" y="81"/>
                  <a:pt x="1001" y="85"/>
                </a:cubicBezTo>
                <a:cubicBezTo>
                  <a:pt x="1001" y="88"/>
                  <a:pt x="1005" y="91"/>
                  <a:pt x="1009" y="91"/>
                </a:cubicBezTo>
                <a:cubicBezTo>
                  <a:pt x="1013" y="91"/>
                  <a:pt x="1016" y="88"/>
                  <a:pt x="1016" y="85"/>
                </a:cubicBezTo>
                <a:cubicBezTo>
                  <a:pt x="1016" y="81"/>
                  <a:pt x="1013" y="78"/>
                  <a:pt x="1009" y="78"/>
                </a:cubicBezTo>
                <a:close/>
                <a:moveTo>
                  <a:pt x="1009" y="97"/>
                </a:moveTo>
                <a:cubicBezTo>
                  <a:pt x="1005" y="97"/>
                  <a:pt x="1001" y="100"/>
                  <a:pt x="1001" y="104"/>
                </a:cubicBezTo>
                <a:cubicBezTo>
                  <a:pt x="1001" y="107"/>
                  <a:pt x="1005" y="110"/>
                  <a:pt x="1009" y="110"/>
                </a:cubicBezTo>
                <a:cubicBezTo>
                  <a:pt x="1013" y="110"/>
                  <a:pt x="1016" y="107"/>
                  <a:pt x="1016" y="104"/>
                </a:cubicBezTo>
                <a:cubicBezTo>
                  <a:pt x="1016" y="100"/>
                  <a:pt x="1013" y="97"/>
                  <a:pt x="1009" y="97"/>
                </a:cubicBezTo>
                <a:close/>
                <a:moveTo>
                  <a:pt x="876" y="136"/>
                </a:moveTo>
                <a:cubicBezTo>
                  <a:pt x="872" y="136"/>
                  <a:pt x="868" y="139"/>
                  <a:pt x="868" y="143"/>
                </a:cubicBezTo>
                <a:cubicBezTo>
                  <a:pt x="868" y="146"/>
                  <a:pt x="872" y="149"/>
                  <a:pt x="876" y="149"/>
                </a:cubicBezTo>
                <a:cubicBezTo>
                  <a:pt x="880" y="149"/>
                  <a:pt x="884" y="146"/>
                  <a:pt x="884" y="143"/>
                </a:cubicBezTo>
                <a:cubicBezTo>
                  <a:pt x="884" y="139"/>
                  <a:pt x="880" y="136"/>
                  <a:pt x="876" y="136"/>
                </a:cubicBezTo>
                <a:close/>
                <a:moveTo>
                  <a:pt x="898" y="136"/>
                </a:moveTo>
                <a:cubicBezTo>
                  <a:pt x="894" y="136"/>
                  <a:pt x="890" y="139"/>
                  <a:pt x="890" y="143"/>
                </a:cubicBezTo>
                <a:cubicBezTo>
                  <a:pt x="890" y="146"/>
                  <a:pt x="894" y="149"/>
                  <a:pt x="898" y="149"/>
                </a:cubicBezTo>
                <a:cubicBezTo>
                  <a:pt x="902" y="149"/>
                  <a:pt x="905" y="146"/>
                  <a:pt x="905" y="143"/>
                </a:cubicBezTo>
                <a:cubicBezTo>
                  <a:pt x="905" y="139"/>
                  <a:pt x="902" y="136"/>
                  <a:pt x="898" y="136"/>
                </a:cubicBezTo>
                <a:close/>
                <a:moveTo>
                  <a:pt x="876" y="155"/>
                </a:moveTo>
                <a:cubicBezTo>
                  <a:pt x="872" y="155"/>
                  <a:pt x="868" y="158"/>
                  <a:pt x="868" y="162"/>
                </a:cubicBezTo>
                <a:cubicBezTo>
                  <a:pt x="868" y="166"/>
                  <a:pt x="872" y="169"/>
                  <a:pt x="876" y="169"/>
                </a:cubicBezTo>
                <a:cubicBezTo>
                  <a:pt x="880" y="169"/>
                  <a:pt x="884" y="166"/>
                  <a:pt x="884" y="162"/>
                </a:cubicBezTo>
                <a:cubicBezTo>
                  <a:pt x="884" y="158"/>
                  <a:pt x="880" y="155"/>
                  <a:pt x="876" y="155"/>
                </a:cubicBezTo>
                <a:close/>
                <a:moveTo>
                  <a:pt x="898" y="155"/>
                </a:moveTo>
                <a:cubicBezTo>
                  <a:pt x="894" y="155"/>
                  <a:pt x="890" y="158"/>
                  <a:pt x="890" y="162"/>
                </a:cubicBezTo>
                <a:cubicBezTo>
                  <a:pt x="890" y="166"/>
                  <a:pt x="894" y="169"/>
                  <a:pt x="898" y="169"/>
                </a:cubicBezTo>
                <a:cubicBezTo>
                  <a:pt x="902" y="169"/>
                  <a:pt x="905" y="166"/>
                  <a:pt x="905" y="162"/>
                </a:cubicBezTo>
                <a:cubicBezTo>
                  <a:pt x="905" y="158"/>
                  <a:pt x="902" y="155"/>
                  <a:pt x="898" y="155"/>
                </a:cubicBezTo>
                <a:close/>
                <a:moveTo>
                  <a:pt x="876" y="175"/>
                </a:moveTo>
                <a:cubicBezTo>
                  <a:pt x="872" y="175"/>
                  <a:pt x="868" y="178"/>
                  <a:pt x="868" y="182"/>
                </a:cubicBezTo>
                <a:cubicBezTo>
                  <a:pt x="868" y="185"/>
                  <a:pt x="872" y="188"/>
                  <a:pt x="876" y="188"/>
                </a:cubicBezTo>
                <a:cubicBezTo>
                  <a:pt x="880" y="188"/>
                  <a:pt x="884" y="185"/>
                  <a:pt x="884" y="182"/>
                </a:cubicBezTo>
                <a:cubicBezTo>
                  <a:pt x="884" y="178"/>
                  <a:pt x="880" y="175"/>
                  <a:pt x="876" y="175"/>
                </a:cubicBezTo>
                <a:close/>
                <a:moveTo>
                  <a:pt x="898" y="175"/>
                </a:moveTo>
                <a:cubicBezTo>
                  <a:pt x="894" y="175"/>
                  <a:pt x="890" y="178"/>
                  <a:pt x="890" y="182"/>
                </a:cubicBezTo>
                <a:cubicBezTo>
                  <a:pt x="890" y="185"/>
                  <a:pt x="894" y="188"/>
                  <a:pt x="898" y="188"/>
                </a:cubicBezTo>
                <a:cubicBezTo>
                  <a:pt x="902" y="188"/>
                  <a:pt x="905" y="185"/>
                  <a:pt x="905" y="182"/>
                </a:cubicBezTo>
                <a:cubicBezTo>
                  <a:pt x="905" y="178"/>
                  <a:pt x="902" y="175"/>
                  <a:pt x="898" y="175"/>
                </a:cubicBezTo>
                <a:close/>
                <a:moveTo>
                  <a:pt x="876" y="194"/>
                </a:moveTo>
                <a:cubicBezTo>
                  <a:pt x="872" y="194"/>
                  <a:pt x="868" y="197"/>
                  <a:pt x="868" y="201"/>
                </a:cubicBezTo>
                <a:cubicBezTo>
                  <a:pt x="868" y="205"/>
                  <a:pt x="872" y="208"/>
                  <a:pt x="876" y="208"/>
                </a:cubicBezTo>
                <a:cubicBezTo>
                  <a:pt x="880" y="208"/>
                  <a:pt x="884" y="205"/>
                  <a:pt x="884" y="201"/>
                </a:cubicBezTo>
                <a:cubicBezTo>
                  <a:pt x="884" y="197"/>
                  <a:pt x="880" y="194"/>
                  <a:pt x="876" y="194"/>
                </a:cubicBezTo>
                <a:close/>
                <a:moveTo>
                  <a:pt x="898" y="194"/>
                </a:moveTo>
                <a:cubicBezTo>
                  <a:pt x="894" y="194"/>
                  <a:pt x="890" y="197"/>
                  <a:pt x="890" y="201"/>
                </a:cubicBezTo>
                <a:cubicBezTo>
                  <a:pt x="890" y="205"/>
                  <a:pt x="894" y="208"/>
                  <a:pt x="898" y="208"/>
                </a:cubicBezTo>
                <a:cubicBezTo>
                  <a:pt x="902" y="208"/>
                  <a:pt x="905" y="205"/>
                  <a:pt x="905" y="201"/>
                </a:cubicBezTo>
                <a:cubicBezTo>
                  <a:pt x="905" y="197"/>
                  <a:pt x="902" y="194"/>
                  <a:pt x="898" y="194"/>
                </a:cubicBezTo>
                <a:close/>
                <a:moveTo>
                  <a:pt x="920" y="136"/>
                </a:moveTo>
                <a:cubicBezTo>
                  <a:pt x="916" y="136"/>
                  <a:pt x="913" y="139"/>
                  <a:pt x="913" y="143"/>
                </a:cubicBezTo>
                <a:cubicBezTo>
                  <a:pt x="913" y="146"/>
                  <a:pt x="916" y="149"/>
                  <a:pt x="920" y="149"/>
                </a:cubicBezTo>
                <a:cubicBezTo>
                  <a:pt x="924" y="149"/>
                  <a:pt x="928" y="146"/>
                  <a:pt x="928" y="143"/>
                </a:cubicBezTo>
                <a:cubicBezTo>
                  <a:pt x="928" y="139"/>
                  <a:pt x="924" y="136"/>
                  <a:pt x="920" y="136"/>
                </a:cubicBezTo>
                <a:close/>
                <a:moveTo>
                  <a:pt x="943" y="136"/>
                </a:moveTo>
                <a:cubicBezTo>
                  <a:pt x="939" y="136"/>
                  <a:pt x="935" y="139"/>
                  <a:pt x="935" y="143"/>
                </a:cubicBezTo>
                <a:cubicBezTo>
                  <a:pt x="935" y="146"/>
                  <a:pt x="939" y="149"/>
                  <a:pt x="943" y="149"/>
                </a:cubicBezTo>
                <a:cubicBezTo>
                  <a:pt x="947" y="149"/>
                  <a:pt x="951" y="146"/>
                  <a:pt x="951" y="143"/>
                </a:cubicBezTo>
                <a:cubicBezTo>
                  <a:pt x="951" y="139"/>
                  <a:pt x="947" y="136"/>
                  <a:pt x="943" y="136"/>
                </a:cubicBezTo>
                <a:close/>
                <a:moveTo>
                  <a:pt x="920" y="155"/>
                </a:moveTo>
                <a:cubicBezTo>
                  <a:pt x="916" y="155"/>
                  <a:pt x="913" y="158"/>
                  <a:pt x="913" y="162"/>
                </a:cubicBezTo>
                <a:cubicBezTo>
                  <a:pt x="913" y="166"/>
                  <a:pt x="916" y="169"/>
                  <a:pt x="920" y="169"/>
                </a:cubicBezTo>
                <a:cubicBezTo>
                  <a:pt x="924" y="169"/>
                  <a:pt x="928" y="166"/>
                  <a:pt x="928" y="162"/>
                </a:cubicBezTo>
                <a:cubicBezTo>
                  <a:pt x="928" y="158"/>
                  <a:pt x="924" y="155"/>
                  <a:pt x="920" y="155"/>
                </a:cubicBezTo>
                <a:close/>
                <a:moveTo>
                  <a:pt x="943" y="155"/>
                </a:moveTo>
                <a:cubicBezTo>
                  <a:pt x="939" y="155"/>
                  <a:pt x="935" y="158"/>
                  <a:pt x="935" y="162"/>
                </a:cubicBezTo>
                <a:cubicBezTo>
                  <a:pt x="935" y="166"/>
                  <a:pt x="939" y="169"/>
                  <a:pt x="943" y="169"/>
                </a:cubicBezTo>
                <a:cubicBezTo>
                  <a:pt x="947" y="169"/>
                  <a:pt x="951" y="166"/>
                  <a:pt x="951" y="162"/>
                </a:cubicBezTo>
                <a:cubicBezTo>
                  <a:pt x="951" y="158"/>
                  <a:pt x="947" y="155"/>
                  <a:pt x="943" y="155"/>
                </a:cubicBezTo>
                <a:close/>
                <a:moveTo>
                  <a:pt x="920" y="175"/>
                </a:moveTo>
                <a:cubicBezTo>
                  <a:pt x="916" y="175"/>
                  <a:pt x="913" y="178"/>
                  <a:pt x="913" y="182"/>
                </a:cubicBezTo>
                <a:cubicBezTo>
                  <a:pt x="913" y="185"/>
                  <a:pt x="916" y="188"/>
                  <a:pt x="920" y="188"/>
                </a:cubicBezTo>
                <a:cubicBezTo>
                  <a:pt x="924" y="188"/>
                  <a:pt x="928" y="185"/>
                  <a:pt x="928" y="182"/>
                </a:cubicBezTo>
                <a:cubicBezTo>
                  <a:pt x="928" y="178"/>
                  <a:pt x="924" y="175"/>
                  <a:pt x="920" y="175"/>
                </a:cubicBezTo>
                <a:close/>
                <a:moveTo>
                  <a:pt x="943" y="175"/>
                </a:moveTo>
                <a:cubicBezTo>
                  <a:pt x="939" y="175"/>
                  <a:pt x="935" y="178"/>
                  <a:pt x="935" y="182"/>
                </a:cubicBezTo>
                <a:cubicBezTo>
                  <a:pt x="935" y="185"/>
                  <a:pt x="939" y="188"/>
                  <a:pt x="943" y="188"/>
                </a:cubicBezTo>
                <a:cubicBezTo>
                  <a:pt x="947" y="188"/>
                  <a:pt x="951" y="185"/>
                  <a:pt x="951" y="182"/>
                </a:cubicBezTo>
                <a:cubicBezTo>
                  <a:pt x="951" y="178"/>
                  <a:pt x="947" y="175"/>
                  <a:pt x="943" y="175"/>
                </a:cubicBezTo>
                <a:close/>
                <a:moveTo>
                  <a:pt x="965" y="136"/>
                </a:moveTo>
                <a:cubicBezTo>
                  <a:pt x="961" y="136"/>
                  <a:pt x="957" y="139"/>
                  <a:pt x="957" y="143"/>
                </a:cubicBezTo>
                <a:cubicBezTo>
                  <a:pt x="957" y="146"/>
                  <a:pt x="961" y="149"/>
                  <a:pt x="965" y="149"/>
                </a:cubicBezTo>
                <a:cubicBezTo>
                  <a:pt x="969" y="149"/>
                  <a:pt x="973" y="146"/>
                  <a:pt x="973" y="143"/>
                </a:cubicBezTo>
                <a:cubicBezTo>
                  <a:pt x="973" y="139"/>
                  <a:pt x="969" y="136"/>
                  <a:pt x="965" y="136"/>
                </a:cubicBezTo>
                <a:close/>
                <a:moveTo>
                  <a:pt x="987" y="136"/>
                </a:moveTo>
                <a:cubicBezTo>
                  <a:pt x="982" y="136"/>
                  <a:pt x="979" y="139"/>
                  <a:pt x="979" y="143"/>
                </a:cubicBezTo>
                <a:cubicBezTo>
                  <a:pt x="979" y="146"/>
                  <a:pt x="982" y="149"/>
                  <a:pt x="987" y="149"/>
                </a:cubicBezTo>
                <a:cubicBezTo>
                  <a:pt x="991" y="149"/>
                  <a:pt x="994" y="146"/>
                  <a:pt x="994" y="143"/>
                </a:cubicBezTo>
                <a:cubicBezTo>
                  <a:pt x="994" y="139"/>
                  <a:pt x="991" y="136"/>
                  <a:pt x="987" y="136"/>
                </a:cubicBezTo>
                <a:close/>
                <a:moveTo>
                  <a:pt x="965" y="155"/>
                </a:moveTo>
                <a:cubicBezTo>
                  <a:pt x="961" y="155"/>
                  <a:pt x="957" y="158"/>
                  <a:pt x="957" y="162"/>
                </a:cubicBezTo>
                <a:cubicBezTo>
                  <a:pt x="957" y="166"/>
                  <a:pt x="961" y="169"/>
                  <a:pt x="965" y="169"/>
                </a:cubicBezTo>
                <a:cubicBezTo>
                  <a:pt x="969" y="169"/>
                  <a:pt x="973" y="166"/>
                  <a:pt x="973" y="162"/>
                </a:cubicBezTo>
                <a:cubicBezTo>
                  <a:pt x="973" y="158"/>
                  <a:pt x="969" y="155"/>
                  <a:pt x="965" y="155"/>
                </a:cubicBezTo>
                <a:close/>
                <a:moveTo>
                  <a:pt x="987" y="155"/>
                </a:moveTo>
                <a:cubicBezTo>
                  <a:pt x="982" y="155"/>
                  <a:pt x="979" y="158"/>
                  <a:pt x="979" y="162"/>
                </a:cubicBezTo>
                <a:cubicBezTo>
                  <a:pt x="979" y="166"/>
                  <a:pt x="982" y="169"/>
                  <a:pt x="987" y="169"/>
                </a:cubicBezTo>
                <a:cubicBezTo>
                  <a:pt x="991" y="169"/>
                  <a:pt x="994" y="166"/>
                  <a:pt x="994" y="162"/>
                </a:cubicBezTo>
                <a:cubicBezTo>
                  <a:pt x="994" y="158"/>
                  <a:pt x="991" y="155"/>
                  <a:pt x="987" y="155"/>
                </a:cubicBezTo>
                <a:close/>
                <a:moveTo>
                  <a:pt x="965" y="175"/>
                </a:moveTo>
                <a:cubicBezTo>
                  <a:pt x="961" y="175"/>
                  <a:pt x="957" y="178"/>
                  <a:pt x="957" y="182"/>
                </a:cubicBezTo>
                <a:cubicBezTo>
                  <a:pt x="957" y="185"/>
                  <a:pt x="961" y="188"/>
                  <a:pt x="965" y="188"/>
                </a:cubicBezTo>
                <a:cubicBezTo>
                  <a:pt x="969" y="188"/>
                  <a:pt x="973" y="185"/>
                  <a:pt x="973" y="182"/>
                </a:cubicBezTo>
                <a:cubicBezTo>
                  <a:pt x="973" y="178"/>
                  <a:pt x="969" y="175"/>
                  <a:pt x="965" y="175"/>
                </a:cubicBezTo>
                <a:close/>
                <a:moveTo>
                  <a:pt x="1009" y="214"/>
                </a:moveTo>
                <a:cubicBezTo>
                  <a:pt x="1005" y="214"/>
                  <a:pt x="1001" y="217"/>
                  <a:pt x="1001" y="220"/>
                </a:cubicBezTo>
                <a:cubicBezTo>
                  <a:pt x="1001" y="224"/>
                  <a:pt x="1005" y="227"/>
                  <a:pt x="1009" y="227"/>
                </a:cubicBezTo>
                <a:cubicBezTo>
                  <a:pt x="1013" y="227"/>
                  <a:pt x="1016" y="224"/>
                  <a:pt x="1016" y="220"/>
                </a:cubicBezTo>
                <a:cubicBezTo>
                  <a:pt x="1016" y="217"/>
                  <a:pt x="1013" y="214"/>
                  <a:pt x="1009" y="214"/>
                </a:cubicBezTo>
                <a:close/>
                <a:moveTo>
                  <a:pt x="1031" y="214"/>
                </a:moveTo>
                <a:cubicBezTo>
                  <a:pt x="1026" y="214"/>
                  <a:pt x="1023" y="217"/>
                  <a:pt x="1023" y="220"/>
                </a:cubicBezTo>
                <a:cubicBezTo>
                  <a:pt x="1023" y="224"/>
                  <a:pt x="1026" y="227"/>
                  <a:pt x="1031" y="227"/>
                </a:cubicBezTo>
                <a:cubicBezTo>
                  <a:pt x="1035" y="227"/>
                  <a:pt x="1038" y="224"/>
                  <a:pt x="1038" y="220"/>
                </a:cubicBezTo>
                <a:cubicBezTo>
                  <a:pt x="1038" y="217"/>
                  <a:pt x="1035" y="214"/>
                  <a:pt x="1031" y="214"/>
                </a:cubicBezTo>
                <a:close/>
                <a:moveTo>
                  <a:pt x="1009" y="233"/>
                </a:moveTo>
                <a:cubicBezTo>
                  <a:pt x="1005" y="233"/>
                  <a:pt x="1001" y="236"/>
                  <a:pt x="1001" y="239"/>
                </a:cubicBezTo>
                <a:cubicBezTo>
                  <a:pt x="1001" y="243"/>
                  <a:pt x="1005" y="245"/>
                  <a:pt x="1009" y="245"/>
                </a:cubicBezTo>
                <a:cubicBezTo>
                  <a:pt x="1013" y="245"/>
                  <a:pt x="1016" y="243"/>
                  <a:pt x="1016" y="239"/>
                </a:cubicBezTo>
                <a:cubicBezTo>
                  <a:pt x="1016" y="236"/>
                  <a:pt x="1013" y="233"/>
                  <a:pt x="1009" y="233"/>
                </a:cubicBezTo>
                <a:close/>
                <a:moveTo>
                  <a:pt x="1054" y="20"/>
                </a:moveTo>
                <a:cubicBezTo>
                  <a:pt x="1050" y="20"/>
                  <a:pt x="1046" y="23"/>
                  <a:pt x="1046" y="27"/>
                </a:cubicBezTo>
                <a:cubicBezTo>
                  <a:pt x="1046" y="30"/>
                  <a:pt x="1050" y="33"/>
                  <a:pt x="1054" y="33"/>
                </a:cubicBezTo>
                <a:cubicBezTo>
                  <a:pt x="1058" y="33"/>
                  <a:pt x="1061" y="30"/>
                  <a:pt x="1061" y="27"/>
                </a:cubicBezTo>
                <a:cubicBezTo>
                  <a:pt x="1061" y="23"/>
                  <a:pt x="1058" y="20"/>
                  <a:pt x="1054" y="20"/>
                </a:cubicBezTo>
                <a:close/>
                <a:moveTo>
                  <a:pt x="1164" y="252"/>
                </a:moveTo>
                <a:cubicBezTo>
                  <a:pt x="1160" y="252"/>
                  <a:pt x="1157" y="255"/>
                  <a:pt x="1157" y="258"/>
                </a:cubicBezTo>
                <a:cubicBezTo>
                  <a:pt x="1157" y="262"/>
                  <a:pt x="1160" y="265"/>
                  <a:pt x="1164" y="265"/>
                </a:cubicBezTo>
                <a:cubicBezTo>
                  <a:pt x="1169" y="265"/>
                  <a:pt x="1172" y="262"/>
                  <a:pt x="1172" y="258"/>
                </a:cubicBezTo>
                <a:cubicBezTo>
                  <a:pt x="1172" y="255"/>
                  <a:pt x="1169" y="252"/>
                  <a:pt x="1164" y="252"/>
                </a:cubicBezTo>
                <a:close/>
                <a:moveTo>
                  <a:pt x="1208" y="214"/>
                </a:moveTo>
                <a:cubicBezTo>
                  <a:pt x="1204" y="214"/>
                  <a:pt x="1201" y="217"/>
                  <a:pt x="1201" y="220"/>
                </a:cubicBezTo>
                <a:cubicBezTo>
                  <a:pt x="1201" y="224"/>
                  <a:pt x="1204" y="227"/>
                  <a:pt x="1208" y="227"/>
                </a:cubicBezTo>
                <a:cubicBezTo>
                  <a:pt x="1213" y="227"/>
                  <a:pt x="1216" y="224"/>
                  <a:pt x="1216" y="220"/>
                </a:cubicBezTo>
                <a:cubicBezTo>
                  <a:pt x="1216" y="217"/>
                  <a:pt x="1213" y="214"/>
                  <a:pt x="1208" y="214"/>
                </a:cubicBezTo>
                <a:close/>
                <a:moveTo>
                  <a:pt x="1186" y="233"/>
                </a:moveTo>
                <a:cubicBezTo>
                  <a:pt x="1182" y="233"/>
                  <a:pt x="1179" y="236"/>
                  <a:pt x="1179" y="239"/>
                </a:cubicBezTo>
                <a:cubicBezTo>
                  <a:pt x="1179" y="243"/>
                  <a:pt x="1182" y="245"/>
                  <a:pt x="1186" y="245"/>
                </a:cubicBezTo>
                <a:cubicBezTo>
                  <a:pt x="1191" y="245"/>
                  <a:pt x="1194" y="243"/>
                  <a:pt x="1194" y="239"/>
                </a:cubicBezTo>
                <a:cubicBezTo>
                  <a:pt x="1194" y="236"/>
                  <a:pt x="1191" y="233"/>
                  <a:pt x="1186" y="233"/>
                </a:cubicBezTo>
                <a:close/>
                <a:moveTo>
                  <a:pt x="1208" y="233"/>
                </a:moveTo>
                <a:cubicBezTo>
                  <a:pt x="1204" y="233"/>
                  <a:pt x="1201" y="236"/>
                  <a:pt x="1201" y="239"/>
                </a:cubicBezTo>
                <a:cubicBezTo>
                  <a:pt x="1201" y="243"/>
                  <a:pt x="1204" y="245"/>
                  <a:pt x="1208" y="245"/>
                </a:cubicBezTo>
                <a:cubicBezTo>
                  <a:pt x="1213" y="245"/>
                  <a:pt x="1216" y="243"/>
                  <a:pt x="1216" y="239"/>
                </a:cubicBezTo>
                <a:cubicBezTo>
                  <a:pt x="1216" y="236"/>
                  <a:pt x="1213" y="233"/>
                  <a:pt x="1208" y="233"/>
                </a:cubicBezTo>
                <a:close/>
                <a:moveTo>
                  <a:pt x="1186" y="252"/>
                </a:moveTo>
                <a:cubicBezTo>
                  <a:pt x="1182" y="252"/>
                  <a:pt x="1179" y="255"/>
                  <a:pt x="1179" y="258"/>
                </a:cubicBezTo>
                <a:cubicBezTo>
                  <a:pt x="1179" y="262"/>
                  <a:pt x="1182" y="265"/>
                  <a:pt x="1186" y="265"/>
                </a:cubicBezTo>
                <a:cubicBezTo>
                  <a:pt x="1191" y="265"/>
                  <a:pt x="1194" y="262"/>
                  <a:pt x="1194" y="258"/>
                </a:cubicBezTo>
                <a:cubicBezTo>
                  <a:pt x="1194" y="255"/>
                  <a:pt x="1191" y="252"/>
                  <a:pt x="1186" y="252"/>
                </a:cubicBezTo>
                <a:close/>
                <a:moveTo>
                  <a:pt x="1208" y="252"/>
                </a:moveTo>
                <a:cubicBezTo>
                  <a:pt x="1204" y="252"/>
                  <a:pt x="1201" y="255"/>
                  <a:pt x="1201" y="258"/>
                </a:cubicBezTo>
                <a:cubicBezTo>
                  <a:pt x="1201" y="262"/>
                  <a:pt x="1204" y="265"/>
                  <a:pt x="1208" y="265"/>
                </a:cubicBezTo>
                <a:cubicBezTo>
                  <a:pt x="1213" y="265"/>
                  <a:pt x="1216" y="262"/>
                  <a:pt x="1216" y="258"/>
                </a:cubicBezTo>
                <a:cubicBezTo>
                  <a:pt x="1216" y="255"/>
                  <a:pt x="1213" y="252"/>
                  <a:pt x="1208" y="252"/>
                </a:cubicBezTo>
                <a:close/>
                <a:moveTo>
                  <a:pt x="1186" y="271"/>
                </a:moveTo>
                <a:cubicBezTo>
                  <a:pt x="1182" y="271"/>
                  <a:pt x="1179" y="274"/>
                  <a:pt x="1179" y="278"/>
                </a:cubicBezTo>
                <a:cubicBezTo>
                  <a:pt x="1179" y="282"/>
                  <a:pt x="1182" y="285"/>
                  <a:pt x="1186" y="285"/>
                </a:cubicBezTo>
                <a:cubicBezTo>
                  <a:pt x="1191" y="285"/>
                  <a:pt x="1194" y="282"/>
                  <a:pt x="1194" y="278"/>
                </a:cubicBezTo>
                <a:cubicBezTo>
                  <a:pt x="1194" y="274"/>
                  <a:pt x="1191" y="271"/>
                  <a:pt x="1186" y="271"/>
                </a:cubicBezTo>
                <a:close/>
                <a:moveTo>
                  <a:pt x="1208" y="271"/>
                </a:moveTo>
                <a:cubicBezTo>
                  <a:pt x="1204" y="271"/>
                  <a:pt x="1201" y="274"/>
                  <a:pt x="1201" y="278"/>
                </a:cubicBezTo>
                <a:cubicBezTo>
                  <a:pt x="1201" y="282"/>
                  <a:pt x="1204" y="285"/>
                  <a:pt x="1208" y="285"/>
                </a:cubicBezTo>
                <a:cubicBezTo>
                  <a:pt x="1213" y="285"/>
                  <a:pt x="1216" y="282"/>
                  <a:pt x="1216" y="278"/>
                </a:cubicBezTo>
                <a:cubicBezTo>
                  <a:pt x="1216" y="274"/>
                  <a:pt x="1213" y="271"/>
                  <a:pt x="1208" y="271"/>
                </a:cubicBezTo>
                <a:close/>
                <a:moveTo>
                  <a:pt x="520" y="290"/>
                </a:moveTo>
                <a:cubicBezTo>
                  <a:pt x="516" y="290"/>
                  <a:pt x="512" y="293"/>
                  <a:pt x="512" y="296"/>
                </a:cubicBezTo>
                <a:cubicBezTo>
                  <a:pt x="512" y="300"/>
                  <a:pt x="516" y="303"/>
                  <a:pt x="520" y="303"/>
                </a:cubicBezTo>
                <a:cubicBezTo>
                  <a:pt x="524" y="303"/>
                  <a:pt x="528" y="300"/>
                  <a:pt x="528" y="296"/>
                </a:cubicBezTo>
                <a:cubicBezTo>
                  <a:pt x="528" y="293"/>
                  <a:pt x="524" y="290"/>
                  <a:pt x="520" y="290"/>
                </a:cubicBezTo>
                <a:close/>
                <a:moveTo>
                  <a:pt x="542" y="290"/>
                </a:moveTo>
                <a:cubicBezTo>
                  <a:pt x="538" y="290"/>
                  <a:pt x="534" y="293"/>
                  <a:pt x="534" y="296"/>
                </a:cubicBezTo>
                <a:cubicBezTo>
                  <a:pt x="534" y="300"/>
                  <a:pt x="538" y="303"/>
                  <a:pt x="542" y="303"/>
                </a:cubicBezTo>
                <a:cubicBezTo>
                  <a:pt x="546" y="303"/>
                  <a:pt x="549" y="300"/>
                  <a:pt x="549" y="296"/>
                </a:cubicBezTo>
                <a:cubicBezTo>
                  <a:pt x="549" y="293"/>
                  <a:pt x="546" y="290"/>
                  <a:pt x="542" y="290"/>
                </a:cubicBezTo>
                <a:close/>
                <a:moveTo>
                  <a:pt x="520" y="309"/>
                </a:moveTo>
                <a:cubicBezTo>
                  <a:pt x="516" y="309"/>
                  <a:pt x="512" y="312"/>
                  <a:pt x="512" y="316"/>
                </a:cubicBezTo>
                <a:cubicBezTo>
                  <a:pt x="512" y="320"/>
                  <a:pt x="516" y="323"/>
                  <a:pt x="520" y="323"/>
                </a:cubicBezTo>
                <a:cubicBezTo>
                  <a:pt x="524" y="323"/>
                  <a:pt x="528" y="320"/>
                  <a:pt x="528" y="316"/>
                </a:cubicBezTo>
                <a:cubicBezTo>
                  <a:pt x="528" y="312"/>
                  <a:pt x="524" y="309"/>
                  <a:pt x="520" y="309"/>
                </a:cubicBezTo>
                <a:close/>
                <a:moveTo>
                  <a:pt x="542" y="309"/>
                </a:moveTo>
                <a:cubicBezTo>
                  <a:pt x="538" y="309"/>
                  <a:pt x="534" y="312"/>
                  <a:pt x="534" y="316"/>
                </a:cubicBezTo>
                <a:cubicBezTo>
                  <a:pt x="534" y="320"/>
                  <a:pt x="538" y="323"/>
                  <a:pt x="542" y="323"/>
                </a:cubicBezTo>
                <a:cubicBezTo>
                  <a:pt x="546" y="323"/>
                  <a:pt x="549" y="320"/>
                  <a:pt x="549" y="316"/>
                </a:cubicBezTo>
                <a:cubicBezTo>
                  <a:pt x="549" y="312"/>
                  <a:pt x="546" y="309"/>
                  <a:pt x="542" y="309"/>
                </a:cubicBezTo>
                <a:close/>
                <a:moveTo>
                  <a:pt x="520" y="329"/>
                </a:moveTo>
                <a:cubicBezTo>
                  <a:pt x="516" y="329"/>
                  <a:pt x="512" y="332"/>
                  <a:pt x="512" y="335"/>
                </a:cubicBezTo>
                <a:cubicBezTo>
                  <a:pt x="512" y="339"/>
                  <a:pt x="516" y="342"/>
                  <a:pt x="520" y="342"/>
                </a:cubicBezTo>
                <a:cubicBezTo>
                  <a:pt x="524" y="342"/>
                  <a:pt x="528" y="339"/>
                  <a:pt x="528" y="335"/>
                </a:cubicBezTo>
                <a:cubicBezTo>
                  <a:pt x="528" y="332"/>
                  <a:pt x="524" y="329"/>
                  <a:pt x="520" y="329"/>
                </a:cubicBezTo>
                <a:close/>
                <a:moveTo>
                  <a:pt x="542" y="329"/>
                </a:moveTo>
                <a:cubicBezTo>
                  <a:pt x="538" y="329"/>
                  <a:pt x="534" y="332"/>
                  <a:pt x="534" y="335"/>
                </a:cubicBezTo>
                <a:cubicBezTo>
                  <a:pt x="534" y="339"/>
                  <a:pt x="538" y="342"/>
                  <a:pt x="542" y="342"/>
                </a:cubicBezTo>
                <a:cubicBezTo>
                  <a:pt x="546" y="342"/>
                  <a:pt x="549" y="339"/>
                  <a:pt x="549" y="335"/>
                </a:cubicBezTo>
                <a:cubicBezTo>
                  <a:pt x="549" y="332"/>
                  <a:pt x="546" y="329"/>
                  <a:pt x="542" y="329"/>
                </a:cubicBezTo>
                <a:close/>
                <a:moveTo>
                  <a:pt x="520" y="348"/>
                </a:moveTo>
                <a:cubicBezTo>
                  <a:pt x="516" y="348"/>
                  <a:pt x="512" y="351"/>
                  <a:pt x="512" y="355"/>
                </a:cubicBezTo>
                <a:cubicBezTo>
                  <a:pt x="512" y="359"/>
                  <a:pt x="516" y="362"/>
                  <a:pt x="520" y="362"/>
                </a:cubicBezTo>
                <a:cubicBezTo>
                  <a:pt x="524" y="362"/>
                  <a:pt x="528" y="359"/>
                  <a:pt x="528" y="355"/>
                </a:cubicBezTo>
                <a:cubicBezTo>
                  <a:pt x="528" y="351"/>
                  <a:pt x="524" y="348"/>
                  <a:pt x="520" y="348"/>
                </a:cubicBezTo>
                <a:close/>
                <a:moveTo>
                  <a:pt x="542" y="348"/>
                </a:moveTo>
                <a:cubicBezTo>
                  <a:pt x="538" y="348"/>
                  <a:pt x="534" y="351"/>
                  <a:pt x="534" y="355"/>
                </a:cubicBezTo>
                <a:cubicBezTo>
                  <a:pt x="534" y="359"/>
                  <a:pt x="538" y="362"/>
                  <a:pt x="542" y="362"/>
                </a:cubicBezTo>
                <a:cubicBezTo>
                  <a:pt x="546" y="362"/>
                  <a:pt x="549" y="359"/>
                  <a:pt x="549" y="355"/>
                </a:cubicBezTo>
                <a:cubicBezTo>
                  <a:pt x="549" y="351"/>
                  <a:pt x="546" y="348"/>
                  <a:pt x="542" y="348"/>
                </a:cubicBezTo>
                <a:close/>
                <a:moveTo>
                  <a:pt x="520" y="368"/>
                </a:moveTo>
                <a:cubicBezTo>
                  <a:pt x="516" y="368"/>
                  <a:pt x="512" y="371"/>
                  <a:pt x="512" y="374"/>
                </a:cubicBezTo>
                <a:cubicBezTo>
                  <a:pt x="512" y="378"/>
                  <a:pt x="516" y="381"/>
                  <a:pt x="520" y="381"/>
                </a:cubicBezTo>
                <a:cubicBezTo>
                  <a:pt x="524" y="381"/>
                  <a:pt x="528" y="378"/>
                  <a:pt x="528" y="374"/>
                </a:cubicBezTo>
                <a:cubicBezTo>
                  <a:pt x="528" y="371"/>
                  <a:pt x="524" y="368"/>
                  <a:pt x="520" y="368"/>
                </a:cubicBezTo>
                <a:close/>
                <a:moveTo>
                  <a:pt x="542" y="368"/>
                </a:moveTo>
                <a:cubicBezTo>
                  <a:pt x="538" y="368"/>
                  <a:pt x="534" y="371"/>
                  <a:pt x="534" y="374"/>
                </a:cubicBezTo>
                <a:cubicBezTo>
                  <a:pt x="534" y="378"/>
                  <a:pt x="538" y="381"/>
                  <a:pt x="542" y="381"/>
                </a:cubicBezTo>
                <a:cubicBezTo>
                  <a:pt x="546" y="381"/>
                  <a:pt x="549" y="378"/>
                  <a:pt x="549" y="374"/>
                </a:cubicBezTo>
                <a:cubicBezTo>
                  <a:pt x="549" y="371"/>
                  <a:pt x="546" y="368"/>
                  <a:pt x="542" y="368"/>
                </a:cubicBezTo>
                <a:close/>
                <a:moveTo>
                  <a:pt x="520" y="387"/>
                </a:moveTo>
                <a:cubicBezTo>
                  <a:pt x="516" y="387"/>
                  <a:pt x="512" y="390"/>
                  <a:pt x="512" y="393"/>
                </a:cubicBezTo>
                <a:cubicBezTo>
                  <a:pt x="512" y="397"/>
                  <a:pt x="516" y="400"/>
                  <a:pt x="520" y="400"/>
                </a:cubicBezTo>
                <a:cubicBezTo>
                  <a:pt x="524" y="400"/>
                  <a:pt x="528" y="397"/>
                  <a:pt x="528" y="393"/>
                </a:cubicBezTo>
                <a:cubicBezTo>
                  <a:pt x="528" y="390"/>
                  <a:pt x="524" y="387"/>
                  <a:pt x="520" y="387"/>
                </a:cubicBezTo>
                <a:close/>
                <a:moveTo>
                  <a:pt x="542" y="387"/>
                </a:moveTo>
                <a:cubicBezTo>
                  <a:pt x="538" y="387"/>
                  <a:pt x="534" y="390"/>
                  <a:pt x="534" y="393"/>
                </a:cubicBezTo>
                <a:cubicBezTo>
                  <a:pt x="534" y="397"/>
                  <a:pt x="538" y="400"/>
                  <a:pt x="542" y="400"/>
                </a:cubicBezTo>
                <a:cubicBezTo>
                  <a:pt x="546" y="400"/>
                  <a:pt x="549" y="397"/>
                  <a:pt x="549" y="393"/>
                </a:cubicBezTo>
                <a:cubicBezTo>
                  <a:pt x="549" y="390"/>
                  <a:pt x="546" y="387"/>
                  <a:pt x="542" y="387"/>
                </a:cubicBezTo>
                <a:close/>
                <a:moveTo>
                  <a:pt x="520" y="406"/>
                </a:moveTo>
                <a:cubicBezTo>
                  <a:pt x="516" y="406"/>
                  <a:pt x="512" y="409"/>
                  <a:pt x="512" y="413"/>
                </a:cubicBezTo>
                <a:cubicBezTo>
                  <a:pt x="512" y="416"/>
                  <a:pt x="516" y="419"/>
                  <a:pt x="520" y="419"/>
                </a:cubicBezTo>
                <a:cubicBezTo>
                  <a:pt x="524" y="419"/>
                  <a:pt x="528" y="416"/>
                  <a:pt x="528" y="413"/>
                </a:cubicBezTo>
                <a:cubicBezTo>
                  <a:pt x="528" y="409"/>
                  <a:pt x="524" y="406"/>
                  <a:pt x="520" y="406"/>
                </a:cubicBezTo>
                <a:close/>
                <a:moveTo>
                  <a:pt x="542" y="406"/>
                </a:moveTo>
                <a:cubicBezTo>
                  <a:pt x="538" y="406"/>
                  <a:pt x="534" y="409"/>
                  <a:pt x="534" y="413"/>
                </a:cubicBezTo>
                <a:cubicBezTo>
                  <a:pt x="534" y="416"/>
                  <a:pt x="538" y="419"/>
                  <a:pt x="542" y="419"/>
                </a:cubicBezTo>
                <a:cubicBezTo>
                  <a:pt x="546" y="419"/>
                  <a:pt x="549" y="416"/>
                  <a:pt x="549" y="413"/>
                </a:cubicBezTo>
                <a:cubicBezTo>
                  <a:pt x="549" y="409"/>
                  <a:pt x="546" y="406"/>
                  <a:pt x="542" y="406"/>
                </a:cubicBezTo>
                <a:close/>
                <a:moveTo>
                  <a:pt x="520" y="425"/>
                </a:moveTo>
                <a:cubicBezTo>
                  <a:pt x="516" y="425"/>
                  <a:pt x="512" y="428"/>
                  <a:pt x="512" y="432"/>
                </a:cubicBezTo>
                <a:cubicBezTo>
                  <a:pt x="512" y="435"/>
                  <a:pt x="516" y="438"/>
                  <a:pt x="520" y="438"/>
                </a:cubicBezTo>
                <a:cubicBezTo>
                  <a:pt x="524" y="438"/>
                  <a:pt x="528" y="435"/>
                  <a:pt x="528" y="432"/>
                </a:cubicBezTo>
                <a:cubicBezTo>
                  <a:pt x="528" y="428"/>
                  <a:pt x="524" y="425"/>
                  <a:pt x="520" y="425"/>
                </a:cubicBezTo>
                <a:close/>
                <a:moveTo>
                  <a:pt x="542" y="425"/>
                </a:moveTo>
                <a:cubicBezTo>
                  <a:pt x="538" y="425"/>
                  <a:pt x="534" y="428"/>
                  <a:pt x="534" y="432"/>
                </a:cubicBezTo>
                <a:cubicBezTo>
                  <a:pt x="534" y="435"/>
                  <a:pt x="538" y="438"/>
                  <a:pt x="542" y="438"/>
                </a:cubicBezTo>
                <a:cubicBezTo>
                  <a:pt x="546" y="438"/>
                  <a:pt x="549" y="435"/>
                  <a:pt x="549" y="432"/>
                </a:cubicBezTo>
                <a:cubicBezTo>
                  <a:pt x="549" y="428"/>
                  <a:pt x="546" y="425"/>
                  <a:pt x="542" y="425"/>
                </a:cubicBezTo>
                <a:close/>
                <a:moveTo>
                  <a:pt x="564" y="309"/>
                </a:moveTo>
                <a:cubicBezTo>
                  <a:pt x="559" y="309"/>
                  <a:pt x="556" y="312"/>
                  <a:pt x="556" y="316"/>
                </a:cubicBezTo>
                <a:cubicBezTo>
                  <a:pt x="556" y="320"/>
                  <a:pt x="559" y="323"/>
                  <a:pt x="564" y="323"/>
                </a:cubicBezTo>
                <a:cubicBezTo>
                  <a:pt x="568" y="323"/>
                  <a:pt x="571" y="320"/>
                  <a:pt x="571" y="316"/>
                </a:cubicBezTo>
                <a:cubicBezTo>
                  <a:pt x="571" y="312"/>
                  <a:pt x="568" y="309"/>
                  <a:pt x="564" y="309"/>
                </a:cubicBezTo>
                <a:close/>
                <a:moveTo>
                  <a:pt x="564" y="329"/>
                </a:moveTo>
                <a:cubicBezTo>
                  <a:pt x="559" y="329"/>
                  <a:pt x="556" y="332"/>
                  <a:pt x="556" y="335"/>
                </a:cubicBezTo>
                <a:cubicBezTo>
                  <a:pt x="556" y="339"/>
                  <a:pt x="559" y="342"/>
                  <a:pt x="564" y="342"/>
                </a:cubicBezTo>
                <a:cubicBezTo>
                  <a:pt x="568" y="342"/>
                  <a:pt x="571" y="339"/>
                  <a:pt x="571" y="335"/>
                </a:cubicBezTo>
                <a:cubicBezTo>
                  <a:pt x="571" y="332"/>
                  <a:pt x="568" y="329"/>
                  <a:pt x="564" y="329"/>
                </a:cubicBezTo>
                <a:close/>
                <a:moveTo>
                  <a:pt x="586" y="329"/>
                </a:moveTo>
                <a:cubicBezTo>
                  <a:pt x="582" y="329"/>
                  <a:pt x="579" y="332"/>
                  <a:pt x="579" y="335"/>
                </a:cubicBezTo>
                <a:cubicBezTo>
                  <a:pt x="579" y="339"/>
                  <a:pt x="582" y="342"/>
                  <a:pt x="586" y="342"/>
                </a:cubicBezTo>
                <a:cubicBezTo>
                  <a:pt x="590" y="342"/>
                  <a:pt x="593" y="339"/>
                  <a:pt x="593" y="335"/>
                </a:cubicBezTo>
                <a:cubicBezTo>
                  <a:pt x="593" y="332"/>
                  <a:pt x="590" y="329"/>
                  <a:pt x="586" y="329"/>
                </a:cubicBezTo>
                <a:close/>
                <a:moveTo>
                  <a:pt x="564" y="348"/>
                </a:moveTo>
                <a:cubicBezTo>
                  <a:pt x="559" y="348"/>
                  <a:pt x="556" y="351"/>
                  <a:pt x="556" y="355"/>
                </a:cubicBezTo>
                <a:cubicBezTo>
                  <a:pt x="556" y="359"/>
                  <a:pt x="559" y="362"/>
                  <a:pt x="564" y="362"/>
                </a:cubicBezTo>
                <a:cubicBezTo>
                  <a:pt x="568" y="362"/>
                  <a:pt x="571" y="359"/>
                  <a:pt x="571" y="355"/>
                </a:cubicBezTo>
                <a:cubicBezTo>
                  <a:pt x="571" y="351"/>
                  <a:pt x="568" y="348"/>
                  <a:pt x="564" y="348"/>
                </a:cubicBezTo>
                <a:close/>
                <a:moveTo>
                  <a:pt x="586" y="348"/>
                </a:moveTo>
                <a:cubicBezTo>
                  <a:pt x="582" y="348"/>
                  <a:pt x="579" y="351"/>
                  <a:pt x="579" y="355"/>
                </a:cubicBezTo>
                <a:cubicBezTo>
                  <a:pt x="579" y="359"/>
                  <a:pt x="582" y="362"/>
                  <a:pt x="586" y="362"/>
                </a:cubicBezTo>
                <a:cubicBezTo>
                  <a:pt x="590" y="362"/>
                  <a:pt x="593" y="359"/>
                  <a:pt x="593" y="355"/>
                </a:cubicBezTo>
                <a:cubicBezTo>
                  <a:pt x="593" y="351"/>
                  <a:pt x="590" y="348"/>
                  <a:pt x="586" y="348"/>
                </a:cubicBezTo>
                <a:close/>
                <a:moveTo>
                  <a:pt x="564" y="368"/>
                </a:moveTo>
                <a:cubicBezTo>
                  <a:pt x="559" y="368"/>
                  <a:pt x="556" y="371"/>
                  <a:pt x="556" y="374"/>
                </a:cubicBezTo>
                <a:cubicBezTo>
                  <a:pt x="556" y="378"/>
                  <a:pt x="559" y="381"/>
                  <a:pt x="564" y="381"/>
                </a:cubicBezTo>
                <a:cubicBezTo>
                  <a:pt x="568" y="381"/>
                  <a:pt x="571" y="378"/>
                  <a:pt x="571" y="374"/>
                </a:cubicBezTo>
                <a:cubicBezTo>
                  <a:pt x="571" y="371"/>
                  <a:pt x="568" y="368"/>
                  <a:pt x="564" y="368"/>
                </a:cubicBezTo>
                <a:close/>
                <a:moveTo>
                  <a:pt x="586" y="368"/>
                </a:moveTo>
                <a:cubicBezTo>
                  <a:pt x="582" y="368"/>
                  <a:pt x="579" y="371"/>
                  <a:pt x="579" y="374"/>
                </a:cubicBezTo>
                <a:cubicBezTo>
                  <a:pt x="579" y="378"/>
                  <a:pt x="582" y="381"/>
                  <a:pt x="586" y="381"/>
                </a:cubicBezTo>
                <a:cubicBezTo>
                  <a:pt x="590" y="381"/>
                  <a:pt x="593" y="378"/>
                  <a:pt x="593" y="374"/>
                </a:cubicBezTo>
                <a:cubicBezTo>
                  <a:pt x="593" y="371"/>
                  <a:pt x="590" y="368"/>
                  <a:pt x="586" y="368"/>
                </a:cubicBezTo>
                <a:close/>
                <a:moveTo>
                  <a:pt x="586" y="406"/>
                </a:moveTo>
                <a:cubicBezTo>
                  <a:pt x="582" y="406"/>
                  <a:pt x="579" y="409"/>
                  <a:pt x="579" y="413"/>
                </a:cubicBezTo>
                <a:cubicBezTo>
                  <a:pt x="579" y="416"/>
                  <a:pt x="582" y="419"/>
                  <a:pt x="586" y="419"/>
                </a:cubicBezTo>
                <a:cubicBezTo>
                  <a:pt x="590" y="419"/>
                  <a:pt x="593" y="416"/>
                  <a:pt x="593" y="413"/>
                </a:cubicBezTo>
                <a:cubicBezTo>
                  <a:pt x="593" y="409"/>
                  <a:pt x="590" y="406"/>
                  <a:pt x="586" y="406"/>
                </a:cubicBezTo>
                <a:close/>
                <a:moveTo>
                  <a:pt x="564" y="425"/>
                </a:moveTo>
                <a:cubicBezTo>
                  <a:pt x="559" y="425"/>
                  <a:pt x="556" y="428"/>
                  <a:pt x="556" y="432"/>
                </a:cubicBezTo>
                <a:cubicBezTo>
                  <a:pt x="556" y="435"/>
                  <a:pt x="559" y="438"/>
                  <a:pt x="564" y="438"/>
                </a:cubicBezTo>
                <a:cubicBezTo>
                  <a:pt x="568" y="438"/>
                  <a:pt x="571" y="435"/>
                  <a:pt x="571" y="432"/>
                </a:cubicBezTo>
                <a:cubicBezTo>
                  <a:pt x="571" y="428"/>
                  <a:pt x="568" y="425"/>
                  <a:pt x="564" y="425"/>
                </a:cubicBezTo>
                <a:close/>
                <a:moveTo>
                  <a:pt x="586" y="425"/>
                </a:moveTo>
                <a:cubicBezTo>
                  <a:pt x="582" y="425"/>
                  <a:pt x="579" y="428"/>
                  <a:pt x="579" y="432"/>
                </a:cubicBezTo>
                <a:cubicBezTo>
                  <a:pt x="579" y="435"/>
                  <a:pt x="582" y="438"/>
                  <a:pt x="586" y="438"/>
                </a:cubicBezTo>
                <a:cubicBezTo>
                  <a:pt x="590" y="438"/>
                  <a:pt x="593" y="435"/>
                  <a:pt x="593" y="432"/>
                </a:cubicBezTo>
                <a:cubicBezTo>
                  <a:pt x="593" y="428"/>
                  <a:pt x="590" y="425"/>
                  <a:pt x="586" y="425"/>
                </a:cubicBezTo>
                <a:close/>
                <a:moveTo>
                  <a:pt x="631" y="290"/>
                </a:moveTo>
                <a:cubicBezTo>
                  <a:pt x="627" y="290"/>
                  <a:pt x="623" y="293"/>
                  <a:pt x="623" y="296"/>
                </a:cubicBezTo>
                <a:cubicBezTo>
                  <a:pt x="623" y="300"/>
                  <a:pt x="627" y="303"/>
                  <a:pt x="631" y="303"/>
                </a:cubicBezTo>
                <a:cubicBezTo>
                  <a:pt x="635" y="303"/>
                  <a:pt x="638" y="300"/>
                  <a:pt x="638" y="296"/>
                </a:cubicBezTo>
                <a:cubicBezTo>
                  <a:pt x="638" y="293"/>
                  <a:pt x="635" y="290"/>
                  <a:pt x="631" y="290"/>
                </a:cubicBezTo>
                <a:close/>
                <a:moveTo>
                  <a:pt x="631" y="309"/>
                </a:moveTo>
                <a:cubicBezTo>
                  <a:pt x="627" y="309"/>
                  <a:pt x="623" y="312"/>
                  <a:pt x="623" y="316"/>
                </a:cubicBezTo>
                <a:cubicBezTo>
                  <a:pt x="623" y="320"/>
                  <a:pt x="627" y="323"/>
                  <a:pt x="631" y="323"/>
                </a:cubicBezTo>
                <a:cubicBezTo>
                  <a:pt x="635" y="323"/>
                  <a:pt x="638" y="320"/>
                  <a:pt x="638" y="316"/>
                </a:cubicBezTo>
                <a:cubicBezTo>
                  <a:pt x="638" y="312"/>
                  <a:pt x="635" y="309"/>
                  <a:pt x="631" y="309"/>
                </a:cubicBezTo>
                <a:close/>
                <a:moveTo>
                  <a:pt x="631" y="329"/>
                </a:moveTo>
                <a:cubicBezTo>
                  <a:pt x="627" y="329"/>
                  <a:pt x="623" y="332"/>
                  <a:pt x="623" y="335"/>
                </a:cubicBezTo>
                <a:cubicBezTo>
                  <a:pt x="623" y="339"/>
                  <a:pt x="627" y="342"/>
                  <a:pt x="631" y="342"/>
                </a:cubicBezTo>
                <a:cubicBezTo>
                  <a:pt x="635" y="342"/>
                  <a:pt x="638" y="339"/>
                  <a:pt x="638" y="335"/>
                </a:cubicBezTo>
                <a:cubicBezTo>
                  <a:pt x="638" y="332"/>
                  <a:pt x="635" y="329"/>
                  <a:pt x="631" y="329"/>
                </a:cubicBezTo>
                <a:close/>
                <a:moveTo>
                  <a:pt x="609" y="348"/>
                </a:moveTo>
                <a:cubicBezTo>
                  <a:pt x="605" y="348"/>
                  <a:pt x="601" y="351"/>
                  <a:pt x="601" y="355"/>
                </a:cubicBezTo>
                <a:cubicBezTo>
                  <a:pt x="601" y="359"/>
                  <a:pt x="605" y="362"/>
                  <a:pt x="609" y="362"/>
                </a:cubicBezTo>
                <a:cubicBezTo>
                  <a:pt x="613" y="362"/>
                  <a:pt x="616" y="359"/>
                  <a:pt x="616" y="355"/>
                </a:cubicBezTo>
                <a:cubicBezTo>
                  <a:pt x="616" y="351"/>
                  <a:pt x="613" y="348"/>
                  <a:pt x="609" y="348"/>
                </a:cubicBezTo>
                <a:close/>
                <a:moveTo>
                  <a:pt x="631" y="348"/>
                </a:moveTo>
                <a:cubicBezTo>
                  <a:pt x="627" y="348"/>
                  <a:pt x="623" y="351"/>
                  <a:pt x="623" y="355"/>
                </a:cubicBezTo>
                <a:cubicBezTo>
                  <a:pt x="623" y="359"/>
                  <a:pt x="627" y="362"/>
                  <a:pt x="631" y="362"/>
                </a:cubicBezTo>
                <a:cubicBezTo>
                  <a:pt x="635" y="362"/>
                  <a:pt x="638" y="359"/>
                  <a:pt x="638" y="355"/>
                </a:cubicBezTo>
                <a:cubicBezTo>
                  <a:pt x="638" y="351"/>
                  <a:pt x="635" y="348"/>
                  <a:pt x="631" y="348"/>
                </a:cubicBezTo>
                <a:close/>
                <a:moveTo>
                  <a:pt x="609" y="368"/>
                </a:moveTo>
                <a:cubicBezTo>
                  <a:pt x="605" y="368"/>
                  <a:pt x="601" y="371"/>
                  <a:pt x="601" y="374"/>
                </a:cubicBezTo>
                <a:cubicBezTo>
                  <a:pt x="601" y="378"/>
                  <a:pt x="605" y="381"/>
                  <a:pt x="609" y="381"/>
                </a:cubicBezTo>
                <a:cubicBezTo>
                  <a:pt x="613" y="381"/>
                  <a:pt x="616" y="378"/>
                  <a:pt x="616" y="374"/>
                </a:cubicBezTo>
                <a:cubicBezTo>
                  <a:pt x="616" y="371"/>
                  <a:pt x="613" y="368"/>
                  <a:pt x="609" y="368"/>
                </a:cubicBezTo>
                <a:close/>
                <a:moveTo>
                  <a:pt x="631" y="368"/>
                </a:moveTo>
                <a:cubicBezTo>
                  <a:pt x="627" y="368"/>
                  <a:pt x="623" y="371"/>
                  <a:pt x="623" y="374"/>
                </a:cubicBezTo>
                <a:cubicBezTo>
                  <a:pt x="623" y="378"/>
                  <a:pt x="627" y="381"/>
                  <a:pt x="631" y="381"/>
                </a:cubicBezTo>
                <a:cubicBezTo>
                  <a:pt x="635" y="381"/>
                  <a:pt x="638" y="378"/>
                  <a:pt x="638" y="374"/>
                </a:cubicBezTo>
                <a:cubicBezTo>
                  <a:pt x="638" y="371"/>
                  <a:pt x="635" y="368"/>
                  <a:pt x="631" y="368"/>
                </a:cubicBezTo>
                <a:close/>
                <a:moveTo>
                  <a:pt x="609" y="387"/>
                </a:moveTo>
                <a:cubicBezTo>
                  <a:pt x="605" y="387"/>
                  <a:pt x="601" y="390"/>
                  <a:pt x="601" y="393"/>
                </a:cubicBezTo>
                <a:cubicBezTo>
                  <a:pt x="601" y="397"/>
                  <a:pt x="605" y="400"/>
                  <a:pt x="609" y="400"/>
                </a:cubicBezTo>
                <a:cubicBezTo>
                  <a:pt x="613" y="400"/>
                  <a:pt x="616" y="397"/>
                  <a:pt x="616" y="393"/>
                </a:cubicBezTo>
                <a:cubicBezTo>
                  <a:pt x="616" y="390"/>
                  <a:pt x="613" y="387"/>
                  <a:pt x="609" y="387"/>
                </a:cubicBezTo>
                <a:close/>
                <a:moveTo>
                  <a:pt x="631" y="387"/>
                </a:moveTo>
                <a:cubicBezTo>
                  <a:pt x="627" y="387"/>
                  <a:pt x="623" y="390"/>
                  <a:pt x="623" y="393"/>
                </a:cubicBezTo>
                <a:cubicBezTo>
                  <a:pt x="623" y="397"/>
                  <a:pt x="627" y="400"/>
                  <a:pt x="631" y="400"/>
                </a:cubicBezTo>
                <a:cubicBezTo>
                  <a:pt x="635" y="400"/>
                  <a:pt x="638" y="397"/>
                  <a:pt x="638" y="393"/>
                </a:cubicBezTo>
                <a:cubicBezTo>
                  <a:pt x="638" y="390"/>
                  <a:pt x="635" y="387"/>
                  <a:pt x="631" y="387"/>
                </a:cubicBezTo>
                <a:close/>
                <a:moveTo>
                  <a:pt x="609" y="406"/>
                </a:moveTo>
                <a:cubicBezTo>
                  <a:pt x="605" y="406"/>
                  <a:pt x="601" y="409"/>
                  <a:pt x="601" y="413"/>
                </a:cubicBezTo>
                <a:cubicBezTo>
                  <a:pt x="601" y="416"/>
                  <a:pt x="605" y="419"/>
                  <a:pt x="609" y="419"/>
                </a:cubicBezTo>
                <a:cubicBezTo>
                  <a:pt x="613" y="419"/>
                  <a:pt x="616" y="416"/>
                  <a:pt x="616" y="413"/>
                </a:cubicBezTo>
                <a:cubicBezTo>
                  <a:pt x="616" y="409"/>
                  <a:pt x="613" y="406"/>
                  <a:pt x="609" y="406"/>
                </a:cubicBezTo>
                <a:close/>
                <a:moveTo>
                  <a:pt x="631" y="406"/>
                </a:moveTo>
                <a:cubicBezTo>
                  <a:pt x="627" y="406"/>
                  <a:pt x="623" y="409"/>
                  <a:pt x="623" y="413"/>
                </a:cubicBezTo>
                <a:cubicBezTo>
                  <a:pt x="623" y="416"/>
                  <a:pt x="627" y="419"/>
                  <a:pt x="631" y="419"/>
                </a:cubicBezTo>
                <a:cubicBezTo>
                  <a:pt x="635" y="419"/>
                  <a:pt x="638" y="416"/>
                  <a:pt x="638" y="413"/>
                </a:cubicBezTo>
                <a:cubicBezTo>
                  <a:pt x="638" y="409"/>
                  <a:pt x="635" y="406"/>
                  <a:pt x="631" y="406"/>
                </a:cubicBezTo>
                <a:close/>
                <a:moveTo>
                  <a:pt x="609" y="425"/>
                </a:moveTo>
                <a:cubicBezTo>
                  <a:pt x="605" y="425"/>
                  <a:pt x="601" y="428"/>
                  <a:pt x="601" y="432"/>
                </a:cubicBezTo>
                <a:cubicBezTo>
                  <a:pt x="601" y="435"/>
                  <a:pt x="605" y="438"/>
                  <a:pt x="609" y="438"/>
                </a:cubicBezTo>
                <a:cubicBezTo>
                  <a:pt x="613" y="438"/>
                  <a:pt x="616" y="435"/>
                  <a:pt x="616" y="432"/>
                </a:cubicBezTo>
                <a:cubicBezTo>
                  <a:pt x="616" y="428"/>
                  <a:pt x="613" y="425"/>
                  <a:pt x="609" y="425"/>
                </a:cubicBezTo>
                <a:close/>
                <a:moveTo>
                  <a:pt x="631" y="425"/>
                </a:moveTo>
                <a:cubicBezTo>
                  <a:pt x="627" y="425"/>
                  <a:pt x="623" y="428"/>
                  <a:pt x="623" y="432"/>
                </a:cubicBezTo>
                <a:cubicBezTo>
                  <a:pt x="623" y="435"/>
                  <a:pt x="627" y="438"/>
                  <a:pt x="631" y="438"/>
                </a:cubicBezTo>
                <a:cubicBezTo>
                  <a:pt x="635" y="438"/>
                  <a:pt x="638" y="435"/>
                  <a:pt x="638" y="432"/>
                </a:cubicBezTo>
                <a:cubicBezTo>
                  <a:pt x="638" y="428"/>
                  <a:pt x="635" y="425"/>
                  <a:pt x="631" y="425"/>
                </a:cubicBezTo>
                <a:close/>
                <a:moveTo>
                  <a:pt x="652" y="290"/>
                </a:moveTo>
                <a:cubicBezTo>
                  <a:pt x="648" y="290"/>
                  <a:pt x="645" y="293"/>
                  <a:pt x="645" y="296"/>
                </a:cubicBezTo>
                <a:cubicBezTo>
                  <a:pt x="645" y="300"/>
                  <a:pt x="648" y="303"/>
                  <a:pt x="652" y="303"/>
                </a:cubicBezTo>
                <a:cubicBezTo>
                  <a:pt x="657" y="303"/>
                  <a:pt x="660" y="300"/>
                  <a:pt x="660" y="296"/>
                </a:cubicBezTo>
                <a:cubicBezTo>
                  <a:pt x="660" y="293"/>
                  <a:pt x="657" y="290"/>
                  <a:pt x="652" y="290"/>
                </a:cubicBezTo>
                <a:close/>
                <a:moveTo>
                  <a:pt x="675" y="291"/>
                </a:moveTo>
                <a:cubicBezTo>
                  <a:pt x="671" y="291"/>
                  <a:pt x="667" y="294"/>
                  <a:pt x="667" y="297"/>
                </a:cubicBezTo>
                <a:cubicBezTo>
                  <a:pt x="667" y="301"/>
                  <a:pt x="671" y="304"/>
                  <a:pt x="675" y="304"/>
                </a:cubicBezTo>
                <a:cubicBezTo>
                  <a:pt x="679" y="304"/>
                  <a:pt x="682" y="301"/>
                  <a:pt x="682" y="297"/>
                </a:cubicBezTo>
                <a:cubicBezTo>
                  <a:pt x="682" y="294"/>
                  <a:pt x="679" y="291"/>
                  <a:pt x="675" y="291"/>
                </a:cubicBezTo>
                <a:close/>
                <a:moveTo>
                  <a:pt x="652" y="309"/>
                </a:moveTo>
                <a:cubicBezTo>
                  <a:pt x="648" y="309"/>
                  <a:pt x="645" y="312"/>
                  <a:pt x="645" y="316"/>
                </a:cubicBezTo>
                <a:cubicBezTo>
                  <a:pt x="645" y="320"/>
                  <a:pt x="648" y="323"/>
                  <a:pt x="652" y="323"/>
                </a:cubicBezTo>
                <a:cubicBezTo>
                  <a:pt x="657" y="323"/>
                  <a:pt x="660" y="320"/>
                  <a:pt x="660" y="316"/>
                </a:cubicBezTo>
                <a:cubicBezTo>
                  <a:pt x="660" y="312"/>
                  <a:pt x="657" y="309"/>
                  <a:pt x="652" y="309"/>
                </a:cubicBezTo>
                <a:close/>
                <a:moveTo>
                  <a:pt x="675" y="310"/>
                </a:moveTo>
                <a:cubicBezTo>
                  <a:pt x="671" y="310"/>
                  <a:pt x="667" y="313"/>
                  <a:pt x="667" y="317"/>
                </a:cubicBezTo>
                <a:cubicBezTo>
                  <a:pt x="667" y="320"/>
                  <a:pt x="671" y="323"/>
                  <a:pt x="675" y="323"/>
                </a:cubicBezTo>
                <a:cubicBezTo>
                  <a:pt x="679" y="323"/>
                  <a:pt x="682" y="320"/>
                  <a:pt x="682" y="317"/>
                </a:cubicBezTo>
                <a:cubicBezTo>
                  <a:pt x="682" y="313"/>
                  <a:pt x="679" y="310"/>
                  <a:pt x="675" y="310"/>
                </a:cubicBezTo>
                <a:close/>
                <a:moveTo>
                  <a:pt x="652" y="329"/>
                </a:moveTo>
                <a:cubicBezTo>
                  <a:pt x="648" y="329"/>
                  <a:pt x="645" y="332"/>
                  <a:pt x="645" y="335"/>
                </a:cubicBezTo>
                <a:cubicBezTo>
                  <a:pt x="645" y="339"/>
                  <a:pt x="648" y="342"/>
                  <a:pt x="652" y="342"/>
                </a:cubicBezTo>
                <a:cubicBezTo>
                  <a:pt x="657" y="342"/>
                  <a:pt x="660" y="339"/>
                  <a:pt x="660" y="335"/>
                </a:cubicBezTo>
                <a:cubicBezTo>
                  <a:pt x="660" y="332"/>
                  <a:pt x="657" y="329"/>
                  <a:pt x="652" y="329"/>
                </a:cubicBezTo>
                <a:close/>
                <a:moveTo>
                  <a:pt x="675" y="329"/>
                </a:moveTo>
                <a:cubicBezTo>
                  <a:pt x="671" y="329"/>
                  <a:pt x="667" y="333"/>
                  <a:pt x="667" y="336"/>
                </a:cubicBezTo>
                <a:cubicBezTo>
                  <a:pt x="667" y="340"/>
                  <a:pt x="671" y="343"/>
                  <a:pt x="675" y="343"/>
                </a:cubicBezTo>
                <a:cubicBezTo>
                  <a:pt x="679" y="343"/>
                  <a:pt x="682" y="340"/>
                  <a:pt x="682" y="336"/>
                </a:cubicBezTo>
                <a:cubicBezTo>
                  <a:pt x="682" y="333"/>
                  <a:pt x="679" y="329"/>
                  <a:pt x="675" y="329"/>
                </a:cubicBezTo>
                <a:close/>
                <a:moveTo>
                  <a:pt x="652" y="348"/>
                </a:moveTo>
                <a:cubicBezTo>
                  <a:pt x="648" y="348"/>
                  <a:pt x="645" y="351"/>
                  <a:pt x="645" y="355"/>
                </a:cubicBezTo>
                <a:cubicBezTo>
                  <a:pt x="645" y="359"/>
                  <a:pt x="648" y="362"/>
                  <a:pt x="652" y="362"/>
                </a:cubicBezTo>
                <a:cubicBezTo>
                  <a:pt x="657" y="362"/>
                  <a:pt x="660" y="359"/>
                  <a:pt x="660" y="355"/>
                </a:cubicBezTo>
                <a:cubicBezTo>
                  <a:pt x="660" y="351"/>
                  <a:pt x="657" y="348"/>
                  <a:pt x="652" y="348"/>
                </a:cubicBezTo>
                <a:close/>
                <a:moveTo>
                  <a:pt x="675" y="349"/>
                </a:moveTo>
                <a:cubicBezTo>
                  <a:pt x="671" y="349"/>
                  <a:pt x="667" y="352"/>
                  <a:pt x="667" y="355"/>
                </a:cubicBezTo>
                <a:cubicBezTo>
                  <a:pt x="667" y="359"/>
                  <a:pt x="671" y="362"/>
                  <a:pt x="675" y="362"/>
                </a:cubicBezTo>
                <a:cubicBezTo>
                  <a:pt x="679" y="362"/>
                  <a:pt x="682" y="359"/>
                  <a:pt x="682" y="355"/>
                </a:cubicBezTo>
                <a:cubicBezTo>
                  <a:pt x="682" y="352"/>
                  <a:pt x="679" y="349"/>
                  <a:pt x="675" y="349"/>
                </a:cubicBezTo>
                <a:close/>
                <a:moveTo>
                  <a:pt x="652" y="368"/>
                </a:moveTo>
                <a:cubicBezTo>
                  <a:pt x="648" y="368"/>
                  <a:pt x="645" y="371"/>
                  <a:pt x="645" y="374"/>
                </a:cubicBezTo>
                <a:cubicBezTo>
                  <a:pt x="645" y="378"/>
                  <a:pt x="648" y="381"/>
                  <a:pt x="652" y="381"/>
                </a:cubicBezTo>
                <a:cubicBezTo>
                  <a:pt x="657" y="381"/>
                  <a:pt x="660" y="378"/>
                  <a:pt x="660" y="374"/>
                </a:cubicBezTo>
                <a:cubicBezTo>
                  <a:pt x="660" y="371"/>
                  <a:pt x="657" y="368"/>
                  <a:pt x="652" y="368"/>
                </a:cubicBezTo>
                <a:close/>
                <a:moveTo>
                  <a:pt x="675" y="368"/>
                </a:moveTo>
                <a:cubicBezTo>
                  <a:pt x="671" y="368"/>
                  <a:pt x="667" y="371"/>
                  <a:pt x="667" y="375"/>
                </a:cubicBezTo>
                <a:cubicBezTo>
                  <a:pt x="667" y="378"/>
                  <a:pt x="671" y="381"/>
                  <a:pt x="675" y="381"/>
                </a:cubicBezTo>
                <a:cubicBezTo>
                  <a:pt x="679" y="381"/>
                  <a:pt x="682" y="378"/>
                  <a:pt x="682" y="375"/>
                </a:cubicBezTo>
                <a:cubicBezTo>
                  <a:pt x="682" y="371"/>
                  <a:pt x="679" y="368"/>
                  <a:pt x="675" y="368"/>
                </a:cubicBezTo>
                <a:close/>
                <a:moveTo>
                  <a:pt x="652" y="387"/>
                </a:moveTo>
                <a:cubicBezTo>
                  <a:pt x="648" y="387"/>
                  <a:pt x="645" y="390"/>
                  <a:pt x="645" y="393"/>
                </a:cubicBezTo>
                <a:cubicBezTo>
                  <a:pt x="645" y="397"/>
                  <a:pt x="648" y="400"/>
                  <a:pt x="652" y="400"/>
                </a:cubicBezTo>
                <a:cubicBezTo>
                  <a:pt x="657" y="400"/>
                  <a:pt x="660" y="397"/>
                  <a:pt x="660" y="393"/>
                </a:cubicBezTo>
                <a:cubicBezTo>
                  <a:pt x="660" y="390"/>
                  <a:pt x="657" y="387"/>
                  <a:pt x="652" y="387"/>
                </a:cubicBezTo>
                <a:close/>
                <a:moveTo>
                  <a:pt x="675" y="387"/>
                </a:moveTo>
                <a:cubicBezTo>
                  <a:pt x="671" y="387"/>
                  <a:pt x="667" y="390"/>
                  <a:pt x="667" y="394"/>
                </a:cubicBezTo>
                <a:cubicBezTo>
                  <a:pt x="667" y="398"/>
                  <a:pt x="671" y="401"/>
                  <a:pt x="675" y="401"/>
                </a:cubicBezTo>
                <a:cubicBezTo>
                  <a:pt x="679" y="401"/>
                  <a:pt x="682" y="398"/>
                  <a:pt x="682" y="394"/>
                </a:cubicBezTo>
                <a:cubicBezTo>
                  <a:pt x="682" y="390"/>
                  <a:pt x="679" y="387"/>
                  <a:pt x="675" y="387"/>
                </a:cubicBezTo>
                <a:close/>
                <a:moveTo>
                  <a:pt x="652" y="406"/>
                </a:moveTo>
                <a:cubicBezTo>
                  <a:pt x="648" y="406"/>
                  <a:pt x="645" y="409"/>
                  <a:pt x="645" y="413"/>
                </a:cubicBezTo>
                <a:cubicBezTo>
                  <a:pt x="645" y="416"/>
                  <a:pt x="648" y="419"/>
                  <a:pt x="652" y="419"/>
                </a:cubicBezTo>
                <a:cubicBezTo>
                  <a:pt x="657" y="419"/>
                  <a:pt x="660" y="416"/>
                  <a:pt x="660" y="413"/>
                </a:cubicBezTo>
                <a:cubicBezTo>
                  <a:pt x="660" y="409"/>
                  <a:pt x="657" y="406"/>
                  <a:pt x="652" y="406"/>
                </a:cubicBezTo>
                <a:close/>
                <a:moveTo>
                  <a:pt x="652" y="425"/>
                </a:moveTo>
                <a:cubicBezTo>
                  <a:pt x="648" y="425"/>
                  <a:pt x="645" y="428"/>
                  <a:pt x="645" y="432"/>
                </a:cubicBezTo>
                <a:cubicBezTo>
                  <a:pt x="645" y="435"/>
                  <a:pt x="648" y="438"/>
                  <a:pt x="652" y="438"/>
                </a:cubicBezTo>
                <a:cubicBezTo>
                  <a:pt x="657" y="438"/>
                  <a:pt x="660" y="435"/>
                  <a:pt x="660" y="432"/>
                </a:cubicBezTo>
                <a:cubicBezTo>
                  <a:pt x="660" y="428"/>
                  <a:pt x="657" y="425"/>
                  <a:pt x="652" y="425"/>
                </a:cubicBezTo>
                <a:close/>
                <a:moveTo>
                  <a:pt x="520" y="446"/>
                </a:moveTo>
                <a:cubicBezTo>
                  <a:pt x="516" y="446"/>
                  <a:pt x="512" y="448"/>
                  <a:pt x="512" y="452"/>
                </a:cubicBezTo>
                <a:cubicBezTo>
                  <a:pt x="512" y="455"/>
                  <a:pt x="516" y="458"/>
                  <a:pt x="520" y="458"/>
                </a:cubicBezTo>
                <a:cubicBezTo>
                  <a:pt x="524" y="458"/>
                  <a:pt x="528" y="455"/>
                  <a:pt x="528" y="452"/>
                </a:cubicBezTo>
                <a:cubicBezTo>
                  <a:pt x="528" y="448"/>
                  <a:pt x="524" y="446"/>
                  <a:pt x="520" y="446"/>
                </a:cubicBezTo>
                <a:close/>
                <a:moveTo>
                  <a:pt x="542" y="446"/>
                </a:moveTo>
                <a:cubicBezTo>
                  <a:pt x="538" y="446"/>
                  <a:pt x="534" y="448"/>
                  <a:pt x="534" y="452"/>
                </a:cubicBezTo>
                <a:cubicBezTo>
                  <a:pt x="534" y="455"/>
                  <a:pt x="538" y="458"/>
                  <a:pt x="542" y="458"/>
                </a:cubicBezTo>
                <a:cubicBezTo>
                  <a:pt x="546" y="458"/>
                  <a:pt x="549" y="455"/>
                  <a:pt x="549" y="452"/>
                </a:cubicBezTo>
                <a:cubicBezTo>
                  <a:pt x="549" y="448"/>
                  <a:pt x="546" y="446"/>
                  <a:pt x="542" y="446"/>
                </a:cubicBezTo>
                <a:close/>
                <a:moveTo>
                  <a:pt x="520" y="464"/>
                </a:moveTo>
                <a:cubicBezTo>
                  <a:pt x="516" y="464"/>
                  <a:pt x="512" y="467"/>
                  <a:pt x="512" y="471"/>
                </a:cubicBezTo>
                <a:cubicBezTo>
                  <a:pt x="512" y="475"/>
                  <a:pt x="516" y="478"/>
                  <a:pt x="520" y="478"/>
                </a:cubicBezTo>
                <a:cubicBezTo>
                  <a:pt x="524" y="478"/>
                  <a:pt x="528" y="475"/>
                  <a:pt x="528" y="471"/>
                </a:cubicBezTo>
                <a:cubicBezTo>
                  <a:pt x="528" y="467"/>
                  <a:pt x="524" y="464"/>
                  <a:pt x="520" y="464"/>
                </a:cubicBezTo>
                <a:close/>
                <a:moveTo>
                  <a:pt x="542" y="464"/>
                </a:moveTo>
                <a:cubicBezTo>
                  <a:pt x="538" y="464"/>
                  <a:pt x="534" y="467"/>
                  <a:pt x="534" y="471"/>
                </a:cubicBezTo>
                <a:cubicBezTo>
                  <a:pt x="534" y="475"/>
                  <a:pt x="538" y="478"/>
                  <a:pt x="542" y="478"/>
                </a:cubicBezTo>
                <a:cubicBezTo>
                  <a:pt x="546" y="478"/>
                  <a:pt x="549" y="475"/>
                  <a:pt x="549" y="471"/>
                </a:cubicBezTo>
                <a:cubicBezTo>
                  <a:pt x="549" y="467"/>
                  <a:pt x="546" y="464"/>
                  <a:pt x="542" y="464"/>
                </a:cubicBezTo>
                <a:close/>
                <a:moveTo>
                  <a:pt x="520" y="484"/>
                </a:moveTo>
                <a:cubicBezTo>
                  <a:pt x="516" y="484"/>
                  <a:pt x="512" y="487"/>
                  <a:pt x="512" y="490"/>
                </a:cubicBezTo>
                <a:cubicBezTo>
                  <a:pt x="512" y="494"/>
                  <a:pt x="516" y="497"/>
                  <a:pt x="520" y="497"/>
                </a:cubicBezTo>
                <a:cubicBezTo>
                  <a:pt x="524" y="497"/>
                  <a:pt x="528" y="494"/>
                  <a:pt x="528" y="490"/>
                </a:cubicBezTo>
                <a:cubicBezTo>
                  <a:pt x="528" y="487"/>
                  <a:pt x="524" y="484"/>
                  <a:pt x="520" y="484"/>
                </a:cubicBezTo>
                <a:close/>
                <a:moveTo>
                  <a:pt x="542" y="484"/>
                </a:moveTo>
                <a:cubicBezTo>
                  <a:pt x="538" y="484"/>
                  <a:pt x="534" y="487"/>
                  <a:pt x="534" y="490"/>
                </a:cubicBezTo>
                <a:cubicBezTo>
                  <a:pt x="534" y="494"/>
                  <a:pt x="538" y="497"/>
                  <a:pt x="542" y="497"/>
                </a:cubicBezTo>
                <a:cubicBezTo>
                  <a:pt x="546" y="497"/>
                  <a:pt x="549" y="494"/>
                  <a:pt x="549" y="490"/>
                </a:cubicBezTo>
                <a:cubicBezTo>
                  <a:pt x="549" y="487"/>
                  <a:pt x="546" y="484"/>
                  <a:pt x="542" y="484"/>
                </a:cubicBezTo>
                <a:close/>
                <a:moveTo>
                  <a:pt x="520" y="503"/>
                </a:moveTo>
                <a:cubicBezTo>
                  <a:pt x="516" y="503"/>
                  <a:pt x="512" y="506"/>
                  <a:pt x="512" y="509"/>
                </a:cubicBezTo>
                <a:cubicBezTo>
                  <a:pt x="512" y="513"/>
                  <a:pt x="516" y="516"/>
                  <a:pt x="520" y="516"/>
                </a:cubicBezTo>
                <a:cubicBezTo>
                  <a:pt x="524" y="516"/>
                  <a:pt x="528" y="513"/>
                  <a:pt x="528" y="509"/>
                </a:cubicBezTo>
                <a:cubicBezTo>
                  <a:pt x="528" y="506"/>
                  <a:pt x="524" y="503"/>
                  <a:pt x="520" y="503"/>
                </a:cubicBezTo>
                <a:close/>
                <a:moveTo>
                  <a:pt x="542" y="503"/>
                </a:moveTo>
                <a:cubicBezTo>
                  <a:pt x="538" y="503"/>
                  <a:pt x="534" y="506"/>
                  <a:pt x="534" y="509"/>
                </a:cubicBezTo>
                <a:cubicBezTo>
                  <a:pt x="534" y="513"/>
                  <a:pt x="538" y="516"/>
                  <a:pt x="542" y="516"/>
                </a:cubicBezTo>
                <a:cubicBezTo>
                  <a:pt x="546" y="516"/>
                  <a:pt x="549" y="513"/>
                  <a:pt x="549" y="509"/>
                </a:cubicBezTo>
                <a:cubicBezTo>
                  <a:pt x="549" y="506"/>
                  <a:pt x="546" y="503"/>
                  <a:pt x="542" y="503"/>
                </a:cubicBezTo>
                <a:close/>
                <a:moveTo>
                  <a:pt x="520" y="522"/>
                </a:moveTo>
                <a:cubicBezTo>
                  <a:pt x="516" y="522"/>
                  <a:pt x="512" y="525"/>
                  <a:pt x="512" y="529"/>
                </a:cubicBezTo>
                <a:cubicBezTo>
                  <a:pt x="512" y="533"/>
                  <a:pt x="516" y="536"/>
                  <a:pt x="520" y="536"/>
                </a:cubicBezTo>
                <a:cubicBezTo>
                  <a:pt x="524" y="536"/>
                  <a:pt x="528" y="533"/>
                  <a:pt x="528" y="529"/>
                </a:cubicBezTo>
                <a:cubicBezTo>
                  <a:pt x="528" y="525"/>
                  <a:pt x="524" y="522"/>
                  <a:pt x="520" y="522"/>
                </a:cubicBezTo>
                <a:close/>
                <a:moveTo>
                  <a:pt x="542" y="522"/>
                </a:moveTo>
                <a:cubicBezTo>
                  <a:pt x="538" y="522"/>
                  <a:pt x="534" y="525"/>
                  <a:pt x="534" y="529"/>
                </a:cubicBezTo>
                <a:cubicBezTo>
                  <a:pt x="534" y="533"/>
                  <a:pt x="538" y="536"/>
                  <a:pt x="542" y="536"/>
                </a:cubicBezTo>
                <a:cubicBezTo>
                  <a:pt x="546" y="536"/>
                  <a:pt x="549" y="533"/>
                  <a:pt x="549" y="529"/>
                </a:cubicBezTo>
                <a:cubicBezTo>
                  <a:pt x="549" y="525"/>
                  <a:pt x="546" y="522"/>
                  <a:pt x="542" y="522"/>
                </a:cubicBezTo>
                <a:close/>
                <a:moveTo>
                  <a:pt x="542" y="580"/>
                </a:moveTo>
                <a:cubicBezTo>
                  <a:pt x="538" y="580"/>
                  <a:pt x="534" y="583"/>
                  <a:pt x="534" y="587"/>
                </a:cubicBezTo>
                <a:cubicBezTo>
                  <a:pt x="534" y="590"/>
                  <a:pt x="538" y="593"/>
                  <a:pt x="542" y="593"/>
                </a:cubicBezTo>
                <a:cubicBezTo>
                  <a:pt x="546" y="593"/>
                  <a:pt x="549" y="590"/>
                  <a:pt x="549" y="587"/>
                </a:cubicBezTo>
                <a:cubicBezTo>
                  <a:pt x="549" y="583"/>
                  <a:pt x="546" y="580"/>
                  <a:pt x="542" y="580"/>
                </a:cubicBezTo>
                <a:close/>
                <a:moveTo>
                  <a:pt x="564" y="446"/>
                </a:moveTo>
                <a:cubicBezTo>
                  <a:pt x="559" y="446"/>
                  <a:pt x="556" y="448"/>
                  <a:pt x="556" y="452"/>
                </a:cubicBezTo>
                <a:cubicBezTo>
                  <a:pt x="556" y="455"/>
                  <a:pt x="559" y="458"/>
                  <a:pt x="564" y="458"/>
                </a:cubicBezTo>
                <a:cubicBezTo>
                  <a:pt x="568" y="458"/>
                  <a:pt x="571" y="455"/>
                  <a:pt x="571" y="452"/>
                </a:cubicBezTo>
                <a:cubicBezTo>
                  <a:pt x="571" y="448"/>
                  <a:pt x="568" y="446"/>
                  <a:pt x="564" y="446"/>
                </a:cubicBezTo>
                <a:close/>
                <a:moveTo>
                  <a:pt x="586" y="446"/>
                </a:moveTo>
                <a:cubicBezTo>
                  <a:pt x="582" y="446"/>
                  <a:pt x="579" y="448"/>
                  <a:pt x="579" y="452"/>
                </a:cubicBezTo>
                <a:cubicBezTo>
                  <a:pt x="579" y="455"/>
                  <a:pt x="582" y="458"/>
                  <a:pt x="586" y="458"/>
                </a:cubicBezTo>
                <a:cubicBezTo>
                  <a:pt x="590" y="458"/>
                  <a:pt x="593" y="455"/>
                  <a:pt x="593" y="452"/>
                </a:cubicBezTo>
                <a:cubicBezTo>
                  <a:pt x="593" y="448"/>
                  <a:pt x="590" y="446"/>
                  <a:pt x="586" y="446"/>
                </a:cubicBezTo>
                <a:close/>
                <a:moveTo>
                  <a:pt x="564" y="464"/>
                </a:moveTo>
                <a:cubicBezTo>
                  <a:pt x="559" y="464"/>
                  <a:pt x="556" y="467"/>
                  <a:pt x="556" y="471"/>
                </a:cubicBezTo>
                <a:cubicBezTo>
                  <a:pt x="556" y="475"/>
                  <a:pt x="559" y="478"/>
                  <a:pt x="564" y="478"/>
                </a:cubicBezTo>
                <a:cubicBezTo>
                  <a:pt x="568" y="478"/>
                  <a:pt x="571" y="475"/>
                  <a:pt x="571" y="471"/>
                </a:cubicBezTo>
                <a:cubicBezTo>
                  <a:pt x="571" y="467"/>
                  <a:pt x="568" y="464"/>
                  <a:pt x="564" y="464"/>
                </a:cubicBezTo>
                <a:close/>
                <a:moveTo>
                  <a:pt x="586" y="464"/>
                </a:moveTo>
                <a:cubicBezTo>
                  <a:pt x="582" y="464"/>
                  <a:pt x="579" y="467"/>
                  <a:pt x="579" y="471"/>
                </a:cubicBezTo>
                <a:cubicBezTo>
                  <a:pt x="579" y="475"/>
                  <a:pt x="582" y="478"/>
                  <a:pt x="586" y="478"/>
                </a:cubicBezTo>
                <a:cubicBezTo>
                  <a:pt x="590" y="478"/>
                  <a:pt x="593" y="475"/>
                  <a:pt x="593" y="471"/>
                </a:cubicBezTo>
                <a:cubicBezTo>
                  <a:pt x="593" y="467"/>
                  <a:pt x="590" y="464"/>
                  <a:pt x="586" y="464"/>
                </a:cubicBezTo>
                <a:close/>
                <a:moveTo>
                  <a:pt x="564" y="484"/>
                </a:moveTo>
                <a:cubicBezTo>
                  <a:pt x="559" y="484"/>
                  <a:pt x="556" y="487"/>
                  <a:pt x="556" y="490"/>
                </a:cubicBezTo>
                <a:cubicBezTo>
                  <a:pt x="556" y="494"/>
                  <a:pt x="559" y="497"/>
                  <a:pt x="564" y="497"/>
                </a:cubicBezTo>
                <a:cubicBezTo>
                  <a:pt x="568" y="497"/>
                  <a:pt x="571" y="494"/>
                  <a:pt x="571" y="490"/>
                </a:cubicBezTo>
                <a:cubicBezTo>
                  <a:pt x="571" y="487"/>
                  <a:pt x="568" y="484"/>
                  <a:pt x="564" y="484"/>
                </a:cubicBezTo>
                <a:close/>
                <a:moveTo>
                  <a:pt x="586" y="484"/>
                </a:moveTo>
                <a:cubicBezTo>
                  <a:pt x="582" y="484"/>
                  <a:pt x="579" y="487"/>
                  <a:pt x="579" y="490"/>
                </a:cubicBezTo>
                <a:cubicBezTo>
                  <a:pt x="579" y="494"/>
                  <a:pt x="582" y="497"/>
                  <a:pt x="586" y="497"/>
                </a:cubicBezTo>
                <a:cubicBezTo>
                  <a:pt x="590" y="497"/>
                  <a:pt x="593" y="494"/>
                  <a:pt x="593" y="490"/>
                </a:cubicBezTo>
                <a:cubicBezTo>
                  <a:pt x="593" y="487"/>
                  <a:pt x="590" y="484"/>
                  <a:pt x="586" y="484"/>
                </a:cubicBezTo>
                <a:close/>
                <a:moveTo>
                  <a:pt x="564" y="503"/>
                </a:moveTo>
                <a:cubicBezTo>
                  <a:pt x="559" y="503"/>
                  <a:pt x="556" y="506"/>
                  <a:pt x="556" y="509"/>
                </a:cubicBezTo>
                <a:cubicBezTo>
                  <a:pt x="556" y="513"/>
                  <a:pt x="559" y="516"/>
                  <a:pt x="564" y="516"/>
                </a:cubicBezTo>
                <a:cubicBezTo>
                  <a:pt x="568" y="516"/>
                  <a:pt x="571" y="513"/>
                  <a:pt x="571" y="509"/>
                </a:cubicBezTo>
                <a:cubicBezTo>
                  <a:pt x="571" y="506"/>
                  <a:pt x="568" y="503"/>
                  <a:pt x="564" y="503"/>
                </a:cubicBezTo>
                <a:close/>
                <a:moveTo>
                  <a:pt x="586" y="503"/>
                </a:moveTo>
                <a:cubicBezTo>
                  <a:pt x="582" y="503"/>
                  <a:pt x="579" y="506"/>
                  <a:pt x="579" y="509"/>
                </a:cubicBezTo>
                <a:cubicBezTo>
                  <a:pt x="579" y="513"/>
                  <a:pt x="582" y="516"/>
                  <a:pt x="586" y="516"/>
                </a:cubicBezTo>
                <a:cubicBezTo>
                  <a:pt x="590" y="516"/>
                  <a:pt x="593" y="513"/>
                  <a:pt x="593" y="509"/>
                </a:cubicBezTo>
                <a:cubicBezTo>
                  <a:pt x="593" y="506"/>
                  <a:pt x="590" y="503"/>
                  <a:pt x="586" y="503"/>
                </a:cubicBezTo>
                <a:close/>
                <a:moveTo>
                  <a:pt x="586" y="522"/>
                </a:moveTo>
                <a:cubicBezTo>
                  <a:pt x="582" y="522"/>
                  <a:pt x="579" y="525"/>
                  <a:pt x="579" y="529"/>
                </a:cubicBezTo>
                <a:cubicBezTo>
                  <a:pt x="579" y="533"/>
                  <a:pt x="582" y="536"/>
                  <a:pt x="586" y="536"/>
                </a:cubicBezTo>
                <a:cubicBezTo>
                  <a:pt x="590" y="536"/>
                  <a:pt x="593" y="533"/>
                  <a:pt x="593" y="529"/>
                </a:cubicBezTo>
                <a:cubicBezTo>
                  <a:pt x="593" y="525"/>
                  <a:pt x="590" y="522"/>
                  <a:pt x="586" y="522"/>
                </a:cubicBezTo>
                <a:close/>
                <a:moveTo>
                  <a:pt x="586" y="542"/>
                </a:moveTo>
                <a:cubicBezTo>
                  <a:pt x="582" y="542"/>
                  <a:pt x="579" y="545"/>
                  <a:pt x="579" y="549"/>
                </a:cubicBezTo>
                <a:cubicBezTo>
                  <a:pt x="579" y="552"/>
                  <a:pt x="582" y="556"/>
                  <a:pt x="586" y="556"/>
                </a:cubicBezTo>
                <a:cubicBezTo>
                  <a:pt x="590" y="556"/>
                  <a:pt x="593" y="552"/>
                  <a:pt x="593" y="549"/>
                </a:cubicBezTo>
                <a:cubicBezTo>
                  <a:pt x="593" y="545"/>
                  <a:pt x="590" y="542"/>
                  <a:pt x="586" y="542"/>
                </a:cubicBezTo>
                <a:close/>
                <a:moveTo>
                  <a:pt x="609" y="446"/>
                </a:moveTo>
                <a:cubicBezTo>
                  <a:pt x="605" y="446"/>
                  <a:pt x="601" y="448"/>
                  <a:pt x="601" y="452"/>
                </a:cubicBezTo>
                <a:cubicBezTo>
                  <a:pt x="601" y="455"/>
                  <a:pt x="605" y="458"/>
                  <a:pt x="609" y="458"/>
                </a:cubicBezTo>
                <a:cubicBezTo>
                  <a:pt x="613" y="458"/>
                  <a:pt x="616" y="455"/>
                  <a:pt x="616" y="452"/>
                </a:cubicBezTo>
                <a:cubicBezTo>
                  <a:pt x="616" y="448"/>
                  <a:pt x="613" y="446"/>
                  <a:pt x="609" y="446"/>
                </a:cubicBezTo>
                <a:close/>
                <a:moveTo>
                  <a:pt x="631" y="446"/>
                </a:moveTo>
                <a:cubicBezTo>
                  <a:pt x="627" y="446"/>
                  <a:pt x="623" y="448"/>
                  <a:pt x="623" y="452"/>
                </a:cubicBezTo>
                <a:cubicBezTo>
                  <a:pt x="623" y="455"/>
                  <a:pt x="627" y="458"/>
                  <a:pt x="631" y="458"/>
                </a:cubicBezTo>
                <a:cubicBezTo>
                  <a:pt x="635" y="458"/>
                  <a:pt x="638" y="455"/>
                  <a:pt x="638" y="452"/>
                </a:cubicBezTo>
                <a:cubicBezTo>
                  <a:pt x="638" y="448"/>
                  <a:pt x="635" y="446"/>
                  <a:pt x="631" y="446"/>
                </a:cubicBezTo>
                <a:close/>
                <a:moveTo>
                  <a:pt x="609" y="464"/>
                </a:moveTo>
                <a:cubicBezTo>
                  <a:pt x="605" y="464"/>
                  <a:pt x="601" y="467"/>
                  <a:pt x="601" y="471"/>
                </a:cubicBezTo>
                <a:cubicBezTo>
                  <a:pt x="601" y="475"/>
                  <a:pt x="605" y="478"/>
                  <a:pt x="609" y="478"/>
                </a:cubicBezTo>
                <a:cubicBezTo>
                  <a:pt x="613" y="478"/>
                  <a:pt x="616" y="475"/>
                  <a:pt x="616" y="471"/>
                </a:cubicBezTo>
                <a:cubicBezTo>
                  <a:pt x="616" y="467"/>
                  <a:pt x="613" y="464"/>
                  <a:pt x="609" y="464"/>
                </a:cubicBezTo>
                <a:close/>
                <a:moveTo>
                  <a:pt x="631" y="464"/>
                </a:moveTo>
                <a:cubicBezTo>
                  <a:pt x="627" y="464"/>
                  <a:pt x="623" y="467"/>
                  <a:pt x="623" y="471"/>
                </a:cubicBezTo>
                <a:cubicBezTo>
                  <a:pt x="623" y="475"/>
                  <a:pt x="627" y="478"/>
                  <a:pt x="631" y="478"/>
                </a:cubicBezTo>
                <a:cubicBezTo>
                  <a:pt x="635" y="478"/>
                  <a:pt x="638" y="475"/>
                  <a:pt x="638" y="471"/>
                </a:cubicBezTo>
                <a:cubicBezTo>
                  <a:pt x="638" y="467"/>
                  <a:pt x="635" y="464"/>
                  <a:pt x="631" y="464"/>
                </a:cubicBezTo>
                <a:close/>
                <a:moveTo>
                  <a:pt x="609" y="484"/>
                </a:moveTo>
                <a:cubicBezTo>
                  <a:pt x="605" y="484"/>
                  <a:pt x="601" y="487"/>
                  <a:pt x="601" y="490"/>
                </a:cubicBezTo>
                <a:cubicBezTo>
                  <a:pt x="601" y="494"/>
                  <a:pt x="605" y="497"/>
                  <a:pt x="609" y="497"/>
                </a:cubicBezTo>
                <a:cubicBezTo>
                  <a:pt x="613" y="497"/>
                  <a:pt x="616" y="494"/>
                  <a:pt x="616" y="490"/>
                </a:cubicBezTo>
                <a:cubicBezTo>
                  <a:pt x="616" y="487"/>
                  <a:pt x="613" y="484"/>
                  <a:pt x="609" y="484"/>
                </a:cubicBezTo>
                <a:close/>
                <a:moveTo>
                  <a:pt x="609" y="580"/>
                </a:moveTo>
                <a:cubicBezTo>
                  <a:pt x="605" y="580"/>
                  <a:pt x="601" y="583"/>
                  <a:pt x="601" y="587"/>
                </a:cubicBezTo>
                <a:cubicBezTo>
                  <a:pt x="601" y="590"/>
                  <a:pt x="605" y="593"/>
                  <a:pt x="609" y="593"/>
                </a:cubicBezTo>
                <a:cubicBezTo>
                  <a:pt x="613" y="593"/>
                  <a:pt x="616" y="590"/>
                  <a:pt x="616" y="587"/>
                </a:cubicBezTo>
                <a:cubicBezTo>
                  <a:pt x="616" y="583"/>
                  <a:pt x="613" y="580"/>
                  <a:pt x="609" y="580"/>
                </a:cubicBezTo>
                <a:close/>
                <a:moveTo>
                  <a:pt x="631" y="580"/>
                </a:moveTo>
                <a:cubicBezTo>
                  <a:pt x="627" y="580"/>
                  <a:pt x="623" y="583"/>
                  <a:pt x="623" y="587"/>
                </a:cubicBezTo>
                <a:cubicBezTo>
                  <a:pt x="623" y="590"/>
                  <a:pt x="627" y="593"/>
                  <a:pt x="631" y="593"/>
                </a:cubicBezTo>
                <a:cubicBezTo>
                  <a:pt x="635" y="593"/>
                  <a:pt x="638" y="590"/>
                  <a:pt x="638" y="587"/>
                </a:cubicBezTo>
                <a:cubicBezTo>
                  <a:pt x="638" y="583"/>
                  <a:pt x="635" y="580"/>
                  <a:pt x="631" y="580"/>
                </a:cubicBezTo>
                <a:close/>
                <a:moveTo>
                  <a:pt x="698" y="290"/>
                </a:moveTo>
                <a:cubicBezTo>
                  <a:pt x="693" y="290"/>
                  <a:pt x="690" y="293"/>
                  <a:pt x="690" y="296"/>
                </a:cubicBezTo>
                <a:cubicBezTo>
                  <a:pt x="690" y="300"/>
                  <a:pt x="693" y="303"/>
                  <a:pt x="698" y="303"/>
                </a:cubicBezTo>
                <a:cubicBezTo>
                  <a:pt x="702" y="303"/>
                  <a:pt x="705" y="300"/>
                  <a:pt x="705" y="296"/>
                </a:cubicBezTo>
                <a:cubicBezTo>
                  <a:pt x="705" y="293"/>
                  <a:pt x="702" y="290"/>
                  <a:pt x="698" y="290"/>
                </a:cubicBezTo>
                <a:close/>
                <a:moveTo>
                  <a:pt x="720" y="290"/>
                </a:moveTo>
                <a:cubicBezTo>
                  <a:pt x="715" y="290"/>
                  <a:pt x="712" y="293"/>
                  <a:pt x="712" y="296"/>
                </a:cubicBezTo>
                <a:cubicBezTo>
                  <a:pt x="712" y="300"/>
                  <a:pt x="715" y="303"/>
                  <a:pt x="720" y="303"/>
                </a:cubicBezTo>
                <a:cubicBezTo>
                  <a:pt x="724" y="303"/>
                  <a:pt x="727" y="300"/>
                  <a:pt x="727" y="296"/>
                </a:cubicBezTo>
                <a:cubicBezTo>
                  <a:pt x="727" y="293"/>
                  <a:pt x="724" y="290"/>
                  <a:pt x="720" y="290"/>
                </a:cubicBezTo>
                <a:close/>
                <a:moveTo>
                  <a:pt x="698" y="309"/>
                </a:moveTo>
                <a:cubicBezTo>
                  <a:pt x="693" y="309"/>
                  <a:pt x="690" y="312"/>
                  <a:pt x="690" y="316"/>
                </a:cubicBezTo>
                <a:cubicBezTo>
                  <a:pt x="690" y="320"/>
                  <a:pt x="693" y="323"/>
                  <a:pt x="698" y="323"/>
                </a:cubicBezTo>
                <a:cubicBezTo>
                  <a:pt x="702" y="323"/>
                  <a:pt x="705" y="320"/>
                  <a:pt x="705" y="316"/>
                </a:cubicBezTo>
                <a:cubicBezTo>
                  <a:pt x="705" y="312"/>
                  <a:pt x="702" y="309"/>
                  <a:pt x="698" y="309"/>
                </a:cubicBezTo>
                <a:close/>
                <a:moveTo>
                  <a:pt x="720" y="309"/>
                </a:moveTo>
                <a:cubicBezTo>
                  <a:pt x="715" y="309"/>
                  <a:pt x="712" y="312"/>
                  <a:pt x="712" y="316"/>
                </a:cubicBezTo>
                <a:cubicBezTo>
                  <a:pt x="712" y="320"/>
                  <a:pt x="715" y="323"/>
                  <a:pt x="720" y="323"/>
                </a:cubicBezTo>
                <a:cubicBezTo>
                  <a:pt x="724" y="323"/>
                  <a:pt x="727" y="320"/>
                  <a:pt x="727" y="316"/>
                </a:cubicBezTo>
                <a:cubicBezTo>
                  <a:pt x="727" y="312"/>
                  <a:pt x="724" y="309"/>
                  <a:pt x="720" y="309"/>
                </a:cubicBezTo>
                <a:close/>
                <a:moveTo>
                  <a:pt x="698" y="329"/>
                </a:moveTo>
                <a:cubicBezTo>
                  <a:pt x="693" y="329"/>
                  <a:pt x="690" y="332"/>
                  <a:pt x="690" y="335"/>
                </a:cubicBezTo>
                <a:cubicBezTo>
                  <a:pt x="690" y="339"/>
                  <a:pt x="693" y="342"/>
                  <a:pt x="698" y="342"/>
                </a:cubicBezTo>
                <a:cubicBezTo>
                  <a:pt x="702" y="342"/>
                  <a:pt x="705" y="339"/>
                  <a:pt x="705" y="335"/>
                </a:cubicBezTo>
                <a:cubicBezTo>
                  <a:pt x="705" y="332"/>
                  <a:pt x="702" y="329"/>
                  <a:pt x="698" y="329"/>
                </a:cubicBezTo>
                <a:close/>
                <a:moveTo>
                  <a:pt x="720" y="329"/>
                </a:moveTo>
                <a:cubicBezTo>
                  <a:pt x="715" y="329"/>
                  <a:pt x="712" y="332"/>
                  <a:pt x="712" y="335"/>
                </a:cubicBezTo>
                <a:cubicBezTo>
                  <a:pt x="712" y="339"/>
                  <a:pt x="715" y="342"/>
                  <a:pt x="720" y="342"/>
                </a:cubicBezTo>
                <a:cubicBezTo>
                  <a:pt x="724" y="342"/>
                  <a:pt x="727" y="339"/>
                  <a:pt x="727" y="335"/>
                </a:cubicBezTo>
                <a:cubicBezTo>
                  <a:pt x="727" y="332"/>
                  <a:pt x="724" y="329"/>
                  <a:pt x="720" y="329"/>
                </a:cubicBezTo>
                <a:close/>
                <a:moveTo>
                  <a:pt x="698" y="348"/>
                </a:moveTo>
                <a:cubicBezTo>
                  <a:pt x="693" y="348"/>
                  <a:pt x="690" y="351"/>
                  <a:pt x="690" y="355"/>
                </a:cubicBezTo>
                <a:cubicBezTo>
                  <a:pt x="690" y="359"/>
                  <a:pt x="693" y="362"/>
                  <a:pt x="698" y="362"/>
                </a:cubicBezTo>
                <a:cubicBezTo>
                  <a:pt x="702" y="362"/>
                  <a:pt x="705" y="359"/>
                  <a:pt x="705" y="355"/>
                </a:cubicBezTo>
                <a:cubicBezTo>
                  <a:pt x="705" y="351"/>
                  <a:pt x="702" y="348"/>
                  <a:pt x="698" y="348"/>
                </a:cubicBezTo>
                <a:close/>
                <a:moveTo>
                  <a:pt x="720" y="348"/>
                </a:moveTo>
                <a:cubicBezTo>
                  <a:pt x="715" y="348"/>
                  <a:pt x="712" y="351"/>
                  <a:pt x="712" y="355"/>
                </a:cubicBezTo>
                <a:cubicBezTo>
                  <a:pt x="712" y="359"/>
                  <a:pt x="715" y="362"/>
                  <a:pt x="720" y="362"/>
                </a:cubicBezTo>
                <a:cubicBezTo>
                  <a:pt x="724" y="362"/>
                  <a:pt x="727" y="359"/>
                  <a:pt x="727" y="355"/>
                </a:cubicBezTo>
                <a:cubicBezTo>
                  <a:pt x="727" y="351"/>
                  <a:pt x="724" y="348"/>
                  <a:pt x="720" y="348"/>
                </a:cubicBezTo>
                <a:close/>
                <a:moveTo>
                  <a:pt x="698" y="368"/>
                </a:moveTo>
                <a:cubicBezTo>
                  <a:pt x="693" y="368"/>
                  <a:pt x="690" y="371"/>
                  <a:pt x="690" y="374"/>
                </a:cubicBezTo>
                <a:cubicBezTo>
                  <a:pt x="690" y="378"/>
                  <a:pt x="693" y="381"/>
                  <a:pt x="698" y="381"/>
                </a:cubicBezTo>
                <a:cubicBezTo>
                  <a:pt x="702" y="381"/>
                  <a:pt x="705" y="378"/>
                  <a:pt x="705" y="374"/>
                </a:cubicBezTo>
                <a:cubicBezTo>
                  <a:pt x="705" y="371"/>
                  <a:pt x="702" y="368"/>
                  <a:pt x="698" y="368"/>
                </a:cubicBezTo>
                <a:close/>
                <a:moveTo>
                  <a:pt x="698" y="387"/>
                </a:moveTo>
                <a:cubicBezTo>
                  <a:pt x="693" y="387"/>
                  <a:pt x="690" y="390"/>
                  <a:pt x="690" y="393"/>
                </a:cubicBezTo>
                <a:cubicBezTo>
                  <a:pt x="690" y="397"/>
                  <a:pt x="693" y="400"/>
                  <a:pt x="698" y="400"/>
                </a:cubicBezTo>
                <a:cubicBezTo>
                  <a:pt x="702" y="400"/>
                  <a:pt x="705" y="397"/>
                  <a:pt x="705" y="393"/>
                </a:cubicBezTo>
                <a:cubicBezTo>
                  <a:pt x="705" y="390"/>
                  <a:pt x="702" y="387"/>
                  <a:pt x="698" y="387"/>
                </a:cubicBezTo>
                <a:close/>
                <a:moveTo>
                  <a:pt x="720" y="387"/>
                </a:moveTo>
                <a:cubicBezTo>
                  <a:pt x="715" y="387"/>
                  <a:pt x="712" y="390"/>
                  <a:pt x="712" y="393"/>
                </a:cubicBezTo>
                <a:cubicBezTo>
                  <a:pt x="712" y="397"/>
                  <a:pt x="715" y="400"/>
                  <a:pt x="720" y="400"/>
                </a:cubicBezTo>
                <a:cubicBezTo>
                  <a:pt x="724" y="400"/>
                  <a:pt x="727" y="397"/>
                  <a:pt x="727" y="393"/>
                </a:cubicBezTo>
                <a:cubicBezTo>
                  <a:pt x="727" y="390"/>
                  <a:pt x="724" y="387"/>
                  <a:pt x="720" y="387"/>
                </a:cubicBezTo>
                <a:close/>
                <a:moveTo>
                  <a:pt x="698" y="406"/>
                </a:moveTo>
                <a:cubicBezTo>
                  <a:pt x="693" y="406"/>
                  <a:pt x="690" y="409"/>
                  <a:pt x="690" y="413"/>
                </a:cubicBezTo>
                <a:cubicBezTo>
                  <a:pt x="690" y="416"/>
                  <a:pt x="693" y="419"/>
                  <a:pt x="698" y="419"/>
                </a:cubicBezTo>
                <a:cubicBezTo>
                  <a:pt x="702" y="419"/>
                  <a:pt x="705" y="416"/>
                  <a:pt x="705" y="413"/>
                </a:cubicBezTo>
                <a:cubicBezTo>
                  <a:pt x="705" y="409"/>
                  <a:pt x="702" y="406"/>
                  <a:pt x="698" y="406"/>
                </a:cubicBezTo>
                <a:close/>
                <a:moveTo>
                  <a:pt x="741" y="323"/>
                </a:moveTo>
                <a:cubicBezTo>
                  <a:pt x="746" y="323"/>
                  <a:pt x="749" y="320"/>
                  <a:pt x="749" y="316"/>
                </a:cubicBezTo>
                <a:cubicBezTo>
                  <a:pt x="749" y="312"/>
                  <a:pt x="746" y="309"/>
                  <a:pt x="741" y="309"/>
                </a:cubicBezTo>
                <a:cubicBezTo>
                  <a:pt x="737" y="309"/>
                  <a:pt x="734" y="312"/>
                  <a:pt x="734" y="316"/>
                </a:cubicBezTo>
                <a:cubicBezTo>
                  <a:pt x="734" y="320"/>
                  <a:pt x="737" y="323"/>
                  <a:pt x="741" y="323"/>
                </a:cubicBezTo>
                <a:close/>
                <a:moveTo>
                  <a:pt x="741" y="342"/>
                </a:moveTo>
                <a:cubicBezTo>
                  <a:pt x="746" y="342"/>
                  <a:pt x="749" y="339"/>
                  <a:pt x="749" y="335"/>
                </a:cubicBezTo>
                <a:cubicBezTo>
                  <a:pt x="749" y="332"/>
                  <a:pt x="746" y="329"/>
                  <a:pt x="741" y="329"/>
                </a:cubicBezTo>
                <a:cubicBezTo>
                  <a:pt x="737" y="329"/>
                  <a:pt x="734" y="332"/>
                  <a:pt x="734" y="335"/>
                </a:cubicBezTo>
                <a:cubicBezTo>
                  <a:pt x="734" y="339"/>
                  <a:pt x="737" y="342"/>
                  <a:pt x="741" y="342"/>
                </a:cubicBezTo>
                <a:close/>
                <a:moveTo>
                  <a:pt x="764" y="362"/>
                </a:moveTo>
                <a:cubicBezTo>
                  <a:pt x="768" y="362"/>
                  <a:pt x="771" y="359"/>
                  <a:pt x="771" y="355"/>
                </a:cubicBezTo>
                <a:cubicBezTo>
                  <a:pt x="771" y="351"/>
                  <a:pt x="768" y="348"/>
                  <a:pt x="764" y="348"/>
                </a:cubicBezTo>
                <a:cubicBezTo>
                  <a:pt x="759" y="348"/>
                  <a:pt x="756" y="351"/>
                  <a:pt x="756" y="355"/>
                </a:cubicBezTo>
                <a:cubicBezTo>
                  <a:pt x="756" y="359"/>
                  <a:pt x="759" y="362"/>
                  <a:pt x="764" y="362"/>
                </a:cubicBezTo>
                <a:close/>
                <a:moveTo>
                  <a:pt x="741" y="381"/>
                </a:moveTo>
                <a:cubicBezTo>
                  <a:pt x="746" y="381"/>
                  <a:pt x="749" y="378"/>
                  <a:pt x="749" y="374"/>
                </a:cubicBezTo>
                <a:cubicBezTo>
                  <a:pt x="749" y="371"/>
                  <a:pt x="746" y="368"/>
                  <a:pt x="741" y="368"/>
                </a:cubicBezTo>
                <a:cubicBezTo>
                  <a:pt x="737" y="368"/>
                  <a:pt x="734" y="371"/>
                  <a:pt x="734" y="374"/>
                </a:cubicBezTo>
                <a:cubicBezTo>
                  <a:pt x="734" y="378"/>
                  <a:pt x="737" y="381"/>
                  <a:pt x="741" y="381"/>
                </a:cubicBezTo>
                <a:close/>
                <a:moveTo>
                  <a:pt x="764" y="381"/>
                </a:moveTo>
                <a:cubicBezTo>
                  <a:pt x="768" y="381"/>
                  <a:pt x="771" y="378"/>
                  <a:pt x="771" y="374"/>
                </a:cubicBezTo>
                <a:cubicBezTo>
                  <a:pt x="771" y="371"/>
                  <a:pt x="768" y="368"/>
                  <a:pt x="764" y="368"/>
                </a:cubicBezTo>
                <a:cubicBezTo>
                  <a:pt x="759" y="368"/>
                  <a:pt x="756" y="371"/>
                  <a:pt x="756" y="374"/>
                </a:cubicBezTo>
                <a:cubicBezTo>
                  <a:pt x="756" y="378"/>
                  <a:pt x="759" y="381"/>
                  <a:pt x="764" y="381"/>
                </a:cubicBezTo>
                <a:close/>
                <a:moveTo>
                  <a:pt x="786" y="381"/>
                </a:moveTo>
                <a:cubicBezTo>
                  <a:pt x="791" y="381"/>
                  <a:pt x="794" y="378"/>
                  <a:pt x="794" y="374"/>
                </a:cubicBezTo>
                <a:cubicBezTo>
                  <a:pt x="794" y="371"/>
                  <a:pt x="791" y="368"/>
                  <a:pt x="786" y="368"/>
                </a:cubicBezTo>
                <a:cubicBezTo>
                  <a:pt x="782" y="368"/>
                  <a:pt x="779" y="371"/>
                  <a:pt x="779" y="374"/>
                </a:cubicBezTo>
                <a:cubicBezTo>
                  <a:pt x="779" y="378"/>
                  <a:pt x="782" y="381"/>
                  <a:pt x="786" y="381"/>
                </a:cubicBezTo>
                <a:close/>
                <a:moveTo>
                  <a:pt x="1031" y="561"/>
                </a:moveTo>
                <a:cubicBezTo>
                  <a:pt x="1026" y="561"/>
                  <a:pt x="1023" y="564"/>
                  <a:pt x="1023" y="567"/>
                </a:cubicBezTo>
                <a:cubicBezTo>
                  <a:pt x="1023" y="571"/>
                  <a:pt x="1026" y="574"/>
                  <a:pt x="1031" y="574"/>
                </a:cubicBezTo>
                <a:cubicBezTo>
                  <a:pt x="1035" y="574"/>
                  <a:pt x="1038" y="571"/>
                  <a:pt x="1038" y="567"/>
                </a:cubicBezTo>
                <a:cubicBezTo>
                  <a:pt x="1038" y="564"/>
                  <a:pt x="1035" y="561"/>
                  <a:pt x="1031" y="561"/>
                </a:cubicBezTo>
                <a:close/>
                <a:moveTo>
                  <a:pt x="1031" y="580"/>
                </a:moveTo>
                <a:cubicBezTo>
                  <a:pt x="1026" y="580"/>
                  <a:pt x="1023" y="583"/>
                  <a:pt x="1023" y="587"/>
                </a:cubicBezTo>
                <a:cubicBezTo>
                  <a:pt x="1023" y="590"/>
                  <a:pt x="1026" y="593"/>
                  <a:pt x="1031" y="593"/>
                </a:cubicBezTo>
                <a:cubicBezTo>
                  <a:pt x="1035" y="593"/>
                  <a:pt x="1038" y="590"/>
                  <a:pt x="1038" y="587"/>
                </a:cubicBezTo>
                <a:cubicBezTo>
                  <a:pt x="1038" y="583"/>
                  <a:pt x="1035" y="580"/>
                  <a:pt x="1031" y="580"/>
                </a:cubicBezTo>
                <a:close/>
                <a:moveTo>
                  <a:pt x="1075" y="309"/>
                </a:moveTo>
                <a:cubicBezTo>
                  <a:pt x="1071" y="309"/>
                  <a:pt x="1068" y="312"/>
                  <a:pt x="1068" y="316"/>
                </a:cubicBezTo>
                <a:cubicBezTo>
                  <a:pt x="1068" y="320"/>
                  <a:pt x="1071" y="323"/>
                  <a:pt x="1075" y="323"/>
                </a:cubicBezTo>
                <a:cubicBezTo>
                  <a:pt x="1080" y="323"/>
                  <a:pt x="1083" y="320"/>
                  <a:pt x="1083" y="316"/>
                </a:cubicBezTo>
                <a:cubicBezTo>
                  <a:pt x="1083" y="312"/>
                  <a:pt x="1080" y="309"/>
                  <a:pt x="1075" y="309"/>
                </a:cubicBezTo>
                <a:close/>
                <a:moveTo>
                  <a:pt x="1075" y="329"/>
                </a:moveTo>
                <a:cubicBezTo>
                  <a:pt x="1071" y="329"/>
                  <a:pt x="1068" y="332"/>
                  <a:pt x="1068" y="335"/>
                </a:cubicBezTo>
                <a:cubicBezTo>
                  <a:pt x="1068" y="339"/>
                  <a:pt x="1071" y="342"/>
                  <a:pt x="1075" y="342"/>
                </a:cubicBezTo>
                <a:cubicBezTo>
                  <a:pt x="1080" y="342"/>
                  <a:pt x="1083" y="339"/>
                  <a:pt x="1083" y="335"/>
                </a:cubicBezTo>
                <a:cubicBezTo>
                  <a:pt x="1083" y="332"/>
                  <a:pt x="1080" y="329"/>
                  <a:pt x="1075" y="329"/>
                </a:cubicBezTo>
                <a:close/>
                <a:moveTo>
                  <a:pt x="1075" y="425"/>
                </a:moveTo>
                <a:cubicBezTo>
                  <a:pt x="1071" y="425"/>
                  <a:pt x="1068" y="428"/>
                  <a:pt x="1068" y="432"/>
                </a:cubicBezTo>
                <a:cubicBezTo>
                  <a:pt x="1068" y="435"/>
                  <a:pt x="1071" y="438"/>
                  <a:pt x="1075" y="438"/>
                </a:cubicBezTo>
                <a:cubicBezTo>
                  <a:pt x="1080" y="438"/>
                  <a:pt x="1083" y="435"/>
                  <a:pt x="1083" y="432"/>
                </a:cubicBezTo>
                <a:cubicBezTo>
                  <a:pt x="1083" y="428"/>
                  <a:pt x="1080" y="425"/>
                  <a:pt x="1075" y="425"/>
                </a:cubicBezTo>
                <a:close/>
                <a:moveTo>
                  <a:pt x="1098" y="290"/>
                </a:moveTo>
                <a:cubicBezTo>
                  <a:pt x="1094" y="290"/>
                  <a:pt x="1090" y="293"/>
                  <a:pt x="1090" y="296"/>
                </a:cubicBezTo>
                <a:cubicBezTo>
                  <a:pt x="1090" y="300"/>
                  <a:pt x="1094" y="303"/>
                  <a:pt x="1098" y="303"/>
                </a:cubicBezTo>
                <a:cubicBezTo>
                  <a:pt x="1102" y="303"/>
                  <a:pt x="1105" y="300"/>
                  <a:pt x="1105" y="296"/>
                </a:cubicBezTo>
                <a:cubicBezTo>
                  <a:pt x="1105" y="293"/>
                  <a:pt x="1102" y="290"/>
                  <a:pt x="1098" y="290"/>
                </a:cubicBezTo>
                <a:close/>
                <a:moveTo>
                  <a:pt x="1120" y="290"/>
                </a:moveTo>
                <a:cubicBezTo>
                  <a:pt x="1116" y="290"/>
                  <a:pt x="1113" y="293"/>
                  <a:pt x="1113" y="296"/>
                </a:cubicBezTo>
                <a:cubicBezTo>
                  <a:pt x="1113" y="300"/>
                  <a:pt x="1116" y="303"/>
                  <a:pt x="1120" y="303"/>
                </a:cubicBezTo>
                <a:cubicBezTo>
                  <a:pt x="1125" y="303"/>
                  <a:pt x="1128" y="300"/>
                  <a:pt x="1128" y="296"/>
                </a:cubicBezTo>
                <a:cubicBezTo>
                  <a:pt x="1128" y="293"/>
                  <a:pt x="1125" y="290"/>
                  <a:pt x="1120" y="290"/>
                </a:cubicBezTo>
                <a:close/>
                <a:moveTo>
                  <a:pt x="1098" y="309"/>
                </a:moveTo>
                <a:cubicBezTo>
                  <a:pt x="1094" y="309"/>
                  <a:pt x="1090" y="312"/>
                  <a:pt x="1090" y="316"/>
                </a:cubicBezTo>
                <a:cubicBezTo>
                  <a:pt x="1090" y="320"/>
                  <a:pt x="1094" y="323"/>
                  <a:pt x="1098" y="323"/>
                </a:cubicBezTo>
                <a:cubicBezTo>
                  <a:pt x="1102" y="323"/>
                  <a:pt x="1105" y="320"/>
                  <a:pt x="1105" y="316"/>
                </a:cubicBezTo>
                <a:cubicBezTo>
                  <a:pt x="1105" y="312"/>
                  <a:pt x="1102" y="309"/>
                  <a:pt x="1098" y="309"/>
                </a:cubicBezTo>
                <a:close/>
                <a:moveTo>
                  <a:pt x="1120" y="309"/>
                </a:moveTo>
                <a:cubicBezTo>
                  <a:pt x="1116" y="309"/>
                  <a:pt x="1113" y="312"/>
                  <a:pt x="1113" y="316"/>
                </a:cubicBezTo>
                <a:cubicBezTo>
                  <a:pt x="1113" y="320"/>
                  <a:pt x="1116" y="323"/>
                  <a:pt x="1120" y="323"/>
                </a:cubicBezTo>
                <a:cubicBezTo>
                  <a:pt x="1125" y="323"/>
                  <a:pt x="1128" y="320"/>
                  <a:pt x="1128" y="316"/>
                </a:cubicBezTo>
                <a:cubicBezTo>
                  <a:pt x="1128" y="312"/>
                  <a:pt x="1125" y="309"/>
                  <a:pt x="1120" y="309"/>
                </a:cubicBezTo>
                <a:close/>
                <a:moveTo>
                  <a:pt x="1120" y="329"/>
                </a:moveTo>
                <a:cubicBezTo>
                  <a:pt x="1116" y="329"/>
                  <a:pt x="1113" y="332"/>
                  <a:pt x="1113" y="335"/>
                </a:cubicBezTo>
                <a:cubicBezTo>
                  <a:pt x="1113" y="339"/>
                  <a:pt x="1116" y="342"/>
                  <a:pt x="1120" y="342"/>
                </a:cubicBezTo>
                <a:cubicBezTo>
                  <a:pt x="1125" y="342"/>
                  <a:pt x="1128" y="339"/>
                  <a:pt x="1128" y="335"/>
                </a:cubicBezTo>
                <a:cubicBezTo>
                  <a:pt x="1128" y="332"/>
                  <a:pt x="1125" y="329"/>
                  <a:pt x="1120" y="329"/>
                </a:cubicBezTo>
                <a:close/>
                <a:moveTo>
                  <a:pt x="1098" y="348"/>
                </a:moveTo>
                <a:cubicBezTo>
                  <a:pt x="1094" y="348"/>
                  <a:pt x="1090" y="351"/>
                  <a:pt x="1090" y="355"/>
                </a:cubicBezTo>
                <a:cubicBezTo>
                  <a:pt x="1090" y="359"/>
                  <a:pt x="1094" y="362"/>
                  <a:pt x="1098" y="362"/>
                </a:cubicBezTo>
                <a:cubicBezTo>
                  <a:pt x="1102" y="362"/>
                  <a:pt x="1105" y="359"/>
                  <a:pt x="1105" y="355"/>
                </a:cubicBezTo>
                <a:cubicBezTo>
                  <a:pt x="1105" y="351"/>
                  <a:pt x="1102" y="348"/>
                  <a:pt x="1098" y="348"/>
                </a:cubicBezTo>
                <a:close/>
                <a:moveTo>
                  <a:pt x="1120" y="348"/>
                </a:moveTo>
                <a:cubicBezTo>
                  <a:pt x="1116" y="348"/>
                  <a:pt x="1113" y="351"/>
                  <a:pt x="1113" y="355"/>
                </a:cubicBezTo>
                <a:cubicBezTo>
                  <a:pt x="1113" y="359"/>
                  <a:pt x="1116" y="362"/>
                  <a:pt x="1120" y="362"/>
                </a:cubicBezTo>
                <a:cubicBezTo>
                  <a:pt x="1125" y="362"/>
                  <a:pt x="1128" y="359"/>
                  <a:pt x="1128" y="355"/>
                </a:cubicBezTo>
                <a:cubicBezTo>
                  <a:pt x="1128" y="351"/>
                  <a:pt x="1125" y="348"/>
                  <a:pt x="1120" y="348"/>
                </a:cubicBezTo>
                <a:close/>
                <a:moveTo>
                  <a:pt x="1120" y="387"/>
                </a:moveTo>
                <a:cubicBezTo>
                  <a:pt x="1116" y="387"/>
                  <a:pt x="1113" y="390"/>
                  <a:pt x="1113" y="393"/>
                </a:cubicBezTo>
                <a:cubicBezTo>
                  <a:pt x="1113" y="397"/>
                  <a:pt x="1116" y="400"/>
                  <a:pt x="1120" y="400"/>
                </a:cubicBezTo>
                <a:cubicBezTo>
                  <a:pt x="1125" y="400"/>
                  <a:pt x="1128" y="397"/>
                  <a:pt x="1128" y="393"/>
                </a:cubicBezTo>
                <a:cubicBezTo>
                  <a:pt x="1128" y="390"/>
                  <a:pt x="1125" y="387"/>
                  <a:pt x="1120" y="387"/>
                </a:cubicBezTo>
                <a:close/>
                <a:moveTo>
                  <a:pt x="1098" y="425"/>
                </a:moveTo>
                <a:cubicBezTo>
                  <a:pt x="1094" y="425"/>
                  <a:pt x="1090" y="428"/>
                  <a:pt x="1090" y="432"/>
                </a:cubicBezTo>
                <a:cubicBezTo>
                  <a:pt x="1090" y="435"/>
                  <a:pt x="1094" y="438"/>
                  <a:pt x="1098" y="438"/>
                </a:cubicBezTo>
                <a:cubicBezTo>
                  <a:pt x="1102" y="438"/>
                  <a:pt x="1105" y="435"/>
                  <a:pt x="1105" y="432"/>
                </a:cubicBezTo>
                <a:cubicBezTo>
                  <a:pt x="1105" y="428"/>
                  <a:pt x="1102" y="425"/>
                  <a:pt x="1098" y="425"/>
                </a:cubicBezTo>
                <a:close/>
                <a:moveTo>
                  <a:pt x="1120" y="425"/>
                </a:moveTo>
                <a:cubicBezTo>
                  <a:pt x="1116" y="425"/>
                  <a:pt x="1113" y="428"/>
                  <a:pt x="1113" y="432"/>
                </a:cubicBezTo>
                <a:cubicBezTo>
                  <a:pt x="1113" y="435"/>
                  <a:pt x="1116" y="438"/>
                  <a:pt x="1120" y="438"/>
                </a:cubicBezTo>
                <a:cubicBezTo>
                  <a:pt x="1125" y="438"/>
                  <a:pt x="1128" y="435"/>
                  <a:pt x="1128" y="432"/>
                </a:cubicBezTo>
                <a:cubicBezTo>
                  <a:pt x="1128" y="428"/>
                  <a:pt x="1125" y="425"/>
                  <a:pt x="1120" y="425"/>
                </a:cubicBezTo>
                <a:close/>
                <a:moveTo>
                  <a:pt x="1143" y="329"/>
                </a:moveTo>
                <a:cubicBezTo>
                  <a:pt x="1138" y="329"/>
                  <a:pt x="1135" y="332"/>
                  <a:pt x="1135" y="335"/>
                </a:cubicBezTo>
                <a:cubicBezTo>
                  <a:pt x="1135" y="339"/>
                  <a:pt x="1138" y="342"/>
                  <a:pt x="1143" y="342"/>
                </a:cubicBezTo>
                <a:cubicBezTo>
                  <a:pt x="1147" y="342"/>
                  <a:pt x="1150" y="339"/>
                  <a:pt x="1150" y="335"/>
                </a:cubicBezTo>
                <a:cubicBezTo>
                  <a:pt x="1150" y="332"/>
                  <a:pt x="1147" y="329"/>
                  <a:pt x="1143" y="329"/>
                </a:cubicBezTo>
                <a:close/>
                <a:moveTo>
                  <a:pt x="1164" y="348"/>
                </a:moveTo>
                <a:cubicBezTo>
                  <a:pt x="1160" y="348"/>
                  <a:pt x="1157" y="351"/>
                  <a:pt x="1157" y="355"/>
                </a:cubicBezTo>
                <a:cubicBezTo>
                  <a:pt x="1157" y="359"/>
                  <a:pt x="1160" y="362"/>
                  <a:pt x="1164" y="362"/>
                </a:cubicBezTo>
                <a:cubicBezTo>
                  <a:pt x="1169" y="362"/>
                  <a:pt x="1172" y="359"/>
                  <a:pt x="1172" y="355"/>
                </a:cubicBezTo>
                <a:cubicBezTo>
                  <a:pt x="1172" y="351"/>
                  <a:pt x="1169" y="348"/>
                  <a:pt x="1164" y="348"/>
                </a:cubicBezTo>
                <a:close/>
                <a:moveTo>
                  <a:pt x="1143" y="368"/>
                </a:moveTo>
                <a:cubicBezTo>
                  <a:pt x="1138" y="368"/>
                  <a:pt x="1135" y="371"/>
                  <a:pt x="1135" y="374"/>
                </a:cubicBezTo>
                <a:cubicBezTo>
                  <a:pt x="1135" y="378"/>
                  <a:pt x="1138" y="381"/>
                  <a:pt x="1143" y="381"/>
                </a:cubicBezTo>
                <a:cubicBezTo>
                  <a:pt x="1147" y="381"/>
                  <a:pt x="1150" y="378"/>
                  <a:pt x="1150" y="374"/>
                </a:cubicBezTo>
                <a:cubicBezTo>
                  <a:pt x="1150" y="371"/>
                  <a:pt x="1147" y="368"/>
                  <a:pt x="1143" y="368"/>
                </a:cubicBezTo>
                <a:close/>
                <a:moveTo>
                  <a:pt x="1164" y="368"/>
                </a:moveTo>
                <a:cubicBezTo>
                  <a:pt x="1160" y="368"/>
                  <a:pt x="1157" y="371"/>
                  <a:pt x="1157" y="374"/>
                </a:cubicBezTo>
                <a:cubicBezTo>
                  <a:pt x="1157" y="378"/>
                  <a:pt x="1160" y="381"/>
                  <a:pt x="1164" y="381"/>
                </a:cubicBezTo>
                <a:cubicBezTo>
                  <a:pt x="1169" y="381"/>
                  <a:pt x="1172" y="378"/>
                  <a:pt x="1172" y="374"/>
                </a:cubicBezTo>
                <a:cubicBezTo>
                  <a:pt x="1172" y="371"/>
                  <a:pt x="1169" y="368"/>
                  <a:pt x="1164" y="368"/>
                </a:cubicBezTo>
                <a:close/>
                <a:moveTo>
                  <a:pt x="1143" y="387"/>
                </a:moveTo>
                <a:cubicBezTo>
                  <a:pt x="1138" y="387"/>
                  <a:pt x="1135" y="390"/>
                  <a:pt x="1135" y="393"/>
                </a:cubicBezTo>
                <a:cubicBezTo>
                  <a:pt x="1135" y="397"/>
                  <a:pt x="1138" y="400"/>
                  <a:pt x="1143" y="400"/>
                </a:cubicBezTo>
                <a:cubicBezTo>
                  <a:pt x="1147" y="400"/>
                  <a:pt x="1150" y="397"/>
                  <a:pt x="1150" y="393"/>
                </a:cubicBezTo>
                <a:cubicBezTo>
                  <a:pt x="1150" y="390"/>
                  <a:pt x="1147" y="387"/>
                  <a:pt x="1143" y="387"/>
                </a:cubicBezTo>
                <a:close/>
                <a:moveTo>
                  <a:pt x="1164" y="387"/>
                </a:moveTo>
                <a:cubicBezTo>
                  <a:pt x="1160" y="387"/>
                  <a:pt x="1157" y="390"/>
                  <a:pt x="1157" y="393"/>
                </a:cubicBezTo>
                <a:cubicBezTo>
                  <a:pt x="1157" y="397"/>
                  <a:pt x="1160" y="400"/>
                  <a:pt x="1164" y="400"/>
                </a:cubicBezTo>
                <a:cubicBezTo>
                  <a:pt x="1169" y="400"/>
                  <a:pt x="1172" y="397"/>
                  <a:pt x="1172" y="393"/>
                </a:cubicBezTo>
                <a:cubicBezTo>
                  <a:pt x="1172" y="390"/>
                  <a:pt x="1169" y="387"/>
                  <a:pt x="1164" y="387"/>
                </a:cubicBezTo>
                <a:close/>
                <a:moveTo>
                  <a:pt x="1143" y="406"/>
                </a:moveTo>
                <a:cubicBezTo>
                  <a:pt x="1138" y="406"/>
                  <a:pt x="1135" y="409"/>
                  <a:pt x="1135" y="413"/>
                </a:cubicBezTo>
                <a:cubicBezTo>
                  <a:pt x="1135" y="416"/>
                  <a:pt x="1138" y="419"/>
                  <a:pt x="1143" y="419"/>
                </a:cubicBezTo>
                <a:cubicBezTo>
                  <a:pt x="1147" y="419"/>
                  <a:pt x="1150" y="416"/>
                  <a:pt x="1150" y="413"/>
                </a:cubicBezTo>
                <a:cubicBezTo>
                  <a:pt x="1150" y="409"/>
                  <a:pt x="1147" y="406"/>
                  <a:pt x="1143" y="406"/>
                </a:cubicBezTo>
                <a:close/>
                <a:moveTo>
                  <a:pt x="1164" y="406"/>
                </a:moveTo>
                <a:cubicBezTo>
                  <a:pt x="1160" y="406"/>
                  <a:pt x="1157" y="409"/>
                  <a:pt x="1157" y="413"/>
                </a:cubicBezTo>
                <a:cubicBezTo>
                  <a:pt x="1157" y="416"/>
                  <a:pt x="1160" y="419"/>
                  <a:pt x="1164" y="419"/>
                </a:cubicBezTo>
                <a:cubicBezTo>
                  <a:pt x="1169" y="419"/>
                  <a:pt x="1172" y="416"/>
                  <a:pt x="1172" y="413"/>
                </a:cubicBezTo>
                <a:cubicBezTo>
                  <a:pt x="1172" y="409"/>
                  <a:pt x="1169" y="406"/>
                  <a:pt x="1164" y="406"/>
                </a:cubicBezTo>
                <a:close/>
                <a:moveTo>
                  <a:pt x="1143" y="425"/>
                </a:moveTo>
                <a:cubicBezTo>
                  <a:pt x="1138" y="425"/>
                  <a:pt x="1135" y="428"/>
                  <a:pt x="1135" y="432"/>
                </a:cubicBezTo>
                <a:cubicBezTo>
                  <a:pt x="1135" y="435"/>
                  <a:pt x="1138" y="438"/>
                  <a:pt x="1143" y="438"/>
                </a:cubicBezTo>
                <a:cubicBezTo>
                  <a:pt x="1147" y="438"/>
                  <a:pt x="1150" y="435"/>
                  <a:pt x="1150" y="432"/>
                </a:cubicBezTo>
                <a:cubicBezTo>
                  <a:pt x="1150" y="428"/>
                  <a:pt x="1147" y="425"/>
                  <a:pt x="1143" y="425"/>
                </a:cubicBezTo>
                <a:close/>
                <a:moveTo>
                  <a:pt x="1208" y="290"/>
                </a:moveTo>
                <a:cubicBezTo>
                  <a:pt x="1204" y="290"/>
                  <a:pt x="1201" y="293"/>
                  <a:pt x="1201" y="296"/>
                </a:cubicBezTo>
                <a:cubicBezTo>
                  <a:pt x="1201" y="300"/>
                  <a:pt x="1204" y="303"/>
                  <a:pt x="1208" y="303"/>
                </a:cubicBezTo>
                <a:cubicBezTo>
                  <a:pt x="1213" y="303"/>
                  <a:pt x="1216" y="300"/>
                  <a:pt x="1216" y="296"/>
                </a:cubicBezTo>
                <a:cubicBezTo>
                  <a:pt x="1216" y="293"/>
                  <a:pt x="1213" y="290"/>
                  <a:pt x="1208" y="290"/>
                </a:cubicBezTo>
                <a:close/>
                <a:moveTo>
                  <a:pt x="1186" y="309"/>
                </a:moveTo>
                <a:cubicBezTo>
                  <a:pt x="1182" y="309"/>
                  <a:pt x="1179" y="312"/>
                  <a:pt x="1179" y="316"/>
                </a:cubicBezTo>
                <a:cubicBezTo>
                  <a:pt x="1179" y="320"/>
                  <a:pt x="1182" y="323"/>
                  <a:pt x="1186" y="323"/>
                </a:cubicBezTo>
                <a:cubicBezTo>
                  <a:pt x="1191" y="323"/>
                  <a:pt x="1194" y="320"/>
                  <a:pt x="1194" y="316"/>
                </a:cubicBezTo>
                <a:cubicBezTo>
                  <a:pt x="1194" y="312"/>
                  <a:pt x="1191" y="309"/>
                  <a:pt x="1186" y="309"/>
                </a:cubicBezTo>
                <a:close/>
                <a:moveTo>
                  <a:pt x="1208" y="309"/>
                </a:moveTo>
                <a:cubicBezTo>
                  <a:pt x="1204" y="309"/>
                  <a:pt x="1201" y="312"/>
                  <a:pt x="1201" y="316"/>
                </a:cubicBezTo>
                <a:cubicBezTo>
                  <a:pt x="1201" y="320"/>
                  <a:pt x="1204" y="323"/>
                  <a:pt x="1208" y="323"/>
                </a:cubicBezTo>
                <a:cubicBezTo>
                  <a:pt x="1213" y="323"/>
                  <a:pt x="1216" y="320"/>
                  <a:pt x="1216" y="316"/>
                </a:cubicBezTo>
                <a:cubicBezTo>
                  <a:pt x="1216" y="312"/>
                  <a:pt x="1213" y="309"/>
                  <a:pt x="1208" y="309"/>
                </a:cubicBezTo>
                <a:close/>
                <a:moveTo>
                  <a:pt x="1186" y="329"/>
                </a:moveTo>
                <a:cubicBezTo>
                  <a:pt x="1182" y="329"/>
                  <a:pt x="1179" y="332"/>
                  <a:pt x="1179" y="335"/>
                </a:cubicBezTo>
                <a:cubicBezTo>
                  <a:pt x="1179" y="339"/>
                  <a:pt x="1182" y="342"/>
                  <a:pt x="1186" y="342"/>
                </a:cubicBezTo>
                <a:cubicBezTo>
                  <a:pt x="1191" y="342"/>
                  <a:pt x="1194" y="339"/>
                  <a:pt x="1194" y="335"/>
                </a:cubicBezTo>
                <a:cubicBezTo>
                  <a:pt x="1194" y="332"/>
                  <a:pt x="1191" y="329"/>
                  <a:pt x="1186" y="329"/>
                </a:cubicBezTo>
                <a:close/>
                <a:moveTo>
                  <a:pt x="1208" y="329"/>
                </a:moveTo>
                <a:cubicBezTo>
                  <a:pt x="1204" y="329"/>
                  <a:pt x="1201" y="332"/>
                  <a:pt x="1201" y="335"/>
                </a:cubicBezTo>
                <a:cubicBezTo>
                  <a:pt x="1201" y="339"/>
                  <a:pt x="1204" y="342"/>
                  <a:pt x="1208" y="342"/>
                </a:cubicBezTo>
                <a:cubicBezTo>
                  <a:pt x="1213" y="342"/>
                  <a:pt x="1216" y="339"/>
                  <a:pt x="1216" y="335"/>
                </a:cubicBezTo>
                <a:cubicBezTo>
                  <a:pt x="1216" y="332"/>
                  <a:pt x="1213" y="329"/>
                  <a:pt x="1208" y="329"/>
                </a:cubicBezTo>
                <a:close/>
                <a:moveTo>
                  <a:pt x="1186" y="348"/>
                </a:moveTo>
                <a:cubicBezTo>
                  <a:pt x="1182" y="348"/>
                  <a:pt x="1179" y="351"/>
                  <a:pt x="1179" y="355"/>
                </a:cubicBezTo>
                <a:cubicBezTo>
                  <a:pt x="1179" y="359"/>
                  <a:pt x="1182" y="362"/>
                  <a:pt x="1186" y="362"/>
                </a:cubicBezTo>
                <a:cubicBezTo>
                  <a:pt x="1191" y="362"/>
                  <a:pt x="1194" y="359"/>
                  <a:pt x="1194" y="355"/>
                </a:cubicBezTo>
                <a:cubicBezTo>
                  <a:pt x="1194" y="351"/>
                  <a:pt x="1191" y="348"/>
                  <a:pt x="1186" y="348"/>
                </a:cubicBezTo>
                <a:close/>
                <a:moveTo>
                  <a:pt x="1208" y="348"/>
                </a:moveTo>
                <a:cubicBezTo>
                  <a:pt x="1204" y="348"/>
                  <a:pt x="1201" y="351"/>
                  <a:pt x="1201" y="355"/>
                </a:cubicBezTo>
                <a:cubicBezTo>
                  <a:pt x="1201" y="359"/>
                  <a:pt x="1204" y="362"/>
                  <a:pt x="1208" y="362"/>
                </a:cubicBezTo>
                <a:cubicBezTo>
                  <a:pt x="1213" y="362"/>
                  <a:pt x="1216" y="359"/>
                  <a:pt x="1216" y="355"/>
                </a:cubicBezTo>
                <a:cubicBezTo>
                  <a:pt x="1216" y="351"/>
                  <a:pt x="1213" y="348"/>
                  <a:pt x="1208" y="348"/>
                </a:cubicBezTo>
                <a:close/>
                <a:moveTo>
                  <a:pt x="1186" y="368"/>
                </a:moveTo>
                <a:cubicBezTo>
                  <a:pt x="1182" y="368"/>
                  <a:pt x="1179" y="371"/>
                  <a:pt x="1179" y="374"/>
                </a:cubicBezTo>
                <a:cubicBezTo>
                  <a:pt x="1179" y="378"/>
                  <a:pt x="1182" y="381"/>
                  <a:pt x="1186" y="381"/>
                </a:cubicBezTo>
                <a:cubicBezTo>
                  <a:pt x="1191" y="381"/>
                  <a:pt x="1194" y="378"/>
                  <a:pt x="1194" y="374"/>
                </a:cubicBezTo>
                <a:cubicBezTo>
                  <a:pt x="1194" y="371"/>
                  <a:pt x="1191" y="368"/>
                  <a:pt x="1186" y="368"/>
                </a:cubicBezTo>
                <a:close/>
                <a:moveTo>
                  <a:pt x="1208" y="368"/>
                </a:moveTo>
                <a:cubicBezTo>
                  <a:pt x="1204" y="368"/>
                  <a:pt x="1201" y="371"/>
                  <a:pt x="1201" y="374"/>
                </a:cubicBezTo>
                <a:cubicBezTo>
                  <a:pt x="1201" y="378"/>
                  <a:pt x="1204" y="381"/>
                  <a:pt x="1208" y="381"/>
                </a:cubicBezTo>
                <a:cubicBezTo>
                  <a:pt x="1213" y="381"/>
                  <a:pt x="1216" y="378"/>
                  <a:pt x="1216" y="374"/>
                </a:cubicBezTo>
                <a:cubicBezTo>
                  <a:pt x="1216" y="371"/>
                  <a:pt x="1213" y="368"/>
                  <a:pt x="1208" y="368"/>
                </a:cubicBezTo>
                <a:close/>
                <a:moveTo>
                  <a:pt x="1186" y="387"/>
                </a:moveTo>
                <a:cubicBezTo>
                  <a:pt x="1182" y="387"/>
                  <a:pt x="1179" y="390"/>
                  <a:pt x="1179" y="393"/>
                </a:cubicBezTo>
                <a:cubicBezTo>
                  <a:pt x="1179" y="397"/>
                  <a:pt x="1182" y="400"/>
                  <a:pt x="1186" y="400"/>
                </a:cubicBezTo>
                <a:cubicBezTo>
                  <a:pt x="1191" y="400"/>
                  <a:pt x="1194" y="397"/>
                  <a:pt x="1194" y="393"/>
                </a:cubicBezTo>
                <a:cubicBezTo>
                  <a:pt x="1194" y="390"/>
                  <a:pt x="1191" y="387"/>
                  <a:pt x="1186" y="387"/>
                </a:cubicBezTo>
                <a:close/>
                <a:moveTo>
                  <a:pt x="1208" y="387"/>
                </a:moveTo>
                <a:cubicBezTo>
                  <a:pt x="1204" y="387"/>
                  <a:pt x="1201" y="390"/>
                  <a:pt x="1201" y="393"/>
                </a:cubicBezTo>
                <a:cubicBezTo>
                  <a:pt x="1201" y="397"/>
                  <a:pt x="1204" y="400"/>
                  <a:pt x="1208" y="400"/>
                </a:cubicBezTo>
                <a:cubicBezTo>
                  <a:pt x="1213" y="400"/>
                  <a:pt x="1216" y="397"/>
                  <a:pt x="1216" y="393"/>
                </a:cubicBezTo>
                <a:cubicBezTo>
                  <a:pt x="1216" y="390"/>
                  <a:pt x="1213" y="387"/>
                  <a:pt x="1208" y="387"/>
                </a:cubicBezTo>
                <a:close/>
                <a:moveTo>
                  <a:pt x="1186" y="406"/>
                </a:moveTo>
                <a:cubicBezTo>
                  <a:pt x="1182" y="406"/>
                  <a:pt x="1179" y="409"/>
                  <a:pt x="1179" y="413"/>
                </a:cubicBezTo>
                <a:cubicBezTo>
                  <a:pt x="1179" y="416"/>
                  <a:pt x="1182" y="419"/>
                  <a:pt x="1186" y="419"/>
                </a:cubicBezTo>
                <a:cubicBezTo>
                  <a:pt x="1191" y="419"/>
                  <a:pt x="1194" y="416"/>
                  <a:pt x="1194" y="413"/>
                </a:cubicBezTo>
                <a:cubicBezTo>
                  <a:pt x="1194" y="409"/>
                  <a:pt x="1191" y="406"/>
                  <a:pt x="1186" y="406"/>
                </a:cubicBezTo>
                <a:close/>
                <a:moveTo>
                  <a:pt x="1208" y="406"/>
                </a:moveTo>
                <a:cubicBezTo>
                  <a:pt x="1204" y="406"/>
                  <a:pt x="1201" y="409"/>
                  <a:pt x="1201" y="413"/>
                </a:cubicBezTo>
                <a:cubicBezTo>
                  <a:pt x="1201" y="416"/>
                  <a:pt x="1204" y="419"/>
                  <a:pt x="1208" y="419"/>
                </a:cubicBezTo>
                <a:cubicBezTo>
                  <a:pt x="1213" y="419"/>
                  <a:pt x="1216" y="416"/>
                  <a:pt x="1216" y="413"/>
                </a:cubicBezTo>
                <a:cubicBezTo>
                  <a:pt x="1216" y="409"/>
                  <a:pt x="1213" y="406"/>
                  <a:pt x="1208" y="406"/>
                </a:cubicBezTo>
                <a:close/>
                <a:moveTo>
                  <a:pt x="1208" y="425"/>
                </a:moveTo>
                <a:cubicBezTo>
                  <a:pt x="1204" y="425"/>
                  <a:pt x="1201" y="428"/>
                  <a:pt x="1201" y="432"/>
                </a:cubicBezTo>
                <a:cubicBezTo>
                  <a:pt x="1201" y="435"/>
                  <a:pt x="1204" y="438"/>
                  <a:pt x="1208" y="438"/>
                </a:cubicBezTo>
                <a:cubicBezTo>
                  <a:pt x="1213" y="438"/>
                  <a:pt x="1216" y="435"/>
                  <a:pt x="1216" y="432"/>
                </a:cubicBezTo>
                <a:cubicBezTo>
                  <a:pt x="1216" y="428"/>
                  <a:pt x="1213" y="425"/>
                  <a:pt x="1208" y="425"/>
                </a:cubicBezTo>
                <a:close/>
                <a:moveTo>
                  <a:pt x="1075" y="446"/>
                </a:moveTo>
                <a:cubicBezTo>
                  <a:pt x="1071" y="446"/>
                  <a:pt x="1068" y="448"/>
                  <a:pt x="1068" y="452"/>
                </a:cubicBezTo>
                <a:cubicBezTo>
                  <a:pt x="1068" y="455"/>
                  <a:pt x="1071" y="458"/>
                  <a:pt x="1075" y="458"/>
                </a:cubicBezTo>
                <a:cubicBezTo>
                  <a:pt x="1080" y="458"/>
                  <a:pt x="1083" y="455"/>
                  <a:pt x="1083" y="452"/>
                </a:cubicBezTo>
                <a:cubicBezTo>
                  <a:pt x="1083" y="448"/>
                  <a:pt x="1080" y="446"/>
                  <a:pt x="1075" y="446"/>
                </a:cubicBezTo>
                <a:close/>
                <a:moveTo>
                  <a:pt x="1075" y="503"/>
                </a:moveTo>
                <a:cubicBezTo>
                  <a:pt x="1071" y="503"/>
                  <a:pt x="1068" y="506"/>
                  <a:pt x="1068" y="509"/>
                </a:cubicBezTo>
                <a:cubicBezTo>
                  <a:pt x="1068" y="513"/>
                  <a:pt x="1071" y="516"/>
                  <a:pt x="1075" y="516"/>
                </a:cubicBezTo>
                <a:cubicBezTo>
                  <a:pt x="1080" y="516"/>
                  <a:pt x="1083" y="513"/>
                  <a:pt x="1083" y="509"/>
                </a:cubicBezTo>
                <a:cubicBezTo>
                  <a:pt x="1083" y="506"/>
                  <a:pt x="1080" y="503"/>
                  <a:pt x="1075" y="503"/>
                </a:cubicBezTo>
                <a:close/>
                <a:moveTo>
                  <a:pt x="1075" y="522"/>
                </a:moveTo>
                <a:cubicBezTo>
                  <a:pt x="1071" y="522"/>
                  <a:pt x="1068" y="525"/>
                  <a:pt x="1068" y="529"/>
                </a:cubicBezTo>
                <a:cubicBezTo>
                  <a:pt x="1068" y="533"/>
                  <a:pt x="1071" y="536"/>
                  <a:pt x="1075" y="536"/>
                </a:cubicBezTo>
                <a:cubicBezTo>
                  <a:pt x="1080" y="536"/>
                  <a:pt x="1083" y="533"/>
                  <a:pt x="1083" y="529"/>
                </a:cubicBezTo>
                <a:cubicBezTo>
                  <a:pt x="1083" y="525"/>
                  <a:pt x="1080" y="522"/>
                  <a:pt x="1075" y="522"/>
                </a:cubicBezTo>
                <a:close/>
                <a:moveTo>
                  <a:pt x="1054" y="542"/>
                </a:moveTo>
                <a:cubicBezTo>
                  <a:pt x="1050" y="542"/>
                  <a:pt x="1046" y="545"/>
                  <a:pt x="1046" y="549"/>
                </a:cubicBezTo>
                <a:cubicBezTo>
                  <a:pt x="1046" y="552"/>
                  <a:pt x="1050" y="556"/>
                  <a:pt x="1054" y="556"/>
                </a:cubicBezTo>
                <a:cubicBezTo>
                  <a:pt x="1058" y="556"/>
                  <a:pt x="1061" y="552"/>
                  <a:pt x="1061" y="549"/>
                </a:cubicBezTo>
                <a:cubicBezTo>
                  <a:pt x="1061" y="545"/>
                  <a:pt x="1058" y="542"/>
                  <a:pt x="1054" y="542"/>
                </a:cubicBezTo>
                <a:close/>
                <a:moveTo>
                  <a:pt x="1075" y="542"/>
                </a:moveTo>
                <a:cubicBezTo>
                  <a:pt x="1071" y="542"/>
                  <a:pt x="1068" y="545"/>
                  <a:pt x="1068" y="549"/>
                </a:cubicBezTo>
                <a:cubicBezTo>
                  <a:pt x="1068" y="552"/>
                  <a:pt x="1071" y="556"/>
                  <a:pt x="1075" y="556"/>
                </a:cubicBezTo>
                <a:cubicBezTo>
                  <a:pt x="1080" y="556"/>
                  <a:pt x="1083" y="552"/>
                  <a:pt x="1083" y="549"/>
                </a:cubicBezTo>
                <a:cubicBezTo>
                  <a:pt x="1083" y="545"/>
                  <a:pt x="1080" y="542"/>
                  <a:pt x="1075" y="542"/>
                </a:cubicBezTo>
                <a:close/>
                <a:moveTo>
                  <a:pt x="1054" y="561"/>
                </a:moveTo>
                <a:cubicBezTo>
                  <a:pt x="1050" y="561"/>
                  <a:pt x="1046" y="564"/>
                  <a:pt x="1046" y="567"/>
                </a:cubicBezTo>
                <a:cubicBezTo>
                  <a:pt x="1046" y="571"/>
                  <a:pt x="1050" y="574"/>
                  <a:pt x="1054" y="574"/>
                </a:cubicBezTo>
                <a:cubicBezTo>
                  <a:pt x="1058" y="574"/>
                  <a:pt x="1061" y="571"/>
                  <a:pt x="1061" y="567"/>
                </a:cubicBezTo>
                <a:cubicBezTo>
                  <a:pt x="1061" y="564"/>
                  <a:pt x="1058" y="561"/>
                  <a:pt x="1054" y="561"/>
                </a:cubicBezTo>
                <a:close/>
                <a:moveTo>
                  <a:pt x="1075" y="561"/>
                </a:moveTo>
                <a:cubicBezTo>
                  <a:pt x="1071" y="561"/>
                  <a:pt x="1068" y="564"/>
                  <a:pt x="1068" y="567"/>
                </a:cubicBezTo>
                <a:cubicBezTo>
                  <a:pt x="1068" y="571"/>
                  <a:pt x="1071" y="574"/>
                  <a:pt x="1075" y="574"/>
                </a:cubicBezTo>
                <a:cubicBezTo>
                  <a:pt x="1080" y="574"/>
                  <a:pt x="1083" y="571"/>
                  <a:pt x="1083" y="567"/>
                </a:cubicBezTo>
                <a:cubicBezTo>
                  <a:pt x="1083" y="564"/>
                  <a:pt x="1080" y="561"/>
                  <a:pt x="1075" y="561"/>
                </a:cubicBezTo>
                <a:close/>
                <a:moveTo>
                  <a:pt x="1054" y="580"/>
                </a:moveTo>
                <a:cubicBezTo>
                  <a:pt x="1050" y="580"/>
                  <a:pt x="1046" y="583"/>
                  <a:pt x="1046" y="587"/>
                </a:cubicBezTo>
                <a:cubicBezTo>
                  <a:pt x="1046" y="590"/>
                  <a:pt x="1050" y="593"/>
                  <a:pt x="1054" y="593"/>
                </a:cubicBezTo>
                <a:cubicBezTo>
                  <a:pt x="1058" y="593"/>
                  <a:pt x="1061" y="590"/>
                  <a:pt x="1061" y="587"/>
                </a:cubicBezTo>
                <a:cubicBezTo>
                  <a:pt x="1061" y="583"/>
                  <a:pt x="1058" y="580"/>
                  <a:pt x="1054" y="580"/>
                </a:cubicBezTo>
                <a:close/>
                <a:moveTo>
                  <a:pt x="1075" y="580"/>
                </a:moveTo>
                <a:cubicBezTo>
                  <a:pt x="1071" y="580"/>
                  <a:pt x="1068" y="583"/>
                  <a:pt x="1068" y="587"/>
                </a:cubicBezTo>
                <a:cubicBezTo>
                  <a:pt x="1068" y="590"/>
                  <a:pt x="1071" y="593"/>
                  <a:pt x="1075" y="593"/>
                </a:cubicBezTo>
                <a:cubicBezTo>
                  <a:pt x="1080" y="593"/>
                  <a:pt x="1083" y="590"/>
                  <a:pt x="1083" y="587"/>
                </a:cubicBezTo>
                <a:cubicBezTo>
                  <a:pt x="1083" y="583"/>
                  <a:pt x="1080" y="580"/>
                  <a:pt x="1075" y="580"/>
                </a:cubicBezTo>
                <a:close/>
                <a:moveTo>
                  <a:pt x="1098" y="446"/>
                </a:moveTo>
                <a:cubicBezTo>
                  <a:pt x="1094" y="446"/>
                  <a:pt x="1090" y="448"/>
                  <a:pt x="1090" y="452"/>
                </a:cubicBezTo>
                <a:cubicBezTo>
                  <a:pt x="1090" y="455"/>
                  <a:pt x="1094" y="458"/>
                  <a:pt x="1098" y="458"/>
                </a:cubicBezTo>
                <a:cubicBezTo>
                  <a:pt x="1102" y="458"/>
                  <a:pt x="1105" y="455"/>
                  <a:pt x="1105" y="452"/>
                </a:cubicBezTo>
                <a:cubicBezTo>
                  <a:pt x="1105" y="448"/>
                  <a:pt x="1102" y="446"/>
                  <a:pt x="1098" y="446"/>
                </a:cubicBezTo>
                <a:close/>
                <a:moveTo>
                  <a:pt x="1120" y="446"/>
                </a:moveTo>
                <a:cubicBezTo>
                  <a:pt x="1116" y="446"/>
                  <a:pt x="1113" y="448"/>
                  <a:pt x="1113" y="452"/>
                </a:cubicBezTo>
                <a:cubicBezTo>
                  <a:pt x="1113" y="455"/>
                  <a:pt x="1116" y="458"/>
                  <a:pt x="1120" y="458"/>
                </a:cubicBezTo>
                <a:cubicBezTo>
                  <a:pt x="1125" y="458"/>
                  <a:pt x="1128" y="455"/>
                  <a:pt x="1128" y="452"/>
                </a:cubicBezTo>
                <a:cubicBezTo>
                  <a:pt x="1128" y="448"/>
                  <a:pt x="1125" y="446"/>
                  <a:pt x="1120" y="446"/>
                </a:cubicBezTo>
                <a:close/>
                <a:moveTo>
                  <a:pt x="1098" y="464"/>
                </a:moveTo>
                <a:cubicBezTo>
                  <a:pt x="1094" y="464"/>
                  <a:pt x="1090" y="467"/>
                  <a:pt x="1090" y="471"/>
                </a:cubicBezTo>
                <a:cubicBezTo>
                  <a:pt x="1090" y="475"/>
                  <a:pt x="1094" y="478"/>
                  <a:pt x="1098" y="478"/>
                </a:cubicBezTo>
                <a:cubicBezTo>
                  <a:pt x="1102" y="478"/>
                  <a:pt x="1105" y="475"/>
                  <a:pt x="1105" y="471"/>
                </a:cubicBezTo>
                <a:cubicBezTo>
                  <a:pt x="1105" y="467"/>
                  <a:pt x="1102" y="464"/>
                  <a:pt x="1098" y="464"/>
                </a:cubicBezTo>
                <a:close/>
                <a:moveTo>
                  <a:pt x="1098" y="484"/>
                </a:moveTo>
                <a:cubicBezTo>
                  <a:pt x="1094" y="484"/>
                  <a:pt x="1090" y="487"/>
                  <a:pt x="1090" y="490"/>
                </a:cubicBezTo>
                <a:cubicBezTo>
                  <a:pt x="1090" y="494"/>
                  <a:pt x="1094" y="497"/>
                  <a:pt x="1098" y="497"/>
                </a:cubicBezTo>
                <a:cubicBezTo>
                  <a:pt x="1102" y="497"/>
                  <a:pt x="1105" y="494"/>
                  <a:pt x="1105" y="490"/>
                </a:cubicBezTo>
                <a:cubicBezTo>
                  <a:pt x="1105" y="487"/>
                  <a:pt x="1102" y="484"/>
                  <a:pt x="1098" y="484"/>
                </a:cubicBezTo>
                <a:close/>
                <a:moveTo>
                  <a:pt x="1120" y="484"/>
                </a:moveTo>
                <a:cubicBezTo>
                  <a:pt x="1116" y="484"/>
                  <a:pt x="1113" y="487"/>
                  <a:pt x="1113" y="490"/>
                </a:cubicBezTo>
                <a:cubicBezTo>
                  <a:pt x="1113" y="494"/>
                  <a:pt x="1116" y="497"/>
                  <a:pt x="1120" y="497"/>
                </a:cubicBezTo>
                <a:cubicBezTo>
                  <a:pt x="1125" y="497"/>
                  <a:pt x="1128" y="494"/>
                  <a:pt x="1128" y="490"/>
                </a:cubicBezTo>
                <a:cubicBezTo>
                  <a:pt x="1128" y="487"/>
                  <a:pt x="1125" y="484"/>
                  <a:pt x="1120" y="484"/>
                </a:cubicBezTo>
                <a:close/>
                <a:moveTo>
                  <a:pt x="1098" y="503"/>
                </a:moveTo>
                <a:cubicBezTo>
                  <a:pt x="1094" y="503"/>
                  <a:pt x="1090" y="506"/>
                  <a:pt x="1090" y="509"/>
                </a:cubicBezTo>
                <a:cubicBezTo>
                  <a:pt x="1090" y="513"/>
                  <a:pt x="1094" y="516"/>
                  <a:pt x="1098" y="516"/>
                </a:cubicBezTo>
                <a:cubicBezTo>
                  <a:pt x="1102" y="516"/>
                  <a:pt x="1105" y="513"/>
                  <a:pt x="1105" y="509"/>
                </a:cubicBezTo>
                <a:cubicBezTo>
                  <a:pt x="1105" y="506"/>
                  <a:pt x="1102" y="503"/>
                  <a:pt x="1098" y="503"/>
                </a:cubicBezTo>
                <a:close/>
                <a:moveTo>
                  <a:pt x="1120" y="503"/>
                </a:moveTo>
                <a:cubicBezTo>
                  <a:pt x="1116" y="503"/>
                  <a:pt x="1113" y="506"/>
                  <a:pt x="1113" y="509"/>
                </a:cubicBezTo>
                <a:cubicBezTo>
                  <a:pt x="1113" y="513"/>
                  <a:pt x="1116" y="516"/>
                  <a:pt x="1120" y="516"/>
                </a:cubicBezTo>
                <a:cubicBezTo>
                  <a:pt x="1125" y="516"/>
                  <a:pt x="1128" y="513"/>
                  <a:pt x="1128" y="509"/>
                </a:cubicBezTo>
                <a:cubicBezTo>
                  <a:pt x="1128" y="506"/>
                  <a:pt x="1125" y="503"/>
                  <a:pt x="1120" y="503"/>
                </a:cubicBezTo>
                <a:close/>
                <a:moveTo>
                  <a:pt x="1098" y="522"/>
                </a:moveTo>
                <a:cubicBezTo>
                  <a:pt x="1094" y="522"/>
                  <a:pt x="1090" y="525"/>
                  <a:pt x="1090" y="529"/>
                </a:cubicBezTo>
                <a:cubicBezTo>
                  <a:pt x="1090" y="533"/>
                  <a:pt x="1094" y="536"/>
                  <a:pt x="1098" y="536"/>
                </a:cubicBezTo>
                <a:cubicBezTo>
                  <a:pt x="1102" y="536"/>
                  <a:pt x="1105" y="533"/>
                  <a:pt x="1105" y="529"/>
                </a:cubicBezTo>
                <a:cubicBezTo>
                  <a:pt x="1105" y="525"/>
                  <a:pt x="1102" y="522"/>
                  <a:pt x="1098" y="522"/>
                </a:cubicBezTo>
                <a:close/>
                <a:moveTo>
                  <a:pt x="1120" y="522"/>
                </a:moveTo>
                <a:cubicBezTo>
                  <a:pt x="1116" y="522"/>
                  <a:pt x="1113" y="525"/>
                  <a:pt x="1113" y="529"/>
                </a:cubicBezTo>
                <a:cubicBezTo>
                  <a:pt x="1113" y="533"/>
                  <a:pt x="1116" y="536"/>
                  <a:pt x="1120" y="536"/>
                </a:cubicBezTo>
                <a:cubicBezTo>
                  <a:pt x="1125" y="536"/>
                  <a:pt x="1128" y="533"/>
                  <a:pt x="1128" y="529"/>
                </a:cubicBezTo>
                <a:cubicBezTo>
                  <a:pt x="1128" y="525"/>
                  <a:pt x="1125" y="522"/>
                  <a:pt x="1120" y="522"/>
                </a:cubicBezTo>
                <a:close/>
                <a:moveTo>
                  <a:pt x="1098" y="542"/>
                </a:moveTo>
                <a:cubicBezTo>
                  <a:pt x="1094" y="542"/>
                  <a:pt x="1090" y="545"/>
                  <a:pt x="1090" y="549"/>
                </a:cubicBezTo>
                <a:cubicBezTo>
                  <a:pt x="1090" y="552"/>
                  <a:pt x="1094" y="556"/>
                  <a:pt x="1098" y="556"/>
                </a:cubicBezTo>
                <a:cubicBezTo>
                  <a:pt x="1102" y="556"/>
                  <a:pt x="1105" y="552"/>
                  <a:pt x="1105" y="549"/>
                </a:cubicBezTo>
                <a:cubicBezTo>
                  <a:pt x="1105" y="545"/>
                  <a:pt x="1102" y="542"/>
                  <a:pt x="1098" y="542"/>
                </a:cubicBezTo>
                <a:close/>
                <a:moveTo>
                  <a:pt x="1120" y="542"/>
                </a:moveTo>
                <a:cubicBezTo>
                  <a:pt x="1116" y="542"/>
                  <a:pt x="1113" y="545"/>
                  <a:pt x="1113" y="549"/>
                </a:cubicBezTo>
                <a:cubicBezTo>
                  <a:pt x="1113" y="552"/>
                  <a:pt x="1116" y="556"/>
                  <a:pt x="1120" y="556"/>
                </a:cubicBezTo>
                <a:cubicBezTo>
                  <a:pt x="1125" y="556"/>
                  <a:pt x="1128" y="552"/>
                  <a:pt x="1128" y="549"/>
                </a:cubicBezTo>
                <a:cubicBezTo>
                  <a:pt x="1128" y="545"/>
                  <a:pt x="1125" y="542"/>
                  <a:pt x="1120" y="542"/>
                </a:cubicBezTo>
                <a:close/>
                <a:moveTo>
                  <a:pt x="1098" y="561"/>
                </a:moveTo>
                <a:cubicBezTo>
                  <a:pt x="1094" y="561"/>
                  <a:pt x="1090" y="564"/>
                  <a:pt x="1090" y="567"/>
                </a:cubicBezTo>
                <a:cubicBezTo>
                  <a:pt x="1090" y="571"/>
                  <a:pt x="1094" y="574"/>
                  <a:pt x="1098" y="574"/>
                </a:cubicBezTo>
                <a:cubicBezTo>
                  <a:pt x="1102" y="574"/>
                  <a:pt x="1105" y="571"/>
                  <a:pt x="1105" y="567"/>
                </a:cubicBezTo>
                <a:cubicBezTo>
                  <a:pt x="1105" y="564"/>
                  <a:pt x="1102" y="561"/>
                  <a:pt x="1098" y="561"/>
                </a:cubicBezTo>
                <a:close/>
                <a:moveTo>
                  <a:pt x="1120" y="561"/>
                </a:moveTo>
                <a:cubicBezTo>
                  <a:pt x="1116" y="561"/>
                  <a:pt x="1113" y="564"/>
                  <a:pt x="1113" y="567"/>
                </a:cubicBezTo>
                <a:cubicBezTo>
                  <a:pt x="1113" y="571"/>
                  <a:pt x="1116" y="574"/>
                  <a:pt x="1120" y="574"/>
                </a:cubicBezTo>
                <a:cubicBezTo>
                  <a:pt x="1125" y="574"/>
                  <a:pt x="1128" y="571"/>
                  <a:pt x="1128" y="567"/>
                </a:cubicBezTo>
                <a:cubicBezTo>
                  <a:pt x="1128" y="564"/>
                  <a:pt x="1125" y="561"/>
                  <a:pt x="1120" y="561"/>
                </a:cubicBezTo>
                <a:close/>
                <a:moveTo>
                  <a:pt x="1098" y="580"/>
                </a:moveTo>
                <a:cubicBezTo>
                  <a:pt x="1094" y="580"/>
                  <a:pt x="1090" y="583"/>
                  <a:pt x="1090" y="587"/>
                </a:cubicBezTo>
                <a:cubicBezTo>
                  <a:pt x="1090" y="590"/>
                  <a:pt x="1094" y="593"/>
                  <a:pt x="1098" y="593"/>
                </a:cubicBezTo>
                <a:cubicBezTo>
                  <a:pt x="1102" y="593"/>
                  <a:pt x="1105" y="590"/>
                  <a:pt x="1105" y="587"/>
                </a:cubicBezTo>
                <a:cubicBezTo>
                  <a:pt x="1105" y="583"/>
                  <a:pt x="1102" y="580"/>
                  <a:pt x="1098" y="580"/>
                </a:cubicBezTo>
                <a:close/>
                <a:moveTo>
                  <a:pt x="1120" y="580"/>
                </a:moveTo>
                <a:cubicBezTo>
                  <a:pt x="1116" y="580"/>
                  <a:pt x="1113" y="583"/>
                  <a:pt x="1113" y="587"/>
                </a:cubicBezTo>
                <a:cubicBezTo>
                  <a:pt x="1113" y="590"/>
                  <a:pt x="1116" y="593"/>
                  <a:pt x="1120" y="593"/>
                </a:cubicBezTo>
                <a:cubicBezTo>
                  <a:pt x="1125" y="593"/>
                  <a:pt x="1128" y="590"/>
                  <a:pt x="1128" y="587"/>
                </a:cubicBezTo>
                <a:cubicBezTo>
                  <a:pt x="1128" y="583"/>
                  <a:pt x="1125" y="580"/>
                  <a:pt x="1120" y="580"/>
                </a:cubicBezTo>
                <a:close/>
                <a:moveTo>
                  <a:pt x="1143" y="484"/>
                </a:moveTo>
                <a:cubicBezTo>
                  <a:pt x="1138" y="484"/>
                  <a:pt x="1135" y="487"/>
                  <a:pt x="1135" y="490"/>
                </a:cubicBezTo>
                <a:cubicBezTo>
                  <a:pt x="1135" y="494"/>
                  <a:pt x="1138" y="497"/>
                  <a:pt x="1143" y="497"/>
                </a:cubicBezTo>
                <a:cubicBezTo>
                  <a:pt x="1147" y="497"/>
                  <a:pt x="1150" y="494"/>
                  <a:pt x="1150" y="490"/>
                </a:cubicBezTo>
                <a:cubicBezTo>
                  <a:pt x="1150" y="487"/>
                  <a:pt x="1147" y="484"/>
                  <a:pt x="1143" y="484"/>
                </a:cubicBezTo>
                <a:close/>
                <a:moveTo>
                  <a:pt x="1164" y="484"/>
                </a:moveTo>
                <a:cubicBezTo>
                  <a:pt x="1160" y="484"/>
                  <a:pt x="1157" y="487"/>
                  <a:pt x="1157" y="490"/>
                </a:cubicBezTo>
                <a:cubicBezTo>
                  <a:pt x="1157" y="494"/>
                  <a:pt x="1160" y="497"/>
                  <a:pt x="1164" y="497"/>
                </a:cubicBezTo>
                <a:cubicBezTo>
                  <a:pt x="1169" y="497"/>
                  <a:pt x="1172" y="494"/>
                  <a:pt x="1172" y="490"/>
                </a:cubicBezTo>
                <a:cubicBezTo>
                  <a:pt x="1172" y="487"/>
                  <a:pt x="1169" y="484"/>
                  <a:pt x="1164" y="484"/>
                </a:cubicBezTo>
                <a:close/>
                <a:moveTo>
                  <a:pt x="1143" y="503"/>
                </a:moveTo>
                <a:cubicBezTo>
                  <a:pt x="1138" y="503"/>
                  <a:pt x="1135" y="506"/>
                  <a:pt x="1135" y="509"/>
                </a:cubicBezTo>
                <a:cubicBezTo>
                  <a:pt x="1135" y="513"/>
                  <a:pt x="1138" y="516"/>
                  <a:pt x="1143" y="516"/>
                </a:cubicBezTo>
                <a:cubicBezTo>
                  <a:pt x="1147" y="516"/>
                  <a:pt x="1150" y="513"/>
                  <a:pt x="1150" y="509"/>
                </a:cubicBezTo>
                <a:cubicBezTo>
                  <a:pt x="1150" y="506"/>
                  <a:pt x="1147" y="503"/>
                  <a:pt x="1143" y="503"/>
                </a:cubicBezTo>
                <a:close/>
                <a:moveTo>
                  <a:pt x="1164" y="503"/>
                </a:moveTo>
                <a:cubicBezTo>
                  <a:pt x="1160" y="503"/>
                  <a:pt x="1157" y="506"/>
                  <a:pt x="1157" y="509"/>
                </a:cubicBezTo>
                <a:cubicBezTo>
                  <a:pt x="1157" y="513"/>
                  <a:pt x="1160" y="516"/>
                  <a:pt x="1164" y="516"/>
                </a:cubicBezTo>
                <a:cubicBezTo>
                  <a:pt x="1169" y="516"/>
                  <a:pt x="1172" y="513"/>
                  <a:pt x="1172" y="509"/>
                </a:cubicBezTo>
                <a:cubicBezTo>
                  <a:pt x="1172" y="506"/>
                  <a:pt x="1169" y="503"/>
                  <a:pt x="1164" y="503"/>
                </a:cubicBezTo>
                <a:close/>
                <a:moveTo>
                  <a:pt x="1143" y="522"/>
                </a:moveTo>
                <a:cubicBezTo>
                  <a:pt x="1138" y="522"/>
                  <a:pt x="1135" y="525"/>
                  <a:pt x="1135" y="529"/>
                </a:cubicBezTo>
                <a:cubicBezTo>
                  <a:pt x="1135" y="533"/>
                  <a:pt x="1138" y="536"/>
                  <a:pt x="1143" y="536"/>
                </a:cubicBezTo>
                <a:cubicBezTo>
                  <a:pt x="1147" y="536"/>
                  <a:pt x="1150" y="533"/>
                  <a:pt x="1150" y="529"/>
                </a:cubicBezTo>
                <a:cubicBezTo>
                  <a:pt x="1150" y="525"/>
                  <a:pt x="1147" y="522"/>
                  <a:pt x="1143" y="522"/>
                </a:cubicBezTo>
                <a:close/>
                <a:moveTo>
                  <a:pt x="1164" y="522"/>
                </a:moveTo>
                <a:cubicBezTo>
                  <a:pt x="1160" y="522"/>
                  <a:pt x="1157" y="525"/>
                  <a:pt x="1157" y="529"/>
                </a:cubicBezTo>
                <a:cubicBezTo>
                  <a:pt x="1157" y="533"/>
                  <a:pt x="1160" y="536"/>
                  <a:pt x="1164" y="536"/>
                </a:cubicBezTo>
                <a:cubicBezTo>
                  <a:pt x="1169" y="536"/>
                  <a:pt x="1172" y="533"/>
                  <a:pt x="1172" y="529"/>
                </a:cubicBezTo>
                <a:cubicBezTo>
                  <a:pt x="1172" y="525"/>
                  <a:pt x="1169" y="522"/>
                  <a:pt x="1164" y="522"/>
                </a:cubicBezTo>
                <a:close/>
                <a:moveTo>
                  <a:pt x="1143" y="542"/>
                </a:moveTo>
                <a:cubicBezTo>
                  <a:pt x="1138" y="542"/>
                  <a:pt x="1135" y="545"/>
                  <a:pt x="1135" y="549"/>
                </a:cubicBezTo>
                <a:cubicBezTo>
                  <a:pt x="1135" y="552"/>
                  <a:pt x="1138" y="556"/>
                  <a:pt x="1143" y="556"/>
                </a:cubicBezTo>
                <a:cubicBezTo>
                  <a:pt x="1147" y="556"/>
                  <a:pt x="1150" y="552"/>
                  <a:pt x="1150" y="549"/>
                </a:cubicBezTo>
                <a:cubicBezTo>
                  <a:pt x="1150" y="545"/>
                  <a:pt x="1147" y="542"/>
                  <a:pt x="1143" y="542"/>
                </a:cubicBezTo>
                <a:close/>
                <a:moveTo>
                  <a:pt x="1164" y="542"/>
                </a:moveTo>
                <a:cubicBezTo>
                  <a:pt x="1160" y="542"/>
                  <a:pt x="1157" y="545"/>
                  <a:pt x="1157" y="549"/>
                </a:cubicBezTo>
                <a:cubicBezTo>
                  <a:pt x="1157" y="552"/>
                  <a:pt x="1160" y="556"/>
                  <a:pt x="1164" y="556"/>
                </a:cubicBezTo>
                <a:cubicBezTo>
                  <a:pt x="1169" y="556"/>
                  <a:pt x="1172" y="552"/>
                  <a:pt x="1172" y="549"/>
                </a:cubicBezTo>
                <a:cubicBezTo>
                  <a:pt x="1172" y="545"/>
                  <a:pt x="1169" y="542"/>
                  <a:pt x="1164" y="542"/>
                </a:cubicBezTo>
                <a:close/>
                <a:moveTo>
                  <a:pt x="1143" y="561"/>
                </a:moveTo>
                <a:cubicBezTo>
                  <a:pt x="1138" y="561"/>
                  <a:pt x="1135" y="564"/>
                  <a:pt x="1135" y="567"/>
                </a:cubicBezTo>
                <a:cubicBezTo>
                  <a:pt x="1135" y="571"/>
                  <a:pt x="1138" y="574"/>
                  <a:pt x="1143" y="574"/>
                </a:cubicBezTo>
                <a:cubicBezTo>
                  <a:pt x="1147" y="574"/>
                  <a:pt x="1150" y="571"/>
                  <a:pt x="1150" y="567"/>
                </a:cubicBezTo>
                <a:cubicBezTo>
                  <a:pt x="1150" y="564"/>
                  <a:pt x="1147" y="561"/>
                  <a:pt x="1143" y="561"/>
                </a:cubicBezTo>
                <a:close/>
                <a:moveTo>
                  <a:pt x="1164" y="561"/>
                </a:moveTo>
                <a:cubicBezTo>
                  <a:pt x="1160" y="561"/>
                  <a:pt x="1157" y="564"/>
                  <a:pt x="1157" y="567"/>
                </a:cubicBezTo>
                <a:cubicBezTo>
                  <a:pt x="1157" y="571"/>
                  <a:pt x="1160" y="574"/>
                  <a:pt x="1164" y="574"/>
                </a:cubicBezTo>
                <a:cubicBezTo>
                  <a:pt x="1169" y="574"/>
                  <a:pt x="1172" y="571"/>
                  <a:pt x="1172" y="567"/>
                </a:cubicBezTo>
                <a:cubicBezTo>
                  <a:pt x="1172" y="564"/>
                  <a:pt x="1169" y="561"/>
                  <a:pt x="1164" y="561"/>
                </a:cubicBezTo>
                <a:close/>
                <a:moveTo>
                  <a:pt x="1143" y="580"/>
                </a:moveTo>
                <a:cubicBezTo>
                  <a:pt x="1138" y="580"/>
                  <a:pt x="1135" y="583"/>
                  <a:pt x="1135" y="587"/>
                </a:cubicBezTo>
                <a:cubicBezTo>
                  <a:pt x="1135" y="590"/>
                  <a:pt x="1138" y="593"/>
                  <a:pt x="1143" y="593"/>
                </a:cubicBezTo>
                <a:cubicBezTo>
                  <a:pt x="1147" y="593"/>
                  <a:pt x="1150" y="590"/>
                  <a:pt x="1150" y="587"/>
                </a:cubicBezTo>
                <a:cubicBezTo>
                  <a:pt x="1150" y="583"/>
                  <a:pt x="1147" y="580"/>
                  <a:pt x="1143" y="580"/>
                </a:cubicBezTo>
                <a:close/>
                <a:moveTo>
                  <a:pt x="1164" y="580"/>
                </a:moveTo>
                <a:cubicBezTo>
                  <a:pt x="1160" y="580"/>
                  <a:pt x="1157" y="583"/>
                  <a:pt x="1157" y="587"/>
                </a:cubicBezTo>
                <a:cubicBezTo>
                  <a:pt x="1157" y="590"/>
                  <a:pt x="1160" y="593"/>
                  <a:pt x="1164" y="593"/>
                </a:cubicBezTo>
                <a:cubicBezTo>
                  <a:pt x="1169" y="593"/>
                  <a:pt x="1172" y="590"/>
                  <a:pt x="1172" y="587"/>
                </a:cubicBezTo>
                <a:cubicBezTo>
                  <a:pt x="1172" y="583"/>
                  <a:pt x="1169" y="580"/>
                  <a:pt x="1164" y="580"/>
                </a:cubicBezTo>
                <a:close/>
                <a:moveTo>
                  <a:pt x="1186" y="484"/>
                </a:moveTo>
                <a:cubicBezTo>
                  <a:pt x="1182" y="484"/>
                  <a:pt x="1179" y="487"/>
                  <a:pt x="1179" y="490"/>
                </a:cubicBezTo>
                <a:cubicBezTo>
                  <a:pt x="1179" y="494"/>
                  <a:pt x="1182" y="497"/>
                  <a:pt x="1186" y="497"/>
                </a:cubicBezTo>
                <a:cubicBezTo>
                  <a:pt x="1191" y="497"/>
                  <a:pt x="1194" y="494"/>
                  <a:pt x="1194" y="490"/>
                </a:cubicBezTo>
                <a:cubicBezTo>
                  <a:pt x="1194" y="487"/>
                  <a:pt x="1191" y="484"/>
                  <a:pt x="1186" y="484"/>
                </a:cubicBezTo>
                <a:close/>
                <a:moveTo>
                  <a:pt x="1186" y="503"/>
                </a:moveTo>
                <a:cubicBezTo>
                  <a:pt x="1182" y="503"/>
                  <a:pt x="1179" y="506"/>
                  <a:pt x="1179" y="509"/>
                </a:cubicBezTo>
                <a:cubicBezTo>
                  <a:pt x="1179" y="513"/>
                  <a:pt x="1182" y="516"/>
                  <a:pt x="1186" y="516"/>
                </a:cubicBezTo>
                <a:cubicBezTo>
                  <a:pt x="1191" y="516"/>
                  <a:pt x="1194" y="513"/>
                  <a:pt x="1194" y="509"/>
                </a:cubicBezTo>
                <a:cubicBezTo>
                  <a:pt x="1194" y="506"/>
                  <a:pt x="1191" y="503"/>
                  <a:pt x="1186" y="503"/>
                </a:cubicBezTo>
                <a:close/>
                <a:moveTo>
                  <a:pt x="1208" y="503"/>
                </a:moveTo>
                <a:cubicBezTo>
                  <a:pt x="1204" y="503"/>
                  <a:pt x="1201" y="506"/>
                  <a:pt x="1201" y="509"/>
                </a:cubicBezTo>
                <a:cubicBezTo>
                  <a:pt x="1201" y="513"/>
                  <a:pt x="1204" y="516"/>
                  <a:pt x="1208" y="516"/>
                </a:cubicBezTo>
                <a:cubicBezTo>
                  <a:pt x="1213" y="516"/>
                  <a:pt x="1216" y="513"/>
                  <a:pt x="1216" y="509"/>
                </a:cubicBezTo>
                <a:cubicBezTo>
                  <a:pt x="1216" y="506"/>
                  <a:pt x="1213" y="503"/>
                  <a:pt x="1208" y="503"/>
                </a:cubicBezTo>
                <a:close/>
                <a:moveTo>
                  <a:pt x="1186" y="522"/>
                </a:moveTo>
                <a:cubicBezTo>
                  <a:pt x="1182" y="522"/>
                  <a:pt x="1179" y="525"/>
                  <a:pt x="1179" y="529"/>
                </a:cubicBezTo>
                <a:cubicBezTo>
                  <a:pt x="1179" y="533"/>
                  <a:pt x="1182" y="536"/>
                  <a:pt x="1186" y="536"/>
                </a:cubicBezTo>
                <a:cubicBezTo>
                  <a:pt x="1191" y="536"/>
                  <a:pt x="1194" y="533"/>
                  <a:pt x="1194" y="529"/>
                </a:cubicBezTo>
                <a:cubicBezTo>
                  <a:pt x="1194" y="525"/>
                  <a:pt x="1191" y="522"/>
                  <a:pt x="1186" y="522"/>
                </a:cubicBezTo>
                <a:close/>
                <a:moveTo>
                  <a:pt x="1208" y="522"/>
                </a:moveTo>
                <a:cubicBezTo>
                  <a:pt x="1204" y="522"/>
                  <a:pt x="1201" y="525"/>
                  <a:pt x="1201" y="529"/>
                </a:cubicBezTo>
                <a:cubicBezTo>
                  <a:pt x="1201" y="533"/>
                  <a:pt x="1204" y="536"/>
                  <a:pt x="1208" y="536"/>
                </a:cubicBezTo>
                <a:cubicBezTo>
                  <a:pt x="1213" y="536"/>
                  <a:pt x="1216" y="533"/>
                  <a:pt x="1216" y="529"/>
                </a:cubicBezTo>
                <a:cubicBezTo>
                  <a:pt x="1216" y="525"/>
                  <a:pt x="1213" y="522"/>
                  <a:pt x="1208" y="522"/>
                </a:cubicBezTo>
                <a:close/>
                <a:moveTo>
                  <a:pt x="1186" y="542"/>
                </a:moveTo>
                <a:cubicBezTo>
                  <a:pt x="1182" y="542"/>
                  <a:pt x="1179" y="545"/>
                  <a:pt x="1179" y="549"/>
                </a:cubicBezTo>
                <a:cubicBezTo>
                  <a:pt x="1179" y="552"/>
                  <a:pt x="1182" y="556"/>
                  <a:pt x="1186" y="556"/>
                </a:cubicBezTo>
                <a:cubicBezTo>
                  <a:pt x="1191" y="556"/>
                  <a:pt x="1194" y="552"/>
                  <a:pt x="1194" y="549"/>
                </a:cubicBezTo>
                <a:cubicBezTo>
                  <a:pt x="1194" y="545"/>
                  <a:pt x="1191" y="542"/>
                  <a:pt x="1186" y="542"/>
                </a:cubicBezTo>
                <a:close/>
                <a:moveTo>
                  <a:pt x="1208" y="542"/>
                </a:moveTo>
                <a:cubicBezTo>
                  <a:pt x="1204" y="542"/>
                  <a:pt x="1201" y="545"/>
                  <a:pt x="1201" y="549"/>
                </a:cubicBezTo>
                <a:cubicBezTo>
                  <a:pt x="1201" y="552"/>
                  <a:pt x="1204" y="556"/>
                  <a:pt x="1208" y="556"/>
                </a:cubicBezTo>
                <a:cubicBezTo>
                  <a:pt x="1213" y="556"/>
                  <a:pt x="1216" y="552"/>
                  <a:pt x="1216" y="549"/>
                </a:cubicBezTo>
                <a:cubicBezTo>
                  <a:pt x="1216" y="545"/>
                  <a:pt x="1213" y="542"/>
                  <a:pt x="1208" y="542"/>
                </a:cubicBezTo>
                <a:close/>
                <a:moveTo>
                  <a:pt x="1186" y="561"/>
                </a:moveTo>
                <a:cubicBezTo>
                  <a:pt x="1182" y="561"/>
                  <a:pt x="1179" y="564"/>
                  <a:pt x="1179" y="567"/>
                </a:cubicBezTo>
                <a:cubicBezTo>
                  <a:pt x="1179" y="571"/>
                  <a:pt x="1182" y="574"/>
                  <a:pt x="1186" y="574"/>
                </a:cubicBezTo>
                <a:cubicBezTo>
                  <a:pt x="1191" y="574"/>
                  <a:pt x="1194" y="571"/>
                  <a:pt x="1194" y="567"/>
                </a:cubicBezTo>
                <a:cubicBezTo>
                  <a:pt x="1194" y="564"/>
                  <a:pt x="1191" y="561"/>
                  <a:pt x="1186" y="561"/>
                </a:cubicBezTo>
                <a:close/>
                <a:moveTo>
                  <a:pt x="1208" y="561"/>
                </a:moveTo>
                <a:cubicBezTo>
                  <a:pt x="1204" y="561"/>
                  <a:pt x="1201" y="564"/>
                  <a:pt x="1201" y="567"/>
                </a:cubicBezTo>
                <a:cubicBezTo>
                  <a:pt x="1201" y="571"/>
                  <a:pt x="1204" y="574"/>
                  <a:pt x="1208" y="574"/>
                </a:cubicBezTo>
                <a:cubicBezTo>
                  <a:pt x="1213" y="574"/>
                  <a:pt x="1216" y="571"/>
                  <a:pt x="1216" y="567"/>
                </a:cubicBezTo>
                <a:cubicBezTo>
                  <a:pt x="1216" y="564"/>
                  <a:pt x="1213" y="561"/>
                  <a:pt x="1208" y="561"/>
                </a:cubicBezTo>
                <a:close/>
                <a:moveTo>
                  <a:pt x="1186" y="580"/>
                </a:moveTo>
                <a:cubicBezTo>
                  <a:pt x="1182" y="580"/>
                  <a:pt x="1179" y="583"/>
                  <a:pt x="1179" y="587"/>
                </a:cubicBezTo>
                <a:cubicBezTo>
                  <a:pt x="1179" y="590"/>
                  <a:pt x="1182" y="593"/>
                  <a:pt x="1186" y="593"/>
                </a:cubicBezTo>
                <a:cubicBezTo>
                  <a:pt x="1191" y="593"/>
                  <a:pt x="1194" y="590"/>
                  <a:pt x="1194" y="587"/>
                </a:cubicBezTo>
                <a:cubicBezTo>
                  <a:pt x="1194" y="583"/>
                  <a:pt x="1191" y="580"/>
                  <a:pt x="1186" y="580"/>
                </a:cubicBezTo>
                <a:close/>
                <a:moveTo>
                  <a:pt x="1208" y="580"/>
                </a:moveTo>
                <a:cubicBezTo>
                  <a:pt x="1204" y="580"/>
                  <a:pt x="1201" y="583"/>
                  <a:pt x="1201" y="587"/>
                </a:cubicBezTo>
                <a:cubicBezTo>
                  <a:pt x="1201" y="590"/>
                  <a:pt x="1204" y="593"/>
                  <a:pt x="1208" y="593"/>
                </a:cubicBezTo>
                <a:cubicBezTo>
                  <a:pt x="1213" y="593"/>
                  <a:pt x="1216" y="590"/>
                  <a:pt x="1216" y="587"/>
                </a:cubicBezTo>
                <a:cubicBezTo>
                  <a:pt x="1216" y="583"/>
                  <a:pt x="1213" y="580"/>
                  <a:pt x="1208" y="580"/>
                </a:cubicBezTo>
                <a:close/>
                <a:moveTo>
                  <a:pt x="1255" y="175"/>
                </a:moveTo>
                <a:cubicBezTo>
                  <a:pt x="1251" y="175"/>
                  <a:pt x="1247" y="178"/>
                  <a:pt x="1247" y="182"/>
                </a:cubicBezTo>
                <a:cubicBezTo>
                  <a:pt x="1247" y="185"/>
                  <a:pt x="1251" y="188"/>
                  <a:pt x="1255" y="188"/>
                </a:cubicBezTo>
                <a:cubicBezTo>
                  <a:pt x="1259" y="188"/>
                  <a:pt x="1263" y="185"/>
                  <a:pt x="1263" y="182"/>
                </a:cubicBezTo>
                <a:cubicBezTo>
                  <a:pt x="1263" y="178"/>
                  <a:pt x="1259" y="175"/>
                  <a:pt x="1255" y="175"/>
                </a:cubicBezTo>
                <a:close/>
                <a:moveTo>
                  <a:pt x="1233" y="194"/>
                </a:moveTo>
                <a:cubicBezTo>
                  <a:pt x="1229" y="194"/>
                  <a:pt x="1226" y="197"/>
                  <a:pt x="1226" y="201"/>
                </a:cubicBezTo>
                <a:cubicBezTo>
                  <a:pt x="1226" y="205"/>
                  <a:pt x="1229" y="208"/>
                  <a:pt x="1233" y="208"/>
                </a:cubicBezTo>
                <a:cubicBezTo>
                  <a:pt x="1237" y="208"/>
                  <a:pt x="1240" y="205"/>
                  <a:pt x="1240" y="201"/>
                </a:cubicBezTo>
                <a:cubicBezTo>
                  <a:pt x="1240" y="197"/>
                  <a:pt x="1237" y="194"/>
                  <a:pt x="1233" y="194"/>
                </a:cubicBezTo>
                <a:close/>
                <a:moveTo>
                  <a:pt x="1255" y="194"/>
                </a:moveTo>
                <a:cubicBezTo>
                  <a:pt x="1251" y="194"/>
                  <a:pt x="1247" y="197"/>
                  <a:pt x="1247" y="201"/>
                </a:cubicBezTo>
                <a:cubicBezTo>
                  <a:pt x="1247" y="205"/>
                  <a:pt x="1251" y="208"/>
                  <a:pt x="1255" y="208"/>
                </a:cubicBezTo>
                <a:cubicBezTo>
                  <a:pt x="1259" y="208"/>
                  <a:pt x="1263" y="205"/>
                  <a:pt x="1263" y="201"/>
                </a:cubicBezTo>
                <a:cubicBezTo>
                  <a:pt x="1263" y="197"/>
                  <a:pt x="1259" y="194"/>
                  <a:pt x="1255" y="194"/>
                </a:cubicBezTo>
                <a:close/>
                <a:moveTo>
                  <a:pt x="1233" y="214"/>
                </a:moveTo>
                <a:cubicBezTo>
                  <a:pt x="1229" y="214"/>
                  <a:pt x="1226" y="217"/>
                  <a:pt x="1226" y="220"/>
                </a:cubicBezTo>
                <a:cubicBezTo>
                  <a:pt x="1226" y="224"/>
                  <a:pt x="1229" y="227"/>
                  <a:pt x="1233" y="227"/>
                </a:cubicBezTo>
                <a:cubicBezTo>
                  <a:pt x="1237" y="227"/>
                  <a:pt x="1240" y="224"/>
                  <a:pt x="1240" y="220"/>
                </a:cubicBezTo>
                <a:cubicBezTo>
                  <a:pt x="1240" y="217"/>
                  <a:pt x="1237" y="214"/>
                  <a:pt x="1233" y="214"/>
                </a:cubicBezTo>
                <a:close/>
                <a:moveTo>
                  <a:pt x="1255" y="214"/>
                </a:moveTo>
                <a:cubicBezTo>
                  <a:pt x="1251" y="214"/>
                  <a:pt x="1247" y="217"/>
                  <a:pt x="1247" y="220"/>
                </a:cubicBezTo>
                <a:cubicBezTo>
                  <a:pt x="1247" y="224"/>
                  <a:pt x="1251" y="227"/>
                  <a:pt x="1255" y="227"/>
                </a:cubicBezTo>
                <a:cubicBezTo>
                  <a:pt x="1259" y="227"/>
                  <a:pt x="1263" y="224"/>
                  <a:pt x="1263" y="220"/>
                </a:cubicBezTo>
                <a:cubicBezTo>
                  <a:pt x="1263" y="217"/>
                  <a:pt x="1259" y="214"/>
                  <a:pt x="1255" y="214"/>
                </a:cubicBezTo>
                <a:close/>
                <a:moveTo>
                  <a:pt x="1232" y="233"/>
                </a:moveTo>
                <a:cubicBezTo>
                  <a:pt x="1228" y="233"/>
                  <a:pt x="1224" y="236"/>
                  <a:pt x="1224" y="239"/>
                </a:cubicBezTo>
                <a:cubicBezTo>
                  <a:pt x="1224" y="243"/>
                  <a:pt x="1228" y="245"/>
                  <a:pt x="1232" y="245"/>
                </a:cubicBezTo>
                <a:cubicBezTo>
                  <a:pt x="1236" y="245"/>
                  <a:pt x="1240" y="243"/>
                  <a:pt x="1240" y="239"/>
                </a:cubicBezTo>
                <a:cubicBezTo>
                  <a:pt x="1240" y="236"/>
                  <a:pt x="1236" y="233"/>
                  <a:pt x="1232" y="233"/>
                </a:cubicBezTo>
                <a:close/>
                <a:moveTo>
                  <a:pt x="1255" y="233"/>
                </a:moveTo>
                <a:cubicBezTo>
                  <a:pt x="1251" y="233"/>
                  <a:pt x="1247" y="236"/>
                  <a:pt x="1247" y="239"/>
                </a:cubicBezTo>
                <a:cubicBezTo>
                  <a:pt x="1247" y="243"/>
                  <a:pt x="1251" y="245"/>
                  <a:pt x="1255" y="245"/>
                </a:cubicBezTo>
                <a:cubicBezTo>
                  <a:pt x="1259" y="245"/>
                  <a:pt x="1263" y="243"/>
                  <a:pt x="1263" y="239"/>
                </a:cubicBezTo>
                <a:cubicBezTo>
                  <a:pt x="1263" y="236"/>
                  <a:pt x="1259" y="233"/>
                  <a:pt x="1255" y="233"/>
                </a:cubicBezTo>
                <a:close/>
                <a:moveTo>
                  <a:pt x="1232" y="252"/>
                </a:moveTo>
                <a:cubicBezTo>
                  <a:pt x="1228" y="252"/>
                  <a:pt x="1224" y="255"/>
                  <a:pt x="1224" y="258"/>
                </a:cubicBezTo>
                <a:cubicBezTo>
                  <a:pt x="1224" y="262"/>
                  <a:pt x="1228" y="265"/>
                  <a:pt x="1232" y="265"/>
                </a:cubicBezTo>
                <a:cubicBezTo>
                  <a:pt x="1236" y="265"/>
                  <a:pt x="1240" y="262"/>
                  <a:pt x="1240" y="258"/>
                </a:cubicBezTo>
                <a:cubicBezTo>
                  <a:pt x="1240" y="255"/>
                  <a:pt x="1236" y="252"/>
                  <a:pt x="1232" y="252"/>
                </a:cubicBezTo>
                <a:close/>
                <a:moveTo>
                  <a:pt x="1232" y="271"/>
                </a:moveTo>
                <a:cubicBezTo>
                  <a:pt x="1228" y="271"/>
                  <a:pt x="1224" y="274"/>
                  <a:pt x="1224" y="278"/>
                </a:cubicBezTo>
                <a:cubicBezTo>
                  <a:pt x="1224" y="282"/>
                  <a:pt x="1228" y="285"/>
                  <a:pt x="1232" y="285"/>
                </a:cubicBezTo>
                <a:cubicBezTo>
                  <a:pt x="1236" y="285"/>
                  <a:pt x="1240" y="282"/>
                  <a:pt x="1240" y="278"/>
                </a:cubicBezTo>
                <a:cubicBezTo>
                  <a:pt x="1240" y="274"/>
                  <a:pt x="1236" y="271"/>
                  <a:pt x="1232" y="271"/>
                </a:cubicBezTo>
                <a:close/>
                <a:moveTo>
                  <a:pt x="1255" y="271"/>
                </a:moveTo>
                <a:cubicBezTo>
                  <a:pt x="1251" y="271"/>
                  <a:pt x="1247" y="274"/>
                  <a:pt x="1247" y="278"/>
                </a:cubicBezTo>
                <a:cubicBezTo>
                  <a:pt x="1247" y="282"/>
                  <a:pt x="1251" y="285"/>
                  <a:pt x="1255" y="285"/>
                </a:cubicBezTo>
                <a:cubicBezTo>
                  <a:pt x="1259" y="285"/>
                  <a:pt x="1263" y="282"/>
                  <a:pt x="1263" y="278"/>
                </a:cubicBezTo>
                <a:cubicBezTo>
                  <a:pt x="1263" y="274"/>
                  <a:pt x="1259" y="271"/>
                  <a:pt x="1255" y="271"/>
                </a:cubicBezTo>
                <a:close/>
                <a:moveTo>
                  <a:pt x="1277" y="155"/>
                </a:moveTo>
                <a:cubicBezTo>
                  <a:pt x="1273" y="155"/>
                  <a:pt x="1269" y="158"/>
                  <a:pt x="1269" y="162"/>
                </a:cubicBezTo>
                <a:cubicBezTo>
                  <a:pt x="1269" y="166"/>
                  <a:pt x="1273" y="169"/>
                  <a:pt x="1277" y="169"/>
                </a:cubicBezTo>
                <a:cubicBezTo>
                  <a:pt x="1281" y="169"/>
                  <a:pt x="1285" y="166"/>
                  <a:pt x="1285" y="162"/>
                </a:cubicBezTo>
                <a:cubicBezTo>
                  <a:pt x="1285" y="158"/>
                  <a:pt x="1281" y="155"/>
                  <a:pt x="1277" y="155"/>
                </a:cubicBezTo>
                <a:close/>
                <a:moveTo>
                  <a:pt x="1299" y="155"/>
                </a:moveTo>
                <a:cubicBezTo>
                  <a:pt x="1295" y="155"/>
                  <a:pt x="1291" y="158"/>
                  <a:pt x="1291" y="162"/>
                </a:cubicBezTo>
                <a:cubicBezTo>
                  <a:pt x="1291" y="166"/>
                  <a:pt x="1295" y="169"/>
                  <a:pt x="1299" y="169"/>
                </a:cubicBezTo>
                <a:cubicBezTo>
                  <a:pt x="1303" y="169"/>
                  <a:pt x="1307" y="166"/>
                  <a:pt x="1307" y="162"/>
                </a:cubicBezTo>
                <a:cubicBezTo>
                  <a:pt x="1307" y="158"/>
                  <a:pt x="1303" y="155"/>
                  <a:pt x="1299" y="155"/>
                </a:cubicBezTo>
                <a:close/>
                <a:moveTo>
                  <a:pt x="1277" y="175"/>
                </a:moveTo>
                <a:cubicBezTo>
                  <a:pt x="1273" y="175"/>
                  <a:pt x="1269" y="178"/>
                  <a:pt x="1269" y="182"/>
                </a:cubicBezTo>
                <a:cubicBezTo>
                  <a:pt x="1269" y="185"/>
                  <a:pt x="1273" y="188"/>
                  <a:pt x="1277" y="188"/>
                </a:cubicBezTo>
                <a:cubicBezTo>
                  <a:pt x="1281" y="188"/>
                  <a:pt x="1285" y="185"/>
                  <a:pt x="1285" y="182"/>
                </a:cubicBezTo>
                <a:cubicBezTo>
                  <a:pt x="1285" y="178"/>
                  <a:pt x="1281" y="175"/>
                  <a:pt x="1277" y="175"/>
                </a:cubicBezTo>
                <a:close/>
                <a:moveTo>
                  <a:pt x="1299" y="175"/>
                </a:moveTo>
                <a:cubicBezTo>
                  <a:pt x="1295" y="175"/>
                  <a:pt x="1291" y="178"/>
                  <a:pt x="1291" y="182"/>
                </a:cubicBezTo>
                <a:cubicBezTo>
                  <a:pt x="1291" y="185"/>
                  <a:pt x="1295" y="188"/>
                  <a:pt x="1299" y="188"/>
                </a:cubicBezTo>
                <a:cubicBezTo>
                  <a:pt x="1303" y="188"/>
                  <a:pt x="1307" y="185"/>
                  <a:pt x="1307" y="182"/>
                </a:cubicBezTo>
                <a:cubicBezTo>
                  <a:pt x="1307" y="178"/>
                  <a:pt x="1303" y="175"/>
                  <a:pt x="1299" y="175"/>
                </a:cubicBezTo>
                <a:close/>
                <a:moveTo>
                  <a:pt x="1277" y="194"/>
                </a:moveTo>
                <a:cubicBezTo>
                  <a:pt x="1273" y="194"/>
                  <a:pt x="1269" y="197"/>
                  <a:pt x="1269" y="201"/>
                </a:cubicBezTo>
                <a:cubicBezTo>
                  <a:pt x="1269" y="205"/>
                  <a:pt x="1273" y="208"/>
                  <a:pt x="1277" y="208"/>
                </a:cubicBezTo>
                <a:cubicBezTo>
                  <a:pt x="1281" y="208"/>
                  <a:pt x="1285" y="205"/>
                  <a:pt x="1285" y="201"/>
                </a:cubicBezTo>
                <a:cubicBezTo>
                  <a:pt x="1285" y="197"/>
                  <a:pt x="1281" y="194"/>
                  <a:pt x="1277" y="194"/>
                </a:cubicBezTo>
                <a:close/>
                <a:moveTo>
                  <a:pt x="1299" y="194"/>
                </a:moveTo>
                <a:cubicBezTo>
                  <a:pt x="1295" y="194"/>
                  <a:pt x="1291" y="197"/>
                  <a:pt x="1291" y="201"/>
                </a:cubicBezTo>
                <a:cubicBezTo>
                  <a:pt x="1291" y="205"/>
                  <a:pt x="1295" y="208"/>
                  <a:pt x="1299" y="208"/>
                </a:cubicBezTo>
                <a:cubicBezTo>
                  <a:pt x="1303" y="208"/>
                  <a:pt x="1307" y="205"/>
                  <a:pt x="1307" y="201"/>
                </a:cubicBezTo>
                <a:cubicBezTo>
                  <a:pt x="1307" y="197"/>
                  <a:pt x="1303" y="194"/>
                  <a:pt x="1299" y="194"/>
                </a:cubicBezTo>
                <a:close/>
                <a:moveTo>
                  <a:pt x="1299" y="214"/>
                </a:moveTo>
                <a:cubicBezTo>
                  <a:pt x="1295" y="214"/>
                  <a:pt x="1291" y="217"/>
                  <a:pt x="1291" y="220"/>
                </a:cubicBezTo>
                <a:cubicBezTo>
                  <a:pt x="1291" y="224"/>
                  <a:pt x="1295" y="227"/>
                  <a:pt x="1299" y="227"/>
                </a:cubicBezTo>
                <a:cubicBezTo>
                  <a:pt x="1303" y="227"/>
                  <a:pt x="1307" y="224"/>
                  <a:pt x="1307" y="220"/>
                </a:cubicBezTo>
                <a:cubicBezTo>
                  <a:pt x="1307" y="217"/>
                  <a:pt x="1303" y="214"/>
                  <a:pt x="1299" y="214"/>
                </a:cubicBezTo>
                <a:close/>
                <a:moveTo>
                  <a:pt x="1299" y="233"/>
                </a:moveTo>
                <a:cubicBezTo>
                  <a:pt x="1295" y="233"/>
                  <a:pt x="1291" y="236"/>
                  <a:pt x="1291" y="239"/>
                </a:cubicBezTo>
                <a:cubicBezTo>
                  <a:pt x="1291" y="243"/>
                  <a:pt x="1295" y="245"/>
                  <a:pt x="1299" y="245"/>
                </a:cubicBezTo>
                <a:cubicBezTo>
                  <a:pt x="1303" y="245"/>
                  <a:pt x="1307" y="243"/>
                  <a:pt x="1307" y="239"/>
                </a:cubicBezTo>
                <a:cubicBezTo>
                  <a:pt x="1307" y="236"/>
                  <a:pt x="1303" y="233"/>
                  <a:pt x="1299" y="233"/>
                </a:cubicBezTo>
                <a:close/>
                <a:moveTo>
                  <a:pt x="1299" y="252"/>
                </a:moveTo>
                <a:cubicBezTo>
                  <a:pt x="1295" y="252"/>
                  <a:pt x="1291" y="255"/>
                  <a:pt x="1291" y="258"/>
                </a:cubicBezTo>
                <a:cubicBezTo>
                  <a:pt x="1291" y="262"/>
                  <a:pt x="1295" y="265"/>
                  <a:pt x="1299" y="265"/>
                </a:cubicBezTo>
                <a:cubicBezTo>
                  <a:pt x="1303" y="265"/>
                  <a:pt x="1307" y="262"/>
                  <a:pt x="1307" y="258"/>
                </a:cubicBezTo>
                <a:cubicBezTo>
                  <a:pt x="1307" y="255"/>
                  <a:pt x="1303" y="252"/>
                  <a:pt x="1299" y="252"/>
                </a:cubicBezTo>
                <a:close/>
                <a:moveTo>
                  <a:pt x="1299" y="271"/>
                </a:moveTo>
                <a:cubicBezTo>
                  <a:pt x="1295" y="271"/>
                  <a:pt x="1291" y="274"/>
                  <a:pt x="1291" y="278"/>
                </a:cubicBezTo>
                <a:cubicBezTo>
                  <a:pt x="1291" y="282"/>
                  <a:pt x="1295" y="285"/>
                  <a:pt x="1299" y="285"/>
                </a:cubicBezTo>
                <a:cubicBezTo>
                  <a:pt x="1303" y="285"/>
                  <a:pt x="1307" y="282"/>
                  <a:pt x="1307" y="278"/>
                </a:cubicBezTo>
                <a:cubicBezTo>
                  <a:pt x="1307" y="274"/>
                  <a:pt x="1303" y="271"/>
                  <a:pt x="1299" y="271"/>
                </a:cubicBezTo>
                <a:close/>
                <a:moveTo>
                  <a:pt x="1321" y="155"/>
                </a:moveTo>
                <a:cubicBezTo>
                  <a:pt x="1317" y="155"/>
                  <a:pt x="1313" y="158"/>
                  <a:pt x="1313" y="162"/>
                </a:cubicBezTo>
                <a:cubicBezTo>
                  <a:pt x="1313" y="166"/>
                  <a:pt x="1317" y="169"/>
                  <a:pt x="1321" y="169"/>
                </a:cubicBezTo>
                <a:cubicBezTo>
                  <a:pt x="1325" y="169"/>
                  <a:pt x="1328" y="166"/>
                  <a:pt x="1328" y="162"/>
                </a:cubicBezTo>
                <a:cubicBezTo>
                  <a:pt x="1328" y="158"/>
                  <a:pt x="1325" y="155"/>
                  <a:pt x="1321" y="155"/>
                </a:cubicBezTo>
                <a:close/>
                <a:moveTo>
                  <a:pt x="1344" y="155"/>
                </a:moveTo>
                <a:cubicBezTo>
                  <a:pt x="1339" y="155"/>
                  <a:pt x="1336" y="158"/>
                  <a:pt x="1336" y="162"/>
                </a:cubicBezTo>
                <a:cubicBezTo>
                  <a:pt x="1336" y="166"/>
                  <a:pt x="1339" y="169"/>
                  <a:pt x="1344" y="169"/>
                </a:cubicBezTo>
                <a:cubicBezTo>
                  <a:pt x="1348" y="169"/>
                  <a:pt x="1351" y="166"/>
                  <a:pt x="1351" y="162"/>
                </a:cubicBezTo>
                <a:cubicBezTo>
                  <a:pt x="1351" y="158"/>
                  <a:pt x="1348" y="155"/>
                  <a:pt x="1344" y="155"/>
                </a:cubicBezTo>
                <a:close/>
                <a:moveTo>
                  <a:pt x="1321" y="175"/>
                </a:moveTo>
                <a:cubicBezTo>
                  <a:pt x="1317" y="175"/>
                  <a:pt x="1313" y="178"/>
                  <a:pt x="1313" y="182"/>
                </a:cubicBezTo>
                <a:cubicBezTo>
                  <a:pt x="1313" y="185"/>
                  <a:pt x="1317" y="188"/>
                  <a:pt x="1321" y="188"/>
                </a:cubicBezTo>
                <a:cubicBezTo>
                  <a:pt x="1325" y="188"/>
                  <a:pt x="1328" y="185"/>
                  <a:pt x="1328" y="182"/>
                </a:cubicBezTo>
                <a:cubicBezTo>
                  <a:pt x="1328" y="178"/>
                  <a:pt x="1325" y="175"/>
                  <a:pt x="1321" y="175"/>
                </a:cubicBezTo>
                <a:close/>
                <a:moveTo>
                  <a:pt x="1344" y="175"/>
                </a:moveTo>
                <a:cubicBezTo>
                  <a:pt x="1339" y="175"/>
                  <a:pt x="1336" y="178"/>
                  <a:pt x="1336" y="182"/>
                </a:cubicBezTo>
                <a:cubicBezTo>
                  <a:pt x="1336" y="185"/>
                  <a:pt x="1339" y="188"/>
                  <a:pt x="1344" y="188"/>
                </a:cubicBezTo>
                <a:cubicBezTo>
                  <a:pt x="1348" y="188"/>
                  <a:pt x="1351" y="185"/>
                  <a:pt x="1351" y="182"/>
                </a:cubicBezTo>
                <a:cubicBezTo>
                  <a:pt x="1351" y="178"/>
                  <a:pt x="1348" y="175"/>
                  <a:pt x="1344" y="175"/>
                </a:cubicBezTo>
                <a:close/>
                <a:moveTo>
                  <a:pt x="1321" y="194"/>
                </a:moveTo>
                <a:cubicBezTo>
                  <a:pt x="1317" y="194"/>
                  <a:pt x="1313" y="197"/>
                  <a:pt x="1313" y="201"/>
                </a:cubicBezTo>
                <a:cubicBezTo>
                  <a:pt x="1313" y="205"/>
                  <a:pt x="1317" y="208"/>
                  <a:pt x="1321" y="208"/>
                </a:cubicBezTo>
                <a:cubicBezTo>
                  <a:pt x="1325" y="208"/>
                  <a:pt x="1328" y="205"/>
                  <a:pt x="1328" y="201"/>
                </a:cubicBezTo>
                <a:cubicBezTo>
                  <a:pt x="1328" y="197"/>
                  <a:pt x="1325" y="194"/>
                  <a:pt x="1321" y="194"/>
                </a:cubicBezTo>
                <a:close/>
                <a:moveTo>
                  <a:pt x="1344" y="194"/>
                </a:moveTo>
                <a:cubicBezTo>
                  <a:pt x="1339" y="194"/>
                  <a:pt x="1336" y="197"/>
                  <a:pt x="1336" y="201"/>
                </a:cubicBezTo>
                <a:cubicBezTo>
                  <a:pt x="1336" y="205"/>
                  <a:pt x="1339" y="208"/>
                  <a:pt x="1344" y="208"/>
                </a:cubicBezTo>
                <a:cubicBezTo>
                  <a:pt x="1348" y="208"/>
                  <a:pt x="1351" y="205"/>
                  <a:pt x="1351" y="201"/>
                </a:cubicBezTo>
                <a:cubicBezTo>
                  <a:pt x="1351" y="197"/>
                  <a:pt x="1348" y="194"/>
                  <a:pt x="1344" y="194"/>
                </a:cubicBezTo>
                <a:close/>
                <a:moveTo>
                  <a:pt x="1321" y="214"/>
                </a:moveTo>
                <a:cubicBezTo>
                  <a:pt x="1317" y="214"/>
                  <a:pt x="1313" y="217"/>
                  <a:pt x="1313" y="220"/>
                </a:cubicBezTo>
                <a:cubicBezTo>
                  <a:pt x="1313" y="224"/>
                  <a:pt x="1317" y="227"/>
                  <a:pt x="1321" y="227"/>
                </a:cubicBezTo>
                <a:cubicBezTo>
                  <a:pt x="1325" y="227"/>
                  <a:pt x="1328" y="224"/>
                  <a:pt x="1328" y="220"/>
                </a:cubicBezTo>
                <a:cubicBezTo>
                  <a:pt x="1328" y="217"/>
                  <a:pt x="1325" y="214"/>
                  <a:pt x="1321" y="214"/>
                </a:cubicBezTo>
                <a:close/>
                <a:moveTo>
                  <a:pt x="1344" y="214"/>
                </a:moveTo>
                <a:cubicBezTo>
                  <a:pt x="1339" y="214"/>
                  <a:pt x="1336" y="217"/>
                  <a:pt x="1336" y="220"/>
                </a:cubicBezTo>
                <a:cubicBezTo>
                  <a:pt x="1336" y="224"/>
                  <a:pt x="1339" y="227"/>
                  <a:pt x="1344" y="227"/>
                </a:cubicBezTo>
                <a:cubicBezTo>
                  <a:pt x="1348" y="227"/>
                  <a:pt x="1351" y="224"/>
                  <a:pt x="1351" y="220"/>
                </a:cubicBezTo>
                <a:cubicBezTo>
                  <a:pt x="1351" y="217"/>
                  <a:pt x="1348" y="214"/>
                  <a:pt x="1344" y="214"/>
                </a:cubicBezTo>
                <a:close/>
                <a:moveTo>
                  <a:pt x="1321" y="233"/>
                </a:moveTo>
                <a:cubicBezTo>
                  <a:pt x="1317" y="233"/>
                  <a:pt x="1313" y="236"/>
                  <a:pt x="1313" y="239"/>
                </a:cubicBezTo>
                <a:cubicBezTo>
                  <a:pt x="1313" y="243"/>
                  <a:pt x="1317" y="245"/>
                  <a:pt x="1321" y="245"/>
                </a:cubicBezTo>
                <a:cubicBezTo>
                  <a:pt x="1325" y="245"/>
                  <a:pt x="1328" y="243"/>
                  <a:pt x="1328" y="239"/>
                </a:cubicBezTo>
                <a:cubicBezTo>
                  <a:pt x="1328" y="236"/>
                  <a:pt x="1325" y="233"/>
                  <a:pt x="1321" y="233"/>
                </a:cubicBezTo>
                <a:close/>
                <a:moveTo>
                  <a:pt x="1344" y="233"/>
                </a:moveTo>
                <a:cubicBezTo>
                  <a:pt x="1339" y="233"/>
                  <a:pt x="1336" y="236"/>
                  <a:pt x="1336" y="239"/>
                </a:cubicBezTo>
                <a:cubicBezTo>
                  <a:pt x="1336" y="243"/>
                  <a:pt x="1339" y="245"/>
                  <a:pt x="1344" y="245"/>
                </a:cubicBezTo>
                <a:cubicBezTo>
                  <a:pt x="1348" y="245"/>
                  <a:pt x="1351" y="243"/>
                  <a:pt x="1351" y="239"/>
                </a:cubicBezTo>
                <a:cubicBezTo>
                  <a:pt x="1351" y="236"/>
                  <a:pt x="1348" y="233"/>
                  <a:pt x="1344" y="233"/>
                </a:cubicBezTo>
                <a:close/>
                <a:moveTo>
                  <a:pt x="1321" y="252"/>
                </a:moveTo>
                <a:cubicBezTo>
                  <a:pt x="1317" y="252"/>
                  <a:pt x="1313" y="255"/>
                  <a:pt x="1313" y="258"/>
                </a:cubicBezTo>
                <a:cubicBezTo>
                  <a:pt x="1313" y="262"/>
                  <a:pt x="1317" y="265"/>
                  <a:pt x="1321" y="265"/>
                </a:cubicBezTo>
                <a:cubicBezTo>
                  <a:pt x="1325" y="265"/>
                  <a:pt x="1328" y="262"/>
                  <a:pt x="1328" y="258"/>
                </a:cubicBezTo>
                <a:cubicBezTo>
                  <a:pt x="1328" y="255"/>
                  <a:pt x="1325" y="252"/>
                  <a:pt x="1321" y="252"/>
                </a:cubicBezTo>
                <a:close/>
                <a:moveTo>
                  <a:pt x="1344" y="252"/>
                </a:moveTo>
                <a:cubicBezTo>
                  <a:pt x="1339" y="252"/>
                  <a:pt x="1336" y="255"/>
                  <a:pt x="1336" y="258"/>
                </a:cubicBezTo>
                <a:cubicBezTo>
                  <a:pt x="1336" y="262"/>
                  <a:pt x="1339" y="265"/>
                  <a:pt x="1344" y="265"/>
                </a:cubicBezTo>
                <a:cubicBezTo>
                  <a:pt x="1348" y="265"/>
                  <a:pt x="1351" y="262"/>
                  <a:pt x="1351" y="258"/>
                </a:cubicBezTo>
                <a:cubicBezTo>
                  <a:pt x="1351" y="255"/>
                  <a:pt x="1348" y="252"/>
                  <a:pt x="1344" y="252"/>
                </a:cubicBezTo>
                <a:close/>
                <a:moveTo>
                  <a:pt x="1321" y="271"/>
                </a:moveTo>
                <a:cubicBezTo>
                  <a:pt x="1317" y="271"/>
                  <a:pt x="1313" y="274"/>
                  <a:pt x="1313" y="278"/>
                </a:cubicBezTo>
                <a:cubicBezTo>
                  <a:pt x="1313" y="282"/>
                  <a:pt x="1317" y="285"/>
                  <a:pt x="1321" y="285"/>
                </a:cubicBezTo>
                <a:cubicBezTo>
                  <a:pt x="1325" y="285"/>
                  <a:pt x="1328" y="282"/>
                  <a:pt x="1328" y="278"/>
                </a:cubicBezTo>
                <a:cubicBezTo>
                  <a:pt x="1328" y="274"/>
                  <a:pt x="1325" y="271"/>
                  <a:pt x="1321" y="271"/>
                </a:cubicBezTo>
                <a:close/>
                <a:moveTo>
                  <a:pt x="1344" y="271"/>
                </a:moveTo>
                <a:cubicBezTo>
                  <a:pt x="1339" y="271"/>
                  <a:pt x="1336" y="274"/>
                  <a:pt x="1336" y="278"/>
                </a:cubicBezTo>
                <a:cubicBezTo>
                  <a:pt x="1336" y="282"/>
                  <a:pt x="1339" y="285"/>
                  <a:pt x="1344" y="285"/>
                </a:cubicBezTo>
                <a:cubicBezTo>
                  <a:pt x="1348" y="285"/>
                  <a:pt x="1351" y="282"/>
                  <a:pt x="1351" y="278"/>
                </a:cubicBezTo>
                <a:cubicBezTo>
                  <a:pt x="1351" y="274"/>
                  <a:pt x="1348" y="271"/>
                  <a:pt x="1344" y="271"/>
                </a:cubicBezTo>
                <a:close/>
                <a:moveTo>
                  <a:pt x="1366" y="175"/>
                </a:moveTo>
                <a:cubicBezTo>
                  <a:pt x="1362" y="175"/>
                  <a:pt x="1358" y="178"/>
                  <a:pt x="1358" y="182"/>
                </a:cubicBezTo>
                <a:cubicBezTo>
                  <a:pt x="1358" y="185"/>
                  <a:pt x="1362" y="188"/>
                  <a:pt x="1366" y="188"/>
                </a:cubicBezTo>
                <a:cubicBezTo>
                  <a:pt x="1370" y="188"/>
                  <a:pt x="1373" y="185"/>
                  <a:pt x="1373" y="182"/>
                </a:cubicBezTo>
                <a:cubicBezTo>
                  <a:pt x="1373" y="178"/>
                  <a:pt x="1370" y="175"/>
                  <a:pt x="1366" y="175"/>
                </a:cubicBezTo>
                <a:close/>
                <a:moveTo>
                  <a:pt x="1388" y="175"/>
                </a:moveTo>
                <a:cubicBezTo>
                  <a:pt x="1384" y="175"/>
                  <a:pt x="1380" y="178"/>
                  <a:pt x="1380" y="182"/>
                </a:cubicBezTo>
                <a:cubicBezTo>
                  <a:pt x="1380" y="185"/>
                  <a:pt x="1384" y="188"/>
                  <a:pt x="1388" y="188"/>
                </a:cubicBezTo>
                <a:cubicBezTo>
                  <a:pt x="1392" y="188"/>
                  <a:pt x="1396" y="185"/>
                  <a:pt x="1396" y="182"/>
                </a:cubicBezTo>
                <a:cubicBezTo>
                  <a:pt x="1396" y="178"/>
                  <a:pt x="1392" y="175"/>
                  <a:pt x="1388" y="175"/>
                </a:cubicBezTo>
                <a:close/>
                <a:moveTo>
                  <a:pt x="1366" y="194"/>
                </a:moveTo>
                <a:cubicBezTo>
                  <a:pt x="1362" y="194"/>
                  <a:pt x="1358" y="197"/>
                  <a:pt x="1358" y="201"/>
                </a:cubicBezTo>
                <a:cubicBezTo>
                  <a:pt x="1358" y="205"/>
                  <a:pt x="1362" y="208"/>
                  <a:pt x="1366" y="208"/>
                </a:cubicBezTo>
                <a:cubicBezTo>
                  <a:pt x="1370" y="208"/>
                  <a:pt x="1373" y="205"/>
                  <a:pt x="1373" y="201"/>
                </a:cubicBezTo>
                <a:cubicBezTo>
                  <a:pt x="1373" y="197"/>
                  <a:pt x="1370" y="194"/>
                  <a:pt x="1366" y="194"/>
                </a:cubicBezTo>
                <a:close/>
                <a:moveTo>
                  <a:pt x="1388" y="194"/>
                </a:moveTo>
                <a:cubicBezTo>
                  <a:pt x="1384" y="194"/>
                  <a:pt x="1380" y="197"/>
                  <a:pt x="1380" y="201"/>
                </a:cubicBezTo>
                <a:cubicBezTo>
                  <a:pt x="1380" y="205"/>
                  <a:pt x="1384" y="208"/>
                  <a:pt x="1388" y="208"/>
                </a:cubicBezTo>
                <a:cubicBezTo>
                  <a:pt x="1392" y="208"/>
                  <a:pt x="1396" y="205"/>
                  <a:pt x="1396" y="201"/>
                </a:cubicBezTo>
                <a:cubicBezTo>
                  <a:pt x="1396" y="197"/>
                  <a:pt x="1392" y="194"/>
                  <a:pt x="1388" y="194"/>
                </a:cubicBezTo>
                <a:close/>
                <a:moveTo>
                  <a:pt x="1366" y="214"/>
                </a:moveTo>
                <a:cubicBezTo>
                  <a:pt x="1362" y="214"/>
                  <a:pt x="1358" y="217"/>
                  <a:pt x="1358" y="220"/>
                </a:cubicBezTo>
                <a:cubicBezTo>
                  <a:pt x="1358" y="224"/>
                  <a:pt x="1362" y="227"/>
                  <a:pt x="1366" y="227"/>
                </a:cubicBezTo>
                <a:cubicBezTo>
                  <a:pt x="1370" y="227"/>
                  <a:pt x="1373" y="224"/>
                  <a:pt x="1373" y="220"/>
                </a:cubicBezTo>
                <a:cubicBezTo>
                  <a:pt x="1373" y="217"/>
                  <a:pt x="1370" y="214"/>
                  <a:pt x="1366" y="214"/>
                </a:cubicBezTo>
                <a:close/>
                <a:moveTo>
                  <a:pt x="1388" y="214"/>
                </a:moveTo>
                <a:cubicBezTo>
                  <a:pt x="1384" y="214"/>
                  <a:pt x="1380" y="217"/>
                  <a:pt x="1380" y="220"/>
                </a:cubicBezTo>
                <a:cubicBezTo>
                  <a:pt x="1380" y="224"/>
                  <a:pt x="1384" y="227"/>
                  <a:pt x="1388" y="227"/>
                </a:cubicBezTo>
                <a:cubicBezTo>
                  <a:pt x="1392" y="227"/>
                  <a:pt x="1396" y="224"/>
                  <a:pt x="1396" y="220"/>
                </a:cubicBezTo>
                <a:cubicBezTo>
                  <a:pt x="1396" y="217"/>
                  <a:pt x="1392" y="214"/>
                  <a:pt x="1388" y="214"/>
                </a:cubicBezTo>
                <a:close/>
                <a:moveTo>
                  <a:pt x="1366" y="233"/>
                </a:moveTo>
                <a:cubicBezTo>
                  <a:pt x="1362" y="233"/>
                  <a:pt x="1358" y="236"/>
                  <a:pt x="1358" y="239"/>
                </a:cubicBezTo>
                <a:cubicBezTo>
                  <a:pt x="1358" y="243"/>
                  <a:pt x="1362" y="245"/>
                  <a:pt x="1366" y="245"/>
                </a:cubicBezTo>
                <a:cubicBezTo>
                  <a:pt x="1370" y="245"/>
                  <a:pt x="1373" y="243"/>
                  <a:pt x="1373" y="239"/>
                </a:cubicBezTo>
                <a:cubicBezTo>
                  <a:pt x="1373" y="236"/>
                  <a:pt x="1370" y="233"/>
                  <a:pt x="1366" y="233"/>
                </a:cubicBezTo>
                <a:close/>
                <a:moveTo>
                  <a:pt x="1388" y="233"/>
                </a:moveTo>
                <a:cubicBezTo>
                  <a:pt x="1384" y="233"/>
                  <a:pt x="1380" y="236"/>
                  <a:pt x="1380" y="239"/>
                </a:cubicBezTo>
                <a:cubicBezTo>
                  <a:pt x="1380" y="243"/>
                  <a:pt x="1384" y="245"/>
                  <a:pt x="1388" y="245"/>
                </a:cubicBezTo>
                <a:cubicBezTo>
                  <a:pt x="1392" y="245"/>
                  <a:pt x="1396" y="243"/>
                  <a:pt x="1396" y="239"/>
                </a:cubicBezTo>
                <a:cubicBezTo>
                  <a:pt x="1396" y="236"/>
                  <a:pt x="1392" y="233"/>
                  <a:pt x="1388" y="233"/>
                </a:cubicBezTo>
                <a:close/>
                <a:moveTo>
                  <a:pt x="1366" y="252"/>
                </a:moveTo>
                <a:cubicBezTo>
                  <a:pt x="1362" y="252"/>
                  <a:pt x="1358" y="255"/>
                  <a:pt x="1358" y="258"/>
                </a:cubicBezTo>
                <a:cubicBezTo>
                  <a:pt x="1358" y="262"/>
                  <a:pt x="1362" y="265"/>
                  <a:pt x="1366" y="265"/>
                </a:cubicBezTo>
                <a:cubicBezTo>
                  <a:pt x="1370" y="265"/>
                  <a:pt x="1373" y="262"/>
                  <a:pt x="1373" y="258"/>
                </a:cubicBezTo>
                <a:cubicBezTo>
                  <a:pt x="1373" y="255"/>
                  <a:pt x="1370" y="252"/>
                  <a:pt x="1366" y="252"/>
                </a:cubicBezTo>
                <a:close/>
                <a:moveTo>
                  <a:pt x="1388" y="252"/>
                </a:moveTo>
                <a:cubicBezTo>
                  <a:pt x="1384" y="252"/>
                  <a:pt x="1380" y="255"/>
                  <a:pt x="1380" y="258"/>
                </a:cubicBezTo>
                <a:cubicBezTo>
                  <a:pt x="1380" y="262"/>
                  <a:pt x="1384" y="265"/>
                  <a:pt x="1388" y="265"/>
                </a:cubicBezTo>
                <a:cubicBezTo>
                  <a:pt x="1392" y="265"/>
                  <a:pt x="1396" y="262"/>
                  <a:pt x="1396" y="258"/>
                </a:cubicBezTo>
                <a:cubicBezTo>
                  <a:pt x="1396" y="255"/>
                  <a:pt x="1392" y="252"/>
                  <a:pt x="1388" y="252"/>
                </a:cubicBezTo>
                <a:close/>
                <a:moveTo>
                  <a:pt x="1366" y="271"/>
                </a:moveTo>
                <a:cubicBezTo>
                  <a:pt x="1362" y="271"/>
                  <a:pt x="1358" y="274"/>
                  <a:pt x="1358" y="278"/>
                </a:cubicBezTo>
                <a:cubicBezTo>
                  <a:pt x="1358" y="282"/>
                  <a:pt x="1362" y="285"/>
                  <a:pt x="1366" y="285"/>
                </a:cubicBezTo>
                <a:cubicBezTo>
                  <a:pt x="1370" y="285"/>
                  <a:pt x="1373" y="282"/>
                  <a:pt x="1373" y="278"/>
                </a:cubicBezTo>
                <a:cubicBezTo>
                  <a:pt x="1373" y="274"/>
                  <a:pt x="1370" y="271"/>
                  <a:pt x="1366" y="271"/>
                </a:cubicBezTo>
                <a:close/>
                <a:moveTo>
                  <a:pt x="1388" y="271"/>
                </a:moveTo>
                <a:cubicBezTo>
                  <a:pt x="1384" y="271"/>
                  <a:pt x="1380" y="274"/>
                  <a:pt x="1380" y="278"/>
                </a:cubicBezTo>
                <a:cubicBezTo>
                  <a:pt x="1380" y="282"/>
                  <a:pt x="1384" y="285"/>
                  <a:pt x="1388" y="285"/>
                </a:cubicBezTo>
                <a:cubicBezTo>
                  <a:pt x="1392" y="285"/>
                  <a:pt x="1396" y="282"/>
                  <a:pt x="1396" y="278"/>
                </a:cubicBezTo>
                <a:cubicBezTo>
                  <a:pt x="1396" y="274"/>
                  <a:pt x="1392" y="271"/>
                  <a:pt x="1388" y="271"/>
                </a:cubicBezTo>
                <a:close/>
                <a:moveTo>
                  <a:pt x="1521" y="97"/>
                </a:moveTo>
                <a:cubicBezTo>
                  <a:pt x="1517" y="97"/>
                  <a:pt x="1514" y="100"/>
                  <a:pt x="1514" y="104"/>
                </a:cubicBezTo>
                <a:cubicBezTo>
                  <a:pt x="1514" y="107"/>
                  <a:pt x="1517" y="110"/>
                  <a:pt x="1521" y="110"/>
                </a:cubicBezTo>
                <a:cubicBezTo>
                  <a:pt x="1526" y="110"/>
                  <a:pt x="1529" y="107"/>
                  <a:pt x="1529" y="104"/>
                </a:cubicBezTo>
                <a:cubicBezTo>
                  <a:pt x="1529" y="100"/>
                  <a:pt x="1526" y="97"/>
                  <a:pt x="1521" y="97"/>
                </a:cubicBezTo>
                <a:close/>
                <a:moveTo>
                  <a:pt x="1498" y="116"/>
                </a:moveTo>
                <a:cubicBezTo>
                  <a:pt x="1494" y="116"/>
                  <a:pt x="1491" y="119"/>
                  <a:pt x="1491" y="123"/>
                </a:cubicBezTo>
                <a:cubicBezTo>
                  <a:pt x="1491" y="127"/>
                  <a:pt x="1494" y="130"/>
                  <a:pt x="1498" y="130"/>
                </a:cubicBezTo>
                <a:cubicBezTo>
                  <a:pt x="1503" y="130"/>
                  <a:pt x="1506" y="127"/>
                  <a:pt x="1506" y="123"/>
                </a:cubicBezTo>
                <a:cubicBezTo>
                  <a:pt x="1506" y="119"/>
                  <a:pt x="1503" y="116"/>
                  <a:pt x="1498" y="116"/>
                </a:cubicBezTo>
                <a:close/>
                <a:moveTo>
                  <a:pt x="1543" y="97"/>
                </a:moveTo>
                <a:cubicBezTo>
                  <a:pt x="1539" y="97"/>
                  <a:pt x="1536" y="100"/>
                  <a:pt x="1536" y="104"/>
                </a:cubicBezTo>
                <a:cubicBezTo>
                  <a:pt x="1536" y="107"/>
                  <a:pt x="1539" y="110"/>
                  <a:pt x="1543" y="110"/>
                </a:cubicBezTo>
                <a:cubicBezTo>
                  <a:pt x="1548" y="110"/>
                  <a:pt x="1551" y="107"/>
                  <a:pt x="1551" y="104"/>
                </a:cubicBezTo>
                <a:cubicBezTo>
                  <a:pt x="1551" y="100"/>
                  <a:pt x="1548" y="97"/>
                  <a:pt x="1543" y="97"/>
                </a:cubicBezTo>
                <a:close/>
                <a:moveTo>
                  <a:pt x="1432" y="175"/>
                </a:moveTo>
                <a:cubicBezTo>
                  <a:pt x="1428" y="175"/>
                  <a:pt x="1425" y="178"/>
                  <a:pt x="1425" y="182"/>
                </a:cubicBezTo>
                <a:cubicBezTo>
                  <a:pt x="1425" y="185"/>
                  <a:pt x="1428" y="188"/>
                  <a:pt x="1432" y="188"/>
                </a:cubicBezTo>
                <a:cubicBezTo>
                  <a:pt x="1437" y="188"/>
                  <a:pt x="1440" y="185"/>
                  <a:pt x="1440" y="182"/>
                </a:cubicBezTo>
                <a:cubicBezTo>
                  <a:pt x="1440" y="178"/>
                  <a:pt x="1437" y="175"/>
                  <a:pt x="1432" y="175"/>
                </a:cubicBezTo>
                <a:close/>
                <a:moveTo>
                  <a:pt x="1432" y="194"/>
                </a:moveTo>
                <a:cubicBezTo>
                  <a:pt x="1428" y="194"/>
                  <a:pt x="1425" y="197"/>
                  <a:pt x="1425" y="201"/>
                </a:cubicBezTo>
                <a:cubicBezTo>
                  <a:pt x="1425" y="205"/>
                  <a:pt x="1428" y="208"/>
                  <a:pt x="1432" y="208"/>
                </a:cubicBezTo>
                <a:cubicBezTo>
                  <a:pt x="1437" y="208"/>
                  <a:pt x="1440" y="205"/>
                  <a:pt x="1440" y="201"/>
                </a:cubicBezTo>
                <a:cubicBezTo>
                  <a:pt x="1440" y="197"/>
                  <a:pt x="1437" y="194"/>
                  <a:pt x="1432" y="194"/>
                </a:cubicBezTo>
                <a:close/>
                <a:moveTo>
                  <a:pt x="1410" y="214"/>
                </a:moveTo>
                <a:cubicBezTo>
                  <a:pt x="1406" y="214"/>
                  <a:pt x="1402" y="217"/>
                  <a:pt x="1402" y="220"/>
                </a:cubicBezTo>
                <a:cubicBezTo>
                  <a:pt x="1402" y="224"/>
                  <a:pt x="1406" y="227"/>
                  <a:pt x="1410" y="227"/>
                </a:cubicBezTo>
                <a:cubicBezTo>
                  <a:pt x="1414" y="227"/>
                  <a:pt x="1417" y="224"/>
                  <a:pt x="1417" y="220"/>
                </a:cubicBezTo>
                <a:cubicBezTo>
                  <a:pt x="1417" y="217"/>
                  <a:pt x="1414" y="214"/>
                  <a:pt x="1410" y="214"/>
                </a:cubicBezTo>
                <a:close/>
                <a:moveTo>
                  <a:pt x="1432" y="214"/>
                </a:moveTo>
                <a:cubicBezTo>
                  <a:pt x="1428" y="214"/>
                  <a:pt x="1425" y="217"/>
                  <a:pt x="1425" y="220"/>
                </a:cubicBezTo>
                <a:cubicBezTo>
                  <a:pt x="1425" y="224"/>
                  <a:pt x="1428" y="227"/>
                  <a:pt x="1432" y="227"/>
                </a:cubicBezTo>
                <a:cubicBezTo>
                  <a:pt x="1437" y="227"/>
                  <a:pt x="1440" y="224"/>
                  <a:pt x="1440" y="220"/>
                </a:cubicBezTo>
                <a:cubicBezTo>
                  <a:pt x="1440" y="217"/>
                  <a:pt x="1437" y="214"/>
                  <a:pt x="1432" y="214"/>
                </a:cubicBezTo>
                <a:close/>
                <a:moveTo>
                  <a:pt x="1410" y="233"/>
                </a:moveTo>
                <a:cubicBezTo>
                  <a:pt x="1406" y="233"/>
                  <a:pt x="1402" y="236"/>
                  <a:pt x="1402" y="239"/>
                </a:cubicBezTo>
                <a:cubicBezTo>
                  <a:pt x="1402" y="243"/>
                  <a:pt x="1406" y="245"/>
                  <a:pt x="1410" y="245"/>
                </a:cubicBezTo>
                <a:cubicBezTo>
                  <a:pt x="1414" y="245"/>
                  <a:pt x="1417" y="243"/>
                  <a:pt x="1417" y="239"/>
                </a:cubicBezTo>
                <a:cubicBezTo>
                  <a:pt x="1417" y="236"/>
                  <a:pt x="1414" y="233"/>
                  <a:pt x="1410" y="233"/>
                </a:cubicBezTo>
                <a:close/>
                <a:moveTo>
                  <a:pt x="1432" y="233"/>
                </a:moveTo>
                <a:cubicBezTo>
                  <a:pt x="1428" y="233"/>
                  <a:pt x="1425" y="236"/>
                  <a:pt x="1425" y="239"/>
                </a:cubicBezTo>
                <a:cubicBezTo>
                  <a:pt x="1425" y="243"/>
                  <a:pt x="1428" y="245"/>
                  <a:pt x="1432" y="245"/>
                </a:cubicBezTo>
                <a:cubicBezTo>
                  <a:pt x="1437" y="245"/>
                  <a:pt x="1440" y="243"/>
                  <a:pt x="1440" y="239"/>
                </a:cubicBezTo>
                <a:cubicBezTo>
                  <a:pt x="1440" y="236"/>
                  <a:pt x="1437" y="233"/>
                  <a:pt x="1432" y="233"/>
                </a:cubicBezTo>
                <a:close/>
                <a:moveTo>
                  <a:pt x="1410" y="252"/>
                </a:moveTo>
                <a:cubicBezTo>
                  <a:pt x="1406" y="252"/>
                  <a:pt x="1402" y="255"/>
                  <a:pt x="1402" y="258"/>
                </a:cubicBezTo>
                <a:cubicBezTo>
                  <a:pt x="1402" y="262"/>
                  <a:pt x="1406" y="265"/>
                  <a:pt x="1410" y="265"/>
                </a:cubicBezTo>
                <a:cubicBezTo>
                  <a:pt x="1414" y="265"/>
                  <a:pt x="1417" y="262"/>
                  <a:pt x="1417" y="258"/>
                </a:cubicBezTo>
                <a:cubicBezTo>
                  <a:pt x="1417" y="255"/>
                  <a:pt x="1414" y="252"/>
                  <a:pt x="1410" y="252"/>
                </a:cubicBezTo>
                <a:close/>
                <a:moveTo>
                  <a:pt x="1432" y="252"/>
                </a:moveTo>
                <a:cubicBezTo>
                  <a:pt x="1428" y="252"/>
                  <a:pt x="1425" y="255"/>
                  <a:pt x="1425" y="258"/>
                </a:cubicBezTo>
                <a:cubicBezTo>
                  <a:pt x="1425" y="262"/>
                  <a:pt x="1428" y="265"/>
                  <a:pt x="1432" y="265"/>
                </a:cubicBezTo>
                <a:cubicBezTo>
                  <a:pt x="1437" y="265"/>
                  <a:pt x="1440" y="262"/>
                  <a:pt x="1440" y="258"/>
                </a:cubicBezTo>
                <a:cubicBezTo>
                  <a:pt x="1440" y="255"/>
                  <a:pt x="1437" y="252"/>
                  <a:pt x="1432" y="252"/>
                </a:cubicBezTo>
                <a:close/>
                <a:moveTo>
                  <a:pt x="1410" y="271"/>
                </a:moveTo>
                <a:cubicBezTo>
                  <a:pt x="1406" y="271"/>
                  <a:pt x="1402" y="274"/>
                  <a:pt x="1402" y="278"/>
                </a:cubicBezTo>
                <a:cubicBezTo>
                  <a:pt x="1402" y="282"/>
                  <a:pt x="1406" y="285"/>
                  <a:pt x="1410" y="285"/>
                </a:cubicBezTo>
                <a:cubicBezTo>
                  <a:pt x="1414" y="285"/>
                  <a:pt x="1417" y="282"/>
                  <a:pt x="1417" y="278"/>
                </a:cubicBezTo>
                <a:cubicBezTo>
                  <a:pt x="1417" y="274"/>
                  <a:pt x="1414" y="271"/>
                  <a:pt x="1410" y="271"/>
                </a:cubicBezTo>
                <a:close/>
                <a:moveTo>
                  <a:pt x="1432" y="271"/>
                </a:moveTo>
                <a:cubicBezTo>
                  <a:pt x="1428" y="271"/>
                  <a:pt x="1425" y="274"/>
                  <a:pt x="1425" y="278"/>
                </a:cubicBezTo>
                <a:cubicBezTo>
                  <a:pt x="1425" y="282"/>
                  <a:pt x="1428" y="285"/>
                  <a:pt x="1432" y="285"/>
                </a:cubicBezTo>
                <a:cubicBezTo>
                  <a:pt x="1437" y="285"/>
                  <a:pt x="1440" y="282"/>
                  <a:pt x="1440" y="278"/>
                </a:cubicBezTo>
                <a:cubicBezTo>
                  <a:pt x="1440" y="274"/>
                  <a:pt x="1437" y="271"/>
                  <a:pt x="1432" y="271"/>
                </a:cubicBezTo>
                <a:close/>
                <a:moveTo>
                  <a:pt x="1477" y="136"/>
                </a:moveTo>
                <a:cubicBezTo>
                  <a:pt x="1472" y="136"/>
                  <a:pt x="1469" y="139"/>
                  <a:pt x="1469" y="143"/>
                </a:cubicBezTo>
                <a:cubicBezTo>
                  <a:pt x="1469" y="146"/>
                  <a:pt x="1472" y="149"/>
                  <a:pt x="1477" y="149"/>
                </a:cubicBezTo>
                <a:cubicBezTo>
                  <a:pt x="1481" y="149"/>
                  <a:pt x="1484" y="146"/>
                  <a:pt x="1484" y="143"/>
                </a:cubicBezTo>
                <a:cubicBezTo>
                  <a:pt x="1484" y="139"/>
                  <a:pt x="1481" y="136"/>
                  <a:pt x="1477" y="136"/>
                </a:cubicBezTo>
                <a:close/>
                <a:moveTo>
                  <a:pt x="1477" y="175"/>
                </a:moveTo>
                <a:cubicBezTo>
                  <a:pt x="1472" y="175"/>
                  <a:pt x="1469" y="178"/>
                  <a:pt x="1469" y="182"/>
                </a:cubicBezTo>
                <a:cubicBezTo>
                  <a:pt x="1469" y="185"/>
                  <a:pt x="1472" y="188"/>
                  <a:pt x="1477" y="188"/>
                </a:cubicBezTo>
                <a:cubicBezTo>
                  <a:pt x="1481" y="188"/>
                  <a:pt x="1484" y="185"/>
                  <a:pt x="1484" y="182"/>
                </a:cubicBezTo>
                <a:cubicBezTo>
                  <a:pt x="1484" y="178"/>
                  <a:pt x="1481" y="175"/>
                  <a:pt x="1477" y="175"/>
                </a:cubicBezTo>
                <a:close/>
                <a:moveTo>
                  <a:pt x="1455" y="194"/>
                </a:moveTo>
                <a:cubicBezTo>
                  <a:pt x="1450" y="194"/>
                  <a:pt x="1447" y="197"/>
                  <a:pt x="1447" y="201"/>
                </a:cubicBezTo>
                <a:cubicBezTo>
                  <a:pt x="1447" y="205"/>
                  <a:pt x="1450" y="208"/>
                  <a:pt x="1455" y="208"/>
                </a:cubicBezTo>
                <a:cubicBezTo>
                  <a:pt x="1459" y="208"/>
                  <a:pt x="1462" y="205"/>
                  <a:pt x="1462" y="201"/>
                </a:cubicBezTo>
                <a:cubicBezTo>
                  <a:pt x="1462" y="197"/>
                  <a:pt x="1459" y="194"/>
                  <a:pt x="1455" y="194"/>
                </a:cubicBezTo>
                <a:close/>
                <a:moveTo>
                  <a:pt x="1477" y="194"/>
                </a:moveTo>
                <a:cubicBezTo>
                  <a:pt x="1472" y="194"/>
                  <a:pt x="1469" y="197"/>
                  <a:pt x="1469" y="201"/>
                </a:cubicBezTo>
                <a:cubicBezTo>
                  <a:pt x="1469" y="205"/>
                  <a:pt x="1472" y="208"/>
                  <a:pt x="1477" y="208"/>
                </a:cubicBezTo>
                <a:cubicBezTo>
                  <a:pt x="1481" y="208"/>
                  <a:pt x="1484" y="205"/>
                  <a:pt x="1484" y="201"/>
                </a:cubicBezTo>
                <a:cubicBezTo>
                  <a:pt x="1484" y="197"/>
                  <a:pt x="1481" y="194"/>
                  <a:pt x="1477" y="194"/>
                </a:cubicBezTo>
                <a:close/>
                <a:moveTo>
                  <a:pt x="1455" y="214"/>
                </a:moveTo>
                <a:cubicBezTo>
                  <a:pt x="1450" y="214"/>
                  <a:pt x="1447" y="217"/>
                  <a:pt x="1447" y="220"/>
                </a:cubicBezTo>
                <a:cubicBezTo>
                  <a:pt x="1447" y="224"/>
                  <a:pt x="1450" y="227"/>
                  <a:pt x="1455" y="227"/>
                </a:cubicBezTo>
                <a:cubicBezTo>
                  <a:pt x="1459" y="227"/>
                  <a:pt x="1462" y="224"/>
                  <a:pt x="1462" y="220"/>
                </a:cubicBezTo>
                <a:cubicBezTo>
                  <a:pt x="1462" y="217"/>
                  <a:pt x="1459" y="214"/>
                  <a:pt x="1455" y="214"/>
                </a:cubicBezTo>
                <a:close/>
                <a:moveTo>
                  <a:pt x="1477" y="214"/>
                </a:moveTo>
                <a:cubicBezTo>
                  <a:pt x="1472" y="214"/>
                  <a:pt x="1469" y="217"/>
                  <a:pt x="1469" y="220"/>
                </a:cubicBezTo>
                <a:cubicBezTo>
                  <a:pt x="1469" y="224"/>
                  <a:pt x="1472" y="227"/>
                  <a:pt x="1477" y="227"/>
                </a:cubicBezTo>
                <a:cubicBezTo>
                  <a:pt x="1481" y="227"/>
                  <a:pt x="1484" y="224"/>
                  <a:pt x="1484" y="220"/>
                </a:cubicBezTo>
                <a:cubicBezTo>
                  <a:pt x="1484" y="217"/>
                  <a:pt x="1481" y="214"/>
                  <a:pt x="1477" y="214"/>
                </a:cubicBezTo>
                <a:close/>
                <a:moveTo>
                  <a:pt x="1455" y="233"/>
                </a:moveTo>
                <a:cubicBezTo>
                  <a:pt x="1450" y="233"/>
                  <a:pt x="1447" y="236"/>
                  <a:pt x="1447" y="239"/>
                </a:cubicBezTo>
                <a:cubicBezTo>
                  <a:pt x="1447" y="243"/>
                  <a:pt x="1450" y="245"/>
                  <a:pt x="1455" y="245"/>
                </a:cubicBezTo>
                <a:cubicBezTo>
                  <a:pt x="1459" y="245"/>
                  <a:pt x="1462" y="243"/>
                  <a:pt x="1462" y="239"/>
                </a:cubicBezTo>
                <a:cubicBezTo>
                  <a:pt x="1462" y="236"/>
                  <a:pt x="1459" y="233"/>
                  <a:pt x="1455" y="233"/>
                </a:cubicBezTo>
                <a:close/>
                <a:moveTo>
                  <a:pt x="1477" y="233"/>
                </a:moveTo>
                <a:cubicBezTo>
                  <a:pt x="1472" y="233"/>
                  <a:pt x="1469" y="236"/>
                  <a:pt x="1469" y="239"/>
                </a:cubicBezTo>
                <a:cubicBezTo>
                  <a:pt x="1469" y="243"/>
                  <a:pt x="1472" y="245"/>
                  <a:pt x="1477" y="245"/>
                </a:cubicBezTo>
                <a:cubicBezTo>
                  <a:pt x="1481" y="245"/>
                  <a:pt x="1484" y="243"/>
                  <a:pt x="1484" y="239"/>
                </a:cubicBezTo>
                <a:cubicBezTo>
                  <a:pt x="1484" y="236"/>
                  <a:pt x="1481" y="233"/>
                  <a:pt x="1477" y="233"/>
                </a:cubicBezTo>
                <a:close/>
                <a:moveTo>
                  <a:pt x="1455" y="252"/>
                </a:moveTo>
                <a:cubicBezTo>
                  <a:pt x="1450" y="252"/>
                  <a:pt x="1447" y="255"/>
                  <a:pt x="1447" y="258"/>
                </a:cubicBezTo>
                <a:cubicBezTo>
                  <a:pt x="1447" y="262"/>
                  <a:pt x="1450" y="265"/>
                  <a:pt x="1455" y="265"/>
                </a:cubicBezTo>
                <a:cubicBezTo>
                  <a:pt x="1459" y="265"/>
                  <a:pt x="1462" y="262"/>
                  <a:pt x="1462" y="258"/>
                </a:cubicBezTo>
                <a:cubicBezTo>
                  <a:pt x="1462" y="255"/>
                  <a:pt x="1459" y="252"/>
                  <a:pt x="1455" y="252"/>
                </a:cubicBezTo>
                <a:close/>
                <a:moveTo>
                  <a:pt x="1477" y="252"/>
                </a:moveTo>
                <a:cubicBezTo>
                  <a:pt x="1472" y="252"/>
                  <a:pt x="1469" y="255"/>
                  <a:pt x="1469" y="258"/>
                </a:cubicBezTo>
                <a:cubicBezTo>
                  <a:pt x="1469" y="262"/>
                  <a:pt x="1472" y="265"/>
                  <a:pt x="1477" y="265"/>
                </a:cubicBezTo>
                <a:cubicBezTo>
                  <a:pt x="1481" y="265"/>
                  <a:pt x="1484" y="262"/>
                  <a:pt x="1484" y="258"/>
                </a:cubicBezTo>
                <a:cubicBezTo>
                  <a:pt x="1484" y="255"/>
                  <a:pt x="1481" y="252"/>
                  <a:pt x="1477" y="252"/>
                </a:cubicBezTo>
                <a:close/>
                <a:moveTo>
                  <a:pt x="1455" y="271"/>
                </a:moveTo>
                <a:cubicBezTo>
                  <a:pt x="1450" y="271"/>
                  <a:pt x="1447" y="274"/>
                  <a:pt x="1447" y="278"/>
                </a:cubicBezTo>
                <a:cubicBezTo>
                  <a:pt x="1447" y="282"/>
                  <a:pt x="1450" y="285"/>
                  <a:pt x="1455" y="285"/>
                </a:cubicBezTo>
                <a:cubicBezTo>
                  <a:pt x="1459" y="285"/>
                  <a:pt x="1462" y="282"/>
                  <a:pt x="1462" y="278"/>
                </a:cubicBezTo>
                <a:cubicBezTo>
                  <a:pt x="1462" y="274"/>
                  <a:pt x="1459" y="271"/>
                  <a:pt x="1455" y="271"/>
                </a:cubicBezTo>
                <a:close/>
                <a:moveTo>
                  <a:pt x="1477" y="271"/>
                </a:moveTo>
                <a:cubicBezTo>
                  <a:pt x="1472" y="271"/>
                  <a:pt x="1469" y="274"/>
                  <a:pt x="1469" y="278"/>
                </a:cubicBezTo>
                <a:cubicBezTo>
                  <a:pt x="1469" y="282"/>
                  <a:pt x="1472" y="285"/>
                  <a:pt x="1477" y="285"/>
                </a:cubicBezTo>
                <a:cubicBezTo>
                  <a:pt x="1481" y="285"/>
                  <a:pt x="1484" y="282"/>
                  <a:pt x="1484" y="278"/>
                </a:cubicBezTo>
                <a:cubicBezTo>
                  <a:pt x="1484" y="274"/>
                  <a:pt x="1481" y="271"/>
                  <a:pt x="1477" y="271"/>
                </a:cubicBezTo>
                <a:close/>
                <a:moveTo>
                  <a:pt x="1498" y="136"/>
                </a:moveTo>
                <a:cubicBezTo>
                  <a:pt x="1494" y="136"/>
                  <a:pt x="1491" y="139"/>
                  <a:pt x="1491" y="143"/>
                </a:cubicBezTo>
                <a:cubicBezTo>
                  <a:pt x="1491" y="146"/>
                  <a:pt x="1494" y="149"/>
                  <a:pt x="1498" y="149"/>
                </a:cubicBezTo>
                <a:cubicBezTo>
                  <a:pt x="1503" y="149"/>
                  <a:pt x="1506" y="146"/>
                  <a:pt x="1506" y="143"/>
                </a:cubicBezTo>
                <a:cubicBezTo>
                  <a:pt x="1506" y="139"/>
                  <a:pt x="1503" y="136"/>
                  <a:pt x="1498" y="136"/>
                </a:cubicBezTo>
                <a:close/>
                <a:moveTo>
                  <a:pt x="1498" y="155"/>
                </a:moveTo>
                <a:cubicBezTo>
                  <a:pt x="1494" y="155"/>
                  <a:pt x="1491" y="158"/>
                  <a:pt x="1491" y="162"/>
                </a:cubicBezTo>
                <a:cubicBezTo>
                  <a:pt x="1491" y="166"/>
                  <a:pt x="1494" y="169"/>
                  <a:pt x="1498" y="169"/>
                </a:cubicBezTo>
                <a:cubicBezTo>
                  <a:pt x="1503" y="169"/>
                  <a:pt x="1506" y="166"/>
                  <a:pt x="1506" y="162"/>
                </a:cubicBezTo>
                <a:cubicBezTo>
                  <a:pt x="1506" y="158"/>
                  <a:pt x="1503" y="155"/>
                  <a:pt x="1498" y="155"/>
                </a:cubicBezTo>
                <a:close/>
                <a:moveTo>
                  <a:pt x="1521" y="155"/>
                </a:moveTo>
                <a:cubicBezTo>
                  <a:pt x="1517" y="155"/>
                  <a:pt x="1514" y="158"/>
                  <a:pt x="1514" y="162"/>
                </a:cubicBezTo>
                <a:cubicBezTo>
                  <a:pt x="1514" y="166"/>
                  <a:pt x="1517" y="169"/>
                  <a:pt x="1521" y="169"/>
                </a:cubicBezTo>
                <a:cubicBezTo>
                  <a:pt x="1526" y="169"/>
                  <a:pt x="1529" y="166"/>
                  <a:pt x="1529" y="162"/>
                </a:cubicBezTo>
                <a:cubicBezTo>
                  <a:pt x="1529" y="158"/>
                  <a:pt x="1526" y="155"/>
                  <a:pt x="1521" y="155"/>
                </a:cubicBezTo>
                <a:close/>
                <a:moveTo>
                  <a:pt x="1498" y="175"/>
                </a:moveTo>
                <a:cubicBezTo>
                  <a:pt x="1494" y="175"/>
                  <a:pt x="1491" y="178"/>
                  <a:pt x="1491" y="182"/>
                </a:cubicBezTo>
                <a:cubicBezTo>
                  <a:pt x="1491" y="185"/>
                  <a:pt x="1494" y="188"/>
                  <a:pt x="1498" y="188"/>
                </a:cubicBezTo>
                <a:cubicBezTo>
                  <a:pt x="1503" y="188"/>
                  <a:pt x="1506" y="185"/>
                  <a:pt x="1506" y="182"/>
                </a:cubicBezTo>
                <a:cubicBezTo>
                  <a:pt x="1506" y="178"/>
                  <a:pt x="1503" y="175"/>
                  <a:pt x="1498" y="175"/>
                </a:cubicBezTo>
                <a:close/>
                <a:moveTo>
                  <a:pt x="1498" y="194"/>
                </a:moveTo>
                <a:cubicBezTo>
                  <a:pt x="1494" y="194"/>
                  <a:pt x="1491" y="197"/>
                  <a:pt x="1491" y="201"/>
                </a:cubicBezTo>
                <a:cubicBezTo>
                  <a:pt x="1491" y="205"/>
                  <a:pt x="1494" y="208"/>
                  <a:pt x="1498" y="208"/>
                </a:cubicBezTo>
                <a:cubicBezTo>
                  <a:pt x="1503" y="208"/>
                  <a:pt x="1506" y="205"/>
                  <a:pt x="1506" y="201"/>
                </a:cubicBezTo>
                <a:cubicBezTo>
                  <a:pt x="1506" y="197"/>
                  <a:pt x="1503" y="194"/>
                  <a:pt x="1498" y="194"/>
                </a:cubicBezTo>
                <a:close/>
                <a:moveTo>
                  <a:pt x="1521" y="194"/>
                </a:moveTo>
                <a:cubicBezTo>
                  <a:pt x="1517" y="194"/>
                  <a:pt x="1514" y="197"/>
                  <a:pt x="1514" y="201"/>
                </a:cubicBezTo>
                <a:cubicBezTo>
                  <a:pt x="1514" y="205"/>
                  <a:pt x="1517" y="208"/>
                  <a:pt x="1521" y="208"/>
                </a:cubicBezTo>
                <a:cubicBezTo>
                  <a:pt x="1526" y="208"/>
                  <a:pt x="1529" y="205"/>
                  <a:pt x="1529" y="201"/>
                </a:cubicBezTo>
                <a:cubicBezTo>
                  <a:pt x="1529" y="197"/>
                  <a:pt x="1526" y="194"/>
                  <a:pt x="1521" y="194"/>
                </a:cubicBezTo>
                <a:close/>
                <a:moveTo>
                  <a:pt x="1498" y="214"/>
                </a:moveTo>
                <a:cubicBezTo>
                  <a:pt x="1494" y="214"/>
                  <a:pt x="1491" y="217"/>
                  <a:pt x="1491" y="220"/>
                </a:cubicBezTo>
                <a:cubicBezTo>
                  <a:pt x="1491" y="224"/>
                  <a:pt x="1494" y="227"/>
                  <a:pt x="1498" y="227"/>
                </a:cubicBezTo>
                <a:cubicBezTo>
                  <a:pt x="1503" y="227"/>
                  <a:pt x="1506" y="224"/>
                  <a:pt x="1506" y="220"/>
                </a:cubicBezTo>
                <a:cubicBezTo>
                  <a:pt x="1506" y="217"/>
                  <a:pt x="1503" y="214"/>
                  <a:pt x="1498" y="214"/>
                </a:cubicBezTo>
                <a:close/>
                <a:moveTo>
                  <a:pt x="1521" y="214"/>
                </a:moveTo>
                <a:cubicBezTo>
                  <a:pt x="1517" y="214"/>
                  <a:pt x="1514" y="217"/>
                  <a:pt x="1514" y="220"/>
                </a:cubicBezTo>
                <a:cubicBezTo>
                  <a:pt x="1514" y="224"/>
                  <a:pt x="1517" y="227"/>
                  <a:pt x="1521" y="227"/>
                </a:cubicBezTo>
                <a:cubicBezTo>
                  <a:pt x="1526" y="227"/>
                  <a:pt x="1529" y="224"/>
                  <a:pt x="1529" y="220"/>
                </a:cubicBezTo>
                <a:cubicBezTo>
                  <a:pt x="1529" y="217"/>
                  <a:pt x="1526" y="214"/>
                  <a:pt x="1521" y="214"/>
                </a:cubicBezTo>
                <a:close/>
                <a:moveTo>
                  <a:pt x="1498" y="233"/>
                </a:moveTo>
                <a:cubicBezTo>
                  <a:pt x="1494" y="233"/>
                  <a:pt x="1491" y="236"/>
                  <a:pt x="1491" y="239"/>
                </a:cubicBezTo>
                <a:cubicBezTo>
                  <a:pt x="1491" y="243"/>
                  <a:pt x="1494" y="245"/>
                  <a:pt x="1498" y="245"/>
                </a:cubicBezTo>
                <a:cubicBezTo>
                  <a:pt x="1503" y="245"/>
                  <a:pt x="1506" y="243"/>
                  <a:pt x="1506" y="239"/>
                </a:cubicBezTo>
                <a:cubicBezTo>
                  <a:pt x="1506" y="236"/>
                  <a:pt x="1503" y="233"/>
                  <a:pt x="1498" y="233"/>
                </a:cubicBezTo>
                <a:close/>
                <a:moveTo>
                  <a:pt x="1521" y="233"/>
                </a:moveTo>
                <a:cubicBezTo>
                  <a:pt x="1517" y="233"/>
                  <a:pt x="1514" y="236"/>
                  <a:pt x="1514" y="239"/>
                </a:cubicBezTo>
                <a:cubicBezTo>
                  <a:pt x="1514" y="243"/>
                  <a:pt x="1517" y="245"/>
                  <a:pt x="1521" y="245"/>
                </a:cubicBezTo>
                <a:cubicBezTo>
                  <a:pt x="1526" y="245"/>
                  <a:pt x="1529" y="243"/>
                  <a:pt x="1529" y="239"/>
                </a:cubicBezTo>
                <a:cubicBezTo>
                  <a:pt x="1529" y="236"/>
                  <a:pt x="1526" y="233"/>
                  <a:pt x="1521" y="233"/>
                </a:cubicBezTo>
                <a:close/>
                <a:moveTo>
                  <a:pt x="1498" y="252"/>
                </a:moveTo>
                <a:cubicBezTo>
                  <a:pt x="1494" y="252"/>
                  <a:pt x="1491" y="255"/>
                  <a:pt x="1491" y="258"/>
                </a:cubicBezTo>
                <a:cubicBezTo>
                  <a:pt x="1491" y="262"/>
                  <a:pt x="1494" y="265"/>
                  <a:pt x="1498" y="265"/>
                </a:cubicBezTo>
                <a:cubicBezTo>
                  <a:pt x="1503" y="265"/>
                  <a:pt x="1506" y="262"/>
                  <a:pt x="1506" y="258"/>
                </a:cubicBezTo>
                <a:cubicBezTo>
                  <a:pt x="1506" y="255"/>
                  <a:pt x="1503" y="252"/>
                  <a:pt x="1498" y="252"/>
                </a:cubicBezTo>
                <a:close/>
                <a:moveTo>
                  <a:pt x="1521" y="252"/>
                </a:moveTo>
                <a:cubicBezTo>
                  <a:pt x="1517" y="252"/>
                  <a:pt x="1514" y="255"/>
                  <a:pt x="1514" y="258"/>
                </a:cubicBezTo>
                <a:cubicBezTo>
                  <a:pt x="1514" y="262"/>
                  <a:pt x="1517" y="265"/>
                  <a:pt x="1521" y="265"/>
                </a:cubicBezTo>
                <a:cubicBezTo>
                  <a:pt x="1526" y="265"/>
                  <a:pt x="1529" y="262"/>
                  <a:pt x="1529" y="258"/>
                </a:cubicBezTo>
                <a:cubicBezTo>
                  <a:pt x="1529" y="255"/>
                  <a:pt x="1526" y="252"/>
                  <a:pt x="1521" y="252"/>
                </a:cubicBezTo>
                <a:close/>
                <a:moveTo>
                  <a:pt x="1498" y="271"/>
                </a:moveTo>
                <a:cubicBezTo>
                  <a:pt x="1494" y="271"/>
                  <a:pt x="1491" y="274"/>
                  <a:pt x="1491" y="278"/>
                </a:cubicBezTo>
                <a:cubicBezTo>
                  <a:pt x="1491" y="282"/>
                  <a:pt x="1494" y="285"/>
                  <a:pt x="1498" y="285"/>
                </a:cubicBezTo>
                <a:cubicBezTo>
                  <a:pt x="1503" y="285"/>
                  <a:pt x="1506" y="282"/>
                  <a:pt x="1506" y="278"/>
                </a:cubicBezTo>
                <a:cubicBezTo>
                  <a:pt x="1506" y="274"/>
                  <a:pt x="1503" y="271"/>
                  <a:pt x="1498" y="271"/>
                </a:cubicBezTo>
                <a:close/>
                <a:moveTo>
                  <a:pt x="1521" y="271"/>
                </a:moveTo>
                <a:cubicBezTo>
                  <a:pt x="1517" y="271"/>
                  <a:pt x="1514" y="274"/>
                  <a:pt x="1514" y="278"/>
                </a:cubicBezTo>
                <a:cubicBezTo>
                  <a:pt x="1514" y="282"/>
                  <a:pt x="1517" y="285"/>
                  <a:pt x="1521" y="285"/>
                </a:cubicBezTo>
                <a:cubicBezTo>
                  <a:pt x="1526" y="285"/>
                  <a:pt x="1529" y="282"/>
                  <a:pt x="1529" y="278"/>
                </a:cubicBezTo>
                <a:cubicBezTo>
                  <a:pt x="1529" y="274"/>
                  <a:pt x="1526" y="271"/>
                  <a:pt x="1521" y="271"/>
                </a:cubicBezTo>
                <a:close/>
                <a:moveTo>
                  <a:pt x="1543" y="175"/>
                </a:moveTo>
                <a:cubicBezTo>
                  <a:pt x="1539" y="175"/>
                  <a:pt x="1536" y="178"/>
                  <a:pt x="1536" y="182"/>
                </a:cubicBezTo>
                <a:cubicBezTo>
                  <a:pt x="1536" y="185"/>
                  <a:pt x="1539" y="188"/>
                  <a:pt x="1543" y="188"/>
                </a:cubicBezTo>
                <a:cubicBezTo>
                  <a:pt x="1548" y="188"/>
                  <a:pt x="1551" y="185"/>
                  <a:pt x="1551" y="182"/>
                </a:cubicBezTo>
                <a:cubicBezTo>
                  <a:pt x="1551" y="178"/>
                  <a:pt x="1548" y="175"/>
                  <a:pt x="1543" y="175"/>
                </a:cubicBezTo>
                <a:close/>
                <a:moveTo>
                  <a:pt x="1543" y="194"/>
                </a:moveTo>
                <a:cubicBezTo>
                  <a:pt x="1539" y="194"/>
                  <a:pt x="1536" y="197"/>
                  <a:pt x="1536" y="201"/>
                </a:cubicBezTo>
                <a:cubicBezTo>
                  <a:pt x="1536" y="205"/>
                  <a:pt x="1539" y="208"/>
                  <a:pt x="1543" y="208"/>
                </a:cubicBezTo>
                <a:cubicBezTo>
                  <a:pt x="1548" y="208"/>
                  <a:pt x="1551" y="205"/>
                  <a:pt x="1551" y="201"/>
                </a:cubicBezTo>
                <a:cubicBezTo>
                  <a:pt x="1551" y="197"/>
                  <a:pt x="1548" y="194"/>
                  <a:pt x="1543" y="194"/>
                </a:cubicBezTo>
                <a:close/>
                <a:moveTo>
                  <a:pt x="1543" y="214"/>
                </a:moveTo>
                <a:cubicBezTo>
                  <a:pt x="1539" y="214"/>
                  <a:pt x="1536" y="217"/>
                  <a:pt x="1536" y="220"/>
                </a:cubicBezTo>
                <a:cubicBezTo>
                  <a:pt x="1536" y="224"/>
                  <a:pt x="1539" y="227"/>
                  <a:pt x="1543" y="227"/>
                </a:cubicBezTo>
                <a:cubicBezTo>
                  <a:pt x="1548" y="227"/>
                  <a:pt x="1551" y="224"/>
                  <a:pt x="1551" y="220"/>
                </a:cubicBezTo>
                <a:cubicBezTo>
                  <a:pt x="1551" y="217"/>
                  <a:pt x="1548" y="214"/>
                  <a:pt x="1543" y="214"/>
                </a:cubicBezTo>
                <a:close/>
                <a:moveTo>
                  <a:pt x="1543" y="233"/>
                </a:moveTo>
                <a:cubicBezTo>
                  <a:pt x="1539" y="233"/>
                  <a:pt x="1536" y="236"/>
                  <a:pt x="1536" y="239"/>
                </a:cubicBezTo>
                <a:cubicBezTo>
                  <a:pt x="1536" y="243"/>
                  <a:pt x="1539" y="245"/>
                  <a:pt x="1543" y="245"/>
                </a:cubicBezTo>
                <a:cubicBezTo>
                  <a:pt x="1548" y="245"/>
                  <a:pt x="1551" y="243"/>
                  <a:pt x="1551" y="239"/>
                </a:cubicBezTo>
                <a:cubicBezTo>
                  <a:pt x="1551" y="236"/>
                  <a:pt x="1548" y="233"/>
                  <a:pt x="1543" y="233"/>
                </a:cubicBezTo>
                <a:close/>
                <a:moveTo>
                  <a:pt x="1543" y="252"/>
                </a:moveTo>
                <a:cubicBezTo>
                  <a:pt x="1539" y="252"/>
                  <a:pt x="1536" y="255"/>
                  <a:pt x="1536" y="258"/>
                </a:cubicBezTo>
                <a:cubicBezTo>
                  <a:pt x="1536" y="262"/>
                  <a:pt x="1539" y="265"/>
                  <a:pt x="1543" y="265"/>
                </a:cubicBezTo>
                <a:cubicBezTo>
                  <a:pt x="1548" y="265"/>
                  <a:pt x="1551" y="262"/>
                  <a:pt x="1551" y="258"/>
                </a:cubicBezTo>
                <a:cubicBezTo>
                  <a:pt x="1551" y="255"/>
                  <a:pt x="1548" y="252"/>
                  <a:pt x="1543" y="252"/>
                </a:cubicBezTo>
                <a:close/>
                <a:moveTo>
                  <a:pt x="1543" y="271"/>
                </a:moveTo>
                <a:cubicBezTo>
                  <a:pt x="1539" y="271"/>
                  <a:pt x="1536" y="274"/>
                  <a:pt x="1536" y="278"/>
                </a:cubicBezTo>
                <a:cubicBezTo>
                  <a:pt x="1536" y="282"/>
                  <a:pt x="1539" y="285"/>
                  <a:pt x="1543" y="285"/>
                </a:cubicBezTo>
                <a:cubicBezTo>
                  <a:pt x="1548" y="285"/>
                  <a:pt x="1551" y="282"/>
                  <a:pt x="1551" y="278"/>
                </a:cubicBezTo>
                <a:cubicBezTo>
                  <a:pt x="1551" y="274"/>
                  <a:pt x="1548" y="271"/>
                  <a:pt x="1543" y="271"/>
                </a:cubicBezTo>
                <a:close/>
                <a:moveTo>
                  <a:pt x="1232" y="329"/>
                </a:moveTo>
                <a:cubicBezTo>
                  <a:pt x="1228" y="329"/>
                  <a:pt x="1224" y="332"/>
                  <a:pt x="1224" y="335"/>
                </a:cubicBezTo>
                <a:cubicBezTo>
                  <a:pt x="1224" y="339"/>
                  <a:pt x="1228" y="342"/>
                  <a:pt x="1232" y="342"/>
                </a:cubicBezTo>
                <a:cubicBezTo>
                  <a:pt x="1236" y="342"/>
                  <a:pt x="1240" y="339"/>
                  <a:pt x="1240" y="335"/>
                </a:cubicBezTo>
                <a:cubicBezTo>
                  <a:pt x="1240" y="332"/>
                  <a:pt x="1236" y="329"/>
                  <a:pt x="1232" y="329"/>
                </a:cubicBezTo>
                <a:close/>
                <a:moveTo>
                  <a:pt x="1255" y="329"/>
                </a:moveTo>
                <a:cubicBezTo>
                  <a:pt x="1251" y="329"/>
                  <a:pt x="1247" y="332"/>
                  <a:pt x="1247" y="335"/>
                </a:cubicBezTo>
                <a:cubicBezTo>
                  <a:pt x="1247" y="339"/>
                  <a:pt x="1251" y="342"/>
                  <a:pt x="1255" y="342"/>
                </a:cubicBezTo>
                <a:cubicBezTo>
                  <a:pt x="1259" y="342"/>
                  <a:pt x="1263" y="339"/>
                  <a:pt x="1263" y="335"/>
                </a:cubicBezTo>
                <a:cubicBezTo>
                  <a:pt x="1263" y="332"/>
                  <a:pt x="1259" y="329"/>
                  <a:pt x="1255" y="329"/>
                </a:cubicBezTo>
                <a:close/>
                <a:moveTo>
                  <a:pt x="1232" y="348"/>
                </a:moveTo>
                <a:cubicBezTo>
                  <a:pt x="1228" y="348"/>
                  <a:pt x="1224" y="351"/>
                  <a:pt x="1224" y="355"/>
                </a:cubicBezTo>
                <a:cubicBezTo>
                  <a:pt x="1224" y="359"/>
                  <a:pt x="1228" y="362"/>
                  <a:pt x="1232" y="362"/>
                </a:cubicBezTo>
                <a:cubicBezTo>
                  <a:pt x="1236" y="362"/>
                  <a:pt x="1240" y="359"/>
                  <a:pt x="1240" y="355"/>
                </a:cubicBezTo>
                <a:cubicBezTo>
                  <a:pt x="1240" y="351"/>
                  <a:pt x="1236" y="348"/>
                  <a:pt x="1232" y="348"/>
                </a:cubicBezTo>
                <a:close/>
                <a:moveTo>
                  <a:pt x="1255" y="348"/>
                </a:moveTo>
                <a:cubicBezTo>
                  <a:pt x="1251" y="348"/>
                  <a:pt x="1247" y="351"/>
                  <a:pt x="1247" y="355"/>
                </a:cubicBezTo>
                <a:cubicBezTo>
                  <a:pt x="1247" y="359"/>
                  <a:pt x="1251" y="362"/>
                  <a:pt x="1255" y="362"/>
                </a:cubicBezTo>
                <a:cubicBezTo>
                  <a:pt x="1259" y="362"/>
                  <a:pt x="1263" y="359"/>
                  <a:pt x="1263" y="355"/>
                </a:cubicBezTo>
                <a:cubicBezTo>
                  <a:pt x="1263" y="351"/>
                  <a:pt x="1259" y="348"/>
                  <a:pt x="1255" y="348"/>
                </a:cubicBezTo>
                <a:close/>
                <a:moveTo>
                  <a:pt x="1232" y="368"/>
                </a:moveTo>
                <a:cubicBezTo>
                  <a:pt x="1228" y="368"/>
                  <a:pt x="1224" y="371"/>
                  <a:pt x="1224" y="374"/>
                </a:cubicBezTo>
                <a:cubicBezTo>
                  <a:pt x="1224" y="378"/>
                  <a:pt x="1228" y="381"/>
                  <a:pt x="1232" y="381"/>
                </a:cubicBezTo>
                <a:cubicBezTo>
                  <a:pt x="1236" y="381"/>
                  <a:pt x="1240" y="378"/>
                  <a:pt x="1240" y="374"/>
                </a:cubicBezTo>
                <a:cubicBezTo>
                  <a:pt x="1240" y="371"/>
                  <a:pt x="1236" y="368"/>
                  <a:pt x="1232" y="368"/>
                </a:cubicBezTo>
                <a:close/>
                <a:moveTo>
                  <a:pt x="1255" y="368"/>
                </a:moveTo>
                <a:cubicBezTo>
                  <a:pt x="1251" y="368"/>
                  <a:pt x="1247" y="371"/>
                  <a:pt x="1247" y="374"/>
                </a:cubicBezTo>
                <a:cubicBezTo>
                  <a:pt x="1247" y="378"/>
                  <a:pt x="1251" y="381"/>
                  <a:pt x="1255" y="381"/>
                </a:cubicBezTo>
                <a:cubicBezTo>
                  <a:pt x="1259" y="381"/>
                  <a:pt x="1263" y="378"/>
                  <a:pt x="1263" y="374"/>
                </a:cubicBezTo>
                <a:cubicBezTo>
                  <a:pt x="1263" y="371"/>
                  <a:pt x="1259" y="368"/>
                  <a:pt x="1255" y="368"/>
                </a:cubicBezTo>
                <a:close/>
                <a:moveTo>
                  <a:pt x="1232" y="387"/>
                </a:moveTo>
                <a:cubicBezTo>
                  <a:pt x="1228" y="387"/>
                  <a:pt x="1224" y="390"/>
                  <a:pt x="1224" y="393"/>
                </a:cubicBezTo>
                <a:cubicBezTo>
                  <a:pt x="1224" y="397"/>
                  <a:pt x="1228" y="400"/>
                  <a:pt x="1232" y="400"/>
                </a:cubicBezTo>
                <a:cubicBezTo>
                  <a:pt x="1236" y="400"/>
                  <a:pt x="1240" y="397"/>
                  <a:pt x="1240" y="393"/>
                </a:cubicBezTo>
                <a:cubicBezTo>
                  <a:pt x="1240" y="390"/>
                  <a:pt x="1236" y="387"/>
                  <a:pt x="1232" y="387"/>
                </a:cubicBezTo>
                <a:close/>
                <a:moveTo>
                  <a:pt x="1255" y="387"/>
                </a:moveTo>
                <a:cubicBezTo>
                  <a:pt x="1251" y="387"/>
                  <a:pt x="1247" y="390"/>
                  <a:pt x="1247" y="393"/>
                </a:cubicBezTo>
                <a:cubicBezTo>
                  <a:pt x="1247" y="397"/>
                  <a:pt x="1251" y="400"/>
                  <a:pt x="1255" y="400"/>
                </a:cubicBezTo>
                <a:cubicBezTo>
                  <a:pt x="1259" y="400"/>
                  <a:pt x="1263" y="397"/>
                  <a:pt x="1263" y="393"/>
                </a:cubicBezTo>
                <a:cubicBezTo>
                  <a:pt x="1263" y="390"/>
                  <a:pt x="1259" y="387"/>
                  <a:pt x="1255" y="387"/>
                </a:cubicBezTo>
                <a:close/>
                <a:moveTo>
                  <a:pt x="1255" y="406"/>
                </a:moveTo>
                <a:cubicBezTo>
                  <a:pt x="1251" y="406"/>
                  <a:pt x="1247" y="409"/>
                  <a:pt x="1247" y="413"/>
                </a:cubicBezTo>
                <a:cubicBezTo>
                  <a:pt x="1247" y="416"/>
                  <a:pt x="1251" y="419"/>
                  <a:pt x="1255" y="419"/>
                </a:cubicBezTo>
                <a:cubicBezTo>
                  <a:pt x="1259" y="419"/>
                  <a:pt x="1263" y="416"/>
                  <a:pt x="1263" y="413"/>
                </a:cubicBezTo>
                <a:cubicBezTo>
                  <a:pt x="1263" y="409"/>
                  <a:pt x="1259" y="406"/>
                  <a:pt x="1255" y="406"/>
                </a:cubicBezTo>
                <a:close/>
                <a:moveTo>
                  <a:pt x="1232" y="425"/>
                </a:moveTo>
                <a:cubicBezTo>
                  <a:pt x="1228" y="425"/>
                  <a:pt x="1224" y="428"/>
                  <a:pt x="1224" y="432"/>
                </a:cubicBezTo>
                <a:cubicBezTo>
                  <a:pt x="1224" y="435"/>
                  <a:pt x="1228" y="438"/>
                  <a:pt x="1232" y="438"/>
                </a:cubicBezTo>
                <a:cubicBezTo>
                  <a:pt x="1236" y="438"/>
                  <a:pt x="1240" y="435"/>
                  <a:pt x="1240" y="432"/>
                </a:cubicBezTo>
                <a:cubicBezTo>
                  <a:pt x="1240" y="428"/>
                  <a:pt x="1236" y="425"/>
                  <a:pt x="1232" y="425"/>
                </a:cubicBezTo>
                <a:close/>
                <a:moveTo>
                  <a:pt x="1299" y="290"/>
                </a:moveTo>
                <a:cubicBezTo>
                  <a:pt x="1295" y="290"/>
                  <a:pt x="1291" y="293"/>
                  <a:pt x="1291" y="296"/>
                </a:cubicBezTo>
                <a:cubicBezTo>
                  <a:pt x="1291" y="300"/>
                  <a:pt x="1295" y="303"/>
                  <a:pt x="1299" y="303"/>
                </a:cubicBezTo>
                <a:cubicBezTo>
                  <a:pt x="1303" y="303"/>
                  <a:pt x="1307" y="300"/>
                  <a:pt x="1307" y="296"/>
                </a:cubicBezTo>
                <a:cubicBezTo>
                  <a:pt x="1307" y="293"/>
                  <a:pt x="1303" y="290"/>
                  <a:pt x="1299" y="290"/>
                </a:cubicBezTo>
                <a:close/>
                <a:moveTo>
                  <a:pt x="1277" y="309"/>
                </a:moveTo>
                <a:cubicBezTo>
                  <a:pt x="1273" y="309"/>
                  <a:pt x="1269" y="312"/>
                  <a:pt x="1269" y="316"/>
                </a:cubicBezTo>
                <a:cubicBezTo>
                  <a:pt x="1269" y="320"/>
                  <a:pt x="1273" y="323"/>
                  <a:pt x="1277" y="323"/>
                </a:cubicBezTo>
                <a:cubicBezTo>
                  <a:pt x="1281" y="323"/>
                  <a:pt x="1285" y="320"/>
                  <a:pt x="1285" y="316"/>
                </a:cubicBezTo>
                <a:cubicBezTo>
                  <a:pt x="1285" y="312"/>
                  <a:pt x="1281" y="309"/>
                  <a:pt x="1277" y="309"/>
                </a:cubicBezTo>
                <a:close/>
                <a:moveTo>
                  <a:pt x="1299" y="309"/>
                </a:moveTo>
                <a:cubicBezTo>
                  <a:pt x="1295" y="309"/>
                  <a:pt x="1291" y="312"/>
                  <a:pt x="1291" y="316"/>
                </a:cubicBezTo>
                <a:cubicBezTo>
                  <a:pt x="1291" y="320"/>
                  <a:pt x="1295" y="323"/>
                  <a:pt x="1299" y="323"/>
                </a:cubicBezTo>
                <a:cubicBezTo>
                  <a:pt x="1303" y="323"/>
                  <a:pt x="1307" y="320"/>
                  <a:pt x="1307" y="316"/>
                </a:cubicBezTo>
                <a:cubicBezTo>
                  <a:pt x="1307" y="312"/>
                  <a:pt x="1303" y="309"/>
                  <a:pt x="1299" y="309"/>
                </a:cubicBezTo>
                <a:close/>
                <a:moveTo>
                  <a:pt x="1277" y="329"/>
                </a:moveTo>
                <a:cubicBezTo>
                  <a:pt x="1273" y="329"/>
                  <a:pt x="1269" y="332"/>
                  <a:pt x="1269" y="335"/>
                </a:cubicBezTo>
                <a:cubicBezTo>
                  <a:pt x="1269" y="339"/>
                  <a:pt x="1273" y="342"/>
                  <a:pt x="1277" y="342"/>
                </a:cubicBezTo>
                <a:cubicBezTo>
                  <a:pt x="1281" y="342"/>
                  <a:pt x="1285" y="339"/>
                  <a:pt x="1285" y="335"/>
                </a:cubicBezTo>
                <a:cubicBezTo>
                  <a:pt x="1285" y="332"/>
                  <a:pt x="1281" y="329"/>
                  <a:pt x="1277" y="329"/>
                </a:cubicBezTo>
                <a:close/>
                <a:moveTo>
                  <a:pt x="1299" y="329"/>
                </a:moveTo>
                <a:cubicBezTo>
                  <a:pt x="1295" y="329"/>
                  <a:pt x="1291" y="332"/>
                  <a:pt x="1291" y="335"/>
                </a:cubicBezTo>
                <a:cubicBezTo>
                  <a:pt x="1291" y="339"/>
                  <a:pt x="1295" y="342"/>
                  <a:pt x="1299" y="342"/>
                </a:cubicBezTo>
                <a:cubicBezTo>
                  <a:pt x="1303" y="342"/>
                  <a:pt x="1307" y="339"/>
                  <a:pt x="1307" y="335"/>
                </a:cubicBezTo>
                <a:cubicBezTo>
                  <a:pt x="1307" y="332"/>
                  <a:pt x="1303" y="329"/>
                  <a:pt x="1299" y="329"/>
                </a:cubicBezTo>
                <a:close/>
                <a:moveTo>
                  <a:pt x="1277" y="348"/>
                </a:moveTo>
                <a:cubicBezTo>
                  <a:pt x="1273" y="348"/>
                  <a:pt x="1269" y="351"/>
                  <a:pt x="1269" y="355"/>
                </a:cubicBezTo>
                <a:cubicBezTo>
                  <a:pt x="1269" y="359"/>
                  <a:pt x="1273" y="362"/>
                  <a:pt x="1277" y="362"/>
                </a:cubicBezTo>
                <a:cubicBezTo>
                  <a:pt x="1281" y="362"/>
                  <a:pt x="1285" y="359"/>
                  <a:pt x="1285" y="355"/>
                </a:cubicBezTo>
                <a:cubicBezTo>
                  <a:pt x="1285" y="351"/>
                  <a:pt x="1281" y="348"/>
                  <a:pt x="1277" y="348"/>
                </a:cubicBezTo>
                <a:close/>
                <a:moveTo>
                  <a:pt x="1299" y="348"/>
                </a:moveTo>
                <a:cubicBezTo>
                  <a:pt x="1295" y="348"/>
                  <a:pt x="1291" y="351"/>
                  <a:pt x="1291" y="355"/>
                </a:cubicBezTo>
                <a:cubicBezTo>
                  <a:pt x="1291" y="359"/>
                  <a:pt x="1295" y="362"/>
                  <a:pt x="1299" y="362"/>
                </a:cubicBezTo>
                <a:cubicBezTo>
                  <a:pt x="1303" y="362"/>
                  <a:pt x="1307" y="359"/>
                  <a:pt x="1307" y="355"/>
                </a:cubicBezTo>
                <a:cubicBezTo>
                  <a:pt x="1307" y="351"/>
                  <a:pt x="1303" y="348"/>
                  <a:pt x="1299" y="348"/>
                </a:cubicBezTo>
                <a:close/>
                <a:moveTo>
                  <a:pt x="1277" y="368"/>
                </a:moveTo>
                <a:cubicBezTo>
                  <a:pt x="1273" y="368"/>
                  <a:pt x="1269" y="371"/>
                  <a:pt x="1269" y="374"/>
                </a:cubicBezTo>
                <a:cubicBezTo>
                  <a:pt x="1269" y="378"/>
                  <a:pt x="1273" y="381"/>
                  <a:pt x="1277" y="381"/>
                </a:cubicBezTo>
                <a:cubicBezTo>
                  <a:pt x="1281" y="381"/>
                  <a:pt x="1285" y="378"/>
                  <a:pt x="1285" y="374"/>
                </a:cubicBezTo>
                <a:cubicBezTo>
                  <a:pt x="1285" y="371"/>
                  <a:pt x="1281" y="368"/>
                  <a:pt x="1277" y="368"/>
                </a:cubicBezTo>
                <a:close/>
                <a:moveTo>
                  <a:pt x="1299" y="368"/>
                </a:moveTo>
                <a:cubicBezTo>
                  <a:pt x="1295" y="368"/>
                  <a:pt x="1291" y="371"/>
                  <a:pt x="1291" y="374"/>
                </a:cubicBezTo>
                <a:cubicBezTo>
                  <a:pt x="1291" y="378"/>
                  <a:pt x="1295" y="381"/>
                  <a:pt x="1299" y="381"/>
                </a:cubicBezTo>
                <a:cubicBezTo>
                  <a:pt x="1303" y="381"/>
                  <a:pt x="1307" y="378"/>
                  <a:pt x="1307" y="374"/>
                </a:cubicBezTo>
                <a:cubicBezTo>
                  <a:pt x="1307" y="371"/>
                  <a:pt x="1303" y="368"/>
                  <a:pt x="1299" y="368"/>
                </a:cubicBezTo>
                <a:close/>
                <a:moveTo>
                  <a:pt x="1277" y="387"/>
                </a:moveTo>
                <a:cubicBezTo>
                  <a:pt x="1273" y="387"/>
                  <a:pt x="1269" y="390"/>
                  <a:pt x="1269" y="393"/>
                </a:cubicBezTo>
                <a:cubicBezTo>
                  <a:pt x="1269" y="397"/>
                  <a:pt x="1273" y="400"/>
                  <a:pt x="1277" y="400"/>
                </a:cubicBezTo>
                <a:cubicBezTo>
                  <a:pt x="1281" y="400"/>
                  <a:pt x="1285" y="397"/>
                  <a:pt x="1285" y="393"/>
                </a:cubicBezTo>
                <a:cubicBezTo>
                  <a:pt x="1285" y="390"/>
                  <a:pt x="1281" y="387"/>
                  <a:pt x="1277" y="387"/>
                </a:cubicBezTo>
                <a:close/>
                <a:moveTo>
                  <a:pt x="1299" y="387"/>
                </a:moveTo>
                <a:cubicBezTo>
                  <a:pt x="1295" y="387"/>
                  <a:pt x="1291" y="390"/>
                  <a:pt x="1291" y="393"/>
                </a:cubicBezTo>
                <a:cubicBezTo>
                  <a:pt x="1291" y="397"/>
                  <a:pt x="1295" y="400"/>
                  <a:pt x="1299" y="400"/>
                </a:cubicBezTo>
                <a:cubicBezTo>
                  <a:pt x="1303" y="400"/>
                  <a:pt x="1307" y="397"/>
                  <a:pt x="1307" y="393"/>
                </a:cubicBezTo>
                <a:cubicBezTo>
                  <a:pt x="1307" y="390"/>
                  <a:pt x="1303" y="387"/>
                  <a:pt x="1299" y="387"/>
                </a:cubicBezTo>
                <a:close/>
                <a:moveTo>
                  <a:pt x="1277" y="406"/>
                </a:moveTo>
                <a:cubicBezTo>
                  <a:pt x="1273" y="406"/>
                  <a:pt x="1269" y="409"/>
                  <a:pt x="1269" y="413"/>
                </a:cubicBezTo>
                <a:cubicBezTo>
                  <a:pt x="1269" y="416"/>
                  <a:pt x="1273" y="419"/>
                  <a:pt x="1277" y="419"/>
                </a:cubicBezTo>
                <a:cubicBezTo>
                  <a:pt x="1281" y="419"/>
                  <a:pt x="1285" y="416"/>
                  <a:pt x="1285" y="413"/>
                </a:cubicBezTo>
                <a:cubicBezTo>
                  <a:pt x="1285" y="409"/>
                  <a:pt x="1281" y="406"/>
                  <a:pt x="1277" y="406"/>
                </a:cubicBezTo>
                <a:close/>
                <a:moveTo>
                  <a:pt x="1299" y="406"/>
                </a:moveTo>
                <a:cubicBezTo>
                  <a:pt x="1295" y="406"/>
                  <a:pt x="1291" y="409"/>
                  <a:pt x="1291" y="413"/>
                </a:cubicBezTo>
                <a:cubicBezTo>
                  <a:pt x="1291" y="416"/>
                  <a:pt x="1295" y="419"/>
                  <a:pt x="1299" y="419"/>
                </a:cubicBezTo>
                <a:cubicBezTo>
                  <a:pt x="1303" y="419"/>
                  <a:pt x="1307" y="416"/>
                  <a:pt x="1307" y="413"/>
                </a:cubicBezTo>
                <a:cubicBezTo>
                  <a:pt x="1307" y="409"/>
                  <a:pt x="1303" y="406"/>
                  <a:pt x="1299" y="406"/>
                </a:cubicBezTo>
                <a:close/>
                <a:moveTo>
                  <a:pt x="1277" y="425"/>
                </a:moveTo>
                <a:cubicBezTo>
                  <a:pt x="1273" y="425"/>
                  <a:pt x="1269" y="428"/>
                  <a:pt x="1269" y="432"/>
                </a:cubicBezTo>
                <a:cubicBezTo>
                  <a:pt x="1269" y="435"/>
                  <a:pt x="1273" y="438"/>
                  <a:pt x="1277" y="438"/>
                </a:cubicBezTo>
                <a:cubicBezTo>
                  <a:pt x="1281" y="438"/>
                  <a:pt x="1285" y="435"/>
                  <a:pt x="1285" y="432"/>
                </a:cubicBezTo>
                <a:cubicBezTo>
                  <a:pt x="1285" y="428"/>
                  <a:pt x="1281" y="425"/>
                  <a:pt x="1277" y="425"/>
                </a:cubicBezTo>
                <a:close/>
                <a:moveTo>
                  <a:pt x="1299" y="425"/>
                </a:moveTo>
                <a:cubicBezTo>
                  <a:pt x="1295" y="425"/>
                  <a:pt x="1291" y="428"/>
                  <a:pt x="1291" y="432"/>
                </a:cubicBezTo>
                <a:cubicBezTo>
                  <a:pt x="1291" y="435"/>
                  <a:pt x="1295" y="438"/>
                  <a:pt x="1299" y="438"/>
                </a:cubicBezTo>
                <a:cubicBezTo>
                  <a:pt x="1303" y="438"/>
                  <a:pt x="1307" y="435"/>
                  <a:pt x="1307" y="432"/>
                </a:cubicBezTo>
                <a:cubicBezTo>
                  <a:pt x="1307" y="428"/>
                  <a:pt x="1303" y="425"/>
                  <a:pt x="1299" y="425"/>
                </a:cubicBezTo>
                <a:close/>
                <a:moveTo>
                  <a:pt x="1321" y="290"/>
                </a:moveTo>
                <a:cubicBezTo>
                  <a:pt x="1317" y="290"/>
                  <a:pt x="1313" y="293"/>
                  <a:pt x="1313" y="296"/>
                </a:cubicBezTo>
                <a:cubicBezTo>
                  <a:pt x="1313" y="300"/>
                  <a:pt x="1317" y="303"/>
                  <a:pt x="1321" y="303"/>
                </a:cubicBezTo>
                <a:cubicBezTo>
                  <a:pt x="1325" y="303"/>
                  <a:pt x="1328" y="300"/>
                  <a:pt x="1328" y="296"/>
                </a:cubicBezTo>
                <a:cubicBezTo>
                  <a:pt x="1328" y="293"/>
                  <a:pt x="1325" y="290"/>
                  <a:pt x="1321" y="290"/>
                </a:cubicBezTo>
                <a:close/>
                <a:moveTo>
                  <a:pt x="1344" y="290"/>
                </a:moveTo>
                <a:cubicBezTo>
                  <a:pt x="1339" y="290"/>
                  <a:pt x="1336" y="293"/>
                  <a:pt x="1336" y="296"/>
                </a:cubicBezTo>
                <a:cubicBezTo>
                  <a:pt x="1336" y="300"/>
                  <a:pt x="1339" y="303"/>
                  <a:pt x="1344" y="303"/>
                </a:cubicBezTo>
                <a:cubicBezTo>
                  <a:pt x="1348" y="303"/>
                  <a:pt x="1351" y="300"/>
                  <a:pt x="1351" y="296"/>
                </a:cubicBezTo>
                <a:cubicBezTo>
                  <a:pt x="1351" y="293"/>
                  <a:pt x="1348" y="290"/>
                  <a:pt x="1344" y="290"/>
                </a:cubicBezTo>
                <a:close/>
                <a:moveTo>
                  <a:pt x="1321" y="309"/>
                </a:moveTo>
                <a:cubicBezTo>
                  <a:pt x="1317" y="309"/>
                  <a:pt x="1313" y="312"/>
                  <a:pt x="1313" y="316"/>
                </a:cubicBezTo>
                <a:cubicBezTo>
                  <a:pt x="1313" y="320"/>
                  <a:pt x="1317" y="323"/>
                  <a:pt x="1321" y="323"/>
                </a:cubicBezTo>
                <a:cubicBezTo>
                  <a:pt x="1325" y="323"/>
                  <a:pt x="1328" y="320"/>
                  <a:pt x="1328" y="316"/>
                </a:cubicBezTo>
                <a:cubicBezTo>
                  <a:pt x="1328" y="312"/>
                  <a:pt x="1325" y="309"/>
                  <a:pt x="1321" y="309"/>
                </a:cubicBezTo>
                <a:close/>
                <a:moveTo>
                  <a:pt x="1344" y="309"/>
                </a:moveTo>
                <a:cubicBezTo>
                  <a:pt x="1339" y="309"/>
                  <a:pt x="1336" y="312"/>
                  <a:pt x="1336" y="316"/>
                </a:cubicBezTo>
                <a:cubicBezTo>
                  <a:pt x="1336" y="320"/>
                  <a:pt x="1339" y="323"/>
                  <a:pt x="1344" y="323"/>
                </a:cubicBezTo>
                <a:cubicBezTo>
                  <a:pt x="1348" y="323"/>
                  <a:pt x="1351" y="320"/>
                  <a:pt x="1351" y="316"/>
                </a:cubicBezTo>
                <a:cubicBezTo>
                  <a:pt x="1351" y="312"/>
                  <a:pt x="1348" y="309"/>
                  <a:pt x="1344" y="309"/>
                </a:cubicBezTo>
                <a:close/>
                <a:moveTo>
                  <a:pt x="1321" y="329"/>
                </a:moveTo>
                <a:cubicBezTo>
                  <a:pt x="1317" y="329"/>
                  <a:pt x="1313" y="332"/>
                  <a:pt x="1313" y="335"/>
                </a:cubicBezTo>
                <a:cubicBezTo>
                  <a:pt x="1313" y="339"/>
                  <a:pt x="1317" y="342"/>
                  <a:pt x="1321" y="342"/>
                </a:cubicBezTo>
                <a:cubicBezTo>
                  <a:pt x="1325" y="342"/>
                  <a:pt x="1328" y="339"/>
                  <a:pt x="1328" y="335"/>
                </a:cubicBezTo>
                <a:cubicBezTo>
                  <a:pt x="1328" y="332"/>
                  <a:pt x="1325" y="329"/>
                  <a:pt x="1321" y="329"/>
                </a:cubicBezTo>
                <a:close/>
                <a:moveTo>
                  <a:pt x="1344" y="329"/>
                </a:moveTo>
                <a:cubicBezTo>
                  <a:pt x="1339" y="329"/>
                  <a:pt x="1336" y="332"/>
                  <a:pt x="1336" y="335"/>
                </a:cubicBezTo>
                <a:cubicBezTo>
                  <a:pt x="1336" y="339"/>
                  <a:pt x="1339" y="342"/>
                  <a:pt x="1344" y="342"/>
                </a:cubicBezTo>
                <a:cubicBezTo>
                  <a:pt x="1348" y="342"/>
                  <a:pt x="1351" y="339"/>
                  <a:pt x="1351" y="335"/>
                </a:cubicBezTo>
                <a:cubicBezTo>
                  <a:pt x="1351" y="332"/>
                  <a:pt x="1348" y="329"/>
                  <a:pt x="1344" y="329"/>
                </a:cubicBezTo>
                <a:close/>
                <a:moveTo>
                  <a:pt x="1321" y="348"/>
                </a:moveTo>
                <a:cubicBezTo>
                  <a:pt x="1317" y="348"/>
                  <a:pt x="1313" y="351"/>
                  <a:pt x="1313" y="355"/>
                </a:cubicBezTo>
                <a:cubicBezTo>
                  <a:pt x="1313" y="359"/>
                  <a:pt x="1317" y="362"/>
                  <a:pt x="1321" y="362"/>
                </a:cubicBezTo>
                <a:cubicBezTo>
                  <a:pt x="1325" y="362"/>
                  <a:pt x="1328" y="359"/>
                  <a:pt x="1328" y="355"/>
                </a:cubicBezTo>
                <a:cubicBezTo>
                  <a:pt x="1328" y="351"/>
                  <a:pt x="1325" y="348"/>
                  <a:pt x="1321" y="348"/>
                </a:cubicBezTo>
                <a:close/>
                <a:moveTo>
                  <a:pt x="1344" y="348"/>
                </a:moveTo>
                <a:cubicBezTo>
                  <a:pt x="1339" y="348"/>
                  <a:pt x="1336" y="351"/>
                  <a:pt x="1336" y="355"/>
                </a:cubicBezTo>
                <a:cubicBezTo>
                  <a:pt x="1336" y="359"/>
                  <a:pt x="1339" y="362"/>
                  <a:pt x="1344" y="362"/>
                </a:cubicBezTo>
                <a:cubicBezTo>
                  <a:pt x="1348" y="362"/>
                  <a:pt x="1351" y="359"/>
                  <a:pt x="1351" y="355"/>
                </a:cubicBezTo>
                <a:cubicBezTo>
                  <a:pt x="1351" y="351"/>
                  <a:pt x="1348" y="348"/>
                  <a:pt x="1344" y="348"/>
                </a:cubicBezTo>
                <a:close/>
                <a:moveTo>
                  <a:pt x="1321" y="368"/>
                </a:moveTo>
                <a:cubicBezTo>
                  <a:pt x="1317" y="368"/>
                  <a:pt x="1313" y="371"/>
                  <a:pt x="1313" y="374"/>
                </a:cubicBezTo>
                <a:cubicBezTo>
                  <a:pt x="1313" y="378"/>
                  <a:pt x="1317" y="381"/>
                  <a:pt x="1321" y="381"/>
                </a:cubicBezTo>
                <a:cubicBezTo>
                  <a:pt x="1325" y="381"/>
                  <a:pt x="1328" y="378"/>
                  <a:pt x="1328" y="374"/>
                </a:cubicBezTo>
                <a:cubicBezTo>
                  <a:pt x="1328" y="371"/>
                  <a:pt x="1325" y="368"/>
                  <a:pt x="1321" y="368"/>
                </a:cubicBezTo>
                <a:close/>
                <a:moveTo>
                  <a:pt x="1344" y="368"/>
                </a:moveTo>
                <a:cubicBezTo>
                  <a:pt x="1339" y="368"/>
                  <a:pt x="1336" y="371"/>
                  <a:pt x="1336" y="374"/>
                </a:cubicBezTo>
                <a:cubicBezTo>
                  <a:pt x="1336" y="378"/>
                  <a:pt x="1339" y="381"/>
                  <a:pt x="1344" y="381"/>
                </a:cubicBezTo>
                <a:cubicBezTo>
                  <a:pt x="1348" y="381"/>
                  <a:pt x="1351" y="378"/>
                  <a:pt x="1351" y="374"/>
                </a:cubicBezTo>
                <a:cubicBezTo>
                  <a:pt x="1351" y="371"/>
                  <a:pt x="1348" y="368"/>
                  <a:pt x="1344" y="368"/>
                </a:cubicBezTo>
                <a:close/>
                <a:moveTo>
                  <a:pt x="1321" y="387"/>
                </a:moveTo>
                <a:cubicBezTo>
                  <a:pt x="1317" y="387"/>
                  <a:pt x="1313" y="390"/>
                  <a:pt x="1313" y="393"/>
                </a:cubicBezTo>
                <a:cubicBezTo>
                  <a:pt x="1313" y="397"/>
                  <a:pt x="1317" y="400"/>
                  <a:pt x="1321" y="400"/>
                </a:cubicBezTo>
                <a:cubicBezTo>
                  <a:pt x="1325" y="400"/>
                  <a:pt x="1328" y="397"/>
                  <a:pt x="1328" y="393"/>
                </a:cubicBezTo>
                <a:cubicBezTo>
                  <a:pt x="1328" y="390"/>
                  <a:pt x="1325" y="387"/>
                  <a:pt x="1321" y="387"/>
                </a:cubicBezTo>
                <a:close/>
                <a:moveTo>
                  <a:pt x="1344" y="387"/>
                </a:moveTo>
                <a:cubicBezTo>
                  <a:pt x="1339" y="387"/>
                  <a:pt x="1336" y="390"/>
                  <a:pt x="1336" y="393"/>
                </a:cubicBezTo>
                <a:cubicBezTo>
                  <a:pt x="1336" y="397"/>
                  <a:pt x="1339" y="400"/>
                  <a:pt x="1344" y="400"/>
                </a:cubicBezTo>
                <a:cubicBezTo>
                  <a:pt x="1348" y="400"/>
                  <a:pt x="1351" y="397"/>
                  <a:pt x="1351" y="393"/>
                </a:cubicBezTo>
                <a:cubicBezTo>
                  <a:pt x="1351" y="390"/>
                  <a:pt x="1348" y="387"/>
                  <a:pt x="1344" y="387"/>
                </a:cubicBezTo>
                <a:close/>
                <a:moveTo>
                  <a:pt x="1321" y="406"/>
                </a:moveTo>
                <a:cubicBezTo>
                  <a:pt x="1317" y="406"/>
                  <a:pt x="1313" y="409"/>
                  <a:pt x="1313" y="413"/>
                </a:cubicBezTo>
                <a:cubicBezTo>
                  <a:pt x="1313" y="416"/>
                  <a:pt x="1317" y="419"/>
                  <a:pt x="1321" y="419"/>
                </a:cubicBezTo>
                <a:cubicBezTo>
                  <a:pt x="1325" y="419"/>
                  <a:pt x="1328" y="416"/>
                  <a:pt x="1328" y="413"/>
                </a:cubicBezTo>
                <a:cubicBezTo>
                  <a:pt x="1328" y="409"/>
                  <a:pt x="1325" y="406"/>
                  <a:pt x="1321" y="406"/>
                </a:cubicBezTo>
                <a:close/>
                <a:moveTo>
                  <a:pt x="1366" y="290"/>
                </a:moveTo>
                <a:cubicBezTo>
                  <a:pt x="1362" y="290"/>
                  <a:pt x="1358" y="293"/>
                  <a:pt x="1358" y="296"/>
                </a:cubicBezTo>
                <a:cubicBezTo>
                  <a:pt x="1358" y="300"/>
                  <a:pt x="1362" y="303"/>
                  <a:pt x="1366" y="303"/>
                </a:cubicBezTo>
                <a:cubicBezTo>
                  <a:pt x="1370" y="303"/>
                  <a:pt x="1373" y="300"/>
                  <a:pt x="1373" y="296"/>
                </a:cubicBezTo>
                <a:cubicBezTo>
                  <a:pt x="1373" y="293"/>
                  <a:pt x="1370" y="290"/>
                  <a:pt x="1366" y="290"/>
                </a:cubicBezTo>
                <a:close/>
                <a:moveTo>
                  <a:pt x="1388" y="290"/>
                </a:moveTo>
                <a:cubicBezTo>
                  <a:pt x="1384" y="290"/>
                  <a:pt x="1380" y="293"/>
                  <a:pt x="1380" y="296"/>
                </a:cubicBezTo>
                <a:cubicBezTo>
                  <a:pt x="1380" y="300"/>
                  <a:pt x="1384" y="303"/>
                  <a:pt x="1388" y="303"/>
                </a:cubicBezTo>
                <a:cubicBezTo>
                  <a:pt x="1392" y="303"/>
                  <a:pt x="1396" y="300"/>
                  <a:pt x="1396" y="296"/>
                </a:cubicBezTo>
                <a:cubicBezTo>
                  <a:pt x="1396" y="293"/>
                  <a:pt x="1392" y="290"/>
                  <a:pt x="1388" y="290"/>
                </a:cubicBezTo>
                <a:close/>
                <a:moveTo>
                  <a:pt x="1366" y="309"/>
                </a:moveTo>
                <a:cubicBezTo>
                  <a:pt x="1362" y="309"/>
                  <a:pt x="1358" y="312"/>
                  <a:pt x="1358" y="316"/>
                </a:cubicBezTo>
                <a:cubicBezTo>
                  <a:pt x="1358" y="320"/>
                  <a:pt x="1362" y="323"/>
                  <a:pt x="1366" y="323"/>
                </a:cubicBezTo>
                <a:cubicBezTo>
                  <a:pt x="1370" y="323"/>
                  <a:pt x="1373" y="320"/>
                  <a:pt x="1373" y="316"/>
                </a:cubicBezTo>
                <a:cubicBezTo>
                  <a:pt x="1373" y="312"/>
                  <a:pt x="1370" y="309"/>
                  <a:pt x="1366" y="309"/>
                </a:cubicBezTo>
                <a:close/>
                <a:moveTo>
                  <a:pt x="1388" y="309"/>
                </a:moveTo>
                <a:cubicBezTo>
                  <a:pt x="1384" y="309"/>
                  <a:pt x="1380" y="312"/>
                  <a:pt x="1380" y="316"/>
                </a:cubicBezTo>
                <a:cubicBezTo>
                  <a:pt x="1380" y="320"/>
                  <a:pt x="1384" y="323"/>
                  <a:pt x="1388" y="323"/>
                </a:cubicBezTo>
                <a:cubicBezTo>
                  <a:pt x="1392" y="323"/>
                  <a:pt x="1396" y="320"/>
                  <a:pt x="1396" y="316"/>
                </a:cubicBezTo>
                <a:cubicBezTo>
                  <a:pt x="1396" y="312"/>
                  <a:pt x="1392" y="309"/>
                  <a:pt x="1388" y="309"/>
                </a:cubicBezTo>
                <a:close/>
                <a:moveTo>
                  <a:pt x="1366" y="329"/>
                </a:moveTo>
                <a:cubicBezTo>
                  <a:pt x="1362" y="329"/>
                  <a:pt x="1358" y="332"/>
                  <a:pt x="1358" y="335"/>
                </a:cubicBezTo>
                <a:cubicBezTo>
                  <a:pt x="1358" y="339"/>
                  <a:pt x="1362" y="342"/>
                  <a:pt x="1366" y="342"/>
                </a:cubicBezTo>
                <a:cubicBezTo>
                  <a:pt x="1370" y="342"/>
                  <a:pt x="1373" y="339"/>
                  <a:pt x="1373" y="335"/>
                </a:cubicBezTo>
                <a:cubicBezTo>
                  <a:pt x="1373" y="332"/>
                  <a:pt x="1370" y="329"/>
                  <a:pt x="1366" y="329"/>
                </a:cubicBezTo>
                <a:close/>
                <a:moveTo>
                  <a:pt x="1388" y="329"/>
                </a:moveTo>
                <a:cubicBezTo>
                  <a:pt x="1384" y="329"/>
                  <a:pt x="1380" y="332"/>
                  <a:pt x="1380" y="335"/>
                </a:cubicBezTo>
                <a:cubicBezTo>
                  <a:pt x="1380" y="339"/>
                  <a:pt x="1384" y="342"/>
                  <a:pt x="1388" y="342"/>
                </a:cubicBezTo>
                <a:cubicBezTo>
                  <a:pt x="1392" y="342"/>
                  <a:pt x="1396" y="339"/>
                  <a:pt x="1396" y="335"/>
                </a:cubicBezTo>
                <a:cubicBezTo>
                  <a:pt x="1396" y="332"/>
                  <a:pt x="1392" y="329"/>
                  <a:pt x="1388" y="329"/>
                </a:cubicBezTo>
                <a:close/>
                <a:moveTo>
                  <a:pt x="1366" y="348"/>
                </a:moveTo>
                <a:cubicBezTo>
                  <a:pt x="1362" y="348"/>
                  <a:pt x="1358" y="351"/>
                  <a:pt x="1358" y="355"/>
                </a:cubicBezTo>
                <a:cubicBezTo>
                  <a:pt x="1358" y="359"/>
                  <a:pt x="1362" y="362"/>
                  <a:pt x="1366" y="362"/>
                </a:cubicBezTo>
                <a:cubicBezTo>
                  <a:pt x="1370" y="362"/>
                  <a:pt x="1373" y="359"/>
                  <a:pt x="1373" y="355"/>
                </a:cubicBezTo>
                <a:cubicBezTo>
                  <a:pt x="1373" y="351"/>
                  <a:pt x="1370" y="348"/>
                  <a:pt x="1366" y="348"/>
                </a:cubicBezTo>
                <a:close/>
                <a:moveTo>
                  <a:pt x="1388" y="348"/>
                </a:moveTo>
                <a:cubicBezTo>
                  <a:pt x="1384" y="348"/>
                  <a:pt x="1380" y="351"/>
                  <a:pt x="1380" y="355"/>
                </a:cubicBezTo>
                <a:cubicBezTo>
                  <a:pt x="1380" y="359"/>
                  <a:pt x="1384" y="362"/>
                  <a:pt x="1388" y="362"/>
                </a:cubicBezTo>
                <a:cubicBezTo>
                  <a:pt x="1392" y="362"/>
                  <a:pt x="1396" y="359"/>
                  <a:pt x="1396" y="355"/>
                </a:cubicBezTo>
                <a:cubicBezTo>
                  <a:pt x="1396" y="351"/>
                  <a:pt x="1392" y="348"/>
                  <a:pt x="1388" y="348"/>
                </a:cubicBezTo>
                <a:close/>
                <a:moveTo>
                  <a:pt x="1366" y="368"/>
                </a:moveTo>
                <a:cubicBezTo>
                  <a:pt x="1362" y="368"/>
                  <a:pt x="1358" y="371"/>
                  <a:pt x="1358" y="374"/>
                </a:cubicBezTo>
                <a:cubicBezTo>
                  <a:pt x="1358" y="378"/>
                  <a:pt x="1362" y="381"/>
                  <a:pt x="1366" y="381"/>
                </a:cubicBezTo>
                <a:cubicBezTo>
                  <a:pt x="1370" y="381"/>
                  <a:pt x="1373" y="378"/>
                  <a:pt x="1373" y="374"/>
                </a:cubicBezTo>
                <a:cubicBezTo>
                  <a:pt x="1373" y="371"/>
                  <a:pt x="1370" y="368"/>
                  <a:pt x="1366" y="368"/>
                </a:cubicBezTo>
                <a:close/>
                <a:moveTo>
                  <a:pt x="1388" y="368"/>
                </a:moveTo>
                <a:cubicBezTo>
                  <a:pt x="1384" y="368"/>
                  <a:pt x="1380" y="371"/>
                  <a:pt x="1380" y="374"/>
                </a:cubicBezTo>
                <a:cubicBezTo>
                  <a:pt x="1380" y="378"/>
                  <a:pt x="1384" y="381"/>
                  <a:pt x="1388" y="381"/>
                </a:cubicBezTo>
                <a:cubicBezTo>
                  <a:pt x="1392" y="381"/>
                  <a:pt x="1396" y="378"/>
                  <a:pt x="1396" y="374"/>
                </a:cubicBezTo>
                <a:cubicBezTo>
                  <a:pt x="1396" y="371"/>
                  <a:pt x="1392" y="368"/>
                  <a:pt x="1388" y="368"/>
                </a:cubicBezTo>
                <a:close/>
                <a:moveTo>
                  <a:pt x="1366" y="387"/>
                </a:moveTo>
                <a:cubicBezTo>
                  <a:pt x="1362" y="387"/>
                  <a:pt x="1358" y="390"/>
                  <a:pt x="1358" y="393"/>
                </a:cubicBezTo>
                <a:cubicBezTo>
                  <a:pt x="1358" y="397"/>
                  <a:pt x="1362" y="400"/>
                  <a:pt x="1366" y="400"/>
                </a:cubicBezTo>
                <a:cubicBezTo>
                  <a:pt x="1370" y="400"/>
                  <a:pt x="1373" y="397"/>
                  <a:pt x="1373" y="393"/>
                </a:cubicBezTo>
                <a:cubicBezTo>
                  <a:pt x="1373" y="390"/>
                  <a:pt x="1370" y="387"/>
                  <a:pt x="1366" y="387"/>
                </a:cubicBezTo>
                <a:close/>
                <a:moveTo>
                  <a:pt x="1388" y="387"/>
                </a:moveTo>
                <a:cubicBezTo>
                  <a:pt x="1384" y="387"/>
                  <a:pt x="1380" y="390"/>
                  <a:pt x="1380" y="393"/>
                </a:cubicBezTo>
                <a:cubicBezTo>
                  <a:pt x="1380" y="397"/>
                  <a:pt x="1384" y="400"/>
                  <a:pt x="1388" y="400"/>
                </a:cubicBezTo>
                <a:cubicBezTo>
                  <a:pt x="1392" y="400"/>
                  <a:pt x="1396" y="397"/>
                  <a:pt x="1396" y="393"/>
                </a:cubicBezTo>
                <a:cubicBezTo>
                  <a:pt x="1396" y="390"/>
                  <a:pt x="1392" y="387"/>
                  <a:pt x="1388" y="387"/>
                </a:cubicBezTo>
                <a:close/>
                <a:moveTo>
                  <a:pt x="1388" y="406"/>
                </a:moveTo>
                <a:cubicBezTo>
                  <a:pt x="1384" y="406"/>
                  <a:pt x="1380" y="409"/>
                  <a:pt x="1380" y="413"/>
                </a:cubicBezTo>
                <a:cubicBezTo>
                  <a:pt x="1380" y="416"/>
                  <a:pt x="1384" y="419"/>
                  <a:pt x="1388" y="419"/>
                </a:cubicBezTo>
                <a:cubicBezTo>
                  <a:pt x="1392" y="419"/>
                  <a:pt x="1396" y="416"/>
                  <a:pt x="1396" y="413"/>
                </a:cubicBezTo>
                <a:cubicBezTo>
                  <a:pt x="1396" y="409"/>
                  <a:pt x="1392" y="406"/>
                  <a:pt x="1388" y="406"/>
                </a:cubicBezTo>
                <a:close/>
                <a:moveTo>
                  <a:pt x="1232" y="446"/>
                </a:moveTo>
                <a:cubicBezTo>
                  <a:pt x="1228" y="446"/>
                  <a:pt x="1224" y="448"/>
                  <a:pt x="1224" y="452"/>
                </a:cubicBezTo>
                <a:cubicBezTo>
                  <a:pt x="1224" y="455"/>
                  <a:pt x="1228" y="458"/>
                  <a:pt x="1232" y="458"/>
                </a:cubicBezTo>
                <a:cubicBezTo>
                  <a:pt x="1236" y="458"/>
                  <a:pt x="1240" y="455"/>
                  <a:pt x="1240" y="452"/>
                </a:cubicBezTo>
                <a:cubicBezTo>
                  <a:pt x="1240" y="448"/>
                  <a:pt x="1236" y="446"/>
                  <a:pt x="1232" y="446"/>
                </a:cubicBezTo>
                <a:close/>
                <a:moveTo>
                  <a:pt x="1255" y="446"/>
                </a:moveTo>
                <a:cubicBezTo>
                  <a:pt x="1251" y="446"/>
                  <a:pt x="1247" y="448"/>
                  <a:pt x="1247" y="452"/>
                </a:cubicBezTo>
                <a:cubicBezTo>
                  <a:pt x="1247" y="455"/>
                  <a:pt x="1251" y="458"/>
                  <a:pt x="1255" y="458"/>
                </a:cubicBezTo>
                <a:cubicBezTo>
                  <a:pt x="1259" y="458"/>
                  <a:pt x="1263" y="455"/>
                  <a:pt x="1263" y="452"/>
                </a:cubicBezTo>
                <a:cubicBezTo>
                  <a:pt x="1263" y="448"/>
                  <a:pt x="1259" y="446"/>
                  <a:pt x="1255" y="446"/>
                </a:cubicBezTo>
                <a:close/>
                <a:moveTo>
                  <a:pt x="1232" y="464"/>
                </a:moveTo>
                <a:cubicBezTo>
                  <a:pt x="1228" y="464"/>
                  <a:pt x="1224" y="467"/>
                  <a:pt x="1224" y="471"/>
                </a:cubicBezTo>
                <a:cubicBezTo>
                  <a:pt x="1224" y="475"/>
                  <a:pt x="1228" y="478"/>
                  <a:pt x="1232" y="478"/>
                </a:cubicBezTo>
                <a:cubicBezTo>
                  <a:pt x="1236" y="478"/>
                  <a:pt x="1240" y="475"/>
                  <a:pt x="1240" y="471"/>
                </a:cubicBezTo>
                <a:cubicBezTo>
                  <a:pt x="1240" y="467"/>
                  <a:pt x="1236" y="464"/>
                  <a:pt x="1232" y="464"/>
                </a:cubicBezTo>
                <a:close/>
                <a:moveTo>
                  <a:pt x="1232" y="522"/>
                </a:moveTo>
                <a:cubicBezTo>
                  <a:pt x="1228" y="522"/>
                  <a:pt x="1224" y="525"/>
                  <a:pt x="1224" y="529"/>
                </a:cubicBezTo>
                <a:cubicBezTo>
                  <a:pt x="1224" y="533"/>
                  <a:pt x="1228" y="536"/>
                  <a:pt x="1232" y="536"/>
                </a:cubicBezTo>
                <a:cubicBezTo>
                  <a:pt x="1236" y="536"/>
                  <a:pt x="1240" y="533"/>
                  <a:pt x="1240" y="529"/>
                </a:cubicBezTo>
                <a:cubicBezTo>
                  <a:pt x="1240" y="525"/>
                  <a:pt x="1236" y="522"/>
                  <a:pt x="1232" y="522"/>
                </a:cubicBezTo>
                <a:close/>
                <a:moveTo>
                  <a:pt x="1232" y="542"/>
                </a:moveTo>
                <a:cubicBezTo>
                  <a:pt x="1228" y="542"/>
                  <a:pt x="1224" y="545"/>
                  <a:pt x="1224" y="549"/>
                </a:cubicBezTo>
                <a:cubicBezTo>
                  <a:pt x="1224" y="552"/>
                  <a:pt x="1228" y="556"/>
                  <a:pt x="1232" y="556"/>
                </a:cubicBezTo>
                <a:cubicBezTo>
                  <a:pt x="1236" y="556"/>
                  <a:pt x="1240" y="552"/>
                  <a:pt x="1240" y="549"/>
                </a:cubicBezTo>
                <a:cubicBezTo>
                  <a:pt x="1240" y="545"/>
                  <a:pt x="1236" y="542"/>
                  <a:pt x="1232" y="542"/>
                </a:cubicBezTo>
                <a:close/>
                <a:moveTo>
                  <a:pt x="1255" y="542"/>
                </a:moveTo>
                <a:cubicBezTo>
                  <a:pt x="1251" y="542"/>
                  <a:pt x="1247" y="545"/>
                  <a:pt x="1247" y="549"/>
                </a:cubicBezTo>
                <a:cubicBezTo>
                  <a:pt x="1247" y="552"/>
                  <a:pt x="1251" y="556"/>
                  <a:pt x="1255" y="556"/>
                </a:cubicBezTo>
                <a:cubicBezTo>
                  <a:pt x="1259" y="556"/>
                  <a:pt x="1263" y="552"/>
                  <a:pt x="1263" y="549"/>
                </a:cubicBezTo>
                <a:cubicBezTo>
                  <a:pt x="1263" y="545"/>
                  <a:pt x="1259" y="542"/>
                  <a:pt x="1255" y="542"/>
                </a:cubicBezTo>
                <a:close/>
                <a:moveTo>
                  <a:pt x="1232" y="561"/>
                </a:moveTo>
                <a:cubicBezTo>
                  <a:pt x="1228" y="561"/>
                  <a:pt x="1224" y="564"/>
                  <a:pt x="1224" y="567"/>
                </a:cubicBezTo>
                <a:cubicBezTo>
                  <a:pt x="1224" y="571"/>
                  <a:pt x="1228" y="574"/>
                  <a:pt x="1232" y="574"/>
                </a:cubicBezTo>
                <a:cubicBezTo>
                  <a:pt x="1236" y="574"/>
                  <a:pt x="1240" y="571"/>
                  <a:pt x="1240" y="567"/>
                </a:cubicBezTo>
                <a:cubicBezTo>
                  <a:pt x="1240" y="564"/>
                  <a:pt x="1236" y="561"/>
                  <a:pt x="1232" y="561"/>
                </a:cubicBezTo>
                <a:close/>
                <a:moveTo>
                  <a:pt x="1255" y="561"/>
                </a:moveTo>
                <a:cubicBezTo>
                  <a:pt x="1251" y="561"/>
                  <a:pt x="1247" y="564"/>
                  <a:pt x="1247" y="567"/>
                </a:cubicBezTo>
                <a:cubicBezTo>
                  <a:pt x="1247" y="571"/>
                  <a:pt x="1251" y="574"/>
                  <a:pt x="1255" y="574"/>
                </a:cubicBezTo>
                <a:cubicBezTo>
                  <a:pt x="1259" y="574"/>
                  <a:pt x="1263" y="571"/>
                  <a:pt x="1263" y="567"/>
                </a:cubicBezTo>
                <a:cubicBezTo>
                  <a:pt x="1263" y="564"/>
                  <a:pt x="1259" y="561"/>
                  <a:pt x="1255" y="561"/>
                </a:cubicBezTo>
                <a:close/>
                <a:moveTo>
                  <a:pt x="1232" y="580"/>
                </a:moveTo>
                <a:cubicBezTo>
                  <a:pt x="1228" y="580"/>
                  <a:pt x="1224" y="583"/>
                  <a:pt x="1224" y="587"/>
                </a:cubicBezTo>
                <a:cubicBezTo>
                  <a:pt x="1224" y="590"/>
                  <a:pt x="1228" y="593"/>
                  <a:pt x="1232" y="593"/>
                </a:cubicBezTo>
                <a:cubicBezTo>
                  <a:pt x="1236" y="593"/>
                  <a:pt x="1240" y="590"/>
                  <a:pt x="1240" y="587"/>
                </a:cubicBezTo>
                <a:cubicBezTo>
                  <a:pt x="1240" y="583"/>
                  <a:pt x="1236" y="580"/>
                  <a:pt x="1232" y="580"/>
                </a:cubicBezTo>
                <a:close/>
                <a:moveTo>
                  <a:pt x="1255" y="580"/>
                </a:moveTo>
                <a:cubicBezTo>
                  <a:pt x="1251" y="580"/>
                  <a:pt x="1247" y="583"/>
                  <a:pt x="1247" y="587"/>
                </a:cubicBezTo>
                <a:cubicBezTo>
                  <a:pt x="1247" y="590"/>
                  <a:pt x="1251" y="593"/>
                  <a:pt x="1255" y="593"/>
                </a:cubicBezTo>
                <a:cubicBezTo>
                  <a:pt x="1259" y="593"/>
                  <a:pt x="1263" y="590"/>
                  <a:pt x="1263" y="587"/>
                </a:cubicBezTo>
                <a:cubicBezTo>
                  <a:pt x="1263" y="583"/>
                  <a:pt x="1259" y="580"/>
                  <a:pt x="1255" y="580"/>
                </a:cubicBezTo>
                <a:close/>
                <a:moveTo>
                  <a:pt x="1299" y="446"/>
                </a:moveTo>
                <a:cubicBezTo>
                  <a:pt x="1295" y="446"/>
                  <a:pt x="1291" y="448"/>
                  <a:pt x="1291" y="452"/>
                </a:cubicBezTo>
                <a:cubicBezTo>
                  <a:pt x="1291" y="455"/>
                  <a:pt x="1295" y="458"/>
                  <a:pt x="1299" y="458"/>
                </a:cubicBezTo>
                <a:cubicBezTo>
                  <a:pt x="1303" y="458"/>
                  <a:pt x="1307" y="455"/>
                  <a:pt x="1307" y="452"/>
                </a:cubicBezTo>
                <a:cubicBezTo>
                  <a:pt x="1307" y="448"/>
                  <a:pt x="1303" y="446"/>
                  <a:pt x="1299" y="446"/>
                </a:cubicBezTo>
                <a:close/>
                <a:moveTo>
                  <a:pt x="1299" y="464"/>
                </a:moveTo>
                <a:cubicBezTo>
                  <a:pt x="1295" y="464"/>
                  <a:pt x="1291" y="467"/>
                  <a:pt x="1291" y="471"/>
                </a:cubicBezTo>
                <a:cubicBezTo>
                  <a:pt x="1291" y="475"/>
                  <a:pt x="1295" y="478"/>
                  <a:pt x="1299" y="478"/>
                </a:cubicBezTo>
                <a:cubicBezTo>
                  <a:pt x="1303" y="478"/>
                  <a:pt x="1307" y="475"/>
                  <a:pt x="1307" y="471"/>
                </a:cubicBezTo>
                <a:cubicBezTo>
                  <a:pt x="1307" y="467"/>
                  <a:pt x="1303" y="464"/>
                  <a:pt x="1299" y="464"/>
                </a:cubicBezTo>
                <a:close/>
                <a:moveTo>
                  <a:pt x="1299" y="484"/>
                </a:moveTo>
                <a:cubicBezTo>
                  <a:pt x="1295" y="484"/>
                  <a:pt x="1291" y="487"/>
                  <a:pt x="1291" y="490"/>
                </a:cubicBezTo>
                <a:cubicBezTo>
                  <a:pt x="1291" y="494"/>
                  <a:pt x="1295" y="497"/>
                  <a:pt x="1299" y="497"/>
                </a:cubicBezTo>
                <a:cubicBezTo>
                  <a:pt x="1303" y="497"/>
                  <a:pt x="1307" y="494"/>
                  <a:pt x="1307" y="490"/>
                </a:cubicBezTo>
                <a:cubicBezTo>
                  <a:pt x="1307" y="487"/>
                  <a:pt x="1303" y="484"/>
                  <a:pt x="1299" y="484"/>
                </a:cubicBezTo>
                <a:close/>
                <a:moveTo>
                  <a:pt x="1277" y="542"/>
                </a:moveTo>
                <a:cubicBezTo>
                  <a:pt x="1273" y="542"/>
                  <a:pt x="1269" y="545"/>
                  <a:pt x="1269" y="549"/>
                </a:cubicBezTo>
                <a:cubicBezTo>
                  <a:pt x="1269" y="552"/>
                  <a:pt x="1273" y="556"/>
                  <a:pt x="1277" y="556"/>
                </a:cubicBezTo>
                <a:cubicBezTo>
                  <a:pt x="1281" y="556"/>
                  <a:pt x="1285" y="552"/>
                  <a:pt x="1285" y="549"/>
                </a:cubicBezTo>
                <a:cubicBezTo>
                  <a:pt x="1285" y="545"/>
                  <a:pt x="1281" y="542"/>
                  <a:pt x="1277" y="542"/>
                </a:cubicBezTo>
                <a:close/>
                <a:moveTo>
                  <a:pt x="1299" y="542"/>
                </a:moveTo>
                <a:cubicBezTo>
                  <a:pt x="1295" y="542"/>
                  <a:pt x="1291" y="545"/>
                  <a:pt x="1291" y="549"/>
                </a:cubicBezTo>
                <a:cubicBezTo>
                  <a:pt x="1291" y="552"/>
                  <a:pt x="1295" y="556"/>
                  <a:pt x="1299" y="556"/>
                </a:cubicBezTo>
                <a:cubicBezTo>
                  <a:pt x="1303" y="556"/>
                  <a:pt x="1307" y="552"/>
                  <a:pt x="1307" y="549"/>
                </a:cubicBezTo>
                <a:cubicBezTo>
                  <a:pt x="1307" y="545"/>
                  <a:pt x="1303" y="542"/>
                  <a:pt x="1299" y="542"/>
                </a:cubicBezTo>
                <a:close/>
                <a:moveTo>
                  <a:pt x="1277" y="561"/>
                </a:moveTo>
                <a:cubicBezTo>
                  <a:pt x="1273" y="561"/>
                  <a:pt x="1269" y="564"/>
                  <a:pt x="1269" y="567"/>
                </a:cubicBezTo>
                <a:cubicBezTo>
                  <a:pt x="1269" y="571"/>
                  <a:pt x="1273" y="574"/>
                  <a:pt x="1277" y="574"/>
                </a:cubicBezTo>
                <a:cubicBezTo>
                  <a:pt x="1281" y="574"/>
                  <a:pt x="1285" y="571"/>
                  <a:pt x="1285" y="567"/>
                </a:cubicBezTo>
                <a:cubicBezTo>
                  <a:pt x="1285" y="564"/>
                  <a:pt x="1281" y="561"/>
                  <a:pt x="1277" y="561"/>
                </a:cubicBezTo>
                <a:close/>
                <a:moveTo>
                  <a:pt x="1299" y="561"/>
                </a:moveTo>
                <a:cubicBezTo>
                  <a:pt x="1295" y="561"/>
                  <a:pt x="1291" y="564"/>
                  <a:pt x="1291" y="567"/>
                </a:cubicBezTo>
                <a:cubicBezTo>
                  <a:pt x="1291" y="571"/>
                  <a:pt x="1295" y="574"/>
                  <a:pt x="1299" y="574"/>
                </a:cubicBezTo>
                <a:cubicBezTo>
                  <a:pt x="1303" y="574"/>
                  <a:pt x="1307" y="571"/>
                  <a:pt x="1307" y="567"/>
                </a:cubicBezTo>
                <a:cubicBezTo>
                  <a:pt x="1307" y="564"/>
                  <a:pt x="1303" y="561"/>
                  <a:pt x="1299" y="561"/>
                </a:cubicBezTo>
                <a:close/>
                <a:moveTo>
                  <a:pt x="1277" y="580"/>
                </a:moveTo>
                <a:cubicBezTo>
                  <a:pt x="1273" y="580"/>
                  <a:pt x="1269" y="583"/>
                  <a:pt x="1269" y="587"/>
                </a:cubicBezTo>
                <a:cubicBezTo>
                  <a:pt x="1269" y="590"/>
                  <a:pt x="1273" y="593"/>
                  <a:pt x="1277" y="593"/>
                </a:cubicBezTo>
                <a:cubicBezTo>
                  <a:pt x="1281" y="593"/>
                  <a:pt x="1285" y="590"/>
                  <a:pt x="1285" y="587"/>
                </a:cubicBezTo>
                <a:cubicBezTo>
                  <a:pt x="1285" y="583"/>
                  <a:pt x="1281" y="580"/>
                  <a:pt x="1277" y="580"/>
                </a:cubicBezTo>
                <a:close/>
                <a:moveTo>
                  <a:pt x="1299" y="580"/>
                </a:moveTo>
                <a:cubicBezTo>
                  <a:pt x="1295" y="580"/>
                  <a:pt x="1291" y="583"/>
                  <a:pt x="1291" y="587"/>
                </a:cubicBezTo>
                <a:cubicBezTo>
                  <a:pt x="1291" y="590"/>
                  <a:pt x="1295" y="593"/>
                  <a:pt x="1299" y="593"/>
                </a:cubicBezTo>
                <a:cubicBezTo>
                  <a:pt x="1303" y="593"/>
                  <a:pt x="1307" y="590"/>
                  <a:pt x="1307" y="587"/>
                </a:cubicBezTo>
                <a:cubicBezTo>
                  <a:pt x="1307" y="583"/>
                  <a:pt x="1303" y="580"/>
                  <a:pt x="1299" y="580"/>
                </a:cubicBezTo>
                <a:close/>
                <a:moveTo>
                  <a:pt x="1321" y="446"/>
                </a:moveTo>
                <a:cubicBezTo>
                  <a:pt x="1317" y="446"/>
                  <a:pt x="1313" y="448"/>
                  <a:pt x="1313" y="452"/>
                </a:cubicBezTo>
                <a:cubicBezTo>
                  <a:pt x="1313" y="455"/>
                  <a:pt x="1317" y="458"/>
                  <a:pt x="1321" y="458"/>
                </a:cubicBezTo>
                <a:cubicBezTo>
                  <a:pt x="1325" y="458"/>
                  <a:pt x="1328" y="455"/>
                  <a:pt x="1328" y="452"/>
                </a:cubicBezTo>
                <a:cubicBezTo>
                  <a:pt x="1328" y="448"/>
                  <a:pt x="1325" y="446"/>
                  <a:pt x="1321" y="446"/>
                </a:cubicBezTo>
                <a:close/>
                <a:moveTo>
                  <a:pt x="1344" y="446"/>
                </a:moveTo>
                <a:cubicBezTo>
                  <a:pt x="1339" y="446"/>
                  <a:pt x="1336" y="448"/>
                  <a:pt x="1336" y="452"/>
                </a:cubicBezTo>
                <a:cubicBezTo>
                  <a:pt x="1336" y="455"/>
                  <a:pt x="1339" y="458"/>
                  <a:pt x="1344" y="458"/>
                </a:cubicBezTo>
                <a:cubicBezTo>
                  <a:pt x="1348" y="458"/>
                  <a:pt x="1351" y="455"/>
                  <a:pt x="1351" y="452"/>
                </a:cubicBezTo>
                <a:cubicBezTo>
                  <a:pt x="1351" y="448"/>
                  <a:pt x="1348" y="446"/>
                  <a:pt x="1344" y="446"/>
                </a:cubicBezTo>
                <a:close/>
                <a:moveTo>
                  <a:pt x="1321" y="464"/>
                </a:moveTo>
                <a:cubicBezTo>
                  <a:pt x="1317" y="464"/>
                  <a:pt x="1313" y="467"/>
                  <a:pt x="1313" y="471"/>
                </a:cubicBezTo>
                <a:cubicBezTo>
                  <a:pt x="1313" y="475"/>
                  <a:pt x="1317" y="478"/>
                  <a:pt x="1321" y="478"/>
                </a:cubicBezTo>
                <a:cubicBezTo>
                  <a:pt x="1325" y="478"/>
                  <a:pt x="1328" y="475"/>
                  <a:pt x="1328" y="471"/>
                </a:cubicBezTo>
                <a:cubicBezTo>
                  <a:pt x="1328" y="467"/>
                  <a:pt x="1325" y="464"/>
                  <a:pt x="1321" y="464"/>
                </a:cubicBezTo>
                <a:close/>
                <a:moveTo>
                  <a:pt x="1344" y="464"/>
                </a:moveTo>
                <a:cubicBezTo>
                  <a:pt x="1339" y="464"/>
                  <a:pt x="1336" y="467"/>
                  <a:pt x="1336" y="471"/>
                </a:cubicBezTo>
                <a:cubicBezTo>
                  <a:pt x="1336" y="475"/>
                  <a:pt x="1339" y="478"/>
                  <a:pt x="1344" y="478"/>
                </a:cubicBezTo>
                <a:cubicBezTo>
                  <a:pt x="1348" y="478"/>
                  <a:pt x="1351" y="475"/>
                  <a:pt x="1351" y="471"/>
                </a:cubicBezTo>
                <a:cubicBezTo>
                  <a:pt x="1351" y="467"/>
                  <a:pt x="1348" y="464"/>
                  <a:pt x="1344" y="464"/>
                </a:cubicBezTo>
                <a:close/>
                <a:moveTo>
                  <a:pt x="1321" y="484"/>
                </a:moveTo>
                <a:cubicBezTo>
                  <a:pt x="1317" y="484"/>
                  <a:pt x="1313" y="487"/>
                  <a:pt x="1313" y="490"/>
                </a:cubicBezTo>
                <a:cubicBezTo>
                  <a:pt x="1313" y="494"/>
                  <a:pt x="1317" y="497"/>
                  <a:pt x="1321" y="497"/>
                </a:cubicBezTo>
                <a:cubicBezTo>
                  <a:pt x="1325" y="497"/>
                  <a:pt x="1328" y="494"/>
                  <a:pt x="1328" y="490"/>
                </a:cubicBezTo>
                <a:cubicBezTo>
                  <a:pt x="1328" y="487"/>
                  <a:pt x="1325" y="484"/>
                  <a:pt x="1321" y="484"/>
                </a:cubicBezTo>
                <a:close/>
                <a:moveTo>
                  <a:pt x="1321" y="522"/>
                </a:moveTo>
                <a:cubicBezTo>
                  <a:pt x="1317" y="522"/>
                  <a:pt x="1313" y="525"/>
                  <a:pt x="1313" y="529"/>
                </a:cubicBezTo>
                <a:cubicBezTo>
                  <a:pt x="1313" y="533"/>
                  <a:pt x="1317" y="536"/>
                  <a:pt x="1321" y="536"/>
                </a:cubicBezTo>
                <a:cubicBezTo>
                  <a:pt x="1325" y="536"/>
                  <a:pt x="1328" y="533"/>
                  <a:pt x="1328" y="529"/>
                </a:cubicBezTo>
                <a:cubicBezTo>
                  <a:pt x="1328" y="525"/>
                  <a:pt x="1325" y="522"/>
                  <a:pt x="1321" y="522"/>
                </a:cubicBezTo>
                <a:close/>
                <a:moveTo>
                  <a:pt x="1344" y="522"/>
                </a:moveTo>
                <a:cubicBezTo>
                  <a:pt x="1339" y="522"/>
                  <a:pt x="1336" y="525"/>
                  <a:pt x="1336" y="529"/>
                </a:cubicBezTo>
                <a:cubicBezTo>
                  <a:pt x="1336" y="533"/>
                  <a:pt x="1339" y="536"/>
                  <a:pt x="1344" y="536"/>
                </a:cubicBezTo>
                <a:cubicBezTo>
                  <a:pt x="1348" y="536"/>
                  <a:pt x="1351" y="533"/>
                  <a:pt x="1351" y="529"/>
                </a:cubicBezTo>
                <a:cubicBezTo>
                  <a:pt x="1351" y="525"/>
                  <a:pt x="1348" y="522"/>
                  <a:pt x="1344" y="522"/>
                </a:cubicBezTo>
                <a:close/>
                <a:moveTo>
                  <a:pt x="1321" y="542"/>
                </a:moveTo>
                <a:cubicBezTo>
                  <a:pt x="1317" y="542"/>
                  <a:pt x="1313" y="545"/>
                  <a:pt x="1313" y="549"/>
                </a:cubicBezTo>
                <a:cubicBezTo>
                  <a:pt x="1313" y="552"/>
                  <a:pt x="1317" y="556"/>
                  <a:pt x="1321" y="556"/>
                </a:cubicBezTo>
                <a:cubicBezTo>
                  <a:pt x="1325" y="556"/>
                  <a:pt x="1328" y="552"/>
                  <a:pt x="1328" y="549"/>
                </a:cubicBezTo>
                <a:cubicBezTo>
                  <a:pt x="1328" y="545"/>
                  <a:pt x="1325" y="542"/>
                  <a:pt x="1321" y="542"/>
                </a:cubicBezTo>
                <a:close/>
                <a:moveTo>
                  <a:pt x="1344" y="542"/>
                </a:moveTo>
                <a:cubicBezTo>
                  <a:pt x="1339" y="542"/>
                  <a:pt x="1336" y="545"/>
                  <a:pt x="1336" y="549"/>
                </a:cubicBezTo>
                <a:cubicBezTo>
                  <a:pt x="1336" y="552"/>
                  <a:pt x="1339" y="556"/>
                  <a:pt x="1344" y="556"/>
                </a:cubicBezTo>
                <a:cubicBezTo>
                  <a:pt x="1348" y="556"/>
                  <a:pt x="1351" y="552"/>
                  <a:pt x="1351" y="549"/>
                </a:cubicBezTo>
                <a:cubicBezTo>
                  <a:pt x="1351" y="545"/>
                  <a:pt x="1348" y="542"/>
                  <a:pt x="1344" y="542"/>
                </a:cubicBezTo>
                <a:close/>
                <a:moveTo>
                  <a:pt x="1321" y="561"/>
                </a:moveTo>
                <a:cubicBezTo>
                  <a:pt x="1317" y="561"/>
                  <a:pt x="1313" y="564"/>
                  <a:pt x="1313" y="567"/>
                </a:cubicBezTo>
                <a:cubicBezTo>
                  <a:pt x="1313" y="571"/>
                  <a:pt x="1317" y="574"/>
                  <a:pt x="1321" y="574"/>
                </a:cubicBezTo>
                <a:cubicBezTo>
                  <a:pt x="1325" y="574"/>
                  <a:pt x="1328" y="571"/>
                  <a:pt x="1328" y="567"/>
                </a:cubicBezTo>
                <a:cubicBezTo>
                  <a:pt x="1328" y="564"/>
                  <a:pt x="1325" y="561"/>
                  <a:pt x="1321" y="561"/>
                </a:cubicBezTo>
                <a:close/>
                <a:moveTo>
                  <a:pt x="1344" y="561"/>
                </a:moveTo>
                <a:cubicBezTo>
                  <a:pt x="1339" y="561"/>
                  <a:pt x="1336" y="564"/>
                  <a:pt x="1336" y="567"/>
                </a:cubicBezTo>
                <a:cubicBezTo>
                  <a:pt x="1336" y="571"/>
                  <a:pt x="1339" y="574"/>
                  <a:pt x="1344" y="574"/>
                </a:cubicBezTo>
                <a:cubicBezTo>
                  <a:pt x="1348" y="574"/>
                  <a:pt x="1351" y="571"/>
                  <a:pt x="1351" y="567"/>
                </a:cubicBezTo>
                <a:cubicBezTo>
                  <a:pt x="1351" y="564"/>
                  <a:pt x="1348" y="561"/>
                  <a:pt x="1344" y="561"/>
                </a:cubicBezTo>
                <a:close/>
                <a:moveTo>
                  <a:pt x="1321" y="580"/>
                </a:moveTo>
                <a:cubicBezTo>
                  <a:pt x="1317" y="580"/>
                  <a:pt x="1313" y="583"/>
                  <a:pt x="1313" y="587"/>
                </a:cubicBezTo>
                <a:cubicBezTo>
                  <a:pt x="1313" y="590"/>
                  <a:pt x="1317" y="593"/>
                  <a:pt x="1321" y="593"/>
                </a:cubicBezTo>
                <a:cubicBezTo>
                  <a:pt x="1325" y="593"/>
                  <a:pt x="1328" y="590"/>
                  <a:pt x="1328" y="587"/>
                </a:cubicBezTo>
                <a:cubicBezTo>
                  <a:pt x="1328" y="583"/>
                  <a:pt x="1325" y="580"/>
                  <a:pt x="1321" y="580"/>
                </a:cubicBezTo>
                <a:close/>
                <a:moveTo>
                  <a:pt x="1344" y="580"/>
                </a:moveTo>
                <a:cubicBezTo>
                  <a:pt x="1339" y="580"/>
                  <a:pt x="1336" y="583"/>
                  <a:pt x="1336" y="587"/>
                </a:cubicBezTo>
                <a:cubicBezTo>
                  <a:pt x="1336" y="590"/>
                  <a:pt x="1339" y="593"/>
                  <a:pt x="1344" y="593"/>
                </a:cubicBezTo>
                <a:cubicBezTo>
                  <a:pt x="1348" y="593"/>
                  <a:pt x="1351" y="590"/>
                  <a:pt x="1351" y="587"/>
                </a:cubicBezTo>
                <a:cubicBezTo>
                  <a:pt x="1351" y="583"/>
                  <a:pt x="1348" y="580"/>
                  <a:pt x="1344" y="580"/>
                </a:cubicBezTo>
                <a:close/>
                <a:moveTo>
                  <a:pt x="1366" y="446"/>
                </a:moveTo>
                <a:cubicBezTo>
                  <a:pt x="1362" y="446"/>
                  <a:pt x="1358" y="448"/>
                  <a:pt x="1358" y="452"/>
                </a:cubicBezTo>
                <a:cubicBezTo>
                  <a:pt x="1358" y="455"/>
                  <a:pt x="1362" y="458"/>
                  <a:pt x="1366" y="458"/>
                </a:cubicBezTo>
                <a:cubicBezTo>
                  <a:pt x="1370" y="458"/>
                  <a:pt x="1373" y="455"/>
                  <a:pt x="1373" y="452"/>
                </a:cubicBezTo>
                <a:cubicBezTo>
                  <a:pt x="1373" y="448"/>
                  <a:pt x="1370" y="446"/>
                  <a:pt x="1366" y="446"/>
                </a:cubicBezTo>
                <a:close/>
                <a:moveTo>
                  <a:pt x="1388" y="446"/>
                </a:moveTo>
                <a:cubicBezTo>
                  <a:pt x="1384" y="446"/>
                  <a:pt x="1380" y="448"/>
                  <a:pt x="1380" y="452"/>
                </a:cubicBezTo>
                <a:cubicBezTo>
                  <a:pt x="1380" y="455"/>
                  <a:pt x="1384" y="458"/>
                  <a:pt x="1388" y="458"/>
                </a:cubicBezTo>
                <a:cubicBezTo>
                  <a:pt x="1392" y="458"/>
                  <a:pt x="1396" y="455"/>
                  <a:pt x="1396" y="452"/>
                </a:cubicBezTo>
                <a:cubicBezTo>
                  <a:pt x="1396" y="448"/>
                  <a:pt x="1392" y="446"/>
                  <a:pt x="1388" y="446"/>
                </a:cubicBezTo>
                <a:close/>
                <a:moveTo>
                  <a:pt x="1366" y="464"/>
                </a:moveTo>
                <a:cubicBezTo>
                  <a:pt x="1362" y="464"/>
                  <a:pt x="1358" y="467"/>
                  <a:pt x="1358" y="471"/>
                </a:cubicBezTo>
                <a:cubicBezTo>
                  <a:pt x="1358" y="475"/>
                  <a:pt x="1362" y="478"/>
                  <a:pt x="1366" y="478"/>
                </a:cubicBezTo>
                <a:cubicBezTo>
                  <a:pt x="1370" y="478"/>
                  <a:pt x="1373" y="475"/>
                  <a:pt x="1373" y="471"/>
                </a:cubicBezTo>
                <a:cubicBezTo>
                  <a:pt x="1373" y="467"/>
                  <a:pt x="1370" y="464"/>
                  <a:pt x="1366" y="464"/>
                </a:cubicBezTo>
                <a:close/>
                <a:moveTo>
                  <a:pt x="1388" y="464"/>
                </a:moveTo>
                <a:cubicBezTo>
                  <a:pt x="1384" y="464"/>
                  <a:pt x="1380" y="467"/>
                  <a:pt x="1380" y="471"/>
                </a:cubicBezTo>
                <a:cubicBezTo>
                  <a:pt x="1380" y="475"/>
                  <a:pt x="1384" y="478"/>
                  <a:pt x="1388" y="478"/>
                </a:cubicBezTo>
                <a:cubicBezTo>
                  <a:pt x="1392" y="478"/>
                  <a:pt x="1396" y="475"/>
                  <a:pt x="1396" y="471"/>
                </a:cubicBezTo>
                <a:cubicBezTo>
                  <a:pt x="1396" y="467"/>
                  <a:pt x="1392" y="464"/>
                  <a:pt x="1388" y="464"/>
                </a:cubicBezTo>
                <a:close/>
                <a:moveTo>
                  <a:pt x="1366" y="484"/>
                </a:moveTo>
                <a:cubicBezTo>
                  <a:pt x="1362" y="484"/>
                  <a:pt x="1358" y="487"/>
                  <a:pt x="1358" y="490"/>
                </a:cubicBezTo>
                <a:cubicBezTo>
                  <a:pt x="1358" y="494"/>
                  <a:pt x="1362" y="497"/>
                  <a:pt x="1366" y="497"/>
                </a:cubicBezTo>
                <a:cubicBezTo>
                  <a:pt x="1370" y="497"/>
                  <a:pt x="1373" y="494"/>
                  <a:pt x="1373" y="490"/>
                </a:cubicBezTo>
                <a:cubicBezTo>
                  <a:pt x="1373" y="487"/>
                  <a:pt x="1370" y="484"/>
                  <a:pt x="1366" y="484"/>
                </a:cubicBezTo>
                <a:close/>
                <a:moveTo>
                  <a:pt x="1388" y="484"/>
                </a:moveTo>
                <a:cubicBezTo>
                  <a:pt x="1384" y="484"/>
                  <a:pt x="1380" y="487"/>
                  <a:pt x="1380" y="490"/>
                </a:cubicBezTo>
                <a:cubicBezTo>
                  <a:pt x="1380" y="494"/>
                  <a:pt x="1384" y="497"/>
                  <a:pt x="1388" y="497"/>
                </a:cubicBezTo>
                <a:cubicBezTo>
                  <a:pt x="1392" y="497"/>
                  <a:pt x="1396" y="494"/>
                  <a:pt x="1396" y="490"/>
                </a:cubicBezTo>
                <a:cubicBezTo>
                  <a:pt x="1396" y="487"/>
                  <a:pt x="1392" y="484"/>
                  <a:pt x="1388" y="484"/>
                </a:cubicBezTo>
                <a:close/>
                <a:moveTo>
                  <a:pt x="1366" y="503"/>
                </a:moveTo>
                <a:cubicBezTo>
                  <a:pt x="1362" y="503"/>
                  <a:pt x="1358" y="506"/>
                  <a:pt x="1358" y="509"/>
                </a:cubicBezTo>
                <a:cubicBezTo>
                  <a:pt x="1358" y="513"/>
                  <a:pt x="1362" y="516"/>
                  <a:pt x="1366" y="516"/>
                </a:cubicBezTo>
                <a:cubicBezTo>
                  <a:pt x="1370" y="516"/>
                  <a:pt x="1373" y="513"/>
                  <a:pt x="1373" y="509"/>
                </a:cubicBezTo>
                <a:cubicBezTo>
                  <a:pt x="1373" y="506"/>
                  <a:pt x="1370" y="503"/>
                  <a:pt x="1366" y="503"/>
                </a:cubicBezTo>
                <a:close/>
                <a:moveTo>
                  <a:pt x="1388" y="503"/>
                </a:moveTo>
                <a:cubicBezTo>
                  <a:pt x="1384" y="503"/>
                  <a:pt x="1380" y="506"/>
                  <a:pt x="1380" y="509"/>
                </a:cubicBezTo>
                <a:cubicBezTo>
                  <a:pt x="1380" y="513"/>
                  <a:pt x="1384" y="516"/>
                  <a:pt x="1388" y="516"/>
                </a:cubicBezTo>
                <a:cubicBezTo>
                  <a:pt x="1392" y="516"/>
                  <a:pt x="1396" y="513"/>
                  <a:pt x="1396" y="509"/>
                </a:cubicBezTo>
                <a:cubicBezTo>
                  <a:pt x="1396" y="506"/>
                  <a:pt x="1392" y="503"/>
                  <a:pt x="1388" y="503"/>
                </a:cubicBezTo>
                <a:close/>
                <a:moveTo>
                  <a:pt x="1366" y="522"/>
                </a:moveTo>
                <a:cubicBezTo>
                  <a:pt x="1362" y="522"/>
                  <a:pt x="1358" y="525"/>
                  <a:pt x="1358" y="529"/>
                </a:cubicBezTo>
                <a:cubicBezTo>
                  <a:pt x="1358" y="533"/>
                  <a:pt x="1362" y="536"/>
                  <a:pt x="1366" y="536"/>
                </a:cubicBezTo>
                <a:cubicBezTo>
                  <a:pt x="1370" y="536"/>
                  <a:pt x="1373" y="533"/>
                  <a:pt x="1373" y="529"/>
                </a:cubicBezTo>
                <a:cubicBezTo>
                  <a:pt x="1373" y="525"/>
                  <a:pt x="1370" y="522"/>
                  <a:pt x="1366" y="522"/>
                </a:cubicBezTo>
                <a:close/>
                <a:moveTo>
                  <a:pt x="1388" y="522"/>
                </a:moveTo>
                <a:cubicBezTo>
                  <a:pt x="1384" y="522"/>
                  <a:pt x="1380" y="525"/>
                  <a:pt x="1380" y="529"/>
                </a:cubicBezTo>
                <a:cubicBezTo>
                  <a:pt x="1380" y="533"/>
                  <a:pt x="1384" y="536"/>
                  <a:pt x="1388" y="536"/>
                </a:cubicBezTo>
                <a:cubicBezTo>
                  <a:pt x="1392" y="536"/>
                  <a:pt x="1396" y="533"/>
                  <a:pt x="1396" y="529"/>
                </a:cubicBezTo>
                <a:cubicBezTo>
                  <a:pt x="1396" y="525"/>
                  <a:pt x="1392" y="522"/>
                  <a:pt x="1388" y="522"/>
                </a:cubicBezTo>
                <a:close/>
                <a:moveTo>
                  <a:pt x="1388" y="542"/>
                </a:moveTo>
                <a:cubicBezTo>
                  <a:pt x="1384" y="542"/>
                  <a:pt x="1380" y="545"/>
                  <a:pt x="1380" y="549"/>
                </a:cubicBezTo>
                <a:cubicBezTo>
                  <a:pt x="1380" y="552"/>
                  <a:pt x="1384" y="556"/>
                  <a:pt x="1388" y="556"/>
                </a:cubicBezTo>
                <a:cubicBezTo>
                  <a:pt x="1392" y="556"/>
                  <a:pt x="1396" y="552"/>
                  <a:pt x="1396" y="549"/>
                </a:cubicBezTo>
                <a:cubicBezTo>
                  <a:pt x="1396" y="545"/>
                  <a:pt x="1392" y="542"/>
                  <a:pt x="1388" y="542"/>
                </a:cubicBezTo>
                <a:close/>
                <a:moveTo>
                  <a:pt x="1388" y="561"/>
                </a:moveTo>
                <a:cubicBezTo>
                  <a:pt x="1384" y="561"/>
                  <a:pt x="1380" y="564"/>
                  <a:pt x="1380" y="567"/>
                </a:cubicBezTo>
                <a:cubicBezTo>
                  <a:pt x="1380" y="571"/>
                  <a:pt x="1384" y="574"/>
                  <a:pt x="1388" y="574"/>
                </a:cubicBezTo>
                <a:cubicBezTo>
                  <a:pt x="1392" y="574"/>
                  <a:pt x="1396" y="571"/>
                  <a:pt x="1396" y="567"/>
                </a:cubicBezTo>
                <a:cubicBezTo>
                  <a:pt x="1396" y="564"/>
                  <a:pt x="1392" y="561"/>
                  <a:pt x="1388" y="561"/>
                </a:cubicBezTo>
                <a:close/>
                <a:moveTo>
                  <a:pt x="1366" y="580"/>
                </a:moveTo>
                <a:cubicBezTo>
                  <a:pt x="1362" y="580"/>
                  <a:pt x="1358" y="583"/>
                  <a:pt x="1358" y="587"/>
                </a:cubicBezTo>
                <a:cubicBezTo>
                  <a:pt x="1358" y="590"/>
                  <a:pt x="1362" y="593"/>
                  <a:pt x="1366" y="593"/>
                </a:cubicBezTo>
                <a:cubicBezTo>
                  <a:pt x="1370" y="593"/>
                  <a:pt x="1373" y="590"/>
                  <a:pt x="1373" y="587"/>
                </a:cubicBezTo>
                <a:cubicBezTo>
                  <a:pt x="1373" y="583"/>
                  <a:pt x="1370" y="580"/>
                  <a:pt x="1366" y="580"/>
                </a:cubicBezTo>
                <a:close/>
                <a:moveTo>
                  <a:pt x="1410" y="290"/>
                </a:moveTo>
                <a:cubicBezTo>
                  <a:pt x="1406" y="290"/>
                  <a:pt x="1402" y="293"/>
                  <a:pt x="1402" y="296"/>
                </a:cubicBezTo>
                <a:cubicBezTo>
                  <a:pt x="1402" y="300"/>
                  <a:pt x="1406" y="303"/>
                  <a:pt x="1410" y="303"/>
                </a:cubicBezTo>
                <a:cubicBezTo>
                  <a:pt x="1414" y="303"/>
                  <a:pt x="1417" y="300"/>
                  <a:pt x="1417" y="296"/>
                </a:cubicBezTo>
                <a:cubicBezTo>
                  <a:pt x="1417" y="293"/>
                  <a:pt x="1414" y="290"/>
                  <a:pt x="1410" y="290"/>
                </a:cubicBezTo>
                <a:close/>
                <a:moveTo>
                  <a:pt x="1432" y="290"/>
                </a:moveTo>
                <a:cubicBezTo>
                  <a:pt x="1428" y="290"/>
                  <a:pt x="1425" y="293"/>
                  <a:pt x="1425" y="296"/>
                </a:cubicBezTo>
                <a:cubicBezTo>
                  <a:pt x="1425" y="300"/>
                  <a:pt x="1428" y="303"/>
                  <a:pt x="1432" y="303"/>
                </a:cubicBezTo>
                <a:cubicBezTo>
                  <a:pt x="1437" y="303"/>
                  <a:pt x="1440" y="300"/>
                  <a:pt x="1440" y="296"/>
                </a:cubicBezTo>
                <a:cubicBezTo>
                  <a:pt x="1440" y="293"/>
                  <a:pt x="1437" y="290"/>
                  <a:pt x="1432" y="290"/>
                </a:cubicBezTo>
                <a:close/>
                <a:moveTo>
                  <a:pt x="1410" y="309"/>
                </a:moveTo>
                <a:cubicBezTo>
                  <a:pt x="1406" y="309"/>
                  <a:pt x="1402" y="312"/>
                  <a:pt x="1402" y="316"/>
                </a:cubicBezTo>
                <a:cubicBezTo>
                  <a:pt x="1402" y="320"/>
                  <a:pt x="1406" y="323"/>
                  <a:pt x="1410" y="323"/>
                </a:cubicBezTo>
                <a:cubicBezTo>
                  <a:pt x="1414" y="323"/>
                  <a:pt x="1417" y="320"/>
                  <a:pt x="1417" y="316"/>
                </a:cubicBezTo>
                <a:cubicBezTo>
                  <a:pt x="1417" y="312"/>
                  <a:pt x="1414" y="309"/>
                  <a:pt x="1410" y="309"/>
                </a:cubicBezTo>
                <a:close/>
                <a:moveTo>
                  <a:pt x="1432" y="309"/>
                </a:moveTo>
                <a:cubicBezTo>
                  <a:pt x="1428" y="309"/>
                  <a:pt x="1425" y="312"/>
                  <a:pt x="1425" y="316"/>
                </a:cubicBezTo>
                <a:cubicBezTo>
                  <a:pt x="1425" y="320"/>
                  <a:pt x="1428" y="323"/>
                  <a:pt x="1432" y="323"/>
                </a:cubicBezTo>
                <a:cubicBezTo>
                  <a:pt x="1437" y="323"/>
                  <a:pt x="1440" y="320"/>
                  <a:pt x="1440" y="316"/>
                </a:cubicBezTo>
                <a:cubicBezTo>
                  <a:pt x="1440" y="312"/>
                  <a:pt x="1437" y="309"/>
                  <a:pt x="1432" y="309"/>
                </a:cubicBezTo>
                <a:close/>
                <a:moveTo>
                  <a:pt x="1410" y="329"/>
                </a:moveTo>
                <a:cubicBezTo>
                  <a:pt x="1406" y="329"/>
                  <a:pt x="1402" y="332"/>
                  <a:pt x="1402" y="335"/>
                </a:cubicBezTo>
                <a:cubicBezTo>
                  <a:pt x="1402" y="339"/>
                  <a:pt x="1406" y="342"/>
                  <a:pt x="1410" y="342"/>
                </a:cubicBezTo>
                <a:cubicBezTo>
                  <a:pt x="1414" y="342"/>
                  <a:pt x="1417" y="339"/>
                  <a:pt x="1417" y="335"/>
                </a:cubicBezTo>
                <a:cubicBezTo>
                  <a:pt x="1417" y="332"/>
                  <a:pt x="1414" y="329"/>
                  <a:pt x="1410" y="329"/>
                </a:cubicBezTo>
                <a:close/>
                <a:moveTo>
                  <a:pt x="1432" y="329"/>
                </a:moveTo>
                <a:cubicBezTo>
                  <a:pt x="1428" y="329"/>
                  <a:pt x="1425" y="332"/>
                  <a:pt x="1425" y="335"/>
                </a:cubicBezTo>
                <a:cubicBezTo>
                  <a:pt x="1425" y="339"/>
                  <a:pt x="1428" y="342"/>
                  <a:pt x="1432" y="342"/>
                </a:cubicBezTo>
                <a:cubicBezTo>
                  <a:pt x="1437" y="342"/>
                  <a:pt x="1440" y="339"/>
                  <a:pt x="1440" y="335"/>
                </a:cubicBezTo>
                <a:cubicBezTo>
                  <a:pt x="1440" y="332"/>
                  <a:pt x="1437" y="329"/>
                  <a:pt x="1432" y="329"/>
                </a:cubicBezTo>
                <a:close/>
                <a:moveTo>
                  <a:pt x="1410" y="348"/>
                </a:moveTo>
                <a:cubicBezTo>
                  <a:pt x="1406" y="348"/>
                  <a:pt x="1402" y="351"/>
                  <a:pt x="1402" y="355"/>
                </a:cubicBezTo>
                <a:cubicBezTo>
                  <a:pt x="1402" y="359"/>
                  <a:pt x="1406" y="362"/>
                  <a:pt x="1410" y="362"/>
                </a:cubicBezTo>
                <a:cubicBezTo>
                  <a:pt x="1414" y="362"/>
                  <a:pt x="1417" y="359"/>
                  <a:pt x="1417" y="355"/>
                </a:cubicBezTo>
                <a:cubicBezTo>
                  <a:pt x="1417" y="351"/>
                  <a:pt x="1414" y="348"/>
                  <a:pt x="1410" y="348"/>
                </a:cubicBezTo>
                <a:close/>
                <a:moveTo>
                  <a:pt x="1432" y="348"/>
                </a:moveTo>
                <a:cubicBezTo>
                  <a:pt x="1428" y="348"/>
                  <a:pt x="1425" y="351"/>
                  <a:pt x="1425" y="355"/>
                </a:cubicBezTo>
                <a:cubicBezTo>
                  <a:pt x="1425" y="359"/>
                  <a:pt x="1428" y="362"/>
                  <a:pt x="1432" y="362"/>
                </a:cubicBezTo>
                <a:cubicBezTo>
                  <a:pt x="1437" y="362"/>
                  <a:pt x="1440" y="359"/>
                  <a:pt x="1440" y="355"/>
                </a:cubicBezTo>
                <a:cubicBezTo>
                  <a:pt x="1440" y="351"/>
                  <a:pt x="1437" y="348"/>
                  <a:pt x="1432" y="348"/>
                </a:cubicBezTo>
                <a:close/>
                <a:moveTo>
                  <a:pt x="1410" y="368"/>
                </a:moveTo>
                <a:cubicBezTo>
                  <a:pt x="1406" y="368"/>
                  <a:pt x="1402" y="371"/>
                  <a:pt x="1402" y="374"/>
                </a:cubicBezTo>
                <a:cubicBezTo>
                  <a:pt x="1402" y="378"/>
                  <a:pt x="1406" y="381"/>
                  <a:pt x="1410" y="381"/>
                </a:cubicBezTo>
                <a:cubicBezTo>
                  <a:pt x="1414" y="381"/>
                  <a:pt x="1417" y="378"/>
                  <a:pt x="1417" y="374"/>
                </a:cubicBezTo>
                <a:cubicBezTo>
                  <a:pt x="1417" y="371"/>
                  <a:pt x="1414" y="368"/>
                  <a:pt x="1410" y="368"/>
                </a:cubicBezTo>
                <a:close/>
                <a:moveTo>
                  <a:pt x="1432" y="368"/>
                </a:moveTo>
                <a:cubicBezTo>
                  <a:pt x="1428" y="368"/>
                  <a:pt x="1425" y="371"/>
                  <a:pt x="1425" y="374"/>
                </a:cubicBezTo>
                <a:cubicBezTo>
                  <a:pt x="1425" y="378"/>
                  <a:pt x="1428" y="381"/>
                  <a:pt x="1432" y="381"/>
                </a:cubicBezTo>
                <a:cubicBezTo>
                  <a:pt x="1437" y="381"/>
                  <a:pt x="1440" y="378"/>
                  <a:pt x="1440" y="374"/>
                </a:cubicBezTo>
                <a:cubicBezTo>
                  <a:pt x="1440" y="371"/>
                  <a:pt x="1437" y="368"/>
                  <a:pt x="1432" y="368"/>
                </a:cubicBezTo>
                <a:close/>
                <a:moveTo>
                  <a:pt x="1410" y="387"/>
                </a:moveTo>
                <a:cubicBezTo>
                  <a:pt x="1406" y="387"/>
                  <a:pt x="1402" y="390"/>
                  <a:pt x="1402" y="393"/>
                </a:cubicBezTo>
                <a:cubicBezTo>
                  <a:pt x="1402" y="397"/>
                  <a:pt x="1406" y="400"/>
                  <a:pt x="1410" y="400"/>
                </a:cubicBezTo>
                <a:cubicBezTo>
                  <a:pt x="1414" y="400"/>
                  <a:pt x="1417" y="397"/>
                  <a:pt x="1417" y="393"/>
                </a:cubicBezTo>
                <a:cubicBezTo>
                  <a:pt x="1417" y="390"/>
                  <a:pt x="1414" y="387"/>
                  <a:pt x="1410" y="387"/>
                </a:cubicBezTo>
                <a:close/>
                <a:moveTo>
                  <a:pt x="1432" y="387"/>
                </a:moveTo>
                <a:cubicBezTo>
                  <a:pt x="1428" y="387"/>
                  <a:pt x="1425" y="390"/>
                  <a:pt x="1425" y="393"/>
                </a:cubicBezTo>
                <a:cubicBezTo>
                  <a:pt x="1425" y="397"/>
                  <a:pt x="1428" y="400"/>
                  <a:pt x="1432" y="400"/>
                </a:cubicBezTo>
                <a:cubicBezTo>
                  <a:pt x="1437" y="400"/>
                  <a:pt x="1440" y="397"/>
                  <a:pt x="1440" y="393"/>
                </a:cubicBezTo>
                <a:cubicBezTo>
                  <a:pt x="1440" y="390"/>
                  <a:pt x="1437" y="387"/>
                  <a:pt x="1432" y="387"/>
                </a:cubicBezTo>
                <a:close/>
                <a:moveTo>
                  <a:pt x="1410" y="406"/>
                </a:moveTo>
                <a:cubicBezTo>
                  <a:pt x="1406" y="406"/>
                  <a:pt x="1402" y="409"/>
                  <a:pt x="1402" y="413"/>
                </a:cubicBezTo>
                <a:cubicBezTo>
                  <a:pt x="1402" y="416"/>
                  <a:pt x="1406" y="419"/>
                  <a:pt x="1410" y="419"/>
                </a:cubicBezTo>
                <a:cubicBezTo>
                  <a:pt x="1414" y="419"/>
                  <a:pt x="1417" y="416"/>
                  <a:pt x="1417" y="413"/>
                </a:cubicBezTo>
                <a:cubicBezTo>
                  <a:pt x="1417" y="409"/>
                  <a:pt x="1414" y="406"/>
                  <a:pt x="1410" y="406"/>
                </a:cubicBezTo>
                <a:close/>
                <a:moveTo>
                  <a:pt x="1432" y="406"/>
                </a:moveTo>
                <a:cubicBezTo>
                  <a:pt x="1428" y="406"/>
                  <a:pt x="1425" y="409"/>
                  <a:pt x="1425" y="413"/>
                </a:cubicBezTo>
                <a:cubicBezTo>
                  <a:pt x="1425" y="416"/>
                  <a:pt x="1428" y="419"/>
                  <a:pt x="1432" y="419"/>
                </a:cubicBezTo>
                <a:cubicBezTo>
                  <a:pt x="1437" y="419"/>
                  <a:pt x="1440" y="416"/>
                  <a:pt x="1440" y="413"/>
                </a:cubicBezTo>
                <a:cubicBezTo>
                  <a:pt x="1440" y="409"/>
                  <a:pt x="1437" y="406"/>
                  <a:pt x="1432" y="406"/>
                </a:cubicBezTo>
                <a:close/>
                <a:moveTo>
                  <a:pt x="1410" y="425"/>
                </a:moveTo>
                <a:cubicBezTo>
                  <a:pt x="1406" y="425"/>
                  <a:pt x="1402" y="428"/>
                  <a:pt x="1402" y="432"/>
                </a:cubicBezTo>
                <a:cubicBezTo>
                  <a:pt x="1402" y="435"/>
                  <a:pt x="1406" y="438"/>
                  <a:pt x="1410" y="438"/>
                </a:cubicBezTo>
                <a:cubicBezTo>
                  <a:pt x="1414" y="438"/>
                  <a:pt x="1417" y="435"/>
                  <a:pt x="1417" y="432"/>
                </a:cubicBezTo>
                <a:cubicBezTo>
                  <a:pt x="1417" y="428"/>
                  <a:pt x="1414" y="425"/>
                  <a:pt x="1410" y="425"/>
                </a:cubicBezTo>
                <a:close/>
                <a:moveTo>
                  <a:pt x="1432" y="425"/>
                </a:moveTo>
                <a:cubicBezTo>
                  <a:pt x="1428" y="425"/>
                  <a:pt x="1425" y="428"/>
                  <a:pt x="1425" y="432"/>
                </a:cubicBezTo>
                <a:cubicBezTo>
                  <a:pt x="1425" y="435"/>
                  <a:pt x="1428" y="438"/>
                  <a:pt x="1432" y="438"/>
                </a:cubicBezTo>
                <a:cubicBezTo>
                  <a:pt x="1437" y="438"/>
                  <a:pt x="1440" y="435"/>
                  <a:pt x="1440" y="432"/>
                </a:cubicBezTo>
                <a:cubicBezTo>
                  <a:pt x="1440" y="428"/>
                  <a:pt x="1437" y="425"/>
                  <a:pt x="1432" y="425"/>
                </a:cubicBezTo>
                <a:close/>
                <a:moveTo>
                  <a:pt x="1455" y="290"/>
                </a:moveTo>
                <a:cubicBezTo>
                  <a:pt x="1450" y="290"/>
                  <a:pt x="1447" y="293"/>
                  <a:pt x="1447" y="296"/>
                </a:cubicBezTo>
                <a:cubicBezTo>
                  <a:pt x="1447" y="300"/>
                  <a:pt x="1450" y="303"/>
                  <a:pt x="1455" y="303"/>
                </a:cubicBezTo>
                <a:cubicBezTo>
                  <a:pt x="1459" y="303"/>
                  <a:pt x="1462" y="300"/>
                  <a:pt x="1462" y="296"/>
                </a:cubicBezTo>
                <a:cubicBezTo>
                  <a:pt x="1462" y="293"/>
                  <a:pt x="1459" y="290"/>
                  <a:pt x="1455" y="290"/>
                </a:cubicBezTo>
                <a:close/>
                <a:moveTo>
                  <a:pt x="1477" y="290"/>
                </a:moveTo>
                <a:cubicBezTo>
                  <a:pt x="1472" y="290"/>
                  <a:pt x="1469" y="293"/>
                  <a:pt x="1469" y="296"/>
                </a:cubicBezTo>
                <a:cubicBezTo>
                  <a:pt x="1469" y="300"/>
                  <a:pt x="1472" y="303"/>
                  <a:pt x="1477" y="303"/>
                </a:cubicBezTo>
                <a:cubicBezTo>
                  <a:pt x="1481" y="303"/>
                  <a:pt x="1484" y="300"/>
                  <a:pt x="1484" y="296"/>
                </a:cubicBezTo>
                <a:cubicBezTo>
                  <a:pt x="1484" y="293"/>
                  <a:pt x="1481" y="290"/>
                  <a:pt x="1477" y="290"/>
                </a:cubicBezTo>
                <a:close/>
                <a:moveTo>
                  <a:pt x="1455" y="309"/>
                </a:moveTo>
                <a:cubicBezTo>
                  <a:pt x="1450" y="309"/>
                  <a:pt x="1447" y="312"/>
                  <a:pt x="1447" y="316"/>
                </a:cubicBezTo>
                <a:cubicBezTo>
                  <a:pt x="1447" y="320"/>
                  <a:pt x="1450" y="323"/>
                  <a:pt x="1455" y="323"/>
                </a:cubicBezTo>
                <a:cubicBezTo>
                  <a:pt x="1459" y="323"/>
                  <a:pt x="1462" y="320"/>
                  <a:pt x="1462" y="316"/>
                </a:cubicBezTo>
                <a:cubicBezTo>
                  <a:pt x="1462" y="312"/>
                  <a:pt x="1459" y="309"/>
                  <a:pt x="1455" y="309"/>
                </a:cubicBezTo>
                <a:close/>
                <a:moveTo>
                  <a:pt x="1477" y="309"/>
                </a:moveTo>
                <a:cubicBezTo>
                  <a:pt x="1472" y="309"/>
                  <a:pt x="1469" y="312"/>
                  <a:pt x="1469" y="316"/>
                </a:cubicBezTo>
                <a:cubicBezTo>
                  <a:pt x="1469" y="320"/>
                  <a:pt x="1472" y="323"/>
                  <a:pt x="1477" y="323"/>
                </a:cubicBezTo>
                <a:cubicBezTo>
                  <a:pt x="1481" y="323"/>
                  <a:pt x="1484" y="320"/>
                  <a:pt x="1484" y="316"/>
                </a:cubicBezTo>
                <a:cubicBezTo>
                  <a:pt x="1484" y="312"/>
                  <a:pt x="1481" y="309"/>
                  <a:pt x="1477" y="309"/>
                </a:cubicBezTo>
                <a:close/>
                <a:moveTo>
                  <a:pt x="1455" y="329"/>
                </a:moveTo>
                <a:cubicBezTo>
                  <a:pt x="1450" y="329"/>
                  <a:pt x="1447" y="332"/>
                  <a:pt x="1447" y="335"/>
                </a:cubicBezTo>
                <a:cubicBezTo>
                  <a:pt x="1447" y="339"/>
                  <a:pt x="1450" y="342"/>
                  <a:pt x="1455" y="342"/>
                </a:cubicBezTo>
                <a:cubicBezTo>
                  <a:pt x="1459" y="342"/>
                  <a:pt x="1462" y="339"/>
                  <a:pt x="1462" y="335"/>
                </a:cubicBezTo>
                <a:cubicBezTo>
                  <a:pt x="1462" y="332"/>
                  <a:pt x="1459" y="329"/>
                  <a:pt x="1455" y="329"/>
                </a:cubicBezTo>
                <a:close/>
                <a:moveTo>
                  <a:pt x="1477" y="329"/>
                </a:moveTo>
                <a:cubicBezTo>
                  <a:pt x="1472" y="329"/>
                  <a:pt x="1469" y="332"/>
                  <a:pt x="1469" y="335"/>
                </a:cubicBezTo>
                <a:cubicBezTo>
                  <a:pt x="1469" y="339"/>
                  <a:pt x="1472" y="342"/>
                  <a:pt x="1477" y="342"/>
                </a:cubicBezTo>
                <a:cubicBezTo>
                  <a:pt x="1481" y="342"/>
                  <a:pt x="1484" y="339"/>
                  <a:pt x="1484" y="335"/>
                </a:cubicBezTo>
                <a:cubicBezTo>
                  <a:pt x="1484" y="332"/>
                  <a:pt x="1481" y="329"/>
                  <a:pt x="1477" y="329"/>
                </a:cubicBezTo>
                <a:close/>
                <a:moveTo>
                  <a:pt x="1455" y="348"/>
                </a:moveTo>
                <a:cubicBezTo>
                  <a:pt x="1450" y="348"/>
                  <a:pt x="1447" y="351"/>
                  <a:pt x="1447" y="355"/>
                </a:cubicBezTo>
                <a:cubicBezTo>
                  <a:pt x="1447" y="359"/>
                  <a:pt x="1450" y="362"/>
                  <a:pt x="1455" y="362"/>
                </a:cubicBezTo>
                <a:cubicBezTo>
                  <a:pt x="1459" y="362"/>
                  <a:pt x="1462" y="359"/>
                  <a:pt x="1462" y="355"/>
                </a:cubicBezTo>
                <a:cubicBezTo>
                  <a:pt x="1462" y="351"/>
                  <a:pt x="1459" y="348"/>
                  <a:pt x="1455" y="348"/>
                </a:cubicBezTo>
                <a:close/>
                <a:moveTo>
                  <a:pt x="1477" y="348"/>
                </a:moveTo>
                <a:cubicBezTo>
                  <a:pt x="1472" y="348"/>
                  <a:pt x="1469" y="351"/>
                  <a:pt x="1469" y="355"/>
                </a:cubicBezTo>
                <a:cubicBezTo>
                  <a:pt x="1469" y="359"/>
                  <a:pt x="1472" y="362"/>
                  <a:pt x="1477" y="362"/>
                </a:cubicBezTo>
                <a:cubicBezTo>
                  <a:pt x="1481" y="362"/>
                  <a:pt x="1484" y="359"/>
                  <a:pt x="1484" y="355"/>
                </a:cubicBezTo>
                <a:cubicBezTo>
                  <a:pt x="1484" y="351"/>
                  <a:pt x="1481" y="348"/>
                  <a:pt x="1477" y="348"/>
                </a:cubicBezTo>
                <a:close/>
                <a:moveTo>
                  <a:pt x="1455" y="368"/>
                </a:moveTo>
                <a:cubicBezTo>
                  <a:pt x="1450" y="368"/>
                  <a:pt x="1447" y="371"/>
                  <a:pt x="1447" y="374"/>
                </a:cubicBezTo>
                <a:cubicBezTo>
                  <a:pt x="1447" y="378"/>
                  <a:pt x="1450" y="381"/>
                  <a:pt x="1455" y="381"/>
                </a:cubicBezTo>
                <a:cubicBezTo>
                  <a:pt x="1459" y="381"/>
                  <a:pt x="1462" y="378"/>
                  <a:pt x="1462" y="374"/>
                </a:cubicBezTo>
                <a:cubicBezTo>
                  <a:pt x="1462" y="371"/>
                  <a:pt x="1459" y="368"/>
                  <a:pt x="1455" y="368"/>
                </a:cubicBezTo>
                <a:close/>
                <a:moveTo>
                  <a:pt x="1477" y="368"/>
                </a:moveTo>
                <a:cubicBezTo>
                  <a:pt x="1472" y="368"/>
                  <a:pt x="1469" y="371"/>
                  <a:pt x="1469" y="374"/>
                </a:cubicBezTo>
                <a:cubicBezTo>
                  <a:pt x="1469" y="378"/>
                  <a:pt x="1472" y="381"/>
                  <a:pt x="1477" y="381"/>
                </a:cubicBezTo>
                <a:cubicBezTo>
                  <a:pt x="1481" y="381"/>
                  <a:pt x="1484" y="378"/>
                  <a:pt x="1484" y="374"/>
                </a:cubicBezTo>
                <a:cubicBezTo>
                  <a:pt x="1484" y="371"/>
                  <a:pt x="1481" y="368"/>
                  <a:pt x="1477" y="368"/>
                </a:cubicBezTo>
                <a:close/>
                <a:moveTo>
                  <a:pt x="1455" y="387"/>
                </a:moveTo>
                <a:cubicBezTo>
                  <a:pt x="1450" y="387"/>
                  <a:pt x="1447" y="390"/>
                  <a:pt x="1447" y="393"/>
                </a:cubicBezTo>
                <a:cubicBezTo>
                  <a:pt x="1447" y="397"/>
                  <a:pt x="1450" y="400"/>
                  <a:pt x="1455" y="400"/>
                </a:cubicBezTo>
                <a:cubicBezTo>
                  <a:pt x="1459" y="400"/>
                  <a:pt x="1462" y="397"/>
                  <a:pt x="1462" y="393"/>
                </a:cubicBezTo>
                <a:cubicBezTo>
                  <a:pt x="1462" y="390"/>
                  <a:pt x="1459" y="387"/>
                  <a:pt x="1455" y="387"/>
                </a:cubicBezTo>
                <a:close/>
                <a:moveTo>
                  <a:pt x="1477" y="387"/>
                </a:moveTo>
                <a:cubicBezTo>
                  <a:pt x="1472" y="387"/>
                  <a:pt x="1469" y="390"/>
                  <a:pt x="1469" y="393"/>
                </a:cubicBezTo>
                <a:cubicBezTo>
                  <a:pt x="1469" y="397"/>
                  <a:pt x="1472" y="400"/>
                  <a:pt x="1477" y="400"/>
                </a:cubicBezTo>
                <a:cubicBezTo>
                  <a:pt x="1481" y="400"/>
                  <a:pt x="1484" y="397"/>
                  <a:pt x="1484" y="393"/>
                </a:cubicBezTo>
                <a:cubicBezTo>
                  <a:pt x="1484" y="390"/>
                  <a:pt x="1481" y="387"/>
                  <a:pt x="1477" y="387"/>
                </a:cubicBezTo>
                <a:close/>
                <a:moveTo>
                  <a:pt x="1477" y="406"/>
                </a:moveTo>
                <a:cubicBezTo>
                  <a:pt x="1472" y="406"/>
                  <a:pt x="1469" y="409"/>
                  <a:pt x="1469" y="413"/>
                </a:cubicBezTo>
                <a:cubicBezTo>
                  <a:pt x="1469" y="416"/>
                  <a:pt x="1472" y="419"/>
                  <a:pt x="1477" y="419"/>
                </a:cubicBezTo>
                <a:cubicBezTo>
                  <a:pt x="1481" y="419"/>
                  <a:pt x="1484" y="416"/>
                  <a:pt x="1484" y="413"/>
                </a:cubicBezTo>
                <a:cubicBezTo>
                  <a:pt x="1484" y="409"/>
                  <a:pt x="1481" y="406"/>
                  <a:pt x="1477" y="406"/>
                </a:cubicBezTo>
                <a:close/>
                <a:moveTo>
                  <a:pt x="1455" y="425"/>
                </a:moveTo>
                <a:cubicBezTo>
                  <a:pt x="1450" y="425"/>
                  <a:pt x="1447" y="428"/>
                  <a:pt x="1447" y="432"/>
                </a:cubicBezTo>
                <a:cubicBezTo>
                  <a:pt x="1447" y="435"/>
                  <a:pt x="1450" y="438"/>
                  <a:pt x="1455" y="438"/>
                </a:cubicBezTo>
                <a:cubicBezTo>
                  <a:pt x="1459" y="438"/>
                  <a:pt x="1462" y="435"/>
                  <a:pt x="1462" y="432"/>
                </a:cubicBezTo>
                <a:cubicBezTo>
                  <a:pt x="1462" y="428"/>
                  <a:pt x="1459" y="425"/>
                  <a:pt x="1455" y="425"/>
                </a:cubicBezTo>
                <a:close/>
                <a:moveTo>
                  <a:pt x="1498" y="290"/>
                </a:moveTo>
                <a:cubicBezTo>
                  <a:pt x="1494" y="290"/>
                  <a:pt x="1491" y="293"/>
                  <a:pt x="1491" y="296"/>
                </a:cubicBezTo>
                <a:cubicBezTo>
                  <a:pt x="1491" y="300"/>
                  <a:pt x="1494" y="303"/>
                  <a:pt x="1498" y="303"/>
                </a:cubicBezTo>
                <a:cubicBezTo>
                  <a:pt x="1503" y="303"/>
                  <a:pt x="1506" y="300"/>
                  <a:pt x="1506" y="296"/>
                </a:cubicBezTo>
                <a:cubicBezTo>
                  <a:pt x="1506" y="293"/>
                  <a:pt x="1503" y="290"/>
                  <a:pt x="1498" y="290"/>
                </a:cubicBezTo>
                <a:close/>
                <a:moveTo>
                  <a:pt x="1521" y="290"/>
                </a:moveTo>
                <a:cubicBezTo>
                  <a:pt x="1517" y="290"/>
                  <a:pt x="1514" y="293"/>
                  <a:pt x="1514" y="296"/>
                </a:cubicBezTo>
                <a:cubicBezTo>
                  <a:pt x="1514" y="300"/>
                  <a:pt x="1517" y="303"/>
                  <a:pt x="1521" y="303"/>
                </a:cubicBezTo>
                <a:cubicBezTo>
                  <a:pt x="1526" y="303"/>
                  <a:pt x="1529" y="300"/>
                  <a:pt x="1529" y="296"/>
                </a:cubicBezTo>
                <a:cubicBezTo>
                  <a:pt x="1529" y="293"/>
                  <a:pt x="1526" y="290"/>
                  <a:pt x="1521" y="290"/>
                </a:cubicBezTo>
                <a:close/>
                <a:moveTo>
                  <a:pt x="1498" y="309"/>
                </a:moveTo>
                <a:cubicBezTo>
                  <a:pt x="1494" y="309"/>
                  <a:pt x="1491" y="312"/>
                  <a:pt x="1491" y="316"/>
                </a:cubicBezTo>
                <a:cubicBezTo>
                  <a:pt x="1491" y="320"/>
                  <a:pt x="1494" y="323"/>
                  <a:pt x="1498" y="323"/>
                </a:cubicBezTo>
                <a:cubicBezTo>
                  <a:pt x="1503" y="323"/>
                  <a:pt x="1506" y="320"/>
                  <a:pt x="1506" y="316"/>
                </a:cubicBezTo>
                <a:cubicBezTo>
                  <a:pt x="1506" y="312"/>
                  <a:pt x="1503" y="309"/>
                  <a:pt x="1498" y="309"/>
                </a:cubicBezTo>
                <a:close/>
                <a:moveTo>
                  <a:pt x="1521" y="309"/>
                </a:moveTo>
                <a:cubicBezTo>
                  <a:pt x="1517" y="309"/>
                  <a:pt x="1514" y="312"/>
                  <a:pt x="1514" y="316"/>
                </a:cubicBezTo>
                <a:cubicBezTo>
                  <a:pt x="1514" y="320"/>
                  <a:pt x="1517" y="323"/>
                  <a:pt x="1521" y="323"/>
                </a:cubicBezTo>
                <a:cubicBezTo>
                  <a:pt x="1526" y="323"/>
                  <a:pt x="1529" y="320"/>
                  <a:pt x="1529" y="316"/>
                </a:cubicBezTo>
                <a:cubicBezTo>
                  <a:pt x="1529" y="312"/>
                  <a:pt x="1526" y="309"/>
                  <a:pt x="1521" y="309"/>
                </a:cubicBezTo>
                <a:close/>
                <a:moveTo>
                  <a:pt x="1498" y="329"/>
                </a:moveTo>
                <a:cubicBezTo>
                  <a:pt x="1494" y="329"/>
                  <a:pt x="1491" y="332"/>
                  <a:pt x="1491" y="335"/>
                </a:cubicBezTo>
                <a:cubicBezTo>
                  <a:pt x="1491" y="339"/>
                  <a:pt x="1494" y="342"/>
                  <a:pt x="1498" y="342"/>
                </a:cubicBezTo>
                <a:cubicBezTo>
                  <a:pt x="1503" y="342"/>
                  <a:pt x="1506" y="339"/>
                  <a:pt x="1506" y="335"/>
                </a:cubicBezTo>
                <a:cubicBezTo>
                  <a:pt x="1506" y="332"/>
                  <a:pt x="1503" y="329"/>
                  <a:pt x="1498" y="329"/>
                </a:cubicBezTo>
                <a:close/>
                <a:moveTo>
                  <a:pt x="1521" y="329"/>
                </a:moveTo>
                <a:cubicBezTo>
                  <a:pt x="1517" y="329"/>
                  <a:pt x="1514" y="332"/>
                  <a:pt x="1514" y="335"/>
                </a:cubicBezTo>
                <a:cubicBezTo>
                  <a:pt x="1514" y="339"/>
                  <a:pt x="1517" y="342"/>
                  <a:pt x="1521" y="342"/>
                </a:cubicBezTo>
                <a:cubicBezTo>
                  <a:pt x="1526" y="342"/>
                  <a:pt x="1529" y="339"/>
                  <a:pt x="1529" y="335"/>
                </a:cubicBezTo>
                <a:cubicBezTo>
                  <a:pt x="1529" y="332"/>
                  <a:pt x="1526" y="329"/>
                  <a:pt x="1521" y="329"/>
                </a:cubicBezTo>
                <a:close/>
                <a:moveTo>
                  <a:pt x="1498" y="348"/>
                </a:moveTo>
                <a:cubicBezTo>
                  <a:pt x="1494" y="348"/>
                  <a:pt x="1491" y="351"/>
                  <a:pt x="1491" y="355"/>
                </a:cubicBezTo>
                <a:cubicBezTo>
                  <a:pt x="1491" y="359"/>
                  <a:pt x="1494" y="362"/>
                  <a:pt x="1498" y="362"/>
                </a:cubicBezTo>
                <a:cubicBezTo>
                  <a:pt x="1503" y="362"/>
                  <a:pt x="1506" y="359"/>
                  <a:pt x="1506" y="355"/>
                </a:cubicBezTo>
                <a:cubicBezTo>
                  <a:pt x="1506" y="351"/>
                  <a:pt x="1503" y="348"/>
                  <a:pt x="1498" y="348"/>
                </a:cubicBezTo>
                <a:close/>
                <a:moveTo>
                  <a:pt x="1521" y="348"/>
                </a:moveTo>
                <a:cubicBezTo>
                  <a:pt x="1517" y="348"/>
                  <a:pt x="1514" y="351"/>
                  <a:pt x="1514" y="355"/>
                </a:cubicBezTo>
                <a:cubicBezTo>
                  <a:pt x="1514" y="359"/>
                  <a:pt x="1517" y="362"/>
                  <a:pt x="1521" y="362"/>
                </a:cubicBezTo>
                <a:cubicBezTo>
                  <a:pt x="1526" y="362"/>
                  <a:pt x="1529" y="359"/>
                  <a:pt x="1529" y="355"/>
                </a:cubicBezTo>
                <a:cubicBezTo>
                  <a:pt x="1529" y="351"/>
                  <a:pt x="1526" y="348"/>
                  <a:pt x="1521" y="348"/>
                </a:cubicBezTo>
                <a:close/>
                <a:moveTo>
                  <a:pt x="1498" y="368"/>
                </a:moveTo>
                <a:cubicBezTo>
                  <a:pt x="1494" y="368"/>
                  <a:pt x="1491" y="371"/>
                  <a:pt x="1491" y="374"/>
                </a:cubicBezTo>
                <a:cubicBezTo>
                  <a:pt x="1491" y="378"/>
                  <a:pt x="1494" y="381"/>
                  <a:pt x="1498" y="381"/>
                </a:cubicBezTo>
                <a:cubicBezTo>
                  <a:pt x="1503" y="381"/>
                  <a:pt x="1506" y="378"/>
                  <a:pt x="1506" y="374"/>
                </a:cubicBezTo>
                <a:cubicBezTo>
                  <a:pt x="1506" y="371"/>
                  <a:pt x="1503" y="368"/>
                  <a:pt x="1498" y="368"/>
                </a:cubicBezTo>
                <a:close/>
                <a:moveTo>
                  <a:pt x="1521" y="368"/>
                </a:moveTo>
                <a:cubicBezTo>
                  <a:pt x="1517" y="368"/>
                  <a:pt x="1514" y="371"/>
                  <a:pt x="1514" y="374"/>
                </a:cubicBezTo>
                <a:cubicBezTo>
                  <a:pt x="1514" y="378"/>
                  <a:pt x="1517" y="381"/>
                  <a:pt x="1521" y="381"/>
                </a:cubicBezTo>
                <a:cubicBezTo>
                  <a:pt x="1526" y="381"/>
                  <a:pt x="1529" y="378"/>
                  <a:pt x="1529" y="374"/>
                </a:cubicBezTo>
                <a:cubicBezTo>
                  <a:pt x="1529" y="371"/>
                  <a:pt x="1526" y="368"/>
                  <a:pt x="1521" y="368"/>
                </a:cubicBezTo>
                <a:close/>
                <a:moveTo>
                  <a:pt x="1498" y="387"/>
                </a:moveTo>
                <a:cubicBezTo>
                  <a:pt x="1494" y="387"/>
                  <a:pt x="1491" y="390"/>
                  <a:pt x="1491" y="393"/>
                </a:cubicBezTo>
                <a:cubicBezTo>
                  <a:pt x="1491" y="397"/>
                  <a:pt x="1494" y="400"/>
                  <a:pt x="1498" y="400"/>
                </a:cubicBezTo>
                <a:cubicBezTo>
                  <a:pt x="1503" y="400"/>
                  <a:pt x="1506" y="397"/>
                  <a:pt x="1506" y="393"/>
                </a:cubicBezTo>
                <a:cubicBezTo>
                  <a:pt x="1506" y="390"/>
                  <a:pt x="1503" y="387"/>
                  <a:pt x="1498" y="387"/>
                </a:cubicBezTo>
                <a:close/>
                <a:moveTo>
                  <a:pt x="1521" y="387"/>
                </a:moveTo>
                <a:cubicBezTo>
                  <a:pt x="1517" y="387"/>
                  <a:pt x="1514" y="390"/>
                  <a:pt x="1514" y="393"/>
                </a:cubicBezTo>
                <a:cubicBezTo>
                  <a:pt x="1514" y="397"/>
                  <a:pt x="1517" y="400"/>
                  <a:pt x="1521" y="400"/>
                </a:cubicBezTo>
                <a:cubicBezTo>
                  <a:pt x="1526" y="400"/>
                  <a:pt x="1529" y="397"/>
                  <a:pt x="1529" y="393"/>
                </a:cubicBezTo>
                <a:cubicBezTo>
                  <a:pt x="1529" y="390"/>
                  <a:pt x="1526" y="387"/>
                  <a:pt x="1521" y="387"/>
                </a:cubicBezTo>
                <a:close/>
                <a:moveTo>
                  <a:pt x="1498" y="406"/>
                </a:moveTo>
                <a:cubicBezTo>
                  <a:pt x="1494" y="406"/>
                  <a:pt x="1491" y="409"/>
                  <a:pt x="1491" y="413"/>
                </a:cubicBezTo>
                <a:cubicBezTo>
                  <a:pt x="1491" y="416"/>
                  <a:pt x="1494" y="419"/>
                  <a:pt x="1498" y="419"/>
                </a:cubicBezTo>
                <a:cubicBezTo>
                  <a:pt x="1503" y="419"/>
                  <a:pt x="1506" y="416"/>
                  <a:pt x="1506" y="413"/>
                </a:cubicBezTo>
                <a:cubicBezTo>
                  <a:pt x="1506" y="409"/>
                  <a:pt x="1503" y="406"/>
                  <a:pt x="1498" y="406"/>
                </a:cubicBezTo>
                <a:close/>
                <a:moveTo>
                  <a:pt x="1521" y="406"/>
                </a:moveTo>
                <a:cubicBezTo>
                  <a:pt x="1517" y="406"/>
                  <a:pt x="1514" y="409"/>
                  <a:pt x="1514" y="413"/>
                </a:cubicBezTo>
                <a:cubicBezTo>
                  <a:pt x="1514" y="416"/>
                  <a:pt x="1517" y="419"/>
                  <a:pt x="1521" y="419"/>
                </a:cubicBezTo>
                <a:cubicBezTo>
                  <a:pt x="1526" y="419"/>
                  <a:pt x="1529" y="416"/>
                  <a:pt x="1529" y="413"/>
                </a:cubicBezTo>
                <a:cubicBezTo>
                  <a:pt x="1529" y="409"/>
                  <a:pt x="1526" y="406"/>
                  <a:pt x="1521" y="406"/>
                </a:cubicBezTo>
                <a:close/>
                <a:moveTo>
                  <a:pt x="1498" y="425"/>
                </a:moveTo>
                <a:cubicBezTo>
                  <a:pt x="1494" y="425"/>
                  <a:pt x="1491" y="428"/>
                  <a:pt x="1491" y="432"/>
                </a:cubicBezTo>
                <a:cubicBezTo>
                  <a:pt x="1491" y="435"/>
                  <a:pt x="1494" y="438"/>
                  <a:pt x="1498" y="438"/>
                </a:cubicBezTo>
                <a:cubicBezTo>
                  <a:pt x="1503" y="438"/>
                  <a:pt x="1506" y="435"/>
                  <a:pt x="1506" y="432"/>
                </a:cubicBezTo>
                <a:cubicBezTo>
                  <a:pt x="1506" y="428"/>
                  <a:pt x="1503" y="425"/>
                  <a:pt x="1498" y="425"/>
                </a:cubicBezTo>
                <a:close/>
                <a:moveTo>
                  <a:pt x="1521" y="425"/>
                </a:moveTo>
                <a:cubicBezTo>
                  <a:pt x="1517" y="425"/>
                  <a:pt x="1514" y="428"/>
                  <a:pt x="1514" y="432"/>
                </a:cubicBezTo>
                <a:cubicBezTo>
                  <a:pt x="1514" y="435"/>
                  <a:pt x="1517" y="438"/>
                  <a:pt x="1521" y="438"/>
                </a:cubicBezTo>
                <a:cubicBezTo>
                  <a:pt x="1526" y="438"/>
                  <a:pt x="1529" y="435"/>
                  <a:pt x="1529" y="432"/>
                </a:cubicBezTo>
                <a:cubicBezTo>
                  <a:pt x="1529" y="428"/>
                  <a:pt x="1526" y="425"/>
                  <a:pt x="1521" y="425"/>
                </a:cubicBezTo>
                <a:close/>
                <a:moveTo>
                  <a:pt x="1543" y="290"/>
                </a:moveTo>
                <a:cubicBezTo>
                  <a:pt x="1539" y="290"/>
                  <a:pt x="1536" y="293"/>
                  <a:pt x="1536" y="296"/>
                </a:cubicBezTo>
                <a:cubicBezTo>
                  <a:pt x="1536" y="300"/>
                  <a:pt x="1539" y="303"/>
                  <a:pt x="1543" y="303"/>
                </a:cubicBezTo>
                <a:cubicBezTo>
                  <a:pt x="1548" y="303"/>
                  <a:pt x="1551" y="300"/>
                  <a:pt x="1551" y="296"/>
                </a:cubicBezTo>
                <a:cubicBezTo>
                  <a:pt x="1551" y="293"/>
                  <a:pt x="1548" y="290"/>
                  <a:pt x="1543" y="290"/>
                </a:cubicBezTo>
                <a:close/>
                <a:moveTo>
                  <a:pt x="1543" y="309"/>
                </a:moveTo>
                <a:cubicBezTo>
                  <a:pt x="1539" y="309"/>
                  <a:pt x="1536" y="312"/>
                  <a:pt x="1536" y="316"/>
                </a:cubicBezTo>
                <a:cubicBezTo>
                  <a:pt x="1536" y="320"/>
                  <a:pt x="1539" y="323"/>
                  <a:pt x="1543" y="323"/>
                </a:cubicBezTo>
                <a:cubicBezTo>
                  <a:pt x="1548" y="323"/>
                  <a:pt x="1551" y="320"/>
                  <a:pt x="1551" y="316"/>
                </a:cubicBezTo>
                <a:cubicBezTo>
                  <a:pt x="1551" y="312"/>
                  <a:pt x="1548" y="309"/>
                  <a:pt x="1543" y="309"/>
                </a:cubicBezTo>
                <a:close/>
                <a:moveTo>
                  <a:pt x="1543" y="329"/>
                </a:moveTo>
                <a:cubicBezTo>
                  <a:pt x="1539" y="329"/>
                  <a:pt x="1536" y="332"/>
                  <a:pt x="1536" y="335"/>
                </a:cubicBezTo>
                <a:cubicBezTo>
                  <a:pt x="1536" y="339"/>
                  <a:pt x="1539" y="342"/>
                  <a:pt x="1543" y="342"/>
                </a:cubicBezTo>
                <a:cubicBezTo>
                  <a:pt x="1548" y="342"/>
                  <a:pt x="1551" y="339"/>
                  <a:pt x="1551" y="335"/>
                </a:cubicBezTo>
                <a:cubicBezTo>
                  <a:pt x="1551" y="332"/>
                  <a:pt x="1548" y="329"/>
                  <a:pt x="1543" y="329"/>
                </a:cubicBezTo>
                <a:close/>
                <a:moveTo>
                  <a:pt x="1543" y="348"/>
                </a:moveTo>
                <a:cubicBezTo>
                  <a:pt x="1539" y="348"/>
                  <a:pt x="1536" y="351"/>
                  <a:pt x="1536" y="355"/>
                </a:cubicBezTo>
                <a:cubicBezTo>
                  <a:pt x="1536" y="359"/>
                  <a:pt x="1539" y="362"/>
                  <a:pt x="1543" y="362"/>
                </a:cubicBezTo>
                <a:cubicBezTo>
                  <a:pt x="1548" y="362"/>
                  <a:pt x="1551" y="359"/>
                  <a:pt x="1551" y="355"/>
                </a:cubicBezTo>
                <a:cubicBezTo>
                  <a:pt x="1551" y="351"/>
                  <a:pt x="1548" y="348"/>
                  <a:pt x="1543" y="348"/>
                </a:cubicBezTo>
                <a:close/>
                <a:moveTo>
                  <a:pt x="1543" y="368"/>
                </a:moveTo>
                <a:cubicBezTo>
                  <a:pt x="1539" y="368"/>
                  <a:pt x="1536" y="371"/>
                  <a:pt x="1536" y="374"/>
                </a:cubicBezTo>
                <a:cubicBezTo>
                  <a:pt x="1536" y="378"/>
                  <a:pt x="1539" y="381"/>
                  <a:pt x="1543" y="381"/>
                </a:cubicBezTo>
                <a:cubicBezTo>
                  <a:pt x="1548" y="381"/>
                  <a:pt x="1551" y="378"/>
                  <a:pt x="1551" y="374"/>
                </a:cubicBezTo>
                <a:cubicBezTo>
                  <a:pt x="1551" y="371"/>
                  <a:pt x="1548" y="368"/>
                  <a:pt x="1543" y="368"/>
                </a:cubicBezTo>
                <a:close/>
                <a:moveTo>
                  <a:pt x="1410" y="446"/>
                </a:moveTo>
                <a:cubicBezTo>
                  <a:pt x="1406" y="446"/>
                  <a:pt x="1402" y="448"/>
                  <a:pt x="1402" y="452"/>
                </a:cubicBezTo>
                <a:cubicBezTo>
                  <a:pt x="1402" y="455"/>
                  <a:pt x="1406" y="458"/>
                  <a:pt x="1410" y="458"/>
                </a:cubicBezTo>
                <a:cubicBezTo>
                  <a:pt x="1414" y="458"/>
                  <a:pt x="1417" y="455"/>
                  <a:pt x="1417" y="452"/>
                </a:cubicBezTo>
                <a:cubicBezTo>
                  <a:pt x="1417" y="448"/>
                  <a:pt x="1414" y="446"/>
                  <a:pt x="1410" y="446"/>
                </a:cubicBezTo>
                <a:close/>
                <a:moveTo>
                  <a:pt x="1432" y="446"/>
                </a:moveTo>
                <a:cubicBezTo>
                  <a:pt x="1428" y="446"/>
                  <a:pt x="1425" y="448"/>
                  <a:pt x="1425" y="452"/>
                </a:cubicBezTo>
                <a:cubicBezTo>
                  <a:pt x="1425" y="455"/>
                  <a:pt x="1428" y="458"/>
                  <a:pt x="1432" y="458"/>
                </a:cubicBezTo>
                <a:cubicBezTo>
                  <a:pt x="1437" y="458"/>
                  <a:pt x="1440" y="455"/>
                  <a:pt x="1440" y="452"/>
                </a:cubicBezTo>
                <a:cubicBezTo>
                  <a:pt x="1440" y="448"/>
                  <a:pt x="1437" y="446"/>
                  <a:pt x="1432" y="446"/>
                </a:cubicBezTo>
                <a:close/>
                <a:moveTo>
                  <a:pt x="1410" y="464"/>
                </a:moveTo>
                <a:cubicBezTo>
                  <a:pt x="1406" y="464"/>
                  <a:pt x="1402" y="467"/>
                  <a:pt x="1402" y="471"/>
                </a:cubicBezTo>
                <a:cubicBezTo>
                  <a:pt x="1402" y="475"/>
                  <a:pt x="1406" y="478"/>
                  <a:pt x="1410" y="478"/>
                </a:cubicBezTo>
                <a:cubicBezTo>
                  <a:pt x="1414" y="478"/>
                  <a:pt x="1417" y="475"/>
                  <a:pt x="1417" y="471"/>
                </a:cubicBezTo>
                <a:cubicBezTo>
                  <a:pt x="1417" y="467"/>
                  <a:pt x="1414" y="464"/>
                  <a:pt x="1410" y="464"/>
                </a:cubicBezTo>
                <a:close/>
                <a:moveTo>
                  <a:pt x="1432" y="464"/>
                </a:moveTo>
                <a:cubicBezTo>
                  <a:pt x="1428" y="464"/>
                  <a:pt x="1425" y="467"/>
                  <a:pt x="1425" y="471"/>
                </a:cubicBezTo>
                <a:cubicBezTo>
                  <a:pt x="1425" y="475"/>
                  <a:pt x="1428" y="478"/>
                  <a:pt x="1432" y="478"/>
                </a:cubicBezTo>
                <a:cubicBezTo>
                  <a:pt x="1437" y="478"/>
                  <a:pt x="1440" y="475"/>
                  <a:pt x="1440" y="471"/>
                </a:cubicBezTo>
                <a:cubicBezTo>
                  <a:pt x="1440" y="467"/>
                  <a:pt x="1437" y="464"/>
                  <a:pt x="1432" y="464"/>
                </a:cubicBezTo>
                <a:close/>
                <a:moveTo>
                  <a:pt x="1410" y="484"/>
                </a:moveTo>
                <a:cubicBezTo>
                  <a:pt x="1406" y="484"/>
                  <a:pt x="1402" y="487"/>
                  <a:pt x="1402" y="490"/>
                </a:cubicBezTo>
                <a:cubicBezTo>
                  <a:pt x="1402" y="494"/>
                  <a:pt x="1406" y="497"/>
                  <a:pt x="1410" y="497"/>
                </a:cubicBezTo>
                <a:cubicBezTo>
                  <a:pt x="1414" y="497"/>
                  <a:pt x="1417" y="494"/>
                  <a:pt x="1417" y="490"/>
                </a:cubicBezTo>
                <a:cubicBezTo>
                  <a:pt x="1417" y="487"/>
                  <a:pt x="1414" y="484"/>
                  <a:pt x="1410" y="484"/>
                </a:cubicBezTo>
                <a:close/>
                <a:moveTo>
                  <a:pt x="1432" y="484"/>
                </a:moveTo>
                <a:cubicBezTo>
                  <a:pt x="1428" y="484"/>
                  <a:pt x="1425" y="487"/>
                  <a:pt x="1425" y="490"/>
                </a:cubicBezTo>
                <a:cubicBezTo>
                  <a:pt x="1425" y="494"/>
                  <a:pt x="1428" y="497"/>
                  <a:pt x="1432" y="497"/>
                </a:cubicBezTo>
                <a:cubicBezTo>
                  <a:pt x="1437" y="497"/>
                  <a:pt x="1440" y="494"/>
                  <a:pt x="1440" y="490"/>
                </a:cubicBezTo>
                <a:cubicBezTo>
                  <a:pt x="1440" y="487"/>
                  <a:pt x="1437" y="484"/>
                  <a:pt x="1432" y="484"/>
                </a:cubicBezTo>
                <a:close/>
                <a:moveTo>
                  <a:pt x="1410" y="503"/>
                </a:moveTo>
                <a:cubicBezTo>
                  <a:pt x="1406" y="503"/>
                  <a:pt x="1402" y="506"/>
                  <a:pt x="1402" y="509"/>
                </a:cubicBezTo>
                <a:cubicBezTo>
                  <a:pt x="1402" y="513"/>
                  <a:pt x="1406" y="516"/>
                  <a:pt x="1410" y="516"/>
                </a:cubicBezTo>
                <a:cubicBezTo>
                  <a:pt x="1414" y="516"/>
                  <a:pt x="1417" y="513"/>
                  <a:pt x="1417" y="509"/>
                </a:cubicBezTo>
                <a:cubicBezTo>
                  <a:pt x="1417" y="506"/>
                  <a:pt x="1414" y="503"/>
                  <a:pt x="1410" y="503"/>
                </a:cubicBezTo>
                <a:close/>
                <a:moveTo>
                  <a:pt x="1432" y="503"/>
                </a:moveTo>
                <a:cubicBezTo>
                  <a:pt x="1428" y="503"/>
                  <a:pt x="1425" y="506"/>
                  <a:pt x="1425" y="509"/>
                </a:cubicBezTo>
                <a:cubicBezTo>
                  <a:pt x="1425" y="513"/>
                  <a:pt x="1428" y="516"/>
                  <a:pt x="1432" y="516"/>
                </a:cubicBezTo>
                <a:cubicBezTo>
                  <a:pt x="1437" y="516"/>
                  <a:pt x="1440" y="513"/>
                  <a:pt x="1440" y="509"/>
                </a:cubicBezTo>
                <a:cubicBezTo>
                  <a:pt x="1440" y="506"/>
                  <a:pt x="1437" y="503"/>
                  <a:pt x="1432" y="503"/>
                </a:cubicBezTo>
                <a:close/>
                <a:moveTo>
                  <a:pt x="1410" y="522"/>
                </a:moveTo>
                <a:cubicBezTo>
                  <a:pt x="1406" y="522"/>
                  <a:pt x="1402" y="525"/>
                  <a:pt x="1402" y="529"/>
                </a:cubicBezTo>
                <a:cubicBezTo>
                  <a:pt x="1402" y="533"/>
                  <a:pt x="1406" y="536"/>
                  <a:pt x="1410" y="536"/>
                </a:cubicBezTo>
                <a:cubicBezTo>
                  <a:pt x="1414" y="536"/>
                  <a:pt x="1417" y="533"/>
                  <a:pt x="1417" y="529"/>
                </a:cubicBezTo>
                <a:cubicBezTo>
                  <a:pt x="1417" y="525"/>
                  <a:pt x="1414" y="522"/>
                  <a:pt x="1410" y="522"/>
                </a:cubicBezTo>
                <a:close/>
                <a:moveTo>
                  <a:pt x="1432" y="522"/>
                </a:moveTo>
                <a:cubicBezTo>
                  <a:pt x="1428" y="522"/>
                  <a:pt x="1425" y="525"/>
                  <a:pt x="1425" y="529"/>
                </a:cubicBezTo>
                <a:cubicBezTo>
                  <a:pt x="1425" y="533"/>
                  <a:pt x="1428" y="536"/>
                  <a:pt x="1432" y="536"/>
                </a:cubicBezTo>
                <a:cubicBezTo>
                  <a:pt x="1437" y="536"/>
                  <a:pt x="1440" y="533"/>
                  <a:pt x="1440" y="529"/>
                </a:cubicBezTo>
                <a:cubicBezTo>
                  <a:pt x="1440" y="525"/>
                  <a:pt x="1437" y="522"/>
                  <a:pt x="1432" y="522"/>
                </a:cubicBezTo>
                <a:close/>
                <a:moveTo>
                  <a:pt x="1410" y="542"/>
                </a:moveTo>
                <a:cubicBezTo>
                  <a:pt x="1406" y="542"/>
                  <a:pt x="1402" y="545"/>
                  <a:pt x="1402" y="549"/>
                </a:cubicBezTo>
                <a:cubicBezTo>
                  <a:pt x="1402" y="552"/>
                  <a:pt x="1406" y="556"/>
                  <a:pt x="1410" y="556"/>
                </a:cubicBezTo>
                <a:cubicBezTo>
                  <a:pt x="1414" y="556"/>
                  <a:pt x="1417" y="552"/>
                  <a:pt x="1417" y="549"/>
                </a:cubicBezTo>
                <a:cubicBezTo>
                  <a:pt x="1417" y="545"/>
                  <a:pt x="1414" y="542"/>
                  <a:pt x="1410" y="542"/>
                </a:cubicBezTo>
                <a:close/>
                <a:moveTo>
                  <a:pt x="1432" y="542"/>
                </a:moveTo>
                <a:cubicBezTo>
                  <a:pt x="1428" y="542"/>
                  <a:pt x="1425" y="545"/>
                  <a:pt x="1425" y="549"/>
                </a:cubicBezTo>
                <a:cubicBezTo>
                  <a:pt x="1425" y="552"/>
                  <a:pt x="1428" y="556"/>
                  <a:pt x="1432" y="556"/>
                </a:cubicBezTo>
                <a:cubicBezTo>
                  <a:pt x="1437" y="556"/>
                  <a:pt x="1440" y="552"/>
                  <a:pt x="1440" y="549"/>
                </a:cubicBezTo>
                <a:cubicBezTo>
                  <a:pt x="1440" y="545"/>
                  <a:pt x="1437" y="542"/>
                  <a:pt x="1432" y="542"/>
                </a:cubicBezTo>
                <a:close/>
                <a:moveTo>
                  <a:pt x="1410" y="561"/>
                </a:moveTo>
                <a:cubicBezTo>
                  <a:pt x="1406" y="561"/>
                  <a:pt x="1402" y="564"/>
                  <a:pt x="1402" y="567"/>
                </a:cubicBezTo>
                <a:cubicBezTo>
                  <a:pt x="1402" y="571"/>
                  <a:pt x="1406" y="574"/>
                  <a:pt x="1410" y="574"/>
                </a:cubicBezTo>
                <a:cubicBezTo>
                  <a:pt x="1414" y="574"/>
                  <a:pt x="1417" y="571"/>
                  <a:pt x="1417" y="567"/>
                </a:cubicBezTo>
                <a:cubicBezTo>
                  <a:pt x="1417" y="564"/>
                  <a:pt x="1414" y="561"/>
                  <a:pt x="1410" y="561"/>
                </a:cubicBezTo>
                <a:close/>
                <a:moveTo>
                  <a:pt x="1432" y="561"/>
                </a:moveTo>
                <a:cubicBezTo>
                  <a:pt x="1428" y="561"/>
                  <a:pt x="1425" y="564"/>
                  <a:pt x="1425" y="567"/>
                </a:cubicBezTo>
                <a:cubicBezTo>
                  <a:pt x="1425" y="571"/>
                  <a:pt x="1428" y="574"/>
                  <a:pt x="1432" y="574"/>
                </a:cubicBezTo>
                <a:cubicBezTo>
                  <a:pt x="1437" y="574"/>
                  <a:pt x="1440" y="571"/>
                  <a:pt x="1440" y="567"/>
                </a:cubicBezTo>
                <a:cubicBezTo>
                  <a:pt x="1440" y="564"/>
                  <a:pt x="1437" y="561"/>
                  <a:pt x="1432" y="561"/>
                </a:cubicBezTo>
                <a:close/>
                <a:moveTo>
                  <a:pt x="1410" y="580"/>
                </a:moveTo>
                <a:cubicBezTo>
                  <a:pt x="1406" y="580"/>
                  <a:pt x="1402" y="583"/>
                  <a:pt x="1402" y="587"/>
                </a:cubicBezTo>
                <a:cubicBezTo>
                  <a:pt x="1402" y="590"/>
                  <a:pt x="1406" y="593"/>
                  <a:pt x="1410" y="593"/>
                </a:cubicBezTo>
                <a:cubicBezTo>
                  <a:pt x="1414" y="593"/>
                  <a:pt x="1417" y="590"/>
                  <a:pt x="1417" y="587"/>
                </a:cubicBezTo>
                <a:cubicBezTo>
                  <a:pt x="1417" y="583"/>
                  <a:pt x="1414" y="580"/>
                  <a:pt x="1410" y="580"/>
                </a:cubicBezTo>
                <a:close/>
                <a:moveTo>
                  <a:pt x="1432" y="580"/>
                </a:moveTo>
                <a:cubicBezTo>
                  <a:pt x="1428" y="580"/>
                  <a:pt x="1425" y="583"/>
                  <a:pt x="1425" y="587"/>
                </a:cubicBezTo>
                <a:cubicBezTo>
                  <a:pt x="1425" y="590"/>
                  <a:pt x="1428" y="593"/>
                  <a:pt x="1432" y="593"/>
                </a:cubicBezTo>
                <a:cubicBezTo>
                  <a:pt x="1437" y="593"/>
                  <a:pt x="1440" y="590"/>
                  <a:pt x="1440" y="587"/>
                </a:cubicBezTo>
                <a:cubicBezTo>
                  <a:pt x="1440" y="583"/>
                  <a:pt x="1437" y="580"/>
                  <a:pt x="1432" y="580"/>
                </a:cubicBezTo>
                <a:close/>
                <a:moveTo>
                  <a:pt x="1455" y="446"/>
                </a:moveTo>
                <a:cubicBezTo>
                  <a:pt x="1450" y="446"/>
                  <a:pt x="1447" y="448"/>
                  <a:pt x="1447" y="452"/>
                </a:cubicBezTo>
                <a:cubicBezTo>
                  <a:pt x="1447" y="455"/>
                  <a:pt x="1450" y="458"/>
                  <a:pt x="1455" y="458"/>
                </a:cubicBezTo>
                <a:cubicBezTo>
                  <a:pt x="1459" y="458"/>
                  <a:pt x="1462" y="455"/>
                  <a:pt x="1462" y="452"/>
                </a:cubicBezTo>
                <a:cubicBezTo>
                  <a:pt x="1462" y="448"/>
                  <a:pt x="1459" y="446"/>
                  <a:pt x="1455" y="446"/>
                </a:cubicBezTo>
                <a:close/>
                <a:moveTo>
                  <a:pt x="1455" y="464"/>
                </a:moveTo>
                <a:cubicBezTo>
                  <a:pt x="1450" y="464"/>
                  <a:pt x="1447" y="467"/>
                  <a:pt x="1447" y="471"/>
                </a:cubicBezTo>
                <a:cubicBezTo>
                  <a:pt x="1447" y="475"/>
                  <a:pt x="1450" y="478"/>
                  <a:pt x="1455" y="478"/>
                </a:cubicBezTo>
                <a:cubicBezTo>
                  <a:pt x="1459" y="478"/>
                  <a:pt x="1462" y="475"/>
                  <a:pt x="1462" y="471"/>
                </a:cubicBezTo>
                <a:cubicBezTo>
                  <a:pt x="1462" y="467"/>
                  <a:pt x="1459" y="464"/>
                  <a:pt x="1455" y="464"/>
                </a:cubicBezTo>
                <a:close/>
                <a:moveTo>
                  <a:pt x="1455" y="484"/>
                </a:moveTo>
                <a:cubicBezTo>
                  <a:pt x="1450" y="484"/>
                  <a:pt x="1447" y="487"/>
                  <a:pt x="1447" y="490"/>
                </a:cubicBezTo>
                <a:cubicBezTo>
                  <a:pt x="1447" y="494"/>
                  <a:pt x="1450" y="497"/>
                  <a:pt x="1455" y="497"/>
                </a:cubicBezTo>
                <a:cubicBezTo>
                  <a:pt x="1459" y="497"/>
                  <a:pt x="1462" y="494"/>
                  <a:pt x="1462" y="490"/>
                </a:cubicBezTo>
                <a:cubicBezTo>
                  <a:pt x="1462" y="487"/>
                  <a:pt x="1459" y="484"/>
                  <a:pt x="1455" y="484"/>
                </a:cubicBezTo>
                <a:close/>
                <a:moveTo>
                  <a:pt x="1477" y="484"/>
                </a:moveTo>
                <a:cubicBezTo>
                  <a:pt x="1472" y="484"/>
                  <a:pt x="1469" y="487"/>
                  <a:pt x="1469" y="490"/>
                </a:cubicBezTo>
                <a:cubicBezTo>
                  <a:pt x="1469" y="494"/>
                  <a:pt x="1472" y="497"/>
                  <a:pt x="1477" y="497"/>
                </a:cubicBezTo>
                <a:cubicBezTo>
                  <a:pt x="1481" y="497"/>
                  <a:pt x="1484" y="494"/>
                  <a:pt x="1484" y="490"/>
                </a:cubicBezTo>
                <a:cubicBezTo>
                  <a:pt x="1484" y="487"/>
                  <a:pt x="1481" y="484"/>
                  <a:pt x="1477" y="484"/>
                </a:cubicBezTo>
                <a:close/>
                <a:moveTo>
                  <a:pt x="1455" y="503"/>
                </a:moveTo>
                <a:cubicBezTo>
                  <a:pt x="1450" y="503"/>
                  <a:pt x="1447" y="506"/>
                  <a:pt x="1447" y="509"/>
                </a:cubicBezTo>
                <a:cubicBezTo>
                  <a:pt x="1447" y="513"/>
                  <a:pt x="1450" y="516"/>
                  <a:pt x="1455" y="516"/>
                </a:cubicBezTo>
                <a:cubicBezTo>
                  <a:pt x="1459" y="516"/>
                  <a:pt x="1462" y="513"/>
                  <a:pt x="1462" y="509"/>
                </a:cubicBezTo>
                <a:cubicBezTo>
                  <a:pt x="1462" y="506"/>
                  <a:pt x="1459" y="503"/>
                  <a:pt x="1455" y="503"/>
                </a:cubicBezTo>
                <a:close/>
                <a:moveTo>
                  <a:pt x="1477" y="503"/>
                </a:moveTo>
                <a:cubicBezTo>
                  <a:pt x="1472" y="503"/>
                  <a:pt x="1469" y="506"/>
                  <a:pt x="1469" y="509"/>
                </a:cubicBezTo>
                <a:cubicBezTo>
                  <a:pt x="1469" y="513"/>
                  <a:pt x="1472" y="516"/>
                  <a:pt x="1477" y="516"/>
                </a:cubicBezTo>
                <a:cubicBezTo>
                  <a:pt x="1481" y="516"/>
                  <a:pt x="1484" y="513"/>
                  <a:pt x="1484" y="509"/>
                </a:cubicBezTo>
                <a:cubicBezTo>
                  <a:pt x="1484" y="506"/>
                  <a:pt x="1481" y="503"/>
                  <a:pt x="1477" y="503"/>
                </a:cubicBezTo>
                <a:close/>
                <a:moveTo>
                  <a:pt x="1455" y="522"/>
                </a:moveTo>
                <a:cubicBezTo>
                  <a:pt x="1450" y="522"/>
                  <a:pt x="1447" y="525"/>
                  <a:pt x="1447" y="529"/>
                </a:cubicBezTo>
                <a:cubicBezTo>
                  <a:pt x="1447" y="533"/>
                  <a:pt x="1450" y="536"/>
                  <a:pt x="1455" y="536"/>
                </a:cubicBezTo>
                <a:cubicBezTo>
                  <a:pt x="1459" y="536"/>
                  <a:pt x="1462" y="533"/>
                  <a:pt x="1462" y="529"/>
                </a:cubicBezTo>
                <a:cubicBezTo>
                  <a:pt x="1462" y="525"/>
                  <a:pt x="1459" y="522"/>
                  <a:pt x="1455" y="522"/>
                </a:cubicBezTo>
                <a:close/>
                <a:moveTo>
                  <a:pt x="1477" y="522"/>
                </a:moveTo>
                <a:cubicBezTo>
                  <a:pt x="1472" y="522"/>
                  <a:pt x="1469" y="525"/>
                  <a:pt x="1469" y="529"/>
                </a:cubicBezTo>
                <a:cubicBezTo>
                  <a:pt x="1469" y="533"/>
                  <a:pt x="1472" y="536"/>
                  <a:pt x="1477" y="536"/>
                </a:cubicBezTo>
                <a:cubicBezTo>
                  <a:pt x="1481" y="536"/>
                  <a:pt x="1484" y="533"/>
                  <a:pt x="1484" y="529"/>
                </a:cubicBezTo>
                <a:cubicBezTo>
                  <a:pt x="1484" y="525"/>
                  <a:pt x="1481" y="522"/>
                  <a:pt x="1477" y="522"/>
                </a:cubicBezTo>
                <a:close/>
                <a:moveTo>
                  <a:pt x="1455" y="542"/>
                </a:moveTo>
                <a:cubicBezTo>
                  <a:pt x="1450" y="542"/>
                  <a:pt x="1447" y="545"/>
                  <a:pt x="1447" y="549"/>
                </a:cubicBezTo>
                <a:cubicBezTo>
                  <a:pt x="1447" y="552"/>
                  <a:pt x="1450" y="556"/>
                  <a:pt x="1455" y="556"/>
                </a:cubicBezTo>
                <a:cubicBezTo>
                  <a:pt x="1459" y="556"/>
                  <a:pt x="1462" y="552"/>
                  <a:pt x="1462" y="549"/>
                </a:cubicBezTo>
                <a:cubicBezTo>
                  <a:pt x="1462" y="545"/>
                  <a:pt x="1459" y="542"/>
                  <a:pt x="1455" y="542"/>
                </a:cubicBezTo>
                <a:close/>
                <a:moveTo>
                  <a:pt x="1455" y="561"/>
                </a:moveTo>
                <a:cubicBezTo>
                  <a:pt x="1450" y="561"/>
                  <a:pt x="1447" y="564"/>
                  <a:pt x="1447" y="567"/>
                </a:cubicBezTo>
                <a:cubicBezTo>
                  <a:pt x="1447" y="571"/>
                  <a:pt x="1450" y="574"/>
                  <a:pt x="1455" y="574"/>
                </a:cubicBezTo>
                <a:cubicBezTo>
                  <a:pt x="1459" y="574"/>
                  <a:pt x="1462" y="571"/>
                  <a:pt x="1462" y="567"/>
                </a:cubicBezTo>
                <a:cubicBezTo>
                  <a:pt x="1462" y="564"/>
                  <a:pt x="1459" y="561"/>
                  <a:pt x="1455" y="561"/>
                </a:cubicBezTo>
                <a:close/>
                <a:moveTo>
                  <a:pt x="1477" y="561"/>
                </a:moveTo>
                <a:cubicBezTo>
                  <a:pt x="1472" y="561"/>
                  <a:pt x="1469" y="564"/>
                  <a:pt x="1469" y="567"/>
                </a:cubicBezTo>
                <a:cubicBezTo>
                  <a:pt x="1469" y="571"/>
                  <a:pt x="1472" y="574"/>
                  <a:pt x="1477" y="574"/>
                </a:cubicBezTo>
                <a:cubicBezTo>
                  <a:pt x="1481" y="574"/>
                  <a:pt x="1484" y="571"/>
                  <a:pt x="1484" y="567"/>
                </a:cubicBezTo>
                <a:cubicBezTo>
                  <a:pt x="1484" y="564"/>
                  <a:pt x="1481" y="561"/>
                  <a:pt x="1477" y="561"/>
                </a:cubicBezTo>
                <a:close/>
                <a:moveTo>
                  <a:pt x="1455" y="580"/>
                </a:moveTo>
                <a:cubicBezTo>
                  <a:pt x="1450" y="580"/>
                  <a:pt x="1447" y="583"/>
                  <a:pt x="1447" y="587"/>
                </a:cubicBezTo>
                <a:cubicBezTo>
                  <a:pt x="1447" y="590"/>
                  <a:pt x="1450" y="593"/>
                  <a:pt x="1455" y="593"/>
                </a:cubicBezTo>
                <a:cubicBezTo>
                  <a:pt x="1459" y="593"/>
                  <a:pt x="1462" y="590"/>
                  <a:pt x="1462" y="587"/>
                </a:cubicBezTo>
                <a:cubicBezTo>
                  <a:pt x="1462" y="583"/>
                  <a:pt x="1459" y="580"/>
                  <a:pt x="1455" y="580"/>
                </a:cubicBezTo>
                <a:close/>
                <a:moveTo>
                  <a:pt x="1477" y="580"/>
                </a:moveTo>
                <a:cubicBezTo>
                  <a:pt x="1472" y="580"/>
                  <a:pt x="1469" y="583"/>
                  <a:pt x="1469" y="587"/>
                </a:cubicBezTo>
                <a:cubicBezTo>
                  <a:pt x="1469" y="590"/>
                  <a:pt x="1472" y="593"/>
                  <a:pt x="1477" y="593"/>
                </a:cubicBezTo>
                <a:cubicBezTo>
                  <a:pt x="1481" y="593"/>
                  <a:pt x="1484" y="590"/>
                  <a:pt x="1484" y="587"/>
                </a:cubicBezTo>
                <a:cubicBezTo>
                  <a:pt x="1484" y="583"/>
                  <a:pt x="1481" y="580"/>
                  <a:pt x="1477" y="580"/>
                </a:cubicBezTo>
                <a:close/>
                <a:moveTo>
                  <a:pt x="1521" y="446"/>
                </a:moveTo>
                <a:cubicBezTo>
                  <a:pt x="1517" y="446"/>
                  <a:pt x="1514" y="448"/>
                  <a:pt x="1514" y="452"/>
                </a:cubicBezTo>
                <a:cubicBezTo>
                  <a:pt x="1514" y="455"/>
                  <a:pt x="1517" y="458"/>
                  <a:pt x="1521" y="458"/>
                </a:cubicBezTo>
                <a:cubicBezTo>
                  <a:pt x="1526" y="458"/>
                  <a:pt x="1529" y="455"/>
                  <a:pt x="1529" y="452"/>
                </a:cubicBezTo>
                <a:cubicBezTo>
                  <a:pt x="1529" y="448"/>
                  <a:pt x="1526" y="446"/>
                  <a:pt x="1521" y="446"/>
                </a:cubicBezTo>
                <a:close/>
                <a:moveTo>
                  <a:pt x="1498" y="464"/>
                </a:moveTo>
                <a:cubicBezTo>
                  <a:pt x="1494" y="464"/>
                  <a:pt x="1491" y="467"/>
                  <a:pt x="1491" y="471"/>
                </a:cubicBezTo>
                <a:cubicBezTo>
                  <a:pt x="1491" y="475"/>
                  <a:pt x="1494" y="478"/>
                  <a:pt x="1498" y="478"/>
                </a:cubicBezTo>
                <a:cubicBezTo>
                  <a:pt x="1503" y="478"/>
                  <a:pt x="1506" y="475"/>
                  <a:pt x="1506" y="471"/>
                </a:cubicBezTo>
                <a:cubicBezTo>
                  <a:pt x="1506" y="467"/>
                  <a:pt x="1503" y="464"/>
                  <a:pt x="1498" y="464"/>
                </a:cubicBezTo>
                <a:close/>
                <a:moveTo>
                  <a:pt x="1521" y="464"/>
                </a:moveTo>
                <a:cubicBezTo>
                  <a:pt x="1517" y="464"/>
                  <a:pt x="1514" y="467"/>
                  <a:pt x="1514" y="471"/>
                </a:cubicBezTo>
                <a:cubicBezTo>
                  <a:pt x="1514" y="475"/>
                  <a:pt x="1517" y="478"/>
                  <a:pt x="1521" y="478"/>
                </a:cubicBezTo>
                <a:cubicBezTo>
                  <a:pt x="1526" y="478"/>
                  <a:pt x="1529" y="475"/>
                  <a:pt x="1529" y="471"/>
                </a:cubicBezTo>
                <a:cubicBezTo>
                  <a:pt x="1529" y="467"/>
                  <a:pt x="1526" y="464"/>
                  <a:pt x="1521" y="464"/>
                </a:cubicBezTo>
                <a:close/>
                <a:moveTo>
                  <a:pt x="1498" y="484"/>
                </a:moveTo>
                <a:cubicBezTo>
                  <a:pt x="1494" y="484"/>
                  <a:pt x="1491" y="487"/>
                  <a:pt x="1491" y="490"/>
                </a:cubicBezTo>
                <a:cubicBezTo>
                  <a:pt x="1491" y="494"/>
                  <a:pt x="1494" y="497"/>
                  <a:pt x="1498" y="497"/>
                </a:cubicBezTo>
                <a:cubicBezTo>
                  <a:pt x="1503" y="497"/>
                  <a:pt x="1506" y="494"/>
                  <a:pt x="1506" y="490"/>
                </a:cubicBezTo>
                <a:cubicBezTo>
                  <a:pt x="1506" y="487"/>
                  <a:pt x="1503" y="484"/>
                  <a:pt x="1498" y="484"/>
                </a:cubicBezTo>
                <a:close/>
                <a:moveTo>
                  <a:pt x="1521" y="484"/>
                </a:moveTo>
                <a:cubicBezTo>
                  <a:pt x="1517" y="484"/>
                  <a:pt x="1514" y="487"/>
                  <a:pt x="1514" y="490"/>
                </a:cubicBezTo>
                <a:cubicBezTo>
                  <a:pt x="1514" y="494"/>
                  <a:pt x="1517" y="497"/>
                  <a:pt x="1521" y="497"/>
                </a:cubicBezTo>
                <a:cubicBezTo>
                  <a:pt x="1526" y="497"/>
                  <a:pt x="1529" y="494"/>
                  <a:pt x="1529" y="490"/>
                </a:cubicBezTo>
                <a:cubicBezTo>
                  <a:pt x="1529" y="487"/>
                  <a:pt x="1526" y="484"/>
                  <a:pt x="1521" y="484"/>
                </a:cubicBezTo>
                <a:close/>
                <a:moveTo>
                  <a:pt x="1498" y="503"/>
                </a:moveTo>
                <a:cubicBezTo>
                  <a:pt x="1494" y="503"/>
                  <a:pt x="1491" y="506"/>
                  <a:pt x="1491" y="509"/>
                </a:cubicBezTo>
                <a:cubicBezTo>
                  <a:pt x="1491" y="513"/>
                  <a:pt x="1494" y="516"/>
                  <a:pt x="1498" y="516"/>
                </a:cubicBezTo>
                <a:cubicBezTo>
                  <a:pt x="1503" y="516"/>
                  <a:pt x="1506" y="513"/>
                  <a:pt x="1506" y="509"/>
                </a:cubicBezTo>
                <a:cubicBezTo>
                  <a:pt x="1506" y="506"/>
                  <a:pt x="1503" y="503"/>
                  <a:pt x="1498" y="503"/>
                </a:cubicBezTo>
                <a:close/>
                <a:moveTo>
                  <a:pt x="1521" y="503"/>
                </a:moveTo>
                <a:cubicBezTo>
                  <a:pt x="1517" y="503"/>
                  <a:pt x="1514" y="506"/>
                  <a:pt x="1514" y="509"/>
                </a:cubicBezTo>
                <a:cubicBezTo>
                  <a:pt x="1514" y="513"/>
                  <a:pt x="1517" y="516"/>
                  <a:pt x="1521" y="516"/>
                </a:cubicBezTo>
                <a:cubicBezTo>
                  <a:pt x="1526" y="516"/>
                  <a:pt x="1529" y="513"/>
                  <a:pt x="1529" y="509"/>
                </a:cubicBezTo>
                <a:cubicBezTo>
                  <a:pt x="1529" y="506"/>
                  <a:pt x="1526" y="503"/>
                  <a:pt x="1521" y="503"/>
                </a:cubicBezTo>
                <a:close/>
                <a:moveTo>
                  <a:pt x="1498" y="522"/>
                </a:moveTo>
                <a:cubicBezTo>
                  <a:pt x="1494" y="522"/>
                  <a:pt x="1491" y="525"/>
                  <a:pt x="1491" y="529"/>
                </a:cubicBezTo>
                <a:cubicBezTo>
                  <a:pt x="1491" y="533"/>
                  <a:pt x="1494" y="536"/>
                  <a:pt x="1498" y="536"/>
                </a:cubicBezTo>
                <a:cubicBezTo>
                  <a:pt x="1503" y="536"/>
                  <a:pt x="1506" y="533"/>
                  <a:pt x="1506" y="529"/>
                </a:cubicBezTo>
                <a:cubicBezTo>
                  <a:pt x="1506" y="525"/>
                  <a:pt x="1503" y="522"/>
                  <a:pt x="1498" y="522"/>
                </a:cubicBezTo>
                <a:close/>
                <a:moveTo>
                  <a:pt x="1521" y="522"/>
                </a:moveTo>
                <a:cubicBezTo>
                  <a:pt x="1517" y="522"/>
                  <a:pt x="1514" y="525"/>
                  <a:pt x="1514" y="529"/>
                </a:cubicBezTo>
                <a:cubicBezTo>
                  <a:pt x="1514" y="533"/>
                  <a:pt x="1517" y="536"/>
                  <a:pt x="1521" y="536"/>
                </a:cubicBezTo>
                <a:cubicBezTo>
                  <a:pt x="1526" y="536"/>
                  <a:pt x="1529" y="533"/>
                  <a:pt x="1529" y="529"/>
                </a:cubicBezTo>
                <a:cubicBezTo>
                  <a:pt x="1529" y="525"/>
                  <a:pt x="1526" y="522"/>
                  <a:pt x="1521" y="522"/>
                </a:cubicBezTo>
                <a:close/>
                <a:moveTo>
                  <a:pt x="1521" y="542"/>
                </a:moveTo>
                <a:cubicBezTo>
                  <a:pt x="1517" y="542"/>
                  <a:pt x="1514" y="545"/>
                  <a:pt x="1514" y="549"/>
                </a:cubicBezTo>
                <a:cubicBezTo>
                  <a:pt x="1514" y="552"/>
                  <a:pt x="1517" y="556"/>
                  <a:pt x="1521" y="556"/>
                </a:cubicBezTo>
                <a:cubicBezTo>
                  <a:pt x="1526" y="556"/>
                  <a:pt x="1529" y="552"/>
                  <a:pt x="1529" y="549"/>
                </a:cubicBezTo>
                <a:cubicBezTo>
                  <a:pt x="1529" y="545"/>
                  <a:pt x="1526" y="542"/>
                  <a:pt x="1521" y="542"/>
                </a:cubicBezTo>
                <a:close/>
                <a:moveTo>
                  <a:pt x="1498" y="561"/>
                </a:moveTo>
                <a:cubicBezTo>
                  <a:pt x="1494" y="561"/>
                  <a:pt x="1491" y="564"/>
                  <a:pt x="1491" y="567"/>
                </a:cubicBezTo>
                <a:cubicBezTo>
                  <a:pt x="1491" y="571"/>
                  <a:pt x="1494" y="574"/>
                  <a:pt x="1498" y="574"/>
                </a:cubicBezTo>
                <a:cubicBezTo>
                  <a:pt x="1503" y="574"/>
                  <a:pt x="1506" y="571"/>
                  <a:pt x="1506" y="567"/>
                </a:cubicBezTo>
                <a:cubicBezTo>
                  <a:pt x="1506" y="564"/>
                  <a:pt x="1503" y="561"/>
                  <a:pt x="1498" y="561"/>
                </a:cubicBezTo>
                <a:close/>
                <a:moveTo>
                  <a:pt x="1498" y="580"/>
                </a:moveTo>
                <a:cubicBezTo>
                  <a:pt x="1494" y="580"/>
                  <a:pt x="1491" y="583"/>
                  <a:pt x="1491" y="587"/>
                </a:cubicBezTo>
                <a:cubicBezTo>
                  <a:pt x="1491" y="590"/>
                  <a:pt x="1494" y="593"/>
                  <a:pt x="1498" y="593"/>
                </a:cubicBezTo>
                <a:cubicBezTo>
                  <a:pt x="1503" y="593"/>
                  <a:pt x="1506" y="590"/>
                  <a:pt x="1506" y="587"/>
                </a:cubicBezTo>
                <a:cubicBezTo>
                  <a:pt x="1506" y="583"/>
                  <a:pt x="1503" y="580"/>
                  <a:pt x="1498" y="580"/>
                </a:cubicBezTo>
                <a:close/>
                <a:moveTo>
                  <a:pt x="1521" y="580"/>
                </a:moveTo>
                <a:cubicBezTo>
                  <a:pt x="1517" y="580"/>
                  <a:pt x="1514" y="583"/>
                  <a:pt x="1514" y="587"/>
                </a:cubicBezTo>
                <a:cubicBezTo>
                  <a:pt x="1514" y="590"/>
                  <a:pt x="1517" y="593"/>
                  <a:pt x="1521" y="593"/>
                </a:cubicBezTo>
                <a:cubicBezTo>
                  <a:pt x="1526" y="593"/>
                  <a:pt x="1529" y="590"/>
                  <a:pt x="1529" y="587"/>
                </a:cubicBezTo>
                <a:cubicBezTo>
                  <a:pt x="1529" y="583"/>
                  <a:pt x="1526" y="580"/>
                  <a:pt x="1521" y="580"/>
                </a:cubicBezTo>
                <a:close/>
                <a:moveTo>
                  <a:pt x="452" y="601"/>
                </a:moveTo>
                <a:cubicBezTo>
                  <a:pt x="448" y="601"/>
                  <a:pt x="445" y="604"/>
                  <a:pt x="445" y="608"/>
                </a:cubicBezTo>
                <a:cubicBezTo>
                  <a:pt x="445" y="612"/>
                  <a:pt x="448" y="615"/>
                  <a:pt x="452" y="615"/>
                </a:cubicBezTo>
                <a:cubicBezTo>
                  <a:pt x="457" y="615"/>
                  <a:pt x="460" y="612"/>
                  <a:pt x="460" y="608"/>
                </a:cubicBezTo>
                <a:cubicBezTo>
                  <a:pt x="460" y="604"/>
                  <a:pt x="457" y="601"/>
                  <a:pt x="452" y="601"/>
                </a:cubicBezTo>
                <a:close/>
                <a:moveTo>
                  <a:pt x="474" y="601"/>
                </a:moveTo>
                <a:cubicBezTo>
                  <a:pt x="470" y="601"/>
                  <a:pt x="467" y="604"/>
                  <a:pt x="467" y="608"/>
                </a:cubicBezTo>
                <a:cubicBezTo>
                  <a:pt x="467" y="612"/>
                  <a:pt x="470" y="615"/>
                  <a:pt x="474" y="615"/>
                </a:cubicBezTo>
                <a:cubicBezTo>
                  <a:pt x="478" y="615"/>
                  <a:pt x="482" y="612"/>
                  <a:pt x="482" y="608"/>
                </a:cubicBezTo>
                <a:cubicBezTo>
                  <a:pt x="482" y="604"/>
                  <a:pt x="478" y="601"/>
                  <a:pt x="474" y="601"/>
                </a:cubicBezTo>
                <a:close/>
                <a:moveTo>
                  <a:pt x="497" y="601"/>
                </a:moveTo>
                <a:cubicBezTo>
                  <a:pt x="493" y="601"/>
                  <a:pt x="490" y="604"/>
                  <a:pt x="490" y="608"/>
                </a:cubicBezTo>
                <a:cubicBezTo>
                  <a:pt x="490" y="612"/>
                  <a:pt x="493" y="615"/>
                  <a:pt x="497" y="615"/>
                </a:cubicBezTo>
                <a:cubicBezTo>
                  <a:pt x="501" y="615"/>
                  <a:pt x="505" y="612"/>
                  <a:pt x="505" y="608"/>
                </a:cubicBezTo>
                <a:cubicBezTo>
                  <a:pt x="505" y="604"/>
                  <a:pt x="501" y="601"/>
                  <a:pt x="497" y="601"/>
                </a:cubicBezTo>
                <a:close/>
                <a:moveTo>
                  <a:pt x="474" y="620"/>
                </a:moveTo>
                <a:cubicBezTo>
                  <a:pt x="470" y="620"/>
                  <a:pt x="467" y="623"/>
                  <a:pt x="467" y="627"/>
                </a:cubicBezTo>
                <a:cubicBezTo>
                  <a:pt x="467" y="631"/>
                  <a:pt x="470" y="634"/>
                  <a:pt x="474" y="634"/>
                </a:cubicBezTo>
                <a:cubicBezTo>
                  <a:pt x="478" y="634"/>
                  <a:pt x="482" y="631"/>
                  <a:pt x="482" y="627"/>
                </a:cubicBezTo>
                <a:cubicBezTo>
                  <a:pt x="482" y="623"/>
                  <a:pt x="478" y="620"/>
                  <a:pt x="474" y="620"/>
                </a:cubicBezTo>
                <a:close/>
                <a:moveTo>
                  <a:pt x="497" y="620"/>
                </a:moveTo>
                <a:cubicBezTo>
                  <a:pt x="493" y="620"/>
                  <a:pt x="490" y="623"/>
                  <a:pt x="490" y="627"/>
                </a:cubicBezTo>
                <a:cubicBezTo>
                  <a:pt x="490" y="631"/>
                  <a:pt x="493" y="634"/>
                  <a:pt x="497" y="634"/>
                </a:cubicBezTo>
                <a:cubicBezTo>
                  <a:pt x="501" y="634"/>
                  <a:pt x="505" y="631"/>
                  <a:pt x="505" y="627"/>
                </a:cubicBezTo>
                <a:cubicBezTo>
                  <a:pt x="505" y="623"/>
                  <a:pt x="501" y="620"/>
                  <a:pt x="497" y="620"/>
                </a:cubicBezTo>
                <a:close/>
                <a:moveTo>
                  <a:pt x="520" y="601"/>
                </a:moveTo>
                <a:cubicBezTo>
                  <a:pt x="516" y="601"/>
                  <a:pt x="512" y="604"/>
                  <a:pt x="512" y="608"/>
                </a:cubicBezTo>
                <a:cubicBezTo>
                  <a:pt x="512" y="612"/>
                  <a:pt x="516" y="615"/>
                  <a:pt x="520" y="615"/>
                </a:cubicBezTo>
                <a:cubicBezTo>
                  <a:pt x="524" y="615"/>
                  <a:pt x="528" y="612"/>
                  <a:pt x="528" y="608"/>
                </a:cubicBezTo>
                <a:cubicBezTo>
                  <a:pt x="528" y="604"/>
                  <a:pt x="524" y="601"/>
                  <a:pt x="520" y="601"/>
                </a:cubicBezTo>
                <a:close/>
                <a:moveTo>
                  <a:pt x="542" y="601"/>
                </a:moveTo>
                <a:cubicBezTo>
                  <a:pt x="538" y="601"/>
                  <a:pt x="534" y="604"/>
                  <a:pt x="534" y="608"/>
                </a:cubicBezTo>
                <a:cubicBezTo>
                  <a:pt x="534" y="612"/>
                  <a:pt x="538" y="615"/>
                  <a:pt x="542" y="615"/>
                </a:cubicBezTo>
                <a:cubicBezTo>
                  <a:pt x="546" y="615"/>
                  <a:pt x="549" y="612"/>
                  <a:pt x="549" y="608"/>
                </a:cubicBezTo>
                <a:cubicBezTo>
                  <a:pt x="549" y="604"/>
                  <a:pt x="546" y="601"/>
                  <a:pt x="542" y="601"/>
                </a:cubicBezTo>
                <a:close/>
                <a:moveTo>
                  <a:pt x="520" y="620"/>
                </a:moveTo>
                <a:cubicBezTo>
                  <a:pt x="516" y="620"/>
                  <a:pt x="512" y="623"/>
                  <a:pt x="512" y="627"/>
                </a:cubicBezTo>
                <a:cubicBezTo>
                  <a:pt x="512" y="631"/>
                  <a:pt x="516" y="634"/>
                  <a:pt x="520" y="634"/>
                </a:cubicBezTo>
                <a:cubicBezTo>
                  <a:pt x="524" y="634"/>
                  <a:pt x="528" y="631"/>
                  <a:pt x="528" y="627"/>
                </a:cubicBezTo>
                <a:cubicBezTo>
                  <a:pt x="528" y="623"/>
                  <a:pt x="524" y="620"/>
                  <a:pt x="520" y="620"/>
                </a:cubicBezTo>
                <a:close/>
                <a:moveTo>
                  <a:pt x="542" y="620"/>
                </a:moveTo>
                <a:cubicBezTo>
                  <a:pt x="538" y="620"/>
                  <a:pt x="534" y="623"/>
                  <a:pt x="534" y="627"/>
                </a:cubicBezTo>
                <a:cubicBezTo>
                  <a:pt x="534" y="631"/>
                  <a:pt x="538" y="634"/>
                  <a:pt x="542" y="634"/>
                </a:cubicBezTo>
                <a:cubicBezTo>
                  <a:pt x="546" y="634"/>
                  <a:pt x="549" y="631"/>
                  <a:pt x="549" y="627"/>
                </a:cubicBezTo>
                <a:cubicBezTo>
                  <a:pt x="549" y="623"/>
                  <a:pt x="546" y="620"/>
                  <a:pt x="542" y="620"/>
                </a:cubicBezTo>
                <a:close/>
                <a:moveTo>
                  <a:pt x="542" y="640"/>
                </a:moveTo>
                <a:cubicBezTo>
                  <a:pt x="538" y="640"/>
                  <a:pt x="534" y="643"/>
                  <a:pt x="534" y="647"/>
                </a:cubicBezTo>
                <a:cubicBezTo>
                  <a:pt x="534" y="650"/>
                  <a:pt x="538" y="653"/>
                  <a:pt x="542" y="653"/>
                </a:cubicBezTo>
                <a:cubicBezTo>
                  <a:pt x="546" y="653"/>
                  <a:pt x="549" y="650"/>
                  <a:pt x="549" y="647"/>
                </a:cubicBezTo>
                <a:cubicBezTo>
                  <a:pt x="549" y="643"/>
                  <a:pt x="546" y="640"/>
                  <a:pt x="542" y="640"/>
                </a:cubicBezTo>
                <a:close/>
                <a:moveTo>
                  <a:pt x="564" y="640"/>
                </a:moveTo>
                <a:cubicBezTo>
                  <a:pt x="559" y="640"/>
                  <a:pt x="556" y="643"/>
                  <a:pt x="556" y="647"/>
                </a:cubicBezTo>
                <a:cubicBezTo>
                  <a:pt x="556" y="650"/>
                  <a:pt x="559" y="653"/>
                  <a:pt x="564" y="653"/>
                </a:cubicBezTo>
                <a:cubicBezTo>
                  <a:pt x="568" y="653"/>
                  <a:pt x="571" y="650"/>
                  <a:pt x="571" y="647"/>
                </a:cubicBezTo>
                <a:cubicBezTo>
                  <a:pt x="571" y="643"/>
                  <a:pt x="568" y="640"/>
                  <a:pt x="564" y="640"/>
                </a:cubicBezTo>
                <a:close/>
                <a:moveTo>
                  <a:pt x="564" y="659"/>
                </a:moveTo>
                <a:cubicBezTo>
                  <a:pt x="559" y="659"/>
                  <a:pt x="556" y="662"/>
                  <a:pt x="556" y="666"/>
                </a:cubicBezTo>
                <a:cubicBezTo>
                  <a:pt x="556" y="670"/>
                  <a:pt x="559" y="673"/>
                  <a:pt x="564" y="673"/>
                </a:cubicBezTo>
                <a:cubicBezTo>
                  <a:pt x="568" y="673"/>
                  <a:pt x="571" y="670"/>
                  <a:pt x="571" y="666"/>
                </a:cubicBezTo>
                <a:cubicBezTo>
                  <a:pt x="571" y="662"/>
                  <a:pt x="568" y="659"/>
                  <a:pt x="564" y="659"/>
                </a:cubicBezTo>
                <a:close/>
                <a:moveTo>
                  <a:pt x="586" y="679"/>
                </a:moveTo>
                <a:cubicBezTo>
                  <a:pt x="582" y="679"/>
                  <a:pt x="579" y="682"/>
                  <a:pt x="579" y="686"/>
                </a:cubicBezTo>
                <a:cubicBezTo>
                  <a:pt x="579" y="689"/>
                  <a:pt x="582" y="692"/>
                  <a:pt x="586" y="692"/>
                </a:cubicBezTo>
                <a:cubicBezTo>
                  <a:pt x="590" y="692"/>
                  <a:pt x="593" y="689"/>
                  <a:pt x="593" y="686"/>
                </a:cubicBezTo>
                <a:cubicBezTo>
                  <a:pt x="593" y="682"/>
                  <a:pt x="590" y="679"/>
                  <a:pt x="586" y="679"/>
                </a:cubicBezTo>
                <a:close/>
                <a:moveTo>
                  <a:pt x="609" y="679"/>
                </a:moveTo>
                <a:cubicBezTo>
                  <a:pt x="605" y="679"/>
                  <a:pt x="601" y="682"/>
                  <a:pt x="601" y="686"/>
                </a:cubicBezTo>
                <a:cubicBezTo>
                  <a:pt x="601" y="689"/>
                  <a:pt x="605" y="692"/>
                  <a:pt x="609" y="692"/>
                </a:cubicBezTo>
                <a:cubicBezTo>
                  <a:pt x="613" y="692"/>
                  <a:pt x="616" y="689"/>
                  <a:pt x="616" y="686"/>
                </a:cubicBezTo>
                <a:cubicBezTo>
                  <a:pt x="616" y="682"/>
                  <a:pt x="613" y="679"/>
                  <a:pt x="609" y="679"/>
                </a:cubicBezTo>
                <a:close/>
                <a:moveTo>
                  <a:pt x="631" y="679"/>
                </a:moveTo>
                <a:cubicBezTo>
                  <a:pt x="627" y="679"/>
                  <a:pt x="623" y="682"/>
                  <a:pt x="623" y="686"/>
                </a:cubicBezTo>
                <a:cubicBezTo>
                  <a:pt x="623" y="689"/>
                  <a:pt x="627" y="692"/>
                  <a:pt x="631" y="692"/>
                </a:cubicBezTo>
                <a:cubicBezTo>
                  <a:pt x="635" y="692"/>
                  <a:pt x="638" y="689"/>
                  <a:pt x="638" y="686"/>
                </a:cubicBezTo>
                <a:cubicBezTo>
                  <a:pt x="638" y="682"/>
                  <a:pt x="635" y="679"/>
                  <a:pt x="631" y="679"/>
                </a:cubicBezTo>
                <a:close/>
                <a:moveTo>
                  <a:pt x="631" y="698"/>
                </a:moveTo>
                <a:cubicBezTo>
                  <a:pt x="627" y="698"/>
                  <a:pt x="623" y="701"/>
                  <a:pt x="623" y="705"/>
                </a:cubicBezTo>
                <a:cubicBezTo>
                  <a:pt x="623" y="708"/>
                  <a:pt x="627" y="711"/>
                  <a:pt x="631" y="711"/>
                </a:cubicBezTo>
                <a:cubicBezTo>
                  <a:pt x="635" y="711"/>
                  <a:pt x="638" y="708"/>
                  <a:pt x="638" y="705"/>
                </a:cubicBezTo>
                <a:cubicBezTo>
                  <a:pt x="638" y="701"/>
                  <a:pt x="635" y="698"/>
                  <a:pt x="631" y="698"/>
                </a:cubicBezTo>
                <a:close/>
                <a:moveTo>
                  <a:pt x="631" y="717"/>
                </a:moveTo>
                <a:cubicBezTo>
                  <a:pt x="627" y="717"/>
                  <a:pt x="623" y="720"/>
                  <a:pt x="623" y="724"/>
                </a:cubicBezTo>
                <a:cubicBezTo>
                  <a:pt x="623" y="727"/>
                  <a:pt x="627" y="730"/>
                  <a:pt x="631" y="730"/>
                </a:cubicBezTo>
                <a:cubicBezTo>
                  <a:pt x="635" y="730"/>
                  <a:pt x="638" y="727"/>
                  <a:pt x="638" y="724"/>
                </a:cubicBezTo>
                <a:cubicBezTo>
                  <a:pt x="638" y="720"/>
                  <a:pt x="635" y="717"/>
                  <a:pt x="631" y="717"/>
                </a:cubicBezTo>
                <a:close/>
                <a:moveTo>
                  <a:pt x="609" y="736"/>
                </a:moveTo>
                <a:cubicBezTo>
                  <a:pt x="605" y="736"/>
                  <a:pt x="601" y="739"/>
                  <a:pt x="601" y="743"/>
                </a:cubicBezTo>
                <a:cubicBezTo>
                  <a:pt x="601" y="747"/>
                  <a:pt x="605" y="750"/>
                  <a:pt x="609" y="750"/>
                </a:cubicBezTo>
                <a:cubicBezTo>
                  <a:pt x="613" y="750"/>
                  <a:pt x="616" y="747"/>
                  <a:pt x="616" y="743"/>
                </a:cubicBezTo>
                <a:cubicBezTo>
                  <a:pt x="616" y="739"/>
                  <a:pt x="613" y="736"/>
                  <a:pt x="609" y="736"/>
                </a:cubicBezTo>
                <a:close/>
                <a:moveTo>
                  <a:pt x="631" y="736"/>
                </a:moveTo>
                <a:cubicBezTo>
                  <a:pt x="627" y="736"/>
                  <a:pt x="623" y="739"/>
                  <a:pt x="623" y="743"/>
                </a:cubicBezTo>
                <a:cubicBezTo>
                  <a:pt x="623" y="747"/>
                  <a:pt x="627" y="750"/>
                  <a:pt x="631" y="750"/>
                </a:cubicBezTo>
                <a:cubicBezTo>
                  <a:pt x="635" y="750"/>
                  <a:pt x="638" y="747"/>
                  <a:pt x="638" y="743"/>
                </a:cubicBezTo>
                <a:cubicBezTo>
                  <a:pt x="638" y="739"/>
                  <a:pt x="635" y="736"/>
                  <a:pt x="631" y="736"/>
                </a:cubicBezTo>
                <a:close/>
                <a:moveTo>
                  <a:pt x="652" y="659"/>
                </a:moveTo>
                <a:cubicBezTo>
                  <a:pt x="648" y="659"/>
                  <a:pt x="645" y="662"/>
                  <a:pt x="645" y="666"/>
                </a:cubicBezTo>
                <a:cubicBezTo>
                  <a:pt x="645" y="670"/>
                  <a:pt x="648" y="673"/>
                  <a:pt x="652" y="673"/>
                </a:cubicBezTo>
                <a:cubicBezTo>
                  <a:pt x="657" y="673"/>
                  <a:pt x="660" y="670"/>
                  <a:pt x="660" y="666"/>
                </a:cubicBezTo>
                <a:cubicBezTo>
                  <a:pt x="660" y="662"/>
                  <a:pt x="657" y="659"/>
                  <a:pt x="652" y="659"/>
                </a:cubicBezTo>
                <a:close/>
                <a:moveTo>
                  <a:pt x="675" y="660"/>
                </a:moveTo>
                <a:cubicBezTo>
                  <a:pt x="671" y="660"/>
                  <a:pt x="667" y="663"/>
                  <a:pt x="667" y="666"/>
                </a:cubicBezTo>
                <a:cubicBezTo>
                  <a:pt x="667" y="670"/>
                  <a:pt x="671" y="673"/>
                  <a:pt x="675" y="673"/>
                </a:cubicBezTo>
                <a:cubicBezTo>
                  <a:pt x="679" y="673"/>
                  <a:pt x="682" y="670"/>
                  <a:pt x="682" y="666"/>
                </a:cubicBezTo>
                <a:cubicBezTo>
                  <a:pt x="682" y="663"/>
                  <a:pt x="679" y="660"/>
                  <a:pt x="675" y="660"/>
                </a:cubicBezTo>
                <a:close/>
                <a:moveTo>
                  <a:pt x="652" y="679"/>
                </a:moveTo>
                <a:cubicBezTo>
                  <a:pt x="648" y="679"/>
                  <a:pt x="645" y="682"/>
                  <a:pt x="645" y="686"/>
                </a:cubicBezTo>
                <a:cubicBezTo>
                  <a:pt x="645" y="689"/>
                  <a:pt x="648" y="692"/>
                  <a:pt x="652" y="692"/>
                </a:cubicBezTo>
                <a:cubicBezTo>
                  <a:pt x="657" y="692"/>
                  <a:pt x="660" y="689"/>
                  <a:pt x="660" y="686"/>
                </a:cubicBezTo>
                <a:cubicBezTo>
                  <a:pt x="660" y="682"/>
                  <a:pt x="657" y="679"/>
                  <a:pt x="652" y="679"/>
                </a:cubicBezTo>
                <a:close/>
                <a:moveTo>
                  <a:pt x="675" y="679"/>
                </a:moveTo>
                <a:cubicBezTo>
                  <a:pt x="671" y="679"/>
                  <a:pt x="667" y="682"/>
                  <a:pt x="667" y="686"/>
                </a:cubicBezTo>
                <a:cubicBezTo>
                  <a:pt x="667" y="689"/>
                  <a:pt x="671" y="692"/>
                  <a:pt x="675" y="692"/>
                </a:cubicBezTo>
                <a:cubicBezTo>
                  <a:pt x="679" y="692"/>
                  <a:pt x="682" y="689"/>
                  <a:pt x="682" y="686"/>
                </a:cubicBezTo>
                <a:cubicBezTo>
                  <a:pt x="682" y="682"/>
                  <a:pt x="679" y="679"/>
                  <a:pt x="675" y="679"/>
                </a:cubicBezTo>
                <a:close/>
                <a:moveTo>
                  <a:pt x="652" y="698"/>
                </a:moveTo>
                <a:cubicBezTo>
                  <a:pt x="648" y="698"/>
                  <a:pt x="645" y="701"/>
                  <a:pt x="645" y="705"/>
                </a:cubicBezTo>
                <a:cubicBezTo>
                  <a:pt x="645" y="708"/>
                  <a:pt x="648" y="711"/>
                  <a:pt x="652" y="711"/>
                </a:cubicBezTo>
                <a:cubicBezTo>
                  <a:pt x="657" y="711"/>
                  <a:pt x="660" y="708"/>
                  <a:pt x="660" y="705"/>
                </a:cubicBezTo>
                <a:cubicBezTo>
                  <a:pt x="660" y="701"/>
                  <a:pt x="657" y="698"/>
                  <a:pt x="652" y="698"/>
                </a:cubicBezTo>
                <a:close/>
                <a:moveTo>
                  <a:pt x="675" y="698"/>
                </a:moveTo>
                <a:cubicBezTo>
                  <a:pt x="671" y="698"/>
                  <a:pt x="667" y="701"/>
                  <a:pt x="667" y="705"/>
                </a:cubicBezTo>
                <a:cubicBezTo>
                  <a:pt x="667" y="709"/>
                  <a:pt x="671" y="712"/>
                  <a:pt x="675" y="712"/>
                </a:cubicBezTo>
                <a:cubicBezTo>
                  <a:pt x="679" y="712"/>
                  <a:pt x="682" y="709"/>
                  <a:pt x="682" y="705"/>
                </a:cubicBezTo>
                <a:cubicBezTo>
                  <a:pt x="682" y="701"/>
                  <a:pt x="679" y="698"/>
                  <a:pt x="675" y="698"/>
                </a:cubicBezTo>
                <a:close/>
                <a:moveTo>
                  <a:pt x="652" y="717"/>
                </a:moveTo>
                <a:cubicBezTo>
                  <a:pt x="648" y="717"/>
                  <a:pt x="645" y="720"/>
                  <a:pt x="645" y="724"/>
                </a:cubicBezTo>
                <a:cubicBezTo>
                  <a:pt x="645" y="727"/>
                  <a:pt x="648" y="730"/>
                  <a:pt x="652" y="730"/>
                </a:cubicBezTo>
                <a:cubicBezTo>
                  <a:pt x="657" y="730"/>
                  <a:pt x="660" y="727"/>
                  <a:pt x="660" y="724"/>
                </a:cubicBezTo>
                <a:cubicBezTo>
                  <a:pt x="660" y="720"/>
                  <a:pt x="657" y="717"/>
                  <a:pt x="652" y="717"/>
                </a:cubicBezTo>
                <a:close/>
                <a:moveTo>
                  <a:pt x="675" y="718"/>
                </a:moveTo>
                <a:cubicBezTo>
                  <a:pt x="671" y="718"/>
                  <a:pt x="667" y="721"/>
                  <a:pt x="667" y="725"/>
                </a:cubicBezTo>
                <a:cubicBezTo>
                  <a:pt x="667" y="728"/>
                  <a:pt x="671" y="731"/>
                  <a:pt x="675" y="731"/>
                </a:cubicBezTo>
                <a:cubicBezTo>
                  <a:pt x="679" y="731"/>
                  <a:pt x="682" y="728"/>
                  <a:pt x="682" y="725"/>
                </a:cubicBezTo>
                <a:cubicBezTo>
                  <a:pt x="682" y="721"/>
                  <a:pt x="679" y="718"/>
                  <a:pt x="675" y="718"/>
                </a:cubicBezTo>
                <a:close/>
                <a:moveTo>
                  <a:pt x="652" y="736"/>
                </a:moveTo>
                <a:cubicBezTo>
                  <a:pt x="648" y="736"/>
                  <a:pt x="645" y="739"/>
                  <a:pt x="645" y="743"/>
                </a:cubicBezTo>
                <a:cubicBezTo>
                  <a:pt x="645" y="747"/>
                  <a:pt x="648" y="750"/>
                  <a:pt x="652" y="750"/>
                </a:cubicBezTo>
                <a:cubicBezTo>
                  <a:pt x="657" y="750"/>
                  <a:pt x="660" y="747"/>
                  <a:pt x="660" y="743"/>
                </a:cubicBezTo>
                <a:cubicBezTo>
                  <a:pt x="660" y="739"/>
                  <a:pt x="657" y="736"/>
                  <a:pt x="652" y="736"/>
                </a:cubicBezTo>
                <a:close/>
                <a:moveTo>
                  <a:pt x="675" y="737"/>
                </a:moveTo>
                <a:cubicBezTo>
                  <a:pt x="671" y="737"/>
                  <a:pt x="667" y="741"/>
                  <a:pt x="667" y="744"/>
                </a:cubicBezTo>
                <a:cubicBezTo>
                  <a:pt x="667" y="748"/>
                  <a:pt x="671" y="751"/>
                  <a:pt x="675" y="751"/>
                </a:cubicBezTo>
                <a:cubicBezTo>
                  <a:pt x="679" y="751"/>
                  <a:pt x="682" y="748"/>
                  <a:pt x="682" y="744"/>
                </a:cubicBezTo>
                <a:cubicBezTo>
                  <a:pt x="682" y="741"/>
                  <a:pt x="679" y="737"/>
                  <a:pt x="675" y="737"/>
                </a:cubicBezTo>
                <a:close/>
                <a:moveTo>
                  <a:pt x="609" y="757"/>
                </a:moveTo>
                <a:cubicBezTo>
                  <a:pt x="605" y="757"/>
                  <a:pt x="601" y="759"/>
                  <a:pt x="601" y="763"/>
                </a:cubicBezTo>
                <a:cubicBezTo>
                  <a:pt x="601" y="766"/>
                  <a:pt x="605" y="769"/>
                  <a:pt x="609" y="769"/>
                </a:cubicBezTo>
                <a:cubicBezTo>
                  <a:pt x="613" y="769"/>
                  <a:pt x="616" y="766"/>
                  <a:pt x="616" y="763"/>
                </a:cubicBezTo>
                <a:cubicBezTo>
                  <a:pt x="616" y="759"/>
                  <a:pt x="613" y="757"/>
                  <a:pt x="609" y="757"/>
                </a:cubicBezTo>
                <a:close/>
                <a:moveTo>
                  <a:pt x="631" y="757"/>
                </a:moveTo>
                <a:cubicBezTo>
                  <a:pt x="627" y="757"/>
                  <a:pt x="623" y="759"/>
                  <a:pt x="623" y="763"/>
                </a:cubicBezTo>
                <a:cubicBezTo>
                  <a:pt x="623" y="766"/>
                  <a:pt x="627" y="769"/>
                  <a:pt x="631" y="769"/>
                </a:cubicBezTo>
                <a:cubicBezTo>
                  <a:pt x="635" y="769"/>
                  <a:pt x="638" y="766"/>
                  <a:pt x="638" y="763"/>
                </a:cubicBezTo>
                <a:cubicBezTo>
                  <a:pt x="638" y="759"/>
                  <a:pt x="635" y="757"/>
                  <a:pt x="631" y="757"/>
                </a:cubicBezTo>
                <a:close/>
                <a:moveTo>
                  <a:pt x="609" y="775"/>
                </a:moveTo>
                <a:cubicBezTo>
                  <a:pt x="605" y="775"/>
                  <a:pt x="601" y="778"/>
                  <a:pt x="601" y="782"/>
                </a:cubicBezTo>
                <a:cubicBezTo>
                  <a:pt x="601" y="786"/>
                  <a:pt x="605" y="789"/>
                  <a:pt x="609" y="789"/>
                </a:cubicBezTo>
                <a:cubicBezTo>
                  <a:pt x="613" y="789"/>
                  <a:pt x="616" y="786"/>
                  <a:pt x="616" y="782"/>
                </a:cubicBezTo>
                <a:cubicBezTo>
                  <a:pt x="616" y="778"/>
                  <a:pt x="613" y="775"/>
                  <a:pt x="609" y="775"/>
                </a:cubicBezTo>
                <a:close/>
                <a:moveTo>
                  <a:pt x="631" y="775"/>
                </a:moveTo>
                <a:cubicBezTo>
                  <a:pt x="627" y="775"/>
                  <a:pt x="623" y="778"/>
                  <a:pt x="623" y="782"/>
                </a:cubicBezTo>
                <a:cubicBezTo>
                  <a:pt x="623" y="786"/>
                  <a:pt x="627" y="789"/>
                  <a:pt x="631" y="789"/>
                </a:cubicBezTo>
                <a:cubicBezTo>
                  <a:pt x="635" y="789"/>
                  <a:pt x="638" y="786"/>
                  <a:pt x="638" y="782"/>
                </a:cubicBezTo>
                <a:cubicBezTo>
                  <a:pt x="638" y="778"/>
                  <a:pt x="635" y="775"/>
                  <a:pt x="631" y="775"/>
                </a:cubicBezTo>
                <a:close/>
                <a:moveTo>
                  <a:pt x="609" y="795"/>
                </a:moveTo>
                <a:cubicBezTo>
                  <a:pt x="605" y="795"/>
                  <a:pt x="601" y="798"/>
                  <a:pt x="601" y="801"/>
                </a:cubicBezTo>
                <a:cubicBezTo>
                  <a:pt x="601" y="805"/>
                  <a:pt x="605" y="808"/>
                  <a:pt x="609" y="808"/>
                </a:cubicBezTo>
                <a:cubicBezTo>
                  <a:pt x="613" y="808"/>
                  <a:pt x="616" y="805"/>
                  <a:pt x="616" y="801"/>
                </a:cubicBezTo>
                <a:cubicBezTo>
                  <a:pt x="616" y="798"/>
                  <a:pt x="613" y="795"/>
                  <a:pt x="609" y="795"/>
                </a:cubicBezTo>
                <a:close/>
                <a:moveTo>
                  <a:pt x="631" y="795"/>
                </a:moveTo>
                <a:cubicBezTo>
                  <a:pt x="627" y="795"/>
                  <a:pt x="623" y="798"/>
                  <a:pt x="623" y="801"/>
                </a:cubicBezTo>
                <a:cubicBezTo>
                  <a:pt x="623" y="805"/>
                  <a:pt x="627" y="808"/>
                  <a:pt x="631" y="808"/>
                </a:cubicBezTo>
                <a:cubicBezTo>
                  <a:pt x="635" y="808"/>
                  <a:pt x="638" y="805"/>
                  <a:pt x="638" y="801"/>
                </a:cubicBezTo>
                <a:cubicBezTo>
                  <a:pt x="638" y="798"/>
                  <a:pt x="635" y="795"/>
                  <a:pt x="631" y="795"/>
                </a:cubicBezTo>
                <a:close/>
                <a:moveTo>
                  <a:pt x="631" y="814"/>
                </a:moveTo>
                <a:cubicBezTo>
                  <a:pt x="627" y="814"/>
                  <a:pt x="623" y="817"/>
                  <a:pt x="623" y="821"/>
                </a:cubicBezTo>
                <a:cubicBezTo>
                  <a:pt x="623" y="825"/>
                  <a:pt x="627" y="828"/>
                  <a:pt x="631" y="828"/>
                </a:cubicBezTo>
                <a:cubicBezTo>
                  <a:pt x="635" y="828"/>
                  <a:pt x="638" y="825"/>
                  <a:pt x="638" y="821"/>
                </a:cubicBezTo>
                <a:cubicBezTo>
                  <a:pt x="638" y="817"/>
                  <a:pt x="635" y="814"/>
                  <a:pt x="631" y="814"/>
                </a:cubicBezTo>
                <a:close/>
                <a:moveTo>
                  <a:pt x="631" y="833"/>
                </a:moveTo>
                <a:cubicBezTo>
                  <a:pt x="627" y="833"/>
                  <a:pt x="623" y="837"/>
                  <a:pt x="623" y="840"/>
                </a:cubicBezTo>
                <a:cubicBezTo>
                  <a:pt x="623" y="844"/>
                  <a:pt x="627" y="847"/>
                  <a:pt x="631" y="847"/>
                </a:cubicBezTo>
                <a:cubicBezTo>
                  <a:pt x="635" y="847"/>
                  <a:pt x="638" y="844"/>
                  <a:pt x="638" y="840"/>
                </a:cubicBezTo>
                <a:cubicBezTo>
                  <a:pt x="638" y="837"/>
                  <a:pt x="635" y="833"/>
                  <a:pt x="631" y="833"/>
                </a:cubicBezTo>
                <a:close/>
                <a:moveTo>
                  <a:pt x="652" y="757"/>
                </a:moveTo>
                <a:cubicBezTo>
                  <a:pt x="648" y="757"/>
                  <a:pt x="645" y="759"/>
                  <a:pt x="645" y="763"/>
                </a:cubicBezTo>
                <a:cubicBezTo>
                  <a:pt x="645" y="766"/>
                  <a:pt x="648" y="769"/>
                  <a:pt x="652" y="769"/>
                </a:cubicBezTo>
                <a:cubicBezTo>
                  <a:pt x="657" y="769"/>
                  <a:pt x="660" y="766"/>
                  <a:pt x="660" y="763"/>
                </a:cubicBezTo>
                <a:cubicBezTo>
                  <a:pt x="660" y="759"/>
                  <a:pt x="657" y="757"/>
                  <a:pt x="652" y="757"/>
                </a:cubicBezTo>
                <a:close/>
                <a:moveTo>
                  <a:pt x="675" y="757"/>
                </a:moveTo>
                <a:cubicBezTo>
                  <a:pt x="671" y="757"/>
                  <a:pt x="667" y="760"/>
                  <a:pt x="667" y="763"/>
                </a:cubicBezTo>
                <a:cubicBezTo>
                  <a:pt x="667" y="767"/>
                  <a:pt x="671" y="770"/>
                  <a:pt x="675" y="770"/>
                </a:cubicBezTo>
                <a:cubicBezTo>
                  <a:pt x="679" y="770"/>
                  <a:pt x="682" y="767"/>
                  <a:pt x="682" y="763"/>
                </a:cubicBezTo>
                <a:cubicBezTo>
                  <a:pt x="682" y="760"/>
                  <a:pt x="679" y="757"/>
                  <a:pt x="675" y="757"/>
                </a:cubicBezTo>
                <a:close/>
                <a:moveTo>
                  <a:pt x="652" y="775"/>
                </a:moveTo>
                <a:cubicBezTo>
                  <a:pt x="648" y="775"/>
                  <a:pt x="645" y="778"/>
                  <a:pt x="645" y="782"/>
                </a:cubicBezTo>
                <a:cubicBezTo>
                  <a:pt x="645" y="786"/>
                  <a:pt x="648" y="789"/>
                  <a:pt x="652" y="789"/>
                </a:cubicBezTo>
                <a:cubicBezTo>
                  <a:pt x="657" y="789"/>
                  <a:pt x="660" y="786"/>
                  <a:pt x="660" y="782"/>
                </a:cubicBezTo>
                <a:cubicBezTo>
                  <a:pt x="660" y="778"/>
                  <a:pt x="657" y="775"/>
                  <a:pt x="652" y="775"/>
                </a:cubicBezTo>
                <a:close/>
                <a:moveTo>
                  <a:pt x="675" y="776"/>
                </a:moveTo>
                <a:cubicBezTo>
                  <a:pt x="671" y="776"/>
                  <a:pt x="667" y="779"/>
                  <a:pt x="667" y="783"/>
                </a:cubicBezTo>
                <a:cubicBezTo>
                  <a:pt x="667" y="786"/>
                  <a:pt x="671" y="789"/>
                  <a:pt x="675" y="789"/>
                </a:cubicBezTo>
                <a:cubicBezTo>
                  <a:pt x="679" y="789"/>
                  <a:pt x="682" y="786"/>
                  <a:pt x="682" y="783"/>
                </a:cubicBezTo>
                <a:cubicBezTo>
                  <a:pt x="682" y="779"/>
                  <a:pt x="679" y="776"/>
                  <a:pt x="675" y="776"/>
                </a:cubicBezTo>
                <a:close/>
                <a:moveTo>
                  <a:pt x="652" y="795"/>
                </a:moveTo>
                <a:cubicBezTo>
                  <a:pt x="648" y="795"/>
                  <a:pt x="645" y="798"/>
                  <a:pt x="645" y="801"/>
                </a:cubicBezTo>
                <a:cubicBezTo>
                  <a:pt x="645" y="805"/>
                  <a:pt x="648" y="808"/>
                  <a:pt x="652" y="808"/>
                </a:cubicBezTo>
                <a:cubicBezTo>
                  <a:pt x="657" y="808"/>
                  <a:pt x="660" y="805"/>
                  <a:pt x="660" y="801"/>
                </a:cubicBezTo>
                <a:cubicBezTo>
                  <a:pt x="660" y="798"/>
                  <a:pt x="657" y="795"/>
                  <a:pt x="652" y="795"/>
                </a:cubicBezTo>
                <a:close/>
                <a:moveTo>
                  <a:pt x="675" y="795"/>
                </a:moveTo>
                <a:cubicBezTo>
                  <a:pt x="671" y="795"/>
                  <a:pt x="667" y="798"/>
                  <a:pt x="667" y="801"/>
                </a:cubicBezTo>
                <a:cubicBezTo>
                  <a:pt x="667" y="805"/>
                  <a:pt x="671" y="808"/>
                  <a:pt x="675" y="808"/>
                </a:cubicBezTo>
                <a:cubicBezTo>
                  <a:pt x="679" y="808"/>
                  <a:pt x="682" y="805"/>
                  <a:pt x="682" y="801"/>
                </a:cubicBezTo>
                <a:cubicBezTo>
                  <a:pt x="682" y="798"/>
                  <a:pt x="679" y="795"/>
                  <a:pt x="675" y="795"/>
                </a:cubicBezTo>
                <a:close/>
                <a:moveTo>
                  <a:pt x="652" y="814"/>
                </a:moveTo>
                <a:cubicBezTo>
                  <a:pt x="648" y="814"/>
                  <a:pt x="645" y="817"/>
                  <a:pt x="645" y="821"/>
                </a:cubicBezTo>
                <a:cubicBezTo>
                  <a:pt x="645" y="825"/>
                  <a:pt x="648" y="828"/>
                  <a:pt x="652" y="828"/>
                </a:cubicBezTo>
                <a:cubicBezTo>
                  <a:pt x="657" y="828"/>
                  <a:pt x="660" y="825"/>
                  <a:pt x="660" y="821"/>
                </a:cubicBezTo>
                <a:cubicBezTo>
                  <a:pt x="660" y="817"/>
                  <a:pt x="657" y="814"/>
                  <a:pt x="652" y="814"/>
                </a:cubicBezTo>
                <a:close/>
                <a:moveTo>
                  <a:pt x="675" y="814"/>
                </a:moveTo>
                <a:cubicBezTo>
                  <a:pt x="671" y="814"/>
                  <a:pt x="667" y="817"/>
                  <a:pt x="667" y="821"/>
                </a:cubicBezTo>
                <a:cubicBezTo>
                  <a:pt x="667" y="825"/>
                  <a:pt x="671" y="828"/>
                  <a:pt x="675" y="828"/>
                </a:cubicBezTo>
                <a:cubicBezTo>
                  <a:pt x="679" y="828"/>
                  <a:pt x="682" y="825"/>
                  <a:pt x="682" y="821"/>
                </a:cubicBezTo>
                <a:cubicBezTo>
                  <a:pt x="682" y="817"/>
                  <a:pt x="679" y="814"/>
                  <a:pt x="675" y="814"/>
                </a:cubicBezTo>
                <a:close/>
                <a:moveTo>
                  <a:pt x="652" y="833"/>
                </a:moveTo>
                <a:cubicBezTo>
                  <a:pt x="648" y="833"/>
                  <a:pt x="645" y="837"/>
                  <a:pt x="645" y="840"/>
                </a:cubicBezTo>
                <a:cubicBezTo>
                  <a:pt x="645" y="844"/>
                  <a:pt x="648" y="847"/>
                  <a:pt x="652" y="847"/>
                </a:cubicBezTo>
                <a:cubicBezTo>
                  <a:pt x="657" y="847"/>
                  <a:pt x="660" y="844"/>
                  <a:pt x="660" y="840"/>
                </a:cubicBezTo>
                <a:cubicBezTo>
                  <a:pt x="660" y="837"/>
                  <a:pt x="657" y="833"/>
                  <a:pt x="652" y="833"/>
                </a:cubicBezTo>
                <a:close/>
                <a:moveTo>
                  <a:pt x="675" y="833"/>
                </a:moveTo>
                <a:cubicBezTo>
                  <a:pt x="671" y="833"/>
                  <a:pt x="667" y="837"/>
                  <a:pt x="667" y="840"/>
                </a:cubicBezTo>
                <a:cubicBezTo>
                  <a:pt x="667" y="844"/>
                  <a:pt x="671" y="847"/>
                  <a:pt x="675" y="847"/>
                </a:cubicBezTo>
                <a:cubicBezTo>
                  <a:pt x="679" y="847"/>
                  <a:pt x="682" y="844"/>
                  <a:pt x="682" y="840"/>
                </a:cubicBezTo>
                <a:cubicBezTo>
                  <a:pt x="682" y="837"/>
                  <a:pt x="679" y="833"/>
                  <a:pt x="675" y="833"/>
                </a:cubicBezTo>
                <a:close/>
                <a:moveTo>
                  <a:pt x="652" y="853"/>
                </a:moveTo>
                <a:cubicBezTo>
                  <a:pt x="648" y="853"/>
                  <a:pt x="645" y="856"/>
                  <a:pt x="645" y="860"/>
                </a:cubicBezTo>
                <a:cubicBezTo>
                  <a:pt x="645" y="864"/>
                  <a:pt x="648" y="867"/>
                  <a:pt x="652" y="867"/>
                </a:cubicBezTo>
                <a:cubicBezTo>
                  <a:pt x="657" y="867"/>
                  <a:pt x="660" y="864"/>
                  <a:pt x="660" y="860"/>
                </a:cubicBezTo>
                <a:cubicBezTo>
                  <a:pt x="660" y="856"/>
                  <a:pt x="657" y="853"/>
                  <a:pt x="652" y="853"/>
                </a:cubicBezTo>
                <a:close/>
                <a:moveTo>
                  <a:pt x="675" y="853"/>
                </a:moveTo>
                <a:cubicBezTo>
                  <a:pt x="671" y="853"/>
                  <a:pt x="667" y="856"/>
                  <a:pt x="667" y="860"/>
                </a:cubicBezTo>
                <a:cubicBezTo>
                  <a:pt x="667" y="864"/>
                  <a:pt x="671" y="867"/>
                  <a:pt x="675" y="867"/>
                </a:cubicBezTo>
                <a:cubicBezTo>
                  <a:pt x="679" y="867"/>
                  <a:pt x="682" y="864"/>
                  <a:pt x="682" y="860"/>
                </a:cubicBezTo>
                <a:cubicBezTo>
                  <a:pt x="682" y="856"/>
                  <a:pt x="679" y="853"/>
                  <a:pt x="675" y="853"/>
                </a:cubicBezTo>
                <a:close/>
                <a:moveTo>
                  <a:pt x="675" y="873"/>
                </a:moveTo>
                <a:cubicBezTo>
                  <a:pt x="671" y="873"/>
                  <a:pt x="667" y="876"/>
                  <a:pt x="667" y="879"/>
                </a:cubicBezTo>
                <a:cubicBezTo>
                  <a:pt x="667" y="883"/>
                  <a:pt x="671" y="885"/>
                  <a:pt x="675" y="885"/>
                </a:cubicBezTo>
                <a:cubicBezTo>
                  <a:pt x="679" y="885"/>
                  <a:pt x="682" y="883"/>
                  <a:pt x="682" y="879"/>
                </a:cubicBezTo>
                <a:cubicBezTo>
                  <a:pt x="682" y="876"/>
                  <a:pt x="679" y="873"/>
                  <a:pt x="675" y="873"/>
                </a:cubicBezTo>
                <a:close/>
                <a:moveTo>
                  <a:pt x="675" y="891"/>
                </a:moveTo>
                <a:cubicBezTo>
                  <a:pt x="671" y="891"/>
                  <a:pt x="667" y="894"/>
                  <a:pt x="667" y="898"/>
                </a:cubicBezTo>
                <a:cubicBezTo>
                  <a:pt x="667" y="902"/>
                  <a:pt x="671" y="905"/>
                  <a:pt x="675" y="905"/>
                </a:cubicBezTo>
                <a:cubicBezTo>
                  <a:pt x="679" y="905"/>
                  <a:pt x="682" y="902"/>
                  <a:pt x="682" y="898"/>
                </a:cubicBezTo>
                <a:cubicBezTo>
                  <a:pt x="682" y="894"/>
                  <a:pt x="679" y="891"/>
                  <a:pt x="675" y="891"/>
                </a:cubicBezTo>
                <a:close/>
                <a:moveTo>
                  <a:pt x="698" y="679"/>
                </a:moveTo>
                <a:cubicBezTo>
                  <a:pt x="693" y="679"/>
                  <a:pt x="690" y="682"/>
                  <a:pt x="690" y="686"/>
                </a:cubicBezTo>
                <a:cubicBezTo>
                  <a:pt x="690" y="689"/>
                  <a:pt x="693" y="692"/>
                  <a:pt x="698" y="692"/>
                </a:cubicBezTo>
                <a:cubicBezTo>
                  <a:pt x="702" y="692"/>
                  <a:pt x="705" y="689"/>
                  <a:pt x="705" y="686"/>
                </a:cubicBezTo>
                <a:cubicBezTo>
                  <a:pt x="705" y="682"/>
                  <a:pt x="702" y="679"/>
                  <a:pt x="698" y="679"/>
                </a:cubicBezTo>
                <a:close/>
                <a:moveTo>
                  <a:pt x="720" y="679"/>
                </a:moveTo>
                <a:cubicBezTo>
                  <a:pt x="715" y="679"/>
                  <a:pt x="712" y="682"/>
                  <a:pt x="712" y="686"/>
                </a:cubicBezTo>
                <a:cubicBezTo>
                  <a:pt x="712" y="689"/>
                  <a:pt x="715" y="692"/>
                  <a:pt x="720" y="692"/>
                </a:cubicBezTo>
                <a:cubicBezTo>
                  <a:pt x="724" y="692"/>
                  <a:pt x="727" y="689"/>
                  <a:pt x="727" y="686"/>
                </a:cubicBezTo>
                <a:cubicBezTo>
                  <a:pt x="727" y="682"/>
                  <a:pt x="724" y="679"/>
                  <a:pt x="720" y="679"/>
                </a:cubicBezTo>
                <a:close/>
                <a:moveTo>
                  <a:pt x="698" y="698"/>
                </a:moveTo>
                <a:cubicBezTo>
                  <a:pt x="693" y="698"/>
                  <a:pt x="690" y="701"/>
                  <a:pt x="690" y="705"/>
                </a:cubicBezTo>
                <a:cubicBezTo>
                  <a:pt x="690" y="708"/>
                  <a:pt x="693" y="711"/>
                  <a:pt x="698" y="711"/>
                </a:cubicBezTo>
                <a:cubicBezTo>
                  <a:pt x="702" y="711"/>
                  <a:pt x="705" y="708"/>
                  <a:pt x="705" y="705"/>
                </a:cubicBezTo>
                <a:cubicBezTo>
                  <a:pt x="705" y="701"/>
                  <a:pt x="702" y="698"/>
                  <a:pt x="698" y="698"/>
                </a:cubicBezTo>
                <a:close/>
                <a:moveTo>
                  <a:pt x="720" y="698"/>
                </a:moveTo>
                <a:cubicBezTo>
                  <a:pt x="715" y="698"/>
                  <a:pt x="712" y="701"/>
                  <a:pt x="712" y="705"/>
                </a:cubicBezTo>
                <a:cubicBezTo>
                  <a:pt x="712" y="708"/>
                  <a:pt x="715" y="711"/>
                  <a:pt x="720" y="711"/>
                </a:cubicBezTo>
                <a:cubicBezTo>
                  <a:pt x="724" y="711"/>
                  <a:pt x="727" y="708"/>
                  <a:pt x="727" y="705"/>
                </a:cubicBezTo>
                <a:cubicBezTo>
                  <a:pt x="727" y="701"/>
                  <a:pt x="724" y="698"/>
                  <a:pt x="720" y="698"/>
                </a:cubicBezTo>
                <a:close/>
                <a:moveTo>
                  <a:pt x="698" y="717"/>
                </a:moveTo>
                <a:cubicBezTo>
                  <a:pt x="693" y="717"/>
                  <a:pt x="690" y="720"/>
                  <a:pt x="690" y="724"/>
                </a:cubicBezTo>
                <a:cubicBezTo>
                  <a:pt x="690" y="727"/>
                  <a:pt x="693" y="730"/>
                  <a:pt x="698" y="730"/>
                </a:cubicBezTo>
                <a:cubicBezTo>
                  <a:pt x="702" y="730"/>
                  <a:pt x="705" y="727"/>
                  <a:pt x="705" y="724"/>
                </a:cubicBezTo>
                <a:cubicBezTo>
                  <a:pt x="705" y="720"/>
                  <a:pt x="702" y="717"/>
                  <a:pt x="698" y="717"/>
                </a:cubicBezTo>
                <a:close/>
                <a:moveTo>
                  <a:pt x="720" y="717"/>
                </a:moveTo>
                <a:cubicBezTo>
                  <a:pt x="715" y="717"/>
                  <a:pt x="712" y="720"/>
                  <a:pt x="712" y="724"/>
                </a:cubicBezTo>
                <a:cubicBezTo>
                  <a:pt x="712" y="727"/>
                  <a:pt x="715" y="730"/>
                  <a:pt x="720" y="730"/>
                </a:cubicBezTo>
                <a:cubicBezTo>
                  <a:pt x="724" y="730"/>
                  <a:pt x="727" y="727"/>
                  <a:pt x="727" y="724"/>
                </a:cubicBezTo>
                <a:cubicBezTo>
                  <a:pt x="727" y="720"/>
                  <a:pt x="724" y="717"/>
                  <a:pt x="720" y="717"/>
                </a:cubicBezTo>
                <a:close/>
                <a:moveTo>
                  <a:pt x="698" y="736"/>
                </a:moveTo>
                <a:cubicBezTo>
                  <a:pt x="693" y="736"/>
                  <a:pt x="690" y="739"/>
                  <a:pt x="690" y="743"/>
                </a:cubicBezTo>
                <a:cubicBezTo>
                  <a:pt x="690" y="747"/>
                  <a:pt x="693" y="750"/>
                  <a:pt x="698" y="750"/>
                </a:cubicBezTo>
                <a:cubicBezTo>
                  <a:pt x="702" y="750"/>
                  <a:pt x="705" y="747"/>
                  <a:pt x="705" y="743"/>
                </a:cubicBezTo>
                <a:cubicBezTo>
                  <a:pt x="705" y="739"/>
                  <a:pt x="702" y="736"/>
                  <a:pt x="698" y="736"/>
                </a:cubicBezTo>
                <a:close/>
                <a:moveTo>
                  <a:pt x="720" y="736"/>
                </a:moveTo>
                <a:cubicBezTo>
                  <a:pt x="715" y="736"/>
                  <a:pt x="712" y="739"/>
                  <a:pt x="712" y="743"/>
                </a:cubicBezTo>
                <a:cubicBezTo>
                  <a:pt x="712" y="747"/>
                  <a:pt x="715" y="750"/>
                  <a:pt x="720" y="750"/>
                </a:cubicBezTo>
                <a:cubicBezTo>
                  <a:pt x="724" y="750"/>
                  <a:pt x="727" y="747"/>
                  <a:pt x="727" y="743"/>
                </a:cubicBezTo>
                <a:cubicBezTo>
                  <a:pt x="727" y="739"/>
                  <a:pt x="724" y="736"/>
                  <a:pt x="720" y="736"/>
                </a:cubicBezTo>
                <a:close/>
                <a:moveTo>
                  <a:pt x="741" y="692"/>
                </a:moveTo>
                <a:cubicBezTo>
                  <a:pt x="746" y="692"/>
                  <a:pt x="749" y="689"/>
                  <a:pt x="749" y="686"/>
                </a:cubicBezTo>
                <a:cubicBezTo>
                  <a:pt x="749" y="682"/>
                  <a:pt x="746" y="679"/>
                  <a:pt x="741" y="679"/>
                </a:cubicBezTo>
                <a:cubicBezTo>
                  <a:pt x="737" y="679"/>
                  <a:pt x="734" y="682"/>
                  <a:pt x="734" y="686"/>
                </a:cubicBezTo>
                <a:cubicBezTo>
                  <a:pt x="734" y="689"/>
                  <a:pt x="737" y="692"/>
                  <a:pt x="741" y="692"/>
                </a:cubicBezTo>
                <a:close/>
                <a:moveTo>
                  <a:pt x="741" y="711"/>
                </a:moveTo>
                <a:cubicBezTo>
                  <a:pt x="746" y="711"/>
                  <a:pt x="749" y="708"/>
                  <a:pt x="749" y="705"/>
                </a:cubicBezTo>
                <a:cubicBezTo>
                  <a:pt x="749" y="701"/>
                  <a:pt x="746" y="698"/>
                  <a:pt x="741" y="698"/>
                </a:cubicBezTo>
                <a:cubicBezTo>
                  <a:pt x="737" y="698"/>
                  <a:pt x="734" y="701"/>
                  <a:pt x="734" y="705"/>
                </a:cubicBezTo>
                <a:cubicBezTo>
                  <a:pt x="734" y="708"/>
                  <a:pt x="737" y="711"/>
                  <a:pt x="741" y="711"/>
                </a:cubicBezTo>
                <a:close/>
                <a:moveTo>
                  <a:pt x="765" y="699"/>
                </a:moveTo>
                <a:cubicBezTo>
                  <a:pt x="761" y="699"/>
                  <a:pt x="758" y="702"/>
                  <a:pt x="758" y="706"/>
                </a:cubicBezTo>
                <a:cubicBezTo>
                  <a:pt x="758" y="709"/>
                  <a:pt x="761" y="712"/>
                  <a:pt x="765" y="712"/>
                </a:cubicBezTo>
                <a:cubicBezTo>
                  <a:pt x="770" y="712"/>
                  <a:pt x="773" y="709"/>
                  <a:pt x="773" y="706"/>
                </a:cubicBezTo>
                <a:cubicBezTo>
                  <a:pt x="773" y="702"/>
                  <a:pt x="770" y="699"/>
                  <a:pt x="765" y="699"/>
                </a:cubicBezTo>
                <a:close/>
                <a:moveTo>
                  <a:pt x="741" y="730"/>
                </a:moveTo>
                <a:cubicBezTo>
                  <a:pt x="746" y="730"/>
                  <a:pt x="749" y="727"/>
                  <a:pt x="749" y="724"/>
                </a:cubicBezTo>
                <a:cubicBezTo>
                  <a:pt x="749" y="720"/>
                  <a:pt x="746" y="717"/>
                  <a:pt x="741" y="717"/>
                </a:cubicBezTo>
                <a:cubicBezTo>
                  <a:pt x="737" y="717"/>
                  <a:pt x="734" y="720"/>
                  <a:pt x="734" y="724"/>
                </a:cubicBezTo>
                <a:cubicBezTo>
                  <a:pt x="734" y="727"/>
                  <a:pt x="737" y="730"/>
                  <a:pt x="741" y="730"/>
                </a:cubicBezTo>
                <a:close/>
                <a:moveTo>
                  <a:pt x="765" y="719"/>
                </a:moveTo>
                <a:cubicBezTo>
                  <a:pt x="761" y="719"/>
                  <a:pt x="758" y="722"/>
                  <a:pt x="758" y="725"/>
                </a:cubicBezTo>
                <a:cubicBezTo>
                  <a:pt x="758" y="728"/>
                  <a:pt x="761" y="731"/>
                  <a:pt x="765" y="731"/>
                </a:cubicBezTo>
                <a:cubicBezTo>
                  <a:pt x="770" y="731"/>
                  <a:pt x="773" y="728"/>
                  <a:pt x="773" y="725"/>
                </a:cubicBezTo>
                <a:cubicBezTo>
                  <a:pt x="773" y="722"/>
                  <a:pt x="770" y="719"/>
                  <a:pt x="765" y="719"/>
                </a:cubicBezTo>
                <a:close/>
                <a:moveTo>
                  <a:pt x="742" y="751"/>
                </a:moveTo>
                <a:cubicBezTo>
                  <a:pt x="746" y="751"/>
                  <a:pt x="749" y="747"/>
                  <a:pt x="749" y="743"/>
                </a:cubicBezTo>
                <a:cubicBezTo>
                  <a:pt x="749" y="740"/>
                  <a:pt x="746" y="736"/>
                  <a:pt x="741" y="736"/>
                </a:cubicBezTo>
                <a:cubicBezTo>
                  <a:pt x="737" y="736"/>
                  <a:pt x="734" y="740"/>
                  <a:pt x="734" y="743"/>
                </a:cubicBezTo>
                <a:cubicBezTo>
                  <a:pt x="734" y="747"/>
                  <a:pt x="738" y="751"/>
                  <a:pt x="742" y="751"/>
                </a:cubicBezTo>
                <a:close/>
                <a:moveTo>
                  <a:pt x="765" y="737"/>
                </a:moveTo>
                <a:cubicBezTo>
                  <a:pt x="761" y="737"/>
                  <a:pt x="758" y="741"/>
                  <a:pt x="758" y="744"/>
                </a:cubicBezTo>
                <a:cubicBezTo>
                  <a:pt x="758" y="748"/>
                  <a:pt x="761" y="751"/>
                  <a:pt x="765" y="751"/>
                </a:cubicBezTo>
                <a:cubicBezTo>
                  <a:pt x="770" y="751"/>
                  <a:pt x="773" y="748"/>
                  <a:pt x="773" y="744"/>
                </a:cubicBezTo>
                <a:cubicBezTo>
                  <a:pt x="773" y="741"/>
                  <a:pt x="770" y="737"/>
                  <a:pt x="765" y="737"/>
                </a:cubicBezTo>
                <a:close/>
                <a:moveTo>
                  <a:pt x="787" y="719"/>
                </a:moveTo>
                <a:cubicBezTo>
                  <a:pt x="783" y="719"/>
                  <a:pt x="780" y="722"/>
                  <a:pt x="780" y="725"/>
                </a:cubicBezTo>
                <a:cubicBezTo>
                  <a:pt x="780" y="728"/>
                  <a:pt x="783" y="731"/>
                  <a:pt x="787" y="731"/>
                </a:cubicBezTo>
                <a:cubicBezTo>
                  <a:pt x="791" y="731"/>
                  <a:pt x="795" y="728"/>
                  <a:pt x="795" y="725"/>
                </a:cubicBezTo>
                <a:cubicBezTo>
                  <a:pt x="795" y="722"/>
                  <a:pt x="791" y="719"/>
                  <a:pt x="787" y="719"/>
                </a:cubicBezTo>
                <a:close/>
                <a:moveTo>
                  <a:pt x="787" y="737"/>
                </a:moveTo>
                <a:cubicBezTo>
                  <a:pt x="783" y="737"/>
                  <a:pt x="780" y="741"/>
                  <a:pt x="780" y="744"/>
                </a:cubicBezTo>
                <a:cubicBezTo>
                  <a:pt x="780" y="748"/>
                  <a:pt x="783" y="751"/>
                  <a:pt x="787" y="751"/>
                </a:cubicBezTo>
                <a:cubicBezTo>
                  <a:pt x="791" y="751"/>
                  <a:pt x="795" y="748"/>
                  <a:pt x="795" y="744"/>
                </a:cubicBezTo>
                <a:cubicBezTo>
                  <a:pt x="795" y="741"/>
                  <a:pt x="791" y="737"/>
                  <a:pt x="787" y="737"/>
                </a:cubicBezTo>
                <a:close/>
                <a:moveTo>
                  <a:pt x="808" y="736"/>
                </a:moveTo>
                <a:cubicBezTo>
                  <a:pt x="804" y="736"/>
                  <a:pt x="801" y="739"/>
                  <a:pt x="801" y="743"/>
                </a:cubicBezTo>
                <a:cubicBezTo>
                  <a:pt x="801" y="747"/>
                  <a:pt x="804" y="750"/>
                  <a:pt x="808" y="750"/>
                </a:cubicBezTo>
                <a:cubicBezTo>
                  <a:pt x="813" y="750"/>
                  <a:pt x="816" y="747"/>
                  <a:pt x="816" y="743"/>
                </a:cubicBezTo>
                <a:cubicBezTo>
                  <a:pt x="816" y="739"/>
                  <a:pt x="813" y="736"/>
                  <a:pt x="808" y="736"/>
                </a:cubicBezTo>
                <a:close/>
                <a:moveTo>
                  <a:pt x="698" y="757"/>
                </a:moveTo>
                <a:cubicBezTo>
                  <a:pt x="693" y="757"/>
                  <a:pt x="690" y="759"/>
                  <a:pt x="690" y="763"/>
                </a:cubicBezTo>
                <a:cubicBezTo>
                  <a:pt x="690" y="766"/>
                  <a:pt x="693" y="769"/>
                  <a:pt x="698" y="769"/>
                </a:cubicBezTo>
                <a:cubicBezTo>
                  <a:pt x="702" y="769"/>
                  <a:pt x="705" y="766"/>
                  <a:pt x="705" y="763"/>
                </a:cubicBezTo>
                <a:cubicBezTo>
                  <a:pt x="705" y="759"/>
                  <a:pt x="702" y="757"/>
                  <a:pt x="698" y="757"/>
                </a:cubicBezTo>
                <a:close/>
                <a:moveTo>
                  <a:pt x="720" y="757"/>
                </a:moveTo>
                <a:cubicBezTo>
                  <a:pt x="715" y="757"/>
                  <a:pt x="712" y="759"/>
                  <a:pt x="712" y="763"/>
                </a:cubicBezTo>
                <a:cubicBezTo>
                  <a:pt x="712" y="766"/>
                  <a:pt x="715" y="769"/>
                  <a:pt x="720" y="769"/>
                </a:cubicBezTo>
                <a:cubicBezTo>
                  <a:pt x="724" y="769"/>
                  <a:pt x="727" y="766"/>
                  <a:pt x="727" y="763"/>
                </a:cubicBezTo>
                <a:cubicBezTo>
                  <a:pt x="727" y="759"/>
                  <a:pt x="724" y="757"/>
                  <a:pt x="720" y="757"/>
                </a:cubicBezTo>
                <a:close/>
                <a:moveTo>
                  <a:pt x="698" y="775"/>
                </a:moveTo>
                <a:cubicBezTo>
                  <a:pt x="693" y="775"/>
                  <a:pt x="690" y="778"/>
                  <a:pt x="690" y="782"/>
                </a:cubicBezTo>
                <a:cubicBezTo>
                  <a:pt x="690" y="786"/>
                  <a:pt x="693" y="789"/>
                  <a:pt x="698" y="789"/>
                </a:cubicBezTo>
                <a:cubicBezTo>
                  <a:pt x="702" y="789"/>
                  <a:pt x="705" y="786"/>
                  <a:pt x="705" y="782"/>
                </a:cubicBezTo>
                <a:cubicBezTo>
                  <a:pt x="705" y="778"/>
                  <a:pt x="702" y="775"/>
                  <a:pt x="698" y="775"/>
                </a:cubicBezTo>
                <a:close/>
                <a:moveTo>
                  <a:pt x="720" y="775"/>
                </a:moveTo>
                <a:cubicBezTo>
                  <a:pt x="715" y="775"/>
                  <a:pt x="712" y="778"/>
                  <a:pt x="712" y="782"/>
                </a:cubicBezTo>
                <a:cubicBezTo>
                  <a:pt x="712" y="786"/>
                  <a:pt x="715" y="789"/>
                  <a:pt x="720" y="789"/>
                </a:cubicBezTo>
                <a:cubicBezTo>
                  <a:pt x="724" y="789"/>
                  <a:pt x="727" y="786"/>
                  <a:pt x="727" y="782"/>
                </a:cubicBezTo>
                <a:cubicBezTo>
                  <a:pt x="727" y="778"/>
                  <a:pt x="724" y="775"/>
                  <a:pt x="720" y="775"/>
                </a:cubicBezTo>
                <a:close/>
                <a:moveTo>
                  <a:pt x="698" y="795"/>
                </a:moveTo>
                <a:cubicBezTo>
                  <a:pt x="693" y="795"/>
                  <a:pt x="690" y="798"/>
                  <a:pt x="690" y="801"/>
                </a:cubicBezTo>
                <a:cubicBezTo>
                  <a:pt x="690" y="805"/>
                  <a:pt x="693" y="808"/>
                  <a:pt x="698" y="808"/>
                </a:cubicBezTo>
                <a:cubicBezTo>
                  <a:pt x="702" y="808"/>
                  <a:pt x="705" y="805"/>
                  <a:pt x="705" y="801"/>
                </a:cubicBezTo>
                <a:cubicBezTo>
                  <a:pt x="705" y="798"/>
                  <a:pt x="702" y="795"/>
                  <a:pt x="698" y="795"/>
                </a:cubicBezTo>
                <a:close/>
                <a:moveTo>
                  <a:pt x="720" y="795"/>
                </a:moveTo>
                <a:cubicBezTo>
                  <a:pt x="715" y="795"/>
                  <a:pt x="712" y="798"/>
                  <a:pt x="712" y="801"/>
                </a:cubicBezTo>
                <a:cubicBezTo>
                  <a:pt x="712" y="805"/>
                  <a:pt x="715" y="808"/>
                  <a:pt x="720" y="808"/>
                </a:cubicBezTo>
                <a:cubicBezTo>
                  <a:pt x="724" y="808"/>
                  <a:pt x="727" y="805"/>
                  <a:pt x="727" y="801"/>
                </a:cubicBezTo>
                <a:cubicBezTo>
                  <a:pt x="727" y="798"/>
                  <a:pt x="724" y="795"/>
                  <a:pt x="720" y="795"/>
                </a:cubicBezTo>
                <a:close/>
                <a:moveTo>
                  <a:pt x="698" y="814"/>
                </a:moveTo>
                <a:cubicBezTo>
                  <a:pt x="693" y="814"/>
                  <a:pt x="690" y="817"/>
                  <a:pt x="690" y="821"/>
                </a:cubicBezTo>
                <a:cubicBezTo>
                  <a:pt x="690" y="825"/>
                  <a:pt x="693" y="828"/>
                  <a:pt x="698" y="828"/>
                </a:cubicBezTo>
                <a:cubicBezTo>
                  <a:pt x="702" y="828"/>
                  <a:pt x="705" y="825"/>
                  <a:pt x="705" y="821"/>
                </a:cubicBezTo>
                <a:cubicBezTo>
                  <a:pt x="705" y="817"/>
                  <a:pt x="702" y="814"/>
                  <a:pt x="698" y="814"/>
                </a:cubicBezTo>
                <a:close/>
                <a:moveTo>
                  <a:pt x="720" y="814"/>
                </a:moveTo>
                <a:cubicBezTo>
                  <a:pt x="715" y="814"/>
                  <a:pt x="712" y="817"/>
                  <a:pt x="712" y="821"/>
                </a:cubicBezTo>
                <a:cubicBezTo>
                  <a:pt x="712" y="825"/>
                  <a:pt x="715" y="828"/>
                  <a:pt x="720" y="828"/>
                </a:cubicBezTo>
                <a:cubicBezTo>
                  <a:pt x="724" y="828"/>
                  <a:pt x="727" y="825"/>
                  <a:pt x="727" y="821"/>
                </a:cubicBezTo>
                <a:cubicBezTo>
                  <a:pt x="727" y="817"/>
                  <a:pt x="724" y="814"/>
                  <a:pt x="720" y="814"/>
                </a:cubicBezTo>
                <a:close/>
                <a:moveTo>
                  <a:pt x="698" y="833"/>
                </a:moveTo>
                <a:cubicBezTo>
                  <a:pt x="693" y="833"/>
                  <a:pt x="690" y="837"/>
                  <a:pt x="690" y="840"/>
                </a:cubicBezTo>
                <a:cubicBezTo>
                  <a:pt x="690" y="844"/>
                  <a:pt x="693" y="847"/>
                  <a:pt x="698" y="847"/>
                </a:cubicBezTo>
                <a:cubicBezTo>
                  <a:pt x="702" y="847"/>
                  <a:pt x="705" y="844"/>
                  <a:pt x="705" y="840"/>
                </a:cubicBezTo>
                <a:cubicBezTo>
                  <a:pt x="705" y="837"/>
                  <a:pt x="702" y="833"/>
                  <a:pt x="698" y="833"/>
                </a:cubicBezTo>
                <a:close/>
                <a:moveTo>
                  <a:pt x="720" y="833"/>
                </a:moveTo>
                <a:cubicBezTo>
                  <a:pt x="715" y="833"/>
                  <a:pt x="712" y="837"/>
                  <a:pt x="712" y="840"/>
                </a:cubicBezTo>
                <a:cubicBezTo>
                  <a:pt x="712" y="844"/>
                  <a:pt x="715" y="847"/>
                  <a:pt x="720" y="847"/>
                </a:cubicBezTo>
                <a:cubicBezTo>
                  <a:pt x="724" y="847"/>
                  <a:pt x="727" y="844"/>
                  <a:pt x="727" y="840"/>
                </a:cubicBezTo>
                <a:cubicBezTo>
                  <a:pt x="727" y="837"/>
                  <a:pt x="724" y="833"/>
                  <a:pt x="720" y="833"/>
                </a:cubicBezTo>
                <a:close/>
                <a:moveTo>
                  <a:pt x="698" y="853"/>
                </a:moveTo>
                <a:cubicBezTo>
                  <a:pt x="693" y="853"/>
                  <a:pt x="690" y="856"/>
                  <a:pt x="690" y="860"/>
                </a:cubicBezTo>
                <a:cubicBezTo>
                  <a:pt x="690" y="864"/>
                  <a:pt x="693" y="867"/>
                  <a:pt x="698" y="867"/>
                </a:cubicBezTo>
                <a:cubicBezTo>
                  <a:pt x="702" y="867"/>
                  <a:pt x="705" y="864"/>
                  <a:pt x="705" y="860"/>
                </a:cubicBezTo>
                <a:cubicBezTo>
                  <a:pt x="705" y="856"/>
                  <a:pt x="702" y="853"/>
                  <a:pt x="698" y="853"/>
                </a:cubicBezTo>
                <a:close/>
                <a:moveTo>
                  <a:pt x="720" y="853"/>
                </a:moveTo>
                <a:cubicBezTo>
                  <a:pt x="715" y="853"/>
                  <a:pt x="712" y="856"/>
                  <a:pt x="712" y="860"/>
                </a:cubicBezTo>
                <a:cubicBezTo>
                  <a:pt x="712" y="864"/>
                  <a:pt x="715" y="867"/>
                  <a:pt x="720" y="867"/>
                </a:cubicBezTo>
                <a:cubicBezTo>
                  <a:pt x="724" y="867"/>
                  <a:pt x="727" y="864"/>
                  <a:pt x="727" y="860"/>
                </a:cubicBezTo>
                <a:cubicBezTo>
                  <a:pt x="727" y="856"/>
                  <a:pt x="724" y="853"/>
                  <a:pt x="720" y="853"/>
                </a:cubicBezTo>
                <a:close/>
                <a:moveTo>
                  <a:pt x="698" y="873"/>
                </a:moveTo>
                <a:cubicBezTo>
                  <a:pt x="693" y="873"/>
                  <a:pt x="690" y="876"/>
                  <a:pt x="690" y="879"/>
                </a:cubicBezTo>
                <a:cubicBezTo>
                  <a:pt x="690" y="883"/>
                  <a:pt x="693" y="885"/>
                  <a:pt x="698" y="885"/>
                </a:cubicBezTo>
                <a:cubicBezTo>
                  <a:pt x="702" y="885"/>
                  <a:pt x="705" y="883"/>
                  <a:pt x="705" y="879"/>
                </a:cubicBezTo>
                <a:cubicBezTo>
                  <a:pt x="705" y="876"/>
                  <a:pt x="702" y="873"/>
                  <a:pt x="698" y="873"/>
                </a:cubicBezTo>
                <a:close/>
                <a:moveTo>
                  <a:pt x="720" y="873"/>
                </a:moveTo>
                <a:cubicBezTo>
                  <a:pt x="715" y="873"/>
                  <a:pt x="712" y="876"/>
                  <a:pt x="712" y="879"/>
                </a:cubicBezTo>
                <a:cubicBezTo>
                  <a:pt x="712" y="883"/>
                  <a:pt x="715" y="885"/>
                  <a:pt x="720" y="885"/>
                </a:cubicBezTo>
                <a:cubicBezTo>
                  <a:pt x="724" y="885"/>
                  <a:pt x="727" y="883"/>
                  <a:pt x="727" y="879"/>
                </a:cubicBezTo>
                <a:cubicBezTo>
                  <a:pt x="727" y="876"/>
                  <a:pt x="724" y="873"/>
                  <a:pt x="720" y="873"/>
                </a:cubicBezTo>
                <a:close/>
                <a:moveTo>
                  <a:pt x="698" y="891"/>
                </a:moveTo>
                <a:cubicBezTo>
                  <a:pt x="693" y="891"/>
                  <a:pt x="690" y="894"/>
                  <a:pt x="690" y="898"/>
                </a:cubicBezTo>
                <a:cubicBezTo>
                  <a:pt x="690" y="902"/>
                  <a:pt x="693" y="905"/>
                  <a:pt x="698" y="905"/>
                </a:cubicBezTo>
                <a:cubicBezTo>
                  <a:pt x="702" y="905"/>
                  <a:pt x="705" y="902"/>
                  <a:pt x="705" y="898"/>
                </a:cubicBezTo>
                <a:cubicBezTo>
                  <a:pt x="705" y="894"/>
                  <a:pt x="702" y="891"/>
                  <a:pt x="698" y="891"/>
                </a:cubicBezTo>
                <a:close/>
                <a:moveTo>
                  <a:pt x="720" y="891"/>
                </a:moveTo>
                <a:cubicBezTo>
                  <a:pt x="715" y="891"/>
                  <a:pt x="712" y="894"/>
                  <a:pt x="712" y="898"/>
                </a:cubicBezTo>
                <a:cubicBezTo>
                  <a:pt x="712" y="902"/>
                  <a:pt x="715" y="905"/>
                  <a:pt x="720" y="905"/>
                </a:cubicBezTo>
                <a:cubicBezTo>
                  <a:pt x="724" y="905"/>
                  <a:pt x="727" y="902"/>
                  <a:pt x="727" y="898"/>
                </a:cubicBezTo>
                <a:cubicBezTo>
                  <a:pt x="727" y="894"/>
                  <a:pt x="724" y="891"/>
                  <a:pt x="720" y="891"/>
                </a:cubicBezTo>
                <a:close/>
                <a:moveTo>
                  <a:pt x="742" y="757"/>
                </a:moveTo>
                <a:cubicBezTo>
                  <a:pt x="738" y="757"/>
                  <a:pt x="735" y="760"/>
                  <a:pt x="735" y="764"/>
                </a:cubicBezTo>
                <a:cubicBezTo>
                  <a:pt x="735" y="767"/>
                  <a:pt x="738" y="770"/>
                  <a:pt x="742" y="770"/>
                </a:cubicBezTo>
                <a:cubicBezTo>
                  <a:pt x="747" y="770"/>
                  <a:pt x="750" y="767"/>
                  <a:pt x="750" y="764"/>
                </a:cubicBezTo>
                <a:cubicBezTo>
                  <a:pt x="750" y="760"/>
                  <a:pt x="747" y="757"/>
                  <a:pt x="742" y="757"/>
                </a:cubicBezTo>
                <a:close/>
                <a:moveTo>
                  <a:pt x="765" y="757"/>
                </a:moveTo>
                <a:cubicBezTo>
                  <a:pt x="761" y="757"/>
                  <a:pt x="758" y="760"/>
                  <a:pt x="758" y="764"/>
                </a:cubicBezTo>
                <a:cubicBezTo>
                  <a:pt x="758" y="767"/>
                  <a:pt x="761" y="770"/>
                  <a:pt x="765" y="770"/>
                </a:cubicBezTo>
                <a:cubicBezTo>
                  <a:pt x="770" y="770"/>
                  <a:pt x="773" y="767"/>
                  <a:pt x="773" y="764"/>
                </a:cubicBezTo>
                <a:cubicBezTo>
                  <a:pt x="773" y="760"/>
                  <a:pt x="770" y="757"/>
                  <a:pt x="765" y="757"/>
                </a:cubicBezTo>
                <a:close/>
                <a:moveTo>
                  <a:pt x="742" y="776"/>
                </a:moveTo>
                <a:cubicBezTo>
                  <a:pt x="738" y="776"/>
                  <a:pt x="735" y="779"/>
                  <a:pt x="735" y="783"/>
                </a:cubicBezTo>
                <a:cubicBezTo>
                  <a:pt x="735" y="786"/>
                  <a:pt x="738" y="789"/>
                  <a:pt x="742" y="789"/>
                </a:cubicBezTo>
                <a:cubicBezTo>
                  <a:pt x="747" y="789"/>
                  <a:pt x="750" y="786"/>
                  <a:pt x="750" y="783"/>
                </a:cubicBezTo>
                <a:cubicBezTo>
                  <a:pt x="750" y="779"/>
                  <a:pt x="747" y="776"/>
                  <a:pt x="742" y="776"/>
                </a:cubicBezTo>
                <a:close/>
                <a:moveTo>
                  <a:pt x="765" y="776"/>
                </a:moveTo>
                <a:cubicBezTo>
                  <a:pt x="761" y="776"/>
                  <a:pt x="758" y="779"/>
                  <a:pt x="758" y="783"/>
                </a:cubicBezTo>
                <a:cubicBezTo>
                  <a:pt x="758" y="786"/>
                  <a:pt x="761" y="789"/>
                  <a:pt x="765" y="789"/>
                </a:cubicBezTo>
                <a:cubicBezTo>
                  <a:pt x="770" y="789"/>
                  <a:pt x="773" y="786"/>
                  <a:pt x="773" y="783"/>
                </a:cubicBezTo>
                <a:cubicBezTo>
                  <a:pt x="773" y="779"/>
                  <a:pt x="770" y="776"/>
                  <a:pt x="765" y="776"/>
                </a:cubicBezTo>
                <a:close/>
                <a:moveTo>
                  <a:pt x="742" y="796"/>
                </a:moveTo>
                <a:cubicBezTo>
                  <a:pt x="738" y="796"/>
                  <a:pt x="735" y="799"/>
                  <a:pt x="735" y="802"/>
                </a:cubicBezTo>
                <a:cubicBezTo>
                  <a:pt x="735" y="806"/>
                  <a:pt x="738" y="809"/>
                  <a:pt x="742" y="809"/>
                </a:cubicBezTo>
                <a:cubicBezTo>
                  <a:pt x="747" y="809"/>
                  <a:pt x="750" y="806"/>
                  <a:pt x="750" y="802"/>
                </a:cubicBezTo>
                <a:cubicBezTo>
                  <a:pt x="750" y="799"/>
                  <a:pt x="747" y="796"/>
                  <a:pt x="742" y="796"/>
                </a:cubicBezTo>
                <a:close/>
                <a:moveTo>
                  <a:pt x="765" y="796"/>
                </a:moveTo>
                <a:cubicBezTo>
                  <a:pt x="761" y="796"/>
                  <a:pt x="758" y="799"/>
                  <a:pt x="758" y="802"/>
                </a:cubicBezTo>
                <a:cubicBezTo>
                  <a:pt x="758" y="806"/>
                  <a:pt x="761" y="809"/>
                  <a:pt x="765" y="809"/>
                </a:cubicBezTo>
                <a:cubicBezTo>
                  <a:pt x="770" y="809"/>
                  <a:pt x="773" y="806"/>
                  <a:pt x="773" y="802"/>
                </a:cubicBezTo>
                <a:cubicBezTo>
                  <a:pt x="773" y="799"/>
                  <a:pt x="770" y="796"/>
                  <a:pt x="765" y="796"/>
                </a:cubicBezTo>
                <a:close/>
                <a:moveTo>
                  <a:pt x="742" y="829"/>
                </a:moveTo>
                <a:cubicBezTo>
                  <a:pt x="746" y="829"/>
                  <a:pt x="749" y="824"/>
                  <a:pt x="749" y="821"/>
                </a:cubicBezTo>
                <a:cubicBezTo>
                  <a:pt x="749" y="817"/>
                  <a:pt x="746" y="814"/>
                  <a:pt x="741" y="814"/>
                </a:cubicBezTo>
                <a:cubicBezTo>
                  <a:pt x="737" y="814"/>
                  <a:pt x="734" y="817"/>
                  <a:pt x="734" y="821"/>
                </a:cubicBezTo>
                <a:cubicBezTo>
                  <a:pt x="734" y="824"/>
                  <a:pt x="738" y="829"/>
                  <a:pt x="742" y="829"/>
                </a:cubicBezTo>
                <a:close/>
                <a:moveTo>
                  <a:pt x="765" y="815"/>
                </a:moveTo>
                <a:cubicBezTo>
                  <a:pt x="761" y="815"/>
                  <a:pt x="758" y="818"/>
                  <a:pt x="758" y="822"/>
                </a:cubicBezTo>
                <a:cubicBezTo>
                  <a:pt x="758" y="826"/>
                  <a:pt x="761" y="829"/>
                  <a:pt x="765" y="829"/>
                </a:cubicBezTo>
                <a:cubicBezTo>
                  <a:pt x="770" y="829"/>
                  <a:pt x="773" y="826"/>
                  <a:pt x="773" y="822"/>
                </a:cubicBezTo>
                <a:cubicBezTo>
                  <a:pt x="773" y="818"/>
                  <a:pt x="770" y="815"/>
                  <a:pt x="765" y="815"/>
                </a:cubicBezTo>
                <a:close/>
                <a:moveTo>
                  <a:pt x="742" y="834"/>
                </a:moveTo>
                <a:cubicBezTo>
                  <a:pt x="738" y="834"/>
                  <a:pt x="735" y="837"/>
                  <a:pt x="735" y="841"/>
                </a:cubicBezTo>
                <a:cubicBezTo>
                  <a:pt x="735" y="845"/>
                  <a:pt x="738" y="848"/>
                  <a:pt x="742" y="848"/>
                </a:cubicBezTo>
                <a:cubicBezTo>
                  <a:pt x="747" y="848"/>
                  <a:pt x="750" y="845"/>
                  <a:pt x="750" y="841"/>
                </a:cubicBezTo>
                <a:cubicBezTo>
                  <a:pt x="750" y="837"/>
                  <a:pt x="747" y="834"/>
                  <a:pt x="742" y="834"/>
                </a:cubicBezTo>
                <a:close/>
                <a:moveTo>
                  <a:pt x="765" y="834"/>
                </a:moveTo>
                <a:cubicBezTo>
                  <a:pt x="761" y="834"/>
                  <a:pt x="758" y="837"/>
                  <a:pt x="758" y="841"/>
                </a:cubicBezTo>
                <a:cubicBezTo>
                  <a:pt x="758" y="845"/>
                  <a:pt x="761" y="848"/>
                  <a:pt x="765" y="848"/>
                </a:cubicBezTo>
                <a:cubicBezTo>
                  <a:pt x="770" y="848"/>
                  <a:pt x="773" y="845"/>
                  <a:pt x="773" y="841"/>
                </a:cubicBezTo>
                <a:cubicBezTo>
                  <a:pt x="773" y="837"/>
                  <a:pt x="770" y="834"/>
                  <a:pt x="765" y="834"/>
                </a:cubicBezTo>
                <a:close/>
                <a:moveTo>
                  <a:pt x="741" y="867"/>
                </a:moveTo>
                <a:cubicBezTo>
                  <a:pt x="748" y="867"/>
                  <a:pt x="749" y="866"/>
                  <a:pt x="749" y="860"/>
                </a:cubicBezTo>
                <a:cubicBezTo>
                  <a:pt x="749" y="855"/>
                  <a:pt x="746" y="853"/>
                  <a:pt x="741" y="853"/>
                </a:cubicBezTo>
                <a:cubicBezTo>
                  <a:pt x="737" y="853"/>
                  <a:pt x="734" y="855"/>
                  <a:pt x="734" y="860"/>
                </a:cubicBezTo>
                <a:cubicBezTo>
                  <a:pt x="734" y="863"/>
                  <a:pt x="737" y="867"/>
                  <a:pt x="741" y="867"/>
                </a:cubicBezTo>
                <a:close/>
                <a:moveTo>
                  <a:pt x="765" y="854"/>
                </a:moveTo>
                <a:cubicBezTo>
                  <a:pt x="761" y="854"/>
                  <a:pt x="758" y="857"/>
                  <a:pt x="758" y="861"/>
                </a:cubicBezTo>
                <a:cubicBezTo>
                  <a:pt x="758" y="864"/>
                  <a:pt x="761" y="867"/>
                  <a:pt x="765" y="867"/>
                </a:cubicBezTo>
                <a:cubicBezTo>
                  <a:pt x="770" y="867"/>
                  <a:pt x="773" y="864"/>
                  <a:pt x="773" y="861"/>
                </a:cubicBezTo>
                <a:cubicBezTo>
                  <a:pt x="773" y="857"/>
                  <a:pt x="770" y="854"/>
                  <a:pt x="765" y="854"/>
                </a:cubicBezTo>
                <a:close/>
                <a:moveTo>
                  <a:pt x="742" y="873"/>
                </a:moveTo>
                <a:cubicBezTo>
                  <a:pt x="738" y="873"/>
                  <a:pt x="735" y="876"/>
                  <a:pt x="735" y="880"/>
                </a:cubicBezTo>
                <a:cubicBezTo>
                  <a:pt x="735" y="883"/>
                  <a:pt x="738" y="886"/>
                  <a:pt x="742" y="886"/>
                </a:cubicBezTo>
                <a:cubicBezTo>
                  <a:pt x="747" y="886"/>
                  <a:pt x="750" y="883"/>
                  <a:pt x="750" y="880"/>
                </a:cubicBezTo>
                <a:cubicBezTo>
                  <a:pt x="750" y="876"/>
                  <a:pt x="747" y="873"/>
                  <a:pt x="742" y="873"/>
                </a:cubicBezTo>
                <a:close/>
                <a:moveTo>
                  <a:pt x="764" y="885"/>
                </a:moveTo>
                <a:cubicBezTo>
                  <a:pt x="768" y="885"/>
                  <a:pt x="771" y="883"/>
                  <a:pt x="771" y="878"/>
                </a:cubicBezTo>
                <a:cubicBezTo>
                  <a:pt x="771" y="875"/>
                  <a:pt x="769" y="873"/>
                  <a:pt x="765" y="873"/>
                </a:cubicBezTo>
                <a:cubicBezTo>
                  <a:pt x="761" y="873"/>
                  <a:pt x="756" y="875"/>
                  <a:pt x="756" y="878"/>
                </a:cubicBezTo>
                <a:cubicBezTo>
                  <a:pt x="756" y="883"/>
                  <a:pt x="759" y="885"/>
                  <a:pt x="764" y="885"/>
                </a:cubicBezTo>
                <a:close/>
                <a:moveTo>
                  <a:pt x="742" y="905"/>
                </a:moveTo>
                <a:cubicBezTo>
                  <a:pt x="746" y="905"/>
                  <a:pt x="749" y="902"/>
                  <a:pt x="749" y="898"/>
                </a:cubicBezTo>
                <a:cubicBezTo>
                  <a:pt x="749" y="894"/>
                  <a:pt x="746" y="891"/>
                  <a:pt x="741" y="891"/>
                </a:cubicBezTo>
                <a:cubicBezTo>
                  <a:pt x="737" y="891"/>
                  <a:pt x="734" y="894"/>
                  <a:pt x="734" y="898"/>
                </a:cubicBezTo>
                <a:cubicBezTo>
                  <a:pt x="734" y="902"/>
                  <a:pt x="738" y="905"/>
                  <a:pt x="742" y="905"/>
                </a:cubicBezTo>
                <a:close/>
                <a:moveTo>
                  <a:pt x="764" y="905"/>
                </a:moveTo>
                <a:cubicBezTo>
                  <a:pt x="768" y="905"/>
                  <a:pt x="771" y="902"/>
                  <a:pt x="771" y="898"/>
                </a:cubicBezTo>
                <a:cubicBezTo>
                  <a:pt x="771" y="895"/>
                  <a:pt x="769" y="892"/>
                  <a:pt x="765" y="892"/>
                </a:cubicBezTo>
                <a:cubicBezTo>
                  <a:pt x="761" y="892"/>
                  <a:pt x="756" y="895"/>
                  <a:pt x="756" y="898"/>
                </a:cubicBezTo>
                <a:cubicBezTo>
                  <a:pt x="756" y="902"/>
                  <a:pt x="759" y="905"/>
                  <a:pt x="764" y="905"/>
                </a:cubicBezTo>
                <a:close/>
                <a:moveTo>
                  <a:pt x="786" y="757"/>
                </a:moveTo>
                <a:cubicBezTo>
                  <a:pt x="782" y="757"/>
                  <a:pt x="779" y="759"/>
                  <a:pt x="779" y="763"/>
                </a:cubicBezTo>
                <a:cubicBezTo>
                  <a:pt x="779" y="766"/>
                  <a:pt x="782" y="769"/>
                  <a:pt x="786" y="769"/>
                </a:cubicBezTo>
                <a:cubicBezTo>
                  <a:pt x="791" y="769"/>
                  <a:pt x="794" y="766"/>
                  <a:pt x="794" y="763"/>
                </a:cubicBezTo>
                <a:cubicBezTo>
                  <a:pt x="794" y="759"/>
                  <a:pt x="791" y="757"/>
                  <a:pt x="786" y="757"/>
                </a:cubicBezTo>
                <a:close/>
                <a:moveTo>
                  <a:pt x="808" y="757"/>
                </a:moveTo>
                <a:cubicBezTo>
                  <a:pt x="804" y="757"/>
                  <a:pt x="801" y="759"/>
                  <a:pt x="801" y="763"/>
                </a:cubicBezTo>
                <a:cubicBezTo>
                  <a:pt x="801" y="766"/>
                  <a:pt x="804" y="769"/>
                  <a:pt x="808" y="769"/>
                </a:cubicBezTo>
                <a:cubicBezTo>
                  <a:pt x="813" y="769"/>
                  <a:pt x="816" y="766"/>
                  <a:pt x="816" y="763"/>
                </a:cubicBezTo>
                <a:cubicBezTo>
                  <a:pt x="816" y="759"/>
                  <a:pt x="813" y="757"/>
                  <a:pt x="808" y="757"/>
                </a:cubicBezTo>
                <a:close/>
                <a:moveTo>
                  <a:pt x="786" y="775"/>
                </a:moveTo>
                <a:cubicBezTo>
                  <a:pt x="782" y="775"/>
                  <a:pt x="779" y="778"/>
                  <a:pt x="779" y="782"/>
                </a:cubicBezTo>
                <a:cubicBezTo>
                  <a:pt x="779" y="786"/>
                  <a:pt x="782" y="789"/>
                  <a:pt x="786" y="789"/>
                </a:cubicBezTo>
                <a:cubicBezTo>
                  <a:pt x="791" y="789"/>
                  <a:pt x="794" y="786"/>
                  <a:pt x="794" y="782"/>
                </a:cubicBezTo>
                <a:cubicBezTo>
                  <a:pt x="794" y="778"/>
                  <a:pt x="791" y="775"/>
                  <a:pt x="786" y="775"/>
                </a:cubicBezTo>
                <a:close/>
                <a:moveTo>
                  <a:pt x="808" y="775"/>
                </a:moveTo>
                <a:cubicBezTo>
                  <a:pt x="804" y="775"/>
                  <a:pt x="801" y="778"/>
                  <a:pt x="801" y="782"/>
                </a:cubicBezTo>
                <a:cubicBezTo>
                  <a:pt x="801" y="786"/>
                  <a:pt x="804" y="789"/>
                  <a:pt x="808" y="789"/>
                </a:cubicBezTo>
                <a:cubicBezTo>
                  <a:pt x="813" y="789"/>
                  <a:pt x="816" y="786"/>
                  <a:pt x="816" y="782"/>
                </a:cubicBezTo>
                <a:cubicBezTo>
                  <a:pt x="816" y="778"/>
                  <a:pt x="813" y="775"/>
                  <a:pt x="808" y="775"/>
                </a:cubicBezTo>
                <a:close/>
                <a:moveTo>
                  <a:pt x="786" y="795"/>
                </a:moveTo>
                <a:cubicBezTo>
                  <a:pt x="782" y="795"/>
                  <a:pt x="779" y="798"/>
                  <a:pt x="779" y="801"/>
                </a:cubicBezTo>
                <a:cubicBezTo>
                  <a:pt x="779" y="805"/>
                  <a:pt x="782" y="808"/>
                  <a:pt x="786" y="808"/>
                </a:cubicBezTo>
                <a:cubicBezTo>
                  <a:pt x="791" y="808"/>
                  <a:pt x="794" y="805"/>
                  <a:pt x="794" y="801"/>
                </a:cubicBezTo>
                <a:cubicBezTo>
                  <a:pt x="794" y="798"/>
                  <a:pt x="791" y="795"/>
                  <a:pt x="786" y="795"/>
                </a:cubicBezTo>
                <a:close/>
                <a:moveTo>
                  <a:pt x="808" y="795"/>
                </a:moveTo>
                <a:cubicBezTo>
                  <a:pt x="804" y="795"/>
                  <a:pt x="801" y="798"/>
                  <a:pt x="801" y="801"/>
                </a:cubicBezTo>
                <a:cubicBezTo>
                  <a:pt x="801" y="805"/>
                  <a:pt x="804" y="808"/>
                  <a:pt x="808" y="808"/>
                </a:cubicBezTo>
                <a:cubicBezTo>
                  <a:pt x="813" y="808"/>
                  <a:pt x="816" y="805"/>
                  <a:pt x="816" y="801"/>
                </a:cubicBezTo>
                <a:cubicBezTo>
                  <a:pt x="816" y="798"/>
                  <a:pt x="813" y="795"/>
                  <a:pt x="808" y="795"/>
                </a:cubicBezTo>
                <a:close/>
                <a:moveTo>
                  <a:pt x="786" y="814"/>
                </a:moveTo>
                <a:cubicBezTo>
                  <a:pt x="782" y="814"/>
                  <a:pt x="779" y="817"/>
                  <a:pt x="779" y="821"/>
                </a:cubicBezTo>
                <a:cubicBezTo>
                  <a:pt x="779" y="825"/>
                  <a:pt x="782" y="828"/>
                  <a:pt x="786" y="828"/>
                </a:cubicBezTo>
                <a:cubicBezTo>
                  <a:pt x="791" y="828"/>
                  <a:pt x="794" y="825"/>
                  <a:pt x="794" y="821"/>
                </a:cubicBezTo>
                <a:cubicBezTo>
                  <a:pt x="794" y="817"/>
                  <a:pt x="791" y="814"/>
                  <a:pt x="786" y="814"/>
                </a:cubicBezTo>
                <a:close/>
                <a:moveTo>
                  <a:pt x="808" y="814"/>
                </a:moveTo>
                <a:cubicBezTo>
                  <a:pt x="804" y="814"/>
                  <a:pt x="801" y="817"/>
                  <a:pt x="801" y="821"/>
                </a:cubicBezTo>
                <a:cubicBezTo>
                  <a:pt x="801" y="825"/>
                  <a:pt x="804" y="828"/>
                  <a:pt x="808" y="828"/>
                </a:cubicBezTo>
                <a:cubicBezTo>
                  <a:pt x="813" y="828"/>
                  <a:pt x="816" y="825"/>
                  <a:pt x="816" y="821"/>
                </a:cubicBezTo>
                <a:cubicBezTo>
                  <a:pt x="816" y="817"/>
                  <a:pt x="813" y="814"/>
                  <a:pt x="808" y="814"/>
                </a:cubicBezTo>
                <a:close/>
                <a:moveTo>
                  <a:pt x="786" y="833"/>
                </a:moveTo>
                <a:cubicBezTo>
                  <a:pt x="782" y="833"/>
                  <a:pt x="779" y="837"/>
                  <a:pt x="779" y="840"/>
                </a:cubicBezTo>
                <a:cubicBezTo>
                  <a:pt x="779" y="844"/>
                  <a:pt x="782" y="847"/>
                  <a:pt x="786" y="847"/>
                </a:cubicBezTo>
                <a:cubicBezTo>
                  <a:pt x="791" y="847"/>
                  <a:pt x="794" y="844"/>
                  <a:pt x="794" y="840"/>
                </a:cubicBezTo>
                <a:cubicBezTo>
                  <a:pt x="794" y="837"/>
                  <a:pt x="791" y="833"/>
                  <a:pt x="786" y="833"/>
                </a:cubicBezTo>
                <a:close/>
                <a:moveTo>
                  <a:pt x="808" y="833"/>
                </a:moveTo>
                <a:cubicBezTo>
                  <a:pt x="804" y="833"/>
                  <a:pt x="801" y="837"/>
                  <a:pt x="801" y="840"/>
                </a:cubicBezTo>
                <a:cubicBezTo>
                  <a:pt x="801" y="844"/>
                  <a:pt x="804" y="847"/>
                  <a:pt x="808" y="847"/>
                </a:cubicBezTo>
                <a:cubicBezTo>
                  <a:pt x="813" y="847"/>
                  <a:pt x="816" y="844"/>
                  <a:pt x="816" y="840"/>
                </a:cubicBezTo>
                <a:cubicBezTo>
                  <a:pt x="816" y="837"/>
                  <a:pt x="813" y="833"/>
                  <a:pt x="808" y="833"/>
                </a:cubicBezTo>
                <a:close/>
                <a:moveTo>
                  <a:pt x="786" y="853"/>
                </a:moveTo>
                <a:cubicBezTo>
                  <a:pt x="782" y="853"/>
                  <a:pt x="779" y="856"/>
                  <a:pt x="779" y="860"/>
                </a:cubicBezTo>
                <a:cubicBezTo>
                  <a:pt x="779" y="864"/>
                  <a:pt x="782" y="867"/>
                  <a:pt x="786" y="867"/>
                </a:cubicBezTo>
                <a:cubicBezTo>
                  <a:pt x="791" y="867"/>
                  <a:pt x="794" y="864"/>
                  <a:pt x="794" y="860"/>
                </a:cubicBezTo>
                <a:cubicBezTo>
                  <a:pt x="794" y="856"/>
                  <a:pt x="791" y="853"/>
                  <a:pt x="786" y="853"/>
                </a:cubicBezTo>
                <a:close/>
                <a:moveTo>
                  <a:pt x="808" y="853"/>
                </a:moveTo>
                <a:cubicBezTo>
                  <a:pt x="804" y="853"/>
                  <a:pt x="801" y="856"/>
                  <a:pt x="801" y="860"/>
                </a:cubicBezTo>
                <a:cubicBezTo>
                  <a:pt x="801" y="864"/>
                  <a:pt x="804" y="867"/>
                  <a:pt x="808" y="867"/>
                </a:cubicBezTo>
                <a:cubicBezTo>
                  <a:pt x="813" y="867"/>
                  <a:pt x="816" y="864"/>
                  <a:pt x="816" y="860"/>
                </a:cubicBezTo>
                <a:cubicBezTo>
                  <a:pt x="816" y="856"/>
                  <a:pt x="813" y="853"/>
                  <a:pt x="808" y="853"/>
                </a:cubicBezTo>
                <a:close/>
                <a:moveTo>
                  <a:pt x="786" y="873"/>
                </a:moveTo>
                <a:cubicBezTo>
                  <a:pt x="782" y="873"/>
                  <a:pt x="779" y="876"/>
                  <a:pt x="779" y="879"/>
                </a:cubicBezTo>
                <a:cubicBezTo>
                  <a:pt x="779" y="883"/>
                  <a:pt x="782" y="885"/>
                  <a:pt x="786" y="885"/>
                </a:cubicBezTo>
                <a:cubicBezTo>
                  <a:pt x="791" y="885"/>
                  <a:pt x="794" y="883"/>
                  <a:pt x="794" y="879"/>
                </a:cubicBezTo>
                <a:cubicBezTo>
                  <a:pt x="794" y="876"/>
                  <a:pt x="791" y="873"/>
                  <a:pt x="786" y="873"/>
                </a:cubicBezTo>
                <a:close/>
                <a:moveTo>
                  <a:pt x="808" y="873"/>
                </a:moveTo>
                <a:cubicBezTo>
                  <a:pt x="804" y="873"/>
                  <a:pt x="801" y="876"/>
                  <a:pt x="801" y="879"/>
                </a:cubicBezTo>
                <a:cubicBezTo>
                  <a:pt x="801" y="883"/>
                  <a:pt x="804" y="885"/>
                  <a:pt x="808" y="885"/>
                </a:cubicBezTo>
                <a:cubicBezTo>
                  <a:pt x="813" y="885"/>
                  <a:pt x="816" y="883"/>
                  <a:pt x="816" y="879"/>
                </a:cubicBezTo>
                <a:cubicBezTo>
                  <a:pt x="816" y="876"/>
                  <a:pt x="813" y="873"/>
                  <a:pt x="808" y="873"/>
                </a:cubicBezTo>
                <a:close/>
                <a:moveTo>
                  <a:pt x="786" y="891"/>
                </a:moveTo>
                <a:cubicBezTo>
                  <a:pt x="782" y="891"/>
                  <a:pt x="779" y="894"/>
                  <a:pt x="779" y="898"/>
                </a:cubicBezTo>
                <a:cubicBezTo>
                  <a:pt x="779" y="902"/>
                  <a:pt x="782" y="905"/>
                  <a:pt x="786" y="905"/>
                </a:cubicBezTo>
                <a:cubicBezTo>
                  <a:pt x="791" y="905"/>
                  <a:pt x="794" y="902"/>
                  <a:pt x="794" y="898"/>
                </a:cubicBezTo>
                <a:cubicBezTo>
                  <a:pt x="794" y="894"/>
                  <a:pt x="791" y="891"/>
                  <a:pt x="786" y="891"/>
                </a:cubicBezTo>
                <a:close/>
                <a:moveTo>
                  <a:pt x="808" y="891"/>
                </a:moveTo>
                <a:cubicBezTo>
                  <a:pt x="804" y="891"/>
                  <a:pt x="801" y="894"/>
                  <a:pt x="801" y="898"/>
                </a:cubicBezTo>
                <a:cubicBezTo>
                  <a:pt x="801" y="902"/>
                  <a:pt x="804" y="905"/>
                  <a:pt x="808" y="905"/>
                </a:cubicBezTo>
                <a:cubicBezTo>
                  <a:pt x="813" y="905"/>
                  <a:pt x="816" y="902"/>
                  <a:pt x="816" y="898"/>
                </a:cubicBezTo>
                <a:cubicBezTo>
                  <a:pt x="816" y="894"/>
                  <a:pt x="813" y="891"/>
                  <a:pt x="808" y="891"/>
                </a:cubicBezTo>
                <a:close/>
                <a:moveTo>
                  <a:pt x="830" y="757"/>
                </a:moveTo>
                <a:cubicBezTo>
                  <a:pt x="826" y="757"/>
                  <a:pt x="822" y="759"/>
                  <a:pt x="822" y="763"/>
                </a:cubicBezTo>
                <a:cubicBezTo>
                  <a:pt x="822" y="766"/>
                  <a:pt x="826" y="769"/>
                  <a:pt x="830" y="769"/>
                </a:cubicBezTo>
                <a:cubicBezTo>
                  <a:pt x="834" y="769"/>
                  <a:pt x="838" y="766"/>
                  <a:pt x="838" y="763"/>
                </a:cubicBezTo>
                <a:cubicBezTo>
                  <a:pt x="838" y="759"/>
                  <a:pt x="834" y="757"/>
                  <a:pt x="830" y="757"/>
                </a:cubicBezTo>
                <a:close/>
                <a:moveTo>
                  <a:pt x="830" y="775"/>
                </a:moveTo>
                <a:cubicBezTo>
                  <a:pt x="826" y="775"/>
                  <a:pt x="822" y="778"/>
                  <a:pt x="822" y="782"/>
                </a:cubicBezTo>
                <a:cubicBezTo>
                  <a:pt x="822" y="786"/>
                  <a:pt x="826" y="789"/>
                  <a:pt x="830" y="789"/>
                </a:cubicBezTo>
                <a:cubicBezTo>
                  <a:pt x="834" y="789"/>
                  <a:pt x="838" y="786"/>
                  <a:pt x="838" y="782"/>
                </a:cubicBezTo>
                <a:cubicBezTo>
                  <a:pt x="838" y="778"/>
                  <a:pt x="834" y="775"/>
                  <a:pt x="830" y="775"/>
                </a:cubicBezTo>
                <a:close/>
                <a:moveTo>
                  <a:pt x="852" y="775"/>
                </a:moveTo>
                <a:cubicBezTo>
                  <a:pt x="848" y="775"/>
                  <a:pt x="845" y="778"/>
                  <a:pt x="845" y="782"/>
                </a:cubicBezTo>
                <a:cubicBezTo>
                  <a:pt x="845" y="786"/>
                  <a:pt x="848" y="789"/>
                  <a:pt x="852" y="789"/>
                </a:cubicBezTo>
                <a:cubicBezTo>
                  <a:pt x="857" y="789"/>
                  <a:pt x="860" y="786"/>
                  <a:pt x="860" y="782"/>
                </a:cubicBezTo>
                <a:cubicBezTo>
                  <a:pt x="860" y="778"/>
                  <a:pt x="857" y="775"/>
                  <a:pt x="852" y="775"/>
                </a:cubicBezTo>
                <a:close/>
                <a:moveTo>
                  <a:pt x="830" y="795"/>
                </a:moveTo>
                <a:cubicBezTo>
                  <a:pt x="826" y="795"/>
                  <a:pt x="822" y="798"/>
                  <a:pt x="822" y="801"/>
                </a:cubicBezTo>
                <a:cubicBezTo>
                  <a:pt x="822" y="805"/>
                  <a:pt x="826" y="808"/>
                  <a:pt x="830" y="808"/>
                </a:cubicBezTo>
                <a:cubicBezTo>
                  <a:pt x="834" y="808"/>
                  <a:pt x="838" y="805"/>
                  <a:pt x="838" y="801"/>
                </a:cubicBezTo>
                <a:cubicBezTo>
                  <a:pt x="838" y="798"/>
                  <a:pt x="834" y="795"/>
                  <a:pt x="830" y="795"/>
                </a:cubicBezTo>
                <a:close/>
                <a:moveTo>
                  <a:pt x="852" y="795"/>
                </a:moveTo>
                <a:cubicBezTo>
                  <a:pt x="848" y="795"/>
                  <a:pt x="845" y="798"/>
                  <a:pt x="845" y="801"/>
                </a:cubicBezTo>
                <a:cubicBezTo>
                  <a:pt x="845" y="805"/>
                  <a:pt x="848" y="808"/>
                  <a:pt x="852" y="808"/>
                </a:cubicBezTo>
                <a:cubicBezTo>
                  <a:pt x="857" y="808"/>
                  <a:pt x="860" y="805"/>
                  <a:pt x="860" y="801"/>
                </a:cubicBezTo>
                <a:cubicBezTo>
                  <a:pt x="860" y="798"/>
                  <a:pt x="857" y="795"/>
                  <a:pt x="852" y="795"/>
                </a:cubicBezTo>
                <a:close/>
                <a:moveTo>
                  <a:pt x="830" y="814"/>
                </a:moveTo>
                <a:cubicBezTo>
                  <a:pt x="826" y="814"/>
                  <a:pt x="822" y="817"/>
                  <a:pt x="822" y="821"/>
                </a:cubicBezTo>
                <a:cubicBezTo>
                  <a:pt x="822" y="825"/>
                  <a:pt x="826" y="828"/>
                  <a:pt x="830" y="828"/>
                </a:cubicBezTo>
                <a:cubicBezTo>
                  <a:pt x="834" y="828"/>
                  <a:pt x="838" y="825"/>
                  <a:pt x="838" y="821"/>
                </a:cubicBezTo>
                <a:cubicBezTo>
                  <a:pt x="838" y="817"/>
                  <a:pt x="834" y="814"/>
                  <a:pt x="830" y="814"/>
                </a:cubicBezTo>
                <a:close/>
                <a:moveTo>
                  <a:pt x="852" y="814"/>
                </a:moveTo>
                <a:cubicBezTo>
                  <a:pt x="848" y="814"/>
                  <a:pt x="845" y="817"/>
                  <a:pt x="845" y="821"/>
                </a:cubicBezTo>
                <a:cubicBezTo>
                  <a:pt x="845" y="825"/>
                  <a:pt x="848" y="828"/>
                  <a:pt x="852" y="828"/>
                </a:cubicBezTo>
                <a:cubicBezTo>
                  <a:pt x="857" y="828"/>
                  <a:pt x="860" y="825"/>
                  <a:pt x="860" y="821"/>
                </a:cubicBezTo>
                <a:cubicBezTo>
                  <a:pt x="860" y="817"/>
                  <a:pt x="857" y="814"/>
                  <a:pt x="852" y="814"/>
                </a:cubicBezTo>
                <a:close/>
                <a:moveTo>
                  <a:pt x="830" y="833"/>
                </a:moveTo>
                <a:cubicBezTo>
                  <a:pt x="826" y="833"/>
                  <a:pt x="822" y="837"/>
                  <a:pt x="822" y="840"/>
                </a:cubicBezTo>
                <a:cubicBezTo>
                  <a:pt x="822" y="844"/>
                  <a:pt x="826" y="847"/>
                  <a:pt x="830" y="847"/>
                </a:cubicBezTo>
                <a:cubicBezTo>
                  <a:pt x="834" y="847"/>
                  <a:pt x="838" y="844"/>
                  <a:pt x="838" y="840"/>
                </a:cubicBezTo>
                <a:cubicBezTo>
                  <a:pt x="838" y="837"/>
                  <a:pt x="834" y="833"/>
                  <a:pt x="830" y="833"/>
                </a:cubicBezTo>
                <a:close/>
                <a:moveTo>
                  <a:pt x="852" y="833"/>
                </a:moveTo>
                <a:cubicBezTo>
                  <a:pt x="848" y="833"/>
                  <a:pt x="845" y="837"/>
                  <a:pt x="845" y="840"/>
                </a:cubicBezTo>
                <a:cubicBezTo>
                  <a:pt x="845" y="844"/>
                  <a:pt x="848" y="847"/>
                  <a:pt x="852" y="847"/>
                </a:cubicBezTo>
                <a:cubicBezTo>
                  <a:pt x="857" y="847"/>
                  <a:pt x="860" y="844"/>
                  <a:pt x="860" y="840"/>
                </a:cubicBezTo>
                <a:cubicBezTo>
                  <a:pt x="860" y="837"/>
                  <a:pt x="857" y="833"/>
                  <a:pt x="852" y="833"/>
                </a:cubicBezTo>
                <a:close/>
                <a:moveTo>
                  <a:pt x="830" y="853"/>
                </a:moveTo>
                <a:cubicBezTo>
                  <a:pt x="826" y="853"/>
                  <a:pt x="822" y="856"/>
                  <a:pt x="822" y="860"/>
                </a:cubicBezTo>
                <a:cubicBezTo>
                  <a:pt x="822" y="864"/>
                  <a:pt x="826" y="867"/>
                  <a:pt x="830" y="867"/>
                </a:cubicBezTo>
                <a:cubicBezTo>
                  <a:pt x="834" y="867"/>
                  <a:pt x="838" y="864"/>
                  <a:pt x="838" y="860"/>
                </a:cubicBezTo>
                <a:cubicBezTo>
                  <a:pt x="838" y="856"/>
                  <a:pt x="834" y="853"/>
                  <a:pt x="830" y="853"/>
                </a:cubicBezTo>
                <a:close/>
                <a:moveTo>
                  <a:pt x="852" y="853"/>
                </a:moveTo>
                <a:cubicBezTo>
                  <a:pt x="848" y="853"/>
                  <a:pt x="845" y="856"/>
                  <a:pt x="845" y="860"/>
                </a:cubicBezTo>
                <a:cubicBezTo>
                  <a:pt x="845" y="864"/>
                  <a:pt x="848" y="867"/>
                  <a:pt x="852" y="867"/>
                </a:cubicBezTo>
                <a:cubicBezTo>
                  <a:pt x="857" y="867"/>
                  <a:pt x="860" y="864"/>
                  <a:pt x="860" y="860"/>
                </a:cubicBezTo>
                <a:cubicBezTo>
                  <a:pt x="860" y="856"/>
                  <a:pt x="857" y="853"/>
                  <a:pt x="852" y="853"/>
                </a:cubicBezTo>
                <a:close/>
                <a:moveTo>
                  <a:pt x="830" y="873"/>
                </a:moveTo>
                <a:cubicBezTo>
                  <a:pt x="826" y="873"/>
                  <a:pt x="822" y="876"/>
                  <a:pt x="822" y="879"/>
                </a:cubicBezTo>
                <a:cubicBezTo>
                  <a:pt x="822" y="883"/>
                  <a:pt x="826" y="885"/>
                  <a:pt x="830" y="885"/>
                </a:cubicBezTo>
                <a:cubicBezTo>
                  <a:pt x="834" y="885"/>
                  <a:pt x="838" y="883"/>
                  <a:pt x="838" y="879"/>
                </a:cubicBezTo>
                <a:cubicBezTo>
                  <a:pt x="838" y="876"/>
                  <a:pt x="834" y="873"/>
                  <a:pt x="830" y="873"/>
                </a:cubicBezTo>
                <a:close/>
                <a:moveTo>
                  <a:pt x="852" y="873"/>
                </a:moveTo>
                <a:cubicBezTo>
                  <a:pt x="848" y="873"/>
                  <a:pt x="845" y="876"/>
                  <a:pt x="845" y="879"/>
                </a:cubicBezTo>
                <a:cubicBezTo>
                  <a:pt x="845" y="883"/>
                  <a:pt x="848" y="885"/>
                  <a:pt x="852" y="885"/>
                </a:cubicBezTo>
                <a:cubicBezTo>
                  <a:pt x="857" y="885"/>
                  <a:pt x="860" y="883"/>
                  <a:pt x="860" y="879"/>
                </a:cubicBezTo>
                <a:cubicBezTo>
                  <a:pt x="860" y="876"/>
                  <a:pt x="857" y="873"/>
                  <a:pt x="852" y="873"/>
                </a:cubicBezTo>
                <a:close/>
                <a:moveTo>
                  <a:pt x="830" y="891"/>
                </a:moveTo>
                <a:cubicBezTo>
                  <a:pt x="826" y="891"/>
                  <a:pt x="822" y="894"/>
                  <a:pt x="822" y="898"/>
                </a:cubicBezTo>
                <a:cubicBezTo>
                  <a:pt x="822" y="902"/>
                  <a:pt x="826" y="905"/>
                  <a:pt x="830" y="905"/>
                </a:cubicBezTo>
                <a:cubicBezTo>
                  <a:pt x="834" y="905"/>
                  <a:pt x="838" y="902"/>
                  <a:pt x="838" y="898"/>
                </a:cubicBezTo>
                <a:cubicBezTo>
                  <a:pt x="838" y="894"/>
                  <a:pt x="834" y="891"/>
                  <a:pt x="830" y="891"/>
                </a:cubicBezTo>
                <a:close/>
                <a:moveTo>
                  <a:pt x="852" y="891"/>
                </a:moveTo>
                <a:cubicBezTo>
                  <a:pt x="848" y="891"/>
                  <a:pt x="845" y="894"/>
                  <a:pt x="845" y="898"/>
                </a:cubicBezTo>
                <a:cubicBezTo>
                  <a:pt x="845" y="902"/>
                  <a:pt x="848" y="905"/>
                  <a:pt x="852" y="905"/>
                </a:cubicBezTo>
                <a:cubicBezTo>
                  <a:pt x="857" y="905"/>
                  <a:pt x="860" y="902"/>
                  <a:pt x="860" y="898"/>
                </a:cubicBezTo>
                <a:cubicBezTo>
                  <a:pt x="860" y="894"/>
                  <a:pt x="857" y="891"/>
                  <a:pt x="852" y="891"/>
                </a:cubicBezTo>
                <a:close/>
                <a:moveTo>
                  <a:pt x="1031" y="601"/>
                </a:moveTo>
                <a:cubicBezTo>
                  <a:pt x="1026" y="601"/>
                  <a:pt x="1023" y="604"/>
                  <a:pt x="1023" y="608"/>
                </a:cubicBezTo>
                <a:cubicBezTo>
                  <a:pt x="1023" y="612"/>
                  <a:pt x="1026" y="615"/>
                  <a:pt x="1031" y="615"/>
                </a:cubicBezTo>
                <a:cubicBezTo>
                  <a:pt x="1035" y="615"/>
                  <a:pt x="1038" y="612"/>
                  <a:pt x="1038" y="608"/>
                </a:cubicBezTo>
                <a:cubicBezTo>
                  <a:pt x="1038" y="604"/>
                  <a:pt x="1035" y="601"/>
                  <a:pt x="1031" y="601"/>
                </a:cubicBezTo>
                <a:close/>
                <a:moveTo>
                  <a:pt x="1031" y="620"/>
                </a:moveTo>
                <a:cubicBezTo>
                  <a:pt x="1026" y="620"/>
                  <a:pt x="1023" y="623"/>
                  <a:pt x="1023" y="627"/>
                </a:cubicBezTo>
                <a:cubicBezTo>
                  <a:pt x="1023" y="631"/>
                  <a:pt x="1026" y="634"/>
                  <a:pt x="1031" y="634"/>
                </a:cubicBezTo>
                <a:cubicBezTo>
                  <a:pt x="1035" y="634"/>
                  <a:pt x="1038" y="631"/>
                  <a:pt x="1038" y="627"/>
                </a:cubicBezTo>
                <a:cubicBezTo>
                  <a:pt x="1038" y="623"/>
                  <a:pt x="1035" y="620"/>
                  <a:pt x="1031" y="620"/>
                </a:cubicBezTo>
                <a:close/>
                <a:moveTo>
                  <a:pt x="1031" y="640"/>
                </a:moveTo>
                <a:cubicBezTo>
                  <a:pt x="1026" y="640"/>
                  <a:pt x="1023" y="643"/>
                  <a:pt x="1023" y="647"/>
                </a:cubicBezTo>
                <a:cubicBezTo>
                  <a:pt x="1023" y="650"/>
                  <a:pt x="1026" y="653"/>
                  <a:pt x="1031" y="653"/>
                </a:cubicBezTo>
                <a:cubicBezTo>
                  <a:pt x="1035" y="653"/>
                  <a:pt x="1038" y="650"/>
                  <a:pt x="1038" y="647"/>
                </a:cubicBezTo>
                <a:cubicBezTo>
                  <a:pt x="1038" y="643"/>
                  <a:pt x="1035" y="640"/>
                  <a:pt x="1031" y="640"/>
                </a:cubicBezTo>
                <a:close/>
                <a:moveTo>
                  <a:pt x="1031" y="659"/>
                </a:moveTo>
                <a:cubicBezTo>
                  <a:pt x="1026" y="659"/>
                  <a:pt x="1023" y="662"/>
                  <a:pt x="1023" y="666"/>
                </a:cubicBezTo>
                <a:cubicBezTo>
                  <a:pt x="1023" y="670"/>
                  <a:pt x="1026" y="673"/>
                  <a:pt x="1031" y="673"/>
                </a:cubicBezTo>
                <a:cubicBezTo>
                  <a:pt x="1035" y="673"/>
                  <a:pt x="1038" y="670"/>
                  <a:pt x="1038" y="666"/>
                </a:cubicBezTo>
                <a:cubicBezTo>
                  <a:pt x="1038" y="662"/>
                  <a:pt x="1035" y="659"/>
                  <a:pt x="1031" y="659"/>
                </a:cubicBezTo>
                <a:close/>
                <a:moveTo>
                  <a:pt x="876" y="775"/>
                </a:moveTo>
                <a:cubicBezTo>
                  <a:pt x="872" y="775"/>
                  <a:pt x="868" y="778"/>
                  <a:pt x="868" y="782"/>
                </a:cubicBezTo>
                <a:cubicBezTo>
                  <a:pt x="868" y="786"/>
                  <a:pt x="872" y="789"/>
                  <a:pt x="876" y="789"/>
                </a:cubicBezTo>
                <a:cubicBezTo>
                  <a:pt x="880" y="789"/>
                  <a:pt x="884" y="786"/>
                  <a:pt x="884" y="782"/>
                </a:cubicBezTo>
                <a:cubicBezTo>
                  <a:pt x="884" y="778"/>
                  <a:pt x="880" y="775"/>
                  <a:pt x="876" y="775"/>
                </a:cubicBezTo>
                <a:close/>
                <a:moveTo>
                  <a:pt x="876" y="795"/>
                </a:moveTo>
                <a:cubicBezTo>
                  <a:pt x="872" y="795"/>
                  <a:pt x="868" y="798"/>
                  <a:pt x="868" y="801"/>
                </a:cubicBezTo>
                <a:cubicBezTo>
                  <a:pt x="868" y="805"/>
                  <a:pt x="872" y="808"/>
                  <a:pt x="876" y="808"/>
                </a:cubicBezTo>
                <a:cubicBezTo>
                  <a:pt x="880" y="808"/>
                  <a:pt x="884" y="805"/>
                  <a:pt x="884" y="801"/>
                </a:cubicBezTo>
                <a:cubicBezTo>
                  <a:pt x="884" y="798"/>
                  <a:pt x="880" y="795"/>
                  <a:pt x="876" y="795"/>
                </a:cubicBezTo>
                <a:close/>
                <a:moveTo>
                  <a:pt x="898" y="795"/>
                </a:moveTo>
                <a:cubicBezTo>
                  <a:pt x="894" y="795"/>
                  <a:pt x="890" y="798"/>
                  <a:pt x="890" y="801"/>
                </a:cubicBezTo>
                <a:cubicBezTo>
                  <a:pt x="890" y="805"/>
                  <a:pt x="894" y="808"/>
                  <a:pt x="898" y="808"/>
                </a:cubicBezTo>
                <a:cubicBezTo>
                  <a:pt x="902" y="808"/>
                  <a:pt x="905" y="805"/>
                  <a:pt x="905" y="801"/>
                </a:cubicBezTo>
                <a:cubicBezTo>
                  <a:pt x="905" y="798"/>
                  <a:pt x="902" y="795"/>
                  <a:pt x="898" y="795"/>
                </a:cubicBezTo>
                <a:close/>
                <a:moveTo>
                  <a:pt x="876" y="814"/>
                </a:moveTo>
                <a:cubicBezTo>
                  <a:pt x="872" y="814"/>
                  <a:pt x="868" y="817"/>
                  <a:pt x="868" y="821"/>
                </a:cubicBezTo>
                <a:cubicBezTo>
                  <a:pt x="868" y="825"/>
                  <a:pt x="872" y="828"/>
                  <a:pt x="876" y="828"/>
                </a:cubicBezTo>
                <a:cubicBezTo>
                  <a:pt x="880" y="828"/>
                  <a:pt x="884" y="825"/>
                  <a:pt x="884" y="821"/>
                </a:cubicBezTo>
                <a:cubicBezTo>
                  <a:pt x="884" y="817"/>
                  <a:pt x="880" y="814"/>
                  <a:pt x="876" y="814"/>
                </a:cubicBezTo>
                <a:close/>
                <a:moveTo>
                  <a:pt x="898" y="814"/>
                </a:moveTo>
                <a:cubicBezTo>
                  <a:pt x="894" y="814"/>
                  <a:pt x="890" y="817"/>
                  <a:pt x="890" y="821"/>
                </a:cubicBezTo>
                <a:cubicBezTo>
                  <a:pt x="890" y="825"/>
                  <a:pt x="894" y="828"/>
                  <a:pt x="898" y="828"/>
                </a:cubicBezTo>
                <a:cubicBezTo>
                  <a:pt x="902" y="828"/>
                  <a:pt x="905" y="825"/>
                  <a:pt x="905" y="821"/>
                </a:cubicBezTo>
                <a:cubicBezTo>
                  <a:pt x="905" y="817"/>
                  <a:pt x="902" y="814"/>
                  <a:pt x="898" y="814"/>
                </a:cubicBezTo>
                <a:close/>
                <a:moveTo>
                  <a:pt x="876" y="833"/>
                </a:moveTo>
                <a:cubicBezTo>
                  <a:pt x="872" y="833"/>
                  <a:pt x="868" y="837"/>
                  <a:pt x="868" y="840"/>
                </a:cubicBezTo>
                <a:cubicBezTo>
                  <a:pt x="868" y="844"/>
                  <a:pt x="872" y="847"/>
                  <a:pt x="876" y="847"/>
                </a:cubicBezTo>
                <a:cubicBezTo>
                  <a:pt x="880" y="847"/>
                  <a:pt x="884" y="844"/>
                  <a:pt x="884" y="840"/>
                </a:cubicBezTo>
                <a:cubicBezTo>
                  <a:pt x="884" y="837"/>
                  <a:pt x="880" y="833"/>
                  <a:pt x="876" y="833"/>
                </a:cubicBezTo>
                <a:close/>
                <a:moveTo>
                  <a:pt x="876" y="853"/>
                </a:moveTo>
                <a:cubicBezTo>
                  <a:pt x="872" y="853"/>
                  <a:pt x="868" y="856"/>
                  <a:pt x="868" y="860"/>
                </a:cubicBezTo>
                <a:cubicBezTo>
                  <a:pt x="868" y="864"/>
                  <a:pt x="872" y="867"/>
                  <a:pt x="876" y="867"/>
                </a:cubicBezTo>
                <a:cubicBezTo>
                  <a:pt x="880" y="867"/>
                  <a:pt x="884" y="864"/>
                  <a:pt x="884" y="860"/>
                </a:cubicBezTo>
                <a:cubicBezTo>
                  <a:pt x="884" y="856"/>
                  <a:pt x="880" y="853"/>
                  <a:pt x="876" y="853"/>
                </a:cubicBezTo>
                <a:close/>
                <a:moveTo>
                  <a:pt x="1054" y="601"/>
                </a:moveTo>
                <a:cubicBezTo>
                  <a:pt x="1050" y="601"/>
                  <a:pt x="1046" y="604"/>
                  <a:pt x="1046" y="608"/>
                </a:cubicBezTo>
                <a:cubicBezTo>
                  <a:pt x="1046" y="612"/>
                  <a:pt x="1050" y="615"/>
                  <a:pt x="1054" y="615"/>
                </a:cubicBezTo>
                <a:cubicBezTo>
                  <a:pt x="1058" y="615"/>
                  <a:pt x="1061" y="612"/>
                  <a:pt x="1061" y="608"/>
                </a:cubicBezTo>
                <a:cubicBezTo>
                  <a:pt x="1061" y="604"/>
                  <a:pt x="1058" y="601"/>
                  <a:pt x="1054" y="601"/>
                </a:cubicBezTo>
                <a:close/>
                <a:moveTo>
                  <a:pt x="1075" y="601"/>
                </a:moveTo>
                <a:cubicBezTo>
                  <a:pt x="1071" y="601"/>
                  <a:pt x="1068" y="604"/>
                  <a:pt x="1068" y="608"/>
                </a:cubicBezTo>
                <a:cubicBezTo>
                  <a:pt x="1068" y="612"/>
                  <a:pt x="1071" y="615"/>
                  <a:pt x="1075" y="615"/>
                </a:cubicBezTo>
                <a:cubicBezTo>
                  <a:pt x="1080" y="615"/>
                  <a:pt x="1083" y="612"/>
                  <a:pt x="1083" y="608"/>
                </a:cubicBezTo>
                <a:cubicBezTo>
                  <a:pt x="1083" y="604"/>
                  <a:pt x="1080" y="601"/>
                  <a:pt x="1075" y="601"/>
                </a:cubicBezTo>
                <a:close/>
                <a:moveTo>
                  <a:pt x="1054" y="620"/>
                </a:moveTo>
                <a:cubicBezTo>
                  <a:pt x="1050" y="620"/>
                  <a:pt x="1046" y="623"/>
                  <a:pt x="1046" y="627"/>
                </a:cubicBezTo>
                <a:cubicBezTo>
                  <a:pt x="1046" y="631"/>
                  <a:pt x="1050" y="634"/>
                  <a:pt x="1054" y="634"/>
                </a:cubicBezTo>
                <a:cubicBezTo>
                  <a:pt x="1058" y="634"/>
                  <a:pt x="1061" y="631"/>
                  <a:pt x="1061" y="627"/>
                </a:cubicBezTo>
                <a:cubicBezTo>
                  <a:pt x="1061" y="623"/>
                  <a:pt x="1058" y="620"/>
                  <a:pt x="1054" y="620"/>
                </a:cubicBezTo>
                <a:close/>
                <a:moveTo>
                  <a:pt x="1075" y="620"/>
                </a:moveTo>
                <a:cubicBezTo>
                  <a:pt x="1071" y="620"/>
                  <a:pt x="1068" y="623"/>
                  <a:pt x="1068" y="627"/>
                </a:cubicBezTo>
                <a:cubicBezTo>
                  <a:pt x="1068" y="631"/>
                  <a:pt x="1071" y="634"/>
                  <a:pt x="1075" y="634"/>
                </a:cubicBezTo>
                <a:cubicBezTo>
                  <a:pt x="1080" y="634"/>
                  <a:pt x="1083" y="631"/>
                  <a:pt x="1083" y="627"/>
                </a:cubicBezTo>
                <a:cubicBezTo>
                  <a:pt x="1083" y="623"/>
                  <a:pt x="1080" y="620"/>
                  <a:pt x="1075" y="620"/>
                </a:cubicBezTo>
                <a:close/>
                <a:moveTo>
                  <a:pt x="1054" y="640"/>
                </a:moveTo>
                <a:cubicBezTo>
                  <a:pt x="1050" y="640"/>
                  <a:pt x="1046" y="643"/>
                  <a:pt x="1046" y="647"/>
                </a:cubicBezTo>
                <a:cubicBezTo>
                  <a:pt x="1046" y="650"/>
                  <a:pt x="1050" y="653"/>
                  <a:pt x="1054" y="653"/>
                </a:cubicBezTo>
                <a:cubicBezTo>
                  <a:pt x="1058" y="653"/>
                  <a:pt x="1061" y="650"/>
                  <a:pt x="1061" y="647"/>
                </a:cubicBezTo>
                <a:cubicBezTo>
                  <a:pt x="1061" y="643"/>
                  <a:pt x="1058" y="640"/>
                  <a:pt x="1054" y="640"/>
                </a:cubicBezTo>
                <a:close/>
                <a:moveTo>
                  <a:pt x="1075" y="640"/>
                </a:moveTo>
                <a:cubicBezTo>
                  <a:pt x="1071" y="640"/>
                  <a:pt x="1068" y="643"/>
                  <a:pt x="1068" y="647"/>
                </a:cubicBezTo>
                <a:cubicBezTo>
                  <a:pt x="1068" y="650"/>
                  <a:pt x="1071" y="653"/>
                  <a:pt x="1075" y="653"/>
                </a:cubicBezTo>
                <a:cubicBezTo>
                  <a:pt x="1080" y="653"/>
                  <a:pt x="1083" y="650"/>
                  <a:pt x="1083" y="647"/>
                </a:cubicBezTo>
                <a:cubicBezTo>
                  <a:pt x="1083" y="643"/>
                  <a:pt x="1080" y="640"/>
                  <a:pt x="1075" y="640"/>
                </a:cubicBezTo>
                <a:close/>
                <a:moveTo>
                  <a:pt x="1054" y="659"/>
                </a:moveTo>
                <a:cubicBezTo>
                  <a:pt x="1050" y="659"/>
                  <a:pt x="1046" y="662"/>
                  <a:pt x="1046" y="666"/>
                </a:cubicBezTo>
                <a:cubicBezTo>
                  <a:pt x="1046" y="670"/>
                  <a:pt x="1050" y="673"/>
                  <a:pt x="1054" y="673"/>
                </a:cubicBezTo>
                <a:cubicBezTo>
                  <a:pt x="1058" y="673"/>
                  <a:pt x="1061" y="670"/>
                  <a:pt x="1061" y="666"/>
                </a:cubicBezTo>
                <a:cubicBezTo>
                  <a:pt x="1061" y="662"/>
                  <a:pt x="1058" y="659"/>
                  <a:pt x="1054" y="659"/>
                </a:cubicBezTo>
                <a:close/>
                <a:moveTo>
                  <a:pt x="1075" y="659"/>
                </a:moveTo>
                <a:cubicBezTo>
                  <a:pt x="1071" y="659"/>
                  <a:pt x="1068" y="662"/>
                  <a:pt x="1068" y="666"/>
                </a:cubicBezTo>
                <a:cubicBezTo>
                  <a:pt x="1068" y="670"/>
                  <a:pt x="1071" y="673"/>
                  <a:pt x="1075" y="673"/>
                </a:cubicBezTo>
                <a:cubicBezTo>
                  <a:pt x="1080" y="673"/>
                  <a:pt x="1083" y="670"/>
                  <a:pt x="1083" y="666"/>
                </a:cubicBezTo>
                <a:cubicBezTo>
                  <a:pt x="1083" y="662"/>
                  <a:pt x="1080" y="659"/>
                  <a:pt x="1075" y="659"/>
                </a:cubicBezTo>
                <a:close/>
                <a:moveTo>
                  <a:pt x="1054" y="679"/>
                </a:moveTo>
                <a:cubicBezTo>
                  <a:pt x="1050" y="679"/>
                  <a:pt x="1046" y="682"/>
                  <a:pt x="1046" y="686"/>
                </a:cubicBezTo>
                <a:cubicBezTo>
                  <a:pt x="1046" y="689"/>
                  <a:pt x="1050" y="692"/>
                  <a:pt x="1054" y="692"/>
                </a:cubicBezTo>
                <a:cubicBezTo>
                  <a:pt x="1058" y="692"/>
                  <a:pt x="1061" y="689"/>
                  <a:pt x="1061" y="686"/>
                </a:cubicBezTo>
                <a:cubicBezTo>
                  <a:pt x="1061" y="682"/>
                  <a:pt x="1058" y="679"/>
                  <a:pt x="1054" y="679"/>
                </a:cubicBezTo>
                <a:close/>
                <a:moveTo>
                  <a:pt x="1075" y="679"/>
                </a:moveTo>
                <a:cubicBezTo>
                  <a:pt x="1071" y="679"/>
                  <a:pt x="1068" y="682"/>
                  <a:pt x="1068" y="686"/>
                </a:cubicBezTo>
                <a:cubicBezTo>
                  <a:pt x="1068" y="689"/>
                  <a:pt x="1071" y="692"/>
                  <a:pt x="1075" y="692"/>
                </a:cubicBezTo>
                <a:cubicBezTo>
                  <a:pt x="1080" y="692"/>
                  <a:pt x="1083" y="689"/>
                  <a:pt x="1083" y="686"/>
                </a:cubicBezTo>
                <a:cubicBezTo>
                  <a:pt x="1083" y="682"/>
                  <a:pt x="1080" y="679"/>
                  <a:pt x="1075" y="679"/>
                </a:cubicBezTo>
                <a:close/>
                <a:moveTo>
                  <a:pt x="1075" y="698"/>
                </a:moveTo>
                <a:cubicBezTo>
                  <a:pt x="1071" y="698"/>
                  <a:pt x="1068" y="701"/>
                  <a:pt x="1068" y="705"/>
                </a:cubicBezTo>
                <a:cubicBezTo>
                  <a:pt x="1068" y="708"/>
                  <a:pt x="1071" y="711"/>
                  <a:pt x="1075" y="711"/>
                </a:cubicBezTo>
                <a:cubicBezTo>
                  <a:pt x="1080" y="711"/>
                  <a:pt x="1083" y="708"/>
                  <a:pt x="1083" y="705"/>
                </a:cubicBezTo>
                <a:cubicBezTo>
                  <a:pt x="1083" y="701"/>
                  <a:pt x="1080" y="698"/>
                  <a:pt x="1075" y="698"/>
                </a:cubicBezTo>
                <a:close/>
                <a:moveTo>
                  <a:pt x="1098" y="601"/>
                </a:moveTo>
                <a:cubicBezTo>
                  <a:pt x="1094" y="601"/>
                  <a:pt x="1090" y="604"/>
                  <a:pt x="1090" y="608"/>
                </a:cubicBezTo>
                <a:cubicBezTo>
                  <a:pt x="1090" y="612"/>
                  <a:pt x="1094" y="615"/>
                  <a:pt x="1098" y="615"/>
                </a:cubicBezTo>
                <a:cubicBezTo>
                  <a:pt x="1102" y="615"/>
                  <a:pt x="1105" y="612"/>
                  <a:pt x="1105" y="608"/>
                </a:cubicBezTo>
                <a:cubicBezTo>
                  <a:pt x="1105" y="604"/>
                  <a:pt x="1102" y="601"/>
                  <a:pt x="1098" y="601"/>
                </a:cubicBezTo>
                <a:close/>
                <a:moveTo>
                  <a:pt x="1120" y="601"/>
                </a:moveTo>
                <a:cubicBezTo>
                  <a:pt x="1116" y="601"/>
                  <a:pt x="1113" y="604"/>
                  <a:pt x="1113" y="608"/>
                </a:cubicBezTo>
                <a:cubicBezTo>
                  <a:pt x="1113" y="612"/>
                  <a:pt x="1116" y="615"/>
                  <a:pt x="1120" y="615"/>
                </a:cubicBezTo>
                <a:cubicBezTo>
                  <a:pt x="1125" y="615"/>
                  <a:pt x="1128" y="612"/>
                  <a:pt x="1128" y="608"/>
                </a:cubicBezTo>
                <a:cubicBezTo>
                  <a:pt x="1128" y="604"/>
                  <a:pt x="1125" y="601"/>
                  <a:pt x="1120" y="601"/>
                </a:cubicBezTo>
                <a:close/>
                <a:moveTo>
                  <a:pt x="1098" y="620"/>
                </a:moveTo>
                <a:cubicBezTo>
                  <a:pt x="1094" y="620"/>
                  <a:pt x="1090" y="623"/>
                  <a:pt x="1090" y="627"/>
                </a:cubicBezTo>
                <a:cubicBezTo>
                  <a:pt x="1090" y="631"/>
                  <a:pt x="1094" y="634"/>
                  <a:pt x="1098" y="634"/>
                </a:cubicBezTo>
                <a:cubicBezTo>
                  <a:pt x="1102" y="634"/>
                  <a:pt x="1105" y="631"/>
                  <a:pt x="1105" y="627"/>
                </a:cubicBezTo>
                <a:cubicBezTo>
                  <a:pt x="1105" y="623"/>
                  <a:pt x="1102" y="620"/>
                  <a:pt x="1098" y="620"/>
                </a:cubicBezTo>
                <a:close/>
                <a:moveTo>
                  <a:pt x="1120" y="620"/>
                </a:moveTo>
                <a:cubicBezTo>
                  <a:pt x="1116" y="620"/>
                  <a:pt x="1113" y="623"/>
                  <a:pt x="1113" y="627"/>
                </a:cubicBezTo>
                <a:cubicBezTo>
                  <a:pt x="1113" y="631"/>
                  <a:pt x="1116" y="634"/>
                  <a:pt x="1120" y="634"/>
                </a:cubicBezTo>
                <a:cubicBezTo>
                  <a:pt x="1125" y="634"/>
                  <a:pt x="1128" y="631"/>
                  <a:pt x="1128" y="627"/>
                </a:cubicBezTo>
                <a:cubicBezTo>
                  <a:pt x="1128" y="623"/>
                  <a:pt x="1125" y="620"/>
                  <a:pt x="1120" y="620"/>
                </a:cubicBezTo>
                <a:close/>
                <a:moveTo>
                  <a:pt x="1098" y="640"/>
                </a:moveTo>
                <a:cubicBezTo>
                  <a:pt x="1094" y="640"/>
                  <a:pt x="1090" y="643"/>
                  <a:pt x="1090" y="647"/>
                </a:cubicBezTo>
                <a:cubicBezTo>
                  <a:pt x="1090" y="650"/>
                  <a:pt x="1094" y="653"/>
                  <a:pt x="1098" y="653"/>
                </a:cubicBezTo>
                <a:cubicBezTo>
                  <a:pt x="1102" y="653"/>
                  <a:pt x="1105" y="650"/>
                  <a:pt x="1105" y="647"/>
                </a:cubicBezTo>
                <a:cubicBezTo>
                  <a:pt x="1105" y="643"/>
                  <a:pt x="1102" y="640"/>
                  <a:pt x="1098" y="640"/>
                </a:cubicBezTo>
                <a:close/>
                <a:moveTo>
                  <a:pt x="1120" y="640"/>
                </a:moveTo>
                <a:cubicBezTo>
                  <a:pt x="1116" y="640"/>
                  <a:pt x="1113" y="643"/>
                  <a:pt x="1113" y="647"/>
                </a:cubicBezTo>
                <a:cubicBezTo>
                  <a:pt x="1113" y="650"/>
                  <a:pt x="1116" y="653"/>
                  <a:pt x="1120" y="653"/>
                </a:cubicBezTo>
                <a:cubicBezTo>
                  <a:pt x="1125" y="653"/>
                  <a:pt x="1128" y="650"/>
                  <a:pt x="1128" y="647"/>
                </a:cubicBezTo>
                <a:cubicBezTo>
                  <a:pt x="1128" y="643"/>
                  <a:pt x="1125" y="640"/>
                  <a:pt x="1120" y="640"/>
                </a:cubicBezTo>
                <a:close/>
                <a:moveTo>
                  <a:pt x="1098" y="659"/>
                </a:moveTo>
                <a:cubicBezTo>
                  <a:pt x="1094" y="659"/>
                  <a:pt x="1090" y="662"/>
                  <a:pt x="1090" y="666"/>
                </a:cubicBezTo>
                <a:cubicBezTo>
                  <a:pt x="1090" y="670"/>
                  <a:pt x="1094" y="673"/>
                  <a:pt x="1098" y="673"/>
                </a:cubicBezTo>
                <a:cubicBezTo>
                  <a:pt x="1102" y="673"/>
                  <a:pt x="1105" y="670"/>
                  <a:pt x="1105" y="666"/>
                </a:cubicBezTo>
                <a:cubicBezTo>
                  <a:pt x="1105" y="662"/>
                  <a:pt x="1102" y="659"/>
                  <a:pt x="1098" y="659"/>
                </a:cubicBezTo>
                <a:close/>
                <a:moveTo>
                  <a:pt x="1120" y="659"/>
                </a:moveTo>
                <a:cubicBezTo>
                  <a:pt x="1116" y="659"/>
                  <a:pt x="1113" y="662"/>
                  <a:pt x="1113" y="666"/>
                </a:cubicBezTo>
                <a:cubicBezTo>
                  <a:pt x="1113" y="670"/>
                  <a:pt x="1116" y="673"/>
                  <a:pt x="1120" y="673"/>
                </a:cubicBezTo>
                <a:cubicBezTo>
                  <a:pt x="1125" y="673"/>
                  <a:pt x="1128" y="670"/>
                  <a:pt x="1128" y="666"/>
                </a:cubicBezTo>
                <a:cubicBezTo>
                  <a:pt x="1128" y="662"/>
                  <a:pt x="1125" y="659"/>
                  <a:pt x="1120" y="659"/>
                </a:cubicBezTo>
                <a:close/>
                <a:moveTo>
                  <a:pt x="1098" y="679"/>
                </a:moveTo>
                <a:cubicBezTo>
                  <a:pt x="1094" y="679"/>
                  <a:pt x="1090" y="682"/>
                  <a:pt x="1090" y="686"/>
                </a:cubicBezTo>
                <a:cubicBezTo>
                  <a:pt x="1090" y="689"/>
                  <a:pt x="1094" y="692"/>
                  <a:pt x="1098" y="692"/>
                </a:cubicBezTo>
                <a:cubicBezTo>
                  <a:pt x="1102" y="692"/>
                  <a:pt x="1105" y="689"/>
                  <a:pt x="1105" y="686"/>
                </a:cubicBezTo>
                <a:cubicBezTo>
                  <a:pt x="1105" y="682"/>
                  <a:pt x="1102" y="679"/>
                  <a:pt x="1098" y="679"/>
                </a:cubicBezTo>
                <a:close/>
                <a:moveTo>
                  <a:pt x="1120" y="679"/>
                </a:moveTo>
                <a:cubicBezTo>
                  <a:pt x="1116" y="679"/>
                  <a:pt x="1113" y="682"/>
                  <a:pt x="1113" y="686"/>
                </a:cubicBezTo>
                <a:cubicBezTo>
                  <a:pt x="1113" y="689"/>
                  <a:pt x="1116" y="692"/>
                  <a:pt x="1120" y="692"/>
                </a:cubicBezTo>
                <a:cubicBezTo>
                  <a:pt x="1125" y="692"/>
                  <a:pt x="1128" y="689"/>
                  <a:pt x="1128" y="686"/>
                </a:cubicBezTo>
                <a:cubicBezTo>
                  <a:pt x="1128" y="682"/>
                  <a:pt x="1125" y="679"/>
                  <a:pt x="1120" y="679"/>
                </a:cubicBezTo>
                <a:close/>
                <a:moveTo>
                  <a:pt x="1098" y="698"/>
                </a:moveTo>
                <a:cubicBezTo>
                  <a:pt x="1094" y="698"/>
                  <a:pt x="1090" y="701"/>
                  <a:pt x="1090" y="705"/>
                </a:cubicBezTo>
                <a:cubicBezTo>
                  <a:pt x="1090" y="708"/>
                  <a:pt x="1094" y="711"/>
                  <a:pt x="1098" y="711"/>
                </a:cubicBezTo>
                <a:cubicBezTo>
                  <a:pt x="1102" y="711"/>
                  <a:pt x="1105" y="708"/>
                  <a:pt x="1105" y="705"/>
                </a:cubicBezTo>
                <a:cubicBezTo>
                  <a:pt x="1105" y="701"/>
                  <a:pt x="1102" y="698"/>
                  <a:pt x="1098" y="698"/>
                </a:cubicBezTo>
                <a:close/>
                <a:moveTo>
                  <a:pt x="1120" y="698"/>
                </a:moveTo>
                <a:cubicBezTo>
                  <a:pt x="1116" y="698"/>
                  <a:pt x="1113" y="701"/>
                  <a:pt x="1113" y="705"/>
                </a:cubicBezTo>
                <a:cubicBezTo>
                  <a:pt x="1113" y="708"/>
                  <a:pt x="1116" y="711"/>
                  <a:pt x="1120" y="711"/>
                </a:cubicBezTo>
                <a:cubicBezTo>
                  <a:pt x="1125" y="711"/>
                  <a:pt x="1128" y="708"/>
                  <a:pt x="1128" y="705"/>
                </a:cubicBezTo>
                <a:cubicBezTo>
                  <a:pt x="1128" y="701"/>
                  <a:pt x="1125" y="698"/>
                  <a:pt x="1120" y="698"/>
                </a:cubicBezTo>
                <a:close/>
                <a:moveTo>
                  <a:pt x="1143" y="601"/>
                </a:moveTo>
                <a:cubicBezTo>
                  <a:pt x="1138" y="601"/>
                  <a:pt x="1135" y="604"/>
                  <a:pt x="1135" y="608"/>
                </a:cubicBezTo>
                <a:cubicBezTo>
                  <a:pt x="1135" y="612"/>
                  <a:pt x="1138" y="615"/>
                  <a:pt x="1143" y="615"/>
                </a:cubicBezTo>
                <a:cubicBezTo>
                  <a:pt x="1147" y="615"/>
                  <a:pt x="1150" y="612"/>
                  <a:pt x="1150" y="608"/>
                </a:cubicBezTo>
                <a:cubicBezTo>
                  <a:pt x="1150" y="604"/>
                  <a:pt x="1147" y="601"/>
                  <a:pt x="1143" y="601"/>
                </a:cubicBezTo>
                <a:close/>
                <a:moveTo>
                  <a:pt x="1164" y="601"/>
                </a:moveTo>
                <a:cubicBezTo>
                  <a:pt x="1160" y="601"/>
                  <a:pt x="1157" y="604"/>
                  <a:pt x="1157" y="608"/>
                </a:cubicBezTo>
                <a:cubicBezTo>
                  <a:pt x="1157" y="612"/>
                  <a:pt x="1160" y="615"/>
                  <a:pt x="1164" y="615"/>
                </a:cubicBezTo>
                <a:cubicBezTo>
                  <a:pt x="1169" y="615"/>
                  <a:pt x="1172" y="612"/>
                  <a:pt x="1172" y="608"/>
                </a:cubicBezTo>
                <a:cubicBezTo>
                  <a:pt x="1172" y="604"/>
                  <a:pt x="1169" y="601"/>
                  <a:pt x="1164" y="601"/>
                </a:cubicBezTo>
                <a:close/>
                <a:moveTo>
                  <a:pt x="1143" y="620"/>
                </a:moveTo>
                <a:cubicBezTo>
                  <a:pt x="1138" y="620"/>
                  <a:pt x="1135" y="623"/>
                  <a:pt x="1135" y="627"/>
                </a:cubicBezTo>
                <a:cubicBezTo>
                  <a:pt x="1135" y="631"/>
                  <a:pt x="1138" y="634"/>
                  <a:pt x="1143" y="634"/>
                </a:cubicBezTo>
                <a:cubicBezTo>
                  <a:pt x="1147" y="634"/>
                  <a:pt x="1150" y="631"/>
                  <a:pt x="1150" y="627"/>
                </a:cubicBezTo>
                <a:cubicBezTo>
                  <a:pt x="1150" y="623"/>
                  <a:pt x="1147" y="620"/>
                  <a:pt x="1143" y="620"/>
                </a:cubicBezTo>
                <a:close/>
                <a:moveTo>
                  <a:pt x="1164" y="620"/>
                </a:moveTo>
                <a:cubicBezTo>
                  <a:pt x="1160" y="620"/>
                  <a:pt x="1157" y="623"/>
                  <a:pt x="1157" y="627"/>
                </a:cubicBezTo>
                <a:cubicBezTo>
                  <a:pt x="1157" y="631"/>
                  <a:pt x="1160" y="634"/>
                  <a:pt x="1164" y="634"/>
                </a:cubicBezTo>
                <a:cubicBezTo>
                  <a:pt x="1169" y="634"/>
                  <a:pt x="1172" y="631"/>
                  <a:pt x="1172" y="627"/>
                </a:cubicBezTo>
                <a:cubicBezTo>
                  <a:pt x="1172" y="623"/>
                  <a:pt x="1169" y="620"/>
                  <a:pt x="1164" y="620"/>
                </a:cubicBezTo>
                <a:close/>
                <a:moveTo>
                  <a:pt x="1143" y="640"/>
                </a:moveTo>
                <a:cubicBezTo>
                  <a:pt x="1138" y="640"/>
                  <a:pt x="1135" y="643"/>
                  <a:pt x="1135" y="647"/>
                </a:cubicBezTo>
                <a:cubicBezTo>
                  <a:pt x="1135" y="650"/>
                  <a:pt x="1138" y="653"/>
                  <a:pt x="1143" y="653"/>
                </a:cubicBezTo>
                <a:cubicBezTo>
                  <a:pt x="1147" y="653"/>
                  <a:pt x="1150" y="650"/>
                  <a:pt x="1150" y="647"/>
                </a:cubicBezTo>
                <a:cubicBezTo>
                  <a:pt x="1150" y="643"/>
                  <a:pt x="1147" y="640"/>
                  <a:pt x="1143" y="640"/>
                </a:cubicBezTo>
                <a:close/>
                <a:moveTo>
                  <a:pt x="1164" y="640"/>
                </a:moveTo>
                <a:cubicBezTo>
                  <a:pt x="1160" y="640"/>
                  <a:pt x="1157" y="643"/>
                  <a:pt x="1157" y="647"/>
                </a:cubicBezTo>
                <a:cubicBezTo>
                  <a:pt x="1157" y="650"/>
                  <a:pt x="1160" y="653"/>
                  <a:pt x="1164" y="653"/>
                </a:cubicBezTo>
                <a:cubicBezTo>
                  <a:pt x="1169" y="653"/>
                  <a:pt x="1172" y="650"/>
                  <a:pt x="1172" y="647"/>
                </a:cubicBezTo>
                <a:cubicBezTo>
                  <a:pt x="1172" y="643"/>
                  <a:pt x="1169" y="640"/>
                  <a:pt x="1164" y="640"/>
                </a:cubicBezTo>
                <a:close/>
                <a:moveTo>
                  <a:pt x="1143" y="659"/>
                </a:moveTo>
                <a:cubicBezTo>
                  <a:pt x="1138" y="659"/>
                  <a:pt x="1135" y="662"/>
                  <a:pt x="1135" y="666"/>
                </a:cubicBezTo>
                <a:cubicBezTo>
                  <a:pt x="1135" y="670"/>
                  <a:pt x="1138" y="673"/>
                  <a:pt x="1143" y="673"/>
                </a:cubicBezTo>
                <a:cubicBezTo>
                  <a:pt x="1147" y="673"/>
                  <a:pt x="1150" y="670"/>
                  <a:pt x="1150" y="666"/>
                </a:cubicBezTo>
                <a:cubicBezTo>
                  <a:pt x="1150" y="662"/>
                  <a:pt x="1147" y="659"/>
                  <a:pt x="1143" y="659"/>
                </a:cubicBezTo>
                <a:close/>
                <a:moveTo>
                  <a:pt x="1164" y="659"/>
                </a:moveTo>
                <a:cubicBezTo>
                  <a:pt x="1160" y="659"/>
                  <a:pt x="1157" y="662"/>
                  <a:pt x="1157" y="666"/>
                </a:cubicBezTo>
                <a:cubicBezTo>
                  <a:pt x="1157" y="670"/>
                  <a:pt x="1160" y="673"/>
                  <a:pt x="1164" y="673"/>
                </a:cubicBezTo>
                <a:cubicBezTo>
                  <a:pt x="1169" y="673"/>
                  <a:pt x="1172" y="670"/>
                  <a:pt x="1172" y="666"/>
                </a:cubicBezTo>
                <a:cubicBezTo>
                  <a:pt x="1172" y="662"/>
                  <a:pt x="1169" y="659"/>
                  <a:pt x="1164" y="659"/>
                </a:cubicBezTo>
                <a:close/>
                <a:moveTo>
                  <a:pt x="1143" y="679"/>
                </a:moveTo>
                <a:cubicBezTo>
                  <a:pt x="1138" y="679"/>
                  <a:pt x="1135" y="682"/>
                  <a:pt x="1135" y="686"/>
                </a:cubicBezTo>
                <a:cubicBezTo>
                  <a:pt x="1135" y="689"/>
                  <a:pt x="1138" y="692"/>
                  <a:pt x="1143" y="692"/>
                </a:cubicBezTo>
                <a:cubicBezTo>
                  <a:pt x="1147" y="692"/>
                  <a:pt x="1150" y="689"/>
                  <a:pt x="1150" y="686"/>
                </a:cubicBezTo>
                <a:cubicBezTo>
                  <a:pt x="1150" y="682"/>
                  <a:pt x="1147" y="679"/>
                  <a:pt x="1143" y="679"/>
                </a:cubicBezTo>
                <a:close/>
                <a:moveTo>
                  <a:pt x="1164" y="679"/>
                </a:moveTo>
                <a:cubicBezTo>
                  <a:pt x="1160" y="679"/>
                  <a:pt x="1157" y="682"/>
                  <a:pt x="1157" y="686"/>
                </a:cubicBezTo>
                <a:cubicBezTo>
                  <a:pt x="1157" y="689"/>
                  <a:pt x="1160" y="692"/>
                  <a:pt x="1164" y="692"/>
                </a:cubicBezTo>
                <a:cubicBezTo>
                  <a:pt x="1169" y="692"/>
                  <a:pt x="1172" y="689"/>
                  <a:pt x="1172" y="686"/>
                </a:cubicBezTo>
                <a:cubicBezTo>
                  <a:pt x="1172" y="682"/>
                  <a:pt x="1169" y="679"/>
                  <a:pt x="1164" y="679"/>
                </a:cubicBezTo>
                <a:close/>
                <a:moveTo>
                  <a:pt x="1164" y="698"/>
                </a:moveTo>
                <a:cubicBezTo>
                  <a:pt x="1160" y="698"/>
                  <a:pt x="1157" y="701"/>
                  <a:pt x="1157" y="705"/>
                </a:cubicBezTo>
                <a:cubicBezTo>
                  <a:pt x="1157" y="708"/>
                  <a:pt x="1160" y="711"/>
                  <a:pt x="1164" y="711"/>
                </a:cubicBezTo>
                <a:cubicBezTo>
                  <a:pt x="1169" y="711"/>
                  <a:pt x="1172" y="708"/>
                  <a:pt x="1172" y="705"/>
                </a:cubicBezTo>
                <a:cubicBezTo>
                  <a:pt x="1172" y="701"/>
                  <a:pt x="1169" y="698"/>
                  <a:pt x="1164" y="698"/>
                </a:cubicBezTo>
                <a:close/>
                <a:moveTo>
                  <a:pt x="1186" y="601"/>
                </a:moveTo>
                <a:cubicBezTo>
                  <a:pt x="1182" y="601"/>
                  <a:pt x="1179" y="604"/>
                  <a:pt x="1179" y="608"/>
                </a:cubicBezTo>
                <a:cubicBezTo>
                  <a:pt x="1179" y="612"/>
                  <a:pt x="1182" y="615"/>
                  <a:pt x="1186" y="615"/>
                </a:cubicBezTo>
                <a:cubicBezTo>
                  <a:pt x="1191" y="615"/>
                  <a:pt x="1194" y="612"/>
                  <a:pt x="1194" y="608"/>
                </a:cubicBezTo>
                <a:cubicBezTo>
                  <a:pt x="1194" y="604"/>
                  <a:pt x="1191" y="601"/>
                  <a:pt x="1186" y="601"/>
                </a:cubicBezTo>
                <a:close/>
                <a:moveTo>
                  <a:pt x="1208" y="601"/>
                </a:moveTo>
                <a:cubicBezTo>
                  <a:pt x="1204" y="601"/>
                  <a:pt x="1201" y="604"/>
                  <a:pt x="1201" y="608"/>
                </a:cubicBezTo>
                <a:cubicBezTo>
                  <a:pt x="1201" y="612"/>
                  <a:pt x="1204" y="615"/>
                  <a:pt x="1208" y="615"/>
                </a:cubicBezTo>
                <a:cubicBezTo>
                  <a:pt x="1213" y="615"/>
                  <a:pt x="1216" y="612"/>
                  <a:pt x="1216" y="608"/>
                </a:cubicBezTo>
                <a:cubicBezTo>
                  <a:pt x="1216" y="604"/>
                  <a:pt x="1213" y="601"/>
                  <a:pt x="1208" y="601"/>
                </a:cubicBezTo>
                <a:close/>
                <a:moveTo>
                  <a:pt x="1186" y="620"/>
                </a:moveTo>
                <a:cubicBezTo>
                  <a:pt x="1182" y="620"/>
                  <a:pt x="1179" y="623"/>
                  <a:pt x="1179" y="627"/>
                </a:cubicBezTo>
                <a:cubicBezTo>
                  <a:pt x="1179" y="631"/>
                  <a:pt x="1182" y="634"/>
                  <a:pt x="1186" y="634"/>
                </a:cubicBezTo>
                <a:cubicBezTo>
                  <a:pt x="1191" y="634"/>
                  <a:pt x="1194" y="631"/>
                  <a:pt x="1194" y="627"/>
                </a:cubicBezTo>
                <a:cubicBezTo>
                  <a:pt x="1194" y="623"/>
                  <a:pt x="1191" y="620"/>
                  <a:pt x="1186" y="620"/>
                </a:cubicBezTo>
                <a:close/>
                <a:moveTo>
                  <a:pt x="1208" y="620"/>
                </a:moveTo>
                <a:cubicBezTo>
                  <a:pt x="1204" y="620"/>
                  <a:pt x="1201" y="623"/>
                  <a:pt x="1201" y="627"/>
                </a:cubicBezTo>
                <a:cubicBezTo>
                  <a:pt x="1201" y="631"/>
                  <a:pt x="1204" y="634"/>
                  <a:pt x="1208" y="634"/>
                </a:cubicBezTo>
                <a:cubicBezTo>
                  <a:pt x="1213" y="634"/>
                  <a:pt x="1216" y="631"/>
                  <a:pt x="1216" y="627"/>
                </a:cubicBezTo>
                <a:cubicBezTo>
                  <a:pt x="1216" y="623"/>
                  <a:pt x="1213" y="620"/>
                  <a:pt x="1208" y="620"/>
                </a:cubicBezTo>
                <a:close/>
                <a:moveTo>
                  <a:pt x="1186" y="640"/>
                </a:moveTo>
                <a:cubicBezTo>
                  <a:pt x="1182" y="640"/>
                  <a:pt x="1179" y="643"/>
                  <a:pt x="1179" y="647"/>
                </a:cubicBezTo>
                <a:cubicBezTo>
                  <a:pt x="1179" y="650"/>
                  <a:pt x="1182" y="653"/>
                  <a:pt x="1186" y="653"/>
                </a:cubicBezTo>
                <a:cubicBezTo>
                  <a:pt x="1191" y="653"/>
                  <a:pt x="1194" y="650"/>
                  <a:pt x="1194" y="647"/>
                </a:cubicBezTo>
                <a:cubicBezTo>
                  <a:pt x="1194" y="643"/>
                  <a:pt x="1191" y="640"/>
                  <a:pt x="1186" y="640"/>
                </a:cubicBezTo>
                <a:close/>
                <a:moveTo>
                  <a:pt x="1208" y="640"/>
                </a:moveTo>
                <a:cubicBezTo>
                  <a:pt x="1204" y="640"/>
                  <a:pt x="1201" y="643"/>
                  <a:pt x="1201" y="647"/>
                </a:cubicBezTo>
                <a:cubicBezTo>
                  <a:pt x="1201" y="650"/>
                  <a:pt x="1204" y="653"/>
                  <a:pt x="1208" y="653"/>
                </a:cubicBezTo>
                <a:cubicBezTo>
                  <a:pt x="1213" y="653"/>
                  <a:pt x="1216" y="650"/>
                  <a:pt x="1216" y="647"/>
                </a:cubicBezTo>
                <a:cubicBezTo>
                  <a:pt x="1216" y="643"/>
                  <a:pt x="1213" y="640"/>
                  <a:pt x="1208" y="640"/>
                </a:cubicBezTo>
                <a:close/>
                <a:moveTo>
                  <a:pt x="1186" y="659"/>
                </a:moveTo>
                <a:cubicBezTo>
                  <a:pt x="1182" y="659"/>
                  <a:pt x="1179" y="662"/>
                  <a:pt x="1179" y="666"/>
                </a:cubicBezTo>
                <a:cubicBezTo>
                  <a:pt x="1179" y="670"/>
                  <a:pt x="1182" y="673"/>
                  <a:pt x="1186" y="673"/>
                </a:cubicBezTo>
                <a:cubicBezTo>
                  <a:pt x="1191" y="673"/>
                  <a:pt x="1194" y="670"/>
                  <a:pt x="1194" y="666"/>
                </a:cubicBezTo>
                <a:cubicBezTo>
                  <a:pt x="1194" y="662"/>
                  <a:pt x="1191" y="659"/>
                  <a:pt x="1186" y="659"/>
                </a:cubicBezTo>
                <a:close/>
                <a:moveTo>
                  <a:pt x="1208" y="659"/>
                </a:moveTo>
                <a:cubicBezTo>
                  <a:pt x="1204" y="659"/>
                  <a:pt x="1201" y="662"/>
                  <a:pt x="1201" y="666"/>
                </a:cubicBezTo>
                <a:cubicBezTo>
                  <a:pt x="1201" y="670"/>
                  <a:pt x="1204" y="673"/>
                  <a:pt x="1208" y="673"/>
                </a:cubicBezTo>
                <a:cubicBezTo>
                  <a:pt x="1213" y="673"/>
                  <a:pt x="1216" y="670"/>
                  <a:pt x="1216" y="666"/>
                </a:cubicBezTo>
                <a:cubicBezTo>
                  <a:pt x="1216" y="662"/>
                  <a:pt x="1213" y="659"/>
                  <a:pt x="1208" y="659"/>
                </a:cubicBezTo>
                <a:close/>
                <a:moveTo>
                  <a:pt x="1186" y="679"/>
                </a:moveTo>
                <a:cubicBezTo>
                  <a:pt x="1182" y="679"/>
                  <a:pt x="1179" y="682"/>
                  <a:pt x="1179" y="686"/>
                </a:cubicBezTo>
                <a:cubicBezTo>
                  <a:pt x="1179" y="689"/>
                  <a:pt x="1182" y="692"/>
                  <a:pt x="1186" y="692"/>
                </a:cubicBezTo>
                <a:cubicBezTo>
                  <a:pt x="1191" y="692"/>
                  <a:pt x="1194" y="689"/>
                  <a:pt x="1194" y="686"/>
                </a:cubicBezTo>
                <a:cubicBezTo>
                  <a:pt x="1194" y="682"/>
                  <a:pt x="1191" y="679"/>
                  <a:pt x="1186" y="679"/>
                </a:cubicBezTo>
                <a:close/>
                <a:moveTo>
                  <a:pt x="1208" y="679"/>
                </a:moveTo>
                <a:cubicBezTo>
                  <a:pt x="1204" y="679"/>
                  <a:pt x="1201" y="682"/>
                  <a:pt x="1201" y="686"/>
                </a:cubicBezTo>
                <a:cubicBezTo>
                  <a:pt x="1201" y="689"/>
                  <a:pt x="1204" y="692"/>
                  <a:pt x="1208" y="692"/>
                </a:cubicBezTo>
                <a:cubicBezTo>
                  <a:pt x="1213" y="692"/>
                  <a:pt x="1216" y="689"/>
                  <a:pt x="1216" y="686"/>
                </a:cubicBezTo>
                <a:cubicBezTo>
                  <a:pt x="1216" y="682"/>
                  <a:pt x="1213" y="679"/>
                  <a:pt x="1208" y="679"/>
                </a:cubicBezTo>
                <a:close/>
                <a:moveTo>
                  <a:pt x="1186" y="698"/>
                </a:moveTo>
                <a:cubicBezTo>
                  <a:pt x="1182" y="698"/>
                  <a:pt x="1179" y="701"/>
                  <a:pt x="1179" y="705"/>
                </a:cubicBezTo>
                <a:cubicBezTo>
                  <a:pt x="1179" y="708"/>
                  <a:pt x="1182" y="711"/>
                  <a:pt x="1186" y="711"/>
                </a:cubicBezTo>
                <a:cubicBezTo>
                  <a:pt x="1191" y="711"/>
                  <a:pt x="1194" y="708"/>
                  <a:pt x="1194" y="705"/>
                </a:cubicBezTo>
                <a:cubicBezTo>
                  <a:pt x="1194" y="701"/>
                  <a:pt x="1191" y="698"/>
                  <a:pt x="1186" y="698"/>
                </a:cubicBezTo>
                <a:close/>
                <a:moveTo>
                  <a:pt x="1208" y="698"/>
                </a:moveTo>
                <a:cubicBezTo>
                  <a:pt x="1204" y="698"/>
                  <a:pt x="1201" y="701"/>
                  <a:pt x="1201" y="705"/>
                </a:cubicBezTo>
                <a:cubicBezTo>
                  <a:pt x="1201" y="708"/>
                  <a:pt x="1204" y="711"/>
                  <a:pt x="1208" y="711"/>
                </a:cubicBezTo>
                <a:cubicBezTo>
                  <a:pt x="1213" y="711"/>
                  <a:pt x="1216" y="708"/>
                  <a:pt x="1216" y="705"/>
                </a:cubicBezTo>
                <a:cubicBezTo>
                  <a:pt x="1216" y="701"/>
                  <a:pt x="1213" y="698"/>
                  <a:pt x="1208" y="698"/>
                </a:cubicBezTo>
                <a:close/>
                <a:moveTo>
                  <a:pt x="1208" y="717"/>
                </a:moveTo>
                <a:cubicBezTo>
                  <a:pt x="1204" y="717"/>
                  <a:pt x="1201" y="720"/>
                  <a:pt x="1201" y="724"/>
                </a:cubicBezTo>
                <a:cubicBezTo>
                  <a:pt x="1201" y="727"/>
                  <a:pt x="1204" y="730"/>
                  <a:pt x="1208" y="730"/>
                </a:cubicBezTo>
                <a:cubicBezTo>
                  <a:pt x="1213" y="730"/>
                  <a:pt x="1216" y="727"/>
                  <a:pt x="1216" y="724"/>
                </a:cubicBezTo>
                <a:cubicBezTo>
                  <a:pt x="1216" y="720"/>
                  <a:pt x="1213" y="717"/>
                  <a:pt x="1208" y="717"/>
                </a:cubicBezTo>
                <a:close/>
                <a:moveTo>
                  <a:pt x="1208" y="736"/>
                </a:moveTo>
                <a:cubicBezTo>
                  <a:pt x="1204" y="736"/>
                  <a:pt x="1201" y="739"/>
                  <a:pt x="1201" y="743"/>
                </a:cubicBezTo>
                <a:cubicBezTo>
                  <a:pt x="1201" y="747"/>
                  <a:pt x="1204" y="750"/>
                  <a:pt x="1208" y="750"/>
                </a:cubicBezTo>
                <a:cubicBezTo>
                  <a:pt x="1213" y="750"/>
                  <a:pt x="1216" y="747"/>
                  <a:pt x="1216" y="743"/>
                </a:cubicBezTo>
                <a:cubicBezTo>
                  <a:pt x="1216" y="739"/>
                  <a:pt x="1213" y="736"/>
                  <a:pt x="1208" y="736"/>
                </a:cubicBezTo>
                <a:close/>
                <a:moveTo>
                  <a:pt x="1208" y="757"/>
                </a:moveTo>
                <a:cubicBezTo>
                  <a:pt x="1204" y="757"/>
                  <a:pt x="1201" y="759"/>
                  <a:pt x="1201" y="763"/>
                </a:cubicBezTo>
                <a:cubicBezTo>
                  <a:pt x="1201" y="766"/>
                  <a:pt x="1204" y="769"/>
                  <a:pt x="1208" y="769"/>
                </a:cubicBezTo>
                <a:cubicBezTo>
                  <a:pt x="1213" y="769"/>
                  <a:pt x="1216" y="766"/>
                  <a:pt x="1216" y="763"/>
                </a:cubicBezTo>
                <a:cubicBezTo>
                  <a:pt x="1216" y="759"/>
                  <a:pt x="1213" y="757"/>
                  <a:pt x="1208" y="757"/>
                </a:cubicBezTo>
                <a:close/>
                <a:moveTo>
                  <a:pt x="1208" y="833"/>
                </a:moveTo>
                <a:cubicBezTo>
                  <a:pt x="1204" y="833"/>
                  <a:pt x="1201" y="837"/>
                  <a:pt x="1201" y="840"/>
                </a:cubicBezTo>
                <a:cubicBezTo>
                  <a:pt x="1201" y="844"/>
                  <a:pt x="1204" y="847"/>
                  <a:pt x="1208" y="847"/>
                </a:cubicBezTo>
                <a:cubicBezTo>
                  <a:pt x="1213" y="847"/>
                  <a:pt x="1216" y="844"/>
                  <a:pt x="1216" y="840"/>
                </a:cubicBezTo>
                <a:cubicBezTo>
                  <a:pt x="1216" y="837"/>
                  <a:pt x="1213" y="833"/>
                  <a:pt x="1208" y="833"/>
                </a:cubicBezTo>
                <a:close/>
                <a:moveTo>
                  <a:pt x="1208" y="853"/>
                </a:moveTo>
                <a:cubicBezTo>
                  <a:pt x="1204" y="853"/>
                  <a:pt x="1201" y="856"/>
                  <a:pt x="1201" y="860"/>
                </a:cubicBezTo>
                <a:cubicBezTo>
                  <a:pt x="1201" y="864"/>
                  <a:pt x="1204" y="867"/>
                  <a:pt x="1208" y="867"/>
                </a:cubicBezTo>
                <a:cubicBezTo>
                  <a:pt x="1213" y="867"/>
                  <a:pt x="1216" y="864"/>
                  <a:pt x="1216" y="860"/>
                </a:cubicBezTo>
                <a:cubicBezTo>
                  <a:pt x="1216" y="856"/>
                  <a:pt x="1213" y="853"/>
                  <a:pt x="1208" y="853"/>
                </a:cubicBezTo>
                <a:close/>
                <a:moveTo>
                  <a:pt x="1208" y="873"/>
                </a:moveTo>
                <a:cubicBezTo>
                  <a:pt x="1204" y="873"/>
                  <a:pt x="1201" y="876"/>
                  <a:pt x="1201" y="879"/>
                </a:cubicBezTo>
                <a:cubicBezTo>
                  <a:pt x="1201" y="883"/>
                  <a:pt x="1204" y="885"/>
                  <a:pt x="1208" y="885"/>
                </a:cubicBezTo>
                <a:cubicBezTo>
                  <a:pt x="1213" y="885"/>
                  <a:pt x="1216" y="883"/>
                  <a:pt x="1216" y="879"/>
                </a:cubicBezTo>
                <a:cubicBezTo>
                  <a:pt x="1216" y="876"/>
                  <a:pt x="1213" y="873"/>
                  <a:pt x="1208" y="873"/>
                </a:cubicBezTo>
                <a:close/>
                <a:moveTo>
                  <a:pt x="1232" y="601"/>
                </a:moveTo>
                <a:cubicBezTo>
                  <a:pt x="1228" y="601"/>
                  <a:pt x="1224" y="604"/>
                  <a:pt x="1224" y="608"/>
                </a:cubicBezTo>
                <a:cubicBezTo>
                  <a:pt x="1224" y="612"/>
                  <a:pt x="1228" y="615"/>
                  <a:pt x="1232" y="615"/>
                </a:cubicBezTo>
                <a:cubicBezTo>
                  <a:pt x="1236" y="615"/>
                  <a:pt x="1240" y="612"/>
                  <a:pt x="1240" y="608"/>
                </a:cubicBezTo>
                <a:cubicBezTo>
                  <a:pt x="1240" y="604"/>
                  <a:pt x="1236" y="601"/>
                  <a:pt x="1232" y="601"/>
                </a:cubicBezTo>
                <a:close/>
                <a:moveTo>
                  <a:pt x="1255" y="601"/>
                </a:moveTo>
                <a:cubicBezTo>
                  <a:pt x="1251" y="601"/>
                  <a:pt x="1247" y="604"/>
                  <a:pt x="1247" y="608"/>
                </a:cubicBezTo>
                <a:cubicBezTo>
                  <a:pt x="1247" y="612"/>
                  <a:pt x="1251" y="615"/>
                  <a:pt x="1255" y="615"/>
                </a:cubicBezTo>
                <a:cubicBezTo>
                  <a:pt x="1259" y="615"/>
                  <a:pt x="1263" y="612"/>
                  <a:pt x="1263" y="608"/>
                </a:cubicBezTo>
                <a:cubicBezTo>
                  <a:pt x="1263" y="604"/>
                  <a:pt x="1259" y="601"/>
                  <a:pt x="1255" y="601"/>
                </a:cubicBezTo>
                <a:close/>
                <a:moveTo>
                  <a:pt x="1232" y="620"/>
                </a:moveTo>
                <a:cubicBezTo>
                  <a:pt x="1228" y="620"/>
                  <a:pt x="1224" y="623"/>
                  <a:pt x="1224" y="627"/>
                </a:cubicBezTo>
                <a:cubicBezTo>
                  <a:pt x="1224" y="631"/>
                  <a:pt x="1228" y="634"/>
                  <a:pt x="1232" y="634"/>
                </a:cubicBezTo>
                <a:cubicBezTo>
                  <a:pt x="1236" y="634"/>
                  <a:pt x="1240" y="631"/>
                  <a:pt x="1240" y="627"/>
                </a:cubicBezTo>
                <a:cubicBezTo>
                  <a:pt x="1240" y="623"/>
                  <a:pt x="1236" y="620"/>
                  <a:pt x="1232" y="620"/>
                </a:cubicBezTo>
                <a:close/>
                <a:moveTo>
                  <a:pt x="1255" y="620"/>
                </a:moveTo>
                <a:cubicBezTo>
                  <a:pt x="1251" y="620"/>
                  <a:pt x="1247" y="623"/>
                  <a:pt x="1247" y="627"/>
                </a:cubicBezTo>
                <a:cubicBezTo>
                  <a:pt x="1247" y="631"/>
                  <a:pt x="1251" y="634"/>
                  <a:pt x="1255" y="634"/>
                </a:cubicBezTo>
                <a:cubicBezTo>
                  <a:pt x="1259" y="634"/>
                  <a:pt x="1263" y="631"/>
                  <a:pt x="1263" y="627"/>
                </a:cubicBezTo>
                <a:cubicBezTo>
                  <a:pt x="1263" y="623"/>
                  <a:pt x="1259" y="620"/>
                  <a:pt x="1255" y="620"/>
                </a:cubicBezTo>
                <a:close/>
                <a:moveTo>
                  <a:pt x="1232" y="640"/>
                </a:moveTo>
                <a:cubicBezTo>
                  <a:pt x="1228" y="640"/>
                  <a:pt x="1224" y="643"/>
                  <a:pt x="1224" y="647"/>
                </a:cubicBezTo>
                <a:cubicBezTo>
                  <a:pt x="1224" y="650"/>
                  <a:pt x="1228" y="653"/>
                  <a:pt x="1232" y="653"/>
                </a:cubicBezTo>
                <a:cubicBezTo>
                  <a:pt x="1236" y="653"/>
                  <a:pt x="1240" y="650"/>
                  <a:pt x="1240" y="647"/>
                </a:cubicBezTo>
                <a:cubicBezTo>
                  <a:pt x="1240" y="643"/>
                  <a:pt x="1236" y="640"/>
                  <a:pt x="1232" y="640"/>
                </a:cubicBezTo>
                <a:close/>
                <a:moveTo>
                  <a:pt x="1255" y="640"/>
                </a:moveTo>
                <a:cubicBezTo>
                  <a:pt x="1251" y="640"/>
                  <a:pt x="1247" y="643"/>
                  <a:pt x="1247" y="647"/>
                </a:cubicBezTo>
                <a:cubicBezTo>
                  <a:pt x="1247" y="650"/>
                  <a:pt x="1251" y="653"/>
                  <a:pt x="1255" y="653"/>
                </a:cubicBezTo>
                <a:cubicBezTo>
                  <a:pt x="1259" y="653"/>
                  <a:pt x="1263" y="650"/>
                  <a:pt x="1263" y="647"/>
                </a:cubicBezTo>
                <a:cubicBezTo>
                  <a:pt x="1263" y="643"/>
                  <a:pt x="1259" y="640"/>
                  <a:pt x="1255" y="640"/>
                </a:cubicBezTo>
                <a:close/>
                <a:moveTo>
                  <a:pt x="1232" y="659"/>
                </a:moveTo>
                <a:cubicBezTo>
                  <a:pt x="1228" y="659"/>
                  <a:pt x="1224" y="662"/>
                  <a:pt x="1224" y="666"/>
                </a:cubicBezTo>
                <a:cubicBezTo>
                  <a:pt x="1224" y="670"/>
                  <a:pt x="1228" y="673"/>
                  <a:pt x="1232" y="673"/>
                </a:cubicBezTo>
                <a:cubicBezTo>
                  <a:pt x="1236" y="673"/>
                  <a:pt x="1240" y="670"/>
                  <a:pt x="1240" y="666"/>
                </a:cubicBezTo>
                <a:cubicBezTo>
                  <a:pt x="1240" y="662"/>
                  <a:pt x="1236" y="659"/>
                  <a:pt x="1232" y="659"/>
                </a:cubicBezTo>
                <a:close/>
                <a:moveTo>
                  <a:pt x="1255" y="659"/>
                </a:moveTo>
                <a:cubicBezTo>
                  <a:pt x="1251" y="659"/>
                  <a:pt x="1247" y="662"/>
                  <a:pt x="1247" y="666"/>
                </a:cubicBezTo>
                <a:cubicBezTo>
                  <a:pt x="1247" y="670"/>
                  <a:pt x="1251" y="673"/>
                  <a:pt x="1255" y="673"/>
                </a:cubicBezTo>
                <a:cubicBezTo>
                  <a:pt x="1259" y="673"/>
                  <a:pt x="1263" y="670"/>
                  <a:pt x="1263" y="666"/>
                </a:cubicBezTo>
                <a:cubicBezTo>
                  <a:pt x="1263" y="662"/>
                  <a:pt x="1259" y="659"/>
                  <a:pt x="1255" y="659"/>
                </a:cubicBezTo>
                <a:close/>
                <a:moveTo>
                  <a:pt x="1232" y="679"/>
                </a:moveTo>
                <a:cubicBezTo>
                  <a:pt x="1228" y="679"/>
                  <a:pt x="1224" y="682"/>
                  <a:pt x="1224" y="686"/>
                </a:cubicBezTo>
                <a:cubicBezTo>
                  <a:pt x="1224" y="689"/>
                  <a:pt x="1228" y="692"/>
                  <a:pt x="1232" y="692"/>
                </a:cubicBezTo>
                <a:cubicBezTo>
                  <a:pt x="1236" y="692"/>
                  <a:pt x="1240" y="689"/>
                  <a:pt x="1240" y="686"/>
                </a:cubicBezTo>
                <a:cubicBezTo>
                  <a:pt x="1240" y="682"/>
                  <a:pt x="1236" y="679"/>
                  <a:pt x="1232" y="679"/>
                </a:cubicBezTo>
                <a:close/>
                <a:moveTo>
                  <a:pt x="1255" y="679"/>
                </a:moveTo>
                <a:cubicBezTo>
                  <a:pt x="1251" y="679"/>
                  <a:pt x="1247" y="682"/>
                  <a:pt x="1247" y="686"/>
                </a:cubicBezTo>
                <a:cubicBezTo>
                  <a:pt x="1247" y="689"/>
                  <a:pt x="1251" y="692"/>
                  <a:pt x="1255" y="692"/>
                </a:cubicBezTo>
                <a:cubicBezTo>
                  <a:pt x="1259" y="692"/>
                  <a:pt x="1263" y="689"/>
                  <a:pt x="1263" y="686"/>
                </a:cubicBezTo>
                <a:cubicBezTo>
                  <a:pt x="1263" y="682"/>
                  <a:pt x="1259" y="679"/>
                  <a:pt x="1255" y="679"/>
                </a:cubicBezTo>
                <a:close/>
                <a:moveTo>
                  <a:pt x="1232" y="698"/>
                </a:moveTo>
                <a:cubicBezTo>
                  <a:pt x="1228" y="698"/>
                  <a:pt x="1224" y="701"/>
                  <a:pt x="1224" y="705"/>
                </a:cubicBezTo>
                <a:cubicBezTo>
                  <a:pt x="1224" y="708"/>
                  <a:pt x="1228" y="711"/>
                  <a:pt x="1232" y="711"/>
                </a:cubicBezTo>
                <a:cubicBezTo>
                  <a:pt x="1236" y="711"/>
                  <a:pt x="1240" y="708"/>
                  <a:pt x="1240" y="705"/>
                </a:cubicBezTo>
                <a:cubicBezTo>
                  <a:pt x="1240" y="701"/>
                  <a:pt x="1236" y="698"/>
                  <a:pt x="1232" y="698"/>
                </a:cubicBezTo>
                <a:close/>
                <a:moveTo>
                  <a:pt x="1255" y="698"/>
                </a:moveTo>
                <a:cubicBezTo>
                  <a:pt x="1251" y="698"/>
                  <a:pt x="1247" y="701"/>
                  <a:pt x="1247" y="705"/>
                </a:cubicBezTo>
                <a:cubicBezTo>
                  <a:pt x="1247" y="708"/>
                  <a:pt x="1251" y="711"/>
                  <a:pt x="1255" y="711"/>
                </a:cubicBezTo>
                <a:cubicBezTo>
                  <a:pt x="1259" y="711"/>
                  <a:pt x="1263" y="708"/>
                  <a:pt x="1263" y="705"/>
                </a:cubicBezTo>
                <a:cubicBezTo>
                  <a:pt x="1263" y="701"/>
                  <a:pt x="1259" y="698"/>
                  <a:pt x="1255" y="698"/>
                </a:cubicBezTo>
                <a:close/>
                <a:moveTo>
                  <a:pt x="1232" y="717"/>
                </a:moveTo>
                <a:cubicBezTo>
                  <a:pt x="1228" y="717"/>
                  <a:pt x="1224" y="720"/>
                  <a:pt x="1224" y="724"/>
                </a:cubicBezTo>
                <a:cubicBezTo>
                  <a:pt x="1224" y="727"/>
                  <a:pt x="1228" y="730"/>
                  <a:pt x="1232" y="730"/>
                </a:cubicBezTo>
                <a:cubicBezTo>
                  <a:pt x="1236" y="730"/>
                  <a:pt x="1240" y="727"/>
                  <a:pt x="1240" y="724"/>
                </a:cubicBezTo>
                <a:cubicBezTo>
                  <a:pt x="1240" y="720"/>
                  <a:pt x="1236" y="717"/>
                  <a:pt x="1232" y="717"/>
                </a:cubicBezTo>
                <a:close/>
                <a:moveTo>
                  <a:pt x="1255" y="717"/>
                </a:moveTo>
                <a:cubicBezTo>
                  <a:pt x="1251" y="717"/>
                  <a:pt x="1247" y="720"/>
                  <a:pt x="1247" y="724"/>
                </a:cubicBezTo>
                <a:cubicBezTo>
                  <a:pt x="1247" y="727"/>
                  <a:pt x="1251" y="730"/>
                  <a:pt x="1255" y="730"/>
                </a:cubicBezTo>
                <a:cubicBezTo>
                  <a:pt x="1259" y="730"/>
                  <a:pt x="1263" y="727"/>
                  <a:pt x="1263" y="724"/>
                </a:cubicBezTo>
                <a:cubicBezTo>
                  <a:pt x="1263" y="720"/>
                  <a:pt x="1259" y="717"/>
                  <a:pt x="1255" y="717"/>
                </a:cubicBezTo>
                <a:close/>
                <a:moveTo>
                  <a:pt x="1232" y="736"/>
                </a:moveTo>
                <a:cubicBezTo>
                  <a:pt x="1228" y="736"/>
                  <a:pt x="1224" y="739"/>
                  <a:pt x="1224" y="743"/>
                </a:cubicBezTo>
                <a:cubicBezTo>
                  <a:pt x="1224" y="747"/>
                  <a:pt x="1228" y="750"/>
                  <a:pt x="1232" y="750"/>
                </a:cubicBezTo>
                <a:cubicBezTo>
                  <a:pt x="1236" y="750"/>
                  <a:pt x="1240" y="747"/>
                  <a:pt x="1240" y="743"/>
                </a:cubicBezTo>
                <a:cubicBezTo>
                  <a:pt x="1240" y="739"/>
                  <a:pt x="1236" y="736"/>
                  <a:pt x="1232" y="736"/>
                </a:cubicBezTo>
                <a:close/>
                <a:moveTo>
                  <a:pt x="1255" y="736"/>
                </a:moveTo>
                <a:cubicBezTo>
                  <a:pt x="1251" y="736"/>
                  <a:pt x="1247" y="739"/>
                  <a:pt x="1247" y="743"/>
                </a:cubicBezTo>
                <a:cubicBezTo>
                  <a:pt x="1247" y="747"/>
                  <a:pt x="1251" y="750"/>
                  <a:pt x="1255" y="750"/>
                </a:cubicBezTo>
                <a:cubicBezTo>
                  <a:pt x="1259" y="750"/>
                  <a:pt x="1263" y="747"/>
                  <a:pt x="1263" y="743"/>
                </a:cubicBezTo>
                <a:cubicBezTo>
                  <a:pt x="1263" y="739"/>
                  <a:pt x="1259" y="736"/>
                  <a:pt x="1255" y="736"/>
                </a:cubicBezTo>
                <a:close/>
                <a:moveTo>
                  <a:pt x="1277" y="601"/>
                </a:moveTo>
                <a:cubicBezTo>
                  <a:pt x="1273" y="601"/>
                  <a:pt x="1269" y="604"/>
                  <a:pt x="1269" y="608"/>
                </a:cubicBezTo>
                <a:cubicBezTo>
                  <a:pt x="1269" y="612"/>
                  <a:pt x="1273" y="615"/>
                  <a:pt x="1277" y="615"/>
                </a:cubicBezTo>
                <a:cubicBezTo>
                  <a:pt x="1281" y="615"/>
                  <a:pt x="1285" y="612"/>
                  <a:pt x="1285" y="608"/>
                </a:cubicBezTo>
                <a:cubicBezTo>
                  <a:pt x="1285" y="604"/>
                  <a:pt x="1281" y="601"/>
                  <a:pt x="1277" y="601"/>
                </a:cubicBezTo>
                <a:close/>
                <a:moveTo>
                  <a:pt x="1299" y="601"/>
                </a:moveTo>
                <a:cubicBezTo>
                  <a:pt x="1295" y="601"/>
                  <a:pt x="1291" y="604"/>
                  <a:pt x="1291" y="608"/>
                </a:cubicBezTo>
                <a:cubicBezTo>
                  <a:pt x="1291" y="612"/>
                  <a:pt x="1295" y="615"/>
                  <a:pt x="1299" y="615"/>
                </a:cubicBezTo>
                <a:cubicBezTo>
                  <a:pt x="1303" y="615"/>
                  <a:pt x="1307" y="612"/>
                  <a:pt x="1307" y="608"/>
                </a:cubicBezTo>
                <a:cubicBezTo>
                  <a:pt x="1307" y="604"/>
                  <a:pt x="1303" y="601"/>
                  <a:pt x="1299" y="601"/>
                </a:cubicBezTo>
                <a:close/>
                <a:moveTo>
                  <a:pt x="1277" y="620"/>
                </a:moveTo>
                <a:cubicBezTo>
                  <a:pt x="1273" y="620"/>
                  <a:pt x="1269" y="623"/>
                  <a:pt x="1269" y="627"/>
                </a:cubicBezTo>
                <a:cubicBezTo>
                  <a:pt x="1269" y="631"/>
                  <a:pt x="1273" y="634"/>
                  <a:pt x="1277" y="634"/>
                </a:cubicBezTo>
                <a:cubicBezTo>
                  <a:pt x="1281" y="634"/>
                  <a:pt x="1285" y="631"/>
                  <a:pt x="1285" y="627"/>
                </a:cubicBezTo>
                <a:cubicBezTo>
                  <a:pt x="1285" y="623"/>
                  <a:pt x="1281" y="620"/>
                  <a:pt x="1277" y="620"/>
                </a:cubicBezTo>
                <a:close/>
                <a:moveTo>
                  <a:pt x="1299" y="620"/>
                </a:moveTo>
                <a:cubicBezTo>
                  <a:pt x="1295" y="620"/>
                  <a:pt x="1291" y="623"/>
                  <a:pt x="1291" y="627"/>
                </a:cubicBezTo>
                <a:cubicBezTo>
                  <a:pt x="1291" y="631"/>
                  <a:pt x="1295" y="634"/>
                  <a:pt x="1299" y="634"/>
                </a:cubicBezTo>
                <a:cubicBezTo>
                  <a:pt x="1303" y="634"/>
                  <a:pt x="1307" y="631"/>
                  <a:pt x="1307" y="627"/>
                </a:cubicBezTo>
                <a:cubicBezTo>
                  <a:pt x="1307" y="623"/>
                  <a:pt x="1303" y="620"/>
                  <a:pt x="1299" y="620"/>
                </a:cubicBezTo>
                <a:close/>
                <a:moveTo>
                  <a:pt x="1277" y="640"/>
                </a:moveTo>
                <a:cubicBezTo>
                  <a:pt x="1273" y="640"/>
                  <a:pt x="1269" y="643"/>
                  <a:pt x="1269" y="647"/>
                </a:cubicBezTo>
                <a:cubicBezTo>
                  <a:pt x="1269" y="650"/>
                  <a:pt x="1273" y="653"/>
                  <a:pt x="1277" y="653"/>
                </a:cubicBezTo>
                <a:cubicBezTo>
                  <a:pt x="1281" y="653"/>
                  <a:pt x="1285" y="650"/>
                  <a:pt x="1285" y="647"/>
                </a:cubicBezTo>
                <a:cubicBezTo>
                  <a:pt x="1285" y="643"/>
                  <a:pt x="1281" y="640"/>
                  <a:pt x="1277" y="640"/>
                </a:cubicBezTo>
                <a:close/>
                <a:moveTo>
                  <a:pt x="1299" y="640"/>
                </a:moveTo>
                <a:cubicBezTo>
                  <a:pt x="1295" y="640"/>
                  <a:pt x="1291" y="643"/>
                  <a:pt x="1291" y="647"/>
                </a:cubicBezTo>
                <a:cubicBezTo>
                  <a:pt x="1291" y="650"/>
                  <a:pt x="1295" y="653"/>
                  <a:pt x="1299" y="653"/>
                </a:cubicBezTo>
                <a:cubicBezTo>
                  <a:pt x="1303" y="653"/>
                  <a:pt x="1307" y="650"/>
                  <a:pt x="1307" y="647"/>
                </a:cubicBezTo>
                <a:cubicBezTo>
                  <a:pt x="1307" y="643"/>
                  <a:pt x="1303" y="640"/>
                  <a:pt x="1299" y="640"/>
                </a:cubicBezTo>
                <a:close/>
                <a:moveTo>
                  <a:pt x="1277" y="659"/>
                </a:moveTo>
                <a:cubicBezTo>
                  <a:pt x="1273" y="659"/>
                  <a:pt x="1269" y="662"/>
                  <a:pt x="1269" y="666"/>
                </a:cubicBezTo>
                <a:cubicBezTo>
                  <a:pt x="1269" y="670"/>
                  <a:pt x="1273" y="673"/>
                  <a:pt x="1277" y="673"/>
                </a:cubicBezTo>
                <a:cubicBezTo>
                  <a:pt x="1281" y="673"/>
                  <a:pt x="1285" y="670"/>
                  <a:pt x="1285" y="666"/>
                </a:cubicBezTo>
                <a:cubicBezTo>
                  <a:pt x="1285" y="662"/>
                  <a:pt x="1281" y="659"/>
                  <a:pt x="1277" y="659"/>
                </a:cubicBezTo>
                <a:close/>
                <a:moveTo>
                  <a:pt x="1299" y="659"/>
                </a:moveTo>
                <a:cubicBezTo>
                  <a:pt x="1295" y="659"/>
                  <a:pt x="1291" y="662"/>
                  <a:pt x="1291" y="666"/>
                </a:cubicBezTo>
                <a:cubicBezTo>
                  <a:pt x="1291" y="670"/>
                  <a:pt x="1295" y="673"/>
                  <a:pt x="1299" y="673"/>
                </a:cubicBezTo>
                <a:cubicBezTo>
                  <a:pt x="1303" y="673"/>
                  <a:pt x="1307" y="670"/>
                  <a:pt x="1307" y="666"/>
                </a:cubicBezTo>
                <a:cubicBezTo>
                  <a:pt x="1307" y="662"/>
                  <a:pt x="1303" y="659"/>
                  <a:pt x="1299" y="659"/>
                </a:cubicBezTo>
                <a:close/>
                <a:moveTo>
                  <a:pt x="1277" y="679"/>
                </a:moveTo>
                <a:cubicBezTo>
                  <a:pt x="1273" y="679"/>
                  <a:pt x="1269" y="682"/>
                  <a:pt x="1269" y="686"/>
                </a:cubicBezTo>
                <a:cubicBezTo>
                  <a:pt x="1269" y="689"/>
                  <a:pt x="1273" y="692"/>
                  <a:pt x="1277" y="692"/>
                </a:cubicBezTo>
                <a:cubicBezTo>
                  <a:pt x="1281" y="692"/>
                  <a:pt x="1285" y="689"/>
                  <a:pt x="1285" y="686"/>
                </a:cubicBezTo>
                <a:cubicBezTo>
                  <a:pt x="1285" y="682"/>
                  <a:pt x="1281" y="679"/>
                  <a:pt x="1277" y="679"/>
                </a:cubicBezTo>
                <a:close/>
                <a:moveTo>
                  <a:pt x="1299" y="679"/>
                </a:moveTo>
                <a:cubicBezTo>
                  <a:pt x="1295" y="679"/>
                  <a:pt x="1291" y="682"/>
                  <a:pt x="1291" y="686"/>
                </a:cubicBezTo>
                <a:cubicBezTo>
                  <a:pt x="1291" y="689"/>
                  <a:pt x="1295" y="692"/>
                  <a:pt x="1299" y="692"/>
                </a:cubicBezTo>
                <a:cubicBezTo>
                  <a:pt x="1303" y="692"/>
                  <a:pt x="1307" y="689"/>
                  <a:pt x="1307" y="686"/>
                </a:cubicBezTo>
                <a:cubicBezTo>
                  <a:pt x="1307" y="682"/>
                  <a:pt x="1303" y="679"/>
                  <a:pt x="1299" y="679"/>
                </a:cubicBezTo>
                <a:close/>
                <a:moveTo>
                  <a:pt x="1277" y="698"/>
                </a:moveTo>
                <a:cubicBezTo>
                  <a:pt x="1273" y="698"/>
                  <a:pt x="1269" y="701"/>
                  <a:pt x="1269" y="705"/>
                </a:cubicBezTo>
                <a:cubicBezTo>
                  <a:pt x="1269" y="708"/>
                  <a:pt x="1273" y="711"/>
                  <a:pt x="1277" y="711"/>
                </a:cubicBezTo>
                <a:cubicBezTo>
                  <a:pt x="1281" y="711"/>
                  <a:pt x="1285" y="708"/>
                  <a:pt x="1285" y="705"/>
                </a:cubicBezTo>
                <a:cubicBezTo>
                  <a:pt x="1285" y="701"/>
                  <a:pt x="1281" y="698"/>
                  <a:pt x="1277" y="698"/>
                </a:cubicBezTo>
                <a:close/>
                <a:moveTo>
                  <a:pt x="1299" y="698"/>
                </a:moveTo>
                <a:cubicBezTo>
                  <a:pt x="1295" y="698"/>
                  <a:pt x="1291" y="701"/>
                  <a:pt x="1291" y="705"/>
                </a:cubicBezTo>
                <a:cubicBezTo>
                  <a:pt x="1291" y="708"/>
                  <a:pt x="1295" y="711"/>
                  <a:pt x="1299" y="711"/>
                </a:cubicBezTo>
                <a:cubicBezTo>
                  <a:pt x="1303" y="711"/>
                  <a:pt x="1307" y="708"/>
                  <a:pt x="1307" y="705"/>
                </a:cubicBezTo>
                <a:cubicBezTo>
                  <a:pt x="1307" y="701"/>
                  <a:pt x="1303" y="698"/>
                  <a:pt x="1299" y="698"/>
                </a:cubicBezTo>
                <a:close/>
                <a:moveTo>
                  <a:pt x="1277" y="717"/>
                </a:moveTo>
                <a:cubicBezTo>
                  <a:pt x="1273" y="717"/>
                  <a:pt x="1269" y="720"/>
                  <a:pt x="1269" y="724"/>
                </a:cubicBezTo>
                <a:cubicBezTo>
                  <a:pt x="1269" y="727"/>
                  <a:pt x="1273" y="730"/>
                  <a:pt x="1277" y="730"/>
                </a:cubicBezTo>
                <a:cubicBezTo>
                  <a:pt x="1281" y="730"/>
                  <a:pt x="1285" y="727"/>
                  <a:pt x="1285" y="724"/>
                </a:cubicBezTo>
                <a:cubicBezTo>
                  <a:pt x="1285" y="720"/>
                  <a:pt x="1281" y="717"/>
                  <a:pt x="1277" y="717"/>
                </a:cubicBezTo>
                <a:close/>
                <a:moveTo>
                  <a:pt x="1299" y="717"/>
                </a:moveTo>
                <a:cubicBezTo>
                  <a:pt x="1295" y="717"/>
                  <a:pt x="1291" y="720"/>
                  <a:pt x="1291" y="724"/>
                </a:cubicBezTo>
                <a:cubicBezTo>
                  <a:pt x="1291" y="727"/>
                  <a:pt x="1295" y="730"/>
                  <a:pt x="1299" y="730"/>
                </a:cubicBezTo>
                <a:cubicBezTo>
                  <a:pt x="1303" y="730"/>
                  <a:pt x="1307" y="727"/>
                  <a:pt x="1307" y="724"/>
                </a:cubicBezTo>
                <a:cubicBezTo>
                  <a:pt x="1307" y="720"/>
                  <a:pt x="1303" y="717"/>
                  <a:pt x="1299" y="717"/>
                </a:cubicBezTo>
                <a:close/>
                <a:moveTo>
                  <a:pt x="1277" y="736"/>
                </a:moveTo>
                <a:cubicBezTo>
                  <a:pt x="1273" y="736"/>
                  <a:pt x="1269" y="739"/>
                  <a:pt x="1269" y="743"/>
                </a:cubicBezTo>
                <a:cubicBezTo>
                  <a:pt x="1269" y="747"/>
                  <a:pt x="1273" y="750"/>
                  <a:pt x="1277" y="750"/>
                </a:cubicBezTo>
                <a:cubicBezTo>
                  <a:pt x="1281" y="750"/>
                  <a:pt x="1285" y="747"/>
                  <a:pt x="1285" y="743"/>
                </a:cubicBezTo>
                <a:cubicBezTo>
                  <a:pt x="1285" y="739"/>
                  <a:pt x="1281" y="736"/>
                  <a:pt x="1277" y="736"/>
                </a:cubicBezTo>
                <a:close/>
                <a:moveTo>
                  <a:pt x="1299" y="736"/>
                </a:moveTo>
                <a:cubicBezTo>
                  <a:pt x="1295" y="736"/>
                  <a:pt x="1291" y="739"/>
                  <a:pt x="1291" y="743"/>
                </a:cubicBezTo>
                <a:cubicBezTo>
                  <a:pt x="1291" y="747"/>
                  <a:pt x="1295" y="750"/>
                  <a:pt x="1299" y="750"/>
                </a:cubicBezTo>
                <a:cubicBezTo>
                  <a:pt x="1303" y="750"/>
                  <a:pt x="1307" y="747"/>
                  <a:pt x="1307" y="743"/>
                </a:cubicBezTo>
                <a:cubicBezTo>
                  <a:pt x="1307" y="739"/>
                  <a:pt x="1303" y="736"/>
                  <a:pt x="1299" y="736"/>
                </a:cubicBezTo>
                <a:close/>
                <a:moveTo>
                  <a:pt x="1321" y="601"/>
                </a:moveTo>
                <a:cubicBezTo>
                  <a:pt x="1317" y="601"/>
                  <a:pt x="1313" y="604"/>
                  <a:pt x="1313" y="608"/>
                </a:cubicBezTo>
                <a:cubicBezTo>
                  <a:pt x="1313" y="612"/>
                  <a:pt x="1317" y="615"/>
                  <a:pt x="1321" y="615"/>
                </a:cubicBezTo>
                <a:cubicBezTo>
                  <a:pt x="1325" y="615"/>
                  <a:pt x="1328" y="612"/>
                  <a:pt x="1328" y="608"/>
                </a:cubicBezTo>
                <a:cubicBezTo>
                  <a:pt x="1328" y="604"/>
                  <a:pt x="1325" y="601"/>
                  <a:pt x="1321" y="601"/>
                </a:cubicBezTo>
                <a:close/>
                <a:moveTo>
                  <a:pt x="1344" y="601"/>
                </a:moveTo>
                <a:cubicBezTo>
                  <a:pt x="1339" y="601"/>
                  <a:pt x="1336" y="604"/>
                  <a:pt x="1336" y="608"/>
                </a:cubicBezTo>
                <a:cubicBezTo>
                  <a:pt x="1336" y="612"/>
                  <a:pt x="1339" y="615"/>
                  <a:pt x="1344" y="615"/>
                </a:cubicBezTo>
                <a:cubicBezTo>
                  <a:pt x="1348" y="615"/>
                  <a:pt x="1351" y="612"/>
                  <a:pt x="1351" y="608"/>
                </a:cubicBezTo>
                <a:cubicBezTo>
                  <a:pt x="1351" y="604"/>
                  <a:pt x="1348" y="601"/>
                  <a:pt x="1344" y="601"/>
                </a:cubicBezTo>
                <a:close/>
                <a:moveTo>
                  <a:pt x="1321" y="620"/>
                </a:moveTo>
                <a:cubicBezTo>
                  <a:pt x="1317" y="620"/>
                  <a:pt x="1313" y="623"/>
                  <a:pt x="1313" y="627"/>
                </a:cubicBezTo>
                <a:cubicBezTo>
                  <a:pt x="1313" y="631"/>
                  <a:pt x="1317" y="634"/>
                  <a:pt x="1321" y="634"/>
                </a:cubicBezTo>
                <a:cubicBezTo>
                  <a:pt x="1325" y="634"/>
                  <a:pt x="1328" y="631"/>
                  <a:pt x="1328" y="627"/>
                </a:cubicBezTo>
                <a:cubicBezTo>
                  <a:pt x="1328" y="623"/>
                  <a:pt x="1325" y="620"/>
                  <a:pt x="1321" y="620"/>
                </a:cubicBezTo>
                <a:close/>
                <a:moveTo>
                  <a:pt x="1344" y="620"/>
                </a:moveTo>
                <a:cubicBezTo>
                  <a:pt x="1339" y="620"/>
                  <a:pt x="1336" y="623"/>
                  <a:pt x="1336" y="627"/>
                </a:cubicBezTo>
                <a:cubicBezTo>
                  <a:pt x="1336" y="631"/>
                  <a:pt x="1339" y="634"/>
                  <a:pt x="1344" y="634"/>
                </a:cubicBezTo>
                <a:cubicBezTo>
                  <a:pt x="1348" y="634"/>
                  <a:pt x="1351" y="631"/>
                  <a:pt x="1351" y="627"/>
                </a:cubicBezTo>
                <a:cubicBezTo>
                  <a:pt x="1351" y="623"/>
                  <a:pt x="1348" y="620"/>
                  <a:pt x="1344" y="620"/>
                </a:cubicBezTo>
                <a:close/>
                <a:moveTo>
                  <a:pt x="1321" y="640"/>
                </a:moveTo>
                <a:cubicBezTo>
                  <a:pt x="1317" y="640"/>
                  <a:pt x="1313" y="643"/>
                  <a:pt x="1313" y="647"/>
                </a:cubicBezTo>
                <a:cubicBezTo>
                  <a:pt x="1313" y="650"/>
                  <a:pt x="1317" y="653"/>
                  <a:pt x="1321" y="653"/>
                </a:cubicBezTo>
                <a:cubicBezTo>
                  <a:pt x="1325" y="653"/>
                  <a:pt x="1328" y="650"/>
                  <a:pt x="1328" y="647"/>
                </a:cubicBezTo>
                <a:cubicBezTo>
                  <a:pt x="1328" y="643"/>
                  <a:pt x="1325" y="640"/>
                  <a:pt x="1321" y="640"/>
                </a:cubicBezTo>
                <a:close/>
                <a:moveTo>
                  <a:pt x="1344" y="640"/>
                </a:moveTo>
                <a:cubicBezTo>
                  <a:pt x="1339" y="640"/>
                  <a:pt x="1336" y="643"/>
                  <a:pt x="1336" y="647"/>
                </a:cubicBezTo>
                <a:cubicBezTo>
                  <a:pt x="1336" y="650"/>
                  <a:pt x="1339" y="653"/>
                  <a:pt x="1344" y="653"/>
                </a:cubicBezTo>
                <a:cubicBezTo>
                  <a:pt x="1348" y="653"/>
                  <a:pt x="1351" y="650"/>
                  <a:pt x="1351" y="647"/>
                </a:cubicBezTo>
                <a:cubicBezTo>
                  <a:pt x="1351" y="643"/>
                  <a:pt x="1348" y="640"/>
                  <a:pt x="1344" y="640"/>
                </a:cubicBezTo>
                <a:close/>
                <a:moveTo>
                  <a:pt x="1321" y="659"/>
                </a:moveTo>
                <a:cubicBezTo>
                  <a:pt x="1317" y="659"/>
                  <a:pt x="1313" y="662"/>
                  <a:pt x="1313" y="666"/>
                </a:cubicBezTo>
                <a:cubicBezTo>
                  <a:pt x="1313" y="670"/>
                  <a:pt x="1317" y="673"/>
                  <a:pt x="1321" y="673"/>
                </a:cubicBezTo>
                <a:cubicBezTo>
                  <a:pt x="1325" y="673"/>
                  <a:pt x="1328" y="670"/>
                  <a:pt x="1328" y="666"/>
                </a:cubicBezTo>
                <a:cubicBezTo>
                  <a:pt x="1328" y="662"/>
                  <a:pt x="1325" y="659"/>
                  <a:pt x="1321" y="659"/>
                </a:cubicBezTo>
                <a:close/>
                <a:moveTo>
                  <a:pt x="1344" y="659"/>
                </a:moveTo>
                <a:cubicBezTo>
                  <a:pt x="1339" y="659"/>
                  <a:pt x="1336" y="662"/>
                  <a:pt x="1336" y="666"/>
                </a:cubicBezTo>
                <a:cubicBezTo>
                  <a:pt x="1336" y="670"/>
                  <a:pt x="1339" y="673"/>
                  <a:pt x="1344" y="673"/>
                </a:cubicBezTo>
                <a:cubicBezTo>
                  <a:pt x="1348" y="673"/>
                  <a:pt x="1351" y="670"/>
                  <a:pt x="1351" y="666"/>
                </a:cubicBezTo>
                <a:cubicBezTo>
                  <a:pt x="1351" y="662"/>
                  <a:pt x="1348" y="659"/>
                  <a:pt x="1344" y="659"/>
                </a:cubicBezTo>
                <a:close/>
                <a:moveTo>
                  <a:pt x="1321" y="679"/>
                </a:moveTo>
                <a:cubicBezTo>
                  <a:pt x="1317" y="679"/>
                  <a:pt x="1313" y="682"/>
                  <a:pt x="1313" y="686"/>
                </a:cubicBezTo>
                <a:cubicBezTo>
                  <a:pt x="1313" y="689"/>
                  <a:pt x="1317" y="692"/>
                  <a:pt x="1321" y="692"/>
                </a:cubicBezTo>
                <a:cubicBezTo>
                  <a:pt x="1325" y="692"/>
                  <a:pt x="1328" y="689"/>
                  <a:pt x="1328" y="686"/>
                </a:cubicBezTo>
                <a:cubicBezTo>
                  <a:pt x="1328" y="682"/>
                  <a:pt x="1325" y="679"/>
                  <a:pt x="1321" y="679"/>
                </a:cubicBezTo>
                <a:close/>
                <a:moveTo>
                  <a:pt x="1344" y="679"/>
                </a:moveTo>
                <a:cubicBezTo>
                  <a:pt x="1339" y="679"/>
                  <a:pt x="1336" y="682"/>
                  <a:pt x="1336" y="686"/>
                </a:cubicBezTo>
                <a:cubicBezTo>
                  <a:pt x="1336" y="689"/>
                  <a:pt x="1339" y="692"/>
                  <a:pt x="1344" y="692"/>
                </a:cubicBezTo>
                <a:cubicBezTo>
                  <a:pt x="1348" y="692"/>
                  <a:pt x="1351" y="689"/>
                  <a:pt x="1351" y="686"/>
                </a:cubicBezTo>
                <a:cubicBezTo>
                  <a:pt x="1351" y="682"/>
                  <a:pt x="1348" y="679"/>
                  <a:pt x="1344" y="679"/>
                </a:cubicBezTo>
                <a:close/>
                <a:moveTo>
                  <a:pt x="1321" y="698"/>
                </a:moveTo>
                <a:cubicBezTo>
                  <a:pt x="1317" y="698"/>
                  <a:pt x="1313" y="701"/>
                  <a:pt x="1313" y="705"/>
                </a:cubicBezTo>
                <a:cubicBezTo>
                  <a:pt x="1313" y="708"/>
                  <a:pt x="1317" y="711"/>
                  <a:pt x="1321" y="711"/>
                </a:cubicBezTo>
                <a:cubicBezTo>
                  <a:pt x="1325" y="711"/>
                  <a:pt x="1328" y="708"/>
                  <a:pt x="1328" y="705"/>
                </a:cubicBezTo>
                <a:cubicBezTo>
                  <a:pt x="1328" y="701"/>
                  <a:pt x="1325" y="698"/>
                  <a:pt x="1321" y="698"/>
                </a:cubicBezTo>
                <a:close/>
                <a:moveTo>
                  <a:pt x="1344" y="698"/>
                </a:moveTo>
                <a:cubicBezTo>
                  <a:pt x="1339" y="698"/>
                  <a:pt x="1336" y="701"/>
                  <a:pt x="1336" y="705"/>
                </a:cubicBezTo>
                <a:cubicBezTo>
                  <a:pt x="1336" y="708"/>
                  <a:pt x="1339" y="711"/>
                  <a:pt x="1344" y="711"/>
                </a:cubicBezTo>
                <a:cubicBezTo>
                  <a:pt x="1348" y="711"/>
                  <a:pt x="1351" y="708"/>
                  <a:pt x="1351" y="705"/>
                </a:cubicBezTo>
                <a:cubicBezTo>
                  <a:pt x="1351" y="701"/>
                  <a:pt x="1348" y="698"/>
                  <a:pt x="1344" y="698"/>
                </a:cubicBezTo>
                <a:close/>
                <a:moveTo>
                  <a:pt x="1321" y="717"/>
                </a:moveTo>
                <a:cubicBezTo>
                  <a:pt x="1317" y="717"/>
                  <a:pt x="1313" y="720"/>
                  <a:pt x="1313" y="724"/>
                </a:cubicBezTo>
                <a:cubicBezTo>
                  <a:pt x="1313" y="727"/>
                  <a:pt x="1317" y="730"/>
                  <a:pt x="1321" y="730"/>
                </a:cubicBezTo>
                <a:cubicBezTo>
                  <a:pt x="1325" y="730"/>
                  <a:pt x="1328" y="727"/>
                  <a:pt x="1328" y="724"/>
                </a:cubicBezTo>
                <a:cubicBezTo>
                  <a:pt x="1328" y="720"/>
                  <a:pt x="1325" y="717"/>
                  <a:pt x="1321" y="717"/>
                </a:cubicBezTo>
                <a:close/>
                <a:moveTo>
                  <a:pt x="1344" y="717"/>
                </a:moveTo>
                <a:cubicBezTo>
                  <a:pt x="1339" y="717"/>
                  <a:pt x="1336" y="720"/>
                  <a:pt x="1336" y="724"/>
                </a:cubicBezTo>
                <a:cubicBezTo>
                  <a:pt x="1336" y="727"/>
                  <a:pt x="1339" y="730"/>
                  <a:pt x="1344" y="730"/>
                </a:cubicBezTo>
                <a:cubicBezTo>
                  <a:pt x="1348" y="730"/>
                  <a:pt x="1351" y="727"/>
                  <a:pt x="1351" y="724"/>
                </a:cubicBezTo>
                <a:cubicBezTo>
                  <a:pt x="1351" y="720"/>
                  <a:pt x="1348" y="717"/>
                  <a:pt x="1344" y="717"/>
                </a:cubicBezTo>
                <a:close/>
                <a:moveTo>
                  <a:pt x="1321" y="736"/>
                </a:moveTo>
                <a:cubicBezTo>
                  <a:pt x="1317" y="736"/>
                  <a:pt x="1313" y="739"/>
                  <a:pt x="1313" y="743"/>
                </a:cubicBezTo>
                <a:cubicBezTo>
                  <a:pt x="1313" y="747"/>
                  <a:pt x="1317" y="750"/>
                  <a:pt x="1321" y="750"/>
                </a:cubicBezTo>
                <a:cubicBezTo>
                  <a:pt x="1325" y="750"/>
                  <a:pt x="1328" y="747"/>
                  <a:pt x="1328" y="743"/>
                </a:cubicBezTo>
                <a:cubicBezTo>
                  <a:pt x="1328" y="739"/>
                  <a:pt x="1325" y="736"/>
                  <a:pt x="1321" y="736"/>
                </a:cubicBezTo>
                <a:close/>
                <a:moveTo>
                  <a:pt x="1344" y="736"/>
                </a:moveTo>
                <a:cubicBezTo>
                  <a:pt x="1339" y="736"/>
                  <a:pt x="1336" y="739"/>
                  <a:pt x="1336" y="743"/>
                </a:cubicBezTo>
                <a:cubicBezTo>
                  <a:pt x="1336" y="747"/>
                  <a:pt x="1339" y="750"/>
                  <a:pt x="1344" y="750"/>
                </a:cubicBezTo>
                <a:cubicBezTo>
                  <a:pt x="1348" y="750"/>
                  <a:pt x="1351" y="747"/>
                  <a:pt x="1351" y="743"/>
                </a:cubicBezTo>
                <a:cubicBezTo>
                  <a:pt x="1351" y="739"/>
                  <a:pt x="1348" y="736"/>
                  <a:pt x="1344" y="736"/>
                </a:cubicBezTo>
                <a:close/>
                <a:moveTo>
                  <a:pt x="1366" y="601"/>
                </a:moveTo>
                <a:cubicBezTo>
                  <a:pt x="1362" y="601"/>
                  <a:pt x="1358" y="604"/>
                  <a:pt x="1358" y="608"/>
                </a:cubicBezTo>
                <a:cubicBezTo>
                  <a:pt x="1358" y="612"/>
                  <a:pt x="1362" y="615"/>
                  <a:pt x="1366" y="615"/>
                </a:cubicBezTo>
                <a:cubicBezTo>
                  <a:pt x="1370" y="615"/>
                  <a:pt x="1373" y="612"/>
                  <a:pt x="1373" y="608"/>
                </a:cubicBezTo>
                <a:cubicBezTo>
                  <a:pt x="1373" y="604"/>
                  <a:pt x="1370" y="601"/>
                  <a:pt x="1366" y="601"/>
                </a:cubicBezTo>
                <a:close/>
                <a:moveTo>
                  <a:pt x="1366" y="620"/>
                </a:moveTo>
                <a:cubicBezTo>
                  <a:pt x="1362" y="620"/>
                  <a:pt x="1358" y="623"/>
                  <a:pt x="1358" y="627"/>
                </a:cubicBezTo>
                <a:cubicBezTo>
                  <a:pt x="1358" y="631"/>
                  <a:pt x="1362" y="634"/>
                  <a:pt x="1366" y="634"/>
                </a:cubicBezTo>
                <a:cubicBezTo>
                  <a:pt x="1370" y="634"/>
                  <a:pt x="1373" y="631"/>
                  <a:pt x="1373" y="627"/>
                </a:cubicBezTo>
                <a:cubicBezTo>
                  <a:pt x="1373" y="623"/>
                  <a:pt x="1370" y="620"/>
                  <a:pt x="1366" y="620"/>
                </a:cubicBezTo>
                <a:close/>
                <a:moveTo>
                  <a:pt x="1388" y="620"/>
                </a:moveTo>
                <a:cubicBezTo>
                  <a:pt x="1384" y="620"/>
                  <a:pt x="1380" y="623"/>
                  <a:pt x="1380" y="627"/>
                </a:cubicBezTo>
                <a:cubicBezTo>
                  <a:pt x="1380" y="631"/>
                  <a:pt x="1384" y="634"/>
                  <a:pt x="1388" y="634"/>
                </a:cubicBezTo>
                <a:cubicBezTo>
                  <a:pt x="1392" y="634"/>
                  <a:pt x="1396" y="631"/>
                  <a:pt x="1396" y="627"/>
                </a:cubicBezTo>
                <a:cubicBezTo>
                  <a:pt x="1396" y="623"/>
                  <a:pt x="1392" y="620"/>
                  <a:pt x="1388" y="620"/>
                </a:cubicBezTo>
                <a:close/>
                <a:moveTo>
                  <a:pt x="1366" y="640"/>
                </a:moveTo>
                <a:cubicBezTo>
                  <a:pt x="1362" y="640"/>
                  <a:pt x="1358" y="643"/>
                  <a:pt x="1358" y="647"/>
                </a:cubicBezTo>
                <a:cubicBezTo>
                  <a:pt x="1358" y="650"/>
                  <a:pt x="1362" y="653"/>
                  <a:pt x="1366" y="653"/>
                </a:cubicBezTo>
                <a:cubicBezTo>
                  <a:pt x="1370" y="653"/>
                  <a:pt x="1373" y="650"/>
                  <a:pt x="1373" y="647"/>
                </a:cubicBezTo>
                <a:cubicBezTo>
                  <a:pt x="1373" y="643"/>
                  <a:pt x="1370" y="640"/>
                  <a:pt x="1366" y="640"/>
                </a:cubicBezTo>
                <a:close/>
                <a:moveTo>
                  <a:pt x="1388" y="640"/>
                </a:moveTo>
                <a:cubicBezTo>
                  <a:pt x="1384" y="640"/>
                  <a:pt x="1380" y="643"/>
                  <a:pt x="1380" y="647"/>
                </a:cubicBezTo>
                <a:cubicBezTo>
                  <a:pt x="1380" y="650"/>
                  <a:pt x="1384" y="653"/>
                  <a:pt x="1388" y="653"/>
                </a:cubicBezTo>
                <a:cubicBezTo>
                  <a:pt x="1392" y="653"/>
                  <a:pt x="1396" y="650"/>
                  <a:pt x="1396" y="647"/>
                </a:cubicBezTo>
                <a:cubicBezTo>
                  <a:pt x="1396" y="643"/>
                  <a:pt x="1392" y="640"/>
                  <a:pt x="1388" y="640"/>
                </a:cubicBezTo>
                <a:close/>
                <a:moveTo>
                  <a:pt x="1366" y="659"/>
                </a:moveTo>
                <a:cubicBezTo>
                  <a:pt x="1362" y="659"/>
                  <a:pt x="1358" y="662"/>
                  <a:pt x="1358" y="666"/>
                </a:cubicBezTo>
                <a:cubicBezTo>
                  <a:pt x="1358" y="670"/>
                  <a:pt x="1362" y="673"/>
                  <a:pt x="1366" y="673"/>
                </a:cubicBezTo>
                <a:cubicBezTo>
                  <a:pt x="1370" y="673"/>
                  <a:pt x="1373" y="670"/>
                  <a:pt x="1373" y="666"/>
                </a:cubicBezTo>
                <a:cubicBezTo>
                  <a:pt x="1373" y="662"/>
                  <a:pt x="1370" y="659"/>
                  <a:pt x="1366" y="659"/>
                </a:cubicBezTo>
                <a:close/>
                <a:moveTo>
                  <a:pt x="1388" y="659"/>
                </a:moveTo>
                <a:cubicBezTo>
                  <a:pt x="1384" y="659"/>
                  <a:pt x="1380" y="662"/>
                  <a:pt x="1380" y="666"/>
                </a:cubicBezTo>
                <a:cubicBezTo>
                  <a:pt x="1380" y="670"/>
                  <a:pt x="1384" y="673"/>
                  <a:pt x="1388" y="673"/>
                </a:cubicBezTo>
                <a:cubicBezTo>
                  <a:pt x="1392" y="673"/>
                  <a:pt x="1396" y="670"/>
                  <a:pt x="1396" y="666"/>
                </a:cubicBezTo>
                <a:cubicBezTo>
                  <a:pt x="1396" y="662"/>
                  <a:pt x="1392" y="659"/>
                  <a:pt x="1388" y="659"/>
                </a:cubicBezTo>
                <a:close/>
                <a:moveTo>
                  <a:pt x="1366" y="679"/>
                </a:moveTo>
                <a:cubicBezTo>
                  <a:pt x="1362" y="679"/>
                  <a:pt x="1358" y="682"/>
                  <a:pt x="1358" y="686"/>
                </a:cubicBezTo>
                <a:cubicBezTo>
                  <a:pt x="1358" y="689"/>
                  <a:pt x="1362" y="692"/>
                  <a:pt x="1366" y="692"/>
                </a:cubicBezTo>
                <a:cubicBezTo>
                  <a:pt x="1370" y="692"/>
                  <a:pt x="1373" y="689"/>
                  <a:pt x="1373" y="686"/>
                </a:cubicBezTo>
                <a:cubicBezTo>
                  <a:pt x="1373" y="682"/>
                  <a:pt x="1370" y="679"/>
                  <a:pt x="1366" y="679"/>
                </a:cubicBezTo>
                <a:close/>
                <a:moveTo>
                  <a:pt x="1388" y="679"/>
                </a:moveTo>
                <a:cubicBezTo>
                  <a:pt x="1384" y="679"/>
                  <a:pt x="1380" y="682"/>
                  <a:pt x="1380" y="686"/>
                </a:cubicBezTo>
                <a:cubicBezTo>
                  <a:pt x="1380" y="689"/>
                  <a:pt x="1384" y="692"/>
                  <a:pt x="1388" y="692"/>
                </a:cubicBezTo>
                <a:cubicBezTo>
                  <a:pt x="1392" y="692"/>
                  <a:pt x="1396" y="689"/>
                  <a:pt x="1396" y="686"/>
                </a:cubicBezTo>
                <a:cubicBezTo>
                  <a:pt x="1396" y="682"/>
                  <a:pt x="1392" y="679"/>
                  <a:pt x="1388" y="679"/>
                </a:cubicBezTo>
                <a:close/>
                <a:moveTo>
                  <a:pt x="1366" y="698"/>
                </a:moveTo>
                <a:cubicBezTo>
                  <a:pt x="1362" y="698"/>
                  <a:pt x="1358" y="701"/>
                  <a:pt x="1358" y="705"/>
                </a:cubicBezTo>
                <a:cubicBezTo>
                  <a:pt x="1358" y="708"/>
                  <a:pt x="1362" y="711"/>
                  <a:pt x="1366" y="711"/>
                </a:cubicBezTo>
                <a:cubicBezTo>
                  <a:pt x="1370" y="711"/>
                  <a:pt x="1373" y="708"/>
                  <a:pt x="1373" y="705"/>
                </a:cubicBezTo>
                <a:cubicBezTo>
                  <a:pt x="1373" y="701"/>
                  <a:pt x="1370" y="698"/>
                  <a:pt x="1366" y="698"/>
                </a:cubicBezTo>
                <a:close/>
                <a:moveTo>
                  <a:pt x="1388" y="698"/>
                </a:moveTo>
                <a:cubicBezTo>
                  <a:pt x="1384" y="698"/>
                  <a:pt x="1380" y="701"/>
                  <a:pt x="1380" y="705"/>
                </a:cubicBezTo>
                <a:cubicBezTo>
                  <a:pt x="1380" y="708"/>
                  <a:pt x="1384" y="711"/>
                  <a:pt x="1388" y="711"/>
                </a:cubicBezTo>
                <a:cubicBezTo>
                  <a:pt x="1392" y="711"/>
                  <a:pt x="1396" y="708"/>
                  <a:pt x="1396" y="705"/>
                </a:cubicBezTo>
                <a:cubicBezTo>
                  <a:pt x="1396" y="701"/>
                  <a:pt x="1392" y="698"/>
                  <a:pt x="1388" y="698"/>
                </a:cubicBezTo>
                <a:close/>
                <a:moveTo>
                  <a:pt x="1366" y="717"/>
                </a:moveTo>
                <a:cubicBezTo>
                  <a:pt x="1362" y="717"/>
                  <a:pt x="1358" y="720"/>
                  <a:pt x="1358" y="724"/>
                </a:cubicBezTo>
                <a:cubicBezTo>
                  <a:pt x="1358" y="727"/>
                  <a:pt x="1362" y="730"/>
                  <a:pt x="1366" y="730"/>
                </a:cubicBezTo>
                <a:cubicBezTo>
                  <a:pt x="1370" y="730"/>
                  <a:pt x="1373" y="727"/>
                  <a:pt x="1373" y="724"/>
                </a:cubicBezTo>
                <a:cubicBezTo>
                  <a:pt x="1373" y="720"/>
                  <a:pt x="1370" y="717"/>
                  <a:pt x="1366" y="717"/>
                </a:cubicBezTo>
                <a:close/>
                <a:moveTo>
                  <a:pt x="1388" y="717"/>
                </a:moveTo>
                <a:cubicBezTo>
                  <a:pt x="1384" y="717"/>
                  <a:pt x="1380" y="720"/>
                  <a:pt x="1380" y="724"/>
                </a:cubicBezTo>
                <a:cubicBezTo>
                  <a:pt x="1380" y="727"/>
                  <a:pt x="1384" y="730"/>
                  <a:pt x="1388" y="730"/>
                </a:cubicBezTo>
                <a:cubicBezTo>
                  <a:pt x="1392" y="730"/>
                  <a:pt x="1396" y="727"/>
                  <a:pt x="1396" y="724"/>
                </a:cubicBezTo>
                <a:cubicBezTo>
                  <a:pt x="1396" y="720"/>
                  <a:pt x="1392" y="717"/>
                  <a:pt x="1388" y="717"/>
                </a:cubicBezTo>
                <a:close/>
                <a:moveTo>
                  <a:pt x="1366" y="736"/>
                </a:moveTo>
                <a:cubicBezTo>
                  <a:pt x="1362" y="736"/>
                  <a:pt x="1358" y="739"/>
                  <a:pt x="1358" y="743"/>
                </a:cubicBezTo>
                <a:cubicBezTo>
                  <a:pt x="1358" y="747"/>
                  <a:pt x="1362" y="750"/>
                  <a:pt x="1366" y="750"/>
                </a:cubicBezTo>
                <a:cubicBezTo>
                  <a:pt x="1370" y="750"/>
                  <a:pt x="1373" y="747"/>
                  <a:pt x="1373" y="743"/>
                </a:cubicBezTo>
                <a:cubicBezTo>
                  <a:pt x="1373" y="739"/>
                  <a:pt x="1370" y="736"/>
                  <a:pt x="1366" y="736"/>
                </a:cubicBezTo>
                <a:close/>
                <a:moveTo>
                  <a:pt x="1388" y="736"/>
                </a:moveTo>
                <a:cubicBezTo>
                  <a:pt x="1384" y="736"/>
                  <a:pt x="1380" y="739"/>
                  <a:pt x="1380" y="743"/>
                </a:cubicBezTo>
                <a:cubicBezTo>
                  <a:pt x="1380" y="747"/>
                  <a:pt x="1384" y="750"/>
                  <a:pt x="1388" y="750"/>
                </a:cubicBezTo>
                <a:cubicBezTo>
                  <a:pt x="1392" y="750"/>
                  <a:pt x="1396" y="747"/>
                  <a:pt x="1396" y="743"/>
                </a:cubicBezTo>
                <a:cubicBezTo>
                  <a:pt x="1396" y="739"/>
                  <a:pt x="1392" y="736"/>
                  <a:pt x="1388" y="736"/>
                </a:cubicBezTo>
                <a:close/>
                <a:moveTo>
                  <a:pt x="1232" y="757"/>
                </a:moveTo>
                <a:cubicBezTo>
                  <a:pt x="1228" y="757"/>
                  <a:pt x="1224" y="759"/>
                  <a:pt x="1224" y="763"/>
                </a:cubicBezTo>
                <a:cubicBezTo>
                  <a:pt x="1224" y="766"/>
                  <a:pt x="1228" y="769"/>
                  <a:pt x="1232" y="769"/>
                </a:cubicBezTo>
                <a:cubicBezTo>
                  <a:pt x="1236" y="769"/>
                  <a:pt x="1240" y="766"/>
                  <a:pt x="1240" y="763"/>
                </a:cubicBezTo>
                <a:cubicBezTo>
                  <a:pt x="1240" y="759"/>
                  <a:pt x="1236" y="757"/>
                  <a:pt x="1232" y="757"/>
                </a:cubicBezTo>
                <a:close/>
                <a:moveTo>
                  <a:pt x="1255" y="757"/>
                </a:moveTo>
                <a:cubicBezTo>
                  <a:pt x="1251" y="757"/>
                  <a:pt x="1247" y="759"/>
                  <a:pt x="1247" y="763"/>
                </a:cubicBezTo>
                <a:cubicBezTo>
                  <a:pt x="1247" y="766"/>
                  <a:pt x="1251" y="769"/>
                  <a:pt x="1255" y="769"/>
                </a:cubicBezTo>
                <a:cubicBezTo>
                  <a:pt x="1259" y="769"/>
                  <a:pt x="1263" y="766"/>
                  <a:pt x="1263" y="763"/>
                </a:cubicBezTo>
                <a:cubicBezTo>
                  <a:pt x="1263" y="759"/>
                  <a:pt x="1259" y="757"/>
                  <a:pt x="1255" y="757"/>
                </a:cubicBezTo>
                <a:close/>
                <a:moveTo>
                  <a:pt x="1232" y="775"/>
                </a:moveTo>
                <a:cubicBezTo>
                  <a:pt x="1228" y="775"/>
                  <a:pt x="1224" y="778"/>
                  <a:pt x="1224" y="782"/>
                </a:cubicBezTo>
                <a:cubicBezTo>
                  <a:pt x="1224" y="786"/>
                  <a:pt x="1228" y="789"/>
                  <a:pt x="1232" y="789"/>
                </a:cubicBezTo>
                <a:cubicBezTo>
                  <a:pt x="1236" y="789"/>
                  <a:pt x="1240" y="786"/>
                  <a:pt x="1240" y="782"/>
                </a:cubicBezTo>
                <a:cubicBezTo>
                  <a:pt x="1240" y="778"/>
                  <a:pt x="1236" y="775"/>
                  <a:pt x="1232" y="775"/>
                </a:cubicBezTo>
                <a:close/>
                <a:moveTo>
                  <a:pt x="1255" y="775"/>
                </a:moveTo>
                <a:cubicBezTo>
                  <a:pt x="1251" y="775"/>
                  <a:pt x="1247" y="778"/>
                  <a:pt x="1247" y="782"/>
                </a:cubicBezTo>
                <a:cubicBezTo>
                  <a:pt x="1247" y="786"/>
                  <a:pt x="1251" y="789"/>
                  <a:pt x="1255" y="789"/>
                </a:cubicBezTo>
                <a:cubicBezTo>
                  <a:pt x="1259" y="789"/>
                  <a:pt x="1263" y="786"/>
                  <a:pt x="1263" y="782"/>
                </a:cubicBezTo>
                <a:cubicBezTo>
                  <a:pt x="1263" y="778"/>
                  <a:pt x="1259" y="775"/>
                  <a:pt x="1255" y="775"/>
                </a:cubicBezTo>
                <a:close/>
                <a:moveTo>
                  <a:pt x="1232" y="795"/>
                </a:moveTo>
                <a:cubicBezTo>
                  <a:pt x="1228" y="795"/>
                  <a:pt x="1224" y="798"/>
                  <a:pt x="1224" y="801"/>
                </a:cubicBezTo>
                <a:cubicBezTo>
                  <a:pt x="1224" y="805"/>
                  <a:pt x="1228" y="808"/>
                  <a:pt x="1232" y="808"/>
                </a:cubicBezTo>
                <a:cubicBezTo>
                  <a:pt x="1236" y="808"/>
                  <a:pt x="1240" y="805"/>
                  <a:pt x="1240" y="801"/>
                </a:cubicBezTo>
                <a:cubicBezTo>
                  <a:pt x="1240" y="798"/>
                  <a:pt x="1236" y="795"/>
                  <a:pt x="1232" y="795"/>
                </a:cubicBezTo>
                <a:close/>
                <a:moveTo>
                  <a:pt x="1255" y="795"/>
                </a:moveTo>
                <a:cubicBezTo>
                  <a:pt x="1251" y="795"/>
                  <a:pt x="1247" y="798"/>
                  <a:pt x="1247" y="801"/>
                </a:cubicBezTo>
                <a:cubicBezTo>
                  <a:pt x="1247" y="805"/>
                  <a:pt x="1251" y="808"/>
                  <a:pt x="1255" y="808"/>
                </a:cubicBezTo>
                <a:cubicBezTo>
                  <a:pt x="1259" y="808"/>
                  <a:pt x="1263" y="805"/>
                  <a:pt x="1263" y="801"/>
                </a:cubicBezTo>
                <a:cubicBezTo>
                  <a:pt x="1263" y="798"/>
                  <a:pt x="1259" y="795"/>
                  <a:pt x="1255" y="795"/>
                </a:cubicBezTo>
                <a:close/>
                <a:moveTo>
                  <a:pt x="1232" y="814"/>
                </a:moveTo>
                <a:cubicBezTo>
                  <a:pt x="1228" y="814"/>
                  <a:pt x="1224" y="817"/>
                  <a:pt x="1224" y="821"/>
                </a:cubicBezTo>
                <a:cubicBezTo>
                  <a:pt x="1224" y="825"/>
                  <a:pt x="1228" y="828"/>
                  <a:pt x="1232" y="828"/>
                </a:cubicBezTo>
                <a:cubicBezTo>
                  <a:pt x="1236" y="828"/>
                  <a:pt x="1240" y="825"/>
                  <a:pt x="1240" y="821"/>
                </a:cubicBezTo>
                <a:cubicBezTo>
                  <a:pt x="1240" y="817"/>
                  <a:pt x="1236" y="814"/>
                  <a:pt x="1232" y="814"/>
                </a:cubicBezTo>
                <a:close/>
                <a:moveTo>
                  <a:pt x="1255" y="814"/>
                </a:moveTo>
                <a:cubicBezTo>
                  <a:pt x="1251" y="814"/>
                  <a:pt x="1247" y="817"/>
                  <a:pt x="1247" y="821"/>
                </a:cubicBezTo>
                <a:cubicBezTo>
                  <a:pt x="1247" y="825"/>
                  <a:pt x="1251" y="828"/>
                  <a:pt x="1255" y="828"/>
                </a:cubicBezTo>
                <a:cubicBezTo>
                  <a:pt x="1259" y="828"/>
                  <a:pt x="1263" y="825"/>
                  <a:pt x="1263" y="821"/>
                </a:cubicBezTo>
                <a:cubicBezTo>
                  <a:pt x="1263" y="817"/>
                  <a:pt x="1259" y="814"/>
                  <a:pt x="1255" y="814"/>
                </a:cubicBezTo>
                <a:close/>
                <a:moveTo>
                  <a:pt x="1232" y="833"/>
                </a:moveTo>
                <a:cubicBezTo>
                  <a:pt x="1228" y="833"/>
                  <a:pt x="1224" y="837"/>
                  <a:pt x="1224" y="840"/>
                </a:cubicBezTo>
                <a:cubicBezTo>
                  <a:pt x="1224" y="844"/>
                  <a:pt x="1228" y="847"/>
                  <a:pt x="1232" y="847"/>
                </a:cubicBezTo>
                <a:cubicBezTo>
                  <a:pt x="1236" y="847"/>
                  <a:pt x="1240" y="844"/>
                  <a:pt x="1240" y="840"/>
                </a:cubicBezTo>
                <a:cubicBezTo>
                  <a:pt x="1240" y="837"/>
                  <a:pt x="1236" y="833"/>
                  <a:pt x="1232" y="833"/>
                </a:cubicBezTo>
                <a:close/>
                <a:moveTo>
                  <a:pt x="1255" y="833"/>
                </a:moveTo>
                <a:cubicBezTo>
                  <a:pt x="1251" y="833"/>
                  <a:pt x="1247" y="837"/>
                  <a:pt x="1247" y="840"/>
                </a:cubicBezTo>
                <a:cubicBezTo>
                  <a:pt x="1247" y="844"/>
                  <a:pt x="1251" y="847"/>
                  <a:pt x="1255" y="847"/>
                </a:cubicBezTo>
                <a:cubicBezTo>
                  <a:pt x="1259" y="847"/>
                  <a:pt x="1263" y="844"/>
                  <a:pt x="1263" y="840"/>
                </a:cubicBezTo>
                <a:cubicBezTo>
                  <a:pt x="1263" y="837"/>
                  <a:pt x="1259" y="833"/>
                  <a:pt x="1255" y="833"/>
                </a:cubicBezTo>
                <a:close/>
                <a:moveTo>
                  <a:pt x="1232" y="853"/>
                </a:moveTo>
                <a:cubicBezTo>
                  <a:pt x="1228" y="853"/>
                  <a:pt x="1224" y="856"/>
                  <a:pt x="1224" y="860"/>
                </a:cubicBezTo>
                <a:cubicBezTo>
                  <a:pt x="1224" y="864"/>
                  <a:pt x="1228" y="867"/>
                  <a:pt x="1232" y="867"/>
                </a:cubicBezTo>
                <a:cubicBezTo>
                  <a:pt x="1236" y="867"/>
                  <a:pt x="1240" y="864"/>
                  <a:pt x="1240" y="860"/>
                </a:cubicBezTo>
                <a:cubicBezTo>
                  <a:pt x="1240" y="856"/>
                  <a:pt x="1236" y="853"/>
                  <a:pt x="1232" y="853"/>
                </a:cubicBezTo>
                <a:close/>
                <a:moveTo>
                  <a:pt x="1255" y="853"/>
                </a:moveTo>
                <a:cubicBezTo>
                  <a:pt x="1251" y="853"/>
                  <a:pt x="1247" y="856"/>
                  <a:pt x="1247" y="860"/>
                </a:cubicBezTo>
                <a:cubicBezTo>
                  <a:pt x="1247" y="864"/>
                  <a:pt x="1251" y="867"/>
                  <a:pt x="1255" y="867"/>
                </a:cubicBezTo>
                <a:cubicBezTo>
                  <a:pt x="1259" y="867"/>
                  <a:pt x="1263" y="864"/>
                  <a:pt x="1263" y="860"/>
                </a:cubicBezTo>
                <a:cubicBezTo>
                  <a:pt x="1263" y="856"/>
                  <a:pt x="1259" y="853"/>
                  <a:pt x="1255" y="853"/>
                </a:cubicBezTo>
                <a:close/>
                <a:moveTo>
                  <a:pt x="1232" y="873"/>
                </a:moveTo>
                <a:cubicBezTo>
                  <a:pt x="1228" y="873"/>
                  <a:pt x="1224" y="876"/>
                  <a:pt x="1224" y="879"/>
                </a:cubicBezTo>
                <a:cubicBezTo>
                  <a:pt x="1224" y="883"/>
                  <a:pt x="1228" y="885"/>
                  <a:pt x="1232" y="885"/>
                </a:cubicBezTo>
                <a:cubicBezTo>
                  <a:pt x="1236" y="885"/>
                  <a:pt x="1240" y="883"/>
                  <a:pt x="1240" y="879"/>
                </a:cubicBezTo>
                <a:cubicBezTo>
                  <a:pt x="1240" y="876"/>
                  <a:pt x="1236" y="873"/>
                  <a:pt x="1232" y="873"/>
                </a:cubicBezTo>
                <a:close/>
                <a:moveTo>
                  <a:pt x="1255" y="873"/>
                </a:moveTo>
                <a:cubicBezTo>
                  <a:pt x="1251" y="873"/>
                  <a:pt x="1247" y="876"/>
                  <a:pt x="1247" y="879"/>
                </a:cubicBezTo>
                <a:cubicBezTo>
                  <a:pt x="1247" y="883"/>
                  <a:pt x="1251" y="885"/>
                  <a:pt x="1255" y="885"/>
                </a:cubicBezTo>
                <a:cubicBezTo>
                  <a:pt x="1259" y="885"/>
                  <a:pt x="1263" y="883"/>
                  <a:pt x="1263" y="879"/>
                </a:cubicBezTo>
                <a:cubicBezTo>
                  <a:pt x="1263" y="876"/>
                  <a:pt x="1259" y="873"/>
                  <a:pt x="1255" y="873"/>
                </a:cubicBezTo>
                <a:close/>
                <a:moveTo>
                  <a:pt x="1232" y="891"/>
                </a:moveTo>
                <a:cubicBezTo>
                  <a:pt x="1228" y="891"/>
                  <a:pt x="1224" y="894"/>
                  <a:pt x="1224" y="898"/>
                </a:cubicBezTo>
                <a:cubicBezTo>
                  <a:pt x="1224" y="902"/>
                  <a:pt x="1228" y="905"/>
                  <a:pt x="1232" y="905"/>
                </a:cubicBezTo>
                <a:cubicBezTo>
                  <a:pt x="1236" y="905"/>
                  <a:pt x="1240" y="902"/>
                  <a:pt x="1240" y="898"/>
                </a:cubicBezTo>
                <a:cubicBezTo>
                  <a:pt x="1240" y="894"/>
                  <a:pt x="1236" y="891"/>
                  <a:pt x="1232" y="891"/>
                </a:cubicBezTo>
                <a:close/>
                <a:moveTo>
                  <a:pt x="1255" y="891"/>
                </a:moveTo>
                <a:cubicBezTo>
                  <a:pt x="1251" y="891"/>
                  <a:pt x="1247" y="894"/>
                  <a:pt x="1247" y="898"/>
                </a:cubicBezTo>
                <a:cubicBezTo>
                  <a:pt x="1247" y="902"/>
                  <a:pt x="1251" y="905"/>
                  <a:pt x="1255" y="905"/>
                </a:cubicBezTo>
                <a:cubicBezTo>
                  <a:pt x="1259" y="905"/>
                  <a:pt x="1263" y="902"/>
                  <a:pt x="1263" y="898"/>
                </a:cubicBezTo>
                <a:cubicBezTo>
                  <a:pt x="1263" y="894"/>
                  <a:pt x="1259" y="891"/>
                  <a:pt x="1255" y="891"/>
                </a:cubicBezTo>
                <a:close/>
                <a:moveTo>
                  <a:pt x="1277" y="757"/>
                </a:moveTo>
                <a:cubicBezTo>
                  <a:pt x="1273" y="757"/>
                  <a:pt x="1269" y="759"/>
                  <a:pt x="1269" y="763"/>
                </a:cubicBezTo>
                <a:cubicBezTo>
                  <a:pt x="1269" y="766"/>
                  <a:pt x="1273" y="769"/>
                  <a:pt x="1277" y="769"/>
                </a:cubicBezTo>
                <a:cubicBezTo>
                  <a:pt x="1281" y="769"/>
                  <a:pt x="1285" y="766"/>
                  <a:pt x="1285" y="763"/>
                </a:cubicBezTo>
                <a:cubicBezTo>
                  <a:pt x="1285" y="759"/>
                  <a:pt x="1281" y="757"/>
                  <a:pt x="1277" y="757"/>
                </a:cubicBezTo>
                <a:close/>
                <a:moveTo>
                  <a:pt x="1299" y="757"/>
                </a:moveTo>
                <a:cubicBezTo>
                  <a:pt x="1295" y="757"/>
                  <a:pt x="1291" y="759"/>
                  <a:pt x="1291" y="763"/>
                </a:cubicBezTo>
                <a:cubicBezTo>
                  <a:pt x="1291" y="766"/>
                  <a:pt x="1295" y="769"/>
                  <a:pt x="1299" y="769"/>
                </a:cubicBezTo>
                <a:cubicBezTo>
                  <a:pt x="1303" y="769"/>
                  <a:pt x="1307" y="766"/>
                  <a:pt x="1307" y="763"/>
                </a:cubicBezTo>
                <a:cubicBezTo>
                  <a:pt x="1307" y="759"/>
                  <a:pt x="1303" y="757"/>
                  <a:pt x="1299" y="757"/>
                </a:cubicBezTo>
                <a:close/>
                <a:moveTo>
                  <a:pt x="1277" y="775"/>
                </a:moveTo>
                <a:cubicBezTo>
                  <a:pt x="1273" y="775"/>
                  <a:pt x="1269" y="778"/>
                  <a:pt x="1269" y="782"/>
                </a:cubicBezTo>
                <a:cubicBezTo>
                  <a:pt x="1269" y="786"/>
                  <a:pt x="1273" y="789"/>
                  <a:pt x="1277" y="789"/>
                </a:cubicBezTo>
                <a:cubicBezTo>
                  <a:pt x="1281" y="789"/>
                  <a:pt x="1285" y="786"/>
                  <a:pt x="1285" y="782"/>
                </a:cubicBezTo>
                <a:cubicBezTo>
                  <a:pt x="1285" y="778"/>
                  <a:pt x="1281" y="775"/>
                  <a:pt x="1277" y="775"/>
                </a:cubicBezTo>
                <a:close/>
                <a:moveTo>
                  <a:pt x="1299" y="775"/>
                </a:moveTo>
                <a:cubicBezTo>
                  <a:pt x="1295" y="775"/>
                  <a:pt x="1291" y="778"/>
                  <a:pt x="1291" y="782"/>
                </a:cubicBezTo>
                <a:cubicBezTo>
                  <a:pt x="1291" y="786"/>
                  <a:pt x="1295" y="789"/>
                  <a:pt x="1299" y="789"/>
                </a:cubicBezTo>
                <a:cubicBezTo>
                  <a:pt x="1303" y="789"/>
                  <a:pt x="1307" y="786"/>
                  <a:pt x="1307" y="782"/>
                </a:cubicBezTo>
                <a:cubicBezTo>
                  <a:pt x="1307" y="778"/>
                  <a:pt x="1303" y="775"/>
                  <a:pt x="1299" y="775"/>
                </a:cubicBezTo>
                <a:close/>
                <a:moveTo>
                  <a:pt x="1277" y="795"/>
                </a:moveTo>
                <a:cubicBezTo>
                  <a:pt x="1273" y="795"/>
                  <a:pt x="1269" y="798"/>
                  <a:pt x="1269" y="801"/>
                </a:cubicBezTo>
                <a:cubicBezTo>
                  <a:pt x="1269" y="805"/>
                  <a:pt x="1273" y="808"/>
                  <a:pt x="1277" y="808"/>
                </a:cubicBezTo>
                <a:cubicBezTo>
                  <a:pt x="1281" y="808"/>
                  <a:pt x="1285" y="805"/>
                  <a:pt x="1285" y="801"/>
                </a:cubicBezTo>
                <a:cubicBezTo>
                  <a:pt x="1285" y="798"/>
                  <a:pt x="1281" y="795"/>
                  <a:pt x="1277" y="795"/>
                </a:cubicBezTo>
                <a:close/>
                <a:moveTo>
                  <a:pt x="1299" y="795"/>
                </a:moveTo>
                <a:cubicBezTo>
                  <a:pt x="1295" y="795"/>
                  <a:pt x="1291" y="798"/>
                  <a:pt x="1291" y="801"/>
                </a:cubicBezTo>
                <a:cubicBezTo>
                  <a:pt x="1291" y="805"/>
                  <a:pt x="1295" y="808"/>
                  <a:pt x="1299" y="808"/>
                </a:cubicBezTo>
                <a:cubicBezTo>
                  <a:pt x="1303" y="808"/>
                  <a:pt x="1307" y="805"/>
                  <a:pt x="1307" y="801"/>
                </a:cubicBezTo>
                <a:cubicBezTo>
                  <a:pt x="1307" y="798"/>
                  <a:pt x="1303" y="795"/>
                  <a:pt x="1299" y="795"/>
                </a:cubicBezTo>
                <a:close/>
                <a:moveTo>
                  <a:pt x="1277" y="814"/>
                </a:moveTo>
                <a:cubicBezTo>
                  <a:pt x="1273" y="814"/>
                  <a:pt x="1269" y="817"/>
                  <a:pt x="1269" y="821"/>
                </a:cubicBezTo>
                <a:cubicBezTo>
                  <a:pt x="1269" y="825"/>
                  <a:pt x="1273" y="828"/>
                  <a:pt x="1277" y="828"/>
                </a:cubicBezTo>
                <a:cubicBezTo>
                  <a:pt x="1281" y="828"/>
                  <a:pt x="1285" y="825"/>
                  <a:pt x="1285" y="821"/>
                </a:cubicBezTo>
                <a:cubicBezTo>
                  <a:pt x="1285" y="817"/>
                  <a:pt x="1281" y="814"/>
                  <a:pt x="1277" y="814"/>
                </a:cubicBezTo>
                <a:close/>
                <a:moveTo>
                  <a:pt x="1299" y="814"/>
                </a:moveTo>
                <a:cubicBezTo>
                  <a:pt x="1295" y="814"/>
                  <a:pt x="1291" y="817"/>
                  <a:pt x="1291" y="821"/>
                </a:cubicBezTo>
                <a:cubicBezTo>
                  <a:pt x="1291" y="825"/>
                  <a:pt x="1295" y="828"/>
                  <a:pt x="1299" y="828"/>
                </a:cubicBezTo>
                <a:cubicBezTo>
                  <a:pt x="1303" y="828"/>
                  <a:pt x="1307" y="825"/>
                  <a:pt x="1307" y="821"/>
                </a:cubicBezTo>
                <a:cubicBezTo>
                  <a:pt x="1307" y="817"/>
                  <a:pt x="1303" y="814"/>
                  <a:pt x="1299" y="814"/>
                </a:cubicBezTo>
                <a:close/>
                <a:moveTo>
                  <a:pt x="1277" y="833"/>
                </a:moveTo>
                <a:cubicBezTo>
                  <a:pt x="1273" y="833"/>
                  <a:pt x="1269" y="837"/>
                  <a:pt x="1269" y="840"/>
                </a:cubicBezTo>
                <a:cubicBezTo>
                  <a:pt x="1269" y="844"/>
                  <a:pt x="1273" y="847"/>
                  <a:pt x="1277" y="847"/>
                </a:cubicBezTo>
                <a:cubicBezTo>
                  <a:pt x="1281" y="847"/>
                  <a:pt x="1285" y="844"/>
                  <a:pt x="1285" y="840"/>
                </a:cubicBezTo>
                <a:cubicBezTo>
                  <a:pt x="1285" y="837"/>
                  <a:pt x="1281" y="833"/>
                  <a:pt x="1277" y="833"/>
                </a:cubicBezTo>
                <a:close/>
                <a:moveTo>
                  <a:pt x="1299" y="833"/>
                </a:moveTo>
                <a:cubicBezTo>
                  <a:pt x="1295" y="833"/>
                  <a:pt x="1291" y="837"/>
                  <a:pt x="1291" y="840"/>
                </a:cubicBezTo>
                <a:cubicBezTo>
                  <a:pt x="1291" y="844"/>
                  <a:pt x="1295" y="847"/>
                  <a:pt x="1299" y="847"/>
                </a:cubicBezTo>
                <a:cubicBezTo>
                  <a:pt x="1303" y="847"/>
                  <a:pt x="1307" y="844"/>
                  <a:pt x="1307" y="840"/>
                </a:cubicBezTo>
                <a:cubicBezTo>
                  <a:pt x="1307" y="837"/>
                  <a:pt x="1303" y="833"/>
                  <a:pt x="1299" y="833"/>
                </a:cubicBezTo>
                <a:close/>
                <a:moveTo>
                  <a:pt x="1277" y="853"/>
                </a:moveTo>
                <a:cubicBezTo>
                  <a:pt x="1273" y="853"/>
                  <a:pt x="1269" y="856"/>
                  <a:pt x="1269" y="860"/>
                </a:cubicBezTo>
                <a:cubicBezTo>
                  <a:pt x="1269" y="864"/>
                  <a:pt x="1273" y="867"/>
                  <a:pt x="1277" y="867"/>
                </a:cubicBezTo>
                <a:cubicBezTo>
                  <a:pt x="1281" y="867"/>
                  <a:pt x="1285" y="864"/>
                  <a:pt x="1285" y="860"/>
                </a:cubicBezTo>
                <a:cubicBezTo>
                  <a:pt x="1285" y="856"/>
                  <a:pt x="1281" y="853"/>
                  <a:pt x="1277" y="853"/>
                </a:cubicBezTo>
                <a:close/>
                <a:moveTo>
                  <a:pt x="1299" y="853"/>
                </a:moveTo>
                <a:cubicBezTo>
                  <a:pt x="1295" y="853"/>
                  <a:pt x="1291" y="856"/>
                  <a:pt x="1291" y="860"/>
                </a:cubicBezTo>
                <a:cubicBezTo>
                  <a:pt x="1291" y="864"/>
                  <a:pt x="1295" y="867"/>
                  <a:pt x="1299" y="867"/>
                </a:cubicBezTo>
                <a:cubicBezTo>
                  <a:pt x="1303" y="867"/>
                  <a:pt x="1307" y="864"/>
                  <a:pt x="1307" y="860"/>
                </a:cubicBezTo>
                <a:cubicBezTo>
                  <a:pt x="1307" y="856"/>
                  <a:pt x="1303" y="853"/>
                  <a:pt x="1299" y="853"/>
                </a:cubicBezTo>
                <a:close/>
                <a:moveTo>
                  <a:pt x="1277" y="873"/>
                </a:moveTo>
                <a:cubicBezTo>
                  <a:pt x="1273" y="873"/>
                  <a:pt x="1269" y="876"/>
                  <a:pt x="1269" y="879"/>
                </a:cubicBezTo>
                <a:cubicBezTo>
                  <a:pt x="1269" y="883"/>
                  <a:pt x="1273" y="885"/>
                  <a:pt x="1277" y="885"/>
                </a:cubicBezTo>
                <a:cubicBezTo>
                  <a:pt x="1281" y="885"/>
                  <a:pt x="1285" y="883"/>
                  <a:pt x="1285" y="879"/>
                </a:cubicBezTo>
                <a:cubicBezTo>
                  <a:pt x="1285" y="876"/>
                  <a:pt x="1281" y="873"/>
                  <a:pt x="1277" y="873"/>
                </a:cubicBezTo>
                <a:close/>
                <a:moveTo>
                  <a:pt x="1299" y="873"/>
                </a:moveTo>
                <a:cubicBezTo>
                  <a:pt x="1295" y="873"/>
                  <a:pt x="1291" y="876"/>
                  <a:pt x="1291" y="879"/>
                </a:cubicBezTo>
                <a:cubicBezTo>
                  <a:pt x="1291" y="883"/>
                  <a:pt x="1295" y="885"/>
                  <a:pt x="1299" y="885"/>
                </a:cubicBezTo>
                <a:cubicBezTo>
                  <a:pt x="1303" y="885"/>
                  <a:pt x="1307" y="883"/>
                  <a:pt x="1307" y="879"/>
                </a:cubicBezTo>
                <a:cubicBezTo>
                  <a:pt x="1307" y="876"/>
                  <a:pt x="1303" y="873"/>
                  <a:pt x="1299" y="873"/>
                </a:cubicBezTo>
                <a:close/>
                <a:moveTo>
                  <a:pt x="1277" y="891"/>
                </a:moveTo>
                <a:cubicBezTo>
                  <a:pt x="1273" y="891"/>
                  <a:pt x="1269" y="894"/>
                  <a:pt x="1269" y="898"/>
                </a:cubicBezTo>
                <a:cubicBezTo>
                  <a:pt x="1269" y="902"/>
                  <a:pt x="1273" y="905"/>
                  <a:pt x="1277" y="905"/>
                </a:cubicBezTo>
                <a:cubicBezTo>
                  <a:pt x="1281" y="905"/>
                  <a:pt x="1285" y="902"/>
                  <a:pt x="1285" y="898"/>
                </a:cubicBezTo>
                <a:cubicBezTo>
                  <a:pt x="1285" y="894"/>
                  <a:pt x="1281" y="891"/>
                  <a:pt x="1277" y="891"/>
                </a:cubicBezTo>
                <a:close/>
                <a:moveTo>
                  <a:pt x="1299" y="891"/>
                </a:moveTo>
                <a:cubicBezTo>
                  <a:pt x="1295" y="891"/>
                  <a:pt x="1291" y="894"/>
                  <a:pt x="1291" y="898"/>
                </a:cubicBezTo>
                <a:cubicBezTo>
                  <a:pt x="1291" y="902"/>
                  <a:pt x="1295" y="905"/>
                  <a:pt x="1299" y="905"/>
                </a:cubicBezTo>
                <a:cubicBezTo>
                  <a:pt x="1303" y="905"/>
                  <a:pt x="1307" y="902"/>
                  <a:pt x="1307" y="898"/>
                </a:cubicBezTo>
                <a:cubicBezTo>
                  <a:pt x="1307" y="894"/>
                  <a:pt x="1303" y="891"/>
                  <a:pt x="1299" y="891"/>
                </a:cubicBezTo>
                <a:close/>
                <a:moveTo>
                  <a:pt x="1321" y="757"/>
                </a:moveTo>
                <a:cubicBezTo>
                  <a:pt x="1317" y="757"/>
                  <a:pt x="1313" y="759"/>
                  <a:pt x="1313" y="763"/>
                </a:cubicBezTo>
                <a:cubicBezTo>
                  <a:pt x="1313" y="766"/>
                  <a:pt x="1317" y="769"/>
                  <a:pt x="1321" y="769"/>
                </a:cubicBezTo>
                <a:cubicBezTo>
                  <a:pt x="1325" y="769"/>
                  <a:pt x="1328" y="766"/>
                  <a:pt x="1328" y="763"/>
                </a:cubicBezTo>
                <a:cubicBezTo>
                  <a:pt x="1328" y="759"/>
                  <a:pt x="1325" y="757"/>
                  <a:pt x="1321" y="757"/>
                </a:cubicBezTo>
                <a:close/>
                <a:moveTo>
                  <a:pt x="1321" y="775"/>
                </a:moveTo>
                <a:cubicBezTo>
                  <a:pt x="1317" y="775"/>
                  <a:pt x="1313" y="778"/>
                  <a:pt x="1313" y="782"/>
                </a:cubicBezTo>
                <a:cubicBezTo>
                  <a:pt x="1313" y="786"/>
                  <a:pt x="1317" y="789"/>
                  <a:pt x="1321" y="789"/>
                </a:cubicBezTo>
                <a:cubicBezTo>
                  <a:pt x="1325" y="789"/>
                  <a:pt x="1328" y="786"/>
                  <a:pt x="1328" y="782"/>
                </a:cubicBezTo>
                <a:cubicBezTo>
                  <a:pt x="1328" y="778"/>
                  <a:pt x="1325" y="775"/>
                  <a:pt x="1321" y="775"/>
                </a:cubicBezTo>
                <a:close/>
                <a:moveTo>
                  <a:pt x="1344" y="775"/>
                </a:moveTo>
                <a:cubicBezTo>
                  <a:pt x="1339" y="775"/>
                  <a:pt x="1336" y="778"/>
                  <a:pt x="1336" y="782"/>
                </a:cubicBezTo>
                <a:cubicBezTo>
                  <a:pt x="1336" y="786"/>
                  <a:pt x="1339" y="789"/>
                  <a:pt x="1344" y="789"/>
                </a:cubicBezTo>
                <a:cubicBezTo>
                  <a:pt x="1348" y="789"/>
                  <a:pt x="1351" y="786"/>
                  <a:pt x="1351" y="782"/>
                </a:cubicBezTo>
                <a:cubicBezTo>
                  <a:pt x="1351" y="778"/>
                  <a:pt x="1348" y="775"/>
                  <a:pt x="1344" y="775"/>
                </a:cubicBezTo>
                <a:close/>
                <a:moveTo>
                  <a:pt x="1321" y="795"/>
                </a:moveTo>
                <a:cubicBezTo>
                  <a:pt x="1317" y="795"/>
                  <a:pt x="1313" y="798"/>
                  <a:pt x="1313" y="801"/>
                </a:cubicBezTo>
                <a:cubicBezTo>
                  <a:pt x="1313" y="805"/>
                  <a:pt x="1317" y="808"/>
                  <a:pt x="1321" y="808"/>
                </a:cubicBezTo>
                <a:cubicBezTo>
                  <a:pt x="1325" y="808"/>
                  <a:pt x="1328" y="805"/>
                  <a:pt x="1328" y="801"/>
                </a:cubicBezTo>
                <a:cubicBezTo>
                  <a:pt x="1328" y="798"/>
                  <a:pt x="1325" y="795"/>
                  <a:pt x="1321" y="795"/>
                </a:cubicBezTo>
                <a:close/>
                <a:moveTo>
                  <a:pt x="1344" y="795"/>
                </a:moveTo>
                <a:cubicBezTo>
                  <a:pt x="1339" y="795"/>
                  <a:pt x="1336" y="798"/>
                  <a:pt x="1336" y="801"/>
                </a:cubicBezTo>
                <a:cubicBezTo>
                  <a:pt x="1336" y="805"/>
                  <a:pt x="1339" y="808"/>
                  <a:pt x="1344" y="808"/>
                </a:cubicBezTo>
                <a:cubicBezTo>
                  <a:pt x="1348" y="808"/>
                  <a:pt x="1351" y="805"/>
                  <a:pt x="1351" y="801"/>
                </a:cubicBezTo>
                <a:cubicBezTo>
                  <a:pt x="1351" y="798"/>
                  <a:pt x="1348" y="795"/>
                  <a:pt x="1344" y="795"/>
                </a:cubicBezTo>
                <a:close/>
                <a:moveTo>
                  <a:pt x="1321" y="814"/>
                </a:moveTo>
                <a:cubicBezTo>
                  <a:pt x="1317" y="814"/>
                  <a:pt x="1313" y="817"/>
                  <a:pt x="1313" y="821"/>
                </a:cubicBezTo>
                <a:cubicBezTo>
                  <a:pt x="1313" y="825"/>
                  <a:pt x="1317" y="828"/>
                  <a:pt x="1321" y="828"/>
                </a:cubicBezTo>
                <a:cubicBezTo>
                  <a:pt x="1325" y="828"/>
                  <a:pt x="1328" y="825"/>
                  <a:pt x="1328" y="821"/>
                </a:cubicBezTo>
                <a:cubicBezTo>
                  <a:pt x="1328" y="817"/>
                  <a:pt x="1325" y="814"/>
                  <a:pt x="1321" y="814"/>
                </a:cubicBezTo>
                <a:close/>
                <a:moveTo>
                  <a:pt x="1344" y="814"/>
                </a:moveTo>
                <a:cubicBezTo>
                  <a:pt x="1339" y="814"/>
                  <a:pt x="1336" y="817"/>
                  <a:pt x="1336" y="821"/>
                </a:cubicBezTo>
                <a:cubicBezTo>
                  <a:pt x="1336" y="825"/>
                  <a:pt x="1339" y="828"/>
                  <a:pt x="1344" y="828"/>
                </a:cubicBezTo>
                <a:cubicBezTo>
                  <a:pt x="1348" y="828"/>
                  <a:pt x="1351" y="825"/>
                  <a:pt x="1351" y="821"/>
                </a:cubicBezTo>
                <a:cubicBezTo>
                  <a:pt x="1351" y="817"/>
                  <a:pt x="1348" y="814"/>
                  <a:pt x="1344" y="814"/>
                </a:cubicBezTo>
                <a:close/>
                <a:moveTo>
                  <a:pt x="1321" y="833"/>
                </a:moveTo>
                <a:cubicBezTo>
                  <a:pt x="1317" y="833"/>
                  <a:pt x="1313" y="837"/>
                  <a:pt x="1313" y="840"/>
                </a:cubicBezTo>
                <a:cubicBezTo>
                  <a:pt x="1313" y="844"/>
                  <a:pt x="1317" y="847"/>
                  <a:pt x="1321" y="847"/>
                </a:cubicBezTo>
                <a:cubicBezTo>
                  <a:pt x="1325" y="847"/>
                  <a:pt x="1328" y="844"/>
                  <a:pt x="1328" y="840"/>
                </a:cubicBezTo>
                <a:cubicBezTo>
                  <a:pt x="1328" y="837"/>
                  <a:pt x="1325" y="833"/>
                  <a:pt x="1321" y="833"/>
                </a:cubicBezTo>
                <a:close/>
                <a:moveTo>
                  <a:pt x="1344" y="833"/>
                </a:moveTo>
                <a:cubicBezTo>
                  <a:pt x="1339" y="833"/>
                  <a:pt x="1336" y="837"/>
                  <a:pt x="1336" y="840"/>
                </a:cubicBezTo>
                <a:cubicBezTo>
                  <a:pt x="1336" y="844"/>
                  <a:pt x="1339" y="847"/>
                  <a:pt x="1344" y="847"/>
                </a:cubicBezTo>
                <a:cubicBezTo>
                  <a:pt x="1348" y="847"/>
                  <a:pt x="1351" y="844"/>
                  <a:pt x="1351" y="840"/>
                </a:cubicBezTo>
                <a:cubicBezTo>
                  <a:pt x="1351" y="837"/>
                  <a:pt x="1348" y="833"/>
                  <a:pt x="1344" y="833"/>
                </a:cubicBezTo>
                <a:close/>
                <a:moveTo>
                  <a:pt x="1321" y="853"/>
                </a:moveTo>
                <a:cubicBezTo>
                  <a:pt x="1317" y="853"/>
                  <a:pt x="1313" y="856"/>
                  <a:pt x="1313" y="860"/>
                </a:cubicBezTo>
                <a:cubicBezTo>
                  <a:pt x="1313" y="864"/>
                  <a:pt x="1317" y="867"/>
                  <a:pt x="1321" y="867"/>
                </a:cubicBezTo>
                <a:cubicBezTo>
                  <a:pt x="1325" y="867"/>
                  <a:pt x="1328" y="864"/>
                  <a:pt x="1328" y="860"/>
                </a:cubicBezTo>
                <a:cubicBezTo>
                  <a:pt x="1328" y="856"/>
                  <a:pt x="1325" y="853"/>
                  <a:pt x="1321" y="853"/>
                </a:cubicBezTo>
                <a:close/>
                <a:moveTo>
                  <a:pt x="1344" y="853"/>
                </a:moveTo>
                <a:cubicBezTo>
                  <a:pt x="1339" y="853"/>
                  <a:pt x="1336" y="856"/>
                  <a:pt x="1336" y="860"/>
                </a:cubicBezTo>
                <a:cubicBezTo>
                  <a:pt x="1336" y="864"/>
                  <a:pt x="1339" y="867"/>
                  <a:pt x="1344" y="867"/>
                </a:cubicBezTo>
                <a:cubicBezTo>
                  <a:pt x="1348" y="867"/>
                  <a:pt x="1351" y="864"/>
                  <a:pt x="1351" y="860"/>
                </a:cubicBezTo>
                <a:cubicBezTo>
                  <a:pt x="1351" y="856"/>
                  <a:pt x="1348" y="853"/>
                  <a:pt x="1344" y="853"/>
                </a:cubicBezTo>
                <a:close/>
                <a:moveTo>
                  <a:pt x="1321" y="873"/>
                </a:moveTo>
                <a:cubicBezTo>
                  <a:pt x="1317" y="873"/>
                  <a:pt x="1313" y="876"/>
                  <a:pt x="1313" y="879"/>
                </a:cubicBezTo>
                <a:cubicBezTo>
                  <a:pt x="1313" y="883"/>
                  <a:pt x="1317" y="885"/>
                  <a:pt x="1321" y="885"/>
                </a:cubicBezTo>
                <a:cubicBezTo>
                  <a:pt x="1325" y="885"/>
                  <a:pt x="1328" y="883"/>
                  <a:pt x="1328" y="879"/>
                </a:cubicBezTo>
                <a:cubicBezTo>
                  <a:pt x="1328" y="876"/>
                  <a:pt x="1325" y="873"/>
                  <a:pt x="1321" y="873"/>
                </a:cubicBezTo>
                <a:close/>
                <a:moveTo>
                  <a:pt x="1344" y="873"/>
                </a:moveTo>
                <a:cubicBezTo>
                  <a:pt x="1339" y="873"/>
                  <a:pt x="1336" y="876"/>
                  <a:pt x="1336" y="879"/>
                </a:cubicBezTo>
                <a:cubicBezTo>
                  <a:pt x="1336" y="883"/>
                  <a:pt x="1339" y="885"/>
                  <a:pt x="1344" y="885"/>
                </a:cubicBezTo>
                <a:cubicBezTo>
                  <a:pt x="1348" y="885"/>
                  <a:pt x="1351" y="883"/>
                  <a:pt x="1351" y="879"/>
                </a:cubicBezTo>
                <a:cubicBezTo>
                  <a:pt x="1351" y="876"/>
                  <a:pt x="1348" y="873"/>
                  <a:pt x="1344" y="873"/>
                </a:cubicBezTo>
                <a:close/>
                <a:moveTo>
                  <a:pt x="1321" y="891"/>
                </a:moveTo>
                <a:cubicBezTo>
                  <a:pt x="1317" y="891"/>
                  <a:pt x="1313" y="894"/>
                  <a:pt x="1313" y="898"/>
                </a:cubicBezTo>
                <a:cubicBezTo>
                  <a:pt x="1313" y="902"/>
                  <a:pt x="1317" y="905"/>
                  <a:pt x="1321" y="905"/>
                </a:cubicBezTo>
                <a:cubicBezTo>
                  <a:pt x="1325" y="905"/>
                  <a:pt x="1328" y="902"/>
                  <a:pt x="1328" y="898"/>
                </a:cubicBezTo>
                <a:cubicBezTo>
                  <a:pt x="1328" y="894"/>
                  <a:pt x="1325" y="891"/>
                  <a:pt x="1321" y="891"/>
                </a:cubicBezTo>
                <a:close/>
                <a:moveTo>
                  <a:pt x="1344" y="891"/>
                </a:moveTo>
                <a:cubicBezTo>
                  <a:pt x="1339" y="891"/>
                  <a:pt x="1336" y="894"/>
                  <a:pt x="1336" y="898"/>
                </a:cubicBezTo>
                <a:cubicBezTo>
                  <a:pt x="1336" y="902"/>
                  <a:pt x="1339" y="905"/>
                  <a:pt x="1344" y="905"/>
                </a:cubicBezTo>
                <a:cubicBezTo>
                  <a:pt x="1348" y="905"/>
                  <a:pt x="1351" y="902"/>
                  <a:pt x="1351" y="898"/>
                </a:cubicBezTo>
                <a:cubicBezTo>
                  <a:pt x="1351" y="894"/>
                  <a:pt x="1348" y="891"/>
                  <a:pt x="1344" y="891"/>
                </a:cubicBezTo>
                <a:close/>
                <a:moveTo>
                  <a:pt x="1366" y="757"/>
                </a:moveTo>
                <a:cubicBezTo>
                  <a:pt x="1362" y="757"/>
                  <a:pt x="1358" y="759"/>
                  <a:pt x="1358" y="763"/>
                </a:cubicBezTo>
                <a:cubicBezTo>
                  <a:pt x="1358" y="766"/>
                  <a:pt x="1362" y="769"/>
                  <a:pt x="1366" y="769"/>
                </a:cubicBezTo>
                <a:cubicBezTo>
                  <a:pt x="1370" y="769"/>
                  <a:pt x="1373" y="766"/>
                  <a:pt x="1373" y="763"/>
                </a:cubicBezTo>
                <a:cubicBezTo>
                  <a:pt x="1373" y="759"/>
                  <a:pt x="1370" y="757"/>
                  <a:pt x="1366" y="757"/>
                </a:cubicBezTo>
                <a:close/>
                <a:moveTo>
                  <a:pt x="1388" y="757"/>
                </a:moveTo>
                <a:cubicBezTo>
                  <a:pt x="1384" y="757"/>
                  <a:pt x="1380" y="759"/>
                  <a:pt x="1380" y="763"/>
                </a:cubicBezTo>
                <a:cubicBezTo>
                  <a:pt x="1380" y="766"/>
                  <a:pt x="1384" y="769"/>
                  <a:pt x="1388" y="769"/>
                </a:cubicBezTo>
                <a:cubicBezTo>
                  <a:pt x="1392" y="769"/>
                  <a:pt x="1396" y="766"/>
                  <a:pt x="1396" y="763"/>
                </a:cubicBezTo>
                <a:cubicBezTo>
                  <a:pt x="1396" y="759"/>
                  <a:pt x="1392" y="757"/>
                  <a:pt x="1388" y="757"/>
                </a:cubicBezTo>
                <a:close/>
                <a:moveTo>
                  <a:pt x="1366" y="775"/>
                </a:moveTo>
                <a:cubicBezTo>
                  <a:pt x="1362" y="775"/>
                  <a:pt x="1358" y="778"/>
                  <a:pt x="1358" y="782"/>
                </a:cubicBezTo>
                <a:cubicBezTo>
                  <a:pt x="1358" y="786"/>
                  <a:pt x="1362" y="789"/>
                  <a:pt x="1366" y="789"/>
                </a:cubicBezTo>
                <a:cubicBezTo>
                  <a:pt x="1370" y="789"/>
                  <a:pt x="1373" y="786"/>
                  <a:pt x="1373" y="782"/>
                </a:cubicBezTo>
                <a:cubicBezTo>
                  <a:pt x="1373" y="778"/>
                  <a:pt x="1370" y="775"/>
                  <a:pt x="1366" y="775"/>
                </a:cubicBezTo>
                <a:close/>
                <a:moveTo>
                  <a:pt x="1388" y="775"/>
                </a:moveTo>
                <a:cubicBezTo>
                  <a:pt x="1384" y="775"/>
                  <a:pt x="1380" y="778"/>
                  <a:pt x="1380" y="782"/>
                </a:cubicBezTo>
                <a:cubicBezTo>
                  <a:pt x="1380" y="786"/>
                  <a:pt x="1384" y="789"/>
                  <a:pt x="1388" y="789"/>
                </a:cubicBezTo>
                <a:cubicBezTo>
                  <a:pt x="1392" y="789"/>
                  <a:pt x="1396" y="786"/>
                  <a:pt x="1396" y="782"/>
                </a:cubicBezTo>
                <a:cubicBezTo>
                  <a:pt x="1396" y="778"/>
                  <a:pt x="1392" y="775"/>
                  <a:pt x="1388" y="775"/>
                </a:cubicBezTo>
                <a:close/>
                <a:moveTo>
                  <a:pt x="1366" y="795"/>
                </a:moveTo>
                <a:cubicBezTo>
                  <a:pt x="1362" y="795"/>
                  <a:pt x="1358" y="798"/>
                  <a:pt x="1358" y="801"/>
                </a:cubicBezTo>
                <a:cubicBezTo>
                  <a:pt x="1358" y="805"/>
                  <a:pt x="1362" y="808"/>
                  <a:pt x="1366" y="808"/>
                </a:cubicBezTo>
                <a:cubicBezTo>
                  <a:pt x="1370" y="808"/>
                  <a:pt x="1373" y="805"/>
                  <a:pt x="1373" y="801"/>
                </a:cubicBezTo>
                <a:cubicBezTo>
                  <a:pt x="1373" y="798"/>
                  <a:pt x="1370" y="795"/>
                  <a:pt x="1366" y="795"/>
                </a:cubicBezTo>
                <a:close/>
                <a:moveTo>
                  <a:pt x="1388" y="795"/>
                </a:moveTo>
                <a:cubicBezTo>
                  <a:pt x="1384" y="795"/>
                  <a:pt x="1380" y="798"/>
                  <a:pt x="1380" y="801"/>
                </a:cubicBezTo>
                <a:cubicBezTo>
                  <a:pt x="1380" y="805"/>
                  <a:pt x="1384" y="808"/>
                  <a:pt x="1388" y="808"/>
                </a:cubicBezTo>
                <a:cubicBezTo>
                  <a:pt x="1392" y="808"/>
                  <a:pt x="1396" y="805"/>
                  <a:pt x="1396" y="801"/>
                </a:cubicBezTo>
                <a:cubicBezTo>
                  <a:pt x="1396" y="798"/>
                  <a:pt x="1392" y="795"/>
                  <a:pt x="1388" y="795"/>
                </a:cubicBezTo>
                <a:close/>
                <a:moveTo>
                  <a:pt x="1366" y="814"/>
                </a:moveTo>
                <a:cubicBezTo>
                  <a:pt x="1362" y="814"/>
                  <a:pt x="1358" y="817"/>
                  <a:pt x="1358" y="821"/>
                </a:cubicBezTo>
                <a:cubicBezTo>
                  <a:pt x="1358" y="825"/>
                  <a:pt x="1362" y="828"/>
                  <a:pt x="1366" y="828"/>
                </a:cubicBezTo>
                <a:cubicBezTo>
                  <a:pt x="1370" y="828"/>
                  <a:pt x="1373" y="825"/>
                  <a:pt x="1373" y="821"/>
                </a:cubicBezTo>
                <a:cubicBezTo>
                  <a:pt x="1373" y="817"/>
                  <a:pt x="1370" y="814"/>
                  <a:pt x="1366" y="814"/>
                </a:cubicBezTo>
                <a:close/>
                <a:moveTo>
                  <a:pt x="1388" y="814"/>
                </a:moveTo>
                <a:cubicBezTo>
                  <a:pt x="1384" y="814"/>
                  <a:pt x="1380" y="817"/>
                  <a:pt x="1380" y="821"/>
                </a:cubicBezTo>
                <a:cubicBezTo>
                  <a:pt x="1380" y="825"/>
                  <a:pt x="1384" y="828"/>
                  <a:pt x="1388" y="828"/>
                </a:cubicBezTo>
                <a:cubicBezTo>
                  <a:pt x="1392" y="828"/>
                  <a:pt x="1396" y="825"/>
                  <a:pt x="1396" y="821"/>
                </a:cubicBezTo>
                <a:cubicBezTo>
                  <a:pt x="1396" y="817"/>
                  <a:pt x="1392" y="814"/>
                  <a:pt x="1388" y="814"/>
                </a:cubicBezTo>
                <a:close/>
                <a:moveTo>
                  <a:pt x="1366" y="833"/>
                </a:moveTo>
                <a:cubicBezTo>
                  <a:pt x="1362" y="833"/>
                  <a:pt x="1358" y="837"/>
                  <a:pt x="1358" y="840"/>
                </a:cubicBezTo>
                <a:cubicBezTo>
                  <a:pt x="1358" y="844"/>
                  <a:pt x="1362" y="847"/>
                  <a:pt x="1366" y="847"/>
                </a:cubicBezTo>
                <a:cubicBezTo>
                  <a:pt x="1370" y="847"/>
                  <a:pt x="1373" y="844"/>
                  <a:pt x="1373" y="840"/>
                </a:cubicBezTo>
                <a:cubicBezTo>
                  <a:pt x="1373" y="837"/>
                  <a:pt x="1370" y="833"/>
                  <a:pt x="1366" y="833"/>
                </a:cubicBezTo>
                <a:close/>
                <a:moveTo>
                  <a:pt x="1388" y="833"/>
                </a:moveTo>
                <a:cubicBezTo>
                  <a:pt x="1384" y="833"/>
                  <a:pt x="1380" y="837"/>
                  <a:pt x="1380" y="840"/>
                </a:cubicBezTo>
                <a:cubicBezTo>
                  <a:pt x="1380" y="844"/>
                  <a:pt x="1384" y="847"/>
                  <a:pt x="1388" y="847"/>
                </a:cubicBezTo>
                <a:cubicBezTo>
                  <a:pt x="1392" y="847"/>
                  <a:pt x="1396" y="844"/>
                  <a:pt x="1396" y="840"/>
                </a:cubicBezTo>
                <a:cubicBezTo>
                  <a:pt x="1396" y="837"/>
                  <a:pt x="1392" y="833"/>
                  <a:pt x="1388" y="833"/>
                </a:cubicBezTo>
                <a:close/>
                <a:moveTo>
                  <a:pt x="1366" y="853"/>
                </a:moveTo>
                <a:cubicBezTo>
                  <a:pt x="1362" y="853"/>
                  <a:pt x="1358" y="856"/>
                  <a:pt x="1358" y="860"/>
                </a:cubicBezTo>
                <a:cubicBezTo>
                  <a:pt x="1358" y="864"/>
                  <a:pt x="1362" y="867"/>
                  <a:pt x="1366" y="867"/>
                </a:cubicBezTo>
                <a:cubicBezTo>
                  <a:pt x="1370" y="867"/>
                  <a:pt x="1373" y="864"/>
                  <a:pt x="1373" y="860"/>
                </a:cubicBezTo>
                <a:cubicBezTo>
                  <a:pt x="1373" y="856"/>
                  <a:pt x="1370" y="853"/>
                  <a:pt x="1366" y="853"/>
                </a:cubicBezTo>
                <a:close/>
                <a:moveTo>
                  <a:pt x="1388" y="853"/>
                </a:moveTo>
                <a:cubicBezTo>
                  <a:pt x="1384" y="853"/>
                  <a:pt x="1380" y="856"/>
                  <a:pt x="1380" y="860"/>
                </a:cubicBezTo>
                <a:cubicBezTo>
                  <a:pt x="1380" y="864"/>
                  <a:pt x="1384" y="867"/>
                  <a:pt x="1388" y="867"/>
                </a:cubicBezTo>
                <a:cubicBezTo>
                  <a:pt x="1392" y="867"/>
                  <a:pt x="1396" y="864"/>
                  <a:pt x="1396" y="860"/>
                </a:cubicBezTo>
                <a:cubicBezTo>
                  <a:pt x="1396" y="856"/>
                  <a:pt x="1392" y="853"/>
                  <a:pt x="1388" y="853"/>
                </a:cubicBezTo>
                <a:close/>
                <a:moveTo>
                  <a:pt x="1366" y="873"/>
                </a:moveTo>
                <a:cubicBezTo>
                  <a:pt x="1362" y="873"/>
                  <a:pt x="1358" y="876"/>
                  <a:pt x="1358" y="879"/>
                </a:cubicBezTo>
                <a:cubicBezTo>
                  <a:pt x="1358" y="883"/>
                  <a:pt x="1362" y="885"/>
                  <a:pt x="1366" y="885"/>
                </a:cubicBezTo>
                <a:cubicBezTo>
                  <a:pt x="1370" y="885"/>
                  <a:pt x="1373" y="883"/>
                  <a:pt x="1373" y="879"/>
                </a:cubicBezTo>
                <a:cubicBezTo>
                  <a:pt x="1373" y="876"/>
                  <a:pt x="1370" y="873"/>
                  <a:pt x="1366" y="873"/>
                </a:cubicBezTo>
                <a:close/>
                <a:moveTo>
                  <a:pt x="1366" y="891"/>
                </a:moveTo>
                <a:cubicBezTo>
                  <a:pt x="1362" y="891"/>
                  <a:pt x="1358" y="894"/>
                  <a:pt x="1358" y="898"/>
                </a:cubicBezTo>
                <a:cubicBezTo>
                  <a:pt x="1358" y="902"/>
                  <a:pt x="1362" y="905"/>
                  <a:pt x="1366" y="905"/>
                </a:cubicBezTo>
                <a:cubicBezTo>
                  <a:pt x="1370" y="905"/>
                  <a:pt x="1373" y="902"/>
                  <a:pt x="1373" y="898"/>
                </a:cubicBezTo>
                <a:cubicBezTo>
                  <a:pt x="1373" y="894"/>
                  <a:pt x="1370" y="891"/>
                  <a:pt x="1366" y="891"/>
                </a:cubicBezTo>
                <a:close/>
                <a:moveTo>
                  <a:pt x="1410" y="601"/>
                </a:moveTo>
                <a:cubicBezTo>
                  <a:pt x="1406" y="601"/>
                  <a:pt x="1402" y="604"/>
                  <a:pt x="1402" y="608"/>
                </a:cubicBezTo>
                <a:cubicBezTo>
                  <a:pt x="1402" y="612"/>
                  <a:pt x="1406" y="615"/>
                  <a:pt x="1410" y="615"/>
                </a:cubicBezTo>
                <a:cubicBezTo>
                  <a:pt x="1414" y="615"/>
                  <a:pt x="1417" y="612"/>
                  <a:pt x="1417" y="608"/>
                </a:cubicBezTo>
                <a:cubicBezTo>
                  <a:pt x="1417" y="604"/>
                  <a:pt x="1414" y="601"/>
                  <a:pt x="1410" y="601"/>
                </a:cubicBezTo>
                <a:close/>
                <a:moveTo>
                  <a:pt x="1432" y="601"/>
                </a:moveTo>
                <a:cubicBezTo>
                  <a:pt x="1428" y="601"/>
                  <a:pt x="1425" y="604"/>
                  <a:pt x="1425" y="608"/>
                </a:cubicBezTo>
                <a:cubicBezTo>
                  <a:pt x="1425" y="612"/>
                  <a:pt x="1428" y="615"/>
                  <a:pt x="1432" y="615"/>
                </a:cubicBezTo>
                <a:cubicBezTo>
                  <a:pt x="1437" y="615"/>
                  <a:pt x="1440" y="612"/>
                  <a:pt x="1440" y="608"/>
                </a:cubicBezTo>
                <a:cubicBezTo>
                  <a:pt x="1440" y="604"/>
                  <a:pt x="1437" y="601"/>
                  <a:pt x="1432" y="601"/>
                </a:cubicBezTo>
                <a:close/>
                <a:moveTo>
                  <a:pt x="1432" y="620"/>
                </a:moveTo>
                <a:cubicBezTo>
                  <a:pt x="1428" y="620"/>
                  <a:pt x="1425" y="623"/>
                  <a:pt x="1425" y="627"/>
                </a:cubicBezTo>
                <a:cubicBezTo>
                  <a:pt x="1425" y="631"/>
                  <a:pt x="1428" y="634"/>
                  <a:pt x="1432" y="634"/>
                </a:cubicBezTo>
                <a:cubicBezTo>
                  <a:pt x="1437" y="634"/>
                  <a:pt x="1440" y="631"/>
                  <a:pt x="1440" y="627"/>
                </a:cubicBezTo>
                <a:cubicBezTo>
                  <a:pt x="1440" y="623"/>
                  <a:pt x="1437" y="620"/>
                  <a:pt x="1432" y="620"/>
                </a:cubicBezTo>
                <a:close/>
                <a:moveTo>
                  <a:pt x="1410" y="640"/>
                </a:moveTo>
                <a:cubicBezTo>
                  <a:pt x="1406" y="640"/>
                  <a:pt x="1402" y="643"/>
                  <a:pt x="1402" y="647"/>
                </a:cubicBezTo>
                <a:cubicBezTo>
                  <a:pt x="1402" y="650"/>
                  <a:pt x="1406" y="653"/>
                  <a:pt x="1410" y="653"/>
                </a:cubicBezTo>
                <a:cubicBezTo>
                  <a:pt x="1414" y="653"/>
                  <a:pt x="1417" y="650"/>
                  <a:pt x="1417" y="647"/>
                </a:cubicBezTo>
                <a:cubicBezTo>
                  <a:pt x="1417" y="643"/>
                  <a:pt x="1414" y="640"/>
                  <a:pt x="1410" y="640"/>
                </a:cubicBezTo>
                <a:close/>
                <a:moveTo>
                  <a:pt x="1432" y="640"/>
                </a:moveTo>
                <a:cubicBezTo>
                  <a:pt x="1428" y="640"/>
                  <a:pt x="1425" y="643"/>
                  <a:pt x="1425" y="647"/>
                </a:cubicBezTo>
                <a:cubicBezTo>
                  <a:pt x="1425" y="650"/>
                  <a:pt x="1428" y="653"/>
                  <a:pt x="1432" y="653"/>
                </a:cubicBezTo>
                <a:cubicBezTo>
                  <a:pt x="1437" y="653"/>
                  <a:pt x="1440" y="650"/>
                  <a:pt x="1440" y="647"/>
                </a:cubicBezTo>
                <a:cubicBezTo>
                  <a:pt x="1440" y="643"/>
                  <a:pt x="1437" y="640"/>
                  <a:pt x="1432" y="640"/>
                </a:cubicBezTo>
                <a:close/>
                <a:moveTo>
                  <a:pt x="1410" y="659"/>
                </a:moveTo>
                <a:cubicBezTo>
                  <a:pt x="1406" y="659"/>
                  <a:pt x="1402" y="662"/>
                  <a:pt x="1402" y="666"/>
                </a:cubicBezTo>
                <a:cubicBezTo>
                  <a:pt x="1402" y="670"/>
                  <a:pt x="1406" y="673"/>
                  <a:pt x="1410" y="673"/>
                </a:cubicBezTo>
                <a:cubicBezTo>
                  <a:pt x="1414" y="673"/>
                  <a:pt x="1417" y="670"/>
                  <a:pt x="1417" y="666"/>
                </a:cubicBezTo>
                <a:cubicBezTo>
                  <a:pt x="1417" y="662"/>
                  <a:pt x="1414" y="659"/>
                  <a:pt x="1410" y="659"/>
                </a:cubicBezTo>
                <a:close/>
                <a:moveTo>
                  <a:pt x="1432" y="659"/>
                </a:moveTo>
                <a:cubicBezTo>
                  <a:pt x="1428" y="659"/>
                  <a:pt x="1425" y="662"/>
                  <a:pt x="1425" y="666"/>
                </a:cubicBezTo>
                <a:cubicBezTo>
                  <a:pt x="1425" y="670"/>
                  <a:pt x="1428" y="673"/>
                  <a:pt x="1432" y="673"/>
                </a:cubicBezTo>
                <a:cubicBezTo>
                  <a:pt x="1437" y="673"/>
                  <a:pt x="1440" y="670"/>
                  <a:pt x="1440" y="666"/>
                </a:cubicBezTo>
                <a:cubicBezTo>
                  <a:pt x="1440" y="662"/>
                  <a:pt x="1437" y="659"/>
                  <a:pt x="1432" y="659"/>
                </a:cubicBezTo>
                <a:close/>
                <a:moveTo>
                  <a:pt x="1410" y="679"/>
                </a:moveTo>
                <a:cubicBezTo>
                  <a:pt x="1406" y="679"/>
                  <a:pt x="1402" y="682"/>
                  <a:pt x="1402" y="686"/>
                </a:cubicBezTo>
                <a:cubicBezTo>
                  <a:pt x="1402" y="689"/>
                  <a:pt x="1406" y="692"/>
                  <a:pt x="1410" y="692"/>
                </a:cubicBezTo>
                <a:cubicBezTo>
                  <a:pt x="1414" y="692"/>
                  <a:pt x="1417" y="689"/>
                  <a:pt x="1417" y="686"/>
                </a:cubicBezTo>
                <a:cubicBezTo>
                  <a:pt x="1417" y="682"/>
                  <a:pt x="1414" y="679"/>
                  <a:pt x="1410" y="679"/>
                </a:cubicBezTo>
                <a:close/>
                <a:moveTo>
                  <a:pt x="1432" y="679"/>
                </a:moveTo>
                <a:cubicBezTo>
                  <a:pt x="1428" y="679"/>
                  <a:pt x="1425" y="682"/>
                  <a:pt x="1425" y="686"/>
                </a:cubicBezTo>
                <a:cubicBezTo>
                  <a:pt x="1425" y="689"/>
                  <a:pt x="1428" y="692"/>
                  <a:pt x="1432" y="692"/>
                </a:cubicBezTo>
                <a:cubicBezTo>
                  <a:pt x="1437" y="692"/>
                  <a:pt x="1440" y="689"/>
                  <a:pt x="1440" y="686"/>
                </a:cubicBezTo>
                <a:cubicBezTo>
                  <a:pt x="1440" y="682"/>
                  <a:pt x="1437" y="679"/>
                  <a:pt x="1432" y="679"/>
                </a:cubicBezTo>
                <a:close/>
                <a:moveTo>
                  <a:pt x="1410" y="698"/>
                </a:moveTo>
                <a:cubicBezTo>
                  <a:pt x="1406" y="698"/>
                  <a:pt x="1402" y="701"/>
                  <a:pt x="1402" y="705"/>
                </a:cubicBezTo>
                <a:cubicBezTo>
                  <a:pt x="1402" y="708"/>
                  <a:pt x="1406" y="711"/>
                  <a:pt x="1410" y="711"/>
                </a:cubicBezTo>
                <a:cubicBezTo>
                  <a:pt x="1414" y="711"/>
                  <a:pt x="1417" y="708"/>
                  <a:pt x="1417" y="705"/>
                </a:cubicBezTo>
                <a:cubicBezTo>
                  <a:pt x="1417" y="701"/>
                  <a:pt x="1414" y="698"/>
                  <a:pt x="1410" y="698"/>
                </a:cubicBezTo>
                <a:close/>
                <a:moveTo>
                  <a:pt x="1432" y="698"/>
                </a:moveTo>
                <a:cubicBezTo>
                  <a:pt x="1428" y="698"/>
                  <a:pt x="1425" y="701"/>
                  <a:pt x="1425" y="705"/>
                </a:cubicBezTo>
                <a:cubicBezTo>
                  <a:pt x="1425" y="708"/>
                  <a:pt x="1428" y="711"/>
                  <a:pt x="1432" y="711"/>
                </a:cubicBezTo>
                <a:cubicBezTo>
                  <a:pt x="1437" y="711"/>
                  <a:pt x="1440" y="708"/>
                  <a:pt x="1440" y="705"/>
                </a:cubicBezTo>
                <a:cubicBezTo>
                  <a:pt x="1440" y="701"/>
                  <a:pt x="1437" y="698"/>
                  <a:pt x="1432" y="698"/>
                </a:cubicBezTo>
                <a:close/>
                <a:moveTo>
                  <a:pt x="1410" y="717"/>
                </a:moveTo>
                <a:cubicBezTo>
                  <a:pt x="1406" y="717"/>
                  <a:pt x="1402" y="720"/>
                  <a:pt x="1402" y="724"/>
                </a:cubicBezTo>
                <a:cubicBezTo>
                  <a:pt x="1402" y="727"/>
                  <a:pt x="1406" y="730"/>
                  <a:pt x="1410" y="730"/>
                </a:cubicBezTo>
                <a:cubicBezTo>
                  <a:pt x="1414" y="730"/>
                  <a:pt x="1417" y="727"/>
                  <a:pt x="1417" y="724"/>
                </a:cubicBezTo>
                <a:cubicBezTo>
                  <a:pt x="1417" y="720"/>
                  <a:pt x="1414" y="717"/>
                  <a:pt x="1410" y="717"/>
                </a:cubicBezTo>
                <a:close/>
                <a:moveTo>
                  <a:pt x="1432" y="717"/>
                </a:moveTo>
                <a:cubicBezTo>
                  <a:pt x="1428" y="717"/>
                  <a:pt x="1425" y="720"/>
                  <a:pt x="1425" y="724"/>
                </a:cubicBezTo>
                <a:cubicBezTo>
                  <a:pt x="1425" y="727"/>
                  <a:pt x="1428" y="730"/>
                  <a:pt x="1432" y="730"/>
                </a:cubicBezTo>
                <a:cubicBezTo>
                  <a:pt x="1437" y="730"/>
                  <a:pt x="1440" y="727"/>
                  <a:pt x="1440" y="724"/>
                </a:cubicBezTo>
                <a:cubicBezTo>
                  <a:pt x="1440" y="720"/>
                  <a:pt x="1437" y="717"/>
                  <a:pt x="1432" y="717"/>
                </a:cubicBezTo>
                <a:close/>
                <a:moveTo>
                  <a:pt x="1410" y="736"/>
                </a:moveTo>
                <a:cubicBezTo>
                  <a:pt x="1406" y="736"/>
                  <a:pt x="1402" y="739"/>
                  <a:pt x="1402" y="743"/>
                </a:cubicBezTo>
                <a:cubicBezTo>
                  <a:pt x="1402" y="747"/>
                  <a:pt x="1406" y="750"/>
                  <a:pt x="1410" y="750"/>
                </a:cubicBezTo>
                <a:cubicBezTo>
                  <a:pt x="1414" y="750"/>
                  <a:pt x="1417" y="747"/>
                  <a:pt x="1417" y="743"/>
                </a:cubicBezTo>
                <a:cubicBezTo>
                  <a:pt x="1417" y="739"/>
                  <a:pt x="1414" y="736"/>
                  <a:pt x="1410" y="736"/>
                </a:cubicBezTo>
                <a:close/>
                <a:moveTo>
                  <a:pt x="1455" y="601"/>
                </a:moveTo>
                <a:cubicBezTo>
                  <a:pt x="1450" y="601"/>
                  <a:pt x="1447" y="604"/>
                  <a:pt x="1447" y="608"/>
                </a:cubicBezTo>
                <a:cubicBezTo>
                  <a:pt x="1447" y="612"/>
                  <a:pt x="1450" y="615"/>
                  <a:pt x="1455" y="615"/>
                </a:cubicBezTo>
                <a:cubicBezTo>
                  <a:pt x="1459" y="615"/>
                  <a:pt x="1462" y="612"/>
                  <a:pt x="1462" y="608"/>
                </a:cubicBezTo>
                <a:cubicBezTo>
                  <a:pt x="1462" y="604"/>
                  <a:pt x="1459" y="601"/>
                  <a:pt x="1455" y="601"/>
                </a:cubicBezTo>
                <a:close/>
                <a:moveTo>
                  <a:pt x="1477" y="601"/>
                </a:moveTo>
                <a:cubicBezTo>
                  <a:pt x="1472" y="601"/>
                  <a:pt x="1469" y="604"/>
                  <a:pt x="1469" y="608"/>
                </a:cubicBezTo>
                <a:cubicBezTo>
                  <a:pt x="1469" y="612"/>
                  <a:pt x="1472" y="615"/>
                  <a:pt x="1477" y="615"/>
                </a:cubicBezTo>
                <a:cubicBezTo>
                  <a:pt x="1481" y="615"/>
                  <a:pt x="1484" y="612"/>
                  <a:pt x="1484" y="608"/>
                </a:cubicBezTo>
                <a:cubicBezTo>
                  <a:pt x="1484" y="604"/>
                  <a:pt x="1481" y="601"/>
                  <a:pt x="1477" y="601"/>
                </a:cubicBezTo>
                <a:close/>
                <a:moveTo>
                  <a:pt x="1455" y="620"/>
                </a:moveTo>
                <a:cubicBezTo>
                  <a:pt x="1450" y="620"/>
                  <a:pt x="1447" y="623"/>
                  <a:pt x="1447" y="627"/>
                </a:cubicBezTo>
                <a:cubicBezTo>
                  <a:pt x="1447" y="631"/>
                  <a:pt x="1450" y="634"/>
                  <a:pt x="1455" y="634"/>
                </a:cubicBezTo>
                <a:cubicBezTo>
                  <a:pt x="1459" y="634"/>
                  <a:pt x="1462" y="631"/>
                  <a:pt x="1462" y="627"/>
                </a:cubicBezTo>
                <a:cubicBezTo>
                  <a:pt x="1462" y="623"/>
                  <a:pt x="1459" y="620"/>
                  <a:pt x="1455" y="620"/>
                </a:cubicBezTo>
                <a:close/>
                <a:moveTo>
                  <a:pt x="1477" y="620"/>
                </a:moveTo>
                <a:cubicBezTo>
                  <a:pt x="1472" y="620"/>
                  <a:pt x="1469" y="623"/>
                  <a:pt x="1469" y="627"/>
                </a:cubicBezTo>
                <a:cubicBezTo>
                  <a:pt x="1469" y="631"/>
                  <a:pt x="1472" y="634"/>
                  <a:pt x="1477" y="634"/>
                </a:cubicBezTo>
                <a:cubicBezTo>
                  <a:pt x="1481" y="634"/>
                  <a:pt x="1484" y="631"/>
                  <a:pt x="1484" y="627"/>
                </a:cubicBezTo>
                <a:cubicBezTo>
                  <a:pt x="1484" y="623"/>
                  <a:pt x="1481" y="620"/>
                  <a:pt x="1477" y="620"/>
                </a:cubicBezTo>
                <a:close/>
                <a:moveTo>
                  <a:pt x="1455" y="640"/>
                </a:moveTo>
                <a:cubicBezTo>
                  <a:pt x="1450" y="640"/>
                  <a:pt x="1447" y="643"/>
                  <a:pt x="1447" y="647"/>
                </a:cubicBezTo>
                <a:cubicBezTo>
                  <a:pt x="1447" y="650"/>
                  <a:pt x="1450" y="653"/>
                  <a:pt x="1455" y="653"/>
                </a:cubicBezTo>
                <a:cubicBezTo>
                  <a:pt x="1459" y="653"/>
                  <a:pt x="1462" y="650"/>
                  <a:pt x="1462" y="647"/>
                </a:cubicBezTo>
                <a:cubicBezTo>
                  <a:pt x="1462" y="643"/>
                  <a:pt x="1459" y="640"/>
                  <a:pt x="1455" y="640"/>
                </a:cubicBezTo>
                <a:close/>
                <a:moveTo>
                  <a:pt x="1455" y="659"/>
                </a:moveTo>
                <a:cubicBezTo>
                  <a:pt x="1450" y="659"/>
                  <a:pt x="1447" y="662"/>
                  <a:pt x="1447" y="666"/>
                </a:cubicBezTo>
                <a:cubicBezTo>
                  <a:pt x="1447" y="670"/>
                  <a:pt x="1450" y="673"/>
                  <a:pt x="1455" y="673"/>
                </a:cubicBezTo>
                <a:cubicBezTo>
                  <a:pt x="1459" y="673"/>
                  <a:pt x="1462" y="670"/>
                  <a:pt x="1462" y="666"/>
                </a:cubicBezTo>
                <a:cubicBezTo>
                  <a:pt x="1462" y="662"/>
                  <a:pt x="1459" y="659"/>
                  <a:pt x="1455" y="659"/>
                </a:cubicBezTo>
                <a:close/>
                <a:moveTo>
                  <a:pt x="1477" y="659"/>
                </a:moveTo>
                <a:cubicBezTo>
                  <a:pt x="1472" y="659"/>
                  <a:pt x="1469" y="662"/>
                  <a:pt x="1469" y="666"/>
                </a:cubicBezTo>
                <a:cubicBezTo>
                  <a:pt x="1469" y="670"/>
                  <a:pt x="1472" y="673"/>
                  <a:pt x="1477" y="673"/>
                </a:cubicBezTo>
                <a:cubicBezTo>
                  <a:pt x="1481" y="673"/>
                  <a:pt x="1484" y="670"/>
                  <a:pt x="1484" y="666"/>
                </a:cubicBezTo>
                <a:cubicBezTo>
                  <a:pt x="1484" y="662"/>
                  <a:pt x="1481" y="659"/>
                  <a:pt x="1477" y="659"/>
                </a:cubicBezTo>
                <a:close/>
                <a:moveTo>
                  <a:pt x="1455" y="679"/>
                </a:moveTo>
                <a:cubicBezTo>
                  <a:pt x="1450" y="679"/>
                  <a:pt x="1447" y="682"/>
                  <a:pt x="1447" y="686"/>
                </a:cubicBezTo>
                <a:cubicBezTo>
                  <a:pt x="1447" y="689"/>
                  <a:pt x="1450" y="692"/>
                  <a:pt x="1455" y="692"/>
                </a:cubicBezTo>
                <a:cubicBezTo>
                  <a:pt x="1459" y="692"/>
                  <a:pt x="1462" y="689"/>
                  <a:pt x="1462" y="686"/>
                </a:cubicBezTo>
                <a:cubicBezTo>
                  <a:pt x="1462" y="682"/>
                  <a:pt x="1459" y="679"/>
                  <a:pt x="1455" y="679"/>
                </a:cubicBezTo>
                <a:close/>
                <a:moveTo>
                  <a:pt x="1455" y="698"/>
                </a:moveTo>
                <a:cubicBezTo>
                  <a:pt x="1450" y="698"/>
                  <a:pt x="1447" y="701"/>
                  <a:pt x="1447" y="705"/>
                </a:cubicBezTo>
                <a:cubicBezTo>
                  <a:pt x="1447" y="708"/>
                  <a:pt x="1450" y="711"/>
                  <a:pt x="1455" y="711"/>
                </a:cubicBezTo>
                <a:cubicBezTo>
                  <a:pt x="1459" y="711"/>
                  <a:pt x="1462" y="708"/>
                  <a:pt x="1462" y="705"/>
                </a:cubicBezTo>
                <a:cubicBezTo>
                  <a:pt x="1462" y="701"/>
                  <a:pt x="1459" y="698"/>
                  <a:pt x="1455" y="698"/>
                </a:cubicBezTo>
                <a:close/>
                <a:moveTo>
                  <a:pt x="1498" y="601"/>
                </a:moveTo>
                <a:cubicBezTo>
                  <a:pt x="1494" y="601"/>
                  <a:pt x="1491" y="604"/>
                  <a:pt x="1491" y="608"/>
                </a:cubicBezTo>
                <a:cubicBezTo>
                  <a:pt x="1491" y="612"/>
                  <a:pt x="1494" y="615"/>
                  <a:pt x="1498" y="615"/>
                </a:cubicBezTo>
                <a:cubicBezTo>
                  <a:pt x="1503" y="615"/>
                  <a:pt x="1506" y="612"/>
                  <a:pt x="1506" y="608"/>
                </a:cubicBezTo>
                <a:cubicBezTo>
                  <a:pt x="1506" y="604"/>
                  <a:pt x="1503" y="601"/>
                  <a:pt x="1498" y="601"/>
                </a:cubicBezTo>
                <a:close/>
                <a:moveTo>
                  <a:pt x="1410" y="757"/>
                </a:moveTo>
                <a:cubicBezTo>
                  <a:pt x="1406" y="757"/>
                  <a:pt x="1402" y="759"/>
                  <a:pt x="1402" y="763"/>
                </a:cubicBezTo>
                <a:cubicBezTo>
                  <a:pt x="1402" y="766"/>
                  <a:pt x="1406" y="769"/>
                  <a:pt x="1410" y="769"/>
                </a:cubicBezTo>
                <a:cubicBezTo>
                  <a:pt x="1414" y="769"/>
                  <a:pt x="1417" y="766"/>
                  <a:pt x="1417" y="763"/>
                </a:cubicBezTo>
                <a:cubicBezTo>
                  <a:pt x="1417" y="759"/>
                  <a:pt x="1414" y="757"/>
                  <a:pt x="1410" y="757"/>
                </a:cubicBezTo>
                <a:close/>
                <a:moveTo>
                  <a:pt x="1432" y="873"/>
                </a:moveTo>
                <a:cubicBezTo>
                  <a:pt x="1428" y="873"/>
                  <a:pt x="1425" y="876"/>
                  <a:pt x="1425" y="879"/>
                </a:cubicBezTo>
                <a:cubicBezTo>
                  <a:pt x="1425" y="883"/>
                  <a:pt x="1428" y="885"/>
                  <a:pt x="1432" y="885"/>
                </a:cubicBezTo>
                <a:cubicBezTo>
                  <a:pt x="1437" y="885"/>
                  <a:pt x="1440" y="883"/>
                  <a:pt x="1440" y="879"/>
                </a:cubicBezTo>
                <a:cubicBezTo>
                  <a:pt x="1440" y="876"/>
                  <a:pt x="1437" y="873"/>
                  <a:pt x="1432" y="873"/>
                </a:cubicBezTo>
                <a:close/>
                <a:moveTo>
                  <a:pt x="1432" y="891"/>
                </a:moveTo>
                <a:cubicBezTo>
                  <a:pt x="1428" y="891"/>
                  <a:pt x="1425" y="894"/>
                  <a:pt x="1425" y="898"/>
                </a:cubicBezTo>
                <a:cubicBezTo>
                  <a:pt x="1425" y="902"/>
                  <a:pt x="1428" y="905"/>
                  <a:pt x="1432" y="905"/>
                </a:cubicBezTo>
                <a:cubicBezTo>
                  <a:pt x="1437" y="905"/>
                  <a:pt x="1440" y="902"/>
                  <a:pt x="1440" y="898"/>
                </a:cubicBezTo>
                <a:cubicBezTo>
                  <a:pt x="1440" y="894"/>
                  <a:pt x="1437" y="891"/>
                  <a:pt x="1432" y="891"/>
                </a:cubicBezTo>
                <a:close/>
                <a:moveTo>
                  <a:pt x="1455" y="853"/>
                </a:moveTo>
                <a:cubicBezTo>
                  <a:pt x="1450" y="853"/>
                  <a:pt x="1447" y="856"/>
                  <a:pt x="1447" y="860"/>
                </a:cubicBezTo>
                <a:cubicBezTo>
                  <a:pt x="1447" y="864"/>
                  <a:pt x="1450" y="867"/>
                  <a:pt x="1455" y="867"/>
                </a:cubicBezTo>
                <a:cubicBezTo>
                  <a:pt x="1459" y="867"/>
                  <a:pt x="1462" y="864"/>
                  <a:pt x="1462" y="860"/>
                </a:cubicBezTo>
                <a:cubicBezTo>
                  <a:pt x="1462" y="856"/>
                  <a:pt x="1459" y="853"/>
                  <a:pt x="1455" y="853"/>
                </a:cubicBezTo>
                <a:close/>
                <a:moveTo>
                  <a:pt x="1455" y="873"/>
                </a:moveTo>
                <a:cubicBezTo>
                  <a:pt x="1450" y="873"/>
                  <a:pt x="1447" y="876"/>
                  <a:pt x="1447" y="879"/>
                </a:cubicBezTo>
                <a:cubicBezTo>
                  <a:pt x="1447" y="883"/>
                  <a:pt x="1450" y="885"/>
                  <a:pt x="1455" y="885"/>
                </a:cubicBezTo>
                <a:cubicBezTo>
                  <a:pt x="1459" y="885"/>
                  <a:pt x="1462" y="883"/>
                  <a:pt x="1462" y="879"/>
                </a:cubicBezTo>
                <a:cubicBezTo>
                  <a:pt x="1462" y="876"/>
                  <a:pt x="1459" y="873"/>
                  <a:pt x="1455" y="873"/>
                </a:cubicBezTo>
                <a:close/>
                <a:moveTo>
                  <a:pt x="1455" y="891"/>
                </a:moveTo>
                <a:cubicBezTo>
                  <a:pt x="1450" y="891"/>
                  <a:pt x="1447" y="894"/>
                  <a:pt x="1447" y="898"/>
                </a:cubicBezTo>
                <a:cubicBezTo>
                  <a:pt x="1447" y="902"/>
                  <a:pt x="1450" y="905"/>
                  <a:pt x="1455" y="905"/>
                </a:cubicBezTo>
                <a:cubicBezTo>
                  <a:pt x="1459" y="905"/>
                  <a:pt x="1462" y="902"/>
                  <a:pt x="1462" y="898"/>
                </a:cubicBezTo>
                <a:cubicBezTo>
                  <a:pt x="1462" y="894"/>
                  <a:pt x="1459" y="891"/>
                  <a:pt x="1455" y="891"/>
                </a:cubicBezTo>
                <a:close/>
                <a:moveTo>
                  <a:pt x="675" y="911"/>
                </a:moveTo>
                <a:cubicBezTo>
                  <a:pt x="671" y="911"/>
                  <a:pt x="667" y="914"/>
                  <a:pt x="667" y="917"/>
                </a:cubicBezTo>
                <a:cubicBezTo>
                  <a:pt x="667" y="921"/>
                  <a:pt x="671" y="924"/>
                  <a:pt x="675" y="924"/>
                </a:cubicBezTo>
                <a:cubicBezTo>
                  <a:pt x="679" y="924"/>
                  <a:pt x="682" y="921"/>
                  <a:pt x="682" y="917"/>
                </a:cubicBezTo>
                <a:cubicBezTo>
                  <a:pt x="682" y="914"/>
                  <a:pt x="679" y="911"/>
                  <a:pt x="675" y="911"/>
                </a:cubicBezTo>
                <a:close/>
                <a:moveTo>
                  <a:pt x="675" y="930"/>
                </a:moveTo>
                <a:cubicBezTo>
                  <a:pt x="671" y="930"/>
                  <a:pt x="667" y="933"/>
                  <a:pt x="667" y="937"/>
                </a:cubicBezTo>
                <a:cubicBezTo>
                  <a:pt x="667" y="940"/>
                  <a:pt x="671" y="943"/>
                  <a:pt x="675" y="943"/>
                </a:cubicBezTo>
                <a:cubicBezTo>
                  <a:pt x="679" y="943"/>
                  <a:pt x="682" y="940"/>
                  <a:pt x="682" y="937"/>
                </a:cubicBezTo>
                <a:cubicBezTo>
                  <a:pt x="682" y="933"/>
                  <a:pt x="679" y="930"/>
                  <a:pt x="675" y="930"/>
                </a:cubicBezTo>
                <a:close/>
                <a:moveTo>
                  <a:pt x="675" y="950"/>
                </a:moveTo>
                <a:cubicBezTo>
                  <a:pt x="671" y="950"/>
                  <a:pt x="667" y="953"/>
                  <a:pt x="667" y="956"/>
                </a:cubicBezTo>
                <a:cubicBezTo>
                  <a:pt x="667" y="960"/>
                  <a:pt x="671" y="963"/>
                  <a:pt x="675" y="963"/>
                </a:cubicBezTo>
                <a:cubicBezTo>
                  <a:pt x="679" y="963"/>
                  <a:pt x="682" y="960"/>
                  <a:pt x="682" y="956"/>
                </a:cubicBezTo>
                <a:cubicBezTo>
                  <a:pt x="682" y="953"/>
                  <a:pt x="679" y="950"/>
                  <a:pt x="675" y="950"/>
                </a:cubicBezTo>
                <a:close/>
                <a:moveTo>
                  <a:pt x="675" y="969"/>
                </a:moveTo>
                <a:cubicBezTo>
                  <a:pt x="671" y="969"/>
                  <a:pt x="667" y="972"/>
                  <a:pt x="667" y="976"/>
                </a:cubicBezTo>
                <a:cubicBezTo>
                  <a:pt x="667" y="980"/>
                  <a:pt x="671" y="983"/>
                  <a:pt x="675" y="983"/>
                </a:cubicBezTo>
                <a:cubicBezTo>
                  <a:pt x="679" y="983"/>
                  <a:pt x="682" y="980"/>
                  <a:pt x="682" y="976"/>
                </a:cubicBezTo>
                <a:cubicBezTo>
                  <a:pt x="682" y="972"/>
                  <a:pt x="679" y="969"/>
                  <a:pt x="675" y="969"/>
                </a:cubicBezTo>
                <a:close/>
                <a:moveTo>
                  <a:pt x="675" y="988"/>
                </a:moveTo>
                <a:cubicBezTo>
                  <a:pt x="671" y="988"/>
                  <a:pt x="667" y="991"/>
                  <a:pt x="667" y="995"/>
                </a:cubicBezTo>
                <a:cubicBezTo>
                  <a:pt x="667" y="999"/>
                  <a:pt x="671" y="1002"/>
                  <a:pt x="675" y="1002"/>
                </a:cubicBezTo>
                <a:cubicBezTo>
                  <a:pt x="679" y="1002"/>
                  <a:pt x="682" y="999"/>
                  <a:pt x="682" y="995"/>
                </a:cubicBezTo>
                <a:cubicBezTo>
                  <a:pt x="682" y="991"/>
                  <a:pt x="679" y="988"/>
                  <a:pt x="675" y="988"/>
                </a:cubicBezTo>
                <a:close/>
                <a:moveTo>
                  <a:pt x="652" y="1008"/>
                </a:moveTo>
                <a:cubicBezTo>
                  <a:pt x="648" y="1008"/>
                  <a:pt x="645" y="1011"/>
                  <a:pt x="645" y="1014"/>
                </a:cubicBezTo>
                <a:cubicBezTo>
                  <a:pt x="645" y="1018"/>
                  <a:pt x="648" y="1021"/>
                  <a:pt x="652" y="1021"/>
                </a:cubicBezTo>
                <a:cubicBezTo>
                  <a:pt x="657" y="1021"/>
                  <a:pt x="660" y="1018"/>
                  <a:pt x="660" y="1014"/>
                </a:cubicBezTo>
                <a:cubicBezTo>
                  <a:pt x="660" y="1011"/>
                  <a:pt x="657" y="1008"/>
                  <a:pt x="652" y="1008"/>
                </a:cubicBezTo>
                <a:close/>
                <a:moveTo>
                  <a:pt x="675" y="1008"/>
                </a:moveTo>
                <a:cubicBezTo>
                  <a:pt x="671" y="1008"/>
                  <a:pt x="667" y="1011"/>
                  <a:pt x="667" y="1014"/>
                </a:cubicBezTo>
                <a:cubicBezTo>
                  <a:pt x="667" y="1018"/>
                  <a:pt x="671" y="1021"/>
                  <a:pt x="675" y="1021"/>
                </a:cubicBezTo>
                <a:cubicBezTo>
                  <a:pt x="679" y="1021"/>
                  <a:pt x="682" y="1018"/>
                  <a:pt x="682" y="1014"/>
                </a:cubicBezTo>
                <a:cubicBezTo>
                  <a:pt x="682" y="1011"/>
                  <a:pt x="679" y="1008"/>
                  <a:pt x="675" y="1008"/>
                </a:cubicBezTo>
                <a:close/>
                <a:moveTo>
                  <a:pt x="652" y="1026"/>
                </a:moveTo>
                <a:cubicBezTo>
                  <a:pt x="648" y="1026"/>
                  <a:pt x="645" y="1029"/>
                  <a:pt x="645" y="1033"/>
                </a:cubicBezTo>
                <a:cubicBezTo>
                  <a:pt x="645" y="1037"/>
                  <a:pt x="648" y="1040"/>
                  <a:pt x="652" y="1040"/>
                </a:cubicBezTo>
                <a:cubicBezTo>
                  <a:pt x="657" y="1040"/>
                  <a:pt x="660" y="1037"/>
                  <a:pt x="660" y="1033"/>
                </a:cubicBezTo>
                <a:cubicBezTo>
                  <a:pt x="660" y="1029"/>
                  <a:pt x="657" y="1026"/>
                  <a:pt x="652" y="1026"/>
                </a:cubicBezTo>
                <a:close/>
                <a:moveTo>
                  <a:pt x="675" y="1026"/>
                </a:moveTo>
                <a:cubicBezTo>
                  <a:pt x="671" y="1026"/>
                  <a:pt x="667" y="1029"/>
                  <a:pt x="667" y="1033"/>
                </a:cubicBezTo>
                <a:cubicBezTo>
                  <a:pt x="667" y="1037"/>
                  <a:pt x="671" y="1040"/>
                  <a:pt x="675" y="1040"/>
                </a:cubicBezTo>
                <a:cubicBezTo>
                  <a:pt x="679" y="1040"/>
                  <a:pt x="682" y="1037"/>
                  <a:pt x="682" y="1033"/>
                </a:cubicBezTo>
                <a:cubicBezTo>
                  <a:pt x="682" y="1029"/>
                  <a:pt x="679" y="1026"/>
                  <a:pt x="675" y="1026"/>
                </a:cubicBezTo>
                <a:close/>
                <a:moveTo>
                  <a:pt x="652" y="1046"/>
                </a:moveTo>
                <a:cubicBezTo>
                  <a:pt x="648" y="1046"/>
                  <a:pt x="645" y="1049"/>
                  <a:pt x="645" y="1053"/>
                </a:cubicBezTo>
                <a:cubicBezTo>
                  <a:pt x="645" y="1057"/>
                  <a:pt x="648" y="1060"/>
                  <a:pt x="652" y="1060"/>
                </a:cubicBezTo>
                <a:cubicBezTo>
                  <a:pt x="657" y="1060"/>
                  <a:pt x="660" y="1057"/>
                  <a:pt x="660" y="1053"/>
                </a:cubicBezTo>
                <a:cubicBezTo>
                  <a:pt x="660" y="1049"/>
                  <a:pt x="657" y="1046"/>
                  <a:pt x="652" y="1046"/>
                </a:cubicBezTo>
                <a:close/>
                <a:moveTo>
                  <a:pt x="675" y="1046"/>
                </a:moveTo>
                <a:cubicBezTo>
                  <a:pt x="671" y="1046"/>
                  <a:pt x="667" y="1049"/>
                  <a:pt x="667" y="1053"/>
                </a:cubicBezTo>
                <a:cubicBezTo>
                  <a:pt x="667" y="1057"/>
                  <a:pt x="671" y="1060"/>
                  <a:pt x="675" y="1060"/>
                </a:cubicBezTo>
                <a:cubicBezTo>
                  <a:pt x="679" y="1060"/>
                  <a:pt x="682" y="1057"/>
                  <a:pt x="682" y="1053"/>
                </a:cubicBezTo>
                <a:cubicBezTo>
                  <a:pt x="682" y="1049"/>
                  <a:pt x="679" y="1046"/>
                  <a:pt x="675" y="1046"/>
                </a:cubicBezTo>
                <a:close/>
                <a:moveTo>
                  <a:pt x="631" y="1104"/>
                </a:moveTo>
                <a:cubicBezTo>
                  <a:pt x="627" y="1104"/>
                  <a:pt x="623" y="1107"/>
                  <a:pt x="623" y="1111"/>
                </a:cubicBezTo>
                <a:cubicBezTo>
                  <a:pt x="623" y="1115"/>
                  <a:pt x="627" y="1118"/>
                  <a:pt x="631" y="1118"/>
                </a:cubicBezTo>
                <a:cubicBezTo>
                  <a:pt x="635" y="1118"/>
                  <a:pt x="638" y="1115"/>
                  <a:pt x="638" y="1111"/>
                </a:cubicBezTo>
                <a:cubicBezTo>
                  <a:pt x="638" y="1107"/>
                  <a:pt x="635" y="1104"/>
                  <a:pt x="631" y="1104"/>
                </a:cubicBezTo>
                <a:close/>
                <a:moveTo>
                  <a:pt x="631" y="1123"/>
                </a:moveTo>
                <a:cubicBezTo>
                  <a:pt x="627" y="1123"/>
                  <a:pt x="623" y="1127"/>
                  <a:pt x="623" y="1130"/>
                </a:cubicBezTo>
                <a:cubicBezTo>
                  <a:pt x="623" y="1134"/>
                  <a:pt x="627" y="1137"/>
                  <a:pt x="631" y="1137"/>
                </a:cubicBezTo>
                <a:cubicBezTo>
                  <a:pt x="635" y="1137"/>
                  <a:pt x="638" y="1134"/>
                  <a:pt x="638" y="1130"/>
                </a:cubicBezTo>
                <a:cubicBezTo>
                  <a:pt x="638" y="1127"/>
                  <a:pt x="635" y="1123"/>
                  <a:pt x="631" y="1123"/>
                </a:cubicBezTo>
                <a:close/>
                <a:moveTo>
                  <a:pt x="631" y="1144"/>
                </a:moveTo>
                <a:cubicBezTo>
                  <a:pt x="627" y="1144"/>
                  <a:pt x="623" y="1146"/>
                  <a:pt x="623" y="1150"/>
                </a:cubicBezTo>
                <a:cubicBezTo>
                  <a:pt x="623" y="1154"/>
                  <a:pt x="627" y="1157"/>
                  <a:pt x="631" y="1157"/>
                </a:cubicBezTo>
                <a:cubicBezTo>
                  <a:pt x="635" y="1157"/>
                  <a:pt x="638" y="1154"/>
                  <a:pt x="638" y="1150"/>
                </a:cubicBezTo>
                <a:cubicBezTo>
                  <a:pt x="638" y="1146"/>
                  <a:pt x="635" y="1144"/>
                  <a:pt x="631" y="1144"/>
                </a:cubicBezTo>
                <a:close/>
                <a:moveTo>
                  <a:pt x="652" y="1066"/>
                </a:moveTo>
                <a:cubicBezTo>
                  <a:pt x="648" y="1066"/>
                  <a:pt x="645" y="1069"/>
                  <a:pt x="645" y="1073"/>
                </a:cubicBezTo>
                <a:cubicBezTo>
                  <a:pt x="645" y="1076"/>
                  <a:pt x="648" y="1079"/>
                  <a:pt x="652" y="1079"/>
                </a:cubicBezTo>
                <a:cubicBezTo>
                  <a:pt x="657" y="1079"/>
                  <a:pt x="660" y="1076"/>
                  <a:pt x="660" y="1073"/>
                </a:cubicBezTo>
                <a:cubicBezTo>
                  <a:pt x="660" y="1069"/>
                  <a:pt x="657" y="1066"/>
                  <a:pt x="652" y="1066"/>
                </a:cubicBezTo>
                <a:close/>
                <a:moveTo>
                  <a:pt x="675" y="1066"/>
                </a:moveTo>
                <a:cubicBezTo>
                  <a:pt x="671" y="1066"/>
                  <a:pt x="667" y="1069"/>
                  <a:pt x="667" y="1073"/>
                </a:cubicBezTo>
                <a:cubicBezTo>
                  <a:pt x="667" y="1076"/>
                  <a:pt x="671" y="1079"/>
                  <a:pt x="675" y="1079"/>
                </a:cubicBezTo>
                <a:cubicBezTo>
                  <a:pt x="679" y="1079"/>
                  <a:pt x="682" y="1076"/>
                  <a:pt x="682" y="1073"/>
                </a:cubicBezTo>
                <a:cubicBezTo>
                  <a:pt x="682" y="1069"/>
                  <a:pt x="679" y="1066"/>
                  <a:pt x="675" y="1066"/>
                </a:cubicBezTo>
                <a:close/>
                <a:moveTo>
                  <a:pt x="652" y="1085"/>
                </a:moveTo>
                <a:cubicBezTo>
                  <a:pt x="648" y="1085"/>
                  <a:pt x="645" y="1088"/>
                  <a:pt x="645" y="1092"/>
                </a:cubicBezTo>
                <a:cubicBezTo>
                  <a:pt x="645" y="1095"/>
                  <a:pt x="648" y="1098"/>
                  <a:pt x="652" y="1098"/>
                </a:cubicBezTo>
                <a:cubicBezTo>
                  <a:pt x="657" y="1098"/>
                  <a:pt x="660" y="1095"/>
                  <a:pt x="660" y="1092"/>
                </a:cubicBezTo>
                <a:cubicBezTo>
                  <a:pt x="660" y="1088"/>
                  <a:pt x="657" y="1085"/>
                  <a:pt x="652" y="1085"/>
                </a:cubicBezTo>
                <a:close/>
                <a:moveTo>
                  <a:pt x="675" y="1085"/>
                </a:moveTo>
                <a:cubicBezTo>
                  <a:pt x="671" y="1085"/>
                  <a:pt x="667" y="1088"/>
                  <a:pt x="667" y="1092"/>
                </a:cubicBezTo>
                <a:cubicBezTo>
                  <a:pt x="667" y="1095"/>
                  <a:pt x="671" y="1098"/>
                  <a:pt x="675" y="1098"/>
                </a:cubicBezTo>
                <a:cubicBezTo>
                  <a:pt x="679" y="1098"/>
                  <a:pt x="682" y="1095"/>
                  <a:pt x="682" y="1092"/>
                </a:cubicBezTo>
                <a:cubicBezTo>
                  <a:pt x="682" y="1088"/>
                  <a:pt x="679" y="1085"/>
                  <a:pt x="675" y="1085"/>
                </a:cubicBezTo>
                <a:close/>
                <a:moveTo>
                  <a:pt x="652" y="1104"/>
                </a:moveTo>
                <a:cubicBezTo>
                  <a:pt x="648" y="1104"/>
                  <a:pt x="645" y="1107"/>
                  <a:pt x="645" y="1111"/>
                </a:cubicBezTo>
                <a:cubicBezTo>
                  <a:pt x="645" y="1115"/>
                  <a:pt x="648" y="1118"/>
                  <a:pt x="652" y="1118"/>
                </a:cubicBezTo>
                <a:cubicBezTo>
                  <a:pt x="657" y="1118"/>
                  <a:pt x="660" y="1115"/>
                  <a:pt x="660" y="1111"/>
                </a:cubicBezTo>
                <a:cubicBezTo>
                  <a:pt x="660" y="1107"/>
                  <a:pt x="657" y="1104"/>
                  <a:pt x="652" y="1104"/>
                </a:cubicBezTo>
                <a:close/>
                <a:moveTo>
                  <a:pt x="675" y="1104"/>
                </a:moveTo>
                <a:cubicBezTo>
                  <a:pt x="671" y="1104"/>
                  <a:pt x="667" y="1107"/>
                  <a:pt x="667" y="1111"/>
                </a:cubicBezTo>
                <a:cubicBezTo>
                  <a:pt x="667" y="1115"/>
                  <a:pt x="671" y="1118"/>
                  <a:pt x="675" y="1118"/>
                </a:cubicBezTo>
                <a:cubicBezTo>
                  <a:pt x="679" y="1118"/>
                  <a:pt x="682" y="1115"/>
                  <a:pt x="682" y="1111"/>
                </a:cubicBezTo>
                <a:cubicBezTo>
                  <a:pt x="682" y="1107"/>
                  <a:pt x="679" y="1104"/>
                  <a:pt x="675" y="1104"/>
                </a:cubicBezTo>
                <a:close/>
                <a:moveTo>
                  <a:pt x="652" y="1123"/>
                </a:moveTo>
                <a:cubicBezTo>
                  <a:pt x="648" y="1123"/>
                  <a:pt x="645" y="1127"/>
                  <a:pt x="645" y="1130"/>
                </a:cubicBezTo>
                <a:cubicBezTo>
                  <a:pt x="645" y="1134"/>
                  <a:pt x="648" y="1137"/>
                  <a:pt x="652" y="1137"/>
                </a:cubicBezTo>
                <a:cubicBezTo>
                  <a:pt x="657" y="1137"/>
                  <a:pt x="660" y="1134"/>
                  <a:pt x="660" y="1130"/>
                </a:cubicBezTo>
                <a:cubicBezTo>
                  <a:pt x="660" y="1127"/>
                  <a:pt x="657" y="1123"/>
                  <a:pt x="652" y="1123"/>
                </a:cubicBezTo>
                <a:close/>
                <a:moveTo>
                  <a:pt x="675" y="1123"/>
                </a:moveTo>
                <a:cubicBezTo>
                  <a:pt x="671" y="1123"/>
                  <a:pt x="667" y="1127"/>
                  <a:pt x="667" y="1130"/>
                </a:cubicBezTo>
                <a:cubicBezTo>
                  <a:pt x="667" y="1134"/>
                  <a:pt x="671" y="1137"/>
                  <a:pt x="675" y="1137"/>
                </a:cubicBezTo>
                <a:cubicBezTo>
                  <a:pt x="679" y="1137"/>
                  <a:pt x="682" y="1134"/>
                  <a:pt x="682" y="1130"/>
                </a:cubicBezTo>
                <a:cubicBezTo>
                  <a:pt x="682" y="1127"/>
                  <a:pt x="679" y="1123"/>
                  <a:pt x="675" y="1123"/>
                </a:cubicBezTo>
                <a:close/>
                <a:moveTo>
                  <a:pt x="652" y="1144"/>
                </a:moveTo>
                <a:cubicBezTo>
                  <a:pt x="648" y="1144"/>
                  <a:pt x="645" y="1146"/>
                  <a:pt x="645" y="1150"/>
                </a:cubicBezTo>
                <a:cubicBezTo>
                  <a:pt x="645" y="1154"/>
                  <a:pt x="648" y="1157"/>
                  <a:pt x="652" y="1157"/>
                </a:cubicBezTo>
                <a:cubicBezTo>
                  <a:pt x="657" y="1157"/>
                  <a:pt x="660" y="1154"/>
                  <a:pt x="660" y="1150"/>
                </a:cubicBezTo>
                <a:cubicBezTo>
                  <a:pt x="660" y="1146"/>
                  <a:pt x="657" y="1144"/>
                  <a:pt x="652" y="1144"/>
                </a:cubicBezTo>
                <a:close/>
                <a:moveTo>
                  <a:pt x="652" y="1163"/>
                </a:moveTo>
                <a:cubicBezTo>
                  <a:pt x="648" y="1163"/>
                  <a:pt x="645" y="1166"/>
                  <a:pt x="645" y="1169"/>
                </a:cubicBezTo>
                <a:cubicBezTo>
                  <a:pt x="645" y="1173"/>
                  <a:pt x="648" y="1176"/>
                  <a:pt x="652" y="1176"/>
                </a:cubicBezTo>
                <a:cubicBezTo>
                  <a:pt x="657" y="1176"/>
                  <a:pt x="660" y="1173"/>
                  <a:pt x="660" y="1169"/>
                </a:cubicBezTo>
                <a:cubicBezTo>
                  <a:pt x="660" y="1166"/>
                  <a:pt x="657" y="1163"/>
                  <a:pt x="652" y="1163"/>
                </a:cubicBezTo>
                <a:close/>
                <a:moveTo>
                  <a:pt x="675" y="1163"/>
                </a:moveTo>
                <a:cubicBezTo>
                  <a:pt x="671" y="1163"/>
                  <a:pt x="667" y="1166"/>
                  <a:pt x="667" y="1169"/>
                </a:cubicBezTo>
                <a:cubicBezTo>
                  <a:pt x="667" y="1173"/>
                  <a:pt x="671" y="1176"/>
                  <a:pt x="675" y="1176"/>
                </a:cubicBezTo>
                <a:cubicBezTo>
                  <a:pt x="679" y="1176"/>
                  <a:pt x="682" y="1173"/>
                  <a:pt x="682" y="1169"/>
                </a:cubicBezTo>
                <a:cubicBezTo>
                  <a:pt x="682" y="1166"/>
                  <a:pt x="679" y="1163"/>
                  <a:pt x="675" y="1163"/>
                </a:cubicBezTo>
                <a:close/>
                <a:moveTo>
                  <a:pt x="698" y="911"/>
                </a:moveTo>
                <a:cubicBezTo>
                  <a:pt x="693" y="911"/>
                  <a:pt x="690" y="914"/>
                  <a:pt x="690" y="917"/>
                </a:cubicBezTo>
                <a:cubicBezTo>
                  <a:pt x="690" y="921"/>
                  <a:pt x="693" y="924"/>
                  <a:pt x="698" y="924"/>
                </a:cubicBezTo>
                <a:cubicBezTo>
                  <a:pt x="702" y="924"/>
                  <a:pt x="705" y="921"/>
                  <a:pt x="705" y="917"/>
                </a:cubicBezTo>
                <a:cubicBezTo>
                  <a:pt x="705" y="914"/>
                  <a:pt x="702" y="911"/>
                  <a:pt x="698" y="911"/>
                </a:cubicBezTo>
                <a:close/>
                <a:moveTo>
                  <a:pt x="720" y="911"/>
                </a:moveTo>
                <a:cubicBezTo>
                  <a:pt x="715" y="911"/>
                  <a:pt x="712" y="914"/>
                  <a:pt x="712" y="917"/>
                </a:cubicBezTo>
                <a:cubicBezTo>
                  <a:pt x="712" y="921"/>
                  <a:pt x="715" y="924"/>
                  <a:pt x="720" y="924"/>
                </a:cubicBezTo>
                <a:cubicBezTo>
                  <a:pt x="724" y="924"/>
                  <a:pt x="727" y="921"/>
                  <a:pt x="727" y="917"/>
                </a:cubicBezTo>
                <a:cubicBezTo>
                  <a:pt x="727" y="914"/>
                  <a:pt x="724" y="911"/>
                  <a:pt x="720" y="911"/>
                </a:cubicBezTo>
                <a:close/>
                <a:moveTo>
                  <a:pt x="698" y="930"/>
                </a:moveTo>
                <a:cubicBezTo>
                  <a:pt x="693" y="930"/>
                  <a:pt x="690" y="933"/>
                  <a:pt x="690" y="937"/>
                </a:cubicBezTo>
                <a:cubicBezTo>
                  <a:pt x="690" y="940"/>
                  <a:pt x="693" y="943"/>
                  <a:pt x="698" y="943"/>
                </a:cubicBezTo>
                <a:cubicBezTo>
                  <a:pt x="702" y="943"/>
                  <a:pt x="705" y="940"/>
                  <a:pt x="705" y="937"/>
                </a:cubicBezTo>
                <a:cubicBezTo>
                  <a:pt x="705" y="933"/>
                  <a:pt x="702" y="930"/>
                  <a:pt x="698" y="930"/>
                </a:cubicBezTo>
                <a:close/>
                <a:moveTo>
                  <a:pt x="720" y="930"/>
                </a:moveTo>
                <a:cubicBezTo>
                  <a:pt x="715" y="930"/>
                  <a:pt x="712" y="933"/>
                  <a:pt x="712" y="937"/>
                </a:cubicBezTo>
                <a:cubicBezTo>
                  <a:pt x="712" y="940"/>
                  <a:pt x="715" y="943"/>
                  <a:pt x="720" y="943"/>
                </a:cubicBezTo>
                <a:cubicBezTo>
                  <a:pt x="724" y="943"/>
                  <a:pt x="727" y="940"/>
                  <a:pt x="727" y="937"/>
                </a:cubicBezTo>
                <a:cubicBezTo>
                  <a:pt x="727" y="933"/>
                  <a:pt x="724" y="930"/>
                  <a:pt x="720" y="930"/>
                </a:cubicBezTo>
                <a:close/>
                <a:moveTo>
                  <a:pt x="698" y="950"/>
                </a:moveTo>
                <a:cubicBezTo>
                  <a:pt x="693" y="950"/>
                  <a:pt x="690" y="953"/>
                  <a:pt x="690" y="956"/>
                </a:cubicBezTo>
                <a:cubicBezTo>
                  <a:pt x="690" y="960"/>
                  <a:pt x="693" y="963"/>
                  <a:pt x="698" y="963"/>
                </a:cubicBezTo>
                <a:cubicBezTo>
                  <a:pt x="702" y="963"/>
                  <a:pt x="705" y="960"/>
                  <a:pt x="705" y="956"/>
                </a:cubicBezTo>
                <a:cubicBezTo>
                  <a:pt x="705" y="953"/>
                  <a:pt x="702" y="950"/>
                  <a:pt x="698" y="950"/>
                </a:cubicBezTo>
                <a:close/>
                <a:moveTo>
                  <a:pt x="720" y="950"/>
                </a:moveTo>
                <a:cubicBezTo>
                  <a:pt x="715" y="950"/>
                  <a:pt x="712" y="953"/>
                  <a:pt x="712" y="956"/>
                </a:cubicBezTo>
                <a:cubicBezTo>
                  <a:pt x="712" y="960"/>
                  <a:pt x="715" y="963"/>
                  <a:pt x="720" y="963"/>
                </a:cubicBezTo>
                <a:cubicBezTo>
                  <a:pt x="724" y="963"/>
                  <a:pt x="727" y="960"/>
                  <a:pt x="727" y="956"/>
                </a:cubicBezTo>
                <a:cubicBezTo>
                  <a:pt x="727" y="953"/>
                  <a:pt x="724" y="950"/>
                  <a:pt x="720" y="950"/>
                </a:cubicBezTo>
                <a:close/>
                <a:moveTo>
                  <a:pt x="698" y="969"/>
                </a:moveTo>
                <a:cubicBezTo>
                  <a:pt x="693" y="969"/>
                  <a:pt x="690" y="972"/>
                  <a:pt x="690" y="976"/>
                </a:cubicBezTo>
                <a:cubicBezTo>
                  <a:pt x="690" y="980"/>
                  <a:pt x="693" y="983"/>
                  <a:pt x="698" y="983"/>
                </a:cubicBezTo>
                <a:cubicBezTo>
                  <a:pt x="702" y="983"/>
                  <a:pt x="705" y="980"/>
                  <a:pt x="705" y="976"/>
                </a:cubicBezTo>
                <a:cubicBezTo>
                  <a:pt x="705" y="972"/>
                  <a:pt x="702" y="969"/>
                  <a:pt x="698" y="969"/>
                </a:cubicBezTo>
                <a:close/>
                <a:moveTo>
                  <a:pt x="720" y="969"/>
                </a:moveTo>
                <a:cubicBezTo>
                  <a:pt x="715" y="969"/>
                  <a:pt x="712" y="972"/>
                  <a:pt x="712" y="976"/>
                </a:cubicBezTo>
                <a:cubicBezTo>
                  <a:pt x="712" y="980"/>
                  <a:pt x="715" y="983"/>
                  <a:pt x="720" y="983"/>
                </a:cubicBezTo>
                <a:cubicBezTo>
                  <a:pt x="724" y="983"/>
                  <a:pt x="727" y="980"/>
                  <a:pt x="727" y="976"/>
                </a:cubicBezTo>
                <a:cubicBezTo>
                  <a:pt x="727" y="972"/>
                  <a:pt x="724" y="969"/>
                  <a:pt x="720" y="969"/>
                </a:cubicBezTo>
                <a:close/>
                <a:moveTo>
                  <a:pt x="698" y="988"/>
                </a:moveTo>
                <a:cubicBezTo>
                  <a:pt x="693" y="988"/>
                  <a:pt x="690" y="991"/>
                  <a:pt x="690" y="995"/>
                </a:cubicBezTo>
                <a:cubicBezTo>
                  <a:pt x="690" y="999"/>
                  <a:pt x="693" y="1002"/>
                  <a:pt x="698" y="1002"/>
                </a:cubicBezTo>
                <a:cubicBezTo>
                  <a:pt x="702" y="1002"/>
                  <a:pt x="705" y="999"/>
                  <a:pt x="705" y="995"/>
                </a:cubicBezTo>
                <a:cubicBezTo>
                  <a:pt x="705" y="991"/>
                  <a:pt x="702" y="988"/>
                  <a:pt x="698" y="988"/>
                </a:cubicBezTo>
                <a:close/>
                <a:moveTo>
                  <a:pt x="720" y="988"/>
                </a:moveTo>
                <a:cubicBezTo>
                  <a:pt x="715" y="988"/>
                  <a:pt x="712" y="991"/>
                  <a:pt x="712" y="995"/>
                </a:cubicBezTo>
                <a:cubicBezTo>
                  <a:pt x="712" y="999"/>
                  <a:pt x="715" y="1002"/>
                  <a:pt x="720" y="1002"/>
                </a:cubicBezTo>
                <a:cubicBezTo>
                  <a:pt x="724" y="1002"/>
                  <a:pt x="727" y="999"/>
                  <a:pt x="727" y="995"/>
                </a:cubicBezTo>
                <a:cubicBezTo>
                  <a:pt x="727" y="991"/>
                  <a:pt x="724" y="988"/>
                  <a:pt x="720" y="988"/>
                </a:cubicBezTo>
                <a:close/>
                <a:moveTo>
                  <a:pt x="698" y="1008"/>
                </a:moveTo>
                <a:cubicBezTo>
                  <a:pt x="693" y="1008"/>
                  <a:pt x="690" y="1011"/>
                  <a:pt x="690" y="1014"/>
                </a:cubicBezTo>
                <a:cubicBezTo>
                  <a:pt x="690" y="1018"/>
                  <a:pt x="693" y="1021"/>
                  <a:pt x="698" y="1021"/>
                </a:cubicBezTo>
                <a:cubicBezTo>
                  <a:pt x="702" y="1021"/>
                  <a:pt x="705" y="1018"/>
                  <a:pt x="705" y="1014"/>
                </a:cubicBezTo>
                <a:cubicBezTo>
                  <a:pt x="705" y="1011"/>
                  <a:pt x="702" y="1008"/>
                  <a:pt x="698" y="1008"/>
                </a:cubicBezTo>
                <a:close/>
                <a:moveTo>
                  <a:pt x="720" y="1008"/>
                </a:moveTo>
                <a:cubicBezTo>
                  <a:pt x="715" y="1008"/>
                  <a:pt x="712" y="1011"/>
                  <a:pt x="712" y="1014"/>
                </a:cubicBezTo>
                <a:cubicBezTo>
                  <a:pt x="712" y="1018"/>
                  <a:pt x="715" y="1021"/>
                  <a:pt x="720" y="1021"/>
                </a:cubicBezTo>
                <a:cubicBezTo>
                  <a:pt x="724" y="1021"/>
                  <a:pt x="727" y="1018"/>
                  <a:pt x="727" y="1014"/>
                </a:cubicBezTo>
                <a:cubicBezTo>
                  <a:pt x="727" y="1011"/>
                  <a:pt x="724" y="1008"/>
                  <a:pt x="720" y="1008"/>
                </a:cubicBezTo>
                <a:close/>
                <a:moveTo>
                  <a:pt x="698" y="1026"/>
                </a:moveTo>
                <a:cubicBezTo>
                  <a:pt x="693" y="1026"/>
                  <a:pt x="690" y="1029"/>
                  <a:pt x="690" y="1033"/>
                </a:cubicBezTo>
                <a:cubicBezTo>
                  <a:pt x="690" y="1037"/>
                  <a:pt x="693" y="1040"/>
                  <a:pt x="698" y="1040"/>
                </a:cubicBezTo>
                <a:cubicBezTo>
                  <a:pt x="702" y="1040"/>
                  <a:pt x="705" y="1037"/>
                  <a:pt x="705" y="1033"/>
                </a:cubicBezTo>
                <a:cubicBezTo>
                  <a:pt x="705" y="1029"/>
                  <a:pt x="702" y="1026"/>
                  <a:pt x="698" y="1026"/>
                </a:cubicBezTo>
                <a:close/>
                <a:moveTo>
                  <a:pt x="720" y="1026"/>
                </a:moveTo>
                <a:cubicBezTo>
                  <a:pt x="715" y="1026"/>
                  <a:pt x="712" y="1029"/>
                  <a:pt x="712" y="1033"/>
                </a:cubicBezTo>
                <a:cubicBezTo>
                  <a:pt x="712" y="1037"/>
                  <a:pt x="715" y="1040"/>
                  <a:pt x="720" y="1040"/>
                </a:cubicBezTo>
                <a:cubicBezTo>
                  <a:pt x="724" y="1040"/>
                  <a:pt x="727" y="1037"/>
                  <a:pt x="727" y="1033"/>
                </a:cubicBezTo>
                <a:cubicBezTo>
                  <a:pt x="727" y="1029"/>
                  <a:pt x="724" y="1026"/>
                  <a:pt x="720" y="1026"/>
                </a:cubicBezTo>
                <a:close/>
                <a:moveTo>
                  <a:pt x="698" y="1046"/>
                </a:moveTo>
                <a:cubicBezTo>
                  <a:pt x="693" y="1046"/>
                  <a:pt x="690" y="1049"/>
                  <a:pt x="690" y="1053"/>
                </a:cubicBezTo>
                <a:cubicBezTo>
                  <a:pt x="690" y="1057"/>
                  <a:pt x="693" y="1060"/>
                  <a:pt x="698" y="1060"/>
                </a:cubicBezTo>
                <a:cubicBezTo>
                  <a:pt x="702" y="1060"/>
                  <a:pt x="705" y="1057"/>
                  <a:pt x="705" y="1053"/>
                </a:cubicBezTo>
                <a:cubicBezTo>
                  <a:pt x="705" y="1049"/>
                  <a:pt x="702" y="1046"/>
                  <a:pt x="698" y="1046"/>
                </a:cubicBezTo>
                <a:close/>
                <a:moveTo>
                  <a:pt x="720" y="1046"/>
                </a:moveTo>
                <a:cubicBezTo>
                  <a:pt x="715" y="1046"/>
                  <a:pt x="712" y="1049"/>
                  <a:pt x="712" y="1053"/>
                </a:cubicBezTo>
                <a:cubicBezTo>
                  <a:pt x="712" y="1057"/>
                  <a:pt x="715" y="1060"/>
                  <a:pt x="720" y="1060"/>
                </a:cubicBezTo>
                <a:cubicBezTo>
                  <a:pt x="724" y="1060"/>
                  <a:pt x="727" y="1057"/>
                  <a:pt x="727" y="1053"/>
                </a:cubicBezTo>
                <a:cubicBezTo>
                  <a:pt x="727" y="1049"/>
                  <a:pt x="724" y="1046"/>
                  <a:pt x="720" y="1046"/>
                </a:cubicBezTo>
                <a:close/>
                <a:moveTo>
                  <a:pt x="742" y="911"/>
                </a:moveTo>
                <a:cubicBezTo>
                  <a:pt x="738" y="911"/>
                  <a:pt x="735" y="914"/>
                  <a:pt x="735" y="918"/>
                </a:cubicBezTo>
                <a:cubicBezTo>
                  <a:pt x="735" y="922"/>
                  <a:pt x="738" y="925"/>
                  <a:pt x="742" y="925"/>
                </a:cubicBezTo>
                <a:cubicBezTo>
                  <a:pt x="747" y="925"/>
                  <a:pt x="750" y="922"/>
                  <a:pt x="750" y="918"/>
                </a:cubicBezTo>
                <a:cubicBezTo>
                  <a:pt x="750" y="914"/>
                  <a:pt x="747" y="911"/>
                  <a:pt x="742" y="911"/>
                </a:cubicBezTo>
                <a:close/>
                <a:moveTo>
                  <a:pt x="764" y="924"/>
                </a:moveTo>
                <a:cubicBezTo>
                  <a:pt x="768" y="924"/>
                  <a:pt x="771" y="922"/>
                  <a:pt x="771" y="917"/>
                </a:cubicBezTo>
                <a:cubicBezTo>
                  <a:pt x="771" y="914"/>
                  <a:pt x="769" y="911"/>
                  <a:pt x="765" y="911"/>
                </a:cubicBezTo>
                <a:cubicBezTo>
                  <a:pt x="761" y="911"/>
                  <a:pt x="756" y="914"/>
                  <a:pt x="756" y="917"/>
                </a:cubicBezTo>
                <a:cubicBezTo>
                  <a:pt x="756" y="922"/>
                  <a:pt x="759" y="924"/>
                  <a:pt x="764" y="924"/>
                </a:cubicBezTo>
                <a:close/>
                <a:moveTo>
                  <a:pt x="742" y="944"/>
                </a:moveTo>
                <a:cubicBezTo>
                  <a:pt x="746" y="944"/>
                  <a:pt x="749" y="940"/>
                  <a:pt x="749" y="937"/>
                </a:cubicBezTo>
                <a:cubicBezTo>
                  <a:pt x="749" y="933"/>
                  <a:pt x="746" y="930"/>
                  <a:pt x="741" y="930"/>
                </a:cubicBezTo>
                <a:cubicBezTo>
                  <a:pt x="737" y="930"/>
                  <a:pt x="734" y="933"/>
                  <a:pt x="734" y="937"/>
                </a:cubicBezTo>
                <a:cubicBezTo>
                  <a:pt x="734" y="940"/>
                  <a:pt x="738" y="944"/>
                  <a:pt x="742" y="944"/>
                </a:cubicBezTo>
                <a:close/>
                <a:moveTo>
                  <a:pt x="764" y="943"/>
                </a:moveTo>
                <a:cubicBezTo>
                  <a:pt x="768" y="943"/>
                  <a:pt x="771" y="940"/>
                  <a:pt x="771" y="937"/>
                </a:cubicBezTo>
                <a:cubicBezTo>
                  <a:pt x="771" y="933"/>
                  <a:pt x="769" y="931"/>
                  <a:pt x="765" y="931"/>
                </a:cubicBezTo>
                <a:cubicBezTo>
                  <a:pt x="761" y="931"/>
                  <a:pt x="756" y="933"/>
                  <a:pt x="756" y="937"/>
                </a:cubicBezTo>
                <a:cubicBezTo>
                  <a:pt x="756" y="940"/>
                  <a:pt x="759" y="943"/>
                  <a:pt x="764" y="943"/>
                </a:cubicBezTo>
                <a:close/>
                <a:moveTo>
                  <a:pt x="742" y="950"/>
                </a:moveTo>
                <a:cubicBezTo>
                  <a:pt x="738" y="950"/>
                  <a:pt x="735" y="953"/>
                  <a:pt x="735" y="957"/>
                </a:cubicBezTo>
                <a:cubicBezTo>
                  <a:pt x="735" y="961"/>
                  <a:pt x="738" y="964"/>
                  <a:pt x="742" y="964"/>
                </a:cubicBezTo>
                <a:cubicBezTo>
                  <a:pt x="747" y="964"/>
                  <a:pt x="750" y="961"/>
                  <a:pt x="750" y="957"/>
                </a:cubicBezTo>
                <a:cubicBezTo>
                  <a:pt x="750" y="953"/>
                  <a:pt x="747" y="950"/>
                  <a:pt x="742" y="950"/>
                </a:cubicBezTo>
                <a:close/>
                <a:moveTo>
                  <a:pt x="765" y="950"/>
                </a:moveTo>
                <a:cubicBezTo>
                  <a:pt x="761" y="950"/>
                  <a:pt x="758" y="953"/>
                  <a:pt x="758" y="957"/>
                </a:cubicBezTo>
                <a:cubicBezTo>
                  <a:pt x="758" y="961"/>
                  <a:pt x="761" y="964"/>
                  <a:pt x="765" y="964"/>
                </a:cubicBezTo>
                <a:cubicBezTo>
                  <a:pt x="770" y="964"/>
                  <a:pt x="773" y="961"/>
                  <a:pt x="773" y="957"/>
                </a:cubicBezTo>
                <a:cubicBezTo>
                  <a:pt x="773" y="953"/>
                  <a:pt x="770" y="950"/>
                  <a:pt x="765" y="950"/>
                </a:cubicBezTo>
                <a:close/>
                <a:moveTo>
                  <a:pt x="742" y="970"/>
                </a:moveTo>
                <a:cubicBezTo>
                  <a:pt x="738" y="970"/>
                  <a:pt x="735" y="973"/>
                  <a:pt x="735" y="977"/>
                </a:cubicBezTo>
                <a:cubicBezTo>
                  <a:pt x="735" y="980"/>
                  <a:pt x="738" y="983"/>
                  <a:pt x="742" y="983"/>
                </a:cubicBezTo>
                <a:cubicBezTo>
                  <a:pt x="747" y="983"/>
                  <a:pt x="750" y="980"/>
                  <a:pt x="750" y="977"/>
                </a:cubicBezTo>
                <a:cubicBezTo>
                  <a:pt x="750" y="973"/>
                  <a:pt x="747" y="970"/>
                  <a:pt x="742" y="970"/>
                </a:cubicBezTo>
                <a:close/>
                <a:moveTo>
                  <a:pt x="765" y="970"/>
                </a:moveTo>
                <a:cubicBezTo>
                  <a:pt x="761" y="970"/>
                  <a:pt x="758" y="973"/>
                  <a:pt x="758" y="977"/>
                </a:cubicBezTo>
                <a:cubicBezTo>
                  <a:pt x="758" y="980"/>
                  <a:pt x="761" y="983"/>
                  <a:pt x="765" y="983"/>
                </a:cubicBezTo>
                <a:cubicBezTo>
                  <a:pt x="770" y="983"/>
                  <a:pt x="773" y="980"/>
                  <a:pt x="773" y="977"/>
                </a:cubicBezTo>
                <a:cubicBezTo>
                  <a:pt x="773" y="973"/>
                  <a:pt x="770" y="970"/>
                  <a:pt x="765" y="970"/>
                </a:cubicBezTo>
                <a:close/>
                <a:moveTo>
                  <a:pt x="742" y="989"/>
                </a:moveTo>
                <a:cubicBezTo>
                  <a:pt x="738" y="989"/>
                  <a:pt x="735" y="992"/>
                  <a:pt x="735" y="996"/>
                </a:cubicBezTo>
                <a:cubicBezTo>
                  <a:pt x="735" y="1000"/>
                  <a:pt x="738" y="1002"/>
                  <a:pt x="742" y="1002"/>
                </a:cubicBezTo>
                <a:cubicBezTo>
                  <a:pt x="747" y="1002"/>
                  <a:pt x="750" y="1000"/>
                  <a:pt x="750" y="996"/>
                </a:cubicBezTo>
                <a:cubicBezTo>
                  <a:pt x="750" y="992"/>
                  <a:pt x="747" y="989"/>
                  <a:pt x="742" y="989"/>
                </a:cubicBezTo>
                <a:close/>
                <a:moveTo>
                  <a:pt x="765" y="989"/>
                </a:moveTo>
                <a:cubicBezTo>
                  <a:pt x="761" y="989"/>
                  <a:pt x="758" y="992"/>
                  <a:pt x="758" y="996"/>
                </a:cubicBezTo>
                <a:cubicBezTo>
                  <a:pt x="758" y="1000"/>
                  <a:pt x="761" y="1002"/>
                  <a:pt x="765" y="1002"/>
                </a:cubicBezTo>
                <a:cubicBezTo>
                  <a:pt x="770" y="1002"/>
                  <a:pt x="773" y="1000"/>
                  <a:pt x="773" y="996"/>
                </a:cubicBezTo>
                <a:cubicBezTo>
                  <a:pt x="773" y="992"/>
                  <a:pt x="770" y="989"/>
                  <a:pt x="765" y="989"/>
                </a:cubicBezTo>
                <a:close/>
                <a:moveTo>
                  <a:pt x="742" y="1009"/>
                </a:moveTo>
                <a:cubicBezTo>
                  <a:pt x="738" y="1009"/>
                  <a:pt x="735" y="1012"/>
                  <a:pt x="735" y="1015"/>
                </a:cubicBezTo>
                <a:cubicBezTo>
                  <a:pt x="735" y="1019"/>
                  <a:pt x="738" y="1022"/>
                  <a:pt x="742" y="1022"/>
                </a:cubicBezTo>
                <a:cubicBezTo>
                  <a:pt x="747" y="1022"/>
                  <a:pt x="750" y="1019"/>
                  <a:pt x="750" y="1015"/>
                </a:cubicBezTo>
                <a:cubicBezTo>
                  <a:pt x="750" y="1012"/>
                  <a:pt x="747" y="1009"/>
                  <a:pt x="742" y="1009"/>
                </a:cubicBezTo>
                <a:close/>
                <a:moveTo>
                  <a:pt x="742" y="1028"/>
                </a:moveTo>
                <a:cubicBezTo>
                  <a:pt x="738" y="1028"/>
                  <a:pt x="735" y="1031"/>
                  <a:pt x="735" y="1034"/>
                </a:cubicBezTo>
                <a:cubicBezTo>
                  <a:pt x="735" y="1038"/>
                  <a:pt x="738" y="1041"/>
                  <a:pt x="742" y="1041"/>
                </a:cubicBezTo>
                <a:cubicBezTo>
                  <a:pt x="747" y="1041"/>
                  <a:pt x="750" y="1038"/>
                  <a:pt x="750" y="1034"/>
                </a:cubicBezTo>
                <a:cubicBezTo>
                  <a:pt x="750" y="1031"/>
                  <a:pt x="747" y="1028"/>
                  <a:pt x="742" y="1028"/>
                </a:cubicBezTo>
                <a:close/>
                <a:moveTo>
                  <a:pt x="786" y="911"/>
                </a:moveTo>
                <a:cubicBezTo>
                  <a:pt x="782" y="911"/>
                  <a:pt x="779" y="914"/>
                  <a:pt x="779" y="917"/>
                </a:cubicBezTo>
                <a:cubicBezTo>
                  <a:pt x="779" y="921"/>
                  <a:pt x="782" y="924"/>
                  <a:pt x="786" y="924"/>
                </a:cubicBezTo>
                <a:cubicBezTo>
                  <a:pt x="791" y="924"/>
                  <a:pt x="794" y="921"/>
                  <a:pt x="794" y="917"/>
                </a:cubicBezTo>
                <a:cubicBezTo>
                  <a:pt x="794" y="914"/>
                  <a:pt x="791" y="911"/>
                  <a:pt x="786" y="911"/>
                </a:cubicBezTo>
                <a:close/>
                <a:moveTo>
                  <a:pt x="808" y="911"/>
                </a:moveTo>
                <a:cubicBezTo>
                  <a:pt x="804" y="911"/>
                  <a:pt x="801" y="914"/>
                  <a:pt x="801" y="917"/>
                </a:cubicBezTo>
                <a:cubicBezTo>
                  <a:pt x="801" y="921"/>
                  <a:pt x="804" y="924"/>
                  <a:pt x="808" y="924"/>
                </a:cubicBezTo>
                <a:cubicBezTo>
                  <a:pt x="813" y="924"/>
                  <a:pt x="816" y="921"/>
                  <a:pt x="816" y="917"/>
                </a:cubicBezTo>
                <a:cubicBezTo>
                  <a:pt x="816" y="914"/>
                  <a:pt x="813" y="911"/>
                  <a:pt x="808" y="911"/>
                </a:cubicBezTo>
                <a:close/>
                <a:moveTo>
                  <a:pt x="786" y="930"/>
                </a:moveTo>
                <a:cubicBezTo>
                  <a:pt x="782" y="930"/>
                  <a:pt x="779" y="933"/>
                  <a:pt x="779" y="937"/>
                </a:cubicBezTo>
                <a:cubicBezTo>
                  <a:pt x="779" y="940"/>
                  <a:pt x="782" y="943"/>
                  <a:pt x="786" y="943"/>
                </a:cubicBezTo>
                <a:cubicBezTo>
                  <a:pt x="791" y="943"/>
                  <a:pt x="794" y="940"/>
                  <a:pt x="794" y="937"/>
                </a:cubicBezTo>
                <a:cubicBezTo>
                  <a:pt x="794" y="933"/>
                  <a:pt x="791" y="930"/>
                  <a:pt x="786" y="930"/>
                </a:cubicBezTo>
                <a:close/>
                <a:moveTo>
                  <a:pt x="808" y="930"/>
                </a:moveTo>
                <a:cubicBezTo>
                  <a:pt x="804" y="930"/>
                  <a:pt x="801" y="933"/>
                  <a:pt x="801" y="937"/>
                </a:cubicBezTo>
                <a:cubicBezTo>
                  <a:pt x="801" y="940"/>
                  <a:pt x="804" y="943"/>
                  <a:pt x="808" y="943"/>
                </a:cubicBezTo>
                <a:cubicBezTo>
                  <a:pt x="813" y="943"/>
                  <a:pt x="816" y="940"/>
                  <a:pt x="816" y="937"/>
                </a:cubicBezTo>
                <a:cubicBezTo>
                  <a:pt x="816" y="933"/>
                  <a:pt x="813" y="930"/>
                  <a:pt x="808" y="930"/>
                </a:cubicBezTo>
                <a:close/>
                <a:moveTo>
                  <a:pt x="786" y="950"/>
                </a:moveTo>
                <a:cubicBezTo>
                  <a:pt x="782" y="950"/>
                  <a:pt x="779" y="953"/>
                  <a:pt x="779" y="956"/>
                </a:cubicBezTo>
                <a:cubicBezTo>
                  <a:pt x="779" y="960"/>
                  <a:pt x="782" y="963"/>
                  <a:pt x="786" y="963"/>
                </a:cubicBezTo>
                <a:cubicBezTo>
                  <a:pt x="791" y="963"/>
                  <a:pt x="794" y="960"/>
                  <a:pt x="794" y="956"/>
                </a:cubicBezTo>
                <a:cubicBezTo>
                  <a:pt x="794" y="953"/>
                  <a:pt x="791" y="950"/>
                  <a:pt x="786" y="950"/>
                </a:cubicBezTo>
                <a:close/>
                <a:moveTo>
                  <a:pt x="808" y="950"/>
                </a:moveTo>
                <a:cubicBezTo>
                  <a:pt x="804" y="950"/>
                  <a:pt x="801" y="953"/>
                  <a:pt x="801" y="956"/>
                </a:cubicBezTo>
                <a:cubicBezTo>
                  <a:pt x="801" y="960"/>
                  <a:pt x="804" y="963"/>
                  <a:pt x="808" y="963"/>
                </a:cubicBezTo>
                <a:cubicBezTo>
                  <a:pt x="813" y="963"/>
                  <a:pt x="816" y="960"/>
                  <a:pt x="816" y="956"/>
                </a:cubicBezTo>
                <a:cubicBezTo>
                  <a:pt x="816" y="953"/>
                  <a:pt x="813" y="950"/>
                  <a:pt x="808" y="950"/>
                </a:cubicBezTo>
                <a:close/>
                <a:moveTo>
                  <a:pt x="786" y="969"/>
                </a:moveTo>
                <a:cubicBezTo>
                  <a:pt x="782" y="969"/>
                  <a:pt x="779" y="972"/>
                  <a:pt x="779" y="976"/>
                </a:cubicBezTo>
                <a:cubicBezTo>
                  <a:pt x="779" y="980"/>
                  <a:pt x="782" y="983"/>
                  <a:pt x="786" y="983"/>
                </a:cubicBezTo>
                <a:cubicBezTo>
                  <a:pt x="791" y="983"/>
                  <a:pt x="794" y="980"/>
                  <a:pt x="794" y="976"/>
                </a:cubicBezTo>
                <a:cubicBezTo>
                  <a:pt x="794" y="972"/>
                  <a:pt x="791" y="969"/>
                  <a:pt x="786" y="969"/>
                </a:cubicBezTo>
                <a:close/>
                <a:moveTo>
                  <a:pt x="830" y="911"/>
                </a:moveTo>
                <a:cubicBezTo>
                  <a:pt x="826" y="911"/>
                  <a:pt x="822" y="914"/>
                  <a:pt x="822" y="917"/>
                </a:cubicBezTo>
                <a:cubicBezTo>
                  <a:pt x="822" y="921"/>
                  <a:pt x="826" y="924"/>
                  <a:pt x="830" y="924"/>
                </a:cubicBezTo>
                <a:cubicBezTo>
                  <a:pt x="834" y="924"/>
                  <a:pt x="838" y="921"/>
                  <a:pt x="838" y="917"/>
                </a:cubicBezTo>
                <a:cubicBezTo>
                  <a:pt x="838" y="914"/>
                  <a:pt x="834" y="911"/>
                  <a:pt x="830" y="911"/>
                </a:cubicBezTo>
                <a:close/>
                <a:moveTo>
                  <a:pt x="698" y="1066"/>
                </a:moveTo>
                <a:cubicBezTo>
                  <a:pt x="693" y="1066"/>
                  <a:pt x="690" y="1069"/>
                  <a:pt x="690" y="1073"/>
                </a:cubicBezTo>
                <a:cubicBezTo>
                  <a:pt x="690" y="1076"/>
                  <a:pt x="693" y="1079"/>
                  <a:pt x="698" y="1079"/>
                </a:cubicBezTo>
                <a:cubicBezTo>
                  <a:pt x="702" y="1079"/>
                  <a:pt x="705" y="1076"/>
                  <a:pt x="705" y="1073"/>
                </a:cubicBezTo>
                <a:cubicBezTo>
                  <a:pt x="705" y="1069"/>
                  <a:pt x="702" y="1066"/>
                  <a:pt x="698" y="1066"/>
                </a:cubicBezTo>
                <a:close/>
                <a:moveTo>
                  <a:pt x="698" y="1085"/>
                </a:moveTo>
                <a:cubicBezTo>
                  <a:pt x="693" y="1085"/>
                  <a:pt x="690" y="1088"/>
                  <a:pt x="690" y="1092"/>
                </a:cubicBezTo>
                <a:cubicBezTo>
                  <a:pt x="690" y="1095"/>
                  <a:pt x="693" y="1098"/>
                  <a:pt x="698" y="1098"/>
                </a:cubicBezTo>
                <a:cubicBezTo>
                  <a:pt x="702" y="1098"/>
                  <a:pt x="705" y="1095"/>
                  <a:pt x="705" y="1092"/>
                </a:cubicBezTo>
                <a:cubicBezTo>
                  <a:pt x="705" y="1088"/>
                  <a:pt x="702" y="1085"/>
                  <a:pt x="698" y="1085"/>
                </a:cubicBezTo>
                <a:close/>
                <a:moveTo>
                  <a:pt x="1232" y="911"/>
                </a:moveTo>
                <a:cubicBezTo>
                  <a:pt x="1228" y="911"/>
                  <a:pt x="1224" y="914"/>
                  <a:pt x="1224" y="917"/>
                </a:cubicBezTo>
                <a:cubicBezTo>
                  <a:pt x="1224" y="921"/>
                  <a:pt x="1228" y="924"/>
                  <a:pt x="1232" y="924"/>
                </a:cubicBezTo>
                <a:cubicBezTo>
                  <a:pt x="1236" y="924"/>
                  <a:pt x="1240" y="921"/>
                  <a:pt x="1240" y="917"/>
                </a:cubicBezTo>
                <a:cubicBezTo>
                  <a:pt x="1240" y="914"/>
                  <a:pt x="1236" y="911"/>
                  <a:pt x="1232" y="911"/>
                </a:cubicBezTo>
                <a:close/>
                <a:moveTo>
                  <a:pt x="1255" y="911"/>
                </a:moveTo>
                <a:cubicBezTo>
                  <a:pt x="1251" y="911"/>
                  <a:pt x="1247" y="914"/>
                  <a:pt x="1247" y="917"/>
                </a:cubicBezTo>
                <a:cubicBezTo>
                  <a:pt x="1247" y="921"/>
                  <a:pt x="1251" y="924"/>
                  <a:pt x="1255" y="924"/>
                </a:cubicBezTo>
                <a:cubicBezTo>
                  <a:pt x="1259" y="924"/>
                  <a:pt x="1263" y="921"/>
                  <a:pt x="1263" y="917"/>
                </a:cubicBezTo>
                <a:cubicBezTo>
                  <a:pt x="1263" y="914"/>
                  <a:pt x="1259" y="911"/>
                  <a:pt x="1255" y="911"/>
                </a:cubicBezTo>
                <a:close/>
                <a:moveTo>
                  <a:pt x="1232" y="930"/>
                </a:moveTo>
                <a:cubicBezTo>
                  <a:pt x="1228" y="930"/>
                  <a:pt x="1224" y="933"/>
                  <a:pt x="1224" y="937"/>
                </a:cubicBezTo>
                <a:cubicBezTo>
                  <a:pt x="1224" y="940"/>
                  <a:pt x="1228" y="943"/>
                  <a:pt x="1232" y="943"/>
                </a:cubicBezTo>
                <a:cubicBezTo>
                  <a:pt x="1236" y="943"/>
                  <a:pt x="1240" y="940"/>
                  <a:pt x="1240" y="937"/>
                </a:cubicBezTo>
                <a:cubicBezTo>
                  <a:pt x="1240" y="933"/>
                  <a:pt x="1236" y="930"/>
                  <a:pt x="1232" y="930"/>
                </a:cubicBezTo>
                <a:close/>
                <a:moveTo>
                  <a:pt x="1255" y="930"/>
                </a:moveTo>
                <a:cubicBezTo>
                  <a:pt x="1251" y="930"/>
                  <a:pt x="1247" y="933"/>
                  <a:pt x="1247" y="937"/>
                </a:cubicBezTo>
                <a:cubicBezTo>
                  <a:pt x="1247" y="940"/>
                  <a:pt x="1251" y="943"/>
                  <a:pt x="1255" y="943"/>
                </a:cubicBezTo>
                <a:cubicBezTo>
                  <a:pt x="1259" y="943"/>
                  <a:pt x="1263" y="940"/>
                  <a:pt x="1263" y="937"/>
                </a:cubicBezTo>
                <a:cubicBezTo>
                  <a:pt x="1263" y="933"/>
                  <a:pt x="1259" y="930"/>
                  <a:pt x="1255" y="930"/>
                </a:cubicBezTo>
                <a:close/>
                <a:moveTo>
                  <a:pt x="1255" y="950"/>
                </a:moveTo>
                <a:cubicBezTo>
                  <a:pt x="1251" y="950"/>
                  <a:pt x="1247" y="953"/>
                  <a:pt x="1247" y="956"/>
                </a:cubicBezTo>
                <a:cubicBezTo>
                  <a:pt x="1247" y="960"/>
                  <a:pt x="1251" y="963"/>
                  <a:pt x="1255" y="963"/>
                </a:cubicBezTo>
                <a:cubicBezTo>
                  <a:pt x="1259" y="963"/>
                  <a:pt x="1263" y="960"/>
                  <a:pt x="1263" y="956"/>
                </a:cubicBezTo>
                <a:cubicBezTo>
                  <a:pt x="1263" y="953"/>
                  <a:pt x="1259" y="950"/>
                  <a:pt x="1255" y="950"/>
                </a:cubicBezTo>
                <a:close/>
                <a:moveTo>
                  <a:pt x="1255" y="969"/>
                </a:moveTo>
                <a:cubicBezTo>
                  <a:pt x="1251" y="969"/>
                  <a:pt x="1247" y="972"/>
                  <a:pt x="1247" y="976"/>
                </a:cubicBezTo>
                <a:cubicBezTo>
                  <a:pt x="1247" y="980"/>
                  <a:pt x="1251" y="983"/>
                  <a:pt x="1255" y="983"/>
                </a:cubicBezTo>
                <a:cubicBezTo>
                  <a:pt x="1259" y="983"/>
                  <a:pt x="1263" y="980"/>
                  <a:pt x="1263" y="976"/>
                </a:cubicBezTo>
                <a:cubicBezTo>
                  <a:pt x="1263" y="972"/>
                  <a:pt x="1259" y="969"/>
                  <a:pt x="1255" y="969"/>
                </a:cubicBezTo>
                <a:close/>
                <a:moveTo>
                  <a:pt x="1255" y="988"/>
                </a:moveTo>
                <a:cubicBezTo>
                  <a:pt x="1251" y="988"/>
                  <a:pt x="1247" y="991"/>
                  <a:pt x="1247" y="995"/>
                </a:cubicBezTo>
                <a:cubicBezTo>
                  <a:pt x="1247" y="999"/>
                  <a:pt x="1251" y="1002"/>
                  <a:pt x="1255" y="1002"/>
                </a:cubicBezTo>
                <a:cubicBezTo>
                  <a:pt x="1259" y="1002"/>
                  <a:pt x="1263" y="999"/>
                  <a:pt x="1263" y="995"/>
                </a:cubicBezTo>
                <a:cubicBezTo>
                  <a:pt x="1263" y="991"/>
                  <a:pt x="1259" y="988"/>
                  <a:pt x="1255" y="988"/>
                </a:cubicBezTo>
                <a:close/>
                <a:moveTo>
                  <a:pt x="1277" y="911"/>
                </a:moveTo>
                <a:cubicBezTo>
                  <a:pt x="1273" y="911"/>
                  <a:pt x="1269" y="914"/>
                  <a:pt x="1269" y="917"/>
                </a:cubicBezTo>
                <a:cubicBezTo>
                  <a:pt x="1269" y="921"/>
                  <a:pt x="1273" y="924"/>
                  <a:pt x="1277" y="924"/>
                </a:cubicBezTo>
                <a:cubicBezTo>
                  <a:pt x="1281" y="924"/>
                  <a:pt x="1285" y="921"/>
                  <a:pt x="1285" y="917"/>
                </a:cubicBezTo>
                <a:cubicBezTo>
                  <a:pt x="1285" y="914"/>
                  <a:pt x="1281" y="911"/>
                  <a:pt x="1277" y="911"/>
                </a:cubicBezTo>
                <a:close/>
                <a:moveTo>
                  <a:pt x="1299" y="911"/>
                </a:moveTo>
                <a:cubicBezTo>
                  <a:pt x="1295" y="911"/>
                  <a:pt x="1291" y="914"/>
                  <a:pt x="1291" y="917"/>
                </a:cubicBezTo>
                <a:cubicBezTo>
                  <a:pt x="1291" y="921"/>
                  <a:pt x="1295" y="924"/>
                  <a:pt x="1299" y="924"/>
                </a:cubicBezTo>
                <a:cubicBezTo>
                  <a:pt x="1303" y="924"/>
                  <a:pt x="1307" y="921"/>
                  <a:pt x="1307" y="917"/>
                </a:cubicBezTo>
                <a:cubicBezTo>
                  <a:pt x="1307" y="914"/>
                  <a:pt x="1303" y="911"/>
                  <a:pt x="1299" y="911"/>
                </a:cubicBezTo>
                <a:close/>
                <a:moveTo>
                  <a:pt x="1277" y="930"/>
                </a:moveTo>
                <a:cubicBezTo>
                  <a:pt x="1273" y="930"/>
                  <a:pt x="1269" y="933"/>
                  <a:pt x="1269" y="937"/>
                </a:cubicBezTo>
                <a:cubicBezTo>
                  <a:pt x="1269" y="940"/>
                  <a:pt x="1273" y="943"/>
                  <a:pt x="1277" y="943"/>
                </a:cubicBezTo>
                <a:cubicBezTo>
                  <a:pt x="1281" y="943"/>
                  <a:pt x="1285" y="940"/>
                  <a:pt x="1285" y="937"/>
                </a:cubicBezTo>
                <a:cubicBezTo>
                  <a:pt x="1285" y="933"/>
                  <a:pt x="1281" y="930"/>
                  <a:pt x="1277" y="930"/>
                </a:cubicBezTo>
                <a:close/>
                <a:moveTo>
                  <a:pt x="1299" y="930"/>
                </a:moveTo>
                <a:cubicBezTo>
                  <a:pt x="1295" y="930"/>
                  <a:pt x="1291" y="933"/>
                  <a:pt x="1291" y="937"/>
                </a:cubicBezTo>
                <a:cubicBezTo>
                  <a:pt x="1291" y="940"/>
                  <a:pt x="1295" y="943"/>
                  <a:pt x="1299" y="943"/>
                </a:cubicBezTo>
                <a:cubicBezTo>
                  <a:pt x="1303" y="943"/>
                  <a:pt x="1307" y="940"/>
                  <a:pt x="1307" y="937"/>
                </a:cubicBezTo>
                <a:cubicBezTo>
                  <a:pt x="1307" y="933"/>
                  <a:pt x="1303" y="930"/>
                  <a:pt x="1299" y="930"/>
                </a:cubicBezTo>
                <a:close/>
                <a:moveTo>
                  <a:pt x="1277" y="950"/>
                </a:moveTo>
                <a:cubicBezTo>
                  <a:pt x="1273" y="950"/>
                  <a:pt x="1269" y="953"/>
                  <a:pt x="1269" y="956"/>
                </a:cubicBezTo>
                <a:cubicBezTo>
                  <a:pt x="1269" y="960"/>
                  <a:pt x="1273" y="963"/>
                  <a:pt x="1277" y="963"/>
                </a:cubicBezTo>
                <a:cubicBezTo>
                  <a:pt x="1281" y="963"/>
                  <a:pt x="1285" y="960"/>
                  <a:pt x="1285" y="956"/>
                </a:cubicBezTo>
                <a:cubicBezTo>
                  <a:pt x="1285" y="953"/>
                  <a:pt x="1281" y="950"/>
                  <a:pt x="1277" y="950"/>
                </a:cubicBezTo>
                <a:close/>
                <a:moveTo>
                  <a:pt x="1299" y="950"/>
                </a:moveTo>
                <a:cubicBezTo>
                  <a:pt x="1295" y="950"/>
                  <a:pt x="1291" y="953"/>
                  <a:pt x="1291" y="956"/>
                </a:cubicBezTo>
                <a:cubicBezTo>
                  <a:pt x="1291" y="960"/>
                  <a:pt x="1295" y="963"/>
                  <a:pt x="1299" y="963"/>
                </a:cubicBezTo>
                <a:cubicBezTo>
                  <a:pt x="1303" y="963"/>
                  <a:pt x="1307" y="960"/>
                  <a:pt x="1307" y="956"/>
                </a:cubicBezTo>
                <a:cubicBezTo>
                  <a:pt x="1307" y="953"/>
                  <a:pt x="1303" y="950"/>
                  <a:pt x="1299" y="950"/>
                </a:cubicBezTo>
                <a:close/>
                <a:moveTo>
                  <a:pt x="1277" y="969"/>
                </a:moveTo>
                <a:cubicBezTo>
                  <a:pt x="1273" y="969"/>
                  <a:pt x="1269" y="972"/>
                  <a:pt x="1269" y="976"/>
                </a:cubicBezTo>
                <a:cubicBezTo>
                  <a:pt x="1269" y="980"/>
                  <a:pt x="1273" y="983"/>
                  <a:pt x="1277" y="983"/>
                </a:cubicBezTo>
                <a:cubicBezTo>
                  <a:pt x="1281" y="983"/>
                  <a:pt x="1285" y="980"/>
                  <a:pt x="1285" y="976"/>
                </a:cubicBezTo>
                <a:cubicBezTo>
                  <a:pt x="1285" y="972"/>
                  <a:pt x="1281" y="969"/>
                  <a:pt x="1277" y="969"/>
                </a:cubicBezTo>
                <a:close/>
                <a:moveTo>
                  <a:pt x="1299" y="969"/>
                </a:moveTo>
                <a:cubicBezTo>
                  <a:pt x="1295" y="969"/>
                  <a:pt x="1291" y="972"/>
                  <a:pt x="1291" y="976"/>
                </a:cubicBezTo>
                <a:cubicBezTo>
                  <a:pt x="1291" y="980"/>
                  <a:pt x="1295" y="983"/>
                  <a:pt x="1299" y="983"/>
                </a:cubicBezTo>
                <a:cubicBezTo>
                  <a:pt x="1303" y="983"/>
                  <a:pt x="1307" y="980"/>
                  <a:pt x="1307" y="976"/>
                </a:cubicBezTo>
                <a:cubicBezTo>
                  <a:pt x="1307" y="972"/>
                  <a:pt x="1303" y="969"/>
                  <a:pt x="1299" y="969"/>
                </a:cubicBezTo>
                <a:close/>
                <a:moveTo>
                  <a:pt x="1277" y="988"/>
                </a:moveTo>
                <a:cubicBezTo>
                  <a:pt x="1273" y="988"/>
                  <a:pt x="1269" y="991"/>
                  <a:pt x="1269" y="995"/>
                </a:cubicBezTo>
                <a:cubicBezTo>
                  <a:pt x="1269" y="999"/>
                  <a:pt x="1273" y="1002"/>
                  <a:pt x="1277" y="1002"/>
                </a:cubicBezTo>
                <a:cubicBezTo>
                  <a:pt x="1281" y="1002"/>
                  <a:pt x="1285" y="999"/>
                  <a:pt x="1285" y="995"/>
                </a:cubicBezTo>
                <a:cubicBezTo>
                  <a:pt x="1285" y="991"/>
                  <a:pt x="1281" y="988"/>
                  <a:pt x="1277" y="988"/>
                </a:cubicBezTo>
                <a:close/>
                <a:moveTo>
                  <a:pt x="1299" y="988"/>
                </a:moveTo>
                <a:cubicBezTo>
                  <a:pt x="1295" y="988"/>
                  <a:pt x="1291" y="991"/>
                  <a:pt x="1291" y="995"/>
                </a:cubicBezTo>
                <a:cubicBezTo>
                  <a:pt x="1291" y="999"/>
                  <a:pt x="1295" y="1002"/>
                  <a:pt x="1299" y="1002"/>
                </a:cubicBezTo>
                <a:cubicBezTo>
                  <a:pt x="1303" y="1002"/>
                  <a:pt x="1307" y="999"/>
                  <a:pt x="1307" y="995"/>
                </a:cubicBezTo>
                <a:cubicBezTo>
                  <a:pt x="1307" y="991"/>
                  <a:pt x="1303" y="988"/>
                  <a:pt x="1299" y="988"/>
                </a:cubicBezTo>
                <a:close/>
                <a:moveTo>
                  <a:pt x="1321" y="911"/>
                </a:moveTo>
                <a:cubicBezTo>
                  <a:pt x="1317" y="911"/>
                  <a:pt x="1313" y="914"/>
                  <a:pt x="1313" y="917"/>
                </a:cubicBezTo>
                <a:cubicBezTo>
                  <a:pt x="1313" y="921"/>
                  <a:pt x="1317" y="924"/>
                  <a:pt x="1321" y="924"/>
                </a:cubicBezTo>
                <a:cubicBezTo>
                  <a:pt x="1325" y="924"/>
                  <a:pt x="1328" y="921"/>
                  <a:pt x="1328" y="917"/>
                </a:cubicBezTo>
                <a:cubicBezTo>
                  <a:pt x="1328" y="914"/>
                  <a:pt x="1325" y="911"/>
                  <a:pt x="1321" y="911"/>
                </a:cubicBezTo>
                <a:close/>
                <a:moveTo>
                  <a:pt x="1344" y="911"/>
                </a:moveTo>
                <a:cubicBezTo>
                  <a:pt x="1339" y="911"/>
                  <a:pt x="1336" y="914"/>
                  <a:pt x="1336" y="917"/>
                </a:cubicBezTo>
                <a:cubicBezTo>
                  <a:pt x="1336" y="921"/>
                  <a:pt x="1339" y="924"/>
                  <a:pt x="1344" y="924"/>
                </a:cubicBezTo>
                <a:cubicBezTo>
                  <a:pt x="1348" y="924"/>
                  <a:pt x="1351" y="921"/>
                  <a:pt x="1351" y="917"/>
                </a:cubicBezTo>
                <a:cubicBezTo>
                  <a:pt x="1351" y="914"/>
                  <a:pt x="1348" y="911"/>
                  <a:pt x="1344" y="911"/>
                </a:cubicBezTo>
                <a:close/>
                <a:moveTo>
                  <a:pt x="1321" y="930"/>
                </a:moveTo>
                <a:cubicBezTo>
                  <a:pt x="1317" y="930"/>
                  <a:pt x="1313" y="933"/>
                  <a:pt x="1313" y="937"/>
                </a:cubicBezTo>
                <a:cubicBezTo>
                  <a:pt x="1313" y="940"/>
                  <a:pt x="1317" y="943"/>
                  <a:pt x="1321" y="943"/>
                </a:cubicBezTo>
                <a:cubicBezTo>
                  <a:pt x="1325" y="943"/>
                  <a:pt x="1328" y="940"/>
                  <a:pt x="1328" y="937"/>
                </a:cubicBezTo>
                <a:cubicBezTo>
                  <a:pt x="1328" y="933"/>
                  <a:pt x="1325" y="930"/>
                  <a:pt x="1321" y="930"/>
                </a:cubicBezTo>
                <a:close/>
                <a:moveTo>
                  <a:pt x="1344" y="930"/>
                </a:moveTo>
                <a:cubicBezTo>
                  <a:pt x="1339" y="930"/>
                  <a:pt x="1336" y="933"/>
                  <a:pt x="1336" y="937"/>
                </a:cubicBezTo>
                <a:cubicBezTo>
                  <a:pt x="1336" y="940"/>
                  <a:pt x="1339" y="943"/>
                  <a:pt x="1344" y="943"/>
                </a:cubicBezTo>
                <a:cubicBezTo>
                  <a:pt x="1348" y="943"/>
                  <a:pt x="1351" y="940"/>
                  <a:pt x="1351" y="937"/>
                </a:cubicBezTo>
                <a:cubicBezTo>
                  <a:pt x="1351" y="933"/>
                  <a:pt x="1348" y="930"/>
                  <a:pt x="1344" y="930"/>
                </a:cubicBezTo>
                <a:close/>
                <a:moveTo>
                  <a:pt x="1321" y="950"/>
                </a:moveTo>
                <a:cubicBezTo>
                  <a:pt x="1317" y="950"/>
                  <a:pt x="1313" y="953"/>
                  <a:pt x="1313" y="956"/>
                </a:cubicBezTo>
                <a:cubicBezTo>
                  <a:pt x="1313" y="960"/>
                  <a:pt x="1317" y="963"/>
                  <a:pt x="1321" y="963"/>
                </a:cubicBezTo>
                <a:cubicBezTo>
                  <a:pt x="1325" y="963"/>
                  <a:pt x="1328" y="960"/>
                  <a:pt x="1328" y="956"/>
                </a:cubicBezTo>
                <a:cubicBezTo>
                  <a:pt x="1328" y="953"/>
                  <a:pt x="1325" y="950"/>
                  <a:pt x="1321" y="950"/>
                </a:cubicBezTo>
                <a:close/>
                <a:moveTo>
                  <a:pt x="1344" y="950"/>
                </a:moveTo>
                <a:cubicBezTo>
                  <a:pt x="1339" y="950"/>
                  <a:pt x="1336" y="953"/>
                  <a:pt x="1336" y="956"/>
                </a:cubicBezTo>
                <a:cubicBezTo>
                  <a:pt x="1336" y="960"/>
                  <a:pt x="1339" y="963"/>
                  <a:pt x="1344" y="963"/>
                </a:cubicBezTo>
                <a:cubicBezTo>
                  <a:pt x="1348" y="963"/>
                  <a:pt x="1351" y="960"/>
                  <a:pt x="1351" y="956"/>
                </a:cubicBezTo>
                <a:cubicBezTo>
                  <a:pt x="1351" y="953"/>
                  <a:pt x="1348" y="950"/>
                  <a:pt x="1344" y="950"/>
                </a:cubicBezTo>
                <a:close/>
                <a:moveTo>
                  <a:pt x="1321" y="969"/>
                </a:moveTo>
                <a:cubicBezTo>
                  <a:pt x="1317" y="969"/>
                  <a:pt x="1313" y="972"/>
                  <a:pt x="1313" y="976"/>
                </a:cubicBezTo>
                <a:cubicBezTo>
                  <a:pt x="1313" y="980"/>
                  <a:pt x="1317" y="983"/>
                  <a:pt x="1321" y="983"/>
                </a:cubicBezTo>
                <a:cubicBezTo>
                  <a:pt x="1325" y="983"/>
                  <a:pt x="1328" y="980"/>
                  <a:pt x="1328" y="976"/>
                </a:cubicBezTo>
                <a:cubicBezTo>
                  <a:pt x="1328" y="972"/>
                  <a:pt x="1325" y="969"/>
                  <a:pt x="1321" y="969"/>
                </a:cubicBezTo>
                <a:close/>
                <a:moveTo>
                  <a:pt x="1366" y="911"/>
                </a:moveTo>
                <a:cubicBezTo>
                  <a:pt x="1362" y="911"/>
                  <a:pt x="1358" y="914"/>
                  <a:pt x="1358" y="917"/>
                </a:cubicBezTo>
                <a:cubicBezTo>
                  <a:pt x="1358" y="921"/>
                  <a:pt x="1362" y="924"/>
                  <a:pt x="1366" y="924"/>
                </a:cubicBezTo>
                <a:cubicBezTo>
                  <a:pt x="1370" y="924"/>
                  <a:pt x="1373" y="921"/>
                  <a:pt x="1373" y="917"/>
                </a:cubicBezTo>
                <a:cubicBezTo>
                  <a:pt x="1373" y="914"/>
                  <a:pt x="1370" y="911"/>
                  <a:pt x="1366" y="911"/>
                </a:cubicBezTo>
                <a:close/>
                <a:moveTo>
                  <a:pt x="1432" y="911"/>
                </a:moveTo>
                <a:cubicBezTo>
                  <a:pt x="1428" y="911"/>
                  <a:pt x="1425" y="914"/>
                  <a:pt x="1425" y="917"/>
                </a:cubicBezTo>
                <a:cubicBezTo>
                  <a:pt x="1425" y="921"/>
                  <a:pt x="1428" y="924"/>
                  <a:pt x="1432" y="924"/>
                </a:cubicBezTo>
                <a:cubicBezTo>
                  <a:pt x="1437" y="924"/>
                  <a:pt x="1440" y="921"/>
                  <a:pt x="1440" y="917"/>
                </a:cubicBezTo>
                <a:cubicBezTo>
                  <a:pt x="1440" y="914"/>
                  <a:pt x="1437" y="911"/>
                  <a:pt x="1432" y="911"/>
                </a:cubicBezTo>
                <a:close/>
                <a:moveTo>
                  <a:pt x="1565" y="97"/>
                </a:moveTo>
                <a:cubicBezTo>
                  <a:pt x="1561" y="97"/>
                  <a:pt x="1558" y="100"/>
                  <a:pt x="1558" y="104"/>
                </a:cubicBezTo>
                <a:cubicBezTo>
                  <a:pt x="1558" y="107"/>
                  <a:pt x="1561" y="110"/>
                  <a:pt x="1565" y="110"/>
                </a:cubicBezTo>
                <a:cubicBezTo>
                  <a:pt x="1570" y="110"/>
                  <a:pt x="1573" y="107"/>
                  <a:pt x="1573" y="104"/>
                </a:cubicBezTo>
                <a:cubicBezTo>
                  <a:pt x="1573" y="100"/>
                  <a:pt x="1570" y="97"/>
                  <a:pt x="1565" y="97"/>
                </a:cubicBezTo>
                <a:close/>
                <a:moveTo>
                  <a:pt x="1565" y="175"/>
                </a:moveTo>
                <a:cubicBezTo>
                  <a:pt x="1561" y="175"/>
                  <a:pt x="1558" y="178"/>
                  <a:pt x="1558" y="182"/>
                </a:cubicBezTo>
                <a:cubicBezTo>
                  <a:pt x="1558" y="185"/>
                  <a:pt x="1561" y="188"/>
                  <a:pt x="1565" y="188"/>
                </a:cubicBezTo>
                <a:cubicBezTo>
                  <a:pt x="1570" y="188"/>
                  <a:pt x="1573" y="185"/>
                  <a:pt x="1573" y="182"/>
                </a:cubicBezTo>
                <a:cubicBezTo>
                  <a:pt x="1573" y="178"/>
                  <a:pt x="1570" y="175"/>
                  <a:pt x="1565" y="175"/>
                </a:cubicBezTo>
                <a:close/>
                <a:moveTo>
                  <a:pt x="1565" y="194"/>
                </a:moveTo>
                <a:cubicBezTo>
                  <a:pt x="1561" y="194"/>
                  <a:pt x="1558" y="197"/>
                  <a:pt x="1558" y="201"/>
                </a:cubicBezTo>
                <a:cubicBezTo>
                  <a:pt x="1558" y="205"/>
                  <a:pt x="1561" y="208"/>
                  <a:pt x="1565" y="208"/>
                </a:cubicBezTo>
                <a:cubicBezTo>
                  <a:pt x="1570" y="208"/>
                  <a:pt x="1573" y="205"/>
                  <a:pt x="1573" y="201"/>
                </a:cubicBezTo>
                <a:cubicBezTo>
                  <a:pt x="1573" y="197"/>
                  <a:pt x="1570" y="194"/>
                  <a:pt x="1565" y="194"/>
                </a:cubicBezTo>
                <a:close/>
                <a:moveTo>
                  <a:pt x="1565" y="214"/>
                </a:moveTo>
                <a:cubicBezTo>
                  <a:pt x="1561" y="214"/>
                  <a:pt x="1558" y="217"/>
                  <a:pt x="1558" y="220"/>
                </a:cubicBezTo>
                <a:cubicBezTo>
                  <a:pt x="1558" y="224"/>
                  <a:pt x="1561" y="227"/>
                  <a:pt x="1565" y="227"/>
                </a:cubicBezTo>
                <a:cubicBezTo>
                  <a:pt x="1570" y="227"/>
                  <a:pt x="1573" y="224"/>
                  <a:pt x="1573" y="220"/>
                </a:cubicBezTo>
                <a:cubicBezTo>
                  <a:pt x="1573" y="217"/>
                  <a:pt x="1570" y="214"/>
                  <a:pt x="1565" y="214"/>
                </a:cubicBezTo>
                <a:close/>
                <a:moveTo>
                  <a:pt x="1565" y="233"/>
                </a:moveTo>
                <a:cubicBezTo>
                  <a:pt x="1561" y="233"/>
                  <a:pt x="1558" y="236"/>
                  <a:pt x="1558" y="239"/>
                </a:cubicBezTo>
                <a:cubicBezTo>
                  <a:pt x="1558" y="243"/>
                  <a:pt x="1561" y="245"/>
                  <a:pt x="1565" y="245"/>
                </a:cubicBezTo>
                <a:cubicBezTo>
                  <a:pt x="1570" y="245"/>
                  <a:pt x="1573" y="243"/>
                  <a:pt x="1573" y="239"/>
                </a:cubicBezTo>
                <a:cubicBezTo>
                  <a:pt x="1573" y="236"/>
                  <a:pt x="1570" y="233"/>
                  <a:pt x="1565" y="233"/>
                </a:cubicBezTo>
                <a:close/>
                <a:moveTo>
                  <a:pt x="1565" y="252"/>
                </a:moveTo>
                <a:cubicBezTo>
                  <a:pt x="1561" y="252"/>
                  <a:pt x="1558" y="255"/>
                  <a:pt x="1558" y="258"/>
                </a:cubicBezTo>
                <a:cubicBezTo>
                  <a:pt x="1558" y="262"/>
                  <a:pt x="1561" y="265"/>
                  <a:pt x="1565" y="265"/>
                </a:cubicBezTo>
                <a:cubicBezTo>
                  <a:pt x="1570" y="265"/>
                  <a:pt x="1573" y="262"/>
                  <a:pt x="1573" y="258"/>
                </a:cubicBezTo>
                <a:cubicBezTo>
                  <a:pt x="1573" y="255"/>
                  <a:pt x="1570" y="252"/>
                  <a:pt x="1565" y="252"/>
                </a:cubicBezTo>
                <a:close/>
                <a:moveTo>
                  <a:pt x="1565" y="271"/>
                </a:moveTo>
                <a:cubicBezTo>
                  <a:pt x="1561" y="271"/>
                  <a:pt x="1558" y="274"/>
                  <a:pt x="1558" y="278"/>
                </a:cubicBezTo>
                <a:cubicBezTo>
                  <a:pt x="1558" y="282"/>
                  <a:pt x="1561" y="285"/>
                  <a:pt x="1565" y="285"/>
                </a:cubicBezTo>
                <a:cubicBezTo>
                  <a:pt x="1570" y="285"/>
                  <a:pt x="1573" y="282"/>
                  <a:pt x="1573" y="278"/>
                </a:cubicBezTo>
                <a:cubicBezTo>
                  <a:pt x="1573" y="274"/>
                  <a:pt x="1570" y="271"/>
                  <a:pt x="1565" y="271"/>
                </a:cubicBezTo>
                <a:close/>
                <a:moveTo>
                  <a:pt x="1700" y="116"/>
                </a:moveTo>
                <a:cubicBezTo>
                  <a:pt x="1696" y="116"/>
                  <a:pt x="1692" y="119"/>
                  <a:pt x="1692" y="123"/>
                </a:cubicBezTo>
                <a:cubicBezTo>
                  <a:pt x="1692" y="127"/>
                  <a:pt x="1696" y="130"/>
                  <a:pt x="1700" y="130"/>
                </a:cubicBezTo>
                <a:cubicBezTo>
                  <a:pt x="1704" y="130"/>
                  <a:pt x="1708" y="127"/>
                  <a:pt x="1708" y="123"/>
                </a:cubicBezTo>
                <a:cubicBezTo>
                  <a:pt x="1708" y="119"/>
                  <a:pt x="1704" y="116"/>
                  <a:pt x="1700" y="116"/>
                </a:cubicBezTo>
                <a:close/>
                <a:moveTo>
                  <a:pt x="1722" y="97"/>
                </a:moveTo>
                <a:cubicBezTo>
                  <a:pt x="1718" y="97"/>
                  <a:pt x="1714" y="100"/>
                  <a:pt x="1714" y="104"/>
                </a:cubicBezTo>
                <a:cubicBezTo>
                  <a:pt x="1714" y="107"/>
                  <a:pt x="1718" y="110"/>
                  <a:pt x="1722" y="110"/>
                </a:cubicBezTo>
                <a:cubicBezTo>
                  <a:pt x="1726" y="110"/>
                  <a:pt x="1730" y="107"/>
                  <a:pt x="1730" y="104"/>
                </a:cubicBezTo>
                <a:cubicBezTo>
                  <a:pt x="1730" y="100"/>
                  <a:pt x="1726" y="97"/>
                  <a:pt x="1722" y="97"/>
                </a:cubicBezTo>
                <a:close/>
                <a:moveTo>
                  <a:pt x="1744" y="97"/>
                </a:moveTo>
                <a:cubicBezTo>
                  <a:pt x="1740" y="97"/>
                  <a:pt x="1736" y="100"/>
                  <a:pt x="1736" y="104"/>
                </a:cubicBezTo>
                <a:cubicBezTo>
                  <a:pt x="1736" y="107"/>
                  <a:pt x="1740" y="110"/>
                  <a:pt x="1744" y="110"/>
                </a:cubicBezTo>
                <a:cubicBezTo>
                  <a:pt x="1748" y="110"/>
                  <a:pt x="1751" y="107"/>
                  <a:pt x="1751" y="104"/>
                </a:cubicBezTo>
                <a:cubicBezTo>
                  <a:pt x="1751" y="100"/>
                  <a:pt x="1748" y="97"/>
                  <a:pt x="1744" y="97"/>
                </a:cubicBezTo>
                <a:close/>
                <a:moveTo>
                  <a:pt x="1722" y="116"/>
                </a:moveTo>
                <a:cubicBezTo>
                  <a:pt x="1718" y="116"/>
                  <a:pt x="1714" y="119"/>
                  <a:pt x="1714" y="123"/>
                </a:cubicBezTo>
                <a:cubicBezTo>
                  <a:pt x="1714" y="127"/>
                  <a:pt x="1718" y="130"/>
                  <a:pt x="1722" y="130"/>
                </a:cubicBezTo>
                <a:cubicBezTo>
                  <a:pt x="1726" y="130"/>
                  <a:pt x="1730" y="127"/>
                  <a:pt x="1730" y="123"/>
                </a:cubicBezTo>
                <a:cubicBezTo>
                  <a:pt x="1730" y="119"/>
                  <a:pt x="1726" y="116"/>
                  <a:pt x="1722" y="116"/>
                </a:cubicBezTo>
                <a:close/>
                <a:moveTo>
                  <a:pt x="1744" y="116"/>
                </a:moveTo>
                <a:cubicBezTo>
                  <a:pt x="1740" y="116"/>
                  <a:pt x="1736" y="119"/>
                  <a:pt x="1736" y="123"/>
                </a:cubicBezTo>
                <a:cubicBezTo>
                  <a:pt x="1736" y="127"/>
                  <a:pt x="1740" y="130"/>
                  <a:pt x="1744" y="130"/>
                </a:cubicBezTo>
                <a:cubicBezTo>
                  <a:pt x="1748" y="130"/>
                  <a:pt x="1751" y="127"/>
                  <a:pt x="1751" y="123"/>
                </a:cubicBezTo>
                <a:cubicBezTo>
                  <a:pt x="1751" y="119"/>
                  <a:pt x="1748" y="116"/>
                  <a:pt x="1744" y="116"/>
                </a:cubicBezTo>
                <a:close/>
                <a:moveTo>
                  <a:pt x="1611" y="136"/>
                </a:moveTo>
                <a:cubicBezTo>
                  <a:pt x="1607" y="136"/>
                  <a:pt x="1603" y="139"/>
                  <a:pt x="1603" y="143"/>
                </a:cubicBezTo>
                <a:cubicBezTo>
                  <a:pt x="1603" y="146"/>
                  <a:pt x="1607" y="149"/>
                  <a:pt x="1611" y="149"/>
                </a:cubicBezTo>
                <a:cubicBezTo>
                  <a:pt x="1615" y="149"/>
                  <a:pt x="1619" y="146"/>
                  <a:pt x="1619" y="143"/>
                </a:cubicBezTo>
                <a:cubicBezTo>
                  <a:pt x="1619" y="139"/>
                  <a:pt x="1615" y="136"/>
                  <a:pt x="1611" y="136"/>
                </a:cubicBezTo>
                <a:close/>
                <a:moveTo>
                  <a:pt x="1589" y="155"/>
                </a:moveTo>
                <a:cubicBezTo>
                  <a:pt x="1585" y="155"/>
                  <a:pt x="1581" y="158"/>
                  <a:pt x="1581" y="162"/>
                </a:cubicBezTo>
                <a:cubicBezTo>
                  <a:pt x="1581" y="166"/>
                  <a:pt x="1585" y="169"/>
                  <a:pt x="1589" y="169"/>
                </a:cubicBezTo>
                <a:cubicBezTo>
                  <a:pt x="1593" y="169"/>
                  <a:pt x="1597" y="166"/>
                  <a:pt x="1597" y="162"/>
                </a:cubicBezTo>
                <a:cubicBezTo>
                  <a:pt x="1597" y="158"/>
                  <a:pt x="1593" y="155"/>
                  <a:pt x="1589" y="155"/>
                </a:cubicBezTo>
                <a:close/>
                <a:moveTo>
                  <a:pt x="1611" y="155"/>
                </a:moveTo>
                <a:cubicBezTo>
                  <a:pt x="1607" y="155"/>
                  <a:pt x="1603" y="158"/>
                  <a:pt x="1603" y="162"/>
                </a:cubicBezTo>
                <a:cubicBezTo>
                  <a:pt x="1603" y="166"/>
                  <a:pt x="1607" y="169"/>
                  <a:pt x="1611" y="169"/>
                </a:cubicBezTo>
                <a:cubicBezTo>
                  <a:pt x="1615" y="169"/>
                  <a:pt x="1619" y="166"/>
                  <a:pt x="1619" y="162"/>
                </a:cubicBezTo>
                <a:cubicBezTo>
                  <a:pt x="1619" y="158"/>
                  <a:pt x="1615" y="155"/>
                  <a:pt x="1611" y="155"/>
                </a:cubicBezTo>
                <a:close/>
                <a:moveTo>
                  <a:pt x="1589" y="175"/>
                </a:moveTo>
                <a:cubicBezTo>
                  <a:pt x="1585" y="175"/>
                  <a:pt x="1581" y="178"/>
                  <a:pt x="1581" y="182"/>
                </a:cubicBezTo>
                <a:cubicBezTo>
                  <a:pt x="1581" y="185"/>
                  <a:pt x="1585" y="188"/>
                  <a:pt x="1589" y="188"/>
                </a:cubicBezTo>
                <a:cubicBezTo>
                  <a:pt x="1593" y="188"/>
                  <a:pt x="1597" y="185"/>
                  <a:pt x="1597" y="182"/>
                </a:cubicBezTo>
                <a:cubicBezTo>
                  <a:pt x="1597" y="178"/>
                  <a:pt x="1593" y="175"/>
                  <a:pt x="1589" y="175"/>
                </a:cubicBezTo>
                <a:close/>
                <a:moveTo>
                  <a:pt x="1611" y="175"/>
                </a:moveTo>
                <a:cubicBezTo>
                  <a:pt x="1607" y="175"/>
                  <a:pt x="1603" y="178"/>
                  <a:pt x="1603" y="182"/>
                </a:cubicBezTo>
                <a:cubicBezTo>
                  <a:pt x="1603" y="185"/>
                  <a:pt x="1607" y="188"/>
                  <a:pt x="1611" y="188"/>
                </a:cubicBezTo>
                <a:cubicBezTo>
                  <a:pt x="1615" y="188"/>
                  <a:pt x="1619" y="185"/>
                  <a:pt x="1619" y="182"/>
                </a:cubicBezTo>
                <a:cubicBezTo>
                  <a:pt x="1619" y="178"/>
                  <a:pt x="1615" y="175"/>
                  <a:pt x="1611" y="175"/>
                </a:cubicBezTo>
                <a:close/>
                <a:moveTo>
                  <a:pt x="1589" y="194"/>
                </a:moveTo>
                <a:cubicBezTo>
                  <a:pt x="1585" y="194"/>
                  <a:pt x="1581" y="197"/>
                  <a:pt x="1581" y="201"/>
                </a:cubicBezTo>
                <a:cubicBezTo>
                  <a:pt x="1581" y="205"/>
                  <a:pt x="1585" y="208"/>
                  <a:pt x="1589" y="208"/>
                </a:cubicBezTo>
                <a:cubicBezTo>
                  <a:pt x="1593" y="208"/>
                  <a:pt x="1597" y="205"/>
                  <a:pt x="1597" y="201"/>
                </a:cubicBezTo>
                <a:cubicBezTo>
                  <a:pt x="1597" y="197"/>
                  <a:pt x="1593" y="194"/>
                  <a:pt x="1589" y="194"/>
                </a:cubicBezTo>
                <a:close/>
                <a:moveTo>
                  <a:pt x="1611" y="194"/>
                </a:moveTo>
                <a:cubicBezTo>
                  <a:pt x="1607" y="194"/>
                  <a:pt x="1603" y="197"/>
                  <a:pt x="1603" y="201"/>
                </a:cubicBezTo>
                <a:cubicBezTo>
                  <a:pt x="1603" y="205"/>
                  <a:pt x="1607" y="208"/>
                  <a:pt x="1611" y="208"/>
                </a:cubicBezTo>
                <a:cubicBezTo>
                  <a:pt x="1615" y="208"/>
                  <a:pt x="1619" y="205"/>
                  <a:pt x="1619" y="201"/>
                </a:cubicBezTo>
                <a:cubicBezTo>
                  <a:pt x="1619" y="197"/>
                  <a:pt x="1615" y="194"/>
                  <a:pt x="1611" y="194"/>
                </a:cubicBezTo>
                <a:close/>
                <a:moveTo>
                  <a:pt x="1589" y="214"/>
                </a:moveTo>
                <a:cubicBezTo>
                  <a:pt x="1585" y="214"/>
                  <a:pt x="1581" y="217"/>
                  <a:pt x="1581" y="220"/>
                </a:cubicBezTo>
                <a:cubicBezTo>
                  <a:pt x="1581" y="224"/>
                  <a:pt x="1585" y="227"/>
                  <a:pt x="1589" y="227"/>
                </a:cubicBezTo>
                <a:cubicBezTo>
                  <a:pt x="1593" y="227"/>
                  <a:pt x="1597" y="224"/>
                  <a:pt x="1597" y="220"/>
                </a:cubicBezTo>
                <a:cubicBezTo>
                  <a:pt x="1597" y="217"/>
                  <a:pt x="1593" y="214"/>
                  <a:pt x="1589" y="214"/>
                </a:cubicBezTo>
                <a:close/>
                <a:moveTo>
                  <a:pt x="1611" y="214"/>
                </a:moveTo>
                <a:cubicBezTo>
                  <a:pt x="1607" y="214"/>
                  <a:pt x="1603" y="217"/>
                  <a:pt x="1603" y="220"/>
                </a:cubicBezTo>
                <a:cubicBezTo>
                  <a:pt x="1603" y="224"/>
                  <a:pt x="1607" y="227"/>
                  <a:pt x="1611" y="227"/>
                </a:cubicBezTo>
                <a:cubicBezTo>
                  <a:pt x="1615" y="227"/>
                  <a:pt x="1619" y="224"/>
                  <a:pt x="1619" y="220"/>
                </a:cubicBezTo>
                <a:cubicBezTo>
                  <a:pt x="1619" y="217"/>
                  <a:pt x="1615" y="214"/>
                  <a:pt x="1611" y="214"/>
                </a:cubicBezTo>
                <a:close/>
                <a:moveTo>
                  <a:pt x="1589" y="233"/>
                </a:moveTo>
                <a:cubicBezTo>
                  <a:pt x="1585" y="233"/>
                  <a:pt x="1581" y="236"/>
                  <a:pt x="1581" y="239"/>
                </a:cubicBezTo>
                <a:cubicBezTo>
                  <a:pt x="1581" y="243"/>
                  <a:pt x="1585" y="245"/>
                  <a:pt x="1589" y="245"/>
                </a:cubicBezTo>
                <a:cubicBezTo>
                  <a:pt x="1593" y="245"/>
                  <a:pt x="1597" y="243"/>
                  <a:pt x="1597" y="239"/>
                </a:cubicBezTo>
                <a:cubicBezTo>
                  <a:pt x="1597" y="236"/>
                  <a:pt x="1593" y="233"/>
                  <a:pt x="1589" y="233"/>
                </a:cubicBezTo>
                <a:close/>
                <a:moveTo>
                  <a:pt x="1611" y="233"/>
                </a:moveTo>
                <a:cubicBezTo>
                  <a:pt x="1607" y="233"/>
                  <a:pt x="1603" y="236"/>
                  <a:pt x="1603" y="239"/>
                </a:cubicBezTo>
                <a:cubicBezTo>
                  <a:pt x="1603" y="243"/>
                  <a:pt x="1607" y="245"/>
                  <a:pt x="1611" y="245"/>
                </a:cubicBezTo>
                <a:cubicBezTo>
                  <a:pt x="1615" y="245"/>
                  <a:pt x="1619" y="243"/>
                  <a:pt x="1619" y="239"/>
                </a:cubicBezTo>
                <a:cubicBezTo>
                  <a:pt x="1619" y="236"/>
                  <a:pt x="1615" y="233"/>
                  <a:pt x="1611" y="233"/>
                </a:cubicBezTo>
                <a:close/>
                <a:moveTo>
                  <a:pt x="1589" y="252"/>
                </a:moveTo>
                <a:cubicBezTo>
                  <a:pt x="1585" y="252"/>
                  <a:pt x="1581" y="255"/>
                  <a:pt x="1581" y="258"/>
                </a:cubicBezTo>
                <a:cubicBezTo>
                  <a:pt x="1581" y="262"/>
                  <a:pt x="1585" y="265"/>
                  <a:pt x="1589" y="265"/>
                </a:cubicBezTo>
                <a:cubicBezTo>
                  <a:pt x="1593" y="265"/>
                  <a:pt x="1597" y="262"/>
                  <a:pt x="1597" y="258"/>
                </a:cubicBezTo>
                <a:cubicBezTo>
                  <a:pt x="1597" y="255"/>
                  <a:pt x="1593" y="252"/>
                  <a:pt x="1589" y="252"/>
                </a:cubicBezTo>
                <a:close/>
                <a:moveTo>
                  <a:pt x="1611" y="252"/>
                </a:moveTo>
                <a:cubicBezTo>
                  <a:pt x="1607" y="252"/>
                  <a:pt x="1603" y="255"/>
                  <a:pt x="1603" y="258"/>
                </a:cubicBezTo>
                <a:cubicBezTo>
                  <a:pt x="1603" y="262"/>
                  <a:pt x="1607" y="265"/>
                  <a:pt x="1611" y="265"/>
                </a:cubicBezTo>
                <a:cubicBezTo>
                  <a:pt x="1615" y="265"/>
                  <a:pt x="1619" y="262"/>
                  <a:pt x="1619" y="258"/>
                </a:cubicBezTo>
                <a:cubicBezTo>
                  <a:pt x="1619" y="255"/>
                  <a:pt x="1615" y="252"/>
                  <a:pt x="1611" y="252"/>
                </a:cubicBezTo>
                <a:close/>
                <a:moveTo>
                  <a:pt x="1589" y="271"/>
                </a:moveTo>
                <a:cubicBezTo>
                  <a:pt x="1585" y="271"/>
                  <a:pt x="1581" y="274"/>
                  <a:pt x="1581" y="278"/>
                </a:cubicBezTo>
                <a:cubicBezTo>
                  <a:pt x="1581" y="282"/>
                  <a:pt x="1585" y="285"/>
                  <a:pt x="1589" y="285"/>
                </a:cubicBezTo>
                <a:cubicBezTo>
                  <a:pt x="1593" y="285"/>
                  <a:pt x="1597" y="282"/>
                  <a:pt x="1597" y="278"/>
                </a:cubicBezTo>
                <a:cubicBezTo>
                  <a:pt x="1597" y="274"/>
                  <a:pt x="1593" y="271"/>
                  <a:pt x="1589" y="271"/>
                </a:cubicBezTo>
                <a:close/>
                <a:moveTo>
                  <a:pt x="1611" y="271"/>
                </a:moveTo>
                <a:cubicBezTo>
                  <a:pt x="1607" y="271"/>
                  <a:pt x="1603" y="274"/>
                  <a:pt x="1603" y="278"/>
                </a:cubicBezTo>
                <a:cubicBezTo>
                  <a:pt x="1603" y="282"/>
                  <a:pt x="1607" y="285"/>
                  <a:pt x="1611" y="285"/>
                </a:cubicBezTo>
                <a:cubicBezTo>
                  <a:pt x="1615" y="285"/>
                  <a:pt x="1619" y="282"/>
                  <a:pt x="1619" y="278"/>
                </a:cubicBezTo>
                <a:cubicBezTo>
                  <a:pt x="1619" y="274"/>
                  <a:pt x="1615" y="271"/>
                  <a:pt x="1611" y="271"/>
                </a:cubicBezTo>
                <a:close/>
                <a:moveTo>
                  <a:pt x="1655" y="136"/>
                </a:moveTo>
                <a:cubicBezTo>
                  <a:pt x="1651" y="136"/>
                  <a:pt x="1648" y="139"/>
                  <a:pt x="1648" y="143"/>
                </a:cubicBezTo>
                <a:cubicBezTo>
                  <a:pt x="1648" y="146"/>
                  <a:pt x="1651" y="149"/>
                  <a:pt x="1655" y="149"/>
                </a:cubicBezTo>
                <a:cubicBezTo>
                  <a:pt x="1659" y="149"/>
                  <a:pt x="1662" y="146"/>
                  <a:pt x="1662" y="143"/>
                </a:cubicBezTo>
                <a:cubicBezTo>
                  <a:pt x="1662" y="139"/>
                  <a:pt x="1659" y="136"/>
                  <a:pt x="1655" y="136"/>
                </a:cubicBezTo>
                <a:close/>
                <a:moveTo>
                  <a:pt x="1633" y="155"/>
                </a:moveTo>
                <a:cubicBezTo>
                  <a:pt x="1629" y="155"/>
                  <a:pt x="1625" y="158"/>
                  <a:pt x="1625" y="162"/>
                </a:cubicBezTo>
                <a:cubicBezTo>
                  <a:pt x="1625" y="166"/>
                  <a:pt x="1629" y="169"/>
                  <a:pt x="1633" y="169"/>
                </a:cubicBezTo>
                <a:cubicBezTo>
                  <a:pt x="1637" y="169"/>
                  <a:pt x="1641" y="166"/>
                  <a:pt x="1641" y="162"/>
                </a:cubicBezTo>
                <a:cubicBezTo>
                  <a:pt x="1641" y="158"/>
                  <a:pt x="1637" y="155"/>
                  <a:pt x="1633" y="155"/>
                </a:cubicBezTo>
                <a:close/>
                <a:moveTo>
                  <a:pt x="1655" y="155"/>
                </a:moveTo>
                <a:cubicBezTo>
                  <a:pt x="1651" y="155"/>
                  <a:pt x="1648" y="158"/>
                  <a:pt x="1648" y="162"/>
                </a:cubicBezTo>
                <a:cubicBezTo>
                  <a:pt x="1648" y="166"/>
                  <a:pt x="1651" y="169"/>
                  <a:pt x="1655" y="169"/>
                </a:cubicBezTo>
                <a:cubicBezTo>
                  <a:pt x="1659" y="169"/>
                  <a:pt x="1662" y="166"/>
                  <a:pt x="1662" y="162"/>
                </a:cubicBezTo>
                <a:cubicBezTo>
                  <a:pt x="1662" y="158"/>
                  <a:pt x="1659" y="155"/>
                  <a:pt x="1655" y="155"/>
                </a:cubicBezTo>
                <a:close/>
                <a:moveTo>
                  <a:pt x="1633" y="175"/>
                </a:moveTo>
                <a:cubicBezTo>
                  <a:pt x="1629" y="175"/>
                  <a:pt x="1625" y="178"/>
                  <a:pt x="1625" y="182"/>
                </a:cubicBezTo>
                <a:cubicBezTo>
                  <a:pt x="1625" y="185"/>
                  <a:pt x="1629" y="188"/>
                  <a:pt x="1633" y="188"/>
                </a:cubicBezTo>
                <a:cubicBezTo>
                  <a:pt x="1637" y="188"/>
                  <a:pt x="1641" y="185"/>
                  <a:pt x="1641" y="182"/>
                </a:cubicBezTo>
                <a:cubicBezTo>
                  <a:pt x="1641" y="178"/>
                  <a:pt x="1637" y="175"/>
                  <a:pt x="1633" y="175"/>
                </a:cubicBezTo>
                <a:close/>
                <a:moveTo>
                  <a:pt x="1655" y="175"/>
                </a:moveTo>
                <a:cubicBezTo>
                  <a:pt x="1651" y="175"/>
                  <a:pt x="1648" y="178"/>
                  <a:pt x="1648" y="182"/>
                </a:cubicBezTo>
                <a:cubicBezTo>
                  <a:pt x="1648" y="185"/>
                  <a:pt x="1651" y="188"/>
                  <a:pt x="1655" y="188"/>
                </a:cubicBezTo>
                <a:cubicBezTo>
                  <a:pt x="1659" y="188"/>
                  <a:pt x="1662" y="185"/>
                  <a:pt x="1662" y="182"/>
                </a:cubicBezTo>
                <a:cubicBezTo>
                  <a:pt x="1662" y="178"/>
                  <a:pt x="1659" y="175"/>
                  <a:pt x="1655" y="175"/>
                </a:cubicBezTo>
                <a:close/>
                <a:moveTo>
                  <a:pt x="1633" y="194"/>
                </a:moveTo>
                <a:cubicBezTo>
                  <a:pt x="1629" y="194"/>
                  <a:pt x="1625" y="197"/>
                  <a:pt x="1625" y="201"/>
                </a:cubicBezTo>
                <a:cubicBezTo>
                  <a:pt x="1625" y="205"/>
                  <a:pt x="1629" y="208"/>
                  <a:pt x="1633" y="208"/>
                </a:cubicBezTo>
                <a:cubicBezTo>
                  <a:pt x="1637" y="208"/>
                  <a:pt x="1641" y="205"/>
                  <a:pt x="1641" y="201"/>
                </a:cubicBezTo>
                <a:cubicBezTo>
                  <a:pt x="1641" y="197"/>
                  <a:pt x="1637" y="194"/>
                  <a:pt x="1633" y="194"/>
                </a:cubicBezTo>
                <a:close/>
                <a:moveTo>
                  <a:pt x="1655" y="194"/>
                </a:moveTo>
                <a:cubicBezTo>
                  <a:pt x="1651" y="194"/>
                  <a:pt x="1648" y="197"/>
                  <a:pt x="1648" y="201"/>
                </a:cubicBezTo>
                <a:cubicBezTo>
                  <a:pt x="1648" y="205"/>
                  <a:pt x="1651" y="208"/>
                  <a:pt x="1655" y="208"/>
                </a:cubicBezTo>
                <a:cubicBezTo>
                  <a:pt x="1659" y="208"/>
                  <a:pt x="1662" y="205"/>
                  <a:pt x="1662" y="201"/>
                </a:cubicBezTo>
                <a:cubicBezTo>
                  <a:pt x="1662" y="197"/>
                  <a:pt x="1659" y="194"/>
                  <a:pt x="1655" y="194"/>
                </a:cubicBezTo>
                <a:close/>
                <a:moveTo>
                  <a:pt x="1633" y="214"/>
                </a:moveTo>
                <a:cubicBezTo>
                  <a:pt x="1629" y="214"/>
                  <a:pt x="1625" y="217"/>
                  <a:pt x="1625" y="220"/>
                </a:cubicBezTo>
                <a:cubicBezTo>
                  <a:pt x="1625" y="224"/>
                  <a:pt x="1629" y="227"/>
                  <a:pt x="1633" y="227"/>
                </a:cubicBezTo>
                <a:cubicBezTo>
                  <a:pt x="1637" y="227"/>
                  <a:pt x="1641" y="224"/>
                  <a:pt x="1641" y="220"/>
                </a:cubicBezTo>
                <a:cubicBezTo>
                  <a:pt x="1641" y="217"/>
                  <a:pt x="1637" y="214"/>
                  <a:pt x="1633" y="214"/>
                </a:cubicBezTo>
                <a:close/>
                <a:moveTo>
                  <a:pt x="1655" y="214"/>
                </a:moveTo>
                <a:cubicBezTo>
                  <a:pt x="1651" y="214"/>
                  <a:pt x="1648" y="217"/>
                  <a:pt x="1648" y="220"/>
                </a:cubicBezTo>
                <a:cubicBezTo>
                  <a:pt x="1648" y="224"/>
                  <a:pt x="1651" y="227"/>
                  <a:pt x="1655" y="227"/>
                </a:cubicBezTo>
                <a:cubicBezTo>
                  <a:pt x="1659" y="227"/>
                  <a:pt x="1662" y="224"/>
                  <a:pt x="1662" y="220"/>
                </a:cubicBezTo>
                <a:cubicBezTo>
                  <a:pt x="1662" y="217"/>
                  <a:pt x="1659" y="214"/>
                  <a:pt x="1655" y="214"/>
                </a:cubicBezTo>
                <a:close/>
                <a:moveTo>
                  <a:pt x="1633" y="233"/>
                </a:moveTo>
                <a:cubicBezTo>
                  <a:pt x="1629" y="233"/>
                  <a:pt x="1625" y="236"/>
                  <a:pt x="1625" y="239"/>
                </a:cubicBezTo>
                <a:cubicBezTo>
                  <a:pt x="1625" y="243"/>
                  <a:pt x="1629" y="245"/>
                  <a:pt x="1633" y="245"/>
                </a:cubicBezTo>
                <a:cubicBezTo>
                  <a:pt x="1637" y="245"/>
                  <a:pt x="1641" y="243"/>
                  <a:pt x="1641" y="239"/>
                </a:cubicBezTo>
                <a:cubicBezTo>
                  <a:pt x="1641" y="236"/>
                  <a:pt x="1637" y="233"/>
                  <a:pt x="1633" y="233"/>
                </a:cubicBezTo>
                <a:close/>
                <a:moveTo>
                  <a:pt x="1655" y="233"/>
                </a:moveTo>
                <a:cubicBezTo>
                  <a:pt x="1651" y="233"/>
                  <a:pt x="1648" y="236"/>
                  <a:pt x="1648" y="239"/>
                </a:cubicBezTo>
                <a:cubicBezTo>
                  <a:pt x="1648" y="243"/>
                  <a:pt x="1651" y="245"/>
                  <a:pt x="1655" y="245"/>
                </a:cubicBezTo>
                <a:cubicBezTo>
                  <a:pt x="1659" y="245"/>
                  <a:pt x="1662" y="243"/>
                  <a:pt x="1662" y="239"/>
                </a:cubicBezTo>
                <a:cubicBezTo>
                  <a:pt x="1662" y="236"/>
                  <a:pt x="1659" y="233"/>
                  <a:pt x="1655" y="233"/>
                </a:cubicBezTo>
                <a:close/>
                <a:moveTo>
                  <a:pt x="1633" y="252"/>
                </a:moveTo>
                <a:cubicBezTo>
                  <a:pt x="1629" y="252"/>
                  <a:pt x="1625" y="255"/>
                  <a:pt x="1625" y="258"/>
                </a:cubicBezTo>
                <a:cubicBezTo>
                  <a:pt x="1625" y="262"/>
                  <a:pt x="1629" y="265"/>
                  <a:pt x="1633" y="265"/>
                </a:cubicBezTo>
                <a:cubicBezTo>
                  <a:pt x="1637" y="265"/>
                  <a:pt x="1641" y="262"/>
                  <a:pt x="1641" y="258"/>
                </a:cubicBezTo>
                <a:cubicBezTo>
                  <a:pt x="1641" y="255"/>
                  <a:pt x="1637" y="252"/>
                  <a:pt x="1633" y="252"/>
                </a:cubicBezTo>
                <a:close/>
                <a:moveTo>
                  <a:pt x="1655" y="252"/>
                </a:moveTo>
                <a:cubicBezTo>
                  <a:pt x="1651" y="252"/>
                  <a:pt x="1648" y="255"/>
                  <a:pt x="1648" y="258"/>
                </a:cubicBezTo>
                <a:cubicBezTo>
                  <a:pt x="1648" y="262"/>
                  <a:pt x="1651" y="265"/>
                  <a:pt x="1655" y="265"/>
                </a:cubicBezTo>
                <a:cubicBezTo>
                  <a:pt x="1659" y="265"/>
                  <a:pt x="1662" y="262"/>
                  <a:pt x="1662" y="258"/>
                </a:cubicBezTo>
                <a:cubicBezTo>
                  <a:pt x="1662" y="255"/>
                  <a:pt x="1659" y="252"/>
                  <a:pt x="1655" y="252"/>
                </a:cubicBezTo>
                <a:close/>
                <a:moveTo>
                  <a:pt x="1633" y="271"/>
                </a:moveTo>
                <a:cubicBezTo>
                  <a:pt x="1629" y="271"/>
                  <a:pt x="1625" y="274"/>
                  <a:pt x="1625" y="278"/>
                </a:cubicBezTo>
                <a:cubicBezTo>
                  <a:pt x="1625" y="282"/>
                  <a:pt x="1629" y="285"/>
                  <a:pt x="1633" y="285"/>
                </a:cubicBezTo>
                <a:cubicBezTo>
                  <a:pt x="1637" y="285"/>
                  <a:pt x="1641" y="282"/>
                  <a:pt x="1641" y="278"/>
                </a:cubicBezTo>
                <a:cubicBezTo>
                  <a:pt x="1641" y="274"/>
                  <a:pt x="1637" y="271"/>
                  <a:pt x="1633" y="271"/>
                </a:cubicBezTo>
                <a:close/>
                <a:moveTo>
                  <a:pt x="1655" y="271"/>
                </a:moveTo>
                <a:cubicBezTo>
                  <a:pt x="1651" y="271"/>
                  <a:pt x="1648" y="274"/>
                  <a:pt x="1648" y="278"/>
                </a:cubicBezTo>
                <a:cubicBezTo>
                  <a:pt x="1648" y="282"/>
                  <a:pt x="1651" y="285"/>
                  <a:pt x="1655" y="285"/>
                </a:cubicBezTo>
                <a:cubicBezTo>
                  <a:pt x="1659" y="285"/>
                  <a:pt x="1662" y="282"/>
                  <a:pt x="1662" y="278"/>
                </a:cubicBezTo>
                <a:cubicBezTo>
                  <a:pt x="1662" y="274"/>
                  <a:pt x="1659" y="271"/>
                  <a:pt x="1655" y="271"/>
                </a:cubicBezTo>
                <a:close/>
                <a:moveTo>
                  <a:pt x="1677" y="136"/>
                </a:moveTo>
                <a:cubicBezTo>
                  <a:pt x="1673" y="136"/>
                  <a:pt x="1670" y="139"/>
                  <a:pt x="1670" y="143"/>
                </a:cubicBezTo>
                <a:cubicBezTo>
                  <a:pt x="1670" y="146"/>
                  <a:pt x="1673" y="149"/>
                  <a:pt x="1677" y="149"/>
                </a:cubicBezTo>
                <a:cubicBezTo>
                  <a:pt x="1682" y="149"/>
                  <a:pt x="1685" y="146"/>
                  <a:pt x="1685" y="143"/>
                </a:cubicBezTo>
                <a:cubicBezTo>
                  <a:pt x="1685" y="139"/>
                  <a:pt x="1682" y="136"/>
                  <a:pt x="1677" y="136"/>
                </a:cubicBezTo>
                <a:close/>
                <a:moveTo>
                  <a:pt x="1700" y="136"/>
                </a:moveTo>
                <a:cubicBezTo>
                  <a:pt x="1696" y="136"/>
                  <a:pt x="1692" y="139"/>
                  <a:pt x="1692" y="143"/>
                </a:cubicBezTo>
                <a:cubicBezTo>
                  <a:pt x="1692" y="146"/>
                  <a:pt x="1696" y="149"/>
                  <a:pt x="1700" y="149"/>
                </a:cubicBezTo>
                <a:cubicBezTo>
                  <a:pt x="1704" y="149"/>
                  <a:pt x="1708" y="146"/>
                  <a:pt x="1708" y="143"/>
                </a:cubicBezTo>
                <a:cubicBezTo>
                  <a:pt x="1708" y="139"/>
                  <a:pt x="1704" y="136"/>
                  <a:pt x="1700" y="136"/>
                </a:cubicBezTo>
                <a:close/>
                <a:moveTo>
                  <a:pt x="1677" y="155"/>
                </a:moveTo>
                <a:cubicBezTo>
                  <a:pt x="1673" y="155"/>
                  <a:pt x="1670" y="158"/>
                  <a:pt x="1670" y="162"/>
                </a:cubicBezTo>
                <a:cubicBezTo>
                  <a:pt x="1670" y="166"/>
                  <a:pt x="1673" y="169"/>
                  <a:pt x="1677" y="169"/>
                </a:cubicBezTo>
                <a:cubicBezTo>
                  <a:pt x="1682" y="169"/>
                  <a:pt x="1685" y="166"/>
                  <a:pt x="1685" y="162"/>
                </a:cubicBezTo>
                <a:cubicBezTo>
                  <a:pt x="1685" y="158"/>
                  <a:pt x="1682" y="155"/>
                  <a:pt x="1677" y="155"/>
                </a:cubicBezTo>
                <a:close/>
                <a:moveTo>
                  <a:pt x="1700" y="155"/>
                </a:moveTo>
                <a:cubicBezTo>
                  <a:pt x="1696" y="155"/>
                  <a:pt x="1692" y="158"/>
                  <a:pt x="1692" y="162"/>
                </a:cubicBezTo>
                <a:cubicBezTo>
                  <a:pt x="1692" y="166"/>
                  <a:pt x="1696" y="169"/>
                  <a:pt x="1700" y="169"/>
                </a:cubicBezTo>
                <a:cubicBezTo>
                  <a:pt x="1704" y="169"/>
                  <a:pt x="1708" y="166"/>
                  <a:pt x="1708" y="162"/>
                </a:cubicBezTo>
                <a:cubicBezTo>
                  <a:pt x="1708" y="158"/>
                  <a:pt x="1704" y="155"/>
                  <a:pt x="1700" y="155"/>
                </a:cubicBezTo>
                <a:close/>
                <a:moveTo>
                  <a:pt x="1677" y="175"/>
                </a:moveTo>
                <a:cubicBezTo>
                  <a:pt x="1673" y="175"/>
                  <a:pt x="1670" y="178"/>
                  <a:pt x="1670" y="182"/>
                </a:cubicBezTo>
                <a:cubicBezTo>
                  <a:pt x="1670" y="185"/>
                  <a:pt x="1673" y="188"/>
                  <a:pt x="1677" y="188"/>
                </a:cubicBezTo>
                <a:cubicBezTo>
                  <a:pt x="1682" y="188"/>
                  <a:pt x="1685" y="185"/>
                  <a:pt x="1685" y="182"/>
                </a:cubicBezTo>
                <a:cubicBezTo>
                  <a:pt x="1685" y="178"/>
                  <a:pt x="1682" y="175"/>
                  <a:pt x="1677" y="175"/>
                </a:cubicBezTo>
                <a:close/>
                <a:moveTo>
                  <a:pt x="1700" y="175"/>
                </a:moveTo>
                <a:cubicBezTo>
                  <a:pt x="1696" y="175"/>
                  <a:pt x="1692" y="178"/>
                  <a:pt x="1692" y="182"/>
                </a:cubicBezTo>
                <a:cubicBezTo>
                  <a:pt x="1692" y="185"/>
                  <a:pt x="1696" y="188"/>
                  <a:pt x="1700" y="188"/>
                </a:cubicBezTo>
                <a:cubicBezTo>
                  <a:pt x="1704" y="188"/>
                  <a:pt x="1708" y="185"/>
                  <a:pt x="1708" y="182"/>
                </a:cubicBezTo>
                <a:cubicBezTo>
                  <a:pt x="1708" y="178"/>
                  <a:pt x="1704" y="175"/>
                  <a:pt x="1700" y="175"/>
                </a:cubicBezTo>
                <a:close/>
                <a:moveTo>
                  <a:pt x="1677" y="194"/>
                </a:moveTo>
                <a:cubicBezTo>
                  <a:pt x="1673" y="194"/>
                  <a:pt x="1670" y="197"/>
                  <a:pt x="1670" y="201"/>
                </a:cubicBezTo>
                <a:cubicBezTo>
                  <a:pt x="1670" y="205"/>
                  <a:pt x="1673" y="208"/>
                  <a:pt x="1677" y="208"/>
                </a:cubicBezTo>
                <a:cubicBezTo>
                  <a:pt x="1682" y="208"/>
                  <a:pt x="1685" y="205"/>
                  <a:pt x="1685" y="201"/>
                </a:cubicBezTo>
                <a:cubicBezTo>
                  <a:pt x="1685" y="197"/>
                  <a:pt x="1682" y="194"/>
                  <a:pt x="1677" y="194"/>
                </a:cubicBezTo>
                <a:close/>
                <a:moveTo>
                  <a:pt x="1700" y="194"/>
                </a:moveTo>
                <a:cubicBezTo>
                  <a:pt x="1696" y="194"/>
                  <a:pt x="1692" y="197"/>
                  <a:pt x="1692" y="201"/>
                </a:cubicBezTo>
                <a:cubicBezTo>
                  <a:pt x="1692" y="205"/>
                  <a:pt x="1696" y="208"/>
                  <a:pt x="1700" y="208"/>
                </a:cubicBezTo>
                <a:cubicBezTo>
                  <a:pt x="1704" y="208"/>
                  <a:pt x="1708" y="205"/>
                  <a:pt x="1708" y="201"/>
                </a:cubicBezTo>
                <a:cubicBezTo>
                  <a:pt x="1708" y="197"/>
                  <a:pt x="1704" y="194"/>
                  <a:pt x="1700" y="194"/>
                </a:cubicBezTo>
                <a:close/>
                <a:moveTo>
                  <a:pt x="1677" y="214"/>
                </a:moveTo>
                <a:cubicBezTo>
                  <a:pt x="1673" y="214"/>
                  <a:pt x="1670" y="217"/>
                  <a:pt x="1670" y="220"/>
                </a:cubicBezTo>
                <a:cubicBezTo>
                  <a:pt x="1670" y="224"/>
                  <a:pt x="1673" y="227"/>
                  <a:pt x="1677" y="227"/>
                </a:cubicBezTo>
                <a:cubicBezTo>
                  <a:pt x="1682" y="227"/>
                  <a:pt x="1685" y="224"/>
                  <a:pt x="1685" y="220"/>
                </a:cubicBezTo>
                <a:cubicBezTo>
                  <a:pt x="1685" y="217"/>
                  <a:pt x="1682" y="214"/>
                  <a:pt x="1677" y="214"/>
                </a:cubicBezTo>
                <a:close/>
                <a:moveTo>
                  <a:pt x="1700" y="214"/>
                </a:moveTo>
                <a:cubicBezTo>
                  <a:pt x="1696" y="214"/>
                  <a:pt x="1692" y="217"/>
                  <a:pt x="1692" y="220"/>
                </a:cubicBezTo>
                <a:cubicBezTo>
                  <a:pt x="1692" y="224"/>
                  <a:pt x="1696" y="227"/>
                  <a:pt x="1700" y="227"/>
                </a:cubicBezTo>
                <a:cubicBezTo>
                  <a:pt x="1704" y="227"/>
                  <a:pt x="1708" y="224"/>
                  <a:pt x="1708" y="220"/>
                </a:cubicBezTo>
                <a:cubicBezTo>
                  <a:pt x="1708" y="217"/>
                  <a:pt x="1704" y="214"/>
                  <a:pt x="1700" y="214"/>
                </a:cubicBezTo>
                <a:close/>
                <a:moveTo>
                  <a:pt x="1677" y="233"/>
                </a:moveTo>
                <a:cubicBezTo>
                  <a:pt x="1673" y="233"/>
                  <a:pt x="1670" y="236"/>
                  <a:pt x="1670" y="239"/>
                </a:cubicBezTo>
                <a:cubicBezTo>
                  <a:pt x="1670" y="243"/>
                  <a:pt x="1673" y="245"/>
                  <a:pt x="1677" y="245"/>
                </a:cubicBezTo>
                <a:cubicBezTo>
                  <a:pt x="1682" y="245"/>
                  <a:pt x="1685" y="243"/>
                  <a:pt x="1685" y="239"/>
                </a:cubicBezTo>
                <a:cubicBezTo>
                  <a:pt x="1685" y="236"/>
                  <a:pt x="1682" y="233"/>
                  <a:pt x="1677" y="233"/>
                </a:cubicBezTo>
                <a:close/>
                <a:moveTo>
                  <a:pt x="1700" y="233"/>
                </a:moveTo>
                <a:cubicBezTo>
                  <a:pt x="1696" y="233"/>
                  <a:pt x="1692" y="236"/>
                  <a:pt x="1692" y="239"/>
                </a:cubicBezTo>
                <a:cubicBezTo>
                  <a:pt x="1692" y="243"/>
                  <a:pt x="1696" y="245"/>
                  <a:pt x="1700" y="245"/>
                </a:cubicBezTo>
                <a:cubicBezTo>
                  <a:pt x="1704" y="245"/>
                  <a:pt x="1708" y="243"/>
                  <a:pt x="1708" y="239"/>
                </a:cubicBezTo>
                <a:cubicBezTo>
                  <a:pt x="1708" y="236"/>
                  <a:pt x="1704" y="233"/>
                  <a:pt x="1700" y="233"/>
                </a:cubicBezTo>
                <a:close/>
                <a:moveTo>
                  <a:pt x="1677" y="252"/>
                </a:moveTo>
                <a:cubicBezTo>
                  <a:pt x="1673" y="252"/>
                  <a:pt x="1670" y="255"/>
                  <a:pt x="1670" y="258"/>
                </a:cubicBezTo>
                <a:cubicBezTo>
                  <a:pt x="1670" y="262"/>
                  <a:pt x="1673" y="265"/>
                  <a:pt x="1677" y="265"/>
                </a:cubicBezTo>
                <a:cubicBezTo>
                  <a:pt x="1682" y="265"/>
                  <a:pt x="1685" y="262"/>
                  <a:pt x="1685" y="258"/>
                </a:cubicBezTo>
                <a:cubicBezTo>
                  <a:pt x="1685" y="255"/>
                  <a:pt x="1682" y="252"/>
                  <a:pt x="1677" y="252"/>
                </a:cubicBezTo>
                <a:close/>
                <a:moveTo>
                  <a:pt x="1700" y="252"/>
                </a:moveTo>
                <a:cubicBezTo>
                  <a:pt x="1696" y="252"/>
                  <a:pt x="1692" y="255"/>
                  <a:pt x="1692" y="258"/>
                </a:cubicBezTo>
                <a:cubicBezTo>
                  <a:pt x="1692" y="262"/>
                  <a:pt x="1696" y="265"/>
                  <a:pt x="1700" y="265"/>
                </a:cubicBezTo>
                <a:cubicBezTo>
                  <a:pt x="1704" y="265"/>
                  <a:pt x="1708" y="262"/>
                  <a:pt x="1708" y="258"/>
                </a:cubicBezTo>
                <a:cubicBezTo>
                  <a:pt x="1708" y="255"/>
                  <a:pt x="1704" y="252"/>
                  <a:pt x="1700" y="252"/>
                </a:cubicBezTo>
                <a:close/>
                <a:moveTo>
                  <a:pt x="1677" y="271"/>
                </a:moveTo>
                <a:cubicBezTo>
                  <a:pt x="1673" y="271"/>
                  <a:pt x="1670" y="274"/>
                  <a:pt x="1670" y="278"/>
                </a:cubicBezTo>
                <a:cubicBezTo>
                  <a:pt x="1670" y="282"/>
                  <a:pt x="1673" y="285"/>
                  <a:pt x="1677" y="285"/>
                </a:cubicBezTo>
                <a:cubicBezTo>
                  <a:pt x="1682" y="285"/>
                  <a:pt x="1685" y="282"/>
                  <a:pt x="1685" y="278"/>
                </a:cubicBezTo>
                <a:cubicBezTo>
                  <a:pt x="1685" y="274"/>
                  <a:pt x="1682" y="271"/>
                  <a:pt x="1677" y="271"/>
                </a:cubicBezTo>
                <a:close/>
                <a:moveTo>
                  <a:pt x="1700" y="271"/>
                </a:moveTo>
                <a:cubicBezTo>
                  <a:pt x="1696" y="271"/>
                  <a:pt x="1692" y="274"/>
                  <a:pt x="1692" y="278"/>
                </a:cubicBezTo>
                <a:cubicBezTo>
                  <a:pt x="1692" y="282"/>
                  <a:pt x="1696" y="285"/>
                  <a:pt x="1700" y="285"/>
                </a:cubicBezTo>
                <a:cubicBezTo>
                  <a:pt x="1704" y="285"/>
                  <a:pt x="1708" y="282"/>
                  <a:pt x="1708" y="278"/>
                </a:cubicBezTo>
                <a:cubicBezTo>
                  <a:pt x="1708" y="274"/>
                  <a:pt x="1704" y="271"/>
                  <a:pt x="1700" y="271"/>
                </a:cubicBezTo>
                <a:close/>
                <a:moveTo>
                  <a:pt x="1722" y="136"/>
                </a:moveTo>
                <a:cubicBezTo>
                  <a:pt x="1718" y="136"/>
                  <a:pt x="1714" y="139"/>
                  <a:pt x="1714" y="143"/>
                </a:cubicBezTo>
                <a:cubicBezTo>
                  <a:pt x="1714" y="146"/>
                  <a:pt x="1718" y="149"/>
                  <a:pt x="1722" y="149"/>
                </a:cubicBezTo>
                <a:cubicBezTo>
                  <a:pt x="1726" y="149"/>
                  <a:pt x="1730" y="146"/>
                  <a:pt x="1730" y="143"/>
                </a:cubicBezTo>
                <a:cubicBezTo>
                  <a:pt x="1730" y="139"/>
                  <a:pt x="1726" y="136"/>
                  <a:pt x="1722" y="136"/>
                </a:cubicBezTo>
                <a:close/>
                <a:moveTo>
                  <a:pt x="1744" y="136"/>
                </a:moveTo>
                <a:cubicBezTo>
                  <a:pt x="1740" y="136"/>
                  <a:pt x="1736" y="139"/>
                  <a:pt x="1736" y="143"/>
                </a:cubicBezTo>
                <a:cubicBezTo>
                  <a:pt x="1736" y="146"/>
                  <a:pt x="1740" y="149"/>
                  <a:pt x="1744" y="149"/>
                </a:cubicBezTo>
                <a:cubicBezTo>
                  <a:pt x="1748" y="149"/>
                  <a:pt x="1751" y="146"/>
                  <a:pt x="1751" y="143"/>
                </a:cubicBezTo>
                <a:cubicBezTo>
                  <a:pt x="1751" y="139"/>
                  <a:pt x="1748" y="136"/>
                  <a:pt x="1744" y="136"/>
                </a:cubicBezTo>
                <a:close/>
                <a:moveTo>
                  <a:pt x="1722" y="155"/>
                </a:moveTo>
                <a:cubicBezTo>
                  <a:pt x="1718" y="155"/>
                  <a:pt x="1714" y="158"/>
                  <a:pt x="1714" y="162"/>
                </a:cubicBezTo>
                <a:cubicBezTo>
                  <a:pt x="1714" y="166"/>
                  <a:pt x="1718" y="169"/>
                  <a:pt x="1722" y="169"/>
                </a:cubicBezTo>
                <a:cubicBezTo>
                  <a:pt x="1726" y="169"/>
                  <a:pt x="1730" y="166"/>
                  <a:pt x="1730" y="162"/>
                </a:cubicBezTo>
                <a:cubicBezTo>
                  <a:pt x="1730" y="158"/>
                  <a:pt x="1726" y="155"/>
                  <a:pt x="1722" y="155"/>
                </a:cubicBezTo>
                <a:close/>
                <a:moveTo>
                  <a:pt x="1744" y="155"/>
                </a:moveTo>
                <a:cubicBezTo>
                  <a:pt x="1740" y="155"/>
                  <a:pt x="1736" y="158"/>
                  <a:pt x="1736" y="162"/>
                </a:cubicBezTo>
                <a:cubicBezTo>
                  <a:pt x="1736" y="166"/>
                  <a:pt x="1740" y="169"/>
                  <a:pt x="1744" y="169"/>
                </a:cubicBezTo>
                <a:cubicBezTo>
                  <a:pt x="1748" y="169"/>
                  <a:pt x="1751" y="166"/>
                  <a:pt x="1751" y="162"/>
                </a:cubicBezTo>
                <a:cubicBezTo>
                  <a:pt x="1751" y="158"/>
                  <a:pt x="1748" y="155"/>
                  <a:pt x="1744" y="155"/>
                </a:cubicBezTo>
                <a:close/>
                <a:moveTo>
                  <a:pt x="1722" y="175"/>
                </a:moveTo>
                <a:cubicBezTo>
                  <a:pt x="1718" y="175"/>
                  <a:pt x="1714" y="178"/>
                  <a:pt x="1714" y="182"/>
                </a:cubicBezTo>
                <a:cubicBezTo>
                  <a:pt x="1714" y="185"/>
                  <a:pt x="1718" y="188"/>
                  <a:pt x="1722" y="188"/>
                </a:cubicBezTo>
                <a:cubicBezTo>
                  <a:pt x="1726" y="188"/>
                  <a:pt x="1730" y="185"/>
                  <a:pt x="1730" y="182"/>
                </a:cubicBezTo>
                <a:cubicBezTo>
                  <a:pt x="1730" y="178"/>
                  <a:pt x="1726" y="175"/>
                  <a:pt x="1722" y="175"/>
                </a:cubicBezTo>
                <a:close/>
                <a:moveTo>
                  <a:pt x="1744" y="175"/>
                </a:moveTo>
                <a:cubicBezTo>
                  <a:pt x="1740" y="175"/>
                  <a:pt x="1736" y="178"/>
                  <a:pt x="1736" y="182"/>
                </a:cubicBezTo>
                <a:cubicBezTo>
                  <a:pt x="1736" y="185"/>
                  <a:pt x="1740" y="188"/>
                  <a:pt x="1744" y="188"/>
                </a:cubicBezTo>
                <a:cubicBezTo>
                  <a:pt x="1748" y="188"/>
                  <a:pt x="1751" y="185"/>
                  <a:pt x="1751" y="182"/>
                </a:cubicBezTo>
                <a:cubicBezTo>
                  <a:pt x="1751" y="178"/>
                  <a:pt x="1748" y="175"/>
                  <a:pt x="1744" y="175"/>
                </a:cubicBezTo>
                <a:close/>
                <a:moveTo>
                  <a:pt x="1722" y="194"/>
                </a:moveTo>
                <a:cubicBezTo>
                  <a:pt x="1718" y="194"/>
                  <a:pt x="1714" y="197"/>
                  <a:pt x="1714" y="201"/>
                </a:cubicBezTo>
                <a:cubicBezTo>
                  <a:pt x="1714" y="205"/>
                  <a:pt x="1718" y="208"/>
                  <a:pt x="1722" y="208"/>
                </a:cubicBezTo>
                <a:cubicBezTo>
                  <a:pt x="1726" y="208"/>
                  <a:pt x="1730" y="205"/>
                  <a:pt x="1730" y="201"/>
                </a:cubicBezTo>
                <a:cubicBezTo>
                  <a:pt x="1730" y="197"/>
                  <a:pt x="1726" y="194"/>
                  <a:pt x="1722" y="194"/>
                </a:cubicBezTo>
                <a:close/>
                <a:moveTo>
                  <a:pt x="1744" y="194"/>
                </a:moveTo>
                <a:cubicBezTo>
                  <a:pt x="1740" y="194"/>
                  <a:pt x="1736" y="197"/>
                  <a:pt x="1736" y="201"/>
                </a:cubicBezTo>
                <a:cubicBezTo>
                  <a:pt x="1736" y="205"/>
                  <a:pt x="1740" y="208"/>
                  <a:pt x="1744" y="208"/>
                </a:cubicBezTo>
                <a:cubicBezTo>
                  <a:pt x="1748" y="208"/>
                  <a:pt x="1751" y="205"/>
                  <a:pt x="1751" y="201"/>
                </a:cubicBezTo>
                <a:cubicBezTo>
                  <a:pt x="1751" y="197"/>
                  <a:pt x="1748" y="194"/>
                  <a:pt x="1744" y="194"/>
                </a:cubicBezTo>
                <a:close/>
                <a:moveTo>
                  <a:pt x="1722" y="214"/>
                </a:moveTo>
                <a:cubicBezTo>
                  <a:pt x="1718" y="214"/>
                  <a:pt x="1714" y="217"/>
                  <a:pt x="1714" y="220"/>
                </a:cubicBezTo>
                <a:cubicBezTo>
                  <a:pt x="1714" y="224"/>
                  <a:pt x="1718" y="227"/>
                  <a:pt x="1722" y="227"/>
                </a:cubicBezTo>
                <a:cubicBezTo>
                  <a:pt x="1726" y="227"/>
                  <a:pt x="1730" y="224"/>
                  <a:pt x="1730" y="220"/>
                </a:cubicBezTo>
                <a:cubicBezTo>
                  <a:pt x="1730" y="217"/>
                  <a:pt x="1726" y="214"/>
                  <a:pt x="1722" y="214"/>
                </a:cubicBezTo>
                <a:close/>
                <a:moveTo>
                  <a:pt x="1744" y="214"/>
                </a:moveTo>
                <a:cubicBezTo>
                  <a:pt x="1740" y="214"/>
                  <a:pt x="1736" y="217"/>
                  <a:pt x="1736" y="220"/>
                </a:cubicBezTo>
                <a:cubicBezTo>
                  <a:pt x="1736" y="224"/>
                  <a:pt x="1740" y="227"/>
                  <a:pt x="1744" y="227"/>
                </a:cubicBezTo>
                <a:cubicBezTo>
                  <a:pt x="1748" y="227"/>
                  <a:pt x="1751" y="224"/>
                  <a:pt x="1751" y="220"/>
                </a:cubicBezTo>
                <a:cubicBezTo>
                  <a:pt x="1751" y="217"/>
                  <a:pt x="1748" y="214"/>
                  <a:pt x="1744" y="214"/>
                </a:cubicBezTo>
                <a:close/>
                <a:moveTo>
                  <a:pt x="1722" y="233"/>
                </a:moveTo>
                <a:cubicBezTo>
                  <a:pt x="1718" y="233"/>
                  <a:pt x="1714" y="236"/>
                  <a:pt x="1714" y="239"/>
                </a:cubicBezTo>
                <a:cubicBezTo>
                  <a:pt x="1714" y="243"/>
                  <a:pt x="1718" y="245"/>
                  <a:pt x="1722" y="245"/>
                </a:cubicBezTo>
                <a:cubicBezTo>
                  <a:pt x="1726" y="245"/>
                  <a:pt x="1730" y="243"/>
                  <a:pt x="1730" y="239"/>
                </a:cubicBezTo>
                <a:cubicBezTo>
                  <a:pt x="1730" y="236"/>
                  <a:pt x="1726" y="233"/>
                  <a:pt x="1722" y="233"/>
                </a:cubicBezTo>
                <a:close/>
                <a:moveTo>
                  <a:pt x="1744" y="233"/>
                </a:moveTo>
                <a:cubicBezTo>
                  <a:pt x="1740" y="233"/>
                  <a:pt x="1736" y="236"/>
                  <a:pt x="1736" y="239"/>
                </a:cubicBezTo>
                <a:cubicBezTo>
                  <a:pt x="1736" y="243"/>
                  <a:pt x="1740" y="245"/>
                  <a:pt x="1744" y="245"/>
                </a:cubicBezTo>
                <a:cubicBezTo>
                  <a:pt x="1748" y="245"/>
                  <a:pt x="1751" y="243"/>
                  <a:pt x="1751" y="239"/>
                </a:cubicBezTo>
                <a:cubicBezTo>
                  <a:pt x="1751" y="236"/>
                  <a:pt x="1748" y="233"/>
                  <a:pt x="1744" y="233"/>
                </a:cubicBezTo>
                <a:close/>
                <a:moveTo>
                  <a:pt x="1722" y="252"/>
                </a:moveTo>
                <a:cubicBezTo>
                  <a:pt x="1718" y="252"/>
                  <a:pt x="1714" y="255"/>
                  <a:pt x="1714" y="258"/>
                </a:cubicBezTo>
                <a:cubicBezTo>
                  <a:pt x="1714" y="262"/>
                  <a:pt x="1718" y="265"/>
                  <a:pt x="1722" y="265"/>
                </a:cubicBezTo>
                <a:cubicBezTo>
                  <a:pt x="1726" y="265"/>
                  <a:pt x="1730" y="262"/>
                  <a:pt x="1730" y="258"/>
                </a:cubicBezTo>
                <a:cubicBezTo>
                  <a:pt x="1730" y="255"/>
                  <a:pt x="1726" y="252"/>
                  <a:pt x="1722" y="252"/>
                </a:cubicBezTo>
                <a:close/>
                <a:moveTo>
                  <a:pt x="1744" y="252"/>
                </a:moveTo>
                <a:cubicBezTo>
                  <a:pt x="1740" y="252"/>
                  <a:pt x="1736" y="255"/>
                  <a:pt x="1736" y="258"/>
                </a:cubicBezTo>
                <a:cubicBezTo>
                  <a:pt x="1736" y="262"/>
                  <a:pt x="1740" y="265"/>
                  <a:pt x="1744" y="265"/>
                </a:cubicBezTo>
                <a:cubicBezTo>
                  <a:pt x="1748" y="265"/>
                  <a:pt x="1751" y="262"/>
                  <a:pt x="1751" y="258"/>
                </a:cubicBezTo>
                <a:cubicBezTo>
                  <a:pt x="1751" y="255"/>
                  <a:pt x="1748" y="252"/>
                  <a:pt x="1744" y="252"/>
                </a:cubicBezTo>
                <a:close/>
                <a:moveTo>
                  <a:pt x="1722" y="271"/>
                </a:moveTo>
                <a:cubicBezTo>
                  <a:pt x="1718" y="271"/>
                  <a:pt x="1714" y="274"/>
                  <a:pt x="1714" y="278"/>
                </a:cubicBezTo>
                <a:cubicBezTo>
                  <a:pt x="1714" y="282"/>
                  <a:pt x="1718" y="285"/>
                  <a:pt x="1722" y="285"/>
                </a:cubicBezTo>
                <a:cubicBezTo>
                  <a:pt x="1726" y="285"/>
                  <a:pt x="1730" y="282"/>
                  <a:pt x="1730" y="278"/>
                </a:cubicBezTo>
                <a:cubicBezTo>
                  <a:pt x="1730" y="274"/>
                  <a:pt x="1726" y="271"/>
                  <a:pt x="1722" y="271"/>
                </a:cubicBezTo>
                <a:close/>
                <a:moveTo>
                  <a:pt x="1744" y="271"/>
                </a:moveTo>
                <a:cubicBezTo>
                  <a:pt x="1740" y="271"/>
                  <a:pt x="1736" y="274"/>
                  <a:pt x="1736" y="278"/>
                </a:cubicBezTo>
                <a:cubicBezTo>
                  <a:pt x="1736" y="282"/>
                  <a:pt x="1740" y="285"/>
                  <a:pt x="1744" y="285"/>
                </a:cubicBezTo>
                <a:cubicBezTo>
                  <a:pt x="1748" y="285"/>
                  <a:pt x="1751" y="282"/>
                  <a:pt x="1751" y="278"/>
                </a:cubicBezTo>
                <a:cubicBezTo>
                  <a:pt x="1751" y="274"/>
                  <a:pt x="1748" y="271"/>
                  <a:pt x="1744" y="271"/>
                </a:cubicBezTo>
                <a:close/>
                <a:moveTo>
                  <a:pt x="1766" y="40"/>
                </a:moveTo>
                <a:cubicBezTo>
                  <a:pt x="1762" y="40"/>
                  <a:pt x="1759" y="43"/>
                  <a:pt x="1759" y="46"/>
                </a:cubicBezTo>
                <a:cubicBezTo>
                  <a:pt x="1759" y="50"/>
                  <a:pt x="1762" y="53"/>
                  <a:pt x="1766" y="53"/>
                </a:cubicBezTo>
                <a:cubicBezTo>
                  <a:pt x="1770" y="53"/>
                  <a:pt x="1774" y="50"/>
                  <a:pt x="1774" y="46"/>
                </a:cubicBezTo>
                <a:cubicBezTo>
                  <a:pt x="1774" y="43"/>
                  <a:pt x="1770" y="40"/>
                  <a:pt x="1766" y="40"/>
                </a:cubicBezTo>
                <a:close/>
                <a:moveTo>
                  <a:pt x="1766" y="59"/>
                </a:moveTo>
                <a:cubicBezTo>
                  <a:pt x="1762" y="59"/>
                  <a:pt x="1759" y="62"/>
                  <a:pt x="1759" y="65"/>
                </a:cubicBezTo>
                <a:cubicBezTo>
                  <a:pt x="1759" y="69"/>
                  <a:pt x="1762" y="72"/>
                  <a:pt x="1766" y="72"/>
                </a:cubicBezTo>
                <a:cubicBezTo>
                  <a:pt x="1770" y="72"/>
                  <a:pt x="1774" y="69"/>
                  <a:pt x="1774" y="65"/>
                </a:cubicBezTo>
                <a:cubicBezTo>
                  <a:pt x="1774" y="62"/>
                  <a:pt x="1770" y="59"/>
                  <a:pt x="1766" y="59"/>
                </a:cubicBezTo>
                <a:close/>
                <a:moveTo>
                  <a:pt x="1789" y="59"/>
                </a:moveTo>
                <a:cubicBezTo>
                  <a:pt x="1784" y="59"/>
                  <a:pt x="1781" y="62"/>
                  <a:pt x="1781" y="65"/>
                </a:cubicBezTo>
                <a:cubicBezTo>
                  <a:pt x="1781" y="69"/>
                  <a:pt x="1784" y="72"/>
                  <a:pt x="1789" y="72"/>
                </a:cubicBezTo>
                <a:cubicBezTo>
                  <a:pt x="1793" y="72"/>
                  <a:pt x="1796" y="69"/>
                  <a:pt x="1796" y="65"/>
                </a:cubicBezTo>
                <a:cubicBezTo>
                  <a:pt x="1796" y="62"/>
                  <a:pt x="1793" y="59"/>
                  <a:pt x="1789" y="59"/>
                </a:cubicBezTo>
                <a:close/>
                <a:moveTo>
                  <a:pt x="1766" y="97"/>
                </a:moveTo>
                <a:cubicBezTo>
                  <a:pt x="1762" y="97"/>
                  <a:pt x="1759" y="100"/>
                  <a:pt x="1759" y="104"/>
                </a:cubicBezTo>
                <a:cubicBezTo>
                  <a:pt x="1759" y="107"/>
                  <a:pt x="1762" y="110"/>
                  <a:pt x="1766" y="110"/>
                </a:cubicBezTo>
                <a:cubicBezTo>
                  <a:pt x="1770" y="110"/>
                  <a:pt x="1774" y="107"/>
                  <a:pt x="1774" y="104"/>
                </a:cubicBezTo>
                <a:cubicBezTo>
                  <a:pt x="1774" y="100"/>
                  <a:pt x="1770" y="97"/>
                  <a:pt x="1766" y="97"/>
                </a:cubicBezTo>
                <a:close/>
                <a:moveTo>
                  <a:pt x="1789" y="97"/>
                </a:moveTo>
                <a:cubicBezTo>
                  <a:pt x="1784" y="97"/>
                  <a:pt x="1781" y="100"/>
                  <a:pt x="1781" y="104"/>
                </a:cubicBezTo>
                <a:cubicBezTo>
                  <a:pt x="1781" y="107"/>
                  <a:pt x="1784" y="110"/>
                  <a:pt x="1789" y="110"/>
                </a:cubicBezTo>
                <a:cubicBezTo>
                  <a:pt x="1793" y="110"/>
                  <a:pt x="1796" y="107"/>
                  <a:pt x="1796" y="104"/>
                </a:cubicBezTo>
                <a:cubicBezTo>
                  <a:pt x="1796" y="100"/>
                  <a:pt x="1793" y="97"/>
                  <a:pt x="1789" y="97"/>
                </a:cubicBezTo>
                <a:close/>
                <a:moveTo>
                  <a:pt x="1766" y="116"/>
                </a:moveTo>
                <a:cubicBezTo>
                  <a:pt x="1762" y="116"/>
                  <a:pt x="1759" y="119"/>
                  <a:pt x="1759" y="123"/>
                </a:cubicBezTo>
                <a:cubicBezTo>
                  <a:pt x="1759" y="127"/>
                  <a:pt x="1762" y="130"/>
                  <a:pt x="1766" y="130"/>
                </a:cubicBezTo>
                <a:cubicBezTo>
                  <a:pt x="1770" y="130"/>
                  <a:pt x="1774" y="127"/>
                  <a:pt x="1774" y="123"/>
                </a:cubicBezTo>
                <a:cubicBezTo>
                  <a:pt x="1774" y="119"/>
                  <a:pt x="1770" y="116"/>
                  <a:pt x="1766" y="116"/>
                </a:cubicBezTo>
                <a:close/>
                <a:moveTo>
                  <a:pt x="1789" y="116"/>
                </a:moveTo>
                <a:cubicBezTo>
                  <a:pt x="1784" y="116"/>
                  <a:pt x="1781" y="119"/>
                  <a:pt x="1781" y="123"/>
                </a:cubicBezTo>
                <a:cubicBezTo>
                  <a:pt x="1781" y="127"/>
                  <a:pt x="1784" y="130"/>
                  <a:pt x="1789" y="130"/>
                </a:cubicBezTo>
                <a:cubicBezTo>
                  <a:pt x="1793" y="130"/>
                  <a:pt x="1796" y="127"/>
                  <a:pt x="1796" y="123"/>
                </a:cubicBezTo>
                <a:cubicBezTo>
                  <a:pt x="1796" y="119"/>
                  <a:pt x="1793" y="116"/>
                  <a:pt x="1789" y="116"/>
                </a:cubicBezTo>
                <a:close/>
                <a:moveTo>
                  <a:pt x="1811" y="59"/>
                </a:moveTo>
                <a:cubicBezTo>
                  <a:pt x="1806" y="59"/>
                  <a:pt x="1803" y="62"/>
                  <a:pt x="1803" y="65"/>
                </a:cubicBezTo>
                <a:cubicBezTo>
                  <a:pt x="1803" y="69"/>
                  <a:pt x="1806" y="72"/>
                  <a:pt x="1811" y="72"/>
                </a:cubicBezTo>
                <a:cubicBezTo>
                  <a:pt x="1815" y="72"/>
                  <a:pt x="1818" y="69"/>
                  <a:pt x="1818" y="65"/>
                </a:cubicBezTo>
                <a:cubicBezTo>
                  <a:pt x="1818" y="62"/>
                  <a:pt x="1815" y="59"/>
                  <a:pt x="1811" y="59"/>
                </a:cubicBezTo>
                <a:close/>
                <a:moveTo>
                  <a:pt x="1811" y="78"/>
                </a:moveTo>
                <a:cubicBezTo>
                  <a:pt x="1806" y="78"/>
                  <a:pt x="1803" y="81"/>
                  <a:pt x="1803" y="85"/>
                </a:cubicBezTo>
                <a:cubicBezTo>
                  <a:pt x="1803" y="88"/>
                  <a:pt x="1806" y="91"/>
                  <a:pt x="1811" y="91"/>
                </a:cubicBezTo>
                <a:cubicBezTo>
                  <a:pt x="1815" y="91"/>
                  <a:pt x="1818" y="88"/>
                  <a:pt x="1818" y="85"/>
                </a:cubicBezTo>
                <a:cubicBezTo>
                  <a:pt x="1818" y="81"/>
                  <a:pt x="1815" y="78"/>
                  <a:pt x="1811" y="78"/>
                </a:cubicBezTo>
                <a:close/>
                <a:moveTo>
                  <a:pt x="1811" y="97"/>
                </a:moveTo>
                <a:cubicBezTo>
                  <a:pt x="1806" y="97"/>
                  <a:pt x="1803" y="100"/>
                  <a:pt x="1803" y="104"/>
                </a:cubicBezTo>
                <a:cubicBezTo>
                  <a:pt x="1803" y="107"/>
                  <a:pt x="1806" y="110"/>
                  <a:pt x="1811" y="110"/>
                </a:cubicBezTo>
                <a:cubicBezTo>
                  <a:pt x="1815" y="110"/>
                  <a:pt x="1818" y="107"/>
                  <a:pt x="1818" y="104"/>
                </a:cubicBezTo>
                <a:cubicBezTo>
                  <a:pt x="1818" y="100"/>
                  <a:pt x="1815" y="97"/>
                  <a:pt x="1811" y="97"/>
                </a:cubicBezTo>
                <a:close/>
                <a:moveTo>
                  <a:pt x="1811" y="116"/>
                </a:moveTo>
                <a:cubicBezTo>
                  <a:pt x="1806" y="116"/>
                  <a:pt x="1803" y="119"/>
                  <a:pt x="1803" y="123"/>
                </a:cubicBezTo>
                <a:cubicBezTo>
                  <a:pt x="1803" y="127"/>
                  <a:pt x="1806" y="130"/>
                  <a:pt x="1811" y="130"/>
                </a:cubicBezTo>
                <a:cubicBezTo>
                  <a:pt x="1815" y="130"/>
                  <a:pt x="1818" y="127"/>
                  <a:pt x="1818" y="123"/>
                </a:cubicBezTo>
                <a:cubicBezTo>
                  <a:pt x="1818" y="119"/>
                  <a:pt x="1815" y="116"/>
                  <a:pt x="1811" y="116"/>
                </a:cubicBezTo>
                <a:close/>
                <a:moveTo>
                  <a:pt x="1766" y="136"/>
                </a:moveTo>
                <a:cubicBezTo>
                  <a:pt x="1762" y="136"/>
                  <a:pt x="1759" y="139"/>
                  <a:pt x="1759" y="143"/>
                </a:cubicBezTo>
                <a:cubicBezTo>
                  <a:pt x="1759" y="146"/>
                  <a:pt x="1762" y="149"/>
                  <a:pt x="1766" y="149"/>
                </a:cubicBezTo>
                <a:cubicBezTo>
                  <a:pt x="1770" y="149"/>
                  <a:pt x="1774" y="146"/>
                  <a:pt x="1774" y="143"/>
                </a:cubicBezTo>
                <a:cubicBezTo>
                  <a:pt x="1774" y="139"/>
                  <a:pt x="1770" y="136"/>
                  <a:pt x="1766" y="136"/>
                </a:cubicBezTo>
                <a:close/>
                <a:moveTo>
                  <a:pt x="1789" y="136"/>
                </a:moveTo>
                <a:cubicBezTo>
                  <a:pt x="1784" y="136"/>
                  <a:pt x="1781" y="139"/>
                  <a:pt x="1781" y="143"/>
                </a:cubicBezTo>
                <a:cubicBezTo>
                  <a:pt x="1781" y="146"/>
                  <a:pt x="1784" y="149"/>
                  <a:pt x="1789" y="149"/>
                </a:cubicBezTo>
                <a:cubicBezTo>
                  <a:pt x="1793" y="149"/>
                  <a:pt x="1796" y="146"/>
                  <a:pt x="1796" y="143"/>
                </a:cubicBezTo>
                <a:cubicBezTo>
                  <a:pt x="1796" y="139"/>
                  <a:pt x="1793" y="136"/>
                  <a:pt x="1789" y="136"/>
                </a:cubicBezTo>
                <a:close/>
                <a:moveTo>
                  <a:pt x="1766" y="155"/>
                </a:moveTo>
                <a:cubicBezTo>
                  <a:pt x="1762" y="155"/>
                  <a:pt x="1759" y="158"/>
                  <a:pt x="1759" y="162"/>
                </a:cubicBezTo>
                <a:cubicBezTo>
                  <a:pt x="1759" y="166"/>
                  <a:pt x="1762" y="169"/>
                  <a:pt x="1766" y="169"/>
                </a:cubicBezTo>
                <a:cubicBezTo>
                  <a:pt x="1770" y="169"/>
                  <a:pt x="1774" y="166"/>
                  <a:pt x="1774" y="162"/>
                </a:cubicBezTo>
                <a:cubicBezTo>
                  <a:pt x="1774" y="158"/>
                  <a:pt x="1770" y="155"/>
                  <a:pt x="1766" y="155"/>
                </a:cubicBezTo>
                <a:close/>
                <a:moveTo>
                  <a:pt x="1789" y="155"/>
                </a:moveTo>
                <a:cubicBezTo>
                  <a:pt x="1784" y="155"/>
                  <a:pt x="1781" y="158"/>
                  <a:pt x="1781" y="162"/>
                </a:cubicBezTo>
                <a:cubicBezTo>
                  <a:pt x="1781" y="166"/>
                  <a:pt x="1784" y="169"/>
                  <a:pt x="1789" y="169"/>
                </a:cubicBezTo>
                <a:cubicBezTo>
                  <a:pt x="1793" y="169"/>
                  <a:pt x="1796" y="166"/>
                  <a:pt x="1796" y="162"/>
                </a:cubicBezTo>
                <a:cubicBezTo>
                  <a:pt x="1796" y="158"/>
                  <a:pt x="1793" y="155"/>
                  <a:pt x="1789" y="155"/>
                </a:cubicBezTo>
                <a:close/>
                <a:moveTo>
                  <a:pt x="1766" y="175"/>
                </a:moveTo>
                <a:cubicBezTo>
                  <a:pt x="1762" y="175"/>
                  <a:pt x="1759" y="178"/>
                  <a:pt x="1759" y="182"/>
                </a:cubicBezTo>
                <a:cubicBezTo>
                  <a:pt x="1759" y="185"/>
                  <a:pt x="1762" y="188"/>
                  <a:pt x="1766" y="188"/>
                </a:cubicBezTo>
                <a:cubicBezTo>
                  <a:pt x="1770" y="188"/>
                  <a:pt x="1774" y="185"/>
                  <a:pt x="1774" y="182"/>
                </a:cubicBezTo>
                <a:cubicBezTo>
                  <a:pt x="1774" y="178"/>
                  <a:pt x="1770" y="175"/>
                  <a:pt x="1766" y="175"/>
                </a:cubicBezTo>
                <a:close/>
                <a:moveTo>
                  <a:pt x="1789" y="175"/>
                </a:moveTo>
                <a:cubicBezTo>
                  <a:pt x="1784" y="175"/>
                  <a:pt x="1781" y="178"/>
                  <a:pt x="1781" y="182"/>
                </a:cubicBezTo>
                <a:cubicBezTo>
                  <a:pt x="1781" y="185"/>
                  <a:pt x="1784" y="188"/>
                  <a:pt x="1789" y="188"/>
                </a:cubicBezTo>
                <a:cubicBezTo>
                  <a:pt x="1793" y="188"/>
                  <a:pt x="1796" y="185"/>
                  <a:pt x="1796" y="182"/>
                </a:cubicBezTo>
                <a:cubicBezTo>
                  <a:pt x="1796" y="178"/>
                  <a:pt x="1793" y="175"/>
                  <a:pt x="1789" y="175"/>
                </a:cubicBezTo>
                <a:close/>
                <a:moveTo>
                  <a:pt x="1766" y="194"/>
                </a:moveTo>
                <a:cubicBezTo>
                  <a:pt x="1762" y="194"/>
                  <a:pt x="1759" y="197"/>
                  <a:pt x="1759" y="201"/>
                </a:cubicBezTo>
                <a:cubicBezTo>
                  <a:pt x="1759" y="205"/>
                  <a:pt x="1762" y="208"/>
                  <a:pt x="1766" y="208"/>
                </a:cubicBezTo>
                <a:cubicBezTo>
                  <a:pt x="1770" y="208"/>
                  <a:pt x="1774" y="205"/>
                  <a:pt x="1774" y="201"/>
                </a:cubicBezTo>
                <a:cubicBezTo>
                  <a:pt x="1774" y="197"/>
                  <a:pt x="1770" y="194"/>
                  <a:pt x="1766" y="194"/>
                </a:cubicBezTo>
                <a:close/>
                <a:moveTo>
                  <a:pt x="1789" y="194"/>
                </a:moveTo>
                <a:cubicBezTo>
                  <a:pt x="1784" y="194"/>
                  <a:pt x="1781" y="197"/>
                  <a:pt x="1781" y="201"/>
                </a:cubicBezTo>
                <a:cubicBezTo>
                  <a:pt x="1781" y="205"/>
                  <a:pt x="1784" y="208"/>
                  <a:pt x="1789" y="208"/>
                </a:cubicBezTo>
                <a:cubicBezTo>
                  <a:pt x="1793" y="208"/>
                  <a:pt x="1796" y="205"/>
                  <a:pt x="1796" y="201"/>
                </a:cubicBezTo>
                <a:cubicBezTo>
                  <a:pt x="1796" y="197"/>
                  <a:pt x="1793" y="194"/>
                  <a:pt x="1789" y="194"/>
                </a:cubicBezTo>
                <a:close/>
                <a:moveTo>
                  <a:pt x="1766" y="214"/>
                </a:moveTo>
                <a:cubicBezTo>
                  <a:pt x="1762" y="214"/>
                  <a:pt x="1759" y="217"/>
                  <a:pt x="1759" y="220"/>
                </a:cubicBezTo>
                <a:cubicBezTo>
                  <a:pt x="1759" y="224"/>
                  <a:pt x="1762" y="227"/>
                  <a:pt x="1766" y="227"/>
                </a:cubicBezTo>
                <a:cubicBezTo>
                  <a:pt x="1770" y="227"/>
                  <a:pt x="1774" y="224"/>
                  <a:pt x="1774" y="220"/>
                </a:cubicBezTo>
                <a:cubicBezTo>
                  <a:pt x="1774" y="217"/>
                  <a:pt x="1770" y="214"/>
                  <a:pt x="1766" y="214"/>
                </a:cubicBezTo>
                <a:close/>
                <a:moveTo>
                  <a:pt x="1789" y="214"/>
                </a:moveTo>
                <a:cubicBezTo>
                  <a:pt x="1784" y="214"/>
                  <a:pt x="1781" y="217"/>
                  <a:pt x="1781" y="220"/>
                </a:cubicBezTo>
                <a:cubicBezTo>
                  <a:pt x="1781" y="224"/>
                  <a:pt x="1784" y="227"/>
                  <a:pt x="1789" y="227"/>
                </a:cubicBezTo>
                <a:cubicBezTo>
                  <a:pt x="1793" y="227"/>
                  <a:pt x="1796" y="224"/>
                  <a:pt x="1796" y="220"/>
                </a:cubicBezTo>
                <a:cubicBezTo>
                  <a:pt x="1796" y="217"/>
                  <a:pt x="1793" y="214"/>
                  <a:pt x="1789" y="214"/>
                </a:cubicBezTo>
                <a:close/>
                <a:moveTo>
                  <a:pt x="1766" y="233"/>
                </a:moveTo>
                <a:cubicBezTo>
                  <a:pt x="1762" y="233"/>
                  <a:pt x="1759" y="236"/>
                  <a:pt x="1759" y="239"/>
                </a:cubicBezTo>
                <a:cubicBezTo>
                  <a:pt x="1759" y="243"/>
                  <a:pt x="1762" y="245"/>
                  <a:pt x="1766" y="245"/>
                </a:cubicBezTo>
                <a:cubicBezTo>
                  <a:pt x="1770" y="245"/>
                  <a:pt x="1774" y="243"/>
                  <a:pt x="1774" y="239"/>
                </a:cubicBezTo>
                <a:cubicBezTo>
                  <a:pt x="1774" y="236"/>
                  <a:pt x="1770" y="233"/>
                  <a:pt x="1766" y="233"/>
                </a:cubicBezTo>
                <a:close/>
                <a:moveTo>
                  <a:pt x="1789" y="233"/>
                </a:moveTo>
                <a:cubicBezTo>
                  <a:pt x="1784" y="233"/>
                  <a:pt x="1781" y="236"/>
                  <a:pt x="1781" y="239"/>
                </a:cubicBezTo>
                <a:cubicBezTo>
                  <a:pt x="1781" y="243"/>
                  <a:pt x="1784" y="245"/>
                  <a:pt x="1789" y="245"/>
                </a:cubicBezTo>
                <a:cubicBezTo>
                  <a:pt x="1793" y="245"/>
                  <a:pt x="1796" y="243"/>
                  <a:pt x="1796" y="239"/>
                </a:cubicBezTo>
                <a:cubicBezTo>
                  <a:pt x="1796" y="236"/>
                  <a:pt x="1793" y="233"/>
                  <a:pt x="1789" y="233"/>
                </a:cubicBezTo>
                <a:close/>
                <a:moveTo>
                  <a:pt x="1766" y="252"/>
                </a:moveTo>
                <a:cubicBezTo>
                  <a:pt x="1762" y="252"/>
                  <a:pt x="1759" y="255"/>
                  <a:pt x="1759" y="258"/>
                </a:cubicBezTo>
                <a:cubicBezTo>
                  <a:pt x="1759" y="262"/>
                  <a:pt x="1762" y="265"/>
                  <a:pt x="1766" y="265"/>
                </a:cubicBezTo>
                <a:cubicBezTo>
                  <a:pt x="1770" y="265"/>
                  <a:pt x="1774" y="262"/>
                  <a:pt x="1774" y="258"/>
                </a:cubicBezTo>
                <a:cubicBezTo>
                  <a:pt x="1774" y="255"/>
                  <a:pt x="1770" y="252"/>
                  <a:pt x="1766" y="252"/>
                </a:cubicBezTo>
                <a:close/>
                <a:moveTo>
                  <a:pt x="1789" y="252"/>
                </a:moveTo>
                <a:cubicBezTo>
                  <a:pt x="1784" y="252"/>
                  <a:pt x="1781" y="255"/>
                  <a:pt x="1781" y="258"/>
                </a:cubicBezTo>
                <a:cubicBezTo>
                  <a:pt x="1781" y="262"/>
                  <a:pt x="1784" y="265"/>
                  <a:pt x="1789" y="265"/>
                </a:cubicBezTo>
                <a:cubicBezTo>
                  <a:pt x="1793" y="265"/>
                  <a:pt x="1796" y="262"/>
                  <a:pt x="1796" y="258"/>
                </a:cubicBezTo>
                <a:cubicBezTo>
                  <a:pt x="1796" y="255"/>
                  <a:pt x="1793" y="252"/>
                  <a:pt x="1789" y="252"/>
                </a:cubicBezTo>
                <a:close/>
                <a:moveTo>
                  <a:pt x="1766" y="271"/>
                </a:moveTo>
                <a:cubicBezTo>
                  <a:pt x="1762" y="271"/>
                  <a:pt x="1759" y="274"/>
                  <a:pt x="1759" y="278"/>
                </a:cubicBezTo>
                <a:cubicBezTo>
                  <a:pt x="1759" y="282"/>
                  <a:pt x="1762" y="285"/>
                  <a:pt x="1766" y="285"/>
                </a:cubicBezTo>
                <a:cubicBezTo>
                  <a:pt x="1770" y="285"/>
                  <a:pt x="1774" y="282"/>
                  <a:pt x="1774" y="278"/>
                </a:cubicBezTo>
                <a:cubicBezTo>
                  <a:pt x="1774" y="274"/>
                  <a:pt x="1770" y="271"/>
                  <a:pt x="1766" y="271"/>
                </a:cubicBezTo>
                <a:close/>
                <a:moveTo>
                  <a:pt x="1789" y="271"/>
                </a:moveTo>
                <a:cubicBezTo>
                  <a:pt x="1784" y="271"/>
                  <a:pt x="1781" y="274"/>
                  <a:pt x="1781" y="278"/>
                </a:cubicBezTo>
                <a:cubicBezTo>
                  <a:pt x="1781" y="282"/>
                  <a:pt x="1784" y="285"/>
                  <a:pt x="1789" y="285"/>
                </a:cubicBezTo>
                <a:cubicBezTo>
                  <a:pt x="1793" y="285"/>
                  <a:pt x="1796" y="282"/>
                  <a:pt x="1796" y="278"/>
                </a:cubicBezTo>
                <a:cubicBezTo>
                  <a:pt x="1796" y="274"/>
                  <a:pt x="1793" y="271"/>
                  <a:pt x="1789" y="271"/>
                </a:cubicBezTo>
                <a:close/>
                <a:moveTo>
                  <a:pt x="1811" y="136"/>
                </a:moveTo>
                <a:cubicBezTo>
                  <a:pt x="1806" y="136"/>
                  <a:pt x="1803" y="139"/>
                  <a:pt x="1803" y="143"/>
                </a:cubicBezTo>
                <a:cubicBezTo>
                  <a:pt x="1803" y="146"/>
                  <a:pt x="1806" y="149"/>
                  <a:pt x="1811" y="149"/>
                </a:cubicBezTo>
                <a:cubicBezTo>
                  <a:pt x="1815" y="149"/>
                  <a:pt x="1818" y="146"/>
                  <a:pt x="1818" y="143"/>
                </a:cubicBezTo>
                <a:cubicBezTo>
                  <a:pt x="1818" y="139"/>
                  <a:pt x="1815" y="136"/>
                  <a:pt x="1811" y="136"/>
                </a:cubicBezTo>
                <a:close/>
                <a:moveTo>
                  <a:pt x="1811" y="155"/>
                </a:moveTo>
                <a:cubicBezTo>
                  <a:pt x="1806" y="155"/>
                  <a:pt x="1803" y="158"/>
                  <a:pt x="1803" y="162"/>
                </a:cubicBezTo>
                <a:cubicBezTo>
                  <a:pt x="1803" y="166"/>
                  <a:pt x="1806" y="169"/>
                  <a:pt x="1811" y="169"/>
                </a:cubicBezTo>
                <a:cubicBezTo>
                  <a:pt x="1815" y="169"/>
                  <a:pt x="1818" y="166"/>
                  <a:pt x="1818" y="162"/>
                </a:cubicBezTo>
                <a:cubicBezTo>
                  <a:pt x="1818" y="158"/>
                  <a:pt x="1815" y="155"/>
                  <a:pt x="1811" y="155"/>
                </a:cubicBezTo>
                <a:close/>
                <a:moveTo>
                  <a:pt x="1811" y="175"/>
                </a:moveTo>
                <a:cubicBezTo>
                  <a:pt x="1806" y="175"/>
                  <a:pt x="1803" y="178"/>
                  <a:pt x="1803" y="182"/>
                </a:cubicBezTo>
                <a:cubicBezTo>
                  <a:pt x="1803" y="185"/>
                  <a:pt x="1806" y="188"/>
                  <a:pt x="1811" y="188"/>
                </a:cubicBezTo>
                <a:cubicBezTo>
                  <a:pt x="1815" y="188"/>
                  <a:pt x="1818" y="185"/>
                  <a:pt x="1818" y="182"/>
                </a:cubicBezTo>
                <a:cubicBezTo>
                  <a:pt x="1818" y="178"/>
                  <a:pt x="1815" y="175"/>
                  <a:pt x="1811" y="175"/>
                </a:cubicBezTo>
                <a:close/>
                <a:moveTo>
                  <a:pt x="1811" y="194"/>
                </a:moveTo>
                <a:cubicBezTo>
                  <a:pt x="1806" y="194"/>
                  <a:pt x="1803" y="197"/>
                  <a:pt x="1803" y="201"/>
                </a:cubicBezTo>
                <a:cubicBezTo>
                  <a:pt x="1803" y="205"/>
                  <a:pt x="1806" y="208"/>
                  <a:pt x="1811" y="208"/>
                </a:cubicBezTo>
                <a:cubicBezTo>
                  <a:pt x="1815" y="208"/>
                  <a:pt x="1818" y="205"/>
                  <a:pt x="1818" y="201"/>
                </a:cubicBezTo>
                <a:cubicBezTo>
                  <a:pt x="1818" y="197"/>
                  <a:pt x="1815" y="194"/>
                  <a:pt x="1811" y="194"/>
                </a:cubicBezTo>
                <a:close/>
                <a:moveTo>
                  <a:pt x="1811" y="214"/>
                </a:moveTo>
                <a:cubicBezTo>
                  <a:pt x="1806" y="214"/>
                  <a:pt x="1803" y="217"/>
                  <a:pt x="1803" y="220"/>
                </a:cubicBezTo>
                <a:cubicBezTo>
                  <a:pt x="1803" y="224"/>
                  <a:pt x="1806" y="227"/>
                  <a:pt x="1811" y="227"/>
                </a:cubicBezTo>
                <a:cubicBezTo>
                  <a:pt x="1815" y="227"/>
                  <a:pt x="1818" y="224"/>
                  <a:pt x="1818" y="220"/>
                </a:cubicBezTo>
                <a:cubicBezTo>
                  <a:pt x="1818" y="217"/>
                  <a:pt x="1815" y="214"/>
                  <a:pt x="1811" y="214"/>
                </a:cubicBezTo>
                <a:close/>
                <a:moveTo>
                  <a:pt x="1811" y="233"/>
                </a:moveTo>
                <a:cubicBezTo>
                  <a:pt x="1806" y="233"/>
                  <a:pt x="1803" y="236"/>
                  <a:pt x="1803" y="239"/>
                </a:cubicBezTo>
                <a:cubicBezTo>
                  <a:pt x="1803" y="243"/>
                  <a:pt x="1806" y="245"/>
                  <a:pt x="1811" y="245"/>
                </a:cubicBezTo>
                <a:cubicBezTo>
                  <a:pt x="1815" y="245"/>
                  <a:pt x="1818" y="243"/>
                  <a:pt x="1818" y="239"/>
                </a:cubicBezTo>
                <a:cubicBezTo>
                  <a:pt x="1818" y="236"/>
                  <a:pt x="1815" y="233"/>
                  <a:pt x="1811" y="233"/>
                </a:cubicBezTo>
                <a:close/>
                <a:moveTo>
                  <a:pt x="1811" y="252"/>
                </a:moveTo>
                <a:cubicBezTo>
                  <a:pt x="1806" y="252"/>
                  <a:pt x="1803" y="255"/>
                  <a:pt x="1803" y="258"/>
                </a:cubicBezTo>
                <a:cubicBezTo>
                  <a:pt x="1803" y="262"/>
                  <a:pt x="1806" y="265"/>
                  <a:pt x="1811" y="265"/>
                </a:cubicBezTo>
                <a:cubicBezTo>
                  <a:pt x="1815" y="265"/>
                  <a:pt x="1818" y="262"/>
                  <a:pt x="1818" y="258"/>
                </a:cubicBezTo>
                <a:cubicBezTo>
                  <a:pt x="1818" y="255"/>
                  <a:pt x="1815" y="252"/>
                  <a:pt x="1811" y="252"/>
                </a:cubicBezTo>
                <a:close/>
                <a:moveTo>
                  <a:pt x="1811" y="271"/>
                </a:moveTo>
                <a:cubicBezTo>
                  <a:pt x="1806" y="271"/>
                  <a:pt x="1803" y="274"/>
                  <a:pt x="1803" y="278"/>
                </a:cubicBezTo>
                <a:cubicBezTo>
                  <a:pt x="1803" y="282"/>
                  <a:pt x="1806" y="285"/>
                  <a:pt x="1811" y="285"/>
                </a:cubicBezTo>
                <a:cubicBezTo>
                  <a:pt x="1815" y="285"/>
                  <a:pt x="1818" y="282"/>
                  <a:pt x="1818" y="278"/>
                </a:cubicBezTo>
                <a:cubicBezTo>
                  <a:pt x="1818" y="274"/>
                  <a:pt x="1815" y="271"/>
                  <a:pt x="1811" y="271"/>
                </a:cubicBezTo>
                <a:close/>
                <a:moveTo>
                  <a:pt x="1565" y="290"/>
                </a:moveTo>
                <a:cubicBezTo>
                  <a:pt x="1561" y="290"/>
                  <a:pt x="1558" y="293"/>
                  <a:pt x="1558" y="296"/>
                </a:cubicBezTo>
                <a:cubicBezTo>
                  <a:pt x="1558" y="300"/>
                  <a:pt x="1561" y="303"/>
                  <a:pt x="1565" y="303"/>
                </a:cubicBezTo>
                <a:cubicBezTo>
                  <a:pt x="1570" y="303"/>
                  <a:pt x="1573" y="300"/>
                  <a:pt x="1573" y="296"/>
                </a:cubicBezTo>
                <a:cubicBezTo>
                  <a:pt x="1573" y="293"/>
                  <a:pt x="1570" y="290"/>
                  <a:pt x="1565" y="290"/>
                </a:cubicBezTo>
                <a:close/>
                <a:moveTo>
                  <a:pt x="1565" y="309"/>
                </a:moveTo>
                <a:cubicBezTo>
                  <a:pt x="1561" y="309"/>
                  <a:pt x="1558" y="312"/>
                  <a:pt x="1558" y="316"/>
                </a:cubicBezTo>
                <a:cubicBezTo>
                  <a:pt x="1558" y="320"/>
                  <a:pt x="1561" y="323"/>
                  <a:pt x="1565" y="323"/>
                </a:cubicBezTo>
                <a:cubicBezTo>
                  <a:pt x="1570" y="323"/>
                  <a:pt x="1573" y="320"/>
                  <a:pt x="1573" y="316"/>
                </a:cubicBezTo>
                <a:cubicBezTo>
                  <a:pt x="1573" y="312"/>
                  <a:pt x="1570" y="309"/>
                  <a:pt x="1565" y="309"/>
                </a:cubicBezTo>
                <a:close/>
                <a:moveTo>
                  <a:pt x="1565" y="329"/>
                </a:moveTo>
                <a:cubicBezTo>
                  <a:pt x="1561" y="329"/>
                  <a:pt x="1558" y="332"/>
                  <a:pt x="1558" y="335"/>
                </a:cubicBezTo>
                <a:cubicBezTo>
                  <a:pt x="1558" y="339"/>
                  <a:pt x="1561" y="342"/>
                  <a:pt x="1565" y="342"/>
                </a:cubicBezTo>
                <a:cubicBezTo>
                  <a:pt x="1570" y="342"/>
                  <a:pt x="1573" y="339"/>
                  <a:pt x="1573" y="335"/>
                </a:cubicBezTo>
                <a:cubicBezTo>
                  <a:pt x="1573" y="332"/>
                  <a:pt x="1570" y="329"/>
                  <a:pt x="1565" y="329"/>
                </a:cubicBezTo>
                <a:close/>
                <a:moveTo>
                  <a:pt x="1565" y="348"/>
                </a:moveTo>
                <a:cubicBezTo>
                  <a:pt x="1561" y="348"/>
                  <a:pt x="1558" y="351"/>
                  <a:pt x="1558" y="355"/>
                </a:cubicBezTo>
                <a:cubicBezTo>
                  <a:pt x="1558" y="359"/>
                  <a:pt x="1561" y="362"/>
                  <a:pt x="1565" y="362"/>
                </a:cubicBezTo>
                <a:cubicBezTo>
                  <a:pt x="1570" y="362"/>
                  <a:pt x="1573" y="359"/>
                  <a:pt x="1573" y="355"/>
                </a:cubicBezTo>
                <a:cubicBezTo>
                  <a:pt x="1573" y="351"/>
                  <a:pt x="1570" y="348"/>
                  <a:pt x="1565" y="348"/>
                </a:cubicBezTo>
                <a:close/>
                <a:moveTo>
                  <a:pt x="1565" y="368"/>
                </a:moveTo>
                <a:cubicBezTo>
                  <a:pt x="1561" y="368"/>
                  <a:pt x="1558" y="371"/>
                  <a:pt x="1558" y="374"/>
                </a:cubicBezTo>
                <a:cubicBezTo>
                  <a:pt x="1558" y="378"/>
                  <a:pt x="1561" y="381"/>
                  <a:pt x="1565" y="381"/>
                </a:cubicBezTo>
                <a:cubicBezTo>
                  <a:pt x="1570" y="381"/>
                  <a:pt x="1573" y="378"/>
                  <a:pt x="1573" y="374"/>
                </a:cubicBezTo>
                <a:cubicBezTo>
                  <a:pt x="1573" y="371"/>
                  <a:pt x="1570" y="368"/>
                  <a:pt x="1565" y="368"/>
                </a:cubicBezTo>
                <a:close/>
                <a:moveTo>
                  <a:pt x="1543" y="387"/>
                </a:moveTo>
                <a:cubicBezTo>
                  <a:pt x="1539" y="387"/>
                  <a:pt x="1536" y="390"/>
                  <a:pt x="1536" y="393"/>
                </a:cubicBezTo>
                <a:cubicBezTo>
                  <a:pt x="1536" y="397"/>
                  <a:pt x="1539" y="400"/>
                  <a:pt x="1543" y="400"/>
                </a:cubicBezTo>
                <a:cubicBezTo>
                  <a:pt x="1548" y="400"/>
                  <a:pt x="1551" y="397"/>
                  <a:pt x="1551" y="393"/>
                </a:cubicBezTo>
                <a:cubicBezTo>
                  <a:pt x="1551" y="390"/>
                  <a:pt x="1548" y="387"/>
                  <a:pt x="1543" y="387"/>
                </a:cubicBezTo>
                <a:close/>
                <a:moveTo>
                  <a:pt x="1565" y="387"/>
                </a:moveTo>
                <a:cubicBezTo>
                  <a:pt x="1561" y="387"/>
                  <a:pt x="1558" y="390"/>
                  <a:pt x="1558" y="393"/>
                </a:cubicBezTo>
                <a:cubicBezTo>
                  <a:pt x="1558" y="397"/>
                  <a:pt x="1561" y="400"/>
                  <a:pt x="1565" y="400"/>
                </a:cubicBezTo>
                <a:cubicBezTo>
                  <a:pt x="1570" y="400"/>
                  <a:pt x="1573" y="397"/>
                  <a:pt x="1573" y="393"/>
                </a:cubicBezTo>
                <a:cubicBezTo>
                  <a:pt x="1573" y="390"/>
                  <a:pt x="1570" y="387"/>
                  <a:pt x="1565" y="387"/>
                </a:cubicBezTo>
                <a:close/>
                <a:moveTo>
                  <a:pt x="1543" y="406"/>
                </a:moveTo>
                <a:cubicBezTo>
                  <a:pt x="1539" y="406"/>
                  <a:pt x="1536" y="409"/>
                  <a:pt x="1536" y="413"/>
                </a:cubicBezTo>
                <a:cubicBezTo>
                  <a:pt x="1536" y="416"/>
                  <a:pt x="1539" y="419"/>
                  <a:pt x="1543" y="419"/>
                </a:cubicBezTo>
                <a:cubicBezTo>
                  <a:pt x="1548" y="419"/>
                  <a:pt x="1551" y="416"/>
                  <a:pt x="1551" y="413"/>
                </a:cubicBezTo>
                <a:cubicBezTo>
                  <a:pt x="1551" y="409"/>
                  <a:pt x="1548" y="406"/>
                  <a:pt x="1543" y="406"/>
                </a:cubicBezTo>
                <a:close/>
                <a:moveTo>
                  <a:pt x="1565" y="406"/>
                </a:moveTo>
                <a:cubicBezTo>
                  <a:pt x="1561" y="406"/>
                  <a:pt x="1558" y="409"/>
                  <a:pt x="1558" y="413"/>
                </a:cubicBezTo>
                <a:cubicBezTo>
                  <a:pt x="1558" y="416"/>
                  <a:pt x="1561" y="419"/>
                  <a:pt x="1565" y="419"/>
                </a:cubicBezTo>
                <a:cubicBezTo>
                  <a:pt x="1570" y="419"/>
                  <a:pt x="1573" y="416"/>
                  <a:pt x="1573" y="413"/>
                </a:cubicBezTo>
                <a:cubicBezTo>
                  <a:pt x="1573" y="409"/>
                  <a:pt x="1570" y="406"/>
                  <a:pt x="1565" y="406"/>
                </a:cubicBezTo>
                <a:close/>
                <a:moveTo>
                  <a:pt x="1543" y="425"/>
                </a:moveTo>
                <a:cubicBezTo>
                  <a:pt x="1539" y="425"/>
                  <a:pt x="1536" y="428"/>
                  <a:pt x="1536" y="432"/>
                </a:cubicBezTo>
                <a:cubicBezTo>
                  <a:pt x="1536" y="435"/>
                  <a:pt x="1539" y="438"/>
                  <a:pt x="1543" y="438"/>
                </a:cubicBezTo>
                <a:cubicBezTo>
                  <a:pt x="1548" y="438"/>
                  <a:pt x="1551" y="435"/>
                  <a:pt x="1551" y="432"/>
                </a:cubicBezTo>
                <a:cubicBezTo>
                  <a:pt x="1551" y="428"/>
                  <a:pt x="1548" y="425"/>
                  <a:pt x="1543" y="425"/>
                </a:cubicBezTo>
                <a:close/>
                <a:moveTo>
                  <a:pt x="1565" y="425"/>
                </a:moveTo>
                <a:cubicBezTo>
                  <a:pt x="1561" y="425"/>
                  <a:pt x="1558" y="428"/>
                  <a:pt x="1558" y="432"/>
                </a:cubicBezTo>
                <a:cubicBezTo>
                  <a:pt x="1558" y="435"/>
                  <a:pt x="1561" y="438"/>
                  <a:pt x="1565" y="438"/>
                </a:cubicBezTo>
                <a:cubicBezTo>
                  <a:pt x="1570" y="438"/>
                  <a:pt x="1573" y="435"/>
                  <a:pt x="1573" y="432"/>
                </a:cubicBezTo>
                <a:cubicBezTo>
                  <a:pt x="1573" y="428"/>
                  <a:pt x="1570" y="425"/>
                  <a:pt x="1565" y="425"/>
                </a:cubicBezTo>
                <a:close/>
                <a:moveTo>
                  <a:pt x="1543" y="446"/>
                </a:moveTo>
                <a:cubicBezTo>
                  <a:pt x="1539" y="446"/>
                  <a:pt x="1536" y="448"/>
                  <a:pt x="1536" y="452"/>
                </a:cubicBezTo>
                <a:cubicBezTo>
                  <a:pt x="1536" y="455"/>
                  <a:pt x="1539" y="458"/>
                  <a:pt x="1543" y="458"/>
                </a:cubicBezTo>
                <a:cubicBezTo>
                  <a:pt x="1548" y="458"/>
                  <a:pt x="1551" y="455"/>
                  <a:pt x="1551" y="452"/>
                </a:cubicBezTo>
                <a:cubicBezTo>
                  <a:pt x="1551" y="448"/>
                  <a:pt x="1548" y="446"/>
                  <a:pt x="1543" y="446"/>
                </a:cubicBezTo>
                <a:close/>
                <a:moveTo>
                  <a:pt x="1565" y="446"/>
                </a:moveTo>
                <a:cubicBezTo>
                  <a:pt x="1561" y="446"/>
                  <a:pt x="1558" y="448"/>
                  <a:pt x="1558" y="452"/>
                </a:cubicBezTo>
                <a:cubicBezTo>
                  <a:pt x="1558" y="455"/>
                  <a:pt x="1561" y="458"/>
                  <a:pt x="1565" y="458"/>
                </a:cubicBezTo>
                <a:cubicBezTo>
                  <a:pt x="1570" y="458"/>
                  <a:pt x="1573" y="455"/>
                  <a:pt x="1573" y="452"/>
                </a:cubicBezTo>
                <a:cubicBezTo>
                  <a:pt x="1573" y="448"/>
                  <a:pt x="1570" y="446"/>
                  <a:pt x="1565" y="446"/>
                </a:cubicBezTo>
                <a:close/>
                <a:moveTo>
                  <a:pt x="1543" y="464"/>
                </a:moveTo>
                <a:cubicBezTo>
                  <a:pt x="1539" y="464"/>
                  <a:pt x="1536" y="467"/>
                  <a:pt x="1536" y="471"/>
                </a:cubicBezTo>
                <a:cubicBezTo>
                  <a:pt x="1536" y="475"/>
                  <a:pt x="1539" y="478"/>
                  <a:pt x="1543" y="478"/>
                </a:cubicBezTo>
                <a:cubicBezTo>
                  <a:pt x="1548" y="478"/>
                  <a:pt x="1551" y="475"/>
                  <a:pt x="1551" y="471"/>
                </a:cubicBezTo>
                <a:cubicBezTo>
                  <a:pt x="1551" y="467"/>
                  <a:pt x="1548" y="464"/>
                  <a:pt x="1543" y="464"/>
                </a:cubicBezTo>
                <a:close/>
                <a:moveTo>
                  <a:pt x="1565" y="464"/>
                </a:moveTo>
                <a:cubicBezTo>
                  <a:pt x="1561" y="464"/>
                  <a:pt x="1558" y="467"/>
                  <a:pt x="1558" y="471"/>
                </a:cubicBezTo>
                <a:cubicBezTo>
                  <a:pt x="1558" y="475"/>
                  <a:pt x="1561" y="478"/>
                  <a:pt x="1565" y="478"/>
                </a:cubicBezTo>
                <a:cubicBezTo>
                  <a:pt x="1570" y="478"/>
                  <a:pt x="1573" y="475"/>
                  <a:pt x="1573" y="471"/>
                </a:cubicBezTo>
                <a:cubicBezTo>
                  <a:pt x="1573" y="467"/>
                  <a:pt x="1570" y="464"/>
                  <a:pt x="1565" y="464"/>
                </a:cubicBezTo>
                <a:close/>
                <a:moveTo>
                  <a:pt x="1543" y="484"/>
                </a:moveTo>
                <a:cubicBezTo>
                  <a:pt x="1539" y="484"/>
                  <a:pt x="1536" y="487"/>
                  <a:pt x="1536" y="490"/>
                </a:cubicBezTo>
                <a:cubicBezTo>
                  <a:pt x="1536" y="494"/>
                  <a:pt x="1539" y="497"/>
                  <a:pt x="1543" y="497"/>
                </a:cubicBezTo>
                <a:cubicBezTo>
                  <a:pt x="1548" y="497"/>
                  <a:pt x="1551" y="494"/>
                  <a:pt x="1551" y="490"/>
                </a:cubicBezTo>
                <a:cubicBezTo>
                  <a:pt x="1551" y="487"/>
                  <a:pt x="1548" y="484"/>
                  <a:pt x="1543" y="484"/>
                </a:cubicBezTo>
                <a:close/>
                <a:moveTo>
                  <a:pt x="1565" y="484"/>
                </a:moveTo>
                <a:cubicBezTo>
                  <a:pt x="1561" y="484"/>
                  <a:pt x="1558" y="487"/>
                  <a:pt x="1558" y="490"/>
                </a:cubicBezTo>
                <a:cubicBezTo>
                  <a:pt x="1558" y="494"/>
                  <a:pt x="1561" y="497"/>
                  <a:pt x="1565" y="497"/>
                </a:cubicBezTo>
                <a:cubicBezTo>
                  <a:pt x="1570" y="497"/>
                  <a:pt x="1573" y="494"/>
                  <a:pt x="1573" y="490"/>
                </a:cubicBezTo>
                <a:cubicBezTo>
                  <a:pt x="1573" y="487"/>
                  <a:pt x="1570" y="484"/>
                  <a:pt x="1565" y="484"/>
                </a:cubicBezTo>
                <a:close/>
                <a:moveTo>
                  <a:pt x="1543" y="503"/>
                </a:moveTo>
                <a:cubicBezTo>
                  <a:pt x="1539" y="503"/>
                  <a:pt x="1536" y="506"/>
                  <a:pt x="1536" y="509"/>
                </a:cubicBezTo>
                <a:cubicBezTo>
                  <a:pt x="1536" y="513"/>
                  <a:pt x="1539" y="516"/>
                  <a:pt x="1543" y="516"/>
                </a:cubicBezTo>
                <a:cubicBezTo>
                  <a:pt x="1548" y="516"/>
                  <a:pt x="1551" y="513"/>
                  <a:pt x="1551" y="509"/>
                </a:cubicBezTo>
                <a:cubicBezTo>
                  <a:pt x="1551" y="506"/>
                  <a:pt x="1548" y="503"/>
                  <a:pt x="1543" y="503"/>
                </a:cubicBezTo>
                <a:close/>
                <a:moveTo>
                  <a:pt x="1565" y="503"/>
                </a:moveTo>
                <a:cubicBezTo>
                  <a:pt x="1561" y="503"/>
                  <a:pt x="1558" y="506"/>
                  <a:pt x="1558" y="509"/>
                </a:cubicBezTo>
                <a:cubicBezTo>
                  <a:pt x="1558" y="513"/>
                  <a:pt x="1561" y="516"/>
                  <a:pt x="1565" y="516"/>
                </a:cubicBezTo>
                <a:cubicBezTo>
                  <a:pt x="1570" y="516"/>
                  <a:pt x="1573" y="513"/>
                  <a:pt x="1573" y="509"/>
                </a:cubicBezTo>
                <a:cubicBezTo>
                  <a:pt x="1573" y="506"/>
                  <a:pt x="1570" y="503"/>
                  <a:pt x="1565" y="503"/>
                </a:cubicBezTo>
                <a:close/>
                <a:moveTo>
                  <a:pt x="1543" y="522"/>
                </a:moveTo>
                <a:cubicBezTo>
                  <a:pt x="1539" y="522"/>
                  <a:pt x="1536" y="525"/>
                  <a:pt x="1536" y="529"/>
                </a:cubicBezTo>
                <a:cubicBezTo>
                  <a:pt x="1536" y="533"/>
                  <a:pt x="1539" y="536"/>
                  <a:pt x="1543" y="536"/>
                </a:cubicBezTo>
                <a:cubicBezTo>
                  <a:pt x="1548" y="536"/>
                  <a:pt x="1551" y="533"/>
                  <a:pt x="1551" y="529"/>
                </a:cubicBezTo>
                <a:cubicBezTo>
                  <a:pt x="1551" y="525"/>
                  <a:pt x="1548" y="522"/>
                  <a:pt x="1543" y="522"/>
                </a:cubicBezTo>
                <a:close/>
                <a:moveTo>
                  <a:pt x="1565" y="522"/>
                </a:moveTo>
                <a:cubicBezTo>
                  <a:pt x="1561" y="522"/>
                  <a:pt x="1558" y="525"/>
                  <a:pt x="1558" y="529"/>
                </a:cubicBezTo>
                <a:cubicBezTo>
                  <a:pt x="1558" y="533"/>
                  <a:pt x="1561" y="536"/>
                  <a:pt x="1565" y="536"/>
                </a:cubicBezTo>
                <a:cubicBezTo>
                  <a:pt x="1570" y="536"/>
                  <a:pt x="1573" y="533"/>
                  <a:pt x="1573" y="529"/>
                </a:cubicBezTo>
                <a:cubicBezTo>
                  <a:pt x="1573" y="525"/>
                  <a:pt x="1570" y="522"/>
                  <a:pt x="1565" y="522"/>
                </a:cubicBezTo>
                <a:close/>
                <a:moveTo>
                  <a:pt x="1543" y="542"/>
                </a:moveTo>
                <a:cubicBezTo>
                  <a:pt x="1539" y="542"/>
                  <a:pt x="1536" y="545"/>
                  <a:pt x="1536" y="549"/>
                </a:cubicBezTo>
                <a:cubicBezTo>
                  <a:pt x="1536" y="552"/>
                  <a:pt x="1539" y="556"/>
                  <a:pt x="1543" y="556"/>
                </a:cubicBezTo>
                <a:cubicBezTo>
                  <a:pt x="1548" y="556"/>
                  <a:pt x="1551" y="552"/>
                  <a:pt x="1551" y="549"/>
                </a:cubicBezTo>
                <a:cubicBezTo>
                  <a:pt x="1551" y="545"/>
                  <a:pt x="1548" y="542"/>
                  <a:pt x="1543" y="542"/>
                </a:cubicBezTo>
                <a:close/>
                <a:moveTo>
                  <a:pt x="1565" y="542"/>
                </a:moveTo>
                <a:cubicBezTo>
                  <a:pt x="1561" y="542"/>
                  <a:pt x="1558" y="545"/>
                  <a:pt x="1558" y="549"/>
                </a:cubicBezTo>
                <a:cubicBezTo>
                  <a:pt x="1558" y="552"/>
                  <a:pt x="1561" y="556"/>
                  <a:pt x="1565" y="556"/>
                </a:cubicBezTo>
                <a:cubicBezTo>
                  <a:pt x="1570" y="556"/>
                  <a:pt x="1573" y="552"/>
                  <a:pt x="1573" y="549"/>
                </a:cubicBezTo>
                <a:cubicBezTo>
                  <a:pt x="1573" y="545"/>
                  <a:pt x="1570" y="542"/>
                  <a:pt x="1565" y="542"/>
                </a:cubicBezTo>
                <a:close/>
                <a:moveTo>
                  <a:pt x="1565" y="561"/>
                </a:moveTo>
                <a:cubicBezTo>
                  <a:pt x="1561" y="561"/>
                  <a:pt x="1558" y="564"/>
                  <a:pt x="1558" y="567"/>
                </a:cubicBezTo>
                <a:cubicBezTo>
                  <a:pt x="1558" y="571"/>
                  <a:pt x="1561" y="574"/>
                  <a:pt x="1565" y="574"/>
                </a:cubicBezTo>
                <a:cubicBezTo>
                  <a:pt x="1570" y="574"/>
                  <a:pt x="1573" y="571"/>
                  <a:pt x="1573" y="567"/>
                </a:cubicBezTo>
                <a:cubicBezTo>
                  <a:pt x="1573" y="564"/>
                  <a:pt x="1570" y="561"/>
                  <a:pt x="1565" y="561"/>
                </a:cubicBezTo>
                <a:close/>
                <a:moveTo>
                  <a:pt x="1589" y="290"/>
                </a:moveTo>
                <a:cubicBezTo>
                  <a:pt x="1585" y="290"/>
                  <a:pt x="1581" y="293"/>
                  <a:pt x="1581" y="296"/>
                </a:cubicBezTo>
                <a:cubicBezTo>
                  <a:pt x="1581" y="300"/>
                  <a:pt x="1585" y="303"/>
                  <a:pt x="1589" y="303"/>
                </a:cubicBezTo>
                <a:cubicBezTo>
                  <a:pt x="1593" y="303"/>
                  <a:pt x="1597" y="300"/>
                  <a:pt x="1597" y="296"/>
                </a:cubicBezTo>
                <a:cubicBezTo>
                  <a:pt x="1597" y="293"/>
                  <a:pt x="1593" y="290"/>
                  <a:pt x="1589" y="290"/>
                </a:cubicBezTo>
                <a:close/>
                <a:moveTo>
                  <a:pt x="1611" y="290"/>
                </a:moveTo>
                <a:cubicBezTo>
                  <a:pt x="1607" y="290"/>
                  <a:pt x="1603" y="293"/>
                  <a:pt x="1603" y="296"/>
                </a:cubicBezTo>
                <a:cubicBezTo>
                  <a:pt x="1603" y="300"/>
                  <a:pt x="1607" y="303"/>
                  <a:pt x="1611" y="303"/>
                </a:cubicBezTo>
                <a:cubicBezTo>
                  <a:pt x="1615" y="303"/>
                  <a:pt x="1619" y="300"/>
                  <a:pt x="1619" y="296"/>
                </a:cubicBezTo>
                <a:cubicBezTo>
                  <a:pt x="1619" y="293"/>
                  <a:pt x="1615" y="290"/>
                  <a:pt x="1611" y="290"/>
                </a:cubicBezTo>
                <a:close/>
                <a:moveTo>
                  <a:pt x="1589" y="309"/>
                </a:moveTo>
                <a:cubicBezTo>
                  <a:pt x="1585" y="309"/>
                  <a:pt x="1581" y="312"/>
                  <a:pt x="1581" y="316"/>
                </a:cubicBezTo>
                <a:cubicBezTo>
                  <a:pt x="1581" y="320"/>
                  <a:pt x="1585" y="323"/>
                  <a:pt x="1589" y="323"/>
                </a:cubicBezTo>
                <a:cubicBezTo>
                  <a:pt x="1593" y="323"/>
                  <a:pt x="1597" y="320"/>
                  <a:pt x="1597" y="316"/>
                </a:cubicBezTo>
                <a:cubicBezTo>
                  <a:pt x="1597" y="312"/>
                  <a:pt x="1593" y="309"/>
                  <a:pt x="1589" y="309"/>
                </a:cubicBezTo>
                <a:close/>
                <a:moveTo>
                  <a:pt x="1611" y="309"/>
                </a:moveTo>
                <a:cubicBezTo>
                  <a:pt x="1607" y="309"/>
                  <a:pt x="1603" y="312"/>
                  <a:pt x="1603" y="316"/>
                </a:cubicBezTo>
                <a:cubicBezTo>
                  <a:pt x="1603" y="320"/>
                  <a:pt x="1607" y="323"/>
                  <a:pt x="1611" y="323"/>
                </a:cubicBezTo>
                <a:cubicBezTo>
                  <a:pt x="1615" y="323"/>
                  <a:pt x="1619" y="320"/>
                  <a:pt x="1619" y="316"/>
                </a:cubicBezTo>
                <a:cubicBezTo>
                  <a:pt x="1619" y="312"/>
                  <a:pt x="1615" y="309"/>
                  <a:pt x="1611" y="309"/>
                </a:cubicBezTo>
                <a:close/>
                <a:moveTo>
                  <a:pt x="1589" y="329"/>
                </a:moveTo>
                <a:cubicBezTo>
                  <a:pt x="1585" y="329"/>
                  <a:pt x="1581" y="332"/>
                  <a:pt x="1581" y="335"/>
                </a:cubicBezTo>
                <a:cubicBezTo>
                  <a:pt x="1581" y="339"/>
                  <a:pt x="1585" y="342"/>
                  <a:pt x="1589" y="342"/>
                </a:cubicBezTo>
                <a:cubicBezTo>
                  <a:pt x="1593" y="342"/>
                  <a:pt x="1597" y="339"/>
                  <a:pt x="1597" y="335"/>
                </a:cubicBezTo>
                <a:cubicBezTo>
                  <a:pt x="1597" y="332"/>
                  <a:pt x="1593" y="329"/>
                  <a:pt x="1589" y="329"/>
                </a:cubicBezTo>
                <a:close/>
                <a:moveTo>
                  <a:pt x="1611" y="329"/>
                </a:moveTo>
                <a:cubicBezTo>
                  <a:pt x="1607" y="329"/>
                  <a:pt x="1603" y="332"/>
                  <a:pt x="1603" y="335"/>
                </a:cubicBezTo>
                <a:cubicBezTo>
                  <a:pt x="1603" y="339"/>
                  <a:pt x="1607" y="342"/>
                  <a:pt x="1611" y="342"/>
                </a:cubicBezTo>
                <a:cubicBezTo>
                  <a:pt x="1615" y="342"/>
                  <a:pt x="1619" y="339"/>
                  <a:pt x="1619" y="335"/>
                </a:cubicBezTo>
                <a:cubicBezTo>
                  <a:pt x="1619" y="332"/>
                  <a:pt x="1615" y="329"/>
                  <a:pt x="1611" y="329"/>
                </a:cubicBezTo>
                <a:close/>
                <a:moveTo>
                  <a:pt x="1589" y="348"/>
                </a:moveTo>
                <a:cubicBezTo>
                  <a:pt x="1585" y="348"/>
                  <a:pt x="1581" y="351"/>
                  <a:pt x="1581" y="355"/>
                </a:cubicBezTo>
                <a:cubicBezTo>
                  <a:pt x="1581" y="359"/>
                  <a:pt x="1585" y="362"/>
                  <a:pt x="1589" y="362"/>
                </a:cubicBezTo>
                <a:cubicBezTo>
                  <a:pt x="1593" y="362"/>
                  <a:pt x="1597" y="359"/>
                  <a:pt x="1597" y="355"/>
                </a:cubicBezTo>
                <a:cubicBezTo>
                  <a:pt x="1597" y="351"/>
                  <a:pt x="1593" y="348"/>
                  <a:pt x="1589" y="348"/>
                </a:cubicBezTo>
                <a:close/>
                <a:moveTo>
                  <a:pt x="1611" y="348"/>
                </a:moveTo>
                <a:cubicBezTo>
                  <a:pt x="1607" y="348"/>
                  <a:pt x="1603" y="351"/>
                  <a:pt x="1603" y="355"/>
                </a:cubicBezTo>
                <a:cubicBezTo>
                  <a:pt x="1603" y="359"/>
                  <a:pt x="1607" y="362"/>
                  <a:pt x="1611" y="362"/>
                </a:cubicBezTo>
                <a:cubicBezTo>
                  <a:pt x="1615" y="362"/>
                  <a:pt x="1619" y="359"/>
                  <a:pt x="1619" y="355"/>
                </a:cubicBezTo>
                <a:cubicBezTo>
                  <a:pt x="1619" y="351"/>
                  <a:pt x="1615" y="348"/>
                  <a:pt x="1611" y="348"/>
                </a:cubicBezTo>
                <a:close/>
                <a:moveTo>
                  <a:pt x="1589" y="368"/>
                </a:moveTo>
                <a:cubicBezTo>
                  <a:pt x="1585" y="368"/>
                  <a:pt x="1581" y="371"/>
                  <a:pt x="1581" y="374"/>
                </a:cubicBezTo>
                <a:cubicBezTo>
                  <a:pt x="1581" y="378"/>
                  <a:pt x="1585" y="381"/>
                  <a:pt x="1589" y="381"/>
                </a:cubicBezTo>
                <a:cubicBezTo>
                  <a:pt x="1593" y="381"/>
                  <a:pt x="1597" y="378"/>
                  <a:pt x="1597" y="374"/>
                </a:cubicBezTo>
                <a:cubicBezTo>
                  <a:pt x="1597" y="371"/>
                  <a:pt x="1593" y="368"/>
                  <a:pt x="1589" y="368"/>
                </a:cubicBezTo>
                <a:close/>
                <a:moveTo>
                  <a:pt x="1611" y="368"/>
                </a:moveTo>
                <a:cubicBezTo>
                  <a:pt x="1607" y="368"/>
                  <a:pt x="1603" y="371"/>
                  <a:pt x="1603" y="374"/>
                </a:cubicBezTo>
                <a:cubicBezTo>
                  <a:pt x="1603" y="378"/>
                  <a:pt x="1607" y="381"/>
                  <a:pt x="1611" y="381"/>
                </a:cubicBezTo>
                <a:cubicBezTo>
                  <a:pt x="1615" y="381"/>
                  <a:pt x="1619" y="378"/>
                  <a:pt x="1619" y="374"/>
                </a:cubicBezTo>
                <a:cubicBezTo>
                  <a:pt x="1619" y="371"/>
                  <a:pt x="1615" y="368"/>
                  <a:pt x="1611" y="368"/>
                </a:cubicBezTo>
                <a:close/>
                <a:moveTo>
                  <a:pt x="1589" y="387"/>
                </a:moveTo>
                <a:cubicBezTo>
                  <a:pt x="1585" y="387"/>
                  <a:pt x="1581" y="390"/>
                  <a:pt x="1581" y="393"/>
                </a:cubicBezTo>
                <a:cubicBezTo>
                  <a:pt x="1581" y="397"/>
                  <a:pt x="1585" y="400"/>
                  <a:pt x="1589" y="400"/>
                </a:cubicBezTo>
                <a:cubicBezTo>
                  <a:pt x="1593" y="400"/>
                  <a:pt x="1597" y="397"/>
                  <a:pt x="1597" y="393"/>
                </a:cubicBezTo>
                <a:cubicBezTo>
                  <a:pt x="1597" y="390"/>
                  <a:pt x="1593" y="387"/>
                  <a:pt x="1589" y="387"/>
                </a:cubicBezTo>
                <a:close/>
                <a:moveTo>
                  <a:pt x="1611" y="387"/>
                </a:moveTo>
                <a:cubicBezTo>
                  <a:pt x="1607" y="387"/>
                  <a:pt x="1603" y="390"/>
                  <a:pt x="1603" y="393"/>
                </a:cubicBezTo>
                <a:cubicBezTo>
                  <a:pt x="1603" y="397"/>
                  <a:pt x="1607" y="400"/>
                  <a:pt x="1611" y="400"/>
                </a:cubicBezTo>
                <a:cubicBezTo>
                  <a:pt x="1615" y="400"/>
                  <a:pt x="1619" y="397"/>
                  <a:pt x="1619" y="393"/>
                </a:cubicBezTo>
                <a:cubicBezTo>
                  <a:pt x="1619" y="390"/>
                  <a:pt x="1615" y="387"/>
                  <a:pt x="1611" y="387"/>
                </a:cubicBezTo>
                <a:close/>
                <a:moveTo>
                  <a:pt x="1589" y="406"/>
                </a:moveTo>
                <a:cubicBezTo>
                  <a:pt x="1585" y="406"/>
                  <a:pt x="1581" y="409"/>
                  <a:pt x="1581" y="413"/>
                </a:cubicBezTo>
                <a:cubicBezTo>
                  <a:pt x="1581" y="416"/>
                  <a:pt x="1585" y="419"/>
                  <a:pt x="1589" y="419"/>
                </a:cubicBezTo>
                <a:cubicBezTo>
                  <a:pt x="1593" y="419"/>
                  <a:pt x="1597" y="416"/>
                  <a:pt x="1597" y="413"/>
                </a:cubicBezTo>
                <a:cubicBezTo>
                  <a:pt x="1597" y="409"/>
                  <a:pt x="1593" y="406"/>
                  <a:pt x="1589" y="406"/>
                </a:cubicBezTo>
                <a:close/>
                <a:moveTo>
                  <a:pt x="1611" y="406"/>
                </a:moveTo>
                <a:cubicBezTo>
                  <a:pt x="1607" y="406"/>
                  <a:pt x="1603" y="409"/>
                  <a:pt x="1603" y="413"/>
                </a:cubicBezTo>
                <a:cubicBezTo>
                  <a:pt x="1603" y="416"/>
                  <a:pt x="1607" y="419"/>
                  <a:pt x="1611" y="419"/>
                </a:cubicBezTo>
                <a:cubicBezTo>
                  <a:pt x="1615" y="419"/>
                  <a:pt x="1619" y="416"/>
                  <a:pt x="1619" y="413"/>
                </a:cubicBezTo>
                <a:cubicBezTo>
                  <a:pt x="1619" y="409"/>
                  <a:pt x="1615" y="406"/>
                  <a:pt x="1611" y="406"/>
                </a:cubicBezTo>
                <a:close/>
                <a:moveTo>
                  <a:pt x="1589" y="425"/>
                </a:moveTo>
                <a:cubicBezTo>
                  <a:pt x="1585" y="425"/>
                  <a:pt x="1581" y="428"/>
                  <a:pt x="1581" y="432"/>
                </a:cubicBezTo>
                <a:cubicBezTo>
                  <a:pt x="1581" y="435"/>
                  <a:pt x="1585" y="438"/>
                  <a:pt x="1589" y="438"/>
                </a:cubicBezTo>
                <a:cubicBezTo>
                  <a:pt x="1593" y="438"/>
                  <a:pt x="1597" y="435"/>
                  <a:pt x="1597" y="432"/>
                </a:cubicBezTo>
                <a:cubicBezTo>
                  <a:pt x="1597" y="428"/>
                  <a:pt x="1593" y="425"/>
                  <a:pt x="1589" y="425"/>
                </a:cubicBezTo>
                <a:close/>
                <a:moveTo>
                  <a:pt x="1611" y="425"/>
                </a:moveTo>
                <a:cubicBezTo>
                  <a:pt x="1607" y="425"/>
                  <a:pt x="1603" y="428"/>
                  <a:pt x="1603" y="432"/>
                </a:cubicBezTo>
                <a:cubicBezTo>
                  <a:pt x="1603" y="435"/>
                  <a:pt x="1607" y="438"/>
                  <a:pt x="1611" y="438"/>
                </a:cubicBezTo>
                <a:cubicBezTo>
                  <a:pt x="1615" y="438"/>
                  <a:pt x="1619" y="435"/>
                  <a:pt x="1619" y="432"/>
                </a:cubicBezTo>
                <a:cubicBezTo>
                  <a:pt x="1619" y="428"/>
                  <a:pt x="1615" y="425"/>
                  <a:pt x="1611" y="425"/>
                </a:cubicBezTo>
                <a:close/>
                <a:moveTo>
                  <a:pt x="1633" y="290"/>
                </a:moveTo>
                <a:cubicBezTo>
                  <a:pt x="1629" y="290"/>
                  <a:pt x="1625" y="293"/>
                  <a:pt x="1625" y="296"/>
                </a:cubicBezTo>
                <a:cubicBezTo>
                  <a:pt x="1625" y="300"/>
                  <a:pt x="1629" y="303"/>
                  <a:pt x="1633" y="303"/>
                </a:cubicBezTo>
                <a:cubicBezTo>
                  <a:pt x="1637" y="303"/>
                  <a:pt x="1641" y="300"/>
                  <a:pt x="1641" y="296"/>
                </a:cubicBezTo>
                <a:cubicBezTo>
                  <a:pt x="1641" y="293"/>
                  <a:pt x="1637" y="290"/>
                  <a:pt x="1633" y="290"/>
                </a:cubicBezTo>
                <a:close/>
                <a:moveTo>
                  <a:pt x="1655" y="290"/>
                </a:moveTo>
                <a:cubicBezTo>
                  <a:pt x="1651" y="290"/>
                  <a:pt x="1648" y="293"/>
                  <a:pt x="1648" y="296"/>
                </a:cubicBezTo>
                <a:cubicBezTo>
                  <a:pt x="1648" y="300"/>
                  <a:pt x="1651" y="303"/>
                  <a:pt x="1655" y="303"/>
                </a:cubicBezTo>
                <a:cubicBezTo>
                  <a:pt x="1659" y="303"/>
                  <a:pt x="1662" y="300"/>
                  <a:pt x="1662" y="296"/>
                </a:cubicBezTo>
                <a:cubicBezTo>
                  <a:pt x="1662" y="293"/>
                  <a:pt x="1659" y="290"/>
                  <a:pt x="1655" y="290"/>
                </a:cubicBezTo>
                <a:close/>
                <a:moveTo>
                  <a:pt x="1633" y="309"/>
                </a:moveTo>
                <a:cubicBezTo>
                  <a:pt x="1629" y="309"/>
                  <a:pt x="1625" y="312"/>
                  <a:pt x="1625" y="316"/>
                </a:cubicBezTo>
                <a:cubicBezTo>
                  <a:pt x="1625" y="320"/>
                  <a:pt x="1629" y="323"/>
                  <a:pt x="1633" y="323"/>
                </a:cubicBezTo>
                <a:cubicBezTo>
                  <a:pt x="1637" y="323"/>
                  <a:pt x="1641" y="320"/>
                  <a:pt x="1641" y="316"/>
                </a:cubicBezTo>
                <a:cubicBezTo>
                  <a:pt x="1641" y="312"/>
                  <a:pt x="1637" y="309"/>
                  <a:pt x="1633" y="309"/>
                </a:cubicBezTo>
                <a:close/>
                <a:moveTo>
                  <a:pt x="1655" y="309"/>
                </a:moveTo>
                <a:cubicBezTo>
                  <a:pt x="1651" y="309"/>
                  <a:pt x="1648" y="312"/>
                  <a:pt x="1648" y="316"/>
                </a:cubicBezTo>
                <a:cubicBezTo>
                  <a:pt x="1648" y="320"/>
                  <a:pt x="1651" y="323"/>
                  <a:pt x="1655" y="323"/>
                </a:cubicBezTo>
                <a:cubicBezTo>
                  <a:pt x="1659" y="323"/>
                  <a:pt x="1662" y="320"/>
                  <a:pt x="1662" y="316"/>
                </a:cubicBezTo>
                <a:cubicBezTo>
                  <a:pt x="1662" y="312"/>
                  <a:pt x="1659" y="309"/>
                  <a:pt x="1655" y="309"/>
                </a:cubicBezTo>
                <a:close/>
                <a:moveTo>
                  <a:pt x="1633" y="329"/>
                </a:moveTo>
                <a:cubicBezTo>
                  <a:pt x="1629" y="329"/>
                  <a:pt x="1625" y="332"/>
                  <a:pt x="1625" y="335"/>
                </a:cubicBezTo>
                <a:cubicBezTo>
                  <a:pt x="1625" y="339"/>
                  <a:pt x="1629" y="342"/>
                  <a:pt x="1633" y="342"/>
                </a:cubicBezTo>
                <a:cubicBezTo>
                  <a:pt x="1637" y="342"/>
                  <a:pt x="1641" y="339"/>
                  <a:pt x="1641" y="335"/>
                </a:cubicBezTo>
                <a:cubicBezTo>
                  <a:pt x="1641" y="332"/>
                  <a:pt x="1637" y="329"/>
                  <a:pt x="1633" y="329"/>
                </a:cubicBezTo>
                <a:close/>
                <a:moveTo>
                  <a:pt x="1655" y="329"/>
                </a:moveTo>
                <a:cubicBezTo>
                  <a:pt x="1651" y="329"/>
                  <a:pt x="1648" y="332"/>
                  <a:pt x="1648" y="335"/>
                </a:cubicBezTo>
                <a:cubicBezTo>
                  <a:pt x="1648" y="339"/>
                  <a:pt x="1651" y="342"/>
                  <a:pt x="1655" y="342"/>
                </a:cubicBezTo>
                <a:cubicBezTo>
                  <a:pt x="1659" y="342"/>
                  <a:pt x="1662" y="339"/>
                  <a:pt x="1662" y="335"/>
                </a:cubicBezTo>
                <a:cubicBezTo>
                  <a:pt x="1662" y="332"/>
                  <a:pt x="1659" y="329"/>
                  <a:pt x="1655" y="329"/>
                </a:cubicBezTo>
                <a:close/>
                <a:moveTo>
                  <a:pt x="1633" y="348"/>
                </a:moveTo>
                <a:cubicBezTo>
                  <a:pt x="1629" y="348"/>
                  <a:pt x="1625" y="351"/>
                  <a:pt x="1625" y="355"/>
                </a:cubicBezTo>
                <a:cubicBezTo>
                  <a:pt x="1625" y="359"/>
                  <a:pt x="1629" y="362"/>
                  <a:pt x="1633" y="362"/>
                </a:cubicBezTo>
                <a:cubicBezTo>
                  <a:pt x="1637" y="362"/>
                  <a:pt x="1641" y="359"/>
                  <a:pt x="1641" y="355"/>
                </a:cubicBezTo>
                <a:cubicBezTo>
                  <a:pt x="1641" y="351"/>
                  <a:pt x="1637" y="348"/>
                  <a:pt x="1633" y="348"/>
                </a:cubicBezTo>
                <a:close/>
                <a:moveTo>
                  <a:pt x="1655" y="348"/>
                </a:moveTo>
                <a:cubicBezTo>
                  <a:pt x="1651" y="348"/>
                  <a:pt x="1648" y="351"/>
                  <a:pt x="1648" y="355"/>
                </a:cubicBezTo>
                <a:cubicBezTo>
                  <a:pt x="1648" y="359"/>
                  <a:pt x="1651" y="362"/>
                  <a:pt x="1655" y="362"/>
                </a:cubicBezTo>
                <a:cubicBezTo>
                  <a:pt x="1659" y="362"/>
                  <a:pt x="1662" y="359"/>
                  <a:pt x="1662" y="355"/>
                </a:cubicBezTo>
                <a:cubicBezTo>
                  <a:pt x="1662" y="351"/>
                  <a:pt x="1659" y="348"/>
                  <a:pt x="1655" y="348"/>
                </a:cubicBezTo>
                <a:close/>
                <a:moveTo>
                  <a:pt x="1633" y="368"/>
                </a:moveTo>
                <a:cubicBezTo>
                  <a:pt x="1629" y="368"/>
                  <a:pt x="1625" y="371"/>
                  <a:pt x="1625" y="374"/>
                </a:cubicBezTo>
                <a:cubicBezTo>
                  <a:pt x="1625" y="378"/>
                  <a:pt x="1629" y="381"/>
                  <a:pt x="1633" y="381"/>
                </a:cubicBezTo>
                <a:cubicBezTo>
                  <a:pt x="1637" y="381"/>
                  <a:pt x="1641" y="378"/>
                  <a:pt x="1641" y="374"/>
                </a:cubicBezTo>
                <a:cubicBezTo>
                  <a:pt x="1641" y="371"/>
                  <a:pt x="1637" y="368"/>
                  <a:pt x="1633" y="368"/>
                </a:cubicBezTo>
                <a:close/>
                <a:moveTo>
                  <a:pt x="1655" y="368"/>
                </a:moveTo>
                <a:cubicBezTo>
                  <a:pt x="1651" y="368"/>
                  <a:pt x="1648" y="371"/>
                  <a:pt x="1648" y="374"/>
                </a:cubicBezTo>
                <a:cubicBezTo>
                  <a:pt x="1648" y="378"/>
                  <a:pt x="1651" y="381"/>
                  <a:pt x="1655" y="381"/>
                </a:cubicBezTo>
                <a:cubicBezTo>
                  <a:pt x="1659" y="381"/>
                  <a:pt x="1662" y="378"/>
                  <a:pt x="1662" y="374"/>
                </a:cubicBezTo>
                <a:cubicBezTo>
                  <a:pt x="1662" y="371"/>
                  <a:pt x="1659" y="368"/>
                  <a:pt x="1655" y="368"/>
                </a:cubicBezTo>
                <a:close/>
                <a:moveTo>
                  <a:pt x="1633" y="387"/>
                </a:moveTo>
                <a:cubicBezTo>
                  <a:pt x="1629" y="387"/>
                  <a:pt x="1625" y="390"/>
                  <a:pt x="1625" y="393"/>
                </a:cubicBezTo>
                <a:cubicBezTo>
                  <a:pt x="1625" y="397"/>
                  <a:pt x="1629" y="400"/>
                  <a:pt x="1633" y="400"/>
                </a:cubicBezTo>
                <a:cubicBezTo>
                  <a:pt x="1637" y="400"/>
                  <a:pt x="1641" y="397"/>
                  <a:pt x="1641" y="393"/>
                </a:cubicBezTo>
                <a:cubicBezTo>
                  <a:pt x="1641" y="390"/>
                  <a:pt x="1637" y="387"/>
                  <a:pt x="1633" y="387"/>
                </a:cubicBezTo>
                <a:close/>
                <a:moveTo>
                  <a:pt x="1655" y="387"/>
                </a:moveTo>
                <a:cubicBezTo>
                  <a:pt x="1651" y="387"/>
                  <a:pt x="1648" y="390"/>
                  <a:pt x="1648" y="393"/>
                </a:cubicBezTo>
                <a:cubicBezTo>
                  <a:pt x="1648" y="397"/>
                  <a:pt x="1651" y="400"/>
                  <a:pt x="1655" y="400"/>
                </a:cubicBezTo>
                <a:cubicBezTo>
                  <a:pt x="1659" y="400"/>
                  <a:pt x="1662" y="397"/>
                  <a:pt x="1662" y="393"/>
                </a:cubicBezTo>
                <a:cubicBezTo>
                  <a:pt x="1662" y="390"/>
                  <a:pt x="1659" y="387"/>
                  <a:pt x="1655" y="387"/>
                </a:cubicBezTo>
                <a:close/>
                <a:moveTo>
                  <a:pt x="1633" y="406"/>
                </a:moveTo>
                <a:cubicBezTo>
                  <a:pt x="1629" y="406"/>
                  <a:pt x="1625" y="409"/>
                  <a:pt x="1625" y="413"/>
                </a:cubicBezTo>
                <a:cubicBezTo>
                  <a:pt x="1625" y="416"/>
                  <a:pt x="1629" y="419"/>
                  <a:pt x="1633" y="419"/>
                </a:cubicBezTo>
                <a:cubicBezTo>
                  <a:pt x="1637" y="419"/>
                  <a:pt x="1641" y="416"/>
                  <a:pt x="1641" y="413"/>
                </a:cubicBezTo>
                <a:cubicBezTo>
                  <a:pt x="1641" y="409"/>
                  <a:pt x="1637" y="406"/>
                  <a:pt x="1633" y="406"/>
                </a:cubicBezTo>
                <a:close/>
                <a:moveTo>
                  <a:pt x="1655" y="406"/>
                </a:moveTo>
                <a:cubicBezTo>
                  <a:pt x="1651" y="406"/>
                  <a:pt x="1648" y="409"/>
                  <a:pt x="1648" y="413"/>
                </a:cubicBezTo>
                <a:cubicBezTo>
                  <a:pt x="1648" y="416"/>
                  <a:pt x="1651" y="419"/>
                  <a:pt x="1655" y="419"/>
                </a:cubicBezTo>
                <a:cubicBezTo>
                  <a:pt x="1659" y="419"/>
                  <a:pt x="1662" y="416"/>
                  <a:pt x="1662" y="413"/>
                </a:cubicBezTo>
                <a:cubicBezTo>
                  <a:pt x="1662" y="409"/>
                  <a:pt x="1659" y="406"/>
                  <a:pt x="1655" y="406"/>
                </a:cubicBezTo>
                <a:close/>
                <a:moveTo>
                  <a:pt x="1633" y="425"/>
                </a:moveTo>
                <a:cubicBezTo>
                  <a:pt x="1629" y="425"/>
                  <a:pt x="1625" y="428"/>
                  <a:pt x="1625" y="432"/>
                </a:cubicBezTo>
                <a:cubicBezTo>
                  <a:pt x="1625" y="435"/>
                  <a:pt x="1629" y="438"/>
                  <a:pt x="1633" y="438"/>
                </a:cubicBezTo>
                <a:cubicBezTo>
                  <a:pt x="1637" y="438"/>
                  <a:pt x="1641" y="435"/>
                  <a:pt x="1641" y="432"/>
                </a:cubicBezTo>
                <a:cubicBezTo>
                  <a:pt x="1641" y="428"/>
                  <a:pt x="1637" y="425"/>
                  <a:pt x="1633" y="425"/>
                </a:cubicBezTo>
                <a:close/>
                <a:moveTo>
                  <a:pt x="1655" y="425"/>
                </a:moveTo>
                <a:cubicBezTo>
                  <a:pt x="1651" y="425"/>
                  <a:pt x="1648" y="428"/>
                  <a:pt x="1648" y="432"/>
                </a:cubicBezTo>
                <a:cubicBezTo>
                  <a:pt x="1648" y="435"/>
                  <a:pt x="1651" y="438"/>
                  <a:pt x="1655" y="438"/>
                </a:cubicBezTo>
                <a:cubicBezTo>
                  <a:pt x="1659" y="438"/>
                  <a:pt x="1662" y="435"/>
                  <a:pt x="1662" y="432"/>
                </a:cubicBezTo>
                <a:cubicBezTo>
                  <a:pt x="1662" y="428"/>
                  <a:pt x="1659" y="425"/>
                  <a:pt x="1655" y="425"/>
                </a:cubicBezTo>
                <a:close/>
                <a:moveTo>
                  <a:pt x="1677" y="290"/>
                </a:moveTo>
                <a:cubicBezTo>
                  <a:pt x="1673" y="290"/>
                  <a:pt x="1670" y="293"/>
                  <a:pt x="1670" y="296"/>
                </a:cubicBezTo>
                <a:cubicBezTo>
                  <a:pt x="1670" y="300"/>
                  <a:pt x="1673" y="303"/>
                  <a:pt x="1677" y="303"/>
                </a:cubicBezTo>
                <a:cubicBezTo>
                  <a:pt x="1682" y="303"/>
                  <a:pt x="1685" y="300"/>
                  <a:pt x="1685" y="296"/>
                </a:cubicBezTo>
                <a:cubicBezTo>
                  <a:pt x="1685" y="293"/>
                  <a:pt x="1682" y="290"/>
                  <a:pt x="1677" y="290"/>
                </a:cubicBezTo>
                <a:close/>
                <a:moveTo>
                  <a:pt x="1700" y="290"/>
                </a:moveTo>
                <a:cubicBezTo>
                  <a:pt x="1696" y="290"/>
                  <a:pt x="1692" y="293"/>
                  <a:pt x="1692" y="296"/>
                </a:cubicBezTo>
                <a:cubicBezTo>
                  <a:pt x="1692" y="300"/>
                  <a:pt x="1696" y="303"/>
                  <a:pt x="1700" y="303"/>
                </a:cubicBezTo>
                <a:cubicBezTo>
                  <a:pt x="1704" y="303"/>
                  <a:pt x="1708" y="300"/>
                  <a:pt x="1708" y="296"/>
                </a:cubicBezTo>
                <a:cubicBezTo>
                  <a:pt x="1708" y="293"/>
                  <a:pt x="1704" y="290"/>
                  <a:pt x="1700" y="290"/>
                </a:cubicBezTo>
                <a:close/>
                <a:moveTo>
                  <a:pt x="1677" y="309"/>
                </a:moveTo>
                <a:cubicBezTo>
                  <a:pt x="1673" y="309"/>
                  <a:pt x="1670" y="312"/>
                  <a:pt x="1670" y="316"/>
                </a:cubicBezTo>
                <a:cubicBezTo>
                  <a:pt x="1670" y="320"/>
                  <a:pt x="1673" y="323"/>
                  <a:pt x="1677" y="323"/>
                </a:cubicBezTo>
                <a:cubicBezTo>
                  <a:pt x="1682" y="323"/>
                  <a:pt x="1685" y="320"/>
                  <a:pt x="1685" y="316"/>
                </a:cubicBezTo>
                <a:cubicBezTo>
                  <a:pt x="1685" y="312"/>
                  <a:pt x="1682" y="309"/>
                  <a:pt x="1677" y="309"/>
                </a:cubicBezTo>
                <a:close/>
                <a:moveTo>
                  <a:pt x="1700" y="309"/>
                </a:moveTo>
                <a:cubicBezTo>
                  <a:pt x="1696" y="309"/>
                  <a:pt x="1692" y="312"/>
                  <a:pt x="1692" y="316"/>
                </a:cubicBezTo>
                <a:cubicBezTo>
                  <a:pt x="1692" y="320"/>
                  <a:pt x="1696" y="323"/>
                  <a:pt x="1700" y="323"/>
                </a:cubicBezTo>
                <a:cubicBezTo>
                  <a:pt x="1704" y="323"/>
                  <a:pt x="1708" y="320"/>
                  <a:pt x="1708" y="316"/>
                </a:cubicBezTo>
                <a:cubicBezTo>
                  <a:pt x="1708" y="312"/>
                  <a:pt x="1704" y="309"/>
                  <a:pt x="1700" y="309"/>
                </a:cubicBezTo>
                <a:close/>
                <a:moveTo>
                  <a:pt x="1677" y="329"/>
                </a:moveTo>
                <a:cubicBezTo>
                  <a:pt x="1673" y="329"/>
                  <a:pt x="1670" y="332"/>
                  <a:pt x="1670" y="335"/>
                </a:cubicBezTo>
                <a:cubicBezTo>
                  <a:pt x="1670" y="339"/>
                  <a:pt x="1673" y="342"/>
                  <a:pt x="1677" y="342"/>
                </a:cubicBezTo>
                <a:cubicBezTo>
                  <a:pt x="1682" y="342"/>
                  <a:pt x="1685" y="339"/>
                  <a:pt x="1685" y="335"/>
                </a:cubicBezTo>
                <a:cubicBezTo>
                  <a:pt x="1685" y="332"/>
                  <a:pt x="1682" y="329"/>
                  <a:pt x="1677" y="329"/>
                </a:cubicBezTo>
                <a:close/>
                <a:moveTo>
                  <a:pt x="1700" y="329"/>
                </a:moveTo>
                <a:cubicBezTo>
                  <a:pt x="1696" y="329"/>
                  <a:pt x="1692" y="332"/>
                  <a:pt x="1692" y="335"/>
                </a:cubicBezTo>
                <a:cubicBezTo>
                  <a:pt x="1692" y="339"/>
                  <a:pt x="1696" y="342"/>
                  <a:pt x="1700" y="342"/>
                </a:cubicBezTo>
                <a:cubicBezTo>
                  <a:pt x="1704" y="342"/>
                  <a:pt x="1708" y="339"/>
                  <a:pt x="1708" y="335"/>
                </a:cubicBezTo>
                <a:cubicBezTo>
                  <a:pt x="1708" y="332"/>
                  <a:pt x="1704" y="329"/>
                  <a:pt x="1700" y="329"/>
                </a:cubicBezTo>
                <a:close/>
                <a:moveTo>
                  <a:pt x="1677" y="348"/>
                </a:moveTo>
                <a:cubicBezTo>
                  <a:pt x="1673" y="348"/>
                  <a:pt x="1670" y="351"/>
                  <a:pt x="1670" y="355"/>
                </a:cubicBezTo>
                <a:cubicBezTo>
                  <a:pt x="1670" y="359"/>
                  <a:pt x="1673" y="362"/>
                  <a:pt x="1677" y="362"/>
                </a:cubicBezTo>
                <a:cubicBezTo>
                  <a:pt x="1682" y="362"/>
                  <a:pt x="1685" y="359"/>
                  <a:pt x="1685" y="355"/>
                </a:cubicBezTo>
                <a:cubicBezTo>
                  <a:pt x="1685" y="351"/>
                  <a:pt x="1682" y="348"/>
                  <a:pt x="1677" y="348"/>
                </a:cubicBezTo>
                <a:close/>
                <a:moveTo>
                  <a:pt x="1700" y="348"/>
                </a:moveTo>
                <a:cubicBezTo>
                  <a:pt x="1696" y="348"/>
                  <a:pt x="1692" y="351"/>
                  <a:pt x="1692" y="355"/>
                </a:cubicBezTo>
                <a:cubicBezTo>
                  <a:pt x="1692" y="359"/>
                  <a:pt x="1696" y="362"/>
                  <a:pt x="1700" y="362"/>
                </a:cubicBezTo>
                <a:cubicBezTo>
                  <a:pt x="1704" y="362"/>
                  <a:pt x="1708" y="359"/>
                  <a:pt x="1708" y="355"/>
                </a:cubicBezTo>
                <a:cubicBezTo>
                  <a:pt x="1708" y="351"/>
                  <a:pt x="1704" y="348"/>
                  <a:pt x="1700" y="348"/>
                </a:cubicBezTo>
                <a:close/>
                <a:moveTo>
                  <a:pt x="1677" y="368"/>
                </a:moveTo>
                <a:cubicBezTo>
                  <a:pt x="1673" y="368"/>
                  <a:pt x="1670" y="371"/>
                  <a:pt x="1670" y="374"/>
                </a:cubicBezTo>
                <a:cubicBezTo>
                  <a:pt x="1670" y="378"/>
                  <a:pt x="1673" y="381"/>
                  <a:pt x="1677" y="381"/>
                </a:cubicBezTo>
                <a:cubicBezTo>
                  <a:pt x="1682" y="381"/>
                  <a:pt x="1685" y="378"/>
                  <a:pt x="1685" y="374"/>
                </a:cubicBezTo>
                <a:cubicBezTo>
                  <a:pt x="1685" y="371"/>
                  <a:pt x="1682" y="368"/>
                  <a:pt x="1677" y="368"/>
                </a:cubicBezTo>
                <a:close/>
                <a:moveTo>
                  <a:pt x="1700" y="368"/>
                </a:moveTo>
                <a:cubicBezTo>
                  <a:pt x="1696" y="368"/>
                  <a:pt x="1692" y="371"/>
                  <a:pt x="1692" y="374"/>
                </a:cubicBezTo>
                <a:cubicBezTo>
                  <a:pt x="1692" y="378"/>
                  <a:pt x="1696" y="381"/>
                  <a:pt x="1700" y="381"/>
                </a:cubicBezTo>
                <a:cubicBezTo>
                  <a:pt x="1704" y="381"/>
                  <a:pt x="1708" y="378"/>
                  <a:pt x="1708" y="374"/>
                </a:cubicBezTo>
                <a:cubicBezTo>
                  <a:pt x="1708" y="371"/>
                  <a:pt x="1704" y="368"/>
                  <a:pt x="1700" y="368"/>
                </a:cubicBezTo>
                <a:close/>
                <a:moveTo>
                  <a:pt x="1677" y="387"/>
                </a:moveTo>
                <a:cubicBezTo>
                  <a:pt x="1673" y="387"/>
                  <a:pt x="1670" y="390"/>
                  <a:pt x="1670" y="393"/>
                </a:cubicBezTo>
                <a:cubicBezTo>
                  <a:pt x="1670" y="397"/>
                  <a:pt x="1673" y="400"/>
                  <a:pt x="1677" y="400"/>
                </a:cubicBezTo>
                <a:cubicBezTo>
                  <a:pt x="1682" y="400"/>
                  <a:pt x="1685" y="397"/>
                  <a:pt x="1685" y="393"/>
                </a:cubicBezTo>
                <a:cubicBezTo>
                  <a:pt x="1685" y="390"/>
                  <a:pt x="1682" y="387"/>
                  <a:pt x="1677" y="387"/>
                </a:cubicBezTo>
                <a:close/>
                <a:moveTo>
                  <a:pt x="1700" y="387"/>
                </a:moveTo>
                <a:cubicBezTo>
                  <a:pt x="1696" y="387"/>
                  <a:pt x="1692" y="390"/>
                  <a:pt x="1692" y="393"/>
                </a:cubicBezTo>
                <a:cubicBezTo>
                  <a:pt x="1692" y="397"/>
                  <a:pt x="1696" y="400"/>
                  <a:pt x="1700" y="400"/>
                </a:cubicBezTo>
                <a:cubicBezTo>
                  <a:pt x="1704" y="400"/>
                  <a:pt x="1708" y="397"/>
                  <a:pt x="1708" y="393"/>
                </a:cubicBezTo>
                <a:cubicBezTo>
                  <a:pt x="1708" y="390"/>
                  <a:pt x="1704" y="387"/>
                  <a:pt x="1700" y="387"/>
                </a:cubicBezTo>
                <a:close/>
                <a:moveTo>
                  <a:pt x="1677" y="406"/>
                </a:moveTo>
                <a:cubicBezTo>
                  <a:pt x="1673" y="406"/>
                  <a:pt x="1670" y="409"/>
                  <a:pt x="1670" y="413"/>
                </a:cubicBezTo>
                <a:cubicBezTo>
                  <a:pt x="1670" y="416"/>
                  <a:pt x="1673" y="419"/>
                  <a:pt x="1677" y="419"/>
                </a:cubicBezTo>
                <a:cubicBezTo>
                  <a:pt x="1682" y="419"/>
                  <a:pt x="1685" y="416"/>
                  <a:pt x="1685" y="413"/>
                </a:cubicBezTo>
                <a:cubicBezTo>
                  <a:pt x="1685" y="409"/>
                  <a:pt x="1682" y="406"/>
                  <a:pt x="1677" y="406"/>
                </a:cubicBezTo>
                <a:close/>
                <a:moveTo>
                  <a:pt x="1700" y="406"/>
                </a:moveTo>
                <a:cubicBezTo>
                  <a:pt x="1696" y="406"/>
                  <a:pt x="1692" y="409"/>
                  <a:pt x="1692" y="413"/>
                </a:cubicBezTo>
                <a:cubicBezTo>
                  <a:pt x="1692" y="416"/>
                  <a:pt x="1696" y="419"/>
                  <a:pt x="1700" y="419"/>
                </a:cubicBezTo>
                <a:cubicBezTo>
                  <a:pt x="1704" y="419"/>
                  <a:pt x="1708" y="416"/>
                  <a:pt x="1708" y="413"/>
                </a:cubicBezTo>
                <a:cubicBezTo>
                  <a:pt x="1708" y="409"/>
                  <a:pt x="1704" y="406"/>
                  <a:pt x="1700" y="406"/>
                </a:cubicBezTo>
                <a:close/>
                <a:moveTo>
                  <a:pt x="1677" y="425"/>
                </a:moveTo>
                <a:cubicBezTo>
                  <a:pt x="1673" y="425"/>
                  <a:pt x="1670" y="428"/>
                  <a:pt x="1670" y="432"/>
                </a:cubicBezTo>
                <a:cubicBezTo>
                  <a:pt x="1670" y="435"/>
                  <a:pt x="1673" y="438"/>
                  <a:pt x="1677" y="438"/>
                </a:cubicBezTo>
                <a:cubicBezTo>
                  <a:pt x="1682" y="438"/>
                  <a:pt x="1685" y="435"/>
                  <a:pt x="1685" y="432"/>
                </a:cubicBezTo>
                <a:cubicBezTo>
                  <a:pt x="1685" y="428"/>
                  <a:pt x="1682" y="425"/>
                  <a:pt x="1677" y="425"/>
                </a:cubicBezTo>
                <a:close/>
                <a:moveTo>
                  <a:pt x="1700" y="425"/>
                </a:moveTo>
                <a:cubicBezTo>
                  <a:pt x="1696" y="425"/>
                  <a:pt x="1692" y="428"/>
                  <a:pt x="1692" y="432"/>
                </a:cubicBezTo>
                <a:cubicBezTo>
                  <a:pt x="1692" y="435"/>
                  <a:pt x="1696" y="438"/>
                  <a:pt x="1700" y="438"/>
                </a:cubicBezTo>
                <a:cubicBezTo>
                  <a:pt x="1704" y="438"/>
                  <a:pt x="1708" y="435"/>
                  <a:pt x="1708" y="432"/>
                </a:cubicBezTo>
                <a:cubicBezTo>
                  <a:pt x="1708" y="428"/>
                  <a:pt x="1704" y="425"/>
                  <a:pt x="1700" y="425"/>
                </a:cubicBezTo>
                <a:close/>
                <a:moveTo>
                  <a:pt x="1722" y="290"/>
                </a:moveTo>
                <a:cubicBezTo>
                  <a:pt x="1718" y="290"/>
                  <a:pt x="1714" y="293"/>
                  <a:pt x="1714" y="296"/>
                </a:cubicBezTo>
                <a:cubicBezTo>
                  <a:pt x="1714" y="300"/>
                  <a:pt x="1718" y="303"/>
                  <a:pt x="1722" y="303"/>
                </a:cubicBezTo>
                <a:cubicBezTo>
                  <a:pt x="1726" y="303"/>
                  <a:pt x="1730" y="300"/>
                  <a:pt x="1730" y="296"/>
                </a:cubicBezTo>
                <a:cubicBezTo>
                  <a:pt x="1730" y="293"/>
                  <a:pt x="1726" y="290"/>
                  <a:pt x="1722" y="290"/>
                </a:cubicBezTo>
                <a:close/>
                <a:moveTo>
                  <a:pt x="1744" y="290"/>
                </a:moveTo>
                <a:cubicBezTo>
                  <a:pt x="1740" y="290"/>
                  <a:pt x="1736" y="293"/>
                  <a:pt x="1736" y="296"/>
                </a:cubicBezTo>
                <a:cubicBezTo>
                  <a:pt x="1736" y="300"/>
                  <a:pt x="1740" y="303"/>
                  <a:pt x="1744" y="303"/>
                </a:cubicBezTo>
                <a:cubicBezTo>
                  <a:pt x="1748" y="303"/>
                  <a:pt x="1751" y="300"/>
                  <a:pt x="1751" y="296"/>
                </a:cubicBezTo>
                <a:cubicBezTo>
                  <a:pt x="1751" y="293"/>
                  <a:pt x="1748" y="290"/>
                  <a:pt x="1744" y="290"/>
                </a:cubicBezTo>
                <a:close/>
                <a:moveTo>
                  <a:pt x="1722" y="309"/>
                </a:moveTo>
                <a:cubicBezTo>
                  <a:pt x="1718" y="309"/>
                  <a:pt x="1714" y="312"/>
                  <a:pt x="1714" y="316"/>
                </a:cubicBezTo>
                <a:cubicBezTo>
                  <a:pt x="1714" y="320"/>
                  <a:pt x="1718" y="323"/>
                  <a:pt x="1722" y="323"/>
                </a:cubicBezTo>
                <a:cubicBezTo>
                  <a:pt x="1726" y="323"/>
                  <a:pt x="1730" y="320"/>
                  <a:pt x="1730" y="316"/>
                </a:cubicBezTo>
                <a:cubicBezTo>
                  <a:pt x="1730" y="312"/>
                  <a:pt x="1726" y="309"/>
                  <a:pt x="1722" y="309"/>
                </a:cubicBezTo>
                <a:close/>
                <a:moveTo>
                  <a:pt x="1744" y="309"/>
                </a:moveTo>
                <a:cubicBezTo>
                  <a:pt x="1740" y="309"/>
                  <a:pt x="1736" y="312"/>
                  <a:pt x="1736" y="316"/>
                </a:cubicBezTo>
                <a:cubicBezTo>
                  <a:pt x="1736" y="320"/>
                  <a:pt x="1740" y="323"/>
                  <a:pt x="1744" y="323"/>
                </a:cubicBezTo>
                <a:cubicBezTo>
                  <a:pt x="1748" y="323"/>
                  <a:pt x="1751" y="320"/>
                  <a:pt x="1751" y="316"/>
                </a:cubicBezTo>
                <a:cubicBezTo>
                  <a:pt x="1751" y="312"/>
                  <a:pt x="1748" y="309"/>
                  <a:pt x="1744" y="309"/>
                </a:cubicBezTo>
                <a:close/>
                <a:moveTo>
                  <a:pt x="1722" y="329"/>
                </a:moveTo>
                <a:cubicBezTo>
                  <a:pt x="1718" y="329"/>
                  <a:pt x="1714" y="332"/>
                  <a:pt x="1714" y="335"/>
                </a:cubicBezTo>
                <a:cubicBezTo>
                  <a:pt x="1714" y="339"/>
                  <a:pt x="1718" y="342"/>
                  <a:pt x="1722" y="342"/>
                </a:cubicBezTo>
                <a:cubicBezTo>
                  <a:pt x="1726" y="342"/>
                  <a:pt x="1730" y="339"/>
                  <a:pt x="1730" y="335"/>
                </a:cubicBezTo>
                <a:cubicBezTo>
                  <a:pt x="1730" y="332"/>
                  <a:pt x="1726" y="329"/>
                  <a:pt x="1722" y="329"/>
                </a:cubicBezTo>
                <a:close/>
                <a:moveTo>
                  <a:pt x="1744" y="329"/>
                </a:moveTo>
                <a:cubicBezTo>
                  <a:pt x="1740" y="329"/>
                  <a:pt x="1736" y="332"/>
                  <a:pt x="1736" y="335"/>
                </a:cubicBezTo>
                <a:cubicBezTo>
                  <a:pt x="1736" y="339"/>
                  <a:pt x="1740" y="342"/>
                  <a:pt x="1744" y="342"/>
                </a:cubicBezTo>
                <a:cubicBezTo>
                  <a:pt x="1748" y="342"/>
                  <a:pt x="1751" y="339"/>
                  <a:pt x="1751" y="335"/>
                </a:cubicBezTo>
                <a:cubicBezTo>
                  <a:pt x="1751" y="332"/>
                  <a:pt x="1748" y="329"/>
                  <a:pt x="1744" y="329"/>
                </a:cubicBezTo>
                <a:close/>
                <a:moveTo>
                  <a:pt x="1722" y="348"/>
                </a:moveTo>
                <a:cubicBezTo>
                  <a:pt x="1718" y="348"/>
                  <a:pt x="1714" y="351"/>
                  <a:pt x="1714" y="355"/>
                </a:cubicBezTo>
                <a:cubicBezTo>
                  <a:pt x="1714" y="359"/>
                  <a:pt x="1718" y="362"/>
                  <a:pt x="1722" y="362"/>
                </a:cubicBezTo>
                <a:cubicBezTo>
                  <a:pt x="1726" y="362"/>
                  <a:pt x="1730" y="359"/>
                  <a:pt x="1730" y="355"/>
                </a:cubicBezTo>
                <a:cubicBezTo>
                  <a:pt x="1730" y="351"/>
                  <a:pt x="1726" y="348"/>
                  <a:pt x="1722" y="348"/>
                </a:cubicBezTo>
                <a:close/>
                <a:moveTo>
                  <a:pt x="1744" y="348"/>
                </a:moveTo>
                <a:cubicBezTo>
                  <a:pt x="1740" y="348"/>
                  <a:pt x="1736" y="351"/>
                  <a:pt x="1736" y="355"/>
                </a:cubicBezTo>
                <a:cubicBezTo>
                  <a:pt x="1736" y="359"/>
                  <a:pt x="1740" y="362"/>
                  <a:pt x="1744" y="362"/>
                </a:cubicBezTo>
                <a:cubicBezTo>
                  <a:pt x="1748" y="362"/>
                  <a:pt x="1751" y="359"/>
                  <a:pt x="1751" y="355"/>
                </a:cubicBezTo>
                <a:cubicBezTo>
                  <a:pt x="1751" y="351"/>
                  <a:pt x="1748" y="348"/>
                  <a:pt x="1744" y="348"/>
                </a:cubicBezTo>
                <a:close/>
                <a:moveTo>
                  <a:pt x="1722" y="368"/>
                </a:moveTo>
                <a:cubicBezTo>
                  <a:pt x="1718" y="368"/>
                  <a:pt x="1714" y="371"/>
                  <a:pt x="1714" y="374"/>
                </a:cubicBezTo>
                <a:cubicBezTo>
                  <a:pt x="1714" y="378"/>
                  <a:pt x="1718" y="381"/>
                  <a:pt x="1722" y="381"/>
                </a:cubicBezTo>
                <a:cubicBezTo>
                  <a:pt x="1726" y="381"/>
                  <a:pt x="1730" y="378"/>
                  <a:pt x="1730" y="374"/>
                </a:cubicBezTo>
                <a:cubicBezTo>
                  <a:pt x="1730" y="371"/>
                  <a:pt x="1726" y="368"/>
                  <a:pt x="1722" y="368"/>
                </a:cubicBezTo>
                <a:close/>
                <a:moveTo>
                  <a:pt x="1744" y="368"/>
                </a:moveTo>
                <a:cubicBezTo>
                  <a:pt x="1740" y="368"/>
                  <a:pt x="1736" y="371"/>
                  <a:pt x="1736" y="374"/>
                </a:cubicBezTo>
                <a:cubicBezTo>
                  <a:pt x="1736" y="378"/>
                  <a:pt x="1740" y="381"/>
                  <a:pt x="1744" y="381"/>
                </a:cubicBezTo>
                <a:cubicBezTo>
                  <a:pt x="1748" y="381"/>
                  <a:pt x="1751" y="378"/>
                  <a:pt x="1751" y="374"/>
                </a:cubicBezTo>
                <a:cubicBezTo>
                  <a:pt x="1751" y="371"/>
                  <a:pt x="1748" y="368"/>
                  <a:pt x="1744" y="368"/>
                </a:cubicBezTo>
                <a:close/>
                <a:moveTo>
                  <a:pt x="1722" y="387"/>
                </a:moveTo>
                <a:cubicBezTo>
                  <a:pt x="1718" y="387"/>
                  <a:pt x="1714" y="390"/>
                  <a:pt x="1714" y="393"/>
                </a:cubicBezTo>
                <a:cubicBezTo>
                  <a:pt x="1714" y="397"/>
                  <a:pt x="1718" y="400"/>
                  <a:pt x="1722" y="400"/>
                </a:cubicBezTo>
                <a:cubicBezTo>
                  <a:pt x="1726" y="400"/>
                  <a:pt x="1730" y="397"/>
                  <a:pt x="1730" y="393"/>
                </a:cubicBezTo>
                <a:cubicBezTo>
                  <a:pt x="1730" y="390"/>
                  <a:pt x="1726" y="387"/>
                  <a:pt x="1722" y="387"/>
                </a:cubicBezTo>
                <a:close/>
                <a:moveTo>
                  <a:pt x="1744" y="387"/>
                </a:moveTo>
                <a:cubicBezTo>
                  <a:pt x="1740" y="387"/>
                  <a:pt x="1736" y="390"/>
                  <a:pt x="1736" y="393"/>
                </a:cubicBezTo>
                <a:cubicBezTo>
                  <a:pt x="1736" y="397"/>
                  <a:pt x="1740" y="400"/>
                  <a:pt x="1744" y="400"/>
                </a:cubicBezTo>
                <a:cubicBezTo>
                  <a:pt x="1748" y="400"/>
                  <a:pt x="1751" y="397"/>
                  <a:pt x="1751" y="393"/>
                </a:cubicBezTo>
                <a:cubicBezTo>
                  <a:pt x="1751" y="390"/>
                  <a:pt x="1748" y="387"/>
                  <a:pt x="1744" y="387"/>
                </a:cubicBezTo>
                <a:close/>
                <a:moveTo>
                  <a:pt x="1722" y="406"/>
                </a:moveTo>
                <a:cubicBezTo>
                  <a:pt x="1718" y="406"/>
                  <a:pt x="1714" y="409"/>
                  <a:pt x="1714" y="413"/>
                </a:cubicBezTo>
                <a:cubicBezTo>
                  <a:pt x="1714" y="416"/>
                  <a:pt x="1718" y="419"/>
                  <a:pt x="1722" y="419"/>
                </a:cubicBezTo>
                <a:cubicBezTo>
                  <a:pt x="1726" y="419"/>
                  <a:pt x="1730" y="416"/>
                  <a:pt x="1730" y="413"/>
                </a:cubicBezTo>
                <a:cubicBezTo>
                  <a:pt x="1730" y="409"/>
                  <a:pt x="1726" y="406"/>
                  <a:pt x="1722" y="406"/>
                </a:cubicBezTo>
                <a:close/>
                <a:moveTo>
                  <a:pt x="1744" y="406"/>
                </a:moveTo>
                <a:cubicBezTo>
                  <a:pt x="1740" y="406"/>
                  <a:pt x="1736" y="409"/>
                  <a:pt x="1736" y="413"/>
                </a:cubicBezTo>
                <a:cubicBezTo>
                  <a:pt x="1736" y="416"/>
                  <a:pt x="1740" y="419"/>
                  <a:pt x="1744" y="419"/>
                </a:cubicBezTo>
                <a:cubicBezTo>
                  <a:pt x="1748" y="419"/>
                  <a:pt x="1751" y="416"/>
                  <a:pt x="1751" y="413"/>
                </a:cubicBezTo>
                <a:cubicBezTo>
                  <a:pt x="1751" y="409"/>
                  <a:pt x="1748" y="406"/>
                  <a:pt x="1744" y="406"/>
                </a:cubicBezTo>
                <a:close/>
                <a:moveTo>
                  <a:pt x="1722" y="425"/>
                </a:moveTo>
                <a:cubicBezTo>
                  <a:pt x="1718" y="425"/>
                  <a:pt x="1714" y="428"/>
                  <a:pt x="1714" y="432"/>
                </a:cubicBezTo>
                <a:cubicBezTo>
                  <a:pt x="1714" y="435"/>
                  <a:pt x="1718" y="438"/>
                  <a:pt x="1722" y="438"/>
                </a:cubicBezTo>
                <a:cubicBezTo>
                  <a:pt x="1726" y="438"/>
                  <a:pt x="1730" y="435"/>
                  <a:pt x="1730" y="432"/>
                </a:cubicBezTo>
                <a:cubicBezTo>
                  <a:pt x="1730" y="428"/>
                  <a:pt x="1726" y="425"/>
                  <a:pt x="1722" y="425"/>
                </a:cubicBezTo>
                <a:close/>
                <a:moveTo>
                  <a:pt x="1744" y="425"/>
                </a:moveTo>
                <a:cubicBezTo>
                  <a:pt x="1740" y="425"/>
                  <a:pt x="1736" y="428"/>
                  <a:pt x="1736" y="432"/>
                </a:cubicBezTo>
                <a:cubicBezTo>
                  <a:pt x="1736" y="435"/>
                  <a:pt x="1740" y="438"/>
                  <a:pt x="1744" y="438"/>
                </a:cubicBezTo>
                <a:cubicBezTo>
                  <a:pt x="1748" y="438"/>
                  <a:pt x="1751" y="435"/>
                  <a:pt x="1751" y="432"/>
                </a:cubicBezTo>
                <a:cubicBezTo>
                  <a:pt x="1751" y="428"/>
                  <a:pt x="1748" y="425"/>
                  <a:pt x="1744" y="425"/>
                </a:cubicBezTo>
                <a:close/>
                <a:moveTo>
                  <a:pt x="1589" y="446"/>
                </a:moveTo>
                <a:cubicBezTo>
                  <a:pt x="1585" y="446"/>
                  <a:pt x="1581" y="448"/>
                  <a:pt x="1581" y="452"/>
                </a:cubicBezTo>
                <a:cubicBezTo>
                  <a:pt x="1581" y="455"/>
                  <a:pt x="1585" y="458"/>
                  <a:pt x="1589" y="458"/>
                </a:cubicBezTo>
                <a:cubicBezTo>
                  <a:pt x="1593" y="458"/>
                  <a:pt x="1597" y="455"/>
                  <a:pt x="1597" y="452"/>
                </a:cubicBezTo>
                <a:cubicBezTo>
                  <a:pt x="1597" y="448"/>
                  <a:pt x="1593" y="446"/>
                  <a:pt x="1589" y="446"/>
                </a:cubicBezTo>
                <a:close/>
                <a:moveTo>
                  <a:pt x="1611" y="446"/>
                </a:moveTo>
                <a:cubicBezTo>
                  <a:pt x="1607" y="446"/>
                  <a:pt x="1603" y="448"/>
                  <a:pt x="1603" y="452"/>
                </a:cubicBezTo>
                <a:cubicBezTo>
                  <a:pt x="1603" y="455"/>
                  <a:pt x="1607" y="458"/>
                  <a:pt x="1611" y="458"/>
                </a:cubicBezTo>
                <a:cubicBezTo>
                  <a:pt x="1615" y="458"/>
                  <a:pt x="1619" y="455"/>
                  <a:pt x="1619" y="452"/>
                </a:cubicBezTo>
                <a:cubicBezTo>
                  <a:pt x="1619" y="448"/>
                  <a:pt x="1615" y="446"/>
                  <a:pt x="1611" y="446"/>
                </a:cubicBezTo>
                <a:close/>
                <a:moveTo>
                  <a:pt x="1589" y="464"/>
                </a:moveTo>
                <a:cubicBezTo>
                  <a:pt x="1585" y="464"/>
                  <a:pt x="1581" y="467"/>
                  <a:pt x="1581" y="471"/>
                </a:cubicBezTo>
                <a:cubicBezTo>
                  <a:pt x="1581" y="475"/>
                  <a:pt x="1585" y="478"/>
                  <a:pt x="1589" y="478"/>
                </a:cubicBezTo>
                <a:cubicBezTo>
                  <a:pt x="1593" y="478"/>
                  <a:pt x="1597" y="475"/>
                  <a:pt x="1597" y="471"/>
                </a:cubicBezTo>
                <a:cubicBezTo>
                  <a:pt x="1597" y="467"/>
                  <a:pt x="1593" y="464"/>
                  <a:pt x="1589" y="464"/>
                </a:cubicBezTo>
                <a:close/>
                <a:moveTo>
                  <a:pt x="1611" y="464"/>
                </a:moveTo>
                <a:cubicBezTo>
                  <a:pt x="1607" y="464"/>
                  <a:pt x="1603" y="467"/>
                  <a:pt x="1603" y="471"/>
                </a:cubicBezTo>
                <a:cubicBezTo>
                  <a:pt x="1603" y="475"/>
                  <a:pt x="1607" y="478"/>
                  <a:pt x="1611" y="478"/>
                </a:cubicBezTo>
                <a:cubicBezTo>
                  <a:pt x="1615" y="478"/>
                  <a:pt x="1619" y="475"/>
                  <a:pt x="1619" y="471"/>
                </a:cubicBezTo>
                <a:cubicBezTo>
                  <a:pt x="1619" y="467"/>
                  <a:pt x="1615" y="464"/>
                  <a:pt x="1611" y="464"/>
                </a:cubicBezTo>
                <a:close/>
                <a:moveTo>
                  <a:pt x="1589" y="484"/>
                </a:moveTo>
                <a:cubicBezTo>
                  <a:pt x="1585" y="484"/>
                  <a:pt x="1581" y="487"/>
                  <a:pt x="1581" y="490"/>
                </a:cubicBezTo>
                <a:cubicBezTo>
                  <a:pt x="1581" y="494"/>
                  <a:pt x="1585" y="497"/>
                  <a:pt x="1589" y="497"/>
                </a:cubicBezTo>
                <a:cubicBezTo>
                  <a:pt x="1593" y="497"/>
                  <a:pt x="1597" y="494"/>
                  <a:pt x="1597" y="490"/>
                </a:cubicBezTo>
                <a:cubicBezTo>
                  <a:pt x="1597" y="487"/>
                  <a:pt x="1593" y="484"/>
                  <a:pt x="1589" y="484"/>
                </a:cubicBezTo>
                <a:close/>
                <a:moveTo>
                  <a:pt x="1611" y="484"/>
                </a:moveTo>
                <a:cubicBezTo>
                  <a:pt x="1607" y="484"/>
                  <a:pt x="1603" y="487"/>
                  <a:pt x="1603" y="490"/>
                </a:cubicBezTo>
                <a:cubicBezTo>
                  <a:pt x="1603" y="494"/>
                  <a:pt x="1607" y="497"/>
                  <a:pt x="1611" y="497"/>
                </a:cubicBezTo>
                <a:cubicBezTo>
                  <a:pt x="1615" y="497"/>
                  <a:pt x="1619" y="494"/>
                  <a:pt x="1619" y="490"/>
                </a:cubicBezTo>
                <a:cubicBezTo>
                  <a:pt x="1619" y="487"/>
                  <a:pt x="1615" y="484"/>
                  <a:pt x="1611" y="484"/>
                </a:cubicBezTo>
                <a:close/>
                <a:moveTo>
                  <a:pt x="1589" y="503"/>
                </a:moveTo>
                <a:cubicBezTo>
                  <a:pt x="1585" y="503"/>
                  <a:pt x="1581" y="506"/>
                  <a:pt x="1581" y="509"/>
                </a:cubicBezTo>
                <a:cubicBezTo>
                  <a:pt x="1581" y="513"/>
                  <a:pt x="1585" y="516"/>
                  <a:pt x="1589" y="516"/>
                </a:cubicBezTo>
                <a:cubicBezTo>
                  <a:pt x="1593" y="516"/>
                  <a:pt x="1597" y="513"/>
                  <a:pt x="1597" y="509"/>
                </a:cubicBezTo>
                <a:cubicBezTo>
                  <a:pt x="1597" y="506"/>
                  <a:pt x="1593" y="503"/>
                  <a:pt x="1589" y="503"/>
                </a:cubicBezTo>
                <a:close/>
                <a:moveTo>
                  <a:pt x="1611" y="503"/>
                </a:moveTo>
                <a:cubicBezTo>
                  <a:pt x="1607" y="503"/>
                  <a:pt x="1603" y="506"/>
                  <a:pt x="1603" y="509"/>
                </a:cubicBezTo>
                <a:cubicBezTo>
                  <a:pt x="1603" y="513"/>
                  <a:pt x="1607" y="516"/>
                  <a:pt x="1611" y="516"/>
                </a:cubicBezTo>
                <a:cubicBezTo>
                  <a:pt x="1615" y="516"/>
                  <a:pt x="1619" y="513"/>
                  <a:pt x="1619" y="509"/>
                </a:cubicBezTo>
                <a:cubicBezTo>
                  <a:pt x="1619" y="506"/>
                  <a:pt x="1615" y="503"/>
                  <a:pt x="1611" y="503"/>
                </a:cubicBezTo>
                <a:close/>
                <a:moveTo>
                  <a:pt x="1589" y="522"/>
                </a:moveTo>
                <a:cubicBezTo>
                  <a:pt x="1585" y="522"/>
                  <a:pt x="1581" y="525"/>
                  <a:pt x="1581" y="529"/>
                </a:cubicBezTo>
                <a:cubicBezTo>
                  <a:pt x="1581" y="533"/>
                  <a:pt x="1585" y="536"/>
                  <a:pt x="1589" y="536"/>
                </a:cubicBezTo>
                <a:cubicBezTo>
                  <a:pt x="1593" y="536"/>
                  <a:pt x="1597" y="533"/>
                  <a:pt x="1597" y="529"/>
                </a:cubicBezTo>
                <a:cubicBezTo>
                  <a:pt x="1597" y="525"/>
                  <a:pt x="1593" y="522"/>
                  <a:pt x="1589" y="522"/>
                </a:cubicBezTo>
                <a:close/>
                <a:moveTo>
                  <a:pt x="1611" y="522"/>
                </a:moveTo>
                <a:cubicBezTo>
                  <a:pt x="1607" y="522"/>
                  <a:pt x="1603" y="525"/>
                  <a:pt x="1603" y="529"/>
                </a:cubicBezTo>
                <a:cubicBezTo>
                  <a:pt x="1603" y="533"/>
                  <a:pt x="1607" y="536"/>
                  <a:pt x="1611" y="536"/>
                </a:cubicBezTo>
                <a:cubicBezTo>
                  <a:pt x="1615" y="536"/>
                  <a:pt x="1619" y="533"/>
                  <a:pt x="1619" y="529"/>
                </a:cubicBezTo>
                <a:cubicBezTo>
                  <a:pt x="1619" y="525"/>
                  <a:pt x="1615" y="522"/>
                  <a:pt x="1611" y="522"/>
                </a:cubicBezTo>
                <a:close/>
                <a:moveTo>
                  <a:pt x="1589" y="542"/>
                </a:moveTo>
                <a:cubicBezTo>
                  <a:pt x="1585" y="542"/>
                  <a:pt x="1581" y="545"/>
                  <a:pt x="1581" y="549"/>
                </a:cubicBezTo>
                <a:cubicBezTo>
                  <a:pt x="1581" y="552"/>
                  <a:pt x="1585" y="556"/>
                  <a:pt x="1589" y="556"/>
                </a:cubicBezTo>
                <a:cubicBezTo>
                  <a:pt x="1593" y="556"/>
                  <a:pt x="1597" y="552"/>
                  <a:pt x="1597" y="549"/>
                </a:cubicBezTo>
                <a:cubicBezTo>
                  <a:pt x="1597" y="545"/>
                  <a:pt x="1593" y="542"/>
                  <a:pt x="1589" y="542"/>
                </a:cubicBezTo>
                <a:close/>
                <a:moveTo>
                  <a:pt x="1611" y="542"/>
                </a:moveTo>
                <a:cubicBezTo>
                  <a:pt x="1607" y="542"/>
                  <a:pt x="1603" y="545"/>
                  <a:pt x="1603" y="549"/>
                </a:cubicBezTo>
                <a:cubicBezTo>
                  <a:pt x="1603" y="552"/>
                  <a:pt x="1607" y="556"/>
                  <a:pt x="1611" y="556"/>
                </a:cubicBezTo>
                <a:cubicBezTo>
                  <a:pt x="1615" y="556"/>
                  <a:pt x="1619" y="552"/>
                  <a:pt x="1619" y="549"/>
                </a:cubicBezTo>
                <a:cubicBezTo>
                  <a:pt x="1619" y="545"/>
                  <a:pt x="1615" y="542"/>
                  <a:pt x="1611" y="542"/>
                </a:cubicBezTo>
                <a:close/>
                <a:moveTo>
                  <a:pt x="1589" y="561"/>
                </a:moveTo>
                <a:cubicBezTo>
                  <a:pt x="1585" y="561"/>
                  <a:pt x="1581" y="564"/>
                  <a:pt x="1581" y="567"/>
                </a:cubicBezTo>
                <a:cubicBezTo>
                  <a:pt x="1581" y="571"/>
                  <a:pt x="1585" y="574"/>
                  <a:pt x="1589" y="574"/>
                </a:cubicBezTo>
                <a:cubicBezTo>
                  <a:pt x="1593" y="574"/>
                  <a:pt x="1597" y="571"/>
                  <a:pt x="1597" y="567"/>
                </a:cubicBezTo>
                <a:cubicBezTo>
                  <a:pt x="1597" y="564"/>
                  <a:pt x="1593" y="561"/>
                  <a:pt x="1589" y="561"/>
                </a:cubicBezTo>
                <a:close/>
                <a:moveTo>
                  <a:pt x="1611" y="561"/>
                </a:moveTo>
                <a:cubicBezTo>
                  <a:pt x="1607" y="561"/>
                  <a:pt x="1603" y="564"/>
                  <a:pt x="1603" y="567"/>
                </a:cubicBezTo>
                <a:cubicBezTo>
                  <a:pt x="1603" y="571"/>
                  <a:pt x="1607" y="574"/>
                  <a:pt x="1611" y="574"/>
                </a:cubicBezTo>
                <a:cubicBezTo>
                  <a:pt x="1615" y="574"/>
                  <a:pt x="1619" y="571"/>
                  <a:pt x="1619" y="567"/>
                </a:cubicBezTo>
                <a:cubicBezTo>
                  <a:pt x="1619" y="564"/>
                  <a:pt x="1615" y="561"/>
                  <a:pt x="1611" y="561"/>
                </a:cubicBezTo>
                <a:close/>
                <a:moveTo>
                  <a:pt x="1589" y="580"/>
                </a:moveTo>
                <a:cubicBezTo>
                  <a:pt x="1585" y="580"/>
                  <a:pt x="1581" y="583"/>
                  <a:pt x="1581" y="587"/>
                </a:cubicBezTo>
                <a:cubicBezTo>
                  <a:pt x="1581" y="590"/>
                  <a:pt x="1585" y="593"/>
                  <a:pt x="1589" y="593"/>
                </a:cubicBezTo>
                <a:cubicBezTo>
                  <a:pt x="1593" y="593"/>
                  <a:pt x="1597" y="590"/>
                  <a:pt x="1597" y="587"/>
                </a:cubicBezTo>
                <a:cubicBezTo>
                  <a:pt x="1597" y="583"/>
                  <a:pt x="1593" y="580"/>
                  <a:pt x="1589" y="580"/>
                </a:cubicBezTo>
                <a:close/>
                <a:moveTo>
                  <a:pt x="1611" y="580"/>
                </a:moveTo>
                <a:cubicBezTo>
                  <a:pt x="1607" y="580"/>
                  <a:pt x="1603" y="583"/>
                  <a:pt x="1603" y="587"/>
                </a:cubicBezTo>
                <a:cubicBezTo>
                  <a:pt x="1603" y="590"/>
                  <a:pt x="1607" y="593"/>
                  <a:pt x="1611" y="593"/>
                </a:cubicBezTo>
                <a:cubicBezTo>
                  <a:pt x="1615" y="593"/>
                  <a:pt x="1619" y="590"/>
                  <a:pt x="1619" y="587"/>
                </a:cubicBezTo>
                <a:cubicBezTo>
                  <a:pt x="1619" y="583"/>
                  <a:pt x="1615" y="580"/>
                  <a:pt x="1611" y="580"/>
                </a:cubicBezTo>
                <a:close/>
                <a:moveTo>
                  <a:pt x="1633" y="446"/>
                </a:moveTo>
                <a:cubicBezTo>
                  <a:pt x="1629" y="446"/>
                  <a:pt x="1625" y="448"/>
                  <a:pt x="1625" y="452"/>
                </a:cubicBezTo>
                <a:cubicBezTo>
                  <a:pt x="1625" y="455"/>
                  <a:pt x="1629" y="458"/>
                  <a:pt x="1633" y="458"/>
                </a:cubicBezTo>
                <a:cubicBezTo>
                  <a:pt x="1637" y="458"/>
                  <a:pt x="1641" y="455"/>
                  <a:pt x="1641" y="452"/>
                </a:cubicBezTo>
                <a:cubicBezTo>
                  <a:pt x="1641" y="448"/>
                  <a:pt x="1637" y="446"/>
                  <a:pt x="1633" y="446"/>
                </a:cubicBezTo>
                <a:close/>
                <a:moveTo>
                  <a:pt x="1655" y="446"/>
                </a:moveTo>
                <a:cubicBezTo>
                  <a:pt x="1651" y="446"/>
                  <a:pt x="1648" y="448"/>
                  <a:pt x="1648" y="452"/>
                </a:cubicBezTo>
                <a:cubicBezTo>
                  <a:pt x="1648" y="455"/>
                  <a:pt x="1651" y="458"/>
                  <a:pt x="1655" y="458"/>
                </a:cubicBezTo>
                <a:cubicBezTo>
                  <a:pt x="1659" y="458"/>
                  <a:pt x="1662" y="455"/>
                  <a:pt x="1662" y="452"/>
                </a:cubicBezTo>
                <a:cubicBezTo>
                  <a:pt x="1662" y="448"/>
                  <a:pt x="1659" y="446"/>
                  <a:pt x="1655" y="446"/>
                </a:cubicBezTo>
                <a:close/>
                <a:moveTo>
                  <a:pt x="1633" y="464"/>
                </a:moveTo>
                <a:cubicBezTo>
                  <a:pt x="1629" y="464"/>
                  <a:pt x="1625" y="467"/>
                  <a:pt x="1625" y="471"/>
                </a:cubicBezTo>
                <a:cubicBezTo>
                  <a:pt x="1625" y="475"/>
                  <a:pt x="1629" y="478"/>
                  <a:pt x="1633" y="478"/>
                </a:cubicBezTo>
                <a:cubicBezTo>
                  <a:pt x="1637" y="478"/>
                  <a:pt x="1641" y="475"/>
                  <a:pt x="1641" y="471"/>
                </a:cubicBezTo>
                <a:cubicBezTo>
                  <a:pt x="1641" y="467"/>
                  <a:pt x="1637" y="464"/>
                  <a:pt x="1633" y="464"/>
                </a:cubicBezTo>
                <a:close/>
                <a:moveTo>
                  <a:pt x="1655" y="464"/>
                </a:moveTo>
                <a:cubicBezTo>
                  <a:pt x="1651" y="464"/>
                  <a:pt x="1648" y="467"/>
                  <a:pt x="1648" y="471"/>
                </a:cubicBezTo>
                <a:cubicBezTo>
                  <a:pt x="1648" y="475"/>
                  <a:pt x="1651" y="478"/>
                  <a:pt x="1655" y="478"/>
                </a:cubicBezTo>
                <a:cubicBezTo>
                  <a:pt x="1659" y="478"/>
                  <a:pt x="1662" y="475"/>
                  <a:pt x="1662" y="471"/>
                </a:cubicBezTo>
                <a:cubicBezTo>
                  <a:pt x="1662" y="467"/>
                  <a:pt x="1659" y="464"/>
                  <a:pt x="1655" y="464"/>
                </a:cubicBezTo>
                <a:close/>
                <a:moveTo>
                  <a:pt x="1633" y="484"/>
                </a:moveTo>
                <a:cubicBezTo>
                  <a:pt x="1629" y="484"/>
                  <a:pt x="1625" y="487"/>
                  <a:pt x="1625" y="490"/>
                </a:cubicBezTo>
                <a:cubicBezTo>
                  <a:pt x="1625" y="494"/>
                  <a:pt x="1629" y="497"/>
                  <a:pt x="1633" y="497"/>
                </a:cubicBezTo>
                <a:cubicBezTo>
                  <a:pt x="1637" y="497"/>
                  <a:pt x="1641" y="494"/>
                  <a:pt x="1641" y="490"/>
                </a:cubicBezTo>
                <a:cubicBezTo>
                  <a:pt x="1641" y="487"/>
                  <a:pt x="1637" y="484"/>
                  <a:pt x="1633" y="484"/>
                </a:cubicBezTo>
                <a:close/>
                <a:moveTo>
                  <a:pt x="1655" y="484"/>
                </a:moveTo>
                <a:cubicBezTo>
                  <a:pt x="1651" y="484"/>
                  <a:pt x="1648" y="487"/>
                  <a:pt x="1648" y="490"/>
                </a:cubicBezTo>
                <a:cubicBezTo>
                  <a:pt x="1648" y="494"/>
                  <a:pt x="1651" y="497"/>
                  <a:pt x="1655" y="497"/>
                </a:cubicBezTo>
                <a:cubicBezTo>
                  <a:pt x="1659" y="497"/>
                  <a:pt x="1662" y="494"/>
                  <a:pt x="1662" y="490"/>
                </a:cubicBezTo>
                <a:cubicBezTo>
                  <a:pt x="1662" y="487"/>
                  <a:pt x="1659" y="484"/>
                  <a:pt x="1655" y="484"/>
                </a:cubicBezTo>
                <a:close/>
                <a:moveTo>
                  <a:pt x="1633" y="503"/>
                </a:moveTo>
                <a:cubicBezTo>
                  <a:pt x="1629" y="503"/>
                  <a:pt x="1625" y="506"/>
                  <a:pt x="1625" y="509"/>
                </a:cubicBezTo>
                <a:cubicBezTo>
                  <a:pt x="1625" y="513"/>
                  <a:pt x="1629" y="516"/>
                  <a:pt x="1633" y="516"/>
                </a:cubicBezTo>
                <a:cubicBezTo>
                  <a:pt x="1637" y="516"/>
                  <a:pt x="1641" y="513"/>
                  <a:pt x="1641" y="509"/>
                </a:cubicBezTo>
                <a:cubicBezTo>
                  <a:pt x="1641" y="506"/>
                  <a:pt x="1637" y="503"/>
                  <a:pt x="1633" y="503"/>
                </a:cubicBezTo>
                <a:close/>
                <a:moveTo>
                  <a:pt x="1655" y="503"/>
                </a:moveTo>
                <a:cubicBezTo>
                  <a:pt x="1651" y="503"/>
                  <a:pt x="1648" y="506"/>
                  <a:pt x="1648" y="509"/>
                </a:cubicBezTo>
                <a:cubicBezTo>
                  <a:pt x="1648" y="513"/>
                  <a:pt x="1651" y="516"/>
                  <a:pt x="1655" y="516"/>
                </a:cubicBezTo>
                <a:cubicBezTo>
                  <a:pt x="1659" y="516"/>
                  <a:pt x="1662" y="513"/>
                  <a:pt x="1662" y="509"/>
                </a:cubicBezTo>
                <a:cubicBezTo>
                  <a:pt x="1662" y="506"/>
                  <a:pt x="1659" y="503"/>
                  <a:pt x="1655" y="503"/>
                </a:cubicBezTo>
                <a:close/>
                <a:moveTo>
                  <a:pt x="1633" y="522"/>
                </a:moveTo>
                <a:cubicBezTo>
                  <a:pt x="1629" y="522"/>
                  <a:pt x="1625" y="525"/>
                  <a:pt x="1625" y="529"/>
                </a:cubicBezTo>
                <a:cubicBezTo>
                  <a:pt x="1625" y="533"/>
                  <a:pt x="1629" y="536"/>
                  <a:pt x="1633" y="536"/>
                </a:cubicBezTo>
                <a:cubicBezTo>
                  <a:pt x="1637" y="536"/>
                  <a:pt x="1641" y="533"/>
                  <a:pt x="1641" y="529"/>
                </a:cubicBezTo>
                <a:cubicBezTo>
                  <a:pt x="1641" y="525"/>
                  <a:pt x="1637" y="522"/>
                  <a:pt x="1633" y="522"/>
                </a:cubicBezTo>
                <a:close/>
                <a:moveTo>
                  <a:pt x="1655" y="522"/>
                </a:moveTo>
                <a:cubicBezTo>
                  <a:pt x="1651" y="522"/>
                  <a:pt x="1648" y="525"/>
                  <a:pt x="1648" y="529"/>
                </a:cubicBezTo>
                <a:cubicBezTo>
                  <a:pt x="1648" y="533"/>
                  <a:pt x="1651" y="536"/>
                  <a:pt x="1655" y="536"/>
                </a:cubicBezTo>
                <a:cubicBezTo>
                  <a:pt x="1659" y="536"/>
                  <a:pt x="1662" y="533"/>
                  <a:pt x="1662" y="529"/>
                </a:cubicBezTo>
                <a:cubicBezTo>
                  <a:pt x="1662" y="525"/>
                  <a:pt x="1659" y="522"/>
                  <a:pt x="1655" y="522"/>
                </a:cubicBezTo>
                <a:close/>
                <a:moveTo>
                  <a:pt x="1633" y="542"/>
                </a:moveTo>
                <a:cubicBezTo>
                  <a:pt x="1629" y="542"/>
                  <a:pt x="1625" y="545"/>
                  <a:pt x="1625" y="549"/>
                </a:cubicBezTo>
                <a:cubicBezTo>
                  <a:pt x="1625" y="552"/>
                  <a:pt x="1629" y="556"/>
                  <a:pt x="1633" y="556"/>
                </a:cubicBezTo>
                <a:cubicBezTo>
                  <a:pt x="1637" y="556"/>
                  <a:pt x="1641" y="552"/>
                  <a:pt x="1641" y="549"/>
                </a:cubicBezTo>
                <a:cubicBezTo>
                  <a:pt x="1641" y="545"/>
                  <a:pt x="1637" y="542"/>
                  <a:pt x="1633" y="542"/>
                </a:cubicBezTo>
                <a:close/>
                <a:moveTo>
                  <a:pt x="1655" y="542"/>
                </a:moveTo>
                <a:cubicBezTo>
                  <a:pt x="1651" y="542"/>
                  <a:pt x="1648" y="545"/>
                  <a:pt x="1648" y="549"/>
                </a:cubicBezTo>
                <a:cubicBezTo>
                  <a:pt x="1648" y="552"/>
                  <a:pt x="1651" y="556"/>
                  <a:pt x="1655" y="556"/>
                </a:cubicBezTo>
                <a:cubicBezTo>
                  <a:pt x="1659" y="556"/>
                  <a:pt x="1662" y="552"/>
                  <a:pt x="1662" y="549"/>
                </a:cubicBezTo>
                <a:cubicBezTo>
                  <a:pt x="1662" y="545"/>
                  <a:pt x="1659" y="542"/>
                  <a:pt x="1655" y="542"/>
                </a:cubicBezTo>
                <a:close/>
                <a:moveTo>
                  <a:pt x="1633" y="561"/>
                </a:moveTo>
                <a:cubicBezTo>
                  <a:pt x="1629" y="561"/>
                  <a:pt x="1625" y="564"/>
                  <a:pt x="1625" y="567"/>
                </a:cubicBezTo>
                <a:cubicBezTo>
                  <a:pt x="1625" y="571"/>
                  <a:pt x="1629" y="574"/>
                  <a:pt x="1633" y="574"/>
                </a:cubicBezTo>
                <a:cubicBezTo>
                  <a:pt x="1637" y="574"/>
                  <a:pt x="1641" y="571"/>
                  <a:pt x="1641" y="567"/>
                </a:cubicBezTo>
                <a:cubicBezTo>
                  <a:pt x="1641" y="564"/>
                  <a:pt x="1637" y="561"/>
                  <a:pt x="1633" y="561"/>
                </a:cubicBezTo>
                <a:close/>
                <a:moveTo>
                  <a:pt x="1655" y="561"/>
                </a:moveTo>
                <a:cubicBezTo>
                  <a:pt x="1651" y="561"/>
                  <a:pt x="1648" y="564"/>
                  <a:pt x="1648" y="567"/>
                </a:cubicBezTo>
                <a:cubicBezTo>
                  <a:pt x="1648" y="571"/>
                  <a:pt x="1651" y="574"/>
                  <a:pt x="1655" y="574"/>
                </a:cubicBezTo>
                <a:cubicBezTo>
                  <a:pt x="1659" y="574"/>
                  <a:pt x="1662" y="571"/>
                  <a:pt x="1662" y="567"/>
                </a:cubicBezTo>
                <a:cubicBezTo>
                  <a:pt x="1662" y="564"/>
                  <a:pt x="1659" y="561"/>
                  <a:pt x="1655" y="561"/>
                </a:cubicBezTo>
                <a:close/>
                <a:moveTo>
                  <a:pt x="1633" y="580"/>
                </a:moveTo>
                <a:cubicBezTo>
                  <a:pt x="1629" y="580"/>
                  <a:pt x="1625" y="583"/>
                  <a:pt x="1625" y="587"/>
                </a:cubicBezTo>
                <a:cubicBezTo>
                  <a:pt x="1625" y="590"/>
                  <a:pt x="1629" y="593"/>
                  <a:pt x="1633" y="593"/>
                </a:cubicBezTo>
                <a:cubicBezTo>
                  <a:pt x="1637" y="593"/>
                  <a:pt x="1641" y="590"/>
                  <a:pt x="1641" y="587"/>
                </a:cubicBezTo>
                <a:cubicBezTo>
                  <a:pt x="1641" y="583"/>
                  <a:pt x="1637" y="580"/>
                  <a:pt x="1633" y="580"/>
                </a:cubicBezTo>
                <a:close/>
                <a:moveTo>
                  <a:pt x="1655" y="580"/>
                </a:moveTo>
                <a:cubicBezTo>
                  <a:pt x="1651" y="580"/>
                  <a:pt x="1648" y="583"/>
                  <a:pt x="1648" y="587"/>
                </a:cubicBezTo>
                <a:cubicBezTo>
                  <a:pt x="1648" y="590"/>
                  <a:pt x="1651" y="593"/>
                  <a:pt x="1655" y="593"/>
                </a:cubicBezTo>
                <a:cubicBezTo>
                  <a:pt x="1659" y="593"/>
                  <a:pt x="1662" y="590"/>
                  <a:pt x="1662" y="587"/>
                </a:cubicBezTo>
                <a:cubicBezTo>
                  <a:pt x="1662" y="583"/>
                  <a:pt x="1659" y="580"/>
                  <a:pt x="1655" y="580"/>
                </a:cubicBezTo>
                <a:close/>
                <a:moveTo>
                  <a:pt x="1677" y="446"/>
                </a:moveTo>
                <a:cubicBezTo>
                  <a:pt x="1673" y="446"/>
                  <a:pt x="1670" y="448"/>
                  <a:pt x="1670" y="452"/>
                </a:cubicBezTo>
                <a:cubicBezTo>
                  <a:pt x="1670" y="455"/>
                  <a:pt x="1673" y="458"/>
                  <a:pt x="1677" y="458"/>
                </a:cubicBezTo>
                <a:cubicBezTo>
                  <a:pt x="1682" y="458"/>
                  <a:pt x="1685" y="455"/>
                  <a:pt x="1685" y="452"/>
                </a:cubicBezTo>
                <a:cubicBezTo>
                  <a:pt x="1685" y="448"/>
                  <a:pt x="1682" y="446"/>
                  <a:pt x="1677" y="446"/>
                </a:cubicBezTo>
                <a:close/>
                <a:moveTo>
                  <a:pt x="1700" y="446"/>
                </a:moveTo>
                <a:cubicBezTo>
                  <a:pt x="1696" y="446"/>
                  <a:pt x="1692" y="448"/>
                  <a:pt x="1692" y="452"/>
                </a:cubicBezTo>
                <a:cubicBezTo>
                  <a:pt x="1692" y="455"/>
                  <a:pt x="1696" y="458"/>
                  <a:pt x="1700" y="458"/>
                </a:cubicBezTo>
                <a:cubicBezTo>
                  <a:pt x="1704" y="458"/>
                  <a:pt x="1708" y="455"/>
                  <a:pt x="1708" y="452"/>
                </a:cubicBezTo>
                <a:cubicBezTo>
                  <a:pt x="1708" y="448"/>
                  <a:pt x="1704" y="446"/>
                  <a:pt x="1700" y="446"/>
                </a:cubicBezTo>
                <a:close/>
                <a:moveTo>
                  <a:pt x="1677" y="464"/>
                </a:moveTo>
                <a:cubicBezTo>
                  <a:pt x="1673" y="464"/>
                  <a:pt x="1670" y="467"/>
                  <a:pt x="1670" y="471"/>
                </a:cubicBezTo>
                <a:cubicBezTo>
                  <a:pt x="1670" y="475"/>
                  <a:pt x="1673" y="478"/>
                  <a:pt x="1677" y="478"/>
                </a:cubicBezTo>
                <a:cubicBezTo>
                  <a:pt x="1682" y="478"/>
                  <a:pt x="1685" y="475"/>
                  <a:pt x="1685" y="471"/>
                </a:cubicBezTo>
                <a:cubicBezTo>
                  <a:pt x="1685" y="467"/>
                  <a:pt x="1682" y="464"/>
                  <a:pt x="1677" y="464"/>
                </a:cubicBezTo>
                <a:close/>
                <a:moveTo>
                  <a:pt x="1700" y="464"/>
                </a:moveTo>
                <a:cubicBezTo>
                  <a:pt x="1696" y="464"/>
                  <a:pt x="1692" y="467"/>
                  <a:pt x="1692" y="471"/>
                </a:cubicBezTo>
                <a:cubicBezTo>
                  <a:pt x="1692" y="475"/>
                  <a:pt x="1696" y="478"/>
                  <a:pt x="1700" y="478"/>
                </a:cubicBezTo>
                <a:cubicBezTo>
                  <a:pt x="1704" y="478"/>
                  <a:pt x="1708" y="475"/>
                  <a:pt x="1708" y="471"/>
                </a:cubicBezTo>
                <a:cubicBezTo>
                  <a:pt x="1708" y="467"/>
                  <a:pt x="1704" y="464"/>
                  <a:pt x="1700" y="464"/>
                </a:cubicBezTo>
                <a:close/>
                <a:moveTo>
                  <a:pt x="1677" y="484"/>
                </a:moveTo>
                <a:cubicBezTo>
                  <a:pt x="1673" y="484"/>
                  <a:pt x="1670" y="487"/>
                  <a:pt x="1670" y="490"/>
                </a:cubicBezTo>
                <a:cubicBezTo>
                  <a:pt x="1670" y="494"/>
                  <a:pt x="1673" y="497"/>
                  <a:pt x="1677" y="497"/>
                </a:cubicBezTo>
                <a:cubicBezTo>
                  <a:pt x="1682" y="497"/>
                  <a:pt x="1685" y="494"/>
                  <a:pt x="1685" y="490"/>
                </a:cubicBezTo>
                <a:cubicBezTo>
                  <a:pt x="1685" y="487"/>
                  <a:pt x="1682" y="484"/>
                  <a:pt x="1677" y="484"/>
                </a:cubicBezTo>
                <a:close/>
                <a:moveTo>
                  <a:pt x="1700" y="484"/>
                </a:moveTo>
                <a:cubicBezTo>
                  <a:pt x="1696" y="484"/>
                  <a:pt x="1692" y="487"/>
                  <a:pt x="1692" y="490"/>
                </a:cubicBezTo>
                <a:cubicBezTo>
                  <a:pt x="1692" y="494"/>
                  <a:pt x="1696" y="497"/>
                  <a:pt x="1700" y="497"/>
                </a:cubicBezTo>
                <a:cubicBezTo>
                  <a:pt x="1704" y="497"/>
                  <a:pt x="1708" y="494"/>
                  <a:pt x="1708" y="490"/>
                </a:cubicBezTo>
                <a:cubicBezTo>
                  <a:pt x="1708" y="487"/>
                  <a:pt x="1704" y="484"/>
                  <a:pt x="1700" y="484"/>
                </a:cubicBezTo>
                <a:close/>
                <a:moveTo>
                  <a:pt x="1677" y="503"/>
                </a:moveTo>
                <a:cubicBezTo>
                  <a:pt x="1673" y="503"/>
                  <a:pt x="1670" y="506"/>
                  <a:pt x="1670" y="509"/>
                </a:cubicBezTo>
                <a:cubicBezTo>
                  <a:pt x="1670" y="513"/>
                  <a:pt x="1673" y="516"/>
                  <a:pt x="1677" y="516"/>
                </a:cubicBezTo>
                <a:cubicBezTo>
                  <a:pt x="1682" y="516"/>
                  <a:pt x="1685" y="513"/>
                  <a:pt x="1685" y="509"/>
                </a:cubicBezTo>
                <a:cubicBezTo>
                  <a:pt x="1685" y="506"/>
                  <a:pt x="1682" y="503"/>
                  <a:pt x="1677" y="503"/>
                </a:cubicBezTo>
                <a:close/>
                <a:moveTo>
                  <a:pt x="1700" y="503"/>
                </a:moveTo>
                <a:cubicBezTo>
                  <a:pt x="1696" y="503"/>
                  <a:pt x="1692" y="506"/>
                  <a:pt x="1692" y="509"/>
                </a:cubicBezTo>
                <a:cubicBezTo>
                  <a:pt x="1692" y="513"/>
                  <a:pt x="1696" y="516"/>
                  <a:pt x="1700" y="516"/>
                </a:cubicBezTo>
                <a:cubicBezTo>
                  <a:pt x="1704" y="516"/>
                  <a:pt x="1708" y="513"/>
                  <a:pt x="1708" y="509"/>
                </a:cubicBezTo>
                <a:cubicBezTo>
                  <a:pt x="1708" y="506"/>
                  <a:pt x="1704" y="503"/>
                  <a:pt x="1700" y="503"/>
                </a:cubicBezTo>
                <a:close/>
                <a:moveTo>
                  <a:pt x="1677" y="522"/>
                </a:moveTo>
                <a:cubicBezTo>
                  <a:pt x="1673" y="522"/>
                  <a:pt x="1670" y="525"/>
                  <a:pt x="1670" y="529"/>
                </a:cubicBezTo>
                <a:cubicBezTo>
                  <a:pt x="1670" y="533"/>
                  <a:pt x="1673" y="536"/>
                  <a:pt x="1677" y="536"/>
                </a:cubicBezTo>
                <a:cubicBezTo>
                  <a:pt x="1682" y="536"/>
                  <a:pt x="1685" y="533"/>
                  <a:pt x="1685" y="529"/>
                </a:cubicBezTo>
                <a:cubicBezTo>
                  <a:pt x="1685" y="525"/>
                  <a:pt x="1682" y="522"/>
                  <a:pt x="1677" y="522"/>
                </a:cubicBezTo>
                <a:close/>
                <a:moveTo>
                  <a:pt x="1700" y="522"/>
                </a:moveTo>
                <a:cubicBezTo>
                  <a:pt x="1696" y="522"/>
                  <a:pt x="1692" y="525"/>
                  <a:pt x="1692" y="529"/>
                </a:cubicBezTo>
                <a:cubicBezTo>
                  <a:pt x="1692" y="533"/>
                  <a:pt x="1696" y="536"/>
                  <a:pt x="1700" y="536"/>
                </a:cubicBezTo>
                <a:cubicBezTo>
                  <a:pt x="1704" y="536"/>
                  <a:pt x="1708" y="533"/>
                  <a:pt x="1708" y="529"/>
                </a:cubicBezTo>
                <a:cubicBezTo>
                  <a:pt x="1708" y="525"/>
                  <a:pt x="1704" y="522"/>
                  <a:pt x="1700" y="522"/>
                </a:cubicBezTo>
                <a:close/>
                <a:moveTo>
                  <a:pt x="1677" y="542"/>
                </a:moveTo>
                <a:cubicBezTo>
                  <a:pt x="1673" y="542"/>
                  <a:pt x="1670" y="545"/>
                  <a:pt x="1670" y="549"/>
                </a:cubicBezTo>
                <a:cubicBezTo>
                  <a:pt x="1670" y="552"/>
                  <a:pt x="1673" y="556"/>
                  <a:pt x="1677" y="556"/>
                </a:cubicBezTo>
                <a:cubicBezTo>
                  <a:pt x="1682" y="556"/>
                  <a:pt x="1685" y="552"/>
                  <a:pt x="1685" y="549"/>
                </a:cubicBezTo>
                <a:cubicBezTo>
                  <a:pt x="1685" y="545"/>
                  <a:pt x="1682" y="542"/>
                  <a:pt x="1677" y="542"/>
                </a:cubicBezTo>
                <a:close/>
                <a:moveTo>
                  <a:pt x="1700" y="542"/>
                </a:moveTo>
                <a:cubicBezTo>
                  <a:pt x="1696" y="542"/>
                  <a:pt x="1692" y="545"/>
                  <a:pt x="1692" y="549"/>
                </a:cubicBezTo>
                <a:cubicBezTo>
                  <a:pt x="1692" y="552"/>
                  <a:pt x="1696" y="556"/>
                  <a:pt x="1700" y="556"/>
                </a:cubicBezTo>
                <a:cubicBezTo>
                  <a:pt x="1704" y="556"/>
                  <a:pt x="1708" y="552"/>
                  <a:pt x="1708" y="549"/>
                </a:cubicBezTo>
                <a:cubicBezTo>
                  <a:pt x="1708" y="545"/>
                  <a:pt x="1704" y="542"/>
                  <a:pt x="1700" y="542"/>
                </a:cubicBezTo>
                <a:close/>
                <a:moveTo>
                  <a:pt x="1677" y="561"/>
                </a:moveTo>
                <a:cubicBezTo>
                  <a:pt x="1673" y="561"/>
                  <a:pt x="1670" y="564"/>
                  <a:pt x="1670" y="567"/>
                </a:cubicBezTo>
                <a:cubicBezTo>
                  <a:pt x="1670" y="571"/>
                  <a:pt x="1673" y="574"/>
                  <a:pt x="1677" y="574"/>
                </a:cubicBezTo>
                <a:cubicBezTo>
                  <a:pt x="1682" y="574"/>
                  <a:pt x="1685" y="571"/>
                  <a:pt x="1685" y="567"/>
                </a:cubicBezTo>
                <a:cubicBezTo>
                  <a:pt x="1685" y="564"/>
                  <a:pt x="1682" y="561"/>
                  <a:pt x="1677" y="561"/>
                </a:cubicBezTo>
                <a:close/>
                <a:moveTo>
                  <a:pt x="1700" y="561"/>
                </a:moveTo>
                <a:cubicBezTo>
                  <a:pt x="1696" y="561"/>
                  <a:pt x="1692" y="564"/>
                  <a:pt x="1692" y="567"/>
                </a:cubicBezTo>
                <a:cubicBezTo>
                  <a:pt x="1692" y="571"/>
                  <a:pt x="1696" y="574"/>
                  <a:pt x="1700" y="574"/>
                </a:cubicBezTo>
                <a:cubicBezTo>
                  <a:pt x="1704" y="574"/>
                  <a:pt x="1708" y="571"/>
                  <a:pt x="1708" y="567"/>
                </a:cubicBezTo>
                <a:cubicBezTo>
                  <a:pt x="1708" y="564"/>
                  <a:pt x="1704" y="561"/>
                  <a:pt x="1700" y="561"/>
                </a:cubicBezTo>
                <a:close/>
                <a:moveTo>
                  <a:pt x="1677" y="580"/>
                </a:moveTo>
                <a:cubicBezTo>
                  <a:pt x="1673" y="580"/>
                  <a:pt x="1670" y="583"/>
                  <a:pt x="1670" y="587"/>
                </a:cubicBezTo>
                <a:cubicBezTo>
                  <a:pt x="1670" y="590"/>
                  <a:pt x="1673" y="593"/>
                  <a:pt x="1677" y="593"/>
                </a:cubicBezTo>
                <a:cubicBezTo>
                  <a:pt x="1682" y="593"/>
                  <a:pt x="1685" y="590"/>
                  <a:pt x="1685" y="587"/>
                </a:cubicBezTo>
                <a:cubicBezTo>
                  <a:pt x="1685" y="583"/>
                  <a:pt x="1682" y="580"/>
                  <a:pt x="1677" y="580"/>
                </a:cubicBezTo>
                <a:close/>
                <a:moveTo>
                  <a:pt x="1700" y="580"/>
                </a:moveTo>
                <a:cubicBezTo>
                  <a:pt x="1696" y="580"/>
                  <a:pt x="1692" y="583"/>
                  <a:pt x="1692" y="587"/>
                </a:cubicBezTo>
                <a:cubicBezTo>
                  <a:pt x="1692" y="590"/>
                  <a:pt x="1696" y="593"/>
                  <a:pt x="1700" y="593"/>
                </a:cubicBezTo>
                <a:cubicBezTo>
                  <a:pt x="1704" y="593"/>
                  <a:pt x="1708" y="590"/>
                  <a:pt x="1708" y="587"/>
                </a:cubicBezTo>
                <a:cubicBezTo>
                  <a:pt x="1708" y="583"/>
                  <a:pt x="1704" y="580"/>
                  <a:pt x="1700" y="580"/>
                </a:cubicBezTo>
                <a:close/>
                <a:moveTo>
                  <a:pt x="1722" y="446"/>
                </a:moveTo>
                <a:cubicBezTo>
                  <a:pt x="1718" y="446"/>
                  <a:pt x="1714" y="448"/>
                  <a:pt x="1714" y="452"/>
                </a:cubicBezTo>
                <a:cubicBezTo>
                  <a:pt x="1714" y="455"/>
                  <a:pt x="1718" y="458"/>
                  <a:pt x="1722" y="458"/>
                </a:cubicBezTo>
                <a:cubicBezTo>
                  <a:pt x="1726" y="458"/>
                  <a:pt x="1730" y="455"/>
                  <a:pt x="1730" y="452"/>
                </a:cubicBezTo>
                <a:cubicBezTo>
                  <a:pt x="1730" y="448"/>
                  <a:pt x="1726" y="446"/>
                  <a:pt x="1722" y="446"/>
                </a:cubicBezTo>
                <a:close/>
                <a:moveTo>
                  <a:pt x="1744" y="446"/>
                </a:moveTo>
                <a:cubicBezTo>
                  <a:pt x="1740" y="446"/>
                  <a:pt x="1736" y="448"/>
                  <a:pt x="1736" y="452"/>
                </a:cubicBezTo>
                <a:cubicBezTo>
                  <a:pt x="1736" y="455"/>
                  <a:pt x="1740" y="458"/>
                  <a:pt x="1744" y="458"/>
                </a:cubicBezTo>
                <a:cubicBezTo>
                  <a:pt x="1748" y="458"/>
                  <a:pt x="1751" y="455"/>
                  <a:pt x="1751" y="452"/>
                </a:cubicBezTo>
                <a:cubicBezTo>
                  <a:pt x="1751" y="448"/>
                  <a:pt x="1748" y="446"/>
                  <a:pt x="1744" y="446"/>
                </a:cubicBezTo>
                <a:close/>
                <a:moveTo>
                  <a:pt x="1722" y="464"/>
                </a:moveTo>
                <a:cubicBezTo>
                  <a:pt x="1718" y="464"/>
                  <a:pt x="1714" y="467"/>
                  <a:pt x="1714" y="471"/>
                </a:cubicBezTo>
                <a:cubicBezTo>
                  <a:pt x="1714" y="475"/>
                  <a:pt x="1718" y="478"/>
                  <a:pt x="1722" y="478"/>
                </a:cubicBezTo>
                <a:cubicBezTo>
                  <a:pt x="1726" y="478"/>
                  <a:pt x="1730" y="475"/>
                  <a:pt x="1730" y="471"/>
                </a:cubicBezTo>
                <a:cubicBezTo>
                  <a:pt x="1730" y="467"/>
                  <a:pt x="1726" y="464"/>
                  <a:pt x="1722" y="464"/>
                </a:cubicBezTo>
                <a:close/>
                <a:moveTo>
                  <a:pt x="1744" y="464"/>
                </a:moveTo>
                <a:cubicBezTo>
                  <a:pt x="1740" y="464"/>
                  <a:pt x="1736" y="467"/>
                  <a:pt x="1736" y="471"/>
                </a:cubicBezTo>
                <a:cubicBezTo>
                  <a:pt x="1736" y="475"/>
                  <a:pt x="1740" y="478"/>
                  <a:pt x="1744" y="478"/>
                </a:cubicBezTo>
                <a:cubicBezTo>
                  <a:pt x="1748" y="478"/>
                  <a:pt x="1751" y="475"/>
                  <a:pt x="1751" y="471"/>
                </a:cubicBezTo>
                <a:cubicBezTo>
                  <a:pt x="1751" y="467"/>
                  <a:pt x="1748" y="464"/>
                  <a:pt x="1744" y="464"/>
                </a:cubicBezTo>
                <a:close/>
                <a:moveTo>
                  <a:pt x="1722" y="484"/>
                </a:moveTo>
                <a:cubicBezTo>
                  <a:pt x="1718" y="484"/>
                  <a:pt x="1714" y="487"/>
                  <a:pt x="1714" y="490"/>
                </a:cubicBezTo>
                <a:cubicBezTo>
                  <a:pt x="1714" y="494"/>
                  <a:pt x="1718" y="497"/>
                  <a:pt x="1722" y="497"/>
                </a:cubicBezTo>
                <a:cubicBezTo>
                  <a:pt x="1726" y="497"/>
                  <a:pt x="1730" y="494"/>
                  <a:pt x="1730" y="490"/>
                </a:cubicBezTo>
                <a:cubicBezTo>
                  <a:pt x="1730" y="487"/>
                  <a:pt x="1726" y="484"/>
                  <a:pt x="1722" y="484"/>
                </a:cubicBezTo>
                <a:close/>
                <a:moveTo>
                  <a:pt x="1744" y="484"/>
                </a:moveTo>
                <a:cubicBezTo>
                  <a:pt x="1740" y="484"/>
                  <a:pt x="1736" y="487"/>
                  <a:pt x="1736" y="490"/>
                </a:cubicBezTo>
                <a:cubicBezTo>
                  <a:pt x="1736" y="494"/>
                  <a:pt x="1740" y="497"/>
                  <a:pt x="1744" y="497"/>
                </a:cubicBezTo>
                <a:cubicBezTo>
                  <a:pt x="1748" y="497"/>
                  <a:pt x="1751" y="494"/>
                  <a:pt x="1751" y="490"/>
                </a:cubicBezTo>
                <a:cubicBezTo>
                  <a:pt x="1751" y="487"/>
                  <a:pt x="1748" y="484"/>
                  <a:pt x="1744" y="484"/>
                </a:cubicBezTo>
                <a:close/>
                <a:moveTo>
                  <a:pt x="1722" y="503"/>
                </a:moveTo>
                <a:cubicBezTo>
                  <a:pt x="1718" y="503"/>
                  <a:pt x="1714" y="506"/>
                  <a:pt x="1714" y="509"/>
                </a:cubicBezTo>
                <a:cubicBezTo>
                  <a:pt x="1714" y="513"/>
                  <a:pt x="1718" y="516"/>
                  <a:pt x="1722" y="516"/>
                </a:cubicBezTo>
                <a:cubicBezTo>
                  <a:pt x="1726" y="516"/>
                  <a:pt x="1730" y="513"/>
                  <a:pt x="1730" y="509"/>
                </a:cubicBezTo>
                <a:cubicBezTo>
                  <a:pt x="1730" y="506"/>
                  <a:pt x="1726" y="503"/>
                  <a:pt x="1722" y="503"/>
                </a:cubicBezTo>
                <a:close/>
                <a:moveTo>
                  <a:pt x="1744" y="503"/>
                </a:moveTo>
                <a:cubicBezTo>
                  <a:pt x="1740" y="503"/>
                  <a:pt x="1736" y="506"/>
                  <a:pt x="1736" y="509"/>
                </a:cubicBezTo>
                <a:cubicBezTo>
                  <a:pt x="1736" y="513"/>
                  <a:pt x="1740" y="516"/>
                  <a:pt x="1744" y="516"/>
                </a:cubicBezTo>
                <a:cubicBezTo>
                  <a:pt x="1748" y="516"/>
                  <a:pt x="1751" y="513"/>
                  <a:pt x="1751" y="509"/>
                </a:cubicBezTo>
                <a:cubicBezTo>
                  <a:pt x="1751" y="506"/>
                  <a:pt x="1748" y="503"/>
                  <a:pt x="1744" y="503"/>
                </a:cubicBezTo>
                <a:close/>
                <a:moveTo>
                  <a:pt x="1722" y="522"/>
                </a:moveTo>
                <a:cubicBezTo>
                  <a:pt x="1718" y="522"/>
                  <a:pt x="1714" y="525"/>
                  <a:pt x="1714" y="529"/>
                </a:cubicBezTo>
                <a:cubicBezTo>
                  <a:pt x="1714" y="533"/>
                  <a:pt x="1718" y="536"/>
                  <a:pt x="1722" y="536"/>
                </a:cubicBezTo>
                <a:cubicBezTo>
                  <a:pt x="1726" y="536"/>
                  <a:pt x="1730" y="533"/>
                  <a:pt x="1730" y="529"/>
                </a:cubicBezTo>
                <a:cubicBezTo>
                  <a:pt x="1730" y="525"/>
                  <a:pt x="1726" y="522"/>
                  <a:pt x="1722" y="522"/>
                </a:cubicBezTo>
                <a:close/>
                <a:moveTo>
                  <a:pt x="1744" y="522"/>
                </a:moveTo>
                <a:cubicBezTo>
                  <a:pt x="1740" y="522"/>
                  <a:pt x="1736" y="525"/>
                  <a:pt x="1736" y="529"/>
                </a:cubicBezTo>
                <a:cubicBezTo>
                  <a:pt x="1736" y="533"/>
                  <a:pt x="1740" y="536"/>
                  <a:pt x="1744" y="536"/>
                </a:cubicBezTo>
                <a:cubicBezTo>
                  <a:pt x="1748" y="536"/>
                  <a:pt x="1751" y="533"/>
                  <a:pt x="1751" y="529"/>
                </a:cubicBezTo>
                <a:cubicBezTo>
                  <a:pt x="1751" y="525"/>
                  <a:pt x="1748" y="522"/>
                  <a:pt x="1744" y="522"/>
                </a:cubicBezTo>
                <a:close/>
                <a:moveTo>
                  <a:pt x="1722" y="542"/>
                </a:moveTo>
                <a:cubicBezTo>
                  <a:pt x="1718" y="542"/>
                  <a:pt x="1714" y="545"/>
                  <a:pt x="1714" y="549"/>
                </a:cubicBezTo>
                <a:cubicBezTo>
                  <a:pt x="1714" y="552"/>
                  <a:pt x="1718" y="556"/>
                  <a:pt x="1722" y="556"/>
                </a:cubicBezTo>
                <a:cubicBezTo>
                  <a:pt x="1726" y="556"/>
                  <a:pt x="1730" y="552"/>
                  <a:pt x="1730" y="549"/>
                </a:cubicBezTo>
                <a:cubicBezTo>
                  <a:pt x="1730" y="545"/>
                  <a:pt x="1726" y="542"/>
                  <a:pt x="1722" y="542"/>
                </a:cubicBezTo>
                <a:close/>
                <a:moveTo>
                  <a:pt x="1744" y="542"/>
                </a:moveTo>
                <a:cubicBezTo>
                  <a:pt x="1740" y="542"/>
                  <a:pt x="1736" y="545"/>
                  <a:pt x="1736" y="549"/>
                </a:cubicBezTo>
                <a:cubicBezTo>
                  <a:pt x="1736" y="552"/>
                  <a:pt x="1740" y="556"/>
                  <a:pt x="1744" y="556"/>
                </a:cubicBezTo>
                <a:cubicBezTo>
                  <a:pt x="1748" y="556"/>
                  <a:pt x="1751" y="552"/>
                  <a:pt x="1751" y="549"/>
                </a:cubicBezTo>
                <a:cubicBezTo>
                  <a:pt x="1751" y="545"/>
                  <a:pt x="1748" y="542"/>
                  <a:pt x="1744" y="542"/>
                </a:cubicBezTo>
                <a:close/>
                <a:moveTo>
                  <a:pt x="1722" y="561"/>
                </a:moveTo>
                <a:cubicBezTo>
                  <a:pt x="1718" y="561"/>
                  <a:pt x="1714" y="564"/>
                  <a:pt x="1714" y="567"/>
                </a:cubicBezTo>
                <a:cubicBezTo>
                  <a:pt x="1714" y="571"/>
                  <a:pt x="1718" y="574"/>
                  <a:pt x="1722" y="574"/>
                </a:cubicBezTo>
                <a:cubicBezTo>
                  <a:pt x="1726" y="574"/>
                  <a:pt x="1730" y="571"/>
                  <a:pt x="1730" y="567"/>
                </a:cubicBezTo>
                <a:cubicBezTo>
                  <a:pt x="1730" y="564"/>
                  <a:pt x="1726" y="561"/>
                  <a:pt x="1722" y="561"/>
                </a:cubicBezTo>
                <a:close/>
                <a:moveTo>
                  <a:pt x="1744" y="561"/>
                </a:moveTo>
                <a:cubicBezTo>
                  <a:pt x="1740" y="561"/>
                  <a:pt x="1736" y="564"/>
                  <a:pt x="1736" y="567"/>
                </a:cubicBezTo>
                <a:cubicBezTo>
                  <a:pt x="1736" y="571"/>
                  <a:pt x="1740" y="574"/>
                  <a:pt x="1744" y="574"/>
                </a:cubicBezTo>
                <a:cubicBezTo>
                  <a:pt x="1748" y="574"/>
                  <a:pt x="1751" y="571"/>
                  <a:pt x="1751" y="567"/>
                </a:cubicBezTo>
                <a:cubicBezTo>
                  <a:pt x="1751" y="564"/>
                  <a:pt x="1748" y="561"/>
                  <a:pt x="1744" y="561"/>
                </a:cubicBezTo>
                <a:close/>
                <a:moveTo>
                  <a:pt x="1722" y="580"/>
                </a:moveTo>
                <a:cubicBezTo>
                  <a:pt x="1718" y="580"/>
                  <a:pt x="1714" y="583"/>
                  <a:pt x="1714" y="587"/>
                </a:cubicBezTo>
                <a:cubicBezTo>
                  <a:pt x="1714" y="590"/>
                  <a:pt x="1718" y="593"/>
                  <a:pt x="1722" y="593"/>
                </a:cubicBezTo>
                <a:cubicBezTo>
                  <a:pt x="1726" y="593"/>
                  <a:pt x="1730" y="590"/>
                  <a:pt x="1730" y="587"/>
                </a:cubicBezTo>
                <a:cubicBezTo>
                  <a:pt x="1730" y="583"/>
                  <a:pt x="1726" y="580"/>
                  <a:pt x="1722" y="580"/>
                </a:cubicBezTo>
                <a:close/>
                <a:moveTo>
                  <a:pt x="1744" y="580"/>
                </a:moveTo>
                <a:cubicBezTo>
                  <a:pt x="1740" y="580"/>
                  <a:pt x="1736" y="583"/>
                  <a:pt x="1736" y="587"/>
                </a:cubicBezTo>
                <a:cubicBezTo>
                  <a:pt x="1736" y="590"/>
                  <a:pt x="1740" y="593"/>
                  <a:pt x="1744" y="593"/>
                </a:cubicBezTo>
                <a:cubicBezTo>
                  <a:pt x="1748" y="593"/>
                  <a:pt x="1751" y="590"/>
                  <a:pt x="1751" y="587"/>
                </a:cubicBezTo>
                <a:cubicBezTo>
                  <a:pt x="1751" y="583"/>
                  <a:pt x="1748" y="580"/>
                  <a:pt x="1744" y="580"/>
                </a:cubicBezTo>
                <a:close/>
                <a:moveTo>
                  <a:pt x="1766" y="290"/>
                </a:moveTo>
                <a:cubicBezTo>
                  <a:pt x="1762" y="290"/>
                  <a:pt x="1759" y="293"/>
                  <a:pt x="1759" y="296"/>
                </a:cubicBezTo>
                <a:cubicBezTo>
                  <a:pt x="1759" y="300"/>
                  <a:pt x="1762" y="303"/>
                  <a:pt x="1766" y="303"/>
                </a:cubicBezTo>
                <a:cubicBezTo>
                  <a:pt x="1770" y="303"/>
                  <a:pt x="1774" y="300"/>
                  <a:pt x="1774" y="296"/>
                </a:cubicBezTo>
                <a:cubicBezTo>
                  <a:pt x="1774" y="293"/>
                  <a:pt x="1770" y="290"/>
                  <a:pt x="1766" y="290"/>
                </a:cubicBezTo>
                <a:close/>
                <a:moveTo>
                  <a:pt x="1789" y="290"/>
                </a:moveTo>
                <a:cubicBezTo>
                  <a:pt x="1784" y="290"/>
                  <a:pt x="1781" y="293"/>
                  <a:pt x="1781" y="296"/>
                </a:cubicBezTo>
                <a:cubicBezTo>
                  <a:pt x="1781" y="300"/>
                  <a:pt x="1784" y="303"/>
                  <a:pt x="1789" y="303"/>
                </a:cubicBezTo>
                <a:cubicBezTo>
                  <a:pt x="1793" y="303"/>
                  <a:pt x="1796" y="300"/>
                  <a:pt x="1796" y="296"/>
                </a:cubicBezTo>
                <a:cubicBezTo>
                  <a:pt x="1796" y="293"/>
                  <a:pt x="1793" y="290"/>
                  <a:pt x="1789" y="290"/>
                </a:cubicBezTo>
                <a:close/>
                <a:moveTo>
                  <a:pt x="1766" y="309"/>
                </a:moveTo>
                <a:cubicBezTo>
                  <a:pt x="1762" y="309"/>
                  <a:pt x="1759" y="312"/>
                  <a:pt x="1759" y="316"/>
                </a:cubicBezTo>
                <a:cubicBezTo>
                  <a:pt x="1759" y="320"/>
                  <a:pt x="1762" y="323"/>
                  <a:pt x="1766" y="323"/>
                </a:cubicBezTo>
                <a:cubicBezTo>
                  <a:pt x="1770" y="323"/>
                  <a:pt x="1774" y="320"/>
                  <a:pt x="1774" y="316"/>
                </a:cubicBezTo>
                <a:cubicBezTo>
                  <a:pt x="1774" y="312"/>
                  <a:pt x="1770" y="309"/>
                  <a:pt x="1766" y="309"/>
                </a:cubicBezTo>
                <a:close/>
                <a:moveTo>
                  <a:pt x="1789" y="309"/>
                </a:moveTo>
                <a:cubicBezTo>
                  <a:pt x="1784" y="309"/>
                  <a:pt x="1781" y="312"/>
                  <a:pt x="1781" y="316"/>
                </a:cubicBezTo>
                <a:cubicBezTo>
                  <a:pt x="1781" y="320"/>
                  <a:pt x="1784" y="323"/>
                  <a:pt x="1789" y="323"/>
                </a:cubicBezTo>
                <a:cubicBezTo>
                  <a:pt x="1793" y="323"/>
                  <a:pt x="1796" y="320"/>
                  <a:pt x="1796" y="316"/>
                </a:cubicBezTo>
                <a:cubicBezTo>
                  <a:pt x="1796" y="312"/>
                  <a:pt x="1793" y="309"/>
                  <a:pt x="1789" y="309"/>
                </a:cubicBezTo>
                <a:close/>
                <a:moveTo>
                  <a:pt x="1766" y="329"/>
                </a:moveTo>
                <a:cubicBezTo>
                  <a:pt x="1762" y="329"/>
                  <a:pt x="1759" y="332"/>
                  <a:pt x="1759" y="335"/>
                </a:cubicBezTo>
                <a:cubicBezTo>
                  <a:pt x="1759" y="339"/>
                  <a:pt x="1762" y="342"/>
                  <a:pt x="1766" y="342"/>
                </a:cubicBezTo>
                <a:cubicBezTo>
                  <a:pt x="1770" y="342"/>
                  <a:pt x="1774" y="339"/>
                  <a:pt x="1774" y="335"/>
                </a:cubicBezTo>
                <a:cubicBezTo>
                  <a:pt x="1774" y="332"/>
                  <a:pt x="1770" y="329"/>
                  <a:pt x="1766" y="329"/>
                </a:cubicBezTo>
                <a:close/>
                <a:moveTo>
                  <a:pt x="1789" y="329"/>
                </a:moveTo>
                <a:cubicBezTo>
                  <a:pt x="1784" y="329"/>
                  <a:pt x="1781" y="332"/>
                  <a:pt x="1781" y="335"/>
                </a:cubicBezTo>
                <a:cubicBezTo>
                  <a:pt x="1781" y="339"/>
                  <a:pt x="1784" y="342"/>
                  <a:pt x="1789" y="342"/>
                </a:cubicBezTo>
                <a:cubicBezTo>
                  <a:pt x="1793" y="342"/>
                  <a:pt x="1796" y="339"/>
                  <a:pt x="1796" y="335"/>
                </a:cubicBezTo>
                <a:cubicBezTo>
                  <a:pt x="1796" y="332"/>
                  <a:pt x="1793" y="329"/>
                  <a:pt x="1789" y="329"/>
                </a:cubicBezTo>
                <a:close/>
                <a:moveTo>
                  <a:pt x="1766" y="348"/>
                </a:moveTo>
                <a:cubicBezTo>
                  <a:pt x="1762" y="348"/>
                  <a:pt x="1759" y="351"/>
                  <a:pt x="1759" y="355"/>
                </a:cubicBezTo>
                <a:cubicBezTo>
                  <a:pt x="1759" y="359"/>
                  <a:pt x="1762" y="362"/>
                  <a:pt x="1766" y="362"/>
                </a:cubicBezTo>
                <a:cubicBezTo>
                  <a:pt x="1770" y="362"/>
                  <a:pt x="1774" y="359"/>
                  <a:pt x="1774" y="355"/>
                </a:cubicBezTo>
                <a:cubicBezTo>
                  <a:pt x="1774" y="351"/>
                  <a:pt x="1770" y="348"/>
                  <a:pt x="1766" y="348"/>
                </a:cubicBezTo>
                <a:close/>
                <a:moveTo>
                  <a:pt x="1789" y="348"/>
                </a:moveTo>
                <a:cubicBezTo>
                  <a:pt x="1784" y="348"/>
                  <a:pt x="1781" y="351"/>
                  <a:pt x="1781" y="355"/>
                </a:cubicBezTo>
                <a:cubicBezTo>
                  <a:pt x="1781" y="359"/>
                  <a:pt x="1784" y="362"/>
                  <a:pt x="1789" y="362"/>
                </a:cubicBezTo>
                <a:cubicBezTo>
                  <a:pt x="1793" y="362"/>
                  <a:pt x="1796" y="359"/>
                  <a:pt x="1796" y="355"/>
                </a:cubicBezTo>
                <a:cubicBezTo>
                  <a:pt x="1796" y="351"/>
                  <a:pt x="1793" y="348"/>
                  <a:pt x="1789" y="348"/>
                </a:cubicBezTo>
                <a:close/>
                <a:moveTo>
                  <a:pt x="1766" y="368"/>
                </a:moveTo>
                <a:cubicBezTo>
                  <a:pt x="1762" y="368"/>
                  <a:pt x="1759" y="371"/>
                  <a:pt x="1759" y="374"/>
                </a:cubicBezTo>
                <a:cubicBezTo>
                  <a:pt x="1759" y="378"/>
                  <a:pt x="1762" y="381"/>
                  <a:pt x="1766" y="381"/>
                </a:cubicBezTo>
                <a:cubicBezTo>
                  <a:pt x="1770" y="381"/>
                  <a:pt x="1774" y="378"/>
                  <a:pt x="1774" y="374"/>
                </a:cubicBezTo>
                <a:cubicBezTo>
                  <a:pt x="1774" y="371"/>
                  <a:pt x="1770" y="368"/>
                  <a:pt x="1766" y="368"/>
                </a:cubicBezTo>
                <a:close/>
                <a:moveTo>
                  <a:pt x="1789" y="368"/>
                </a:moveTo>
                <a:cubicBezTo>
                  <a:pt x="1784" y="368"/>
                  <a:pt x="1781" y="371"/>
                  <a:pt x="1781" y="374"/>
                </a:cubicBezTo>
                <a:cubicBezTo>
                  <a:pt x="1781" y="378"/>
                  <a:pt x="1784" y="381"/>
                  <a:pt x="1789" y="381"/>
                </a:cubicBezTo>
                <a:cubicBezTo>
                  <a:pt x="1793" y="381"/>
                  <a:pt x="1796" y="378"/>
                  <a:pt x="1796" y="374"/>
                </a:cubicBezTo>
                <a:cubicBezTo>
                  <a:pt x="1796" y="371"/>
                  <a:pt x="1793" y="368"/>
                  <a:pt x="1789" y="368"/>
                </a:cubicBezTo>
                <a:close/>
                <a:moveTo>
                  <a:pt x="1766" y="387"/>
                </a:moveTo>
                <a:cubicBezTo>
                  <a:pt x="1762" y="387"/>
                  <a:pt x="1759" y="390"/>
                  <a:pt x="1759" y="393"/>
                </a:cubicBezTo>
                <a:cubicBezTo>
                  <a:pt x="1759" y="397"/>
                  <a:pt x="1762" y="400"/>
                  <a:pt x="1766" y="400"/>
                </a:cubicBezTo>
                <a:cubicBezTo>
                  <a:pt x="1770" y="400"/>
                  <a:pt x="1774" y="397"/>
                  <a:pt x="1774" y="393"/>
                </a:cubicBezTo>
                <a:cubicBezTo>
                  <a:pt x="1774" y="390"/>
                  <a:pt x="1770" y="387"/>
                  <a:pt x="1766" y="387"/>
                </a:cubicBezTo>
                <a:close/>
                <a:moveTo>
                  <a:pt x="1789" y="387"/>
                </a:moveTo>
                <a:cubicBezTo>
                  <a:pt x="1784" y="387"/>
                  <a:pt x="1781" y="390"/>
                  <a:pt x="1781" y="393"/>
                </a:cubicBezTo>
                <a:cubicBezTo>
                  <a:pt x="1781" y="397"/>
                  <a:pt x="1784" y="400"/>
                  <a:pt x="1789" y="400"/>
                </a:cubicBezTo>
                <a:cubicBezTo>
                  <a:pt x="1793" y="400"/>
                  <a:pt x="1796" y="397"/>
                  <a:pt x="1796" y="393"/>
                </a:cubicBezTo>
                <a:cubicBezTo>
                  <a:pt x="1796" y="390"/>
                  <a:pt x="1793" y="387"/>
                  <a:pt x="1789" y="387"/>
                </a:cubicBezTo>
                <a:close/>
                <a:moveTo>
                  <a:pt x="1766" y="406"/>
                </a:moveTo>
                <a:cubicBezTo>
                  <a:pt x="1762" y="406"/>
                  <a:pt x="1759" y="409"/>
                  <a:pt x="1759" y="413"/>
                </a:cubicBezTo>
                <a:cubicBezTo>
                  <a:pt x="1759" y="416"/>
                  <a:pt x="1762" y="419"/>
                  <a:pt x="1766" y="419"/>
                </a:cubicBezTo>
                <a:cubicBezTo>
                  <a:pt x="1770" y="419"/>
                  <a:pt x="1774" y="416"/>
                  <a:pt x="1774" y="413"/>
                </a:cubicBezTo>
                <a:cubicBezTo>
                  <a:pt x="1774" y="409"/>
                  <a:pt x="1770" y="406"/>
                  <a:pt x="1766" y="406"/>
                </a:cubicBezTo>
                <a:close/>
                <a:moveTo>
                  <a:pt x="1789" y="406"/>
                </a:moveTo>
                <a:cubicBezTo>
                  <a:pt x="1784" y="406"/>
                  <a:pt x="1781" y="409"/>
                  <a:pt x="1781" y="413"/>
                </a:cubicBezTo>
                <a:cubicBezTo>
                  <a:pt x="1781" y="416"/>
                  <a:pt x="1784" y="419"/>
                  <a:pt x="1789" y="419"/>
                </a:cubicBezTo>
                <a:cubicBezTo>
                  <a:pt x="1793" y="419"/>
                  <a:pt x="1796" y="416"/>
                  <a:pt x="1796" y="413"/>
                </a:cubicBezTo>
                <a:cubicBezTo>
                  <a:pt x="1796" y="409"/>
                  <a:pt x="1793" y="406"/>
                  <a:pt x="1789" y="406"/>
                </a:cubicBezTo>
                <a:close/>
                <a:moveTo>
                  <a:pt x="1766" y="425"/>
                </a:moveTo>
                <a:cubicBezTo>
                  <a:pt x="1762" y="425"/>
                  <a:pt x="1759" y="428"/>
                  <a:pt x="1759" y="432"/>
                </a:cubicBezTo>
                <a:cubicBezTo>
                  <a:pt x="1759" y="435"/>
                  <a:pt x="1762" y="438"/>
                  <a:pt x="1766" y="438"/>
                </a:cubicBezTo>
                <a:cubicBezTo>
                  <a:pt x="1770" y="438"/>
                  <a:pt x="1774" y="435"/>
                  <a:pt x="1774" y="432"/>
                </a:cubicBezTo>
                <a:cubicBezTo>
                  <a:pt x="1774" y="428"/>
                  <a:pt x="1770" y="425"/>
                  <a:pt x="1766" y="425"/>
                </a:cubicBezTo>
                <a:close/>
                <a:moveTo>
                  <a:pt x="1789" y="425"/>
                </a:moveTo>
                <a:cubicBezTo>
                  <a:pt x="1784" y="425"/>
                  <a:pt x="1781" y="428"/>
                  <a:pt x="1781" y="432"/>
                </a:cubicBezTo>
                <a:cubicBezTo>
                  <a:pt x="1781" y="435"/>
                  <a:pt x="1784" y="438"/>
                  <a:pt x="1789" y="438"/>
                </a:cubicBezTo>
                <a:cubicBezTo>
                  <a:pt x="1793" y="438"/>
                  <a:pt x="1796" y="435"/>
                  <a:pt x="1796" y="432"/>
                </a:cubicBezTo>
                <a:cubicBezTo>
                  <a:pt x="1796" y="428"/>
                  <a:pt x="1793" y="425"/>
                  <a:pt x="1789" y="425"/>
                </a:cubicBezTo>
                <a:close/>
                <a:moveTo>
                  <a:pt x="1811" y="290"/>
                </a:moveTo>
                <a:cubicBezTo>
                  <a:pt x="1806" y="290"/>
                  <a:pt x="1803" y="293"/>
                  <a:pt x="1803" y="296"/>
                </a:cubicBezTo>
                <a:cubicBezTo>
                  <a:pt x="1803" y="300"/>
                  <a:pt x="1806" y="303"/>
                  <a:pt x="1811" y="303"/>
                </a:cubicBezTo>
                <a:cubicBezTo>
                  <a:pt x="1815" y="303"/>
                  <a:pt x="1818" y="300"/>
                  <a:pt x="1818" y="296"/>
                </a:cubicBezTo>
                <a:cubicBezTo>
                  <a:pt x="1818" y="293"/>
                  <a:pt x="1815" y="290"/>
                  <a:pt x="1811" y="290"/>
                </a:cubicBezTo>
                <a:close/>
                <a:moveTo>
                  <a:pt x="1811" y="309"/>
                </a:moveTo>
                <a:cubicBezTo>
                  <a:pt x="1806" y="309"/>
                  <a:pt x="1803" y="312"/>
                  <a:pt x="1803" y="316"/>
                </a:cubicBezTo>
                <a:cubicBezTo>
                  <a:pt x="1803" y="320"/>
                  <a:pt x="1806" y="323"/>
                  <a:pt x="1811" y="323"/>
                </a:cubicBezTo>
                <a:cubicBezTo>
                  <a:pt x="1815" y="323"/>
                  <a:pt x="1818" y="320"/>
                  <a:pt x="1818" y="316"/>
                </a:cubicBezTo>
                <a:cubicBezTo>
                  <a:pt x="1818" y="312"/>
                  <a:pt x="1815" y="309"/>
                  <a:pt x="1811" y="309"/>
                </a:cubicBezTo>
                <a:close/>
                <a:moveTo>
                  <a:pt x="1811" y="329"/>
                </a:moveTo>
                <a:cubicBezTo>
                  <a:pt x="1806" y="329"/>
                  <a:pt x="1803" y="332"/>
                  <a:pt x="1803" y="335"/>
                </a:cubicBezTo>
                <a:cubicBezTo>
                  <a:pt x="1803" y="339"/>
                  <a:pt x="1806" y="342"/>
                  <a:pt x="1811" y="342"/>
                </a:cubicBezTo>
                <a:cubicBezTo>
                  <a:pt x="1815" y="342"/>
                  <a:pt x="1818" y="339"/>
                  <a:pt x="1818" y="335"/>
                </a:cubicBezTo>
                <a:cubicBezTo>
                  <a:pt x="1818" y="332"/>
                  <a:pt x="1815" y="329"/>
                  <a:pt x="1811" y="329"/>
                </a:cubicBezTo>
                <a:close/>
                <a:moveTo>
                  <a:pt x="1811" y="348"/>
                </a:moveTo>
                <a:cubicBezTo>
                  <a:pt x="1806" y="348"/>
                  <a:pt x="1803" y="351"/>
                  <a:pt x="1803" y="355"/>
                </a:cubicBezTo>
                <a:cubicBezTo>
                  <a:pt x="1803" y="359"/>
                  <a:pt x="1806" y="362"/>
                  <a:pt x="1811" y="362"/>
                </a:cubicBezTo>
                <a:cubicBezTo>
                  <a:pt x="1815" y="362"/>
                  <a:pt x="1818" y="359"/>
                  <a:pt x="1818" y="355"/>
                </a:cubicBezTo>
                <a:cubicBezTo>
                  <a:pt x="1818" y="351"/>
                  <a:pt x="1815" y="348"/>
                  <a:pt x="1811" y="348"/>
                </a:cubicBezTo>
                <a:close/>
                <a:moveTo>
                  <a:pt x="1811" y="368"/>
                </a:moveTo>
                <a:cubicBezTo>
                  <a:pt x="1806" y="368"/>
                  <a:pt x="1803" y="371"/>
                  <a:pt x="1803" y="374"/>
                </a:cubicBezTo>
                <a:cubicBezTo>
                  <a:pt x="1803" y="378"/>
                  <a:pt x="1806" y="381"/>
                  <a:pt x="1811" y="381"/>
                </a:cubicBezTo>
                <a:cubicBezTo>
                  <a:pt x="1815" y="381"/>
                  <a:pt x="1818" y="378"/>
                  <a:pt x="1818" y="374"/>
                </a:cubicBezTo>
                <a:cubicBezTo>
                  <a:pt x="1818" y="371"/>
                  <a:pt x="1815" y="368"/>
                  <a:pt x="1811" y="368"/>
                </a:cubicBezTo>
                <a:close/>
                <a:moveTo>
                  <a:pt x="1811" y="386"/>
                </a:moveTo>
                <a:cubicBezTo>
                  <a:pt x="1806" y="386"/>
                  <a:pt x="1803" y="389"/>
                  <a:pt x="1803" y="393"/>
                </a:cubicBezTo>
                <a:cubicBezTo>
                  <a:pt x="1803" y="397"/>
                  <a:pt x="1806" y="400"/>
                  <a:pt x="1811" y="400"/>
                </a:cubicBezTo>
                <a:cubicBezTo>
                  <a:pt x="1815" y="400"/>
                  <a:pt x="1818" y="397"/>
                  <a:pt x="1818" y="393"/>
                </a:cubicBezTo>
                <a:cubicBezTo>
                  <a:pt x="1818" y="389"/>
                  <a:pt x="1815" y="386"/>
                  <a:pt x="1811" y="386"/>
                </a:cubicBezTo>
                <a:close/>
                <a:moveTo>
                  <a:pt x="1833" y="387"/>
                </a:moveTo>
                <a:cubicBezTo>
                  <a:pt x="1828" y="387"/>
                  <a:pt x="1825" y="390"/>
                  <a:pt x="1825" y="393"/>
                </a:cubicBezTo>
                <a:cubicBezTo>
                  <a:pt x="1825" y="397"/>
                  <a:pt x="1828" y="400"/>
                  <a:pt x="1833" y="400"/>
                </a:cubicBezTo>
                <a:cubicBezTo>
                  <a:pt x="1837" y="400"/>
                  <a:pt x="1840" y="397"/>
                  <a:pt x="1840" y="393"/>
                </a:cubicBezTo>
                <a:cubicBezTo>
                  <a:pt x="1840" y="390"/>
                  <a:pt x="1837" y="387"/>
                  <a:pt x="1833" y="387"/>
                </a:cubicBezTo>
                <a:close/>
                <a:moveTo>
                  <a:pt x="1811" y="406"/>
                </a:moveTo>
                <a:cubicBezTo>
                  <a:pt x="1806" y="406"/>
                  <a:pt x="1803" y="409"/>
                  <a:pt x="1803" y="413"/>
                </a:cubicBezTo>
                <a:cubicBezTo>
                  <a:pt x="1803" y="416"/>
                  <a:pt x="1806" y="419"/>
                  <a:pt x="1811" y="419"/>
                </a:cubicBezTo>
                <a:cubicBezTo>
                  <a:pt x="1815" y="419"/>
                  <a:pt x="1818" y="416"/>
                  <a:pt x="1818" y="413"/>
                </a:cubicBezTo>
                <a:cubicBezTo>
                  <a:pt x="1818" y="409"/>
                  <a:pt x="1815" y="406"/>
                  <a:pt x="1811" y="406"/>
                </a:cubicBezTo>
                <a:close/>
                <a:moveTo>
                  <a:pt x="1833" y="406"/>
                </a:moveTo>
                <a:cubicBezTo>
                  <a:pt x="1828" y="406"/>
                  <a:pt x="1825" y="409"/>
                  <a:pt x="1825" y="413"/>
                </a:cubicBezTo>
                <a:cubicBezTo>
                  <a:pt x="1825" y="416"/>
                  <a:pt x="1828" y="419"/>
                  <a:pt x="1833" y="419"/>
                </a:cubicBezTo>
                <a:cubicBezTo>
                  <a:pt x="1837" y="419"/>
                  <a:pt x="1840" y="416"/>
                  <a:pt x="1840" y="413"/>
                </a:cubicBezTo>
                <a:cubicBezTo>
                  <a:pt x="1840" y="409"/>
                  <a:pt x="1837" y="406"/>
                  <a:pt x="1833" y="406"/>
                </a:cubicBezTo>
                <a:close/>
                <a:moveTo>
                  <a:pt x="1811" y="425"/>
                </a:moveTo>
                <a:cubicBezTo>
                  <a:pt x="1806" y="425"/>
                  <a:pt x="1803" y="428"/>
                  <a:pt x="1803" y="432"/>
                </a:cubicBezTo>
                <a:cubicBezTo>
                  <a:pt x="1803" y="435"/>
                  <a:pt x="1806" y="438"/>
                  <a:pt x="1811" y="438"/>
                </a:cubicBezTo>
                <a:cubicBezTo>
                  <a:pt x="1815" y="438"/>
                  <a:pt x="1818" y="435"/>
                  <a:pt x="1818" y="432"/>
                </a:cubicBezTo>
                <a:cubicBezTo>
                  <a:pt x="1818" y="428"/>
                  <a:pt x="1815" y="425"/>
                  <a:pt x="1811" y="425"/>
                </a:cubicBezTo>
                <a:close/>
                <a:moveTo>
                  <a:pt x="1833" y="425"/>
                </a:moveTo>
                <a:cubicBezTo>
                  <a:pt x="1828" y="425"/>
                  <a:pt x="1825" y="428"/>
                  <a:pt x="1825" y="432"/>
                </a:cubicBezTo>
                <a:cubicBezTo>
                  <a:pt x="1825" y="435"/>
                  <a:pt x="1828" y="438"/>
                  <a:pt x="1833" y="438"/>
                </a:cubicBezTo>
                <a:cubicBezTo>
                  <a:pt x="1837" y="438"/>
                  <a:pt x="1840" y="435"/>
                  <a:pt x="1840" y="432"/>
                </a:cubicBezTo>
                <a:cubicBezTo>
                  <a:pt x="1840" y="428"/>
                  <a:pt x="1837" y="425"/>
                  <a:pt x="1833" y="425"/>
                </a:cubicBezTo>
                <a:close/>
                <a:moveTo>
                  <a:pt x="1766" y="446"/>
                </a:moveTo>
                <a:cubicBezTo>
                  <a:pt x="1762" y="446"/>
                  <a:pt x="1759" y="448"/>
                  <a:pt x="1759" y="452"/>
                </a:cubicBezTo>
                <a:cubicBezTo>
                  <a:pt x="1759" y="455"/>
                  <a:pt x="1762" y="458"/>
                  <a:pt x="1766" y="458"/>
                </a:cubicBezTo>
                <a:cubicBezTo>
                  <a:pt x="1770" y="458"/>
                  <a:pt x="1774" y="455"/>
                  <a:pt x="1774" y="452"/>
                </a:cubicBezTo>
                <a:cubicBezTo>
                  <a:pt x="1774" y="448"/>
                  <a:pt x="1770" y="446"/>
                  <a:pt x="1766" y="446"/>
                </a:cubicBezTo>
                <a:close/>
                <a:moveTo>
                  <a:pt x="1789" y="446"/>
                </a:moveTo>
                <a:cubicBezTo>
                  <a:pt x="1784" y="446"/>
                  <a:pt x="1781" y="448"/>
                  <a:pt x="1781" y="452"/>
                </a:cubicBezTo>
                <a:cubicBezTo>
                  <a:pt x="1781" y="455"/>
                  <a:pt x="1784" y="458"/>
                  <a:pt x="1789" y="458"/>
                </a:cubicBezTo>
                <a:cubicBezTo>
                  <a:pt x="1793" y="458"/>
                  <a:pt x="1796" y="455"/>
                  <a:pt x="1796" y="452"/>
                </a:cubicBezTo>
                <a:cubicBezTo>
                  <a:pt x="1796" y="448"/>
                  <a:pt x="1793" y="446"/>
                  <a:pt x="1789" y="446"/>
                </a:cubicBezTo>
                <a:close/>
                <a:moveTo>
                  <a:pt x="1766" y="464"/>
                </a:moveTo>
                <a:cubicBezTo>
                  <a:pt x="1762" y="464"/>
                  <a:pt x="1759" y="467"/>
                  <a:pt x="1759" y="471"/>
                </a:cubicBezTo>
                <a:cubicBezTo>
                  <a:pt x="1759" y="475"/>
                  <a:pt x="1762" y="478"/>
                  <a:pt x="1766" y="478"/>
                </a:cubicBezTo>
                <a:cubicBezTo>
                  <a:pt x="1770" y="478"/>
                  <a:pt x="1774" y="475"/>
                  <a:pt x="1774" y="471"/>
                </a:cubicBezTo>
                <a:cubicBezTo>
                  <a:pt x="1774" y="467"/>
                  <a:pt x="1770" y="464"/>
                  <a:pt x="1766" y="464"/>
                </a:cubicBezTo>
                <a:close/>
                <a:moveTo>
                  <a:pt x="1789" y="464"/>
                </a:moveTo>
                <a:cubicBezTo>
                  <a:pt x="1784" y="464"/>
                  <a:pt x="1781" y="467"/>
                  <a:pt x="1781" y="471"/>
                </a:cubicBezTo>
                <a:cubicBezTo>
                  <a:pt x="1781" y="475"/>
                  <a:pt x="1784" y="478"/>
                  <a:pt x="1789" y="478"/>
                </a:cubicBezTo>
                <a:cubicBezTo>
                  <a:pt x="1793" y="478"/>
                  <a:pt x="1796" y="475"/>
                  <a:pt x="1796" y="471"/>
                </a:cubicBezTo>
                <a:cubicBezTo>
                  <a:pt x="1796" y="467"/>
                  <a:pt x="1793" y="464"/>
                  <a:pt x="1789" y="464"/>
                </a:cubicBezTo>
                <a:close/>
                <a:moveTo>
                  <a:pt x="1766" y="484"/>
                </a:moveTo>
                <a:cubicBezTo>
                  <a:pt x="1762" y="484"/>
                  <a:pt x="1759" y="487"/>
                  <a:pt x="1759" y="490"/>
                </a:cubicBezTo>
                <a:cubicBezTo>
                  <a:pt x="1759" y="494"/>
                  <a:pt x="1762" y="497"/>
                  <a:pt x="1766" y="497"/>
                </a:cubicBezTo>
                <a:cubicBezTo>
                  <a:pt x="1770" y="497"/>
                  <a:pt x="1774" y="494"/>
                  <a:pt x="1774" y="490"/>
                </a:cubicBezTo>
                <a:cubicBezTo>
                  <a:pt x="1774" y="487"/>
                  <a:pt x="1770" y="484"/>
                  <a:pt x="1766" y="484"/>
                </a:cubicBezTo>
                <a:close/>
                <a:moveTo>
                  <a:pt x="1789" y="484"/>
                </a:moveTo>
                <a:cubicBezTo>
                  <a:pt x="1784" y="484"/>
                  <a:pt x="1781" y="487"/>
                  <a:pt x="1781" y="490"/>
                </a:cubicBezTo>
                <a:cubicBezTo>
                  <a:pt x="1781" y="494"/>
                  <a:pt x="1784" y="497"/>
                  <a:pt x="1789" y="497"/>
                </a:cubicBezTo>
                <a:cubicBezTo>
                  <a:pt x="1793" y="497"/>
                  <a:pt x="1796" y="494"/>
                  <a:pt x="1796" y="490"/>
                </a:cubicBezTo>
                <a:cubicBezTo>
                  <a:pt x="1796" y="487"/>
                  <a:pt x="1793" y="484"/>
                  <a:pt x="1789" y="484"/>
                </a:cubicBezTo>
                <a:close/>
                <a:moveTo>
                  <a:pt x="1766" y="503"/>
                </a:moveTo>
                <a:cubicBezTo>
                  <a:pt x="1762" y="503"/>
                  <a:pt x="1759" y="506"/>
                  <a:pt x="1759" y="509"/>
                </a:cubicBezTo>
                <a:cubicBezTo>
                  <a:pt x="1759" y="513"/>
                  <a:pt x="1762" y="516"/>
                  <a:pt x="1766" y="516"/>
                </a:cubicBezTo>
                <a:cubicBezTo>
                  <a:pt x="1770" y="516"/>
                  <a:pt x="1774" y="513"/>
                  <a:pt x="1774" y="509"/>
                </a:cubicBezTo>
                <a:cubicBezTo>
                  <a:pt x="1774" y="506"/>
                  <a:pt x="1770" y="503"/>
                  <a:pt x="1766" y="503"/>
                </a:cubicBezTo>
                <a:close/>
                <a:moveTo>
                  <a:pt x="1789" y="503"/>
                </a:moveTo>
                <a:cubicBezTo>
                  <a:pt x="1784" y="503"/>
                  <a:pt x="1781" y="506"/>
                  <a:pt x="1781" y="509"/>
                </a:cubicBezTo>
                <a:cubicBezTo>
                  <a:pt x="1781" y="513"/>
                  <a:pt x="1784" y="516"/>
                  <a:pt x="1789" y="516"/>
                </a:cubicBezTo>
                <a:cubicBezTo>
                  <a:pt x="1793" y="516"/>
                  <a:pt x="1796" y="513"/>
                  <a:pt x="1796" y="509"/>
                </a:cubicBezTo>
                <a:cubicBezTo>
                  <a:pt x="1796" y="506"/>
                  <a:pt x="1793" y="503"/>
                  <a:pt x="1789" y="503"/>
                </a:cubicBezTo>
                <a:close/>
                <a:moveTo>
                  <a:pt x="1766" y="522"/>
                </a:moveTo>
                <a:cubicBezTo>
                  <a:pt x="1762" y="522"/>
                  <a:pt x="1759" y="525"/>
                  <a:pt x="1759" y="529"/>
                </a:cubicBezTo>
                <a:cubicBezTo>
                  <a:pt x="1759" y="533"/>
                  <a:pt x="1762" y="536"/>
                  <a:pt x="1766" y="536"/>
                </a:cubicBezTo>
                <a:cubicBezTo>
                  <a:pt x="1770" y="536"/>
                  <a:pt x="1774" y="533"/>
                  <a:pt x="1774" y="529"/>
                </a:cubicBezTo>
                <a:cubicBezTo>
                  <a:pt x="1774" y="525"/>
                  <a:pt x="1770" y="522"/>
                  <a:pt x="1766" y="522"/>
                </a:cubicBezTo>
                <a:close/>
                <a:moveTo>
                  <a:pt x="1789" y="522"/>
                </a:moveTo>
                <a:cubicBezTo>
                  <a:pt x="1784" y="522"/>
                  <a:pt x="1781" y="525"/>
                  <a:pt x="1781" y="529"/>
                </a:cubicBezTo>
                <a:cubicBezTo>
                  <a:pt x="1781" y="533"/>
                  <a:pt x="1784" y="536"/>
                  <a:pt x="1789" y="536"/>
                </a:cubicBezTo>
                <a:cubicBezTo>
                  <a:pt x="1793" y="536"/>
                  <a:pt x="1796" y="533"/>
                  <a:pt x="1796" y="529"/>
                </a:cubicBezTo>
                <a:cubicBezTo>
                  <a:pt x="1796" y="525"/>
                  <a:pt x="1793" y="522"/>
                  <a:pt x="1789" y="522"/>
                </a:cubicBezTo>
                <a:close/>
                <a:moveTo>
                  <a:pt x="1766" y="542"/>
                </a:moveTo>
                <a:cubicBezTo>
                  <a:pt x="1762" y="542"/>
                  <a:pt x="1759" y="545"/>
                  <a:pt x="1759" y="549"/>
                </a:cubicBezTo>
                <a:cubicBezTo>
                  <a:pt x="1759" y="552"/>
                  <a:pt x="1762" y="556"/>
                  <a:pt x="1766" y="556"/>
                </a:cubicBezTo>
                <a:cubicBezTo>
                  <a:pt x="1770" y="556"/>
                  <a:pt x="1774" y="552"/>
                  <a:pt x="1774" y="549"/>
                </a:cubicBezTo>
                <a:cubicBezTo>
                  <a:pt x="1774" y="545"/>
                  <a:pt x="1770" y="542"/>
                  <a:pt x="1766" y="542"/>
                </a:cubicBezTo>
                <a:close/>
                <a:moveTo>
                  <a:pt x="1789" y="542"/>
                </a:moveTo>
                <a:cubicBezTo>
                  <a:pt x="1784" y="542"/>
                  <a:pt x="1781" y="545"/>
                  <a:pt x="1781" y="549"/>
                </a:cubicBezTo>
                <a:cubicBezTo>
                  <a:pt x="1781" y="552"/>
                  <a:pt x="1784" y="556"/>
                  <a:pt x="1789" y="556"/>
                </a:cubicBezTo>
                <a:cubicBezTo>
                  <a:pt x="1793" y="556"/>
                  <a:pt x="1796" y="552"/>
                  <a:pt x="1796" y="549"/>
                </a:cubicBezTo>
                <a:cubicBezTo>
                  <a:pt x="1796" y="545"/>
                  <a:pt x="1793" y="542"/>
                  <a:pt x="1789" y="542"/>
                </a:cubicBezTo>
                <a:close/>
                <a:moveTo>
                  <a:pt x="1766" y="561"/>
                </a:moveTo>
                <a:cubicBezTo>
                  <a:pt x="1762" y="561"/>
                  <a:pt x="1759" y="564"/>
                  <a:pt x="1759" y="567"/>
                </a:cubicBezTo>
                <a:cubicBezTo>
                  <a:pt x="1759" y="571"/>
                  <a:pt x="1762" y="574"/>
                  <a:pt x="1766" y="574"/>
                </a:cubicBezTo>
                <a:cubicBezTo>
                  <a:pt x="1770" y="574"/>
                  <a:pt x="1774" y="571"/>
                  <a:pt x="1774" y="567"/>
                </a:cubicBezTo>
                <a:cubicBezTo>
                  <a:pt x="1774" y="564"/>
                  <a:pt x="1770" y="561"/>
                  <a:pt x="1766" y="561"/>
                </a:cubicBezTo>
                <a:close/>
                <a:moveTo>
                  <a:pt x="1789" y="561"/>
                </a:moveTo>
                <a:cubicBezTo>
                  <a:pt x="1784" y="561"/>
                  <a:pt x="1781" y="564"/>
                  <a:pt x="1781" y="567"/>
                </a:cubicBezTo>
                <a:cubicBezTo>
                  <a:pt x="1781" y="571"/>
                  <a:pt x="1784" y="574"/>
                  <a:pt x="1789" y="574"/>
                </a:cubicBezTo>
                <a:cubicBezTo>
                  <a:pt x="1793" y="574"/>
                  <a:pt x="1796" y="571"/>
                  <a:pt x="1796" y="567"/>
                </a:cubicBezTo>
                <a:cubicBezTo>
                  <a:pt x="1796" y="564"/>
                  <a:pt x="1793" y="561"/>
                  <a:pt x="1789" y="561"/>
                </a:cubicBezTo>
                <a:close/>
                <a:moveTo>
                  <a:pt x="1766" y="580"/>
                </a:moveTo>
                <a:cubicBezTo>
                  <a:pt x="1762" y="580"/>
                  <a:pt x="1759" y="583"/>
                  <a:pt x="1759" y="587"/>
                </a:cubicBezTo>
                <a:cubicBezTo>
                  <a:pt x="1759" y="590"/>
                  <a:pt x="1762" y="593"/>
                  <a:pt x="1766" y="593"/>
                </a:cubicBezTo>
                <a:cubicBezTo>
                  <a:pt x="1770" y="593"/>
                  <a:pt x="1774" y="590"/>
                  <a:pt x="1774" y="587"/>
                </a:cubicBezTo>
                <a:cubicBezTo>
                  <a:pt x="1774" y="583"/>
                  <a:pt x="1770" y="580"/>
                  <a:pt x="1766" y="580"/>
                </a:cubicBezTo>
                <a:close/>
                <a:moveTo>
                  <a:pt x="1789" y="580"/>
                </a:moveTo>
                <a:cubicBezTo>
                  <a:pt x="1784" y="580"/>
                  <a:pt x="1781" y="583"/>
                  <a:pt x="1781" y="587"/>
                </a:cubicBezTo>
                <a:cubicBezTo>
                  <a:pt x="1781" y="590"/>
                  <a:pt x="1784" y="593"/>
                  <a:pt x="1789" y="593"/>
                </a:cubicBezTo>
                <a:cubicBezTo>
                  <a:pt x="1793" y="593"/>
                  <a:pt x="1796" y="590"/>
                  <a:pt x="1796" y="587"/>
                </a:cubicBezTo>
                <a:cubicBezTo>
                  <a:pt x="1796" y="583"/>
                  <a:pt x="1793" y="580"/>
                  <a:pt x="1789" y="580"/>
                </a:cubicBezTo>
                <a:close/>
                <a:moveTo>
                  <a:pt x="1811" y="444"/>
                </a:moveTo>
                <a:cubicBezTo>
                  <a:pt x="1806" y="444"/>
                  <a:pt x="1803" y="447"/>
                  <a:pt x="1803" y="451"/>
                </a:cubicBezTo>
                <a:cubicBezTo>
                  <a:pt x="1803" y="455"/>
                  <a:pt x="1806" y="458"/>
                  <a:pt x="1811" y="458"/>
                </a:cubicBezTo>
                <a:cubicBezTo>
                  <a:pt x="1815" y="458"/>
                  <a:pt x="1818" y="455"/>
                  <a:pt x="1818" y="451"/>
                </a:cubicBezTo>
                <a:cubicBezTo>
                  <a:pt x="1818" y="447"/>
                  <a:pt x="1815" y="444"/>
                  <a:pt x="1811" y="444"/>
                </a:cubicBezTo>
                <a:close/>
                <a:moveTo>
                  <a:pt x="1833" y="446"/>
                </a:moveTo>
                <a:cubicBezTo>
                  <a:pt x="1828" y="446"/>
                  <a:pt x="1825" y="448"/>
                  <a:pt x="1825" y="452"/>
                </a:cubicBezTo>
                <a:cubicBezTo>
                  <a:pt x="1825" y="455"/>
                  <a:pt x="1828" y="458"/>
                  <a:pt x="1833" y="458"/>
                </a:cubicBezTo>
                <a:cubicBezTo>
                  <a:pt x="1837" y="458"/>
                  <a:pt x="1840" y="455"/>
                  <a:pt x="1840" y="452"/>
                </a:cubicBezTo>
                <a:cubicBezTo>
                  <a:pt x="1840" y="448"/>
                  <a:pt x="1837" y="446"/>
                  <a:pt x="1833" y="446"/>
                </a:cubicBezTo>
                <a:close/>
                <a:moveTo>
                  <a:pt x="1811" y="464"/>
                </a:moveTo>
                <a:cubicBezTo>
                  <a:pt x="1806" y="464"/>
                  <a:pt x="1803" y="467"/>
                  <a:pt x="1803" y="471"/>
                </a:cubicBezTo>
                <a:cubicBezTo>
                  <a:pt x="1803" y="475"/>
                  <a:pt x="1806" y="478"/>
                  <a:pt x="1811" y="478"/>
                </a:cubicBezTo>
                <a:cubicBezTo>
                  <a:pt x="1815" y="478"/>
                  <a:pt x="1818" y="475"/>
                  <a:pt x="1818" y="471"/>
                </a:cubicBezTo>
                <a:cubicBezTo>
                  <a:pt x="1818" y="467"/>
                  <a:pt x="1815" y="464"/>
                  <a:pt x="1811" y="464"/>
                </a:cubicBezTo>
                <a:close/>
                <a:moveTo>
                  <a:pt x="1833" y="464"/>
                </a:moveTo>
                <a:cubicBezTo>
                  <a:pt x="1828" y="464"/>
                  <a:pt x="1825" y="467"/>
                  <a:pt x="1825" y="471"/>
                </a:cubicBezTo>
                <a:cubicBezTo>
                  <a:pt x="1825" y="475"/>
                  <a:pt x="1828" y="478"/>
                  <a:pt x="1833" y="478"/>
                </a:cubicBezTo>
                <a:cubicBezTo>
                  <a:pt x="1837" y="478"/>
                  <a:pt x="1840" y="475"/>
                  <a:pt x="1840" y="471"/>
                </a:cubicBezTo>
                <a:cubicBezTo>
                  <a:pt x="1840" y="467"/>
                  <a:pt x="1837" y="464"/>
                  <a:pt x="1833" y="464"/>
                </a:cubicBezTo>
                <a:close/>
                <a:moveTo>
                  <a:pt x="1811" y="484"/>
                </a:moveTo>
                <a:cubicBezTo>
                  <a:pt x="1806" y="484"/>
                  <a:pt x="1803" y="487"/>
                  <a:pt x="1803" y="490"/>
                </a:cubicBezTo>
                <a:cubicBezTo>
                  <a:pt x="1803" y="494"/>
                  <a:pt x="1806" y="497"/>
                  <a:pt x="1811" y="497"/>
                </a:cubicBezTo>
                <a:cubicBezTo>
                  <a:pt x="1815" y="497"/>
                  <a:pt x="1818" y="494"/>
                  <a:pt x="1818" y="490"/>
                </a:cubicBezTo>
                <a:cubicBezTo>
                  <a:pt x="1818" y="487"/>
                  <a:pt x="1815" y="484"/>
                  <a:pt x="1811" y="484"/>
                </a:cubicBezTo>
                <a:close/>
                <a:moveTo>
                  <a:pt x="1833" y="484"/>
                </a:moveTo>
                <a:cubicBezTo>
                  <a:pt x="1828" y="484"/>
                  <a:pt x="1825" y="487"/>
                  <a:pt x="1825" y="490"/>
                </a:cubicBezTo>
                <a:cubicBezTo>
                  <a:pt x="1825" y="494"/>
                  <a:pt x="1828" y="497"/>
                  <a:pt x="1833" y="497"/>
                </a:cubicBezTo>
                <a:cubicBezTo>
                  <a:pt x="1837" y="497"/>
                  <a:pt x="1840" y="494"/>
                  <a:pt x="1840" y="490"/>
                </a:cubicBezTo>
                <a:cubicBezTo>
                  <a:pt x="1840" y="487"/>
                  <a:pt x="1837" y="484"/>
                  <a:pt x="1833" y="484"/>
                </a:cubicBezTo>
                <a:close/>
                <a:moveTo>
                  <a:pt x="1811" y="503"/>
                </a:moveTo>
                <a:cubicBezTo>
                  <a:pt x="1806" y="503"/>
                  <a:pt x="1803" y="506"/>
                  <a:pt x="1803" y="509"/>
                </a:cubicBezTo>
                <a:cubicBezTo>
                  <a:pt x="1803" y="513"/>
                  <a:pt x="1806" y="516"/>
                  <a:pt x="1811" y="516"/>
                </a:cubicBezTo>
                <a:cubicBezTo>
                  <a:pt x="1815" y="516"/>
                  <a:pt x="1818" y="513"/>
                  <a:pt x="1818" y="509"/>
                </a:cubicBezTo>
                <a:cubicBezTo>
                  <a:pt x="1818" y="506"/>
                  <a:pt x="1815" y="503"/>
                  <a:pt x="1811" y="503"/>
                </a:cubicBezTo>
                <a:close/>
                <a:moveTo>
                  <a:pt x="1833" y="503"/>
                </a:moveTo>
                <a:cubicBezTo>
                  <a:pt x="1828" y="503"/>
                  <a:pt x="1825" y="506"/>
                  <a:pt x="1825" y="509"/>
                </a:cubicBezTo>
                <a:cubicBezTo>
                  <a:pt x="1825" y="513"/>
                  <a:pt x="1828" y="516"/>
                  <a:pt x="1833" y="516"/>
                </a:cubicBezTo>
                <a:cubicBezTo>
                  <a:pt x="1837" y="516"/>
                  <a:pt x="1840" y="513"/>
                  <a:pt x="1840" y="509"/>
                </a:cubicBezTo>
                <a:cubicBezTo>
                  <a:pt x="1840" y="506"/>
                  <a:pt x="1837" y="503"/>
                  <a:pt x="1833" y="503"/>
                </a:cubicBezTo>
                <a:close/>
                <a:moveTo>
                  <a:pt x="1811" y="522"/>
                </a:moveTo>
                <a:cubicBezTo>
                  <a:pt x="1806" y="522"/>
                  <a:pt x="1803" y="525"/>
                  <a:pt x="1803" y="529"/>
                </a:cubicBezTo>
                <a:cubicBezTo>
                  <a:pt x="1803" y="533"/>
                  <a:pt x="1806" y="536"/>
                  <a:pt x="1811" y="536"/>
                </a:cubicBezTo>
                <a:cubicBezTo>
                  <a:pt x="1815" y="536"/>
                  <a:pt x="1818" y="533"/>
                  <a:pt x="1818" y="529"/>
                </a:cubicBezTo>
                <a:cubicBezTo>
                  <a:pt x="1818" y="525"/>
                  <a:pt x="1815" y="522"/>
                  <a:pt x="1811" y="522"/>
                </a:cubicBezTo>
                <a:close/>
                <a:moveTo>
                  <a:pt x="1833" y="522"/>
                </a:moveTo>
                <a:cubicBezTo>
                  <a:pt x="1828" y="522"/>
                  <a:pt x="1825" y="525"/>
                  <a:pt x="1825" y="529"/>
                </a:cubicBezTo>
                <a:cubicBezTo>
                  <a:pt x="1825" y="533"/>
                  <a:pt x="1828" y="536"/>
                  <a:pt x="1833" y="536"/>
                </a:cubicBezTo>
                <a:cubicBezTo>
                  <a:pt x="1837" y="536"/>
                  <a:pt x="1840" y="533"/>
                  <a:pt x="1840" y="529"/>
                </a:cubicBezTo>
                <a:cubicBezTo>
                  <a:pt x="1840" y="525"/>
                  <a:pt x="1837" y="522"/>
                  <a:pt x="1833" y="522"/>
                </a:cubicBezTo>
                <a:close/>
                <a:moveTo>
                  <a:pt x="1811" y="542"/>
                </a:moveTo>
                <a:cubicBezTo>
                  <a:pt x="1806" y="542"/>
                  <a:pt x="1803" y="545"/>
                  <a:pt x="1803" y="548"/>
                </a:cubicBezTo>
                <a:cubicBezTo>
                  <a:pt x="1803" y="552"/>
                  <a:pt x="1806" y="555"/>
                  <a:pt x="1811" y="555"/>
                </a:cubicBezTo>
                <a:cubicBezTo>
                  <a:pt x="1815" y="555"/>
                  <a:pt x="1818" y="552"/>
                  <a:pt x="1818" y="548"/>
                </a:cubicBezTo>
                <a:cubicBezTo>
                  <a:pt x="1818" y="545"/>
                  <a:pt x="1815" y="542"/>
                  <a:pt x="1811" y="542"/>
                </a:cubicBezTo>
                <a:close/>
                <a:moveTo>
                  <a:pt x="1833" y="542"/>
                </a:moveTo>
                <a:cubicBezTo>
                  <a:pt x="1828" y="542"/>
                  <a:pt x="1825" y="545"/>
                  <a:pt x="1825" y="549"/>
                </a:cubicBezTo>
                <a:cubicBezTo>
                  <a:pt x="1825" y="552"/>
                  <a:pt x="1828" y="556"/>
                  <a:pt x="1833" y="556"/>
                </a:cubicBezTo>
                <a:cubicBezTo>
                  <a:pt x="1837" y="556"/>
                  <a:pt x="1840" y="552"/>
                  <a:pt x="1840" y="549"/>
                </a:cubicBezTo>
                <a:cubicBezTo>
                  <a:pt x="1840" y="545"/>
                  <a:pt x="1837" y="542"/>
                  <a:pt x="1833" y="542"/>
                </a:cubicBezTo>
                <a:close/>
                <a:moveTo>
                  <a:pt x="1811" y="560"/>
                </a:moveTo>
                <a:cubicBezTo>
                  <a:pt x="1806" y="560"/>
                  <a:pt x="1803" y="563"/>
                  <a:pt x="1803" y="567"/>
                </a:cubicBezTo>
                <a:cubicBezTo>
                  <a:pt x="1803" y="571"/>
                  <a:pt x="1806" y="574"/>
                  <a:pt x="1811" y="574"/>
                </a:cubicBezTo>
                <a:cubicBezTo>
                  <a:pt x="1815" y="574"/>
                  <a:pt x="1818" y="571"/>
                  <a:pt x="1818" y="567"/>
                </a:cubicBezTo>
                <a:cubicBezTo>
                  <a:pt x="1818" y="563"/>
                  <a:pt x="1815" y="560"/>
                  <a:pt x="1811" y="560"/>
                </a:cubicBezTo>
                <a:close/>
                <a:moveTo>
                  <a:pt x="1833" y="561"/>
                </a:moveTo>
                <a:cubicBezTo>
                  <a:pt x="1828" y="561"/>
                  <a:pt x="1825" y="564"/>
                  <a:pt x="1825" y="567"/>
                </a:cubicBezTo>
                <a:cubicBezTo>
                  <a:pt x="1825" y="571"/>
                  <a:pt x="1828" y="574"/>
                  <a:pt x="1833" y="574"/>
                </a:cubicBezTo>
                <a:cubicBezTo>
                  <a:pt x="1837" y="574"/>
                  <a:pt x="1840" y="571"/>
                  <a:pt x="1840" y="567"/>
                </a:cubicBezTo>
                <a:cubicBezTo>
                  <a:pt x="1840" y="564"/>
                  <a:pt x="1837" y="561"/>
                  <a:pt x="1833" y="561"/>
                </a:cubicBezTo>
                <a:close/>
                <a:moveTo>
                  <a:pt x="1811" y="580"/>
                </a:moveTo>
                <a:cubicBezTo>
                  <a:pt x="1806" y="580"/>
                  <a:pt x="1803" y="583"/>
                  <a:pt x="1803" y="587"/>
                </a:cubicBezTo>
                <a:cubicBezTo>
                  <a:pt x="1803" y="590"/>
                  <a:pt x="1806" y="593"/>
                  <a:pt x="1811" y="593"/>
                </a:cubicBezTo>
                <a:cubicBezTo>
                  <a:pt x="1815" y="593"/>
                  <a:pt x="1818" y="590"/>
                  <a:pt x="1818" y="587"/>
                </a:cubicBezTo>
                <a:cubicBezTo>
                  <a:pt x="1818" y="583"/>
                  <a:pt x="1815" y="580"/>
                  <a:pt x="1811" y="580"/>
                </a:cubicBezTo>
                <a:close/>
                <a:moveTo>
                  <a:pt x="1833" y="580"/>
                </a:moveTo>
                <a:cubicBezTo>
                  <a:pt x="1828" y="580"/>
                  <a:pt x="1825" y="583"/>
                  <a:pt x="1825" y="587"/>
                </a:cubicBezTo>
                <a:cubicBezTo>
                  <a:pt x="1825" y="590"/>
                  <a:pt x="1828" y="593"/>
                  <a:pt x="1833" y="593"/>
                </a:cubicBezTo>
                <a:cubicBezTo>
                  <a:pt x="1837" y="593"/>
                  <a:pt x="1840" y="590"/>
                  <a:pt x="1840" y="587"/>
                </a:cubicBezTo>
                <a:cubicBezTo>
                  <a:pt x="1840" y="583"/>
                  <a:pt x="1837" y="580"/>
                  <a:pt x="1833" y="580"/>
                </a:cubicBezTo>
                <a:close/>
                <a:moveTo>
                  <a:pt x="1611" y="601"/>
                </a:moveTo>
                <a:cubicBezTo>
                  <a:pt x="1607" y="601"/>
                  <a:pt x="1603" y="604"/>
                  <a:pt x="1603" y="608"/>
                </a:cubicBezTo>
                <a:cubicBezTo>
                  <a:pt x="1603" y="612"/>
                  <a:pt x="1607" y="615"/>
                  <a:pt x="1611" y="615"/>
                </a:cubicBezTo>
                <a:cubicBezTo>
                  <a:pt x="1615" y="615"/>
                  <a:pt x="1619" y="612"/>
                  <a:pt x="1619" y="608"/>
                </a:cubicBezTo>
                <a:cubicBezTo>
                  <a:pt x="1619" y="604"/>
                  <a:pt x="1615" y="601"/>
                  <a:pt x="1611" y="601"/>
                </a:cubicBezTo>
                <a:close/>
                <a:moveTo>
                  <a:pt x="1633" y="601"/>
                </a:moveTo>
                <a:cubicBezTo>
                  <a:pt x="1629" y="601"/>
                  <a:pt x="1625" y="604"/>
                  <a:pt x="1625" y="608"/>
                </a:cubicBezTo>
                <a:cubicBezTo>
                  <a:pt x="1625" y="612"/>
                  <a:pt x="1629" y="615"/>
                  <a:pt x="1633" y="615"/>
                </a:cubicBezTo>
                <a:cubicBezTo>
                  <a:pt x="1637" y="615"/>
                  <a:pt x="1641" y="612"/>
                  <a:pt x="1641" y="608"/>
                </a:cubicBezTo>
                <a:cubicBezTo>
                  <a:pt x="1641" y="604"/>
                  <a:pt x="1637" y="601"/>
                  <a:pt x="1633" y="601"/>
                </a:cubicBezTo>
                <a:close/>
                <a:moveTo>
                  <a:pt x="1655" y="601"/>
                </a:moveTo>
                <a:cubicBezTo>
                  <a:pt x="1651" y="601"/>
                  <a:pt x="1648" y="604"/>
                  <a:pt x="1648" y="608"/>
                </a:cubicBezTo>
                <a:cubicBezTo>
                  <a:pt x="1648" y="612"/>
                  <a:pt x="1651" y="615"/>
                  <a:pt x="1655" y="615"/>
                </a:cubicBezTo>
                <a:cubicBezTo>
                  <a:pt x="1659" y="615"/>
                  <a:pt x="1662" y="612"/>
                  <a:pt x="1662" y="608"/>
                </a:cubicBezTo>
                <a:cubicBezTo>
                  <a:pt x="1662" y="604"/>
                  <a:pt x="1659" y="601"/>
                  <a:pt x="1655" y="601"/>
                </a:cubicBezTo>
                <a:close/>
                <a:moveTo>
                  <a:pt x="1633" y="620"/>
                </a:moveTo>
                <a:cubicBezTo>
                  <a:pt x="1629" y="620"/>
                  <a:pt x="1625" y="623"/>
                  <a:pt x="1625" y="627"/>
                </a:cubicBezTo>
                <a:cubicBezTo>
                  <a:pt x="1625" y="631"/>
                  <a:pt x="1629" y="634"/>
                  <a:pt x="1633" y="634"/>
                </a:cubicBezTo>
                <a:cubicBezTo>
                  <a:pt x="1637" y="634"/>
                  <a:pt x="1641" y="631"/>
                  <a:pt x="1641" y="627"/>
                </a:cubicBezTo>
                <a:cubicBezTo>
                  <a:pt x="1641" y="623"/>
                  <a:pt x="1637" y="620"/>
                  <a:pt x="1633" y="620"/>
                </a:cubicBezTo>
                <a:close/>
                <a:moveTo>
                  <a:pt x="1655" y="620"/>
                </a:moveTo>
                <a:cubicBezTo>
                  <a:pt x="1651" y="620"/>
                  <a:pt x="1648" y="623"/>
                  <a:pt x="1648" y="627"/>
                </a:cubicBezTo>
                <a:cubicBezTo>
                  <a:pt x="1648" y="631"/>
                  <a:pt x="1651" y="634"/>
                  <a:pt x="1655" y="634"/>
                </a:cubicBezTo>
                <a:cubicBezTo>
                  <a:pt x="1659" y="634"/>
                  <a:pt x="1662" y="631"/>
                  <a:pt x="1662" y="627"/>
                </a:cubicBezTo>
                <a:cubicBezTo>
                  <a:pt x="1662" y="623"/>
                  <a:pt x="1659" y="620"/>
                  <a:pt x="1655" y="620"/>
                </a:cubicBezTo>
                <a:close/>
                <a:moveTo>
                  <a:pt x="1633" y="640"/>
                </a:moveTo>
                <a:cubicBezTo>
                  <a:pt x="1629" y="640"/>
                  <a:pt x="1625" y="643"/>
                  <a:pt x="1625" y="647"/>
                </a:cubicBezTo>
                <a:cubicBezTo>
                  <a:pt x="1625" y="650"/>
                  <a:pt x="1629" y="653"/>
                  <a:pt x="1633" y="653"/>
                </a:cubicBezTo>
                <a:cubicBezTo>
                  <a:pt x="1637" y="653"/>
                  <a:pt x="1641" y="650"/>
                  <a:pt x="1641" y="647"/>
                </a:cubicBezTo>
                <a:cubicBezTo>
                  <a:pt x="1641" y="643"/>
                  <a:pt x="1637" y="640"/>
                  <a:pt x="1633" y="640"/>
                </a:cubicBezTo>
                <a:close/>
                <a:moveTo>
                  <a:pt x="1655" y="640"/>
                </a:moveTo>
                <a:cubicBezTo>
                  <a:pt x="1651" y="640"/>
                  <a:pt x="1648" y="643"/>
                  <a:pt x="1648" y="647"/>
                </a:cubicBezTo>
                <a:cubicBezTo>
                  <a:pt x="1648" y="650"/>
                  <a:pt x="1651" y="653"/>
                  <a:pt x="1655" y="653"/>
                </a:cubicBezTo>
                <a:cubicBezTo>
                  <a:pt x="1659" y="653"/>
                  <a:pt x="1662" y="650"/>
                  <a:pt x="1662" y="647"/>
                </a:cubicBezTo>
                <a:cubicBezTo>
                  <a:pt x="1662" y="643"/>
                  <a:pt x="1659" y="640"/>
                  <a:pt x="1655" y="640"/>
                </a:cubicBezTo>
                <a:close/>
                <a:moveTo>
                  <a:pt x="1633" y="659"/>
                </a:moveTo>
                <a:cubicBezTo>
                  <a:pt x="1629" y="659"/>
                  <a:pt x="1625" y="662"/>
                  <a:pt x="1625" y="666"/>
                </a:cubicBezTo>
                <a:cubicBezTo>
                  <a:pt x="1625" y="670"/>
                  <a:pt x="1629" y="673"/>
                  <a:pt x="1633" y="673"/>
                </a:cubicBezTo>
                <a:cubicBezTo>
                  <a:pt x="1637" y="673"/>
                  <a:pt x="1641" y="670"/>
                  <a:pt x="1641" y="666"/>
                </a:cubicBezTo>
                <a:cubicBezTo>
                  <a:pt x="1641" y="662"/>
                  <a:pt x="1637" y="659"/>
                  <a:pt x="1633" y="659"/>
                </a:cubicBezTo>
                <a:close/>
                <a:moveTo>
                  <a:pt x="1655" y="659"/>
                </a:moveTo>
                <a:cubicBezTo>
                  <a:pt x="1651" y="659"/>
                  <a:pt x="1648" y="662"/>
                  <a:pt x="1648" y="666"/>
                </a:cubicBezTo>
                <a:cubicBezTo>
                  <a:pt x="1648" y="670"/>
                  <a:pt x="1651" y="673"/>
                  <a:pt x="1655" y="673"/>
                </a:cubicBezTo>
                <a:cubicBezTo>
                  <a:pt x="1659" y="673"/>
                  <a:pt x="1662" y="670"/>
                  <a:pt x="1662" y="666"/>
                </a:cubicBezTo>
                <a:cubicBezTo>
                  <a:pt x="1662" y="662"/>
                  <a:pt x="1659" y="659"/>
                  <a:pt x="1655" y="659"/>
                </a:cubicBezTo>
                <a:close/>
                <a:moveTo>
                  <a:pt x="1655" y="679"/>
                </a:moveTo>
                <a:cubicBezTo>
                  <a:pt x="1651" y="679"/>
                  <a:pt x="1648" y="682"/>
                  <a:pt x="1648" y="686"/>
                </a:cubicBezTo>
                <a:cubicBezTo>
                  <a:pt x="1648" y="689"/>
                  <a:pt x="1651" y="692"/>
                  <a:pt x="1655" y="692"/>
                </a:cubicBezTo>
                <a:cubicBezTo>
                  <a:pt x="1659" y="692"/>
                  <a:pt x="1662" y="689"/>
                  <a:pt x="1662" y="686"/>
                </a:cubicBezTo>
                <a:cubicBezTo>
                  <a:pt x="1662" y="682"/>
                  <a:pt x="1659" y="679"/>
                  <a:pt x="1655" y="679"/>
                </a:cubicBezTo>
                <a:close/>
                <a:moveTo>
                  <a:pt x="1677" y="601"/>
                </a:moveTo>
                <a:cubicBezTo>
                  <a:pt x="1673" y="601"/>
                  <a:pt x="1670" y="604"/>
                  <a:pt x="1670" y="608"/>
                </a:cubicBezTo>
                <a:cubicBezTo>
                  <a:pt x="1670" y="612"/>
                  <a:pt x="1673" y="615"/>
                  <a:pt x="1677" y="615"/>
                </a:cubicBezTo>
                <a:cubicBezTo>
                  <a:pt x="1682" y="615"/>
                  <a:pt x="1685" y="612"/>
                  <a:pt x="1685" y="608"/>
                </a:cubicBezTo>
                <a:cubicBezTo>
                  <a:pt x="1685" y="604"/>
                  <a:pt x="1682" y="601"/>
                  <a:pt x="1677" y="601"/>
                </a:cubicBezTo>
                <a:close/>
                <a:moveTo>
                  <a:pt x="1700" y="601"/>
                </a:moveTo>
                <a:cubicBezTo>
                  <a:pt x="1696" y="601"/>
                  <a:pt x="1692" y="604"/>
                  <a:pt x="1692" y="608"/>
                </a:cubicBezTo>
                <a:cubicBezTo>
                  <a:pt x="1692" y="612"/>
                  <a:pt x="1696" y="615"/>
                  <a:pt x="1700" y="615"/>
                </a:cubicBezTo>
                <a:cubicBezTo>
                  <a:pt x="1704" y="615"/>
                  <a:pt x="1708" y="612"/>
                  <a:pt x="1708" y="608"/>
                </a:cubicBezTo>
                <a:cubicBezTo>
                  <a:pt x="1708" y="604"/>
                  <a:pt x="1704" y="601"/>
                  <a:pt x="1700" y="601"/>
                </a:cubicBezTo>
                <a:close/>
                <a:moveTo>
                  <a:pt x="1677" y="620"/>
                </a:moveTo>
                <a:cubicBezTo>
                  <a:pt x="1673" y="620"/>
                  <a:pt x="1670" y="623"/>
                  <a:pt x="1670" y="627"/>
                </a:cubicBezTo>
                <a:cubicBezTo>
                  <a:pt x="1670" y="631"/>
                  <a:pt x="1673" y="634"/>
                  <a:pt x="1677" y="634"/>
                </a:cubicBezTo>
                <a:cubicBezTo>
                  <a:pt x="1682" y="634"/>
                  <a:pt x="1685" y="631"/>
                  <a:pt x="1685" y="627"/>
                </a:cubicBezTo>
                <a:cubicBezTo>
                  <a:pt x="1685" y="623"/>
                  <a:pt x="1682" y="620"/>
                  <a:pt x="1677" y="620"/>
                </a:cubicBezTo>
                <a:close/>
                <a:moveTo>
                  <a:pt x="1766" y="601"/>
                </a:moveTo>
                <a:cubicBezTo>
                  <a:pt x="1762" y="601"/>
                  <a:pt x="1759" y="604"/>
                  <a:pt x="1759" y="608"/>
                </a:cubicBezTo>
                <a:cubicBezTo>
                  <a:pt x="1759" y="612"/>
                  <a:pt x="1762" y="615"/>
                  <a:pt x="1766" y="615"/>
                </a:cubicBezTo>
                <a:cubicBezTo>
                  <a:pt x="1770" y="615"/>
                  <a:pt x="1774" y="612"/>
                  <a:pt x="1774" y="608"/>
                </a:cubicBezTo>
                <a:cubicBezTo>
                  <a:pt x="1774" y="604"/>
                  <a:pt x="1770" y="601"/>
                  <a:pt x="1766" y="601"/>
                </a:cubicBezTo>
                <a:close/>
                <a:moveTo>
                  <a:pt x="1789" y="601"/>
                </a:moveTo>
                <a:cubicBezTo>
                  <a:pt x="1784" y="601"/>
                  <a:pt x="1781" y="604"/>
                  <a:pt x="1781" y="608"/>
                </a:cubicBezTo>
                <a:cubicBezTo>
                  <a:pt x="1781" y="612"/>
                  <a:pt x="1784" y="615"/>
                  <a:pt x="1789" y="615"/>
                </a:cubicBezTo>
                <a:cubicBezTo>
                  <a:pt x="1793" y="615"/>
                  <a:pt x="1796" y="612"/>
                  <a:pt x="1796" y="608"/>
                </a:cubicBezTo>
                <a:cubicBezTo>
                  <a:pt x="1796" y="604"/>
                  <a:pt x="1793" y="601"/>
                  <a:pt x="1789" y="601"/>
                </a:cubicBezTo>
                <a:close/>
                <a:moveTo>
                  <a:pt x="1766" y="620"/>
                </a:moveTo>
                <a:cubicBezTo>
                  <a:pt x="1762" y="620"/>
                  <a:pt x="1759" y="623"/>
                  <a:pt x="1759" y="627"/>
                </a:cubicBezTo>
                <a:cubicBezTo>
                  <a:pt x="1759" y="631"/>
                  <a:pt x="1762" y="634"/>
                  <a:pt x="1766" y="634"/>
                </a:cubicBezTo>
                <a:cubicBezTo>
                  <a:pt x="1770" y="634"/>
                  <a:pt x="1774" y="631"/>
                  <a:pt x="1774" y="627"/>
                </a:cubicBezTo>
                <a:cubicBezTo>
                  <a:pt x="1774" y="623"/>
                  <a:pt x="1770" y="620"/>
                  <a:pt x="1766" y="620"/>
                </a:cubicBezTo>
                <a:close/>
                <a:moveTo>
                  <a:pt x="1789" y="620"/>
                </a:moveTo>
                <a:cubicBezTo>
                  <a:pt x="1784" y="620"/>
                  <a:pt x="1781" y="623"/>
                  <a:pt x="1781" y="627"/>
                </a:cubicBezTo>
                <a:cubicBezTo>
                  <a:pt x="1781" y="631"/>
                  <a:pt x="1784" y="634"/>
                  <a:pt x="1789" y="634"/>
                </a:cubicBezTo>
                <a:cubicBezTo>
                  <a:pt x="1793" y="634"/>
                  <a:pt x="1796" y="631"/>
                  <a:pt x="1796" y="627"/>
                </a:cubicBezTo>
                <a:cubicBezTo>
                  <a:pt x="1796" y="623"/>
                  <a:pt x="1793" y="620"/>
                  <a:pt x="1789" y="620"/>
                </a:cubicBezTo>
                <a:close/>
                <a:moveTo>
                  <a:pt x="1789" y="640"/>
                </a:moveTo>
                <a:cubicBezTo>
                  <a:pt x="1784" y="640"/>
                  <a:pt x="1781" y="643"/>
                  <a:pt x="1781" y="647"/>
                </a:cubicBezTo>
                <a:cubicBezTo>
                  <a:pt x="1781" y="650"/>
                  <a:pt x="1784" y="653"/>
                  <a:pt x="1789" y="653"/>
                </a:cubicBezTo>
                <a:cubicBezTo>
                  <a:pt x="1793" y="653"/>
                  <a:pt x="1796" y="650"/>
                  <a:pt x="1796" y="647"/>
                </a:cubicBezTo>
                <a:cubicBezTo>
                  <a:pt x="1796" y="643"/>
                  <a:pt x="1793" y="640"/>
                  <a:pt x="1789" y="640"/>
                </a:cubicBezTo>
                <a:close/>
                <a:moveTo>
                  <a:pt x="1789" y="659"/>
                </a:moveTo>
                <a:cubicBezTo>
                  <a:pt x="1784" y="659"/>
                  <a:pt x="1781" y="662"/>
                  <a:pt x="1781" y="666"/>
                </a:cubicBezTo>
                <a:cubicBezTo>
                  <a:pt x="1781" y="670"/>
                  <a:pt x="1784" y="673"/>
                  <a:pt x="1789" y="673"/>
                </a:cubicBezTo>
                <a:cubicBezTo>
                  <a:pt x="1793" y="673"/>
                  <a:pt x="1796" y="670"/>
                  <a:pt x="1796" y="666"/>
                </a:cubicBezTo>
                <a:cubicBezTo>
                  <a:pt x="1796" y="662"/>
                  <a:pt x="1793" y="659"/>
                  <a:pt x="1789" y="659"/>
                </a:cubicBezTo>
                <a:close/>
                <a:moveTo>
                  <a:pt x="1789" y="679"/>
                </a:moveTo>
                <a:cubicBezTo>
                  <a:pt x="1784" y="679"/>
                  <a:pt x="1781" y="682"/>
                  <a:pt x="1781" y="686"/>
                </a:cubicBezTo>
                <a:cubicBezTo>
                  <a:pt x="1781" y="689"/>
                  <a:pt x="1784" y="692"/>
                  <a:pt x="1789" y="692"/>
                </a:cubicBezTo>
                <a:cubicBezTo>
                  <a:pt x="1793" y="692"/>
                  <a:pt x="1796" y="689"/>
                  <a:pt x="1796" y="686"/>
                </a:cubicBezTo>
                <a:cubicBezTo>
                  <a:pt x="1796" y="682"/>
                  <a:pt x="1793" y="679"/>
                  <a:pt x="1789" y="679"/>
                </a:cubicBezTo>
                <a:close/>
                <a:moveTo>
                  <a:pt x="1789" y="698"/>
                </a:moveTo>
                <a:cubicBezTo>
                  <a:pt x="1784" y="698"/>
                  <a:pt x="1781" y="701"/>
                  <a:pt x="1781" y="705"/>
                </a:cubicBezTo>
                <a:cubicBezTo>
                  <a:pt x="1781" y="708"/>
                  <a:pt x="1784" y="711"/>
                  <a:pt x="1789" y="711"/>
                </a:cubicBezTo>
                <a:cubicBezTo>
                  <a:pt x="1793" y="711"/>
                  <a:pt x="1796" y="708"/>
                  <a:pt x="1796" y="705"/>
                </a:cubicBezTo>
                <a:cubicBezTo>
                  <a:pt x="1796" y="701"/>
                  <a:pt x="1793" y="698"/>
                  <a:pt x="1789" y="698"/>
                </a:cubicBezTo>
                <a:close/>
                <a:moveTo>
                  <a:pt x="1811" y="601"/>
                </a:moveTo>
                <a:cubicBezTo>
                  <a:pt x="1806" y="601"/>
                  <a:pt x="1803" y="604"/>
                  <a:pt x="1803" y="608"/>
                </a:cubicBezTo>
                <a:cubicBezTo>
                  <a:pt x="1803" y="612"/>
                  <a:pt x="1806" y="615"/>
                  <a:pt x="1811" y="615"/>
                </a:cubicBezTo>
                <a:cubicBezTo>
                  <a:pt x="1815" y="615"/>
                  <a:pt x="1818" y="612"/>
                  <a:pt x="1818" y="608"/>
                </a:cubicBezTo>
                <a:cubicBezTo>
                  <a:pt x="1818" y="604"/>
                  <a:pt x="1815" y="601"/>
                  <a:pt x="1811" y="601"/>
                </a:cubicBezTo>
                <a:close/>
                <a:moveTo>
                  <a:pt x="1833" y="601"/>
                </a:moveTo>
                <a:cubicBezTo>
                  <a:pt x="1828" y="601"/>
                  <a:pt x="1825" y="604"/>
                  <a:pt x="1825" y="608"/>
                </a:cubicBezTo>
                <a:cubicBezTo>
                  <a:pt x="1825" y="612"/>
                  <a:pt x="1828" y="615"/>
                  <a:pt x="1833" y="615"/>
                </a:cubicBezTo>
                <a:cubicBezTo>
                  <a:pt x="1837" y="615"/>
                  <a:pt x="1840" y="612"/>
                  <a:pt x="1840" y="608"/>
                </a:cubicBezTo>
                <a:cubicBezTo>
                  <a:pt x="1840" y="604"/>
                  <a:pt x="1837" y="601"/>
                  <a:pt x="1833" y="601"/>
                </a:cubicBezTo>
                <a:close/>
                <a:moveTo>
                  <a:pt x="1811" y="620"/>
                </a:moveTo>
                <a:cubicBezTo>
                  <a:pt x="1806" y="620"/>
                  <a:pt x="1803" y="623"/>
                  <a:pt x="1803" y="627"/>
                </a:cubicBezTo>
                <a:cubicBezTo>
                  <a:pt x="1803" y="631"/>
                  <a:pt x="1806" y="634"/>
                  <a:pt x="1811" y="634"/>
                </a:cubicBezTo>
                <a:cubicBezTo>
                  <a:pt x="1815" y="634"/>
                  <a:pt x="1818" y="631"/>
                  <a:pt x="1818" y="627"/>
                </a:cubicBezTo>
                <a:cubicBezTo>
                  <a:pt x="1818" y="623"/>
                  <a:pt x="1815" y="620"/>
                  <a:pt x="1811" y="620"/>
                </a:cubicBezTo>
                <a:close/>
                <a:moveTo>
                  <a:pt x="1833" y="620"/>
                </a:moveTo>
                <a:cubicBezTo>
                  <a:pt x="1828" y="620"/>
                  <a:pt x="1825" y="623"/>
                  <a:pt x="1825" y="627"/>
                </a:cubicBezTo>
                <a:cubicBezTo>
                  <a:pt x="1825" y="631"/>
                  <a:pt x="1828" y="634"/>
                  <a:pt x="1833" y="634"/>
                </a:cubicBezTo>
                <a:cubicBezTo>
                  <a:pt x="1837" y="634"/>
                  <a:pt x="1840" y="631"/>
                  <a:pt x="1840" y="627"/>
                </a:cubicBezTo>
                <a:cubicBezTo>
                  <a:pt x="1840" y="623"/>
                  <a:pt x="1837" y="620"/>
                  <a:pt x="1833" y="620"/>
                </a:cubicBezTo>
                <a:close/>
                <a:moveTo>
                  <a:pt x="1811" y="640"/>
                </a:moveTo>
                <a:cubicBezTo>
                  <a:pt x="1806" y="640"/>
                  <a:pt x="1803" y="643"/>
                  <a:pt x="1803" y="647"/>
                </a:cubicBezTo>
                <a:cubicBezTo>
                  <a:pt x="1803" y="650"/>
                  <a:pt x="1806" y="653"/>
                  <a:pt x="1811" y="653"/>
                </a:cubicBezTo>
                <a:cubicBezTo>
                  <a:pt x="1815" y="653"/>
                  <a:pt x="1818" y="650"/>
                  <a:pt x="1818" y="647"/>
                </a:cubicBezTo>
                <a:cubicBezTo>
                  <a:pt x="1818" y="643"/>
                  <a:pt x="1815" y="640"/>
                  <a:pt x="1811" y="640"/>
                </a:cubicBezTo>
                <a:close/>
                <a:moveTo>
                  <a:pt x="1833" y="640"/>
                </a:moveTo>
                <a:cubicBezTo>
                  <a:pt x="1828" y="640"/>
                  <a:pt x="1825" y="643"/>
                  <a:pt x="1825" y="647"/>
                </a:cubicBezTo>
                <a:cubicBezTo>
                  <a:pt x="1825" y="650"/>
                  <a:pt x="1828" y="653"/>
                  <a:pt x="1833" y="653"/>
                </a:cubicBezTo>
                <a:cubicBezTo>
                  <a:pt x="1837" y="653"/>
                  <a:pt x="1840" y="650"/>
                  <a:pt x="1840" y="647"/>
                </a:cubicBezTo>
                <a:cubicBezTo>
                  <a:pt x="1840" y="643"/>
                  <a:pt x="1837" y="640"/>
                  <a:pt x="1833" y="640"/>
                </a:cubicBezTo>
                <a:close/>
                <a:moveTo>
                  <a:pt x="1833" y="659"/>
                </a:moveTo>
                <a:cubicBezTo>
                  <a:pt x="1828" y="659"/>
                  <a:pt x="1825" y="662"/>
                  <a:pt x="1825" y="666"/>
                </a:cubicBezTo>
                <a:cubicBezTo>
                  <a:pt x="1825" y="670"/>
                  <a:pt x="1828" y="673"/>
                  <a:pt x="1833" y="673"/>
                </a:cubicBezTo>
                <a:cubicBezTo>
                  <a:pt x="1837" y="673"/>
                  <a:pt x="1840" y="670"/>
                  <a:pt x="1840" y="666"/>
                </a:cubicBezTo>
                <a:cubicBezTo>
                  <a:pt x="1840" y="662"/>
                  <a:pt x="1837" y="659"/>
                  <a:pt x="1833" y="659"/>
                </a:cubicBezTo>
                <a:close/>
                <a:moveTo>
                  <a:pt x="1833" y="679"/>
                </a:moveTo>
                <a:cubicBezTo>
                  <a:pt x="1828" y="679"/>
                  <a:pt x="1825" y="682"/>
                  <a:pt x="1825" y="686"/>
                </a:cubicBezTo>
                <a:cubicBezTo>
                  <a:pt x="1825" y="689"/>
                  <a:pt x="1828" y="692"/>
                  <a:pt x="1833" y="692"/>
                </a:cubicBezTo>
                <a:cubicBezTo>
                  <a:pt x="1837" y="692"/>
                  <a:pt x="1840" y="689"/>
                  <a:pt x="1840" y="686"/>
                </a:cubicBezTo>
                <a:cubicBezTo>
                  <a:pt x="1840" y="682"/>
                  <a:pt x="1837" y="679"/>
                  <a:pt x="1833" y="679"/>
                </a:cubicBezTo>
                <a:close/>
                <a:moveTo>
                  <a:pt x="1811" y="717"/>
                </a:moveTo>
                <a:cubicBezTo>
                  <a:pt x="1806" y="717"/>
                  <a:pt x="1803" y="720"/>
                  <a:pt x="1803" y="724"/>
                </a:cubicBezTo>
                <a:cubicBezTo>
                  <a:pt x="1803" y="727"/>
                  <a:pt x="1806" y="730"/>
                  <a:pt x="1811" y="730"/>
                </a:cubicBezTo>
                <a:cubicBezTo>
                  <a:pt x="1815" y="730"/>
                  <a:pt x="1818" y="727"/>
                  <a:pt x="1818" y="724"/>
                </a:cubicBezTo>
                <a:cubicBezTo>
                  <a:pt x="1818" y="720"/>
                  <a:pt x="1815" y="717"/>
                  <a:pt x="1811" y="717"/>
                </a:cubicBezTo>
                <a:close/>
                <a:moveTo>
                  <a:pt x="1811" y="736"/>
                </a:moveTo>
                <a:cubicBezTo>
                  <a:pt x="1806" y="736"/>
                  <a:pt x="1803" y="739"/>
                  <a:pt x="1803" y="743"/>
                </a:cubicBezTo>
                <a:cubicBezTo>
                  <a:pt x="1803" y="747"/>
                  <a:pt x="1806" y="750"/>
                  <a:pt x="1811" y="750"/>
                </a:cubicBezTo>
                <a:cubicBezTo>
                  <a:pt x="1815" y="750"/>
                  <a:pt x="1818" y="747"/>
                  <a:pt x="1818" y="743"/>
                </a:cubicBezTo>
                <a:cubicBezTo>
                  <a:pt x="1818" y="739"/>
                  <a:pt x="1815" y="736"/>
                  <a:pt x="1811" y="736"/>
                </a:cubicBezTo>
                <a:close/>
                <a:moveTo>
                  <a:pt x="1811" y="756"/>
                </a:moveTo>
                <a:cubicBezTo>
                  <a:pt x="1806" y="756"/>
                  <a:pt x="1803" y="759"/>
                  <a:pt x="1803" y="762"/>
                </a:cubicBezTo>
                <a:cubicBezTo>
                  <a:pt x="1803" y="766"/>
                  <a:pt x="1806" y="769"/>
                  <a:pt x="1811" y="769"/>
                </a:cubicBezTo>
                <a:cubicBezTo>
                  <a:pt x="1815" y="769"/>
                  <a:pt x="1818" y="766"/>
                  <a:pt x="1818" y="762"/>
                </a:cubicBezTo>
                <a:cubicBezTo>
                  <a:pt x="1818" y="759"/>
                  <a:pt x="1815" y="756"/>
                  <a:pt x="1811" y="756"/>
                </a:cubicBezTo>
                <a:close/>
                <a:moveTo>
                  <a:pt x="1833" y="757"/>
                </a:moveTo>
                <a:cubicBezTo>
                  <a:pt x="1828" y="757"/>
                  <a:pt x="1825" y="759"/>
                  <a:pt x="1825" y="763"/>
                </a:cubicBezTo>
                <a:cubicBezTo>
                  <a:pt x="1825" y="766"/>
                  <a:pt x="1828" y="769"/>
                  <a:pt x="1833" y="769"/>
                </a:cubicBezTo>
                <a:cubicBezTo>
                  <a:pt x="1837" y="769"/>
                  <a:pt x="1840" y="766"/>
                  <a:pt x="1840" y="763"/>
                </a:cubicBezTo>
                <a:cubicBezTo>
                  <a:pt x="1840" y="759"/>
                  <a:pt x="1837" y="757"/>
                  <a:pt x="1833" y="757"/>
                </a:cubicBezTo>
                <a:close/>
                <a:moveTo>
                  <a:pt x="1833" y="775"/>
                </a:moveTo>
                <a:cubicBezTo>
                  <a:pt x="1828" y="775"/>
                  <a:pt x="1825" y="778"/>
                  <a:pt x="1825" y="782"/>
                </a:cubicBezTo>
                <a:cubicBezTo>
                  <a:pt x="1825" y="786"/>
                  <a:pt x="1828" y="789"/>
                  <a:pt x="1833" y="789"/>
                </a:cubicBezTo>
                <a:cubicBezTo>
                  <a:pt x="1837" y="789"/>
                  <a:pt x="1840" y="786"/>
                  <a:pt x="1840" y="782"/>
                </a:cubicBezTo>
                <a:cubicBezTo>
                  <a:pt x="1840" y="778"/>
                  <a:pt x="1837" y="775"/>
                  <a:pt x="1833" y="775"/>
                </a:cubicBezTo>
                <a:close/>
                <a:moveTo>
                  <a:pt x="1833" y="78"/>
                </a:moveTo>
                <a:cubicBezTo>
                  <a:pt x="1828" y="78"/>
                  <a:pt x="1825" y="81"/>
                  <a:pt x="1825" y="85"/>
                </a:cubicBezTo>
                <a:cubicBezTo>
                  <a:pt x="1825" y="88"/>
                  <a:pt x="1828" y="91"/>
                  <a:pt x="1833" y="91"/>
                </a:cubicBezTo>
                <a:cubicBezTo>
                  <a:pt x="1837" y="91"/>
                  <a:pt x="1840" y="88"/>
                  <a:pt x="1840" y="85"/>
                </a:cubicBezTo>
                <a:cubicBezTo>
                  <a:pt x="1840" y="81"/>
                  <a:pt x="1837" y="78"/>
                  <a:pt x="1833" y="78"/>
                </a:cubicBezTo>
                <a:close/>
                <a:moveTo>
                  <a:pt x="1833" y="97"/>
                </a:moveTo>
                <a:cubicBezTo>
                  <a:pt x="1828" y="97"/>
                  <a:pt x="1825" y="100"/>
                  <a:pt x="1825" y="104"/>
                </a:cubicBezTo>
                <a:cubicBezTo>
                  <a:pt x="1825" y="107"/>
                  <a:pt x="1828" y="110"/>
                  <a:pt x="1833" y="110"/>
                </a:cubicBezTo>
                <a:cubicBezTo>
                  <a:pt x="1837" y="110"/>
                  <a:pt x="1840" y="107"/>
                  <a:pt x="1840" y="104"/>
                </a:cubicBezTo>
                <a:cubicBezTo>
                  <a:pt x="1840" y="100"/>
                  <a:pt x="1837" y="97"/>
                  <a:pt x="1833" y="97"/>
                </a:cubicBezTo>
                <a:close/>
                <a:moveTo>
                  <a:pt x="1833" y="116"/>
                </a:moveTo>
                <a:cubicBezTo>
                  <a:pt x="1828" y="116"/>
                  <a:pt x="1825" y="119"/>
                  <a:pt x="1825" y="123"/>
                </a:cubicBezTo>
                <a:cubicBezTo>
                  <a:pt x="1825" y="127"/>
                  <a:pt x="1828" y="130"/>
                  <a:pt x="1833" y="130"/>
                </a:cubicBezTo>
                <a:cubicBezTo>
                  <a:pt x="1837" y="130"/>
                  <a:pt x="1840" y="127"/>
                  <a:pt x="1840" y="123"/>
                </a:cubicBezTo>
                <a:cubicBezTo>
                  <a:pt x="1840" y="119"/>
                  <a:pt x="1837" y="116"/>
                  <a:pt x="1833" y="116"/>
                </a:cubicBezTo>
                <a:close/>
                <a:moveTo>
                  <a:pt x="1855" y="97"/>
                </a:moveTo>
                <a:cubicBezTo>
                  <a:pt x="1851" y="97"/>
                  <a:pt x="1847" y="100"/>
                  <a:pt x="1847" y="104"/>
                </a:cubicBezTo>
                <a:cubicBezTo>
                  <a:pt x="1847" y="107"/>
                  <a:pt x="1851" y="110"/>
                  <a:pt x="1855" y="110"/>
                </a:cubicBezTo>
                <a:cubicBezTo>
                  <a:pt x="1859" y="110"/>
                  <a:pt x="1863" y="107"/>
                  <a:pt x="1863" y="104"/>
                </a:cubicBezTo>
                <a:cubicBezTo>
                  <a:pt x="1863" y="100"/>
                  <a:pt x="1859" y="97"/>
                  <a:pt x="1855" y="97"/>
                </a:cubicBezTo>
                <a:close/>
                <a:moveTo>
                  <a:pt x="1877" y="97"/>
                </a:moveTo>
                <a:cubicBezTo>
                  <a:pt x="1873" y="97"/>
                  <a:pt x="1870" y="100"/>
                  <a:pt x="1870" y="104"/>
                </a:cubicBezTo>
                <a:cubicBezTo>
                  <a:pt x="1870" y="107"/>
                  <a:pt x="1873" y="110"/>
                  <a:pt x="1877" y="110"/>
                </a:cubicBezTo>
                <a:cubicBezTo>
                  <a:pt x="1882" y="110"/>
                  <a:pt x="1885" y="107"/>
                  <a:pt x="1885" y="104"/>
                </a:cubicBezTo>
                <a:cubicBezTo>
                  <a:pt x="1885" y="100"/>
                  <a:pt x="1882" y="97"/>
                  <a:pt x="1877" y="97"/>
                </a:cubicBezTo>
                <a:close/>
                <a:moveTo>
                  <a:pt x="1855" y="116"/>
                </a:moveTo>
                <a:cubicBezTo>
                  <a:pt x="1851" y="116"/>
                  <a:pt x="1847" y="119"/>
                  <a:pt x="1847" y="123"/>
                </a:cubicBezTo>
                <a:cubicBezTo>
                  <a:pt x="1847" y="127"/>
                  <a:pt x="1851" y="130"/>
                  <a:pt x="1855" y="130"/>
                </a:cubicBezTo>
                <a:cubicBezTo>
                  <a:pt x="1859" y="130"/>
                  <a:pt x="1863" y="127"/>
                  <a:pt x="1863" y="123"/>
                </a:cubicBezTo>
                <a:cubicBezTo>
                  <a:pt x="1863" y="119"/>
                  <a:pt x="1859" y="116"/>
                  <a:pt x="1855" y="116"/>
                </a:cubicBezTo>
                <a:close/>
                <a:moveTo>
                  <a:pt x="1877" y="116"/>
                </a:moveTo>
                <a:cubicBezTo>
                  <a:pt x="1873" y="116"/>
                  <a:pt x="1870" y="119"/>
                  <a:pt x="1870" y="123"/>
                </a:cubicBezTo>
                <a:cubicBezTo>
                  <a:pt x="1870" y="127"/>
                  <a:pt x="1873" y="130"/>
                  <a:pt x="1877" y="130"/>
                </a:cubicBezTo>
                <a:cubicBezTo>
                  <a:pt x="1882" y="130"/>
                  <a:pt x="1885" y="127"/>
                  <a:pt x="1885" y="123"/>
                </a:cubicBezTo>
                <a:cubicBezTo>
                  <a:pt x="1885" y="119"/>
                  <a:pt x="1882" y="116"/>
                  <a:pt x="1877" y="116"/>
                </a:cubicBezTo>
                <a:close/>
                <a:moveTo>
                  <a:pt x="1833" y="136"/>
                </a:moveTo>
                <a:cubicBezTo>
                  <a:pt x="1828" y="136"/>
                  <a:pt x="1825" y="139"/>
                  <a:pt x="1825" y="143"/>
                </a:cubicBezTo>
                <a:cubicBezTo>
                  <a:pt x="1825" y="146"/>
                  <a:pt x="1828" y="149"/>
                  <a:pt x="1833" y="149"/>
                </a:cubicBezTo>
                <a:cubicBezTo>
                  <a:pt x="1837" y="149"/>
                  <a:pt x="1840" y="146"/>
                  <a:pt x="1840" y="143"/>
                </a:cubicBezTo>
                <a:cubicBezTo>
                  <a:pt x="1840" y="139"/>
                  <a:pt x="1837" y="136"/>
                  <a:pt x="1833" y="136"/>
                </a:cubicBezTo>
                <a:close/>
                <a:moveTo>
                  <a:pt x="1833" y="155"/>
                </a:moveTo>
                <a:cubicBezTo>
                  <a:pt x="1828" y="155"/>
                  <a:pt x="1825" y="158"/>
                  <a:pt x="1825" y="162"/>
                </a:cubicBezTo>
                <a:cubicBezTo>
                  <a:pt x="1825" y="166"/>
                  <a:pt x="1828" y="169"/>
                  <a:pt x="1833" y="169"/>
                </a:cubicBezTo>
                <a:cubicBezTo>
                  <a:pt x="1837" y="169"/>
                  <a:pt x="1840" y="166"/>
                  <a:pt x="1840" y="162"/>
                </a:cubicBezTo>
                <a:cubicBezTo>
                  <a:pt x="1840" y="158"/>
                  <a:pt x="1837" y="155"/>
                  <a:pt x="1833" y="155"/>
                </a:cubicBezTo>
                <a:close/>
                <a:moveTo>
                  <a:pt x="1833" y="175"/>
                </a:moveTo>
                <a:cubicBezTo>
                  <a:pt x="1828" y="175"/>
                  <a:pt x="1825" y="178"/>
                  <a:pt x="1825" y="182"/>
                </a:cubicBezTo>
                <a:cubicBezTo>
                  <a:pt x="1825" y="185"/>
                  <a:pt x="1828" y="188"/>
                  <a:pt x="1833" y="188"/>
                </a:cubicBezTo>
                <a:cubicBezTo>
                  <a:pt x="1837" y="188"/>
                  <a:pt x="1840" y="185"/>
                  <a:pt x="1840" y="182"/>
                </a:cubicBezTo>
                <a:cubicBezTo>
                  <a:pt x="1840" y="178"/>
                  <a:pt x="1837" y="175"/>
                  <a:pt x="1833" y="175"/>
                </a:cubicBezTo>
                <a:close/>
                <a:moveTo>
                  <a:pt x="1833" y="194"/>
                </a:moveTo>
                <a:cubicBezTo>
                  <a:pt x="1828" y="194"/>
                  <a:pt x="1825" y="197"/>
                  <a:pt x="1825" y="201"/>
                </a:cubicBezTo>
                <a:cubicBezTo>
                  <a:pt x="1825" y="205"/>
                  <a:pt x="1828" y="208"/>
                  <a:pt x="1833" y="208"/>
                </a:cubicBezTo>
                <a:cubicBezTo>
                  <a:pt x="1837" y="208"/>
                  <a:pt x="1840" y="205"/>
                  <a:pt x="1840" y="201"/>
                </a:cubicBezTo>
                <a:cubicBezTo>
                  <a:pt x="1840" y="197"/>
                  <a:pt x="1837" y="194"/>
                  <a:pt x="1833" y="194"/>
                </a:cubicBezTo>
                <a:close/>
                <a:moveTo>
                  <a:pt x="1833" y="214"/>
                </a:moveTo>
                <a:cubicBezTo>
                  <a:pt x="1828" y="214"/>
                  <a:pt x="1825" y="217"/>
                  <a:pt x="1825" y="220"/>
                </a:cubicBezTo>
                <a:cubicBezTo>
                  <a:pt x="1825" y="224"/>
                  <a:pt x="1828" y="227"/>
                  <a:pt x="1833" y="227"/>
                </a:cubicBezTo>
                <a:cubicBezTo>
                  <a:pt x="1837" y="227"/>
                  <a:pt x="1840" y="224"/>
                  <a:pt x="1840" y="220"/>
                </a:cubicBezTo>
                <a:cubicBezTo>
                  <a:pt x="1840" y="217"/>
                  <a:pt x="1837" y="214"/>
                  <a:pt x="1833" y="214"/>
                </a:cubicBezTo>
                <a:close/>
                <a:moveTo>
                  <a:pt x="1833" y="233"/>
                </a:moveTo>
                <a:cubicBezTo>
                  <a:pt x="1828" y="233"/>
                  <a:pt x="1825" y="236"/>
                  <a:pt x="1825" y="239"/>
                </a:cubicBezTo>
                <a:cubicBezTo>
                  <a:pt x="1825" y="243"/>
                  <a:pt x="1828" y="245"/>
                  <a:pt x="1833" y="245"/>
                </a:cubicBezTo>
                <a:cubicBezTo>
                  <a:pt x="1837" y="245"/>
                  <a:pt x="1840" y="243"/>
                  <a:pt x="1840" y="239"/>
                </a:cubicBezTo>
                <a:cubicBezTo>
                  <a:pt x="1840" y="236"/>
                  <a:pt x="1837" y="233"/>
                  <a:pt x="1833" y="233"/>
                </a:cubicBezTo>
                <a:close/>
                <a:moveTo>
                  <a:pt x="1833" y="252"/>
                </a:moveTo>
                <a:cubicBezTo>
                  <a:pt x="1828" y="252"/>
                  <a:pt x="1825" y="255"/>
                  <a:pt x="1825" y="258"/>
                </a:cubicBezTo>
                <a:cubicBezTo>
                  <a:pt x="1825" y="262"/>
                  <a:pt x="1828" y="265"/>
                  <a:pt x="1833" y="265"/>
                </a:cubicBezTo>
                <a:cubicBezTo>
                  <a:pt x="1837" y="265"/>
                  <a:pt x="1840" y="262"/>
                  <a:pt x="1840" y="258"/>
                </a:cubicBezTo>
                <a:cubicBezTo>
                  <a:pt x="1840" y="255"/>
                  <a:pt x="1837" y="252"/>
                  <a:pt x="1833" y="252"/>
                </a:cubicBezTo>
                <a:close/>
                <a:moveTo>
                  <a:pt x="1833" y="271"/>
                </a:moveTo>
                <a:cubicBezTo>
                  <a:pt x="1828" y="271"/>
                  <a:pt x="1825" y="274"/>
                  <a:pt x="1825" y="278"/>
                </a:cubicBezTo>
                <a:cubicBezTo>
                  <a:pt x="1825" y="282"/>
                  <a:pt x="1828" y="285"/>
                  <a:pt x="1833" y="285"/>
                </a:cubicBezTo>
                <a:cubicBezTo>
                  <a:pt x="1837" y="285"/>
                  <a:pt x="1840" y="282"/>
                  <a:pt x="1840" y="278"/>
                </a:cubicBezTo>
                <a:cubicBezTo>
                  <a:pt x="1840" y="274"/>
                  <a:pt x="1837" y="271"/>
                  <a:pt x="1833" y="271"/>
                </a:cubicBezTo>
                <a:close/>
                <a:moveTo>
                  <a:pt x="1855" y="136"/>
                </a:moveTo>
                <a:cubicBezTo>
                  <a:pt x="1851" y="136"/>
                  <a:pt x="1847" y="139"/>
                  <a:pt x="1847" y="143"/>
                </a:cubicBezTo>
                <a:cubicBezTo>
                  <a:pt x="1847" y="146"/>
                  <a:pt x="1851" y="149"/>
                  <a:pt x="1855" y="149"/>
                </a:cubicBezTo>
                <a:cubicBezTo>
                  <a:pt x="1859" y="149"/>
                  <a:pt x="1863" y="146"/>
                  <a:pt x="1863" y="143"/>
                </a:cubicBezTo>
                <a:cubicBezTo>
                  <a:pt x="1863" y="139"/>
                  <a:pt x="1859" y="136"/>
                  <a:pt x="1855" y="136"/>
                </a:cubicBezTo>
                <a:close/>
                <a:moveTo>
                  <a:pt x="1877" y="136"/>
                </a:moveTo>
                <a:cubicBezTo>
                  <a:pt x="1873" y="136"/>
                  <a:pt x="1870" y="139"/>
                  <a:pt x="1870" y="143"/>
                </a:cubicBezTo>
                <a:cubicBezTo>
                  <a:pt x="1870" y="146"/>
                  <a:pt x="1873" y="149"/>
                  <a:pt x="1877" y="149"/>
                </a:cubicBezTo>
                <a:cubicBezTo>
                  <a:pt x="1882" y="149"/>
                  <a:pt x="1885" y="146"/>
                  <a:pt x="1885" y="143"/>
                </a:cubicBezTo>
                <a:cubicBezTo>
                  <a:pt x="1885" y="139"/>
                  <a:pt x="1882" y="136"/>
                  <a:pt x="1877" y="136"/>
                </a:cubicBezTo>
                <a:close/>
                <a:moveTo>
                  <a:pt x="1855" y="155"/>
                </a:moveTo>
                <a:cubicBezTo>
                  <a:pt x="1851" y="155"/>
                  <a:pt x="1847" y="158"/>
                  <a:pt x="1847" y="162"/>
                </a:cubicBezTo>
                <a:cubicBezTo>
                  <a:pt x="1847" y="166"/>
                  <a:pt x="1851" y="169"/>
                  <a:pt x="1855" y="169"/>
                </a:cubicBezTo>
                <a:cubicBezTo>
                  <a:pt x="1859" y="169"/>
                  <a:pt x="1863" y="166"/>
                  <a:pt x="1863" y="162"/>
                </a:cubicBezTo>
                <a:cubicBezTo>
                  <a:pt x="1863" y="158"/>
                  <a:pt x="1859" y="155"/>
                  <a:pt x="1855" y="155"/>
                </a:cubicBezTo>
                <a:close/>
                <a:moveTo>
                  <a:pt x="1877" y="155"/>
                </a:moveTo>
                <a:cubicBezTo>
                  <a:pt x="1873" y="155"/>
                  <a:pt x="1870" y="158"/>
                  <a:pt x="1870" y="162"/>
                </a:cubicBezTo>
                <a:cubicBezTo>
                  <a:pt x="1870" y="166"/>
                  <a:pt x="1873" y="169"/>
                  <a:pt x="1877" y="169"/>
                </a:cubicBezTo>
                <a:cubicBezTo>
                  <a:pt x="1882" y="169"/>
                  <a:pt x="1885" y="166"/>
                  <a:pt x="1885" y="162"/>
                </a:cubicBezTo>
                <a:cubicBezTo>
                  <a:pt x="1885" y="158"/>
                  <a:pt x="1882" y="155"/>
                  <a:pt x="1877" y="155"/>
                </a:cubicBezTo>
                <a:close/>
                <a:moveTo>
                  <a:pt x="1855" y="175"/>
                </a:moveTo>
                <a:cubicBezTo>
                  <a:pt x="1851" y="175"/>
                  <a:pt x="1847" y="178"/>
                  <a:pt x="1847" y="182"/>
                </a:cubicBezTo>
                <a:cubicBezTo>
                  <a:pt x="1847" y="185"/>
                  <a:pt x="1851" y="188"/>
                  <a:pt x="1855" y="188"/>
                </a:cubicBezTo>
                <a:cubicBezTo>
                  <a:pt x="1859" y="188"/>
                  <a:pt x="1863" y="185"/>
                  <a:pt x="1863" y="182"/>
                </a:cubicBezTo>
                <a:cubicBezTo>
                  <a:pt x="1863" y="178"/>
                  <a:pt x="1859" y="175"/>
                  <a:pt x="1855" y="175"/>
                </a:cubicBezTo>
                <a:close/>
                <a:moveTo>
                  <a:pt x="1877" y="175"/>
                </a:moveTo>
                <a:cubicBezTo>
                  <a:pt x="1873" y="175"/>
                  <a:pt x="1870" y="178"/>
                  <a:pt x="1870" y="182"/>
                </a:cubicBezTo>
                <a:cubicBezTo>
                  <a:pt x="1870" y="185"/>
                  <a:pt x="1873" y="188"/>
                  <a:pt x="1877" y="188"/>
                </a:cubicBezTo>
                <a:cubicBezTo>
                  <a:pt x="1882" y="188"/>
                  <a:pt x="1885" y="185"/>
                  <a:pt x="1885" y="182"/>
                </a:cubicBezTo>
                <a:cubicBezTo>
                  <a:pt x="1885" y="178"/>
                  <a:pt x="1882" y="175"/>
                  <a:pt x="1877" y="175"/>
                </a:cubicBezTo>
                <a:close/>
                <a:moveTo>
                  <a:pt x="1855" y="194"/>
                </a:moveTo>
                <a:cubicBezTo>
                  <a:pt x="1851" y="194"/>
                  <a:pt x="1847" y="197"/>
                  <a:pt x="1847" y="201"/>
                </a:cubicBezTo>
                <a:cubicBezTo>
                  <a:pt x="1847" y="205"/>
                  <a:pt x="1851" y="208"/>
                  <a:pt x="1855" y="208"/>
                </a:cubicBezTo>
                <a:cubicBezTo>
                  <a:pt x="1859" y="208"/>
                  <a:pt x="1863" y="205"/>
                  <a:pt x="1863" y="201"/>
                </a:cubicBezTo>
                <a:cubicBezTo>
                  <a:pt x="1863" y="197"/>
                  <a:pt x="1859" y="194"/>
                  <a:pt x="1855" y="194"/>
                </a:cubicBezTo>
                <a:close/>
                <a:moveTo>
                  <a:pt x="1877" y="194"/>
                </a:moveTo>
                <a:cubicBezTo>
                  <a:pt x="1873" y="194"/>
                  <a:pt x="1870" y="197"/>
                  <a:pt x="1870" y="201"/>
                </a:cubicBezTo>
                <a:cubicBezTo>
                  <a:pt x="1870" y="205"/>
                  <a:pt x="1873" y="208"/>
                  <a:pt x="1877" y="208"/>
                </a:cubicBezTo>
                <a:cubicBezTo>
                  <a:pt x="1882" y="208"/>
                  <a:pt x="1885" y="205"/>
                  <a:pt x="1885" y="201"/>
                </a:cubicBezTo>
                <a:cubicBezTo>
                  <a:pt x="1885" y="197"/>
                  <a:pt x="1882" y="194"/>
                  <a:pt x="1877" y="194"/>
                </a:cubicBezTo>
                <a:close/>
                <a:moveTo>
                  <a:pt x="1855" y="214"/>
                </a:moveTo>
                <a:cubicBezTo>
                  <a:pt x="1851" y="214"/>
                  <a:pt x="1847" y="217"/>
                  <a:pt x="1847" y="220"/>
                </a:cubicBezTo>
                <a:cubicBezTo>
                  <a:pt x="1847" y="224"/>
                  <a:pt x="1851" y="227"/>
                  <a:pt x="1855" y="227"/>
                </a:cubicBezTo>
                <a:cubicBezTo>
                  <a:pt x="1859" y="227"/>
                  <a:pt x="1863" y="224"/>
                  <a:pt x="1863" y="220"/>
                </a:cubicBezTo>
                <a:cubicBezTo>
                  <a:pt x="1863" y="217"/>
                  <a:pt x="1859" y="214"/>
                  <a:pt x="1855" y="214"/>
                </a:cubicBezTo>
                <a:close/>
                <a:moveTo>
                  <a:pt x="1877" y="214"/>
                </a:moveTo>
                <a:cubicBezTo>
                  <a:pt x="1873" y="214"/>
                  <a:pt x="1870" y="217"/>
                  <a:pt x="1870" y="220"/>
                </a:cubicBezTo>
                <a:cubicBezTo>
                  <a:pt x="1870" y="224"/>
                  <a:pt x="1873" y="227"/>
                  <a:pt x="1877" y="227"/>
                </a:cubicBezTo>
                <a:cubicBezTo>
                  <a:pt x="1882" y="227"/>
                  <a:pt x="1885" y="224"/>
                  <a:pt x="1885" y="220"/>
                </a:cubicBezTo>
                <a:cubicBezTo>
                  <a:pt x="1885" y="217"/>
                  <a:pt x="1882" y="214"/>
                  <a:pt x="1877" y="214"/>
                </a:cubicBezTo>
                <a:close/>
                <a:moveTo>
                  <a:pt x="1855" y="233"/>
                </a:moveTo>
                <a:cubicBezTo>
                  <a:pt x="1851" y="233"/>
                  <a:pt x="1847" y="236"/>
                  <a:pt x="1847" y="239"/>
                </a:cubicBezTo>
                <a:cubicBezTo>
                  <a:pt x="1847" y="243"/>
                  <a:pt x="1851" y="245"/>
                  <a:pt x="1855" y="245"/>
                </a:cubicBezTo>
                <a:cubicBezTo>
                  <a:pt x="1859" y="245"/>
                  <a:pt x="1863" y="243"/>
                  <a:pt x="1863" y="239"/>
                </a:cubicBezTo>
                <a:cubicBezTo>
                  <a:pt x="1863" y="236"/>
                  <a:pt x="1859" y="233"/>
                  <a:pt x="1855" y="233"/>
                </a:cubicBezTo>
                <a:close/>
                <a:moveTo>
                  <a:pt x="1877" y="233"/>
                </a:moveTo>
                <a:cubicBezTo>
                  <a:pt x="1873" y="233"/>
                  <a:pt x="1870" y="236"/>
                  <a:pt x="1870" y="239"/>
                </a:cubicBezTo>
                <a:cubicBezTo>
                  <a:pt x="1870" y="243"/>
                  <a:pt x="1873" y="245"/>
                  <a:pt x="1877" y="245"/>
                </a:cubicBezTo>
                <a:cubicBezTo>
                  <a:pt x="1882" y="245"/>
                  <a:pt x="1885" y="243"/>
                  <a:pt x="1885" y="239"/>
                </a:cubicBezTo>
                <a:cubicBezTo>
                  <a:pt x="1885" y="236"/>
                  <a:pt x="1882" y="233"/>
                  <a:pt x="1877" y="233"/>
                </a:cubicBezTo>
                <a:close/>
                <a:moveTo>
                  <a:pt x="1855" y="252"/>
                </a:moveTo>
                <a:cubicBezTo>
                  <a:pt x="1851" y="252"/>
                  <a:pt x="1847" y="255"/>
                  <a:pt x="1847" y="258"/>
                </a:cubicBezTo>
                <a:cubicBezTo>
                  <a:pt x="1847" y="262"/>
                  <a:pt x="1851" y="265"/>
                  <a:pt x="1855" y="265"/>
                </a:cubicBezTo>
                <a:cubicBezTo>
                  <a:pt x="1859" y="265"/>
                  <a:pt x="1863" y="262"/>
                  <a:pt x="1863" y="258"/>
                </a:cubicBezTo>
                <a:cubicBezTo>
                  <a:pt x="1863" y="255"/>
                  <a:pt x="1859" y="252"/>
                  <a:pt x="1855" y="252"/>
                </a:cubicBezTo>
                <a:close/>
                <a:moveTo>
                  <a:pt x="1877" y="252"/>
                </a:moveTo>
                <a:cubicBezTo>
                  <a:pt x="1873" y="252"/>
                  <a:pt x="1870" y="255"/>
                  <a:pt x="1870" y="258"/>
                </a:cubicBezTo>
                <a:cubicBezTo>
                  <a:pt x="1870" y="262"/>
                  <a:pt x="1873" y="265"/>
                  <a:pt x="1877" y="265"/>
                </a:cubicBezTo>
                <a:cubicBezTo>
                  <a:pt x="1882" y="265"/>
                  <a:pt x="1885" y="262"/>
                  <a:pt x="1885" y="258"/>
                </a:cubicBezTo>
                <a:cubicBezTo>
                  <a:pt x="1885" y="255"/>
                  <a:pt x="1882" y="252"/>
                  <a:pt x="1877" y="252"/>
                </a:cubicBezTo>
                <a:close/>
                <a:moveTo>
                  <a:pt x="1855" y="271"/>
                </a:moveTo>
                <a:cubicBezTo>
                  <a:pt x="1851" y="271"/>
                  <a:pt x="1847" y="274"/>
                  <a:pt x="1847" y="278"/>
                </a:cubicBezTo>
                <a:cubicBezTo>
                  <a:pt x="1847" y="282"/>
                  <a:pt x="1851" y="285"/>
                  <a:pt x="1855" y="285"/>
                </a:cubicBezTo>
                <a:cubicBezTo>
                  <a:pt x="1859" y="285"/>
                  <a:pt x="1863" y="282"/>
                  <a:pt x="1863" y="278"/>
                </a:cubicBezTo>
                <a:cubicBezTo>
                  <a:pt x="1863" y="274"/>
                  <a:pt x="1859" y="271"/>
                  <a:pt x="1855" y="271"/>
                </a:cubicBezTo>
                <a:close/>
                <a:moveTo>
                  <a:pt x="1877" y="271"/>
                </a:moveTo>
                <a:cubicBezTo>
                  <a:pt x="1873" y="271"/>
                  <a:pt x="1870" y="274"/>
                  <a:pt x="1870" y="278"/>
                </a:cubicBezTo>
                <a:cubicBezTo>
                  <a:pt x="1870" y="282"/>
                  <a:pt x="1873" y="285"/>
                  <a:pt x="1877" y="285"/>
                </a:cubicBezTo>
                <a:cubicBezTo>
                  <a:pt x="1882" y="285"/>
                  <a:pt x="1885" y="282"/>
                  <a:pt x="1885" y="278"/>
                </a:cubicBezTo>
                <a:cubicBezTo>
                  <a:pt x="1885" y="274"/>
                  <a:pt x="1882" y="271"/>
                  <a:pt x="1877" y="271"/>
                </a:cubicBezTo>
                <a:close/>
                <a:moveTo>
                  <a:pt x="1900" y="136"/>
                </a:moveTo>
                <a:cubicBezTo>
                  <a:pt x="1895" y="136"/>
                  <a:pt x="1892" y="139"/>
                  <a:pt x="1892" y="143"/>
                </a:cubicBezTo>
                <a:cubicBezTo>
                  <a:pt x="1892" y="146"/>
                  <a:pt x="1895" y="149"/>
                  <a:pt x="1900" y="149"/>
                </a:cubicBezTo>
                <a:cubicBezTo>
                  <a:pt x="1904" y="149"/>
                  <a:pt x="1907" y="146"/>
                  <a:pt x="1907" y="143"/>
                </a:cubicBezTo>
                <a:cubicBezTo>
                  <a:pt x="1907" y="139"/>
                  <a:pt x="1904" y="136"/>
                  <a:pt x="1900" y="136"/>
                </a:cubicBezTo>
                <a:close/>
                <a:moveTo>
                  <a:pt x="1922" y="136"/>
                </a:moveTo>
                <a:cubicBezTo>
                  <a:pt x="1917" y="136"/>
                  <a:pt x="1914" y="139"/>
                  <a:pt x="1914" y="143"/>
                </a:cubicBezTo>
                <a:cubicBezTo>
                  <a:pt x="1914" y="146"/>
                  <a:pt x="1917" y="149"/>
                  <a:pt x="1922" y="149"/>
                </a:cubicBezTo>
                <a:cubicBezTo>
                  <a:pt x="1926" y="149"/>
                  <a:pt x="1929" y="146"/>
                  <a:pt x="1929" y="143"/>
                </a:cubicBezTo>
                <a:cubicBezTo>
                  <a:pt x="1929" y="139"/>
                  <a:pt x="1926" y="136"/>
                  <a:pt x="1922" y="136"/>
                </a:cubicBezTo>
                <a:close/>
                <a:moveTo>
                  <a:pt x="1900" y="155"/>
                </a:moveTo>
                <a:cubicBezTo>
                  <a:pt x="1895" y="155"/>
                  <a:pt x="1892" y="158"/>
                  <a:pt x="1892" y="162"/>
                </a:cubicBezTo>
                <a:cubicBezTo>
                  <a:pt x="1892" y="166"/>
                  <a:pt x="1895" y="169"/>
                  <a:pt x="1900" y="169"/>
                </a:cubicBezTo>
                <a:cubicBezTo>
                  <a:pt x="1904" y="169"/>
                  <a:pt x="1907" y="166"/>
                  <a:pt x="1907" y="162"/>
                </a:cubicBezTo>
                <a:cubicBezTo>
                  <a:pt x="1907" y="158"/>
                  <a:pt x="1904" y="155"/>
                  <a:pt x="1900" y="155"/>
                </a:cubicBezTo>
                <a:close/>
                <a:moveTo>
                  <a:pt x="1922" y="155"/>
                </a:moveTo>
                <a:cubicBezTo>
                  <a:pt x="1917" y="155"/>
                  <a:pt x="1914" y="158"/>
                  <a:pt x="1914" y="162"/>
                </a:cubicBezTo>
                <a:cubicBezTo>
                  <a:pt x="1914" y="166"/>
                  <a:pt x="1917" y="169"/>
                  <a:pt x="1922" y="169"/>
                </a:cubicBezTo>
                <a:cubicBezTo>
                  <a:pt x="1926" y="169"/>
                  <a:pt x="1929" y="166"/>
                  <a:pt x="1929" y="162"/>
                </a:cubicBezTo>
                <a:cubicBezTo>
                  <a:pt x="1929" y="158"/>
                  <a:pt x="1926" y="155"/>
                  <a:pt x="1922" y="155"/>
                </a:cubicBezTo>
                <a:close/>
                <a:moveTo>
                  <a:pt x="1900" y="175"/>
                </a:moveTo>
                <a:cubicBezTo>
                  <a:pt x="1895" y="175"/>
                  <a:pt x="1892" y="178"/>
                  <a:pt x="1892" y="182"/>
                </a:cubicBezTo>
                <a:cubicBezTo>
                  <a:pt x="1892" y="185"/>
                  <a:pt x="1895" y="188"/>
                  <a:pt x="1900" y="188"/>
                </a:cubicBezTo>
                <a:cubicBezTo>
                  <a:pt x="1904" y="188"/>
                  <a:pt x="1907" y="185"/>
                  <a:pt x="1907" y="182"/>
                </a:cubicBezTo>
                <a:cubicBezTo>
                  <a:pt x="1907" y="178"/>
                  <a:pt x="1904" y="175"/>
                  <a:pt x="1900" y="175"/>
                </a:cubicBezTo>
                <a:close/>
                <a:moveTo>
                  <a:pt x="1922" y="175"/>
                </a:moveTo>
                <a:cubicBezTo>
                  <a:pt x="1917" y="175"/>
                  <a:pt x="1914" y="178"/>
                  <a:pt x="1914" y="182"/>
                </a:cubicBezTo>
                <a:cubicBezTo>
                  <a:pt x="1914" y="185"/>
                  <a:pt x="1917" y="188"/>
                  <a:pt x="1922" y="188"/>
                </a:cubicBezTo>
                <a:cubicBezTo>
                  <a:pt x="1926" y="188"/>
                  <a:pt x="1929" y="185"/>
                  <a:pt x="1929" y="182"/>
                </a:cubicBezTo>
                <a:cubicBezTo>
                  <a:pt x="1929" y="178"/>
                  <a:pt x="1926" y="175"/>
                  <a:pt x="1922" y="175"/>
                </a:cubicBezTo>
                <a:close/>
                <a:moveTo>
                  <a:pt x="1900" y="194"/>
                </a:moveTo>
                <a:cubicBezTo>
                  <a:pt x="1895" y="194"/>
                  <a:pt x="1892" y="197"/>
                  <a:pt x="1892" y="201"/>
                </a:cubicBezTo>
                <a:cubicBezTo>
                  <a:pt x="1892" y="205"/>
                  <a:pt x="1895" y="208"/>
                  <a:pt x="1900" y="208"/>
                </a:cubicBezTo>
                <a:cubicBezTo>
                  <a:pt x="1904" y="208"/>
                  <a:pt x="1907" y="205"/>
                  <a:pt x="1907" y="201"/>
                </a:cubicBezTo>
                <a:cubicBezTo>
                  <a:pt x="1907" y="197"/>
                  <a:pt x="1904" y="194"/>
                  <a:pt x="1900" y="194"/>
                </a:cubicBezTo>
                <a:close/>
                <a:moveTo>
                  <a:pt x="1922" y="194"/>
                </a:moveTo>
                <a:cubicBezTo>
                  <a:pt x="1917" y="194"/>
                  <a:pt x="1914" y="197"/>
                  <a:pt x="1914" y="201"/>
                </a:cubicBezTo>
                <a:cubicBezTo>
                  <a:pt x="1914" y="205"/>
                  <a:pt x="1917" y="208"/>
                  <a:pt x="1922" y="208"/>
                </a:cubicBezTo>
                <a:cubicBezTo>
                  <a:pt x="1926" y="208"/>
                  <a:pt x="1929" y="205"/>
                  <a:pt x="1929" y="201"/>
                </a:cubicBezTo>
                <a:cubicBezTo>
                  <a:pt x="1929" y="197"/>
                  <a:pt x="1926" y="194"/>
                  <a:pt x="1922" y="194"/>
                </a:cubicBezTo>
                <a:close/>
                <a:moveTo>
                  <a:pt x="1900" y="214"/>
                </a:moveTo>
                <a:cubicBezTo>
                  <a:pt x="1895" y="214"/>
                  <a:pt x="1892" y="217"/>
                  <a:pt x="1892" y="220"/>
                </a:cubicBezTo>
                <a:cubicBezTo>
                  <a:pt x="1892" y="224"/>
                  <a:pt x="1895" y="227"/>
                  <a:pt x="1900" y="227"/>
                </a:cubicBezTo>
                <a:cubicBezTo>
                  <a:pt x="1904" y="227"/>
                  <a:pt x="1907" y="224"/>
                  <a:pt x="1907" y="220"/>
                </a:cubicBezTo>
                <a:cubicBezTo>
                  <a:pt x="1907" y="217"/>
                  <a:pt x="1904" y="214"/>
                  <a:pt x="1900" y="214"/>
                </a:cubicBezTo>
                <a:close/>
                <a:moveTo>
                  <a:pt x="1922" y="214"/>
                </a:moveTo>
                <a:cubicBezTo>
                  <a:pt x="1917" y="214"/>
                  <a:pt x="1914" y="217"/>
                  <a:pt x="1914" y="220"/>
                </a:cubicBezTo>
                <a:cubicBezTo>
                  <a:pt x="1914" y="224"/>
                  <a:pt x="1917" y="227"/>
                  <a:pt x="1922" y="227"/>
                </a:cubicBezTo>
                <a:cubicBezTo>
                  <a:pt x="1926" y="227"/>
                  <a:pt x="1929" y="224"/>
                  <a:pt x="1929" y="220"/>
                </a:cubicBezTo>
                <a:cubicBezTo>
                  <a:pt x="1929" y="217"/>
                  <a:pt x="1926" y="214"/>
                  <a:pt x="1922" y="214"/>
                </a:cubicBezTo>
                <a:close/>
                <a:moveTo>
                  <a:pt x="1900" y="233"/>
                </a:moveTo>
                <a:cubicBezTo>
                  <a:pt x="1895" y="233"/>
                  <a:pt x="1892" y="236"/>
                  <a:pt x="1892" y="239"/>
                </a:cubicBezTo>
                <a:cubicBezTo>
                  <a:pt x="1892" y="243"/>
                  <a:pt x="1895" y="245"/>
                  <a:pt x="1900" y="245"/>
                </a:cubicBezTo>
                <a:cubicBezTo>
                  <a:pt x="1904" y="245"/>
                  <a:pt x="1907" y="243"/>
                  <a:pt x="1907" y="239"/>
                </a:cubicBezTo>
                <a:cubicBezTo>
                  <a:pt x="1907" y="236"/>
                  <a:pt x="1904" y="233"/>
                  <a:pt x="1900" y="233"/>
                </a:cubicBezTo>
                <a:close/>
                <a:moveTo>
                  <a:pt x="1922" y="233"/>
                </a:moveTo>
                <a:cubicBezTo>
                  <a:pt x="1917" y="233"/>
                  <a:pt x="1914" y="236"/>
                  <a:pt x="1914" y="239"/>
                </a:cubicBezTo>
                <a:cubicBezTo>
                  <a:pt x="1914" y="243"/>
                  <a:pt x="1917" y="245"/>
                  <a:pt x="1922" y="245"/>
                </a:cubicBezTo>
                <a:cubicBezTo>
                  <a:pt x="1926" y="245"/>
                  <a:pt x="1929" y="243"/>
                  <a:pt x="1929" y="239"/>
                </a:cubicBezTo>
                <a:cubicBezTo>
                  <a:pt x="1929" y="236"/>
                  <a:pt x="1926" y="233"/>
                  <a:pt x="1922" y="233"/>
                </a:cubicBezTo>
                <a:close/>
                <a:moveTo>
                  <a:pt x="1900" y="252"/>
                </a:moveTo>
                <a:cubicBezTo>
                  <a:pt x="1895" y="252"/>
                  <a:pt x="1892" y="255"/>
                  <a:pt x="1892" y="258"/>
                </a:cubicBezTo>
                <a:cubicBezTo>
                  <a:pt x="1892" y="262"/>
                  <a:pt x="1895" y="265"/>
                  <a:pt x="1900" y="265"/>
                </a:cubicBezTo>
                <a:cubicBezTo>
                  <a:pt x="1904" y="265"/>
                  <a:pt x="1907" y="262"/>
                  <a:pt x="1907" y="258"/>
                </a:cubicBezTo>
                <a:cubicBezTo>
                  <a:pt x="1907" y="255"/>
                  <a:pt x="1904" y="252"/>
                  <a:pt x="1900" y="252"/>
                </a:cubicBezTo>
                <a:close/>
                <a:moveTo>
                  <a:pt x="1922" y="252"/>
                </a:moveTo>
                <a:cubicBezTo>
                  <a:pt x="1917" y="252"/>
                  <a:pt x="1914" y="255"/>
                  <a:pt x="1914" y="258"/>
                </a:cubicBezTo>
                <a:cubicBezTo>
                  <a:pt x="1914" y="262"/>
                  <a:pt x="1917" y="265"/>
                  <a:pt x="1922" y="265"/>
                </a:cubicBezTo>
                <a:cubicBezTo>
                  <a:pt x="1926" y="265"/>
                  <a:pt x="1929" y="262"/>
                  <a:pt x="1929" y="258"/>
                </a:cubicBezTo>
                <a:cubicBezTo>
                  <a:pt x="1929" y="255"/>
                  <a:pt x="1926" y="252"/>
                  <a:pt x="1922" y="252"/>
                </a:cubicBezTo>
                <a:close/>
                <a:moveTo>
                  <a:pt x="1900" y="271"/>
                </a:moveTo>
                <a:cubicBezTo>
                  <a:pt x="1895" y="271"/>
                  <a:pt x="1892" y="274"/>
                  <a:pt x="1892" y="278"/>
                </a:cubicBezTo>
                <a:cubicBezTo>
                  <a:pt x="1892" y="282"/>
                  <a:pt x="1895" y="285"/>
                  <a:pt x="1900" y="285"/>
                </a:cubicBezTo>
                <a:cubicBezTo>
                  <a:pt x="1904" y="285"/>
                  <a:pt x="1907" y="282"/>
                  <a:pt x="1907" y="278"/>
                </a:cubicBezTo>
                <a:cubicBezTo>
                  <a:pt x="1907" y="274"/>
                  <a:pt x="1904" y="271"/>
                  <a:pt x="1900" y="271"/>
                </a:cubicBezTo>
                <a:close/>
                <a:moveTo>
                  <a:pt x="1922" y="271"/>
                </a:moveTo>
                <a:cubicBezTo>
                  <a:pt x="1917" y="271"/>
                  <a:pt x="1914" y="274"/>
                  <a:pt x="1914" y="278"/>
                </a:cubicBezTo>
                <a:cubicBezTo>
                  <a:pt x="1914" y="282"/>
                  <a:pt x="1917" y="285"/>
                  <a:pt x="1922" y="285"/>
                </a:cubicBezTo>
                <a:cubicBezTo>
                  <a:pt x="1926" y="285"/>
                  <a:pt x="1929" y="282"/>
                  <a:pt x="1929" y="278"/>
                </a:cubicBezTo>
                <a:cubicBezTo>
                  <a:pt x="1929" y="274"/>
                  <a:pt x="1926" y="271"/>
                  <a:pt x="1922" y="271"/>
                </a:cubicBezTo>
                <a:close/>
                <a:moveTo>
                  <a:pt x="1833" y="290"/>
                </a:moveTo>
                <a:cubicBezTo>
                  <a:pt x="1828" y="290"/>
                  <a:pt x="1825" y="293"/>
                  <a:pt x="1825" y="296"/>
                </a:cubicBezTo>
                <a:cubicBezTo>
                  <a:pt x="1825" y="300"/>
                  <a:pt x="1828" y="303"/>
                  <a:pt x="1833" y="303"/>
                </a:cubicBezTo>
                <a:cubicBezTo>
                  <a:pt x="1837" y="303"/>
                  <a:pt x="1840" y="300"/>
                  <a:pt x="1840" y="296"/>
                </a:cubicBezTo>
                <a:cubicBezTo>
                  <a:pt x="1840" y="293"/>
                  <a:pt x="1837" y="290"/>
                  <a:pt x="1833" y="290"/>
                </a:cubicBezTo>
                <a:close/>
                <a:moveTo>
                  <a:pt x="1833" y="309"/>
                </a:moveTo>
                <a:cubicBezTo>
                  <a:pt x="1828" y="309"/>
                  <a:pt x="1825" y="312"/>
                  <a:pt x="1825" y="316"/>
                </a:cubicBezTo>
                <a:cubicBezTo>
                  <a:pt x="1825" y="320"/>
                  <a:pt x="1828" y="323"/>
                  <a:pt x="1833" y="323"/>
                </a:cubicBezTo>
                <a:cubicBezTo>
                  <a:pt x="1837" y="323"/>
                  <a:pt x="1840" y="320"/>
                  <a:pt x="1840" y="316"/>
                </a:cubicBezTo>
                <a:cubicBezTo>
                  <a:pt x="1840" y="312"/>
                  <a:pt x="1837" y="309"/>
                  <a:pt x="1833" y="309"/>
                </a:cubicBezTo>
                <a:close/>
                <a:moveTo>
                  <a:pt x="1833" y="329"/>
                </a:moveTo>
                <a:cubicBezTo>
                  <a:pt x="1828" y="329"/>
                  <a:pt x="1825" y="332"/>
                  <a:pt x="1825" y="335"/>
                </a:cubicBezTo>
                <a:cubicBezTo>
                  <a:pt x="1825" y="339"/>
                  <a:pt x="1828" y="342"/>
                  <a:pt x="1833" y="342"/>
                </a:cubicBezTo>
                <a:cubicBezTo>
                  <a:pt x="1837" y="342"/>
                  <a:pt x="1840" y="339"/>
                  <a:pt x="1840" y="335"/>
                </a:cubicBezTo>
                <a:cubicBezTo>
                  <a:pt x="1840" y="332"/>
                  <a:pt x="1837" y="329"/>
                  <a:pt x="1833" y="329"/>
                </a:cubicBezTo>
                <a:close/>
                <a:moveTo>
                  <a:pt x="1833" y="348"/>
                </a:moveTo>
                <a:cubicBezTo>
                  <a:pt x="1828" y="348"/>
                  <a:pt x="1825" y="351"/>
                  <a:pt x="1825" y="355"/>
                </a:cubicBezTo>
                <a:cubicBezTo>
                  <a:pt x="1825" y="359"/>
                  <a:pt x="1828" y="362"/>
                  <a:pt x="1833" y="362"/>
                </a:cubicBezTo>
                <a:cubicBezTo>
                  <a:pt x="1837" y="362"/>
                  <a:pt x="1840" y="359"/>
                  <a:pt x="1840" y="355"/>
                </a:cubicBezTo>
                <a:cubicBezTo>
                  <a:pt x="1840" y="351"/>
                  <a:pt x="1837" y="348"/>
                  <a:pt x="1833" y="348"/>
                </a:cubicBezTo>
                <a:close/>
                <a:moveTo>
                  <a:pt x="1833" y="368"/>
                </a:moveTo>
                <a:cubicBezTo>
                  <a:pt x="1828" y="368"/>
                  <a:pt x="1825" y="371"/>
                  <a:pt x="1825" y="374"/>
                </a:cubicBezTo>
                <a:cubicBezTo>
                  <a:pt x="1825" y="378"/>
                  <a:pt x="1828" y="381"/>
                  <a:pt x="1833" y="381"/>
                </a:cubicBezTo>
                <a:cubicBezTo>
                  <a:pt x="1837" y="381"/>
                  <a:pt x="1840" y="378"/>
                  <a:pt x="1840" y="374"/>
                </a:cubicBezTo>
                <a:cubicBezTo>
                  <a:pt x="1840" y="371"/>
                  <a:pt x="1837" y="368"/>
                  <a:pt x="1833" y="368"/>
                </a:cubicBezTo>
                <a:close/>
                <a:moveTo>
                  <a:pt x="1855" y="290"/>
                </a:moveTo>
                <a:cubicBezTo>
                  <a:pt x="1851" y="290"/>
                  <a:pt x="1847" y="293"/>
                  <a:pt x="1847" y="296"/>
                </a:cubicBezTo>
                <a:cubicBezTo>
                  <a:pt x="1847" y="300"/>
                  <a:pt x="1851" y="303"/>
                  <a:pt x="1855" y="303"/>
                </a:cubicBezTo>
                <a:cubicBezTo>
                  <a:pt x="1859" y="303"/>
                  <a:pt x="1863" y="300"/>
                  <a:pt x="1863" y="296"/>
                </a:cubicBezTo>
                <a:cubicBezTo>
                  <a:pt x="1863" y="293"/>
                  <a:pt x="1859" y="290"/>
                  <a:pt x="1855" y="290"/>
                </a:cubicBezTo>
                <a:close/>
                <a:moveTo>
                  <a:pt x="1877" y="290"/>
                </a:moveTo>
                <a:cubicBezTo>
                  <a:pt x="1873" y="290"/>
                  <a:pt x="1870" y="293"/>
                  <a:pt x="1870" y="296"/>
                </a:cubicBezTo>
                <a:cubicBezTo>
                  <a:pt x="1870" y="300"/>
                  <a:pt x="1873" y="303"/>
                  <a:pt x="1877" y="303"/>
                </a:cubicBezTo>
                <a:cubicBezTo>
                  <a:pt x="1882" y="303"/>
                  <a:pt x="1885" y="300"/>
                  <a:pt x="1885" y="296"/>
                </a:cubicBezTo>
                <a:cubicBezTo>
                  <a:pt x="1885" y="293"/>
                  <a:pt x="1882" y="290"/>
                  <a:pt x="1877" y="290"/>
                </a:cubicBezTo>
                <a:close/>
                <a:moveTo>
                  <a:pt x="1855" y="309"/>
                </a:moveTo>
                <a:cubicBezTo>
                  <a:pt x="1851" y="309"/>
                  <a:pt x="1847" y="312"/>
                  <a:pt x="1847" y="316"/>
                </a:cubicBezTo>
                <a:cubicBezTo>
                  <a:pt x="1847" y="320"/>
                  <a:pt x="1851" y="323"/>
                  <a:pt x="1855" y="323"/>
                </a:cubicBezTo>
                <a:cubicBezTo>
                  <a:pt x="1859" y="323"/>
                  <a:pt x="1863" y="320"/>
                  <a:pt x="1863" y="316"/>
                </a:cubicBezTo>
                <a:cubicBezTo>
                  <a:pt x="1863" y="312"/>
                  <a:pt x="1859" y="309"/>
                  <a:pt x="1855" y="309"/>
                </a:cubicBezTo>
                <a:close/>
                <a:moveTo>
                  <a:pt x="1877" y="309"/>
                </a:moveTo>
                <a:cubicBezTo>
                  <a:pt x="1873" y="309"/>
                  <a:pt x="1870" y="312"/>
                  <a:pt x="1870" y="316"/>
                </a:cubicBezTo>
                <a:cubicBezTo>
                  <a:pt x="1870" y="320"/>
                  <a:pt x="1873" y="323"/>
                  <a:pt x="1877" y="323"/>
                </a:cubicBezTo>
                <a:cubicBezTo>
                  <a:pt x="1882" y="323"/>
                  <a:pt x="1885" y="320"/>
                  <a:pt x="1885" y="316"/>
                </a:cubicBezTo>
                <a:cubicBezTo>
                  <a:pt x="1885" y="312"/>
                  <a:pt x="1882" y="309"/>
                  <a:pt x="1877" y="309"/>
                </a:cubicBezTo>
                <a:close/>
                <a:moveTo>
                  <a:pt x="1855" y="329"/>
                </a:moveTo>
                <a:cubicBezTo>
                  <a:pt x="1851" y="329"/>
                  <a:pt x="1847" y="332"/>
                  <a:pt x="1847" y="335"/>
                </a:cubicBezTo>
                <a:cubicBezTo>
                  <a:pt x="1847" y="339"/>
                  <a:pt x="1851" y="342"/>
                  <a:pt x="1855" y="342"/>
                </a:cubicBezTo>
                <a:cubicBezTo>
                  <a:pt x="1859" y="342"/>
                  <a:pt x="1863" y="339"/>
                  <a:pt x="1863" y="335"/>
                </a:cubicBezTo>
                <a:cubicBezTo>
                  <a:pt x="1863" y="332"/>
                  <a:pt x="1859" y="329"/>
                  <a:pt x="1855" y="329"/>
                </a:cubicBezTo>
                <a:close/>
                <a:moveTo>
                  <a:pt x="1877" y="329"/>
                </a:moveTo>
                <a:cubicBezTo>
                  <a:pt x="1873" y="329"/>
                  <a:pt x="1870" y="332"/>
                  <a:pt x="1870" y="335"/>
                </a:cubicBezTo>
                <a:cubicBezTo>
                  <a:pt x="1870" y="339"/>
                  <a:pt x="1873" y="342"/>
                  <a:pt x="1877" y="342"/>
                </a:cubicBezTo>
                <a:cubicBezTo>
                  <a:pt x="1882" y="342"/>
                  <a:pt x="1885" y="339"/>
                  <a:pt x="1885" y="335"/>
                </a:cubicBezTo>
                <a:cubicBezTo>
                  <a:pt x="1885" y="332"/>
                  <a:pt x="1882" y="329"/>
                  <a:pt x="1877" y="329"/>
                </a:cubicBezTo>
                <a:close/>
                <a:moveTo>
                  <a:pt x="1855" y="348"/>
                </a:moveTo>
                <a:cubicBezTo>
                  <a:pt x="1851" y="348"/>
                  <a:pt x="1847" y="351"/>
                  <a:pt x="1847" y="355"/>
                </a:cubicBezTo>
                <a:cubicBezTo>
                  <a:pt x="1847" y="359"/>
                  <a:pt x="1851" y="362"/>
                  <a:pt x="1855" y="362"/>
                </a:cubicBezTo>
                <a:cubicBezTo>
                  <a:pt x="1859" y="362"/>
                  <a:pt x="1863" y="359"/>
                  <a:pt x="1863" y="355"/>
                </a:cubicBezTo>
                <a:cubicBezTo>
                  <a:pt x="1863" y="351"/>
                  <a:pt x="1859" y="348"/>
                  <a:pt x="1855" y="348"/>
                </a:cubicBezTo>
                <a:close/>
                <a:moveTo>
                  <a:pt x="1877" y="348"/>
                </a:moveTo>
                <a:cubicBezTo>
                  <a:pt x="1873" y="348"/>
                  <a:pt x="1870" y="351"/>
                  <a:pt x="1870" y="355"/>
                </a:cubicBezTo>
                <a:cubicBezTo>
                  <a:pt x="1870" y="359"/>
                  <a:pt x="1873" y="362"/>
                  <a:pt x="1877" y="362"/>
                </a:cubicBezTo>
                <a:cubicBezTo>
                  <a:pt x="1882" y="362"/>
                  <a:pt x="1885" y="359"/>
                  <a:pt x="1885" y="355"/>
                </a:cubicBezTo>
                <a:cubicBezTo>
                  <a:pt x="1885" y="351"/>
                  <a:pt x="1882" y="348"/>
                  <a:pt x="1877" y="348"/>
                </a:cubicBezTo>
                <a:close/>
                <a:moveTo>
                  <a:pt x="1855" y="368"/>
                </a:moveTo>
                <a:cubicBezTo>
                  <a:pt x="1851" y="368"/>
                  <a:pt x="1847" y="371"/>
                  <a:pt x="1847" y="374"/>
                </a:cubicBezTo>
                <a:cubicBezTo>
                  <a:pt x="1847" y="378"/>
                  <a:pt x="1851" y="381"/>
                  <a:pt x="1855" y="381"/>
                </a:cubicBezTo>
                <a:cubicBezTo>
                  <a:pt x="1859" y="381"/>
                  <a:pt x="1863" y="378"/>
                  <a:pt x="1863" y="374"/>
                </a:cubicBezTo>
                <a:cubicBezTo>
                  <a:pt x="1863" y="371"/>
                  <a:pt x="1859" y="368"/>
                  <a:pt x="1855" y="368"/>
                </a:cubicBezTo>
                <a:close/>
                <a:moveTo>
                  <a:pt x="1877" y="368"/>
                </a:moveTo>
                <a:cubicBezTo>
                  <a:pt x="1873" y="368"/>
                  <a:pt x="1870" y="371"/>
                  <a:pt x="1870" y="374"/>
                </a:cubicBezTo>
                <a:cubicBezTo>
                  <a:pt x="1870" y="378"/>
                  <a:pt x="1873" y="381"/>
                  <a:pt x="1877" y="381"/>
                </a:cubicBezTo>
                <a:cubicBezTo>
                  <a:pt x="1882" y="381"/>
                  <a:pt x="1885" y="378"/>
                  <a:pt x="1885" y="374"/>
                </a:cubicBezTo>
                <a:cubicBezTo>
                  <a:pt x="1885" y="371"/>
                  <a:pt x="1882" y="368"/>
                  <a:pt x="1877" y="368"/>
                </a:cubicBezTo>
                <a:close/>
                <a:moveTo>
                  <a:pt x="1855" y="387"/>
                </a:moveTo>
                <a:cubicBezTo>
                  <a:pt x="1851" y="387"/>
                  <a:pt x="1847" y="390"/>
                  <a:pt x="1847" y="393"/>
                </a:cubicBezTo>
                <a:cubicBezTo>
                  <a:pt x="1847" y="397"/>
                  <a:pt x="1851" y="400"/>
                  <a:pt x="1855" y="400"/>
                </a:cubicBezTo>
                <a:cubicBezTo>
                  <a:pt x="1859" y="400"/>
                  <a:pt x="1863" y="397"/>
                  <a:pt x="1863" y="393"/>
                </a:cubicBezTo>
                <a:cubicBezTo>
                  <a:pt x="1863" y="390"/>
                  <a:pt x="1859" y="387"/>
                  <a:pt x="1855" y="387"/>
                </a:cubicBezTo>
                <a:close/>
                <a:moveTo>
                  <a:pt x="1877" y="387"/>
                </a:moveTo>
                <a:cubicBezTo>
                  <a:pt x="1873" y="387"/>
                  <a:pt x="1870" y="390"/>
                  <a:pt x="1870" y="393"/>
                </a:cubicBezTo>
                <a:cubicBezTo>
                  <a:pt x="1870" y="397"/>
                  <a:pt x="1873" y="400"/>
                  <a:pt x="1877" y="400"/>
                </a:cubicBezTo>
                <a:cubicBezTo>
                  <a:pt x="1882" y="400"/>
                  <a:pt x="1885" y="397"/>
                  <a:pt x="1885" y="393"/>
                </a:cubicBezTo>
                <a:cubicBezTo>
                  <a:pt x="1885" y="390"/>
                  <a:pt x="1882" y="387"/>
                  <a:pt x="1877" y="387"/>
                </a:cubicBezTo>
                <a:close/>
                <a:moveTo>
                  <a:pt x="1855" y="406"/>
                </a:moveTo>
                <a:cubicBezTo>
                  <a:pt x="1851" y="406"/>
                  <a:pt x="1847" y="409"/>
                  <a:pt x="1847" y="413"/>
                </a:cubicBezTo>
                <a:cubicBezTo>
                  <a:pt x="1847" y="416"/>
                  <a:pt x="1851" y="419"/>
                  <a:pt x="1855" y="419"/>
                </a:cubicBezTo>
                <a:cubicBezTo>
                  <a:pt x="1859" y="419"/>
                  <a:pt x="1863" y="416"/>
                  <a:pt x="1863" y="413"/>
                </a:cubicBezTo>
                <a:cubicBezTo>
                  <a:pt x="1863" y="409"/>
                  <a:pt x="1859" y="406"/>
                  <a:pt x="1855" y="406"/>
                </a:cubicBezTo>
                <a:close/>
                <a:moveTo>
                  <a:pt x="1877" y="406"/>
                </a:moveTo>
                <a:cubicBezTo>
                  <a:pt x="1873" y="406"/>
                  <a:pt x="1870" y="409"/>
                  <a:pt x="1870" y="413"/>
                </a:cubicBezTo>
                <a:cubicBezTo>
                  <a:pt x="1870" y="416"/>
                  <a:pt x="1873" y="419"/>
                  <a:pt x="1877" y="419"/>
                </a:cubicBezTo>
                <a:cubicBezTo>
                  <a:pt x="1882" y="419"/>
                  <a:pt x="1885" y="416"/>
                  <a:pt x="1885" y="413"/>
                </a:cubicBezTo>
                <a:cubicBezTo>
                  <a:pt x="1885" y="409"/>
                  <a:pt x="1882" y="406"/>
                  <a:pt x="1877" y="406"/>
                </a:cubicBezTo>
                <a:close/>
                <a:moveTo>
                  <a:pt x="1855" y="425"/>
                </a:moveTo>
                <a:cubicBezTo>
                  <a:pt x="1851" y="425"/>
                  <a:pt x="1847" y="428"/>
                  <a:pt x="1847" y="432"/>
                </a:cubicBezTo>
                <a:cubicBezTo>
                  <a:pt x="1847" y="435"/>
                  <a:pt x="1851" y="438"/>
                  <a:pt x="1855" y="438"/>
                </a:cubicBezTo>
                <a:cubicBezTo>
                  <a:pt x="1859" y="438"/>
                  <a:pt x="1863" y="435"/>
                  <a:pt x="1863" y="432"/>
                </a:cubicBezTo>
                <a:cubicBezTo>
                  <a:pt x="1863" y="428"/>
                  <a:pt x="1859" y="425"/>
                  <a:pt x="1855" y="425"/>
                </a:cubicBezTo>
                <a:close/>
                <a:moveTo>
                  <a:pt x="1877" y="425"/>
                </a:moveTo>
                <a:cubicBezTo>
                  <a:pt x="1873" y="425"/>
                  <a:pt x="1870" y="428"/>
                  <a:pt x="1870" y="432"/>
                </a:cubicBezTo>
                <a:cubicBezTo>
                  <a:pt x="1870" y="435"/>
                  <a:pt x="1873" y="438"/>
                  <a:pt x="1877" y="438"/>
                </a:cubicBezTo>
                <a:cubicBezTo>
                  <a:pt x="1882" y="438"/>
                  <a:pt x="1885" y="435"/>
                  <a:pt x="1885" y="432"/>
                </a:cubicBezTo>
                <a:cubicBezTo>
                  <a:pt x="1885" y="428"/>
                  <a:pt x="1882" y="425"/>
                  <a:pt x="1877" y="425"/>
                </a:cubicBezTo>
                <a:close/>
                <a:moveTo>
                  <a:pt x="1900" y="290"/>
                </a:moveTo>
                <a:cubicBezTo>
                  <a:pt x="1895" y="290"/>
                  <a:pt x="1892" y="293"/>
                  <a:pt x="1892" y="296"/>
                </a:cubicBezTo>
                <a:cubicBezTo>
                  <a:pt x="1892" y="300"/>
                  <a:pt x="1895" y="303"/>
                  <a:pt x="1900" y="303"/>
                </a:cubicBezTo>
                <a:cubicBezTo>
                  <a:pt x="1904" y="303"/>
                  <a:pt x="1907" y="300"/>
                  <a:pt x="1907" y="296"/>
                </a:cubicBezTo>
                <a:cubicBezTo>
                  <a:pt x="1907" y="293"/>
                  <a:pt x="1904" y="290"/>
                  <a:pt x="1900" y="290"/>
                </a:cubicBezTo>
                <a:close/>
                <a:moveTo>
                  <a:pt x="1922" y="290"/>
                </a:moveTo>
                <a:cubicBezTo>
                  <a:pt x="1917" y="290"/>
                  <a:pt x="1914" y="293"/>
                  <a:pt x="1914" y="296"/>
                </a:cubicBezTo>
                <a:cubicBezTo>
                  <a:pt x="1914" y="300"/>
                  <a:pt x="1917" y="303"/>
                  <a:pt x="1922" y="303"/>
                </a:cubicBezTo>
                <a:cubicBezTo>
                  <a:pt x="1926" y="303"/>
                  <a:pt x="1929" y="300"/>
                  <a:pt x="1929" y="296"/>
                </a:cubicBezTo>
                <a:cubicBezTo>
                  <a:pt x="1929" y="293"/>
                  <a:pt x="1926" y="290"/>
                  <a:pt x="1922" y="290"/>
                </a:cubicBezTo>
                <a:close/>
                <a:moveTo>
                  <a:pt x="1900" y="309"/>
                </a:moveTo>
                <a:cubicBezTo>
                  <a:pt x="1895" y="309"/>
                  <a:pt x="1892" y="312"/>
                  <a:pt x="1892" y="316"/>
                </a:cubicBezTo>
                <a:cubicBezTo>
                  <a:pt x="1892" y="320"/>
                  <a:pt x="1895" y="323"/>
                  <a:pt x="1900" y="323"/>
                </a:cubicBezTo>
                <a:cubicBezTo>
                  <a:pt x="1904" y="323"/>
                  <a:pt x="1907" y="320"/>
                  <a:pt x="1907" y="316"/>
                </a:cubicBezTo>
                <a:cubicBezTo>
                  <a:pt x="1907" y="312"/>
                  <a:pt x="1904" y="309"/>
                  <a:pt x="1900" y="309"/>
                </a:cubicBezTo>
                <a:close/>
                <a:moveTo>
                  <a:pt x="1922" y="309"/>
                </a:moveTo>
                <a:cubicBezTo>
                  <a:pt x="1917" y="309"/>
                  <a:pt x="1914" y="312"/>
                  <a:pt x="1914" y="316"/>
                </a:cubicBezTo>
                <a:cubicBezTo>
                  <a:pt x="1914" y="320"/>
                  <a:pt x="1917" y="323"/>
                  <a:pt x="1922" y="323"/>
                </a:cubicBezTo>
                <a:cubicBezTo>
                  <a:pt x="1926" y="323"/>
                  <a:pt x="1929" y="320"/>
                  <a:pt x="1929" y="316"/>
                </a:cubicBezTo>
                <a:cubicBezTo>
                  <a:pt x="1929" y="312"/>
                  <a:pt x="1926" y="309"/>
                  <a:pt x="1922" y="309"/>
                </a:cubicBezTo>
                <a:close/>
                <a:moveTo>
                  <a:pt x="1900" y="329"/>
                </a:moveTo>
                <a:cubicBezTo>
                  <a:pt x="1895" y="329"/>
                  <a:pt x="1892" y="332"/>
                  <a:pt x="1892" y="335"/>
                </a:cubicBezTo>
                <a:cubicBezTo>
                  <a:pt x="1892" y="339"/>
                  <a:pt x="1895" y="342"/>
                  <a:pt x="1900" y="342"/>
                </a:cubicBezTo>
                <a:cubicBezTo>
                  <a:pt x="1904" y="342"/>
                  <a:pt x="1907" y="339"/>
                  <a:pt x="1907" y="335"/>
                </a:cubicBezTo>
                <a:cubicBezTo>
                  <a:pt x="1907" y="332"/>
                  <a:pt x="1904" y="329"/>
                  <a:pt x="1900" y="329"/>
                </a:cubicBezTo>
                <a:close/>
                <a:moveTo>
                  <a:pt x="1922" y="329"/>
                </a:moveTo>
                <a:cubicBezTo>
                  <a:pt x="1917" y="329"/>
                  <a:pt x="1914" y="332"/>
                  <a:pt x="1914" y="335"/>
                </a:cubicBezTo>
                <a:cubicBezTo>
                  <a:pt x="1914" y="339"/>
                  <a:pt x="1917" y="342"/>
                  <a:pt x="1922" y="342"/>
                </a:cubicBezTo>
                <a:cubicBezTo>
                  <a:pt x="1926" y="342"/>
                  <a:pt x="1929" y="339"/>
                  <a:pt x="1929" y="335"/>
                </a:cubicBezTo>
                <a:cubicBezTo>
                  <a:pt x="1929" y="332"/>
                  <a:pt x="1926" y="329"/>
                  <a:pt x="1922" y="329"/>
                </a:cubicBezTo>
                <a:close/>
                <a:moveTo>
                  <a:pt x="1900" y="348"/>
                </a:moveTo>
                <a:cubicBezTo>
                  <a:pt x="1895" y="348"/>
                  <a:pt x="1892" y="351"/>
                  <a:pt x="1892" y="355"/>
                </a:cubicBezTo>
                <a:cubicBezTo>
                  <a:pt x="1892" y="359"/>
                  <a:pt x="1895" y="362"/>
                  <a:pt x="1900" y="362"/>
                </a:cubicBezTo>
                <a:cubicBezTo>
                  <a:pt x="1904" y="362"/>
                  <a:pt x="1907" y="359"/>
                  <a:pt x="1907" y="355"/>
                </a:cubicBezTo>
                <a:cubicBezTo>
                  <a:pt x="1907" y="351"/>
                  <a:pt x="1904" y="348"/>
                  <a:pt x="1900" y="348"/>
                </a:cubicBezTo>
                <a:close/>
                <a:moveTo>
                  <a:pt x="1922" y="348"/>
                </a:moveTo>
                <a:cubicBezTo>
                  <a:pt x="1917" y="348"/>
                  <a:pt x="1914" y="351"/>
                  <a:pt x="1914" y="355"/>
                </a:cubicBezTo>
                <a:cubicBezTo>
                  <a:pt x="1914" y="359"/>
                  <a:pt x="1917" y="362"/>
                  <a:pt x="1922" y="362"/>
                </a:cubicBezTo>
                <a:cubicBezTo>
                  <a:pt x="1926" y="362"/>
                  <a:pt x="1929" y="359"/>
                  <a:pt x="1929" y="355"/>
                </a:cubicBezTo>
                <a:cubicBezTo>
                  <a:pt x="1929" y="351"/>
                  <a:pt x="1926" y="348"/>
                  <a:pt x="1922" y="348"/>
                </a:cubicBezTo>
                <a:close/>
                <a:moveTo>
                  <a:pt x="1900" y="368"/>
                </a:moveTo>
                <a:cubicBezTo>
                  <a:pt x="1895" y="368"/>
                  <a:pt x="1892" y="371"/>
                  <a:pt x="1892" y="374"/>
                </a:cubicBezTo>
                <a:cubicBezTo>
                  <a:pt x="1892" y="378"/>
                  <a:pt x="1895" y="381"/>
                  <a:pt x="1900" y="381"/>
                </a:cubicBezTo>
                <a:cubicBezTo>
                  <a:pt x="1904" y="381"/>
                  <a:pt x="1907" y="378"/>
                  <a:pt x="1907" y="374"/>
                </a:cubicBezTo>
                <a:cubicBezTo>
                  <a:pt x="1907" y="371"/>
                  <a:pt x="1904" y="368"/>
                  <a:pt x="1900" y="368"/>
                </a:cubicBezTo>
                <a:close/>
                <a:moveTo>
                  <a:pt x="1922" y="368"/>
                </a:moveTo>
                <a:cubicBezTo>
                  <a:pt x="1917" y="368"/>
                  <a:pt x="1914" y="371"/>
                  <a:pt x="1914" y="374"/>
                </a:cubicBezTo>
                <a:cubicBezTo>
                  <a:pt x="1914" y="378"/>
                  <a:pt x="1917" y="381"/>
                  <a:pt x="1922" y="381"/>
                </a:cubicBezTo>
                <a:cubicBezTo>
                  <a:pt x="1926" y="381"/>
                  <a:pt x="1929" y="378"/>
                  <a:pt x="1929" y="374"/>
                </a:cubicBezTo>
                <a:cubicBezTo>
                  <a:pt x="1929" y="371"/>
                  <a:pt x="1926" y="368"/>
                  <a:pt x="1922" y="368"/>
                </a:cubicBezTo>
                <a:close/>
                <a:moveTo>
                  <a:pt x="1900" y="387"/>
                </a:moveTo>
                <a:cubicBezTo>
                  <a:pt x="1895" y="387"/>
                  <a:pt x="1892" y="390"/>
                  <a:pt x="1892" y="393"/>
                </a:cubicBezTo>
                <a:cubicBezTo>
                  <a:pt x="1892" y="397"/>
                  <a:pt x="1895" y="400"/>
                  <a:pt x="1900" y="400"/>
                </a:cubicBezTo>
                <a:cubicBezTo>
                  <a:pt x="1904" y="400"/>
                  <a:pt x="1907" y="397"/>
                  <a:pt x="1907" y="393"/>
                </a:cubicBezTo>
                <a:cubicBezTo>
                  <a:pt x="1907" y="390"/>
                  <a:pt x="1904" y="387"/>
                  <a:pt x="1900" y="387"/>
                </a:cubicBezTo>
                <a:close/>
                <a:moveTo>
                  <a:pt x="1922" y="387"/>
                </a:moveTo>
                <a:cubicBezTo>
                  <a:pt x="1917" y="387"/>
                  <a:pt x="1914" y="390"/>
                  <a:pt x="1914" y="393"/>
                </a:cubicBezTo>
                <a:cubicBezTo>
                  <a:pt x="1914" y="397"/>
                  <a:pt x="1917" y="400"/>
                  <a:pt x="1922" y="400"/>
                </a:cubicBezTo>
                <a:cubicBezTo>
                  <a:pt x="1926" y="400"/>
                  <a:pt x="1929" y="397"/>
                  <a:pt x="1929" y="393"/>
                </a:cubicBezTo>
                <a:cubicBezTo>
                  <a:pt x="1929" y="390"/>
                  <a:pt x="1926" y="387"/>
                  <a:pt x="1922" y="387"/>
                </a:cubicBezTo>
                <a:close/>
                <a:moveTo>
                  <a:pt x="1900" y="406"/>
                </a:moveTo>
                <a:cubicBezTo>
                  <a:pt x="1895" y="406"/>
                  <a:pt x="1892" y="409"/>
                  <a:pt x="1892" y="413"/>
                </a:cubicBezTo>
                <a:cubicBezTo>
                  <a:pt x="1892" y="416"/>
                  <a:pt x="1895" y="419"/>
                  <a:pt x="1900" y="419"/>
                </a:cubicBezTo>
                <a:cubicBezTo>
                  <a:pt x="1904" y="419"/>
                  <a:pt x="1907" y="416"/>
                  <a:pt x="1907" y="413"/>
                </a:cubicBezTo>
                <a:cubicBezTo>
                  <a:pt x="1907" y="409"/>
                  <a:pt x="1904" y="406"/>
                  <a:pt x="1900" y="406"/>
                </a:cubicBezTo>
                <a:close/>
                <a:moveTo>
                  <a:pt x="1922" y="406"/>
                </a:moveTo>
                <a:cubicBezTo>
                  <a:pt x="1917" y="406"/>
                  <a:pt x="1914" y="409"/>
                  <a:pt x="1914" y="413"/>
                </a:cubicBezTo>
                <a:cubicBezTo>
                  <a:pt x="1914" y="416"/>
                  <a:pt x="1917" y="419"/>
                  <a:pt x="1922" y="419"/>
                </a:cubicBezTo>
                <a:cubicBezTo>
                  <a:pt x="1926" y="419"/>
                  <a:pt x="1929" y="416"/>
                  <a:pt x="1929" y="413"/>
                </a:cubicBezTo>
                <a:cubicBezTo>
                  <a:pt x="1929" y="409"/>
                  <a:pt x="1926" y="406"/>
                  <a:pt x="1922" y="406"/>
                </a:cubicBezTo>
                <a:close/>
                <a:moveTo>
                  <a:pt x="1900" y="425"/>
                </a:moveTo>
                <a:cubicBezTo>
                  <a:pt x="1895" y="425"/>
                  <a:pt x="1892" y="428"/>
                  <a:pt x="1892" y="432"/>
                </a:cubicBezTo>
                <a:cubicBezTo>
                  <a:pt x="1892" y="435"/>
                  <a:pt x="1895" y="438"/>
                  <a:pt x="1900" y="438"/>
                </a:cubicBezTo>
                <a:cubicBezTo>
                  <a:pt x="1904" y="438"/>
                  <a:pt x="1907" y="435"/>
                  <a:pt x="1907" y="432"/>
                </a:cubicBezTo>
                <a:cubicBezTo>
                  <a:pt x="1907" y="428"/>
                  <a:pt x="1904" y="425"/>
                  <a:pt x="1900" y="425"/>
                </a:cubicBezTo>
                <a:close/>
                <a:moveTo>
                  <a:pt x="1922" y="425"/>
                </a:moveTo>
                <a:cubicBezTo>
                  <a:pt x="1917" y="425"/>
                  <a:pt x="1914" y="428"/>
                  <a:pt x="1914" y="432"/>
                </a:cubicBezTo>
                <a:cubicBezTo>
                  <a:pt x="1914" y="435"/>
                  <a:pt x="1917" y="438"/>
                  <a:pt x="1922" y="438"/>
                </a:cubicBezTo>
                <a:cubicBezTo>
                  <a:pt x="1926" y="438"/>
                  <a:pt x="1929" y="435"/>
                  <a:pt x="1929" y="432"/>
                </a:cubicBezTo>
                <a:cubicBezTo>
                  <a:pt x="1929" y="428"/>
                  <a:pt x="1926" y="425"/>
                  <a:pt x="1922" y="425"/>
                </a:cubicBezTo>
                <a:close/>
                <a:moveTo>
                  <a:pt x="1855" y="446"/>
                </a:moveTo>
                <a:cubicBezTo>
                  <a:pt x="1851" y="446"/>
                  <a:pt x="1847" y="448"/>
                  <a:pt x="1847" y="452"/>
                </a:cubicBezTo>
                <a:cubicBezTo>
                  <a:pt x="1847" y="455"/>
                  <a:pt x="1851" y="458"/>
                  <a:pt x="1855" y="458"/>
                </a:cubicBezTo>
                <a:cubicBezTo>
                  <a:pt x="1859" y="458"/>
                  <a:pt x="1863" y="455"/>
                  <a:pt x="1863" y="452"/>
                </a:cubicBezTo>
                <a:cubicBezTo>
                  <a:pt x="1863" y="448"/>
                  <a:pt x="1859" y="446"/>
                  <a:pt x="1855" y="446"/>
                </a:cubicBezTo>
                <a:close/>
                <a:moveTo>
                  <a:pt x="1877" y="446"/>
                </a:moveTo>
                <a:cubicBezTo>
                  <a:pt x="1873" y="446"/>
                  <a:pt x="1870" y="448"/>
                  <a:pt x="1870" y="452"/>
                </a:cubicBezTo>
                <a:cubicBezTo>
                  <a:pt x="1870" y="455"/>
                  <a:pt x="1873" y="458"/>
                  <a:pt x="1877" y="458"/>
                </a:cubicBezTo>
                <a:cubicBezTo>
                  <a:pt x="1882" y="458"/>
                  <a:pt x="1885" y="455"/>
                  <a:pt x="1885" y="452"/>
                </a:cubicBezTo>
                <a:cubicBezTo>
                  <a:pt x="1885" y="448"/>
                  <a:pt x="1882" y="446"/>
                  <a:pt x="1877" y="446"/>
                </a:cubicBezTo>
                <a:close/>
                <a:moveTo>
                  <a:pt x="1855" y="464"/>
                </a:moveTo>
                <a:cubicBezTo>
                  <a:pt x="1851" y="464"/>
                  <a:pt x="1847" y="467"/>
                  <a:pt x="1847" y="471"/>
                </a:cubicBezTo>
                <a:cubicBezTo>
                  <a:pt x="1847" y="475"/>
                  <a:pt x="1851" y="478"/>
                  <a:pt x="1855" y="478"/>
                </a:cubicBezTo>
                <a:cubicBezTo>
                  <a:pt x="1859" y="478"/>
                  <a:pt x="1863" y="475"/>
                  <a:pt x="1863" y="471"/>
                </a:cubicBezTo>
                <a:cubicBezTo>
                  <a:pt x="1863" y="467"/>
                  <a:pt x="1859" y="464"/>
                  <a:pt x="1855" y="464"/>
                </a:cubicBezTo>
                <a:close/>
                <a:moveTo>
                  <a:pt x="1877" y="464"/>
                </a:moveTo>
                <a:cubicBezTo>
                  <a:pt x="1873" y="464"/>
                  <a:pt x="1870" y="467"/>
                  <a:pt x="1870" y="471"/>
                </a:cubicBezTo>
                <a:cubicBezTo>
                  <a:pt x="1870" y="475"/>
                  <a:pt x="1873" y="478"/>
                  <a:pt x="1877" y="478"/>
                </a:cubicBezTo>
                <a:cubicBezTo>
                  <a:pt x="1882" y="478"/>
                  <a:pt x="1885" y="475"/>
                  <a:pt x="1885" y="471"/>
                </a:cubicBezTo>
                <a:cubicBezTo>
                  <a:pt x="1885" y="467"/>
                  <a:pt x="1882" y="464"/>
                  <a:pt x="1877" y="464"/>
                </a:cubicBezTo>
                <a:close/>
                <a:moveTo>
                  <a:pt x="1855" y="484"/>
                </a:moveTo>
                <a:cubicBezTo>
                  <a:pt x="1851" y="484"/>
                  <a:pt x="1847" y="487"/>
                  <a:pt x="1847" y="490"/>
                </a:cubicBezTo>
                <a:cubicBezTo>
                  <a:pt x="1847" y="494"/>
                  <a:pt x="1851" y="497"/>
                  <a:pt x="1855" y="497"/>
                </a:cubicBezTo>
                <a:cubicBezTo>
                  <a:pt x="1859" y="497"/>
                  <a:pt x="1863" y="494"/>
                  <a:pt x="1863" y="490"/>
                </a:cubicBezTo>
                <a:cubicBezTo>
                  <a:pt x="1863" y="487"/>
                  <a:pt x="1859" y="484"/>
                  <a:pt x="1855" y="484"/>
                </a:cubicBezTo>
                <a:close/>
                <a:moveTo>
                  <a:pt x="1877" y="484"/>
                </a:moveTo>
                <a:cubicBezTo>
                  <a:pt x="1873" y="484"/>
                  <a:pt x="1870" y="487"/>
                  <a:pt x="1870" y="490"/>
                </a:cubicBezTo>
                <a:cubicBezTo>
                  <a:pt x="1870" y="494"/>
                  <a:pt x="1873" y="497"/>
                  <a:pt x="1877" y="497"/>
                </a:cubicBezTo>
                <a:cubicBezTo>
                  <a:pt x="1882" y="497"/>
                  <a:pt x="1885" y="494"/>
                  <a:pt x="1885" y="490"/>
                </a:cubicBezTo>
                <a:cubicBezTo>
                  <a:pt x="1885" y="487"/>
                  <a:pt x="1882" y="484"/>
                  <a:pt x="1877" y="484"/>
                </a:cubicBezTo>
                <a:close/>
                <a:moveTo>
                  <a:pt x="1855" y="503"/>
                </a:moveTo>
                <a:cubicBezTo>
                  <a:pt x="1851" y="503"/>
                  <a:pt x="1847" y="506"/>
                  <a:pt x="1847" y="509"/>
                </a:cubicBezTo>
                <a:cubicBezTo>
                  <a:pt x="1847" y="513"/>
                  <a:pt x="1851" y="516"/>
                  <a:pt x="1855" y="516"/>
                </a:cubicBezTo>
                <a:cubicBezTo>
                  <a:pt x="1859" y="516"/>
                  <a:pt x="1863" y="513"/>
                  <a:pt x="1863" y="509"/>
                </a:cubicBezTo>
                <a:cubicBezTo>
                  <a:pt x="1863" y="506"/>
                  <a:pt x="1859" y="503"/>
                  <a:pt x="1855" y="503"/>
                </a:cubicBezTo>
                <a:close/>
                <a:moveTo>
                  <a:pt x="1877" y="503"/>
                </a:moveTo>
                <a:cubicBezTo>
                  <a:pt x="1873" y="503"/>
                  <a:pt x="1870" y="506"/>
                  <a:pt x="1870" y="509"/>
                </a:cubicBezTo>
                <a:cubicBezTo>
                  <a:pt x="1870" y="513"/>
                  <a:pt x="1873" y="516"/>
                  <a:pt x="1877" y="516"/>
                </a:cubicBezTo>
                <a:cubicBezTo>
                  <a:pt x="1882" y="516"/>
                  <a:pt x="1885" y="513"/>
                  <a:pt x="1885" y="509"/>
                </a:cubicBezTo>
                <a:cubicBezTo>
                  <a:pt x="1885" y="506"/>
                  <a:pt x="1882" y="503"/>
                  <a:pt x="1877" y="503"/>
                </a:cubicBezTo>
                <a:close/>
                <a:moveTo>
                  <a:pt x="1855" y="522"/>
                </a:moveTo>
                <a:cubicBezTo>
                  <a:pt x="1851" y="522"/>
                  <a:pt x="1847" y="525"/>
                  <a:pt x="1847" y="529"/>
                </a:cubicBezTo>
                <a:cubicBezTo>
                  <a:pt x="1847" y="533"/>
                  <a:pt x="1851" y="536"/>
                  <a:pt x="1855" y="536"/>
                </a:cubicBezTo>
                <a:cubicBezTo>
                  <a:pt x="1859" y="536"/>
                  <a:pt x="1863" y="533"/>
                  <a:pt x="1863" y="529"/>
                </a:cubicBezTo>
                <a:cubicBezTo>
                  <a:pt x="1863" y="525"/>
                  <a:pt x="1859" y="522"/>
                  <a:pt x="1855" y="522"/>
                </a:cubicBezTo>
                <a:close/>
                <a:moveTo>
                  <a:pt x="1877" y="522"/>
                </a:moveTo>
                <a:cubicBezTo>
                  <a:pt x="1873" y="522"/>
                  <a:pt x="1870" y="525"/>
                  <a:pt x="1870" y="529"/>
                </a:cubicBezTo>
                <a:cubicBezTo>
                  <a:pt x="1870" y="533"/>
                  <a:pt x="1873" y="536"/>
                  <a:pt x="1877" y="536"/>
                </a:cubicBezTo>
                <a:cubicBezTo>
                  <a:pt x="1882" y="536"/>
                  <a:pt x="1885" y="533"/>
                  <a:pt x="1885" y="529"/>
                </a:cubicBezTo>
                <a:cubicBezTo>
                  <a:pt x="1885" y="525"/>
                  <a:pt x="1882" y="522"/>
                  <a:pt x="1877" y="522"/>
                </a:cubicBezTo>
                <a:close/>
                <a:moveTo>
                  <a:pt x="1855" y="542"/>
                </a:moveTo>
                <a:cubicBezTo>
                  <a:pt x="1851" y="542"/>
                  <a:pt x="1847" y="545"/>
                  <a:pt x="1847" y="549"/>
                </a:cubicBezTo>
                <a:cubicBezTo>
                  <a:pt x="1847" y="552"/>
                  <a:pt x="1851" y="556"/>
                  <a:pt x="1855" y="556"/>
                </a:cubicBezTo>
                <a:cubicBezTo>
                  <a:pt x="1859" y="556"/>
                  <a:pt x="1863" y="552"/>
                  <a:pt x="1863" y="549"/>
                </a:cubicBezTo>
                <a:cubicBezTo>
                  <a:pt x="1863" y="545"/>
                  <a:pt x="1859" y="542"/>
                  <a:pt x="1855" y="542"/>
                </a:cubicBezTo>
                <a:close/>
                <a:moveTo>
                  <a:pt x="1877" y="542"/>
                </a:moveTo>
                <a:cubicBezTo>
                  <a:pt x="1873" y="542"/>
                  <a:pt x="1870" y="545"/>
                  <a:pt x="1870" y="549"/>
                </a:cubicBezTo>
                <a:cubicBezTo>
                  <a:pt x="1870" y="552"/>
                  <a:pt x="1873" y="556"/>
                  <a:pt x="1877" y="556"/>
                </a:cubicBezTo>
                <a:cubicBezTo>
                  <a:pt x="1882" y="556"/>
                  <a:pt x="1885" y="552"/>
                  <a:pt x="1885" y="549"/>
                </a:cubicBezTo>
                <a:cubicBezTo>
                  <a:pt x="1885" y="545"/>
                  <a:pt x="1882" y="542"/>
                  <a:pt x="1877" y="542"/>
                </a:cubicBezTo>
                <a:close/>
                <a:moveTo>
                  <a:pt x="1855" y="561"/>
                </a:moveTo>
                <a:cubicBezTo>
                  <a:pt x="1851" y="561"/>
                  <a:pt x="1847" y="564"/>
                  <a:pt x="1847" y="567"/>
                </a:cubicBezTo>
                <a:cubicBezTo>
                  <a:pt x="1847" y="571"/>
                  <a:pt x="1851" y="574"/>
                  <a:pt x="1855" y="574"/>
                </a:cubicBezTo>
                <a:cubicBezTo>
                  <a:pt x="1859" y="574"/>
                  <a:pt x="1863" y="571"/>
                  <a:pt x="1863" y="567"/>
                </a:cubicBezTo>
                <a:cubicBezTo>
                  <a:pt x="1863" y="564"/>
                  <a:pt x="1859" y="561"/>
                  <a:pt x="1855" y="561"/>
                </a:cubicBezTo>
                <a:close/>
                <a:moveTo>
                  <a:pt x="1877" y="561"/>
                </a:moveTo>
                <a:cubicBezTo>
                  <a:pt x="1873" y="561"/>
                  <a:pt x="1870" y="564"/>
                  <a:pt x="1870" y="567"/>
                </a:cubicBezTo>
                <a:cubicBezTo>
                  <a:pt x="1870" y="571"/>
                  <a:pt x="1873" y="574"/>
                  <a:pt x="1877" y="574"/>
                </a:cubicBezTo>
                <a:cubicBezTo>
                  <a:pt x="1882" y="574"/>
                  <a:pt x="1885" y="571"/>
                  <a:pt x="1885" y="567"/>
                </a:cubicBezTo>
                <a:cubicBezTo>
                  <a:pt x="1885" y="564"/>
                  <a:pt x="1882" y="561"/>
                  <a:pt x="1877" y="561"/>
                </a:cubicBezTo>
                <a:close/>
                <a:moveTo>
                  <a:pt x="1855" y="580"/>
                </a:moveTo>
                <a:cubicBezTo>
                  <a:pt x="1851" y="580"/>
                  <a:pt x="1847" y="583"/>
                  <a:pt x="1847" y="587"/>
                </a:cubicBezTo>
                <a:cubicBezTo>
                  <a:pt x="1847" y="590"/>
                  <a:pt x="1851" y="593"/>
                  <a:pt x="1855" y="593"/>
                </a:cubicBezTo>
                <a:cubicBezTo>
                  <a:pt x="1859" y="593"/>
                  <a:pt x="1863" y="590"/>
                  <a:pt x="1863" y="587"/>
                </a:cubicBezTo>
                <a:cubicBezTo>
                  <a:pt x="1863" y="583"/>
                  <a:pt x="1859" y="580"/>
                  <a:pt x="1855" y="580"/>
                </a:cubicBezTo>
                <a:close/>
                <a:moveTo>
                  <a:pt x="1877" y="580"/>
                </a:moveTo>
                <a:cubicBezTo>
                  <a:pt x="1873" y="580"/>
                  <a:pt x="1870" y="583"/>
                  <a:pt x="1870" y="587"/>
                </a:cubicBezTo>
                <a:cubicBezTo>
                  <a:pt x="1870" y="590"/>
                  <a:pt x="1873" y="593"/>
                  <a:pt x="1877" y="593"/>
                </a:cubicBezTo>
                <a:cubicBezTo>
                  <a:pt x="1882" y="593"/>
                  <a:pt x="1885" y="590"/>
                  <a:pt x="1885" y="587"/>
                </a:cubicBezTo>
                <a:cubicBezTo>
                  <a:pt x="1885" y="583"/>
                  <a:pt x="1882" y="580"/>
                  <a:pt x="1877" y="580"/>
                </a:cubicBezTo>
                <a:close/>
                <a:moveTo>
                  <a:pt x="1900" y="446"/>
                </a:moveTo>
                <a:cubicBezTo>
                  <a:pt x="1895" y="446"/>
                  <a:pt x="1892" y="448"/>
                  <a:pt x="1892" y="452"/>
                </a:cubicBezTo>
                <a:cubicBezTo>
                  <a:pt x="1892" y="455"/>
                  <a:pt x="1895" y="458"/>
                  <a:pt x="1900" y="458"/>
                </a:cubicBezTo>
                <a:cubicBezTo>
                  <a:pt x="1904" y="458"/>
                  <a:pt x="1907" y="455"/>
                  <a:pt x="1907" y="452"/>
                </a:cubicBezTo>
                <a:cubicBezTo>
                  <a:pt x="1907" y="448"/>
                  <a:pt x="1904" y="446"/>
                  <a:pt x="1900" y="446"/>
                </a:cubicBezTo>
                <a:close/>
                <a:moveTo>
                  <a:pt x="1900" y="464"/>
                </a:moveTo>
                <a:cubicBezTo>
                  <a:pt x="1895" y="464"/>
                  <a:pt x="1892" y="467"/>
                  <a:pt x="1892" y="471"/>
                </a:cubicBezTo>
                <a:cubicBezTo>
                  <a:pt x="1892" y="475"/>
                  <a:pt x="1895" y="478"/>
                  <a:pt x="1900" y="478"/>
                </a:cubicBezTo>
                <a:cubicBezTo>
                  <a:pt x="1904" y="478"/>
                  <a:pt x="1907" y="475"/>
                  <a:pt x="1907" y="471"/>
                </a:cubicBezTo>
                <a:cubicBezTo>
                  <a:pt x="1907" y="467"/>
                  <a:pt x="1904" y="464"/>
                  <a:pt x="1900" y="464"/>
                </a:cubicBezTo>
                <a:close/>
                <a:moveTo>
                  <a:pt x="1922" y="464"/>
                </a:moveTo>
                <a:cubicBezTo>
                  <a:pt x="1917" y="464"/>
                  <a:pt x="1914" y="467"/>
                  <a:pt x="1914" y="471"/>
                </a:cubicBezTo>
                <a:cubicBezTo>
                  <a:pt x="1914" y="475"/>
                  <a:pt x="1917" y="478"/>
                  <a:pt x="1922" y="478"/>
                </a:cubicBezTo>
                <a:cubicBezTo>
                  <a:pt x="1926" y="478"/>
                  <a:pt x="1929" y="475"/>
                  <a:pt x="1929" y="471"/>
                </a:cubicBezTo>
                <a:cubicBezTo>
                  <a:pt x="1929" y="467"/>
                  <a:pt x="1926" y="464"/>
                  <a:pt x="1922" y="464"/>
                </a:cubicBezTo>
                <a:close/>
                <a:moveTo>
                  <a:pt x="1900" y="484"/>
                </a:moveTo>
                <a:cubicBezTo>
                  <a:pt x="1895" y="484"/>
                  <a:pt x="1892" y="487"/>
                  <a:pt x="1892" y="490"/>
                </a:cubicBezTo>
                <a:cubicBezTo>
                  <a:pt x="1892" y="494"/>
                  <a:pt x="1895" y="497"/>
                  <a:pt x="1900" y="497"/>
                </a:cubicBezTo>
                <a:cubicBezTo>
                  <a:pt x="1904" y="497"/>
                  <a:pt x="1907" y="494"/>
                  <a:pt x="1907" y="490"/>
                </a:cubicBezTo>
                <a:cubicBezTo>
                  <a:pt x="1907" y="487"/>
                  <a:pt x="1904" y="484"/>
                  <a:pt x="1900" y="484"/>
                </a:cubicBezTo>
                <a:close/>
                <a:moveTo>
                  <a:pt x="1922" y="484"/>
                </a:moveTo>
                <a:cubicBezTo>
                  <a:pt x="1917" y="484"/>
                  <a:pt x="1914" y="487"/>
                  <a:pt x="1914" y="490"/>
                </a:cubicBezTo>
                <a:cubicBezTo>
                  <a:pt x="1914" y="494"/>
                  <a:pt x="1917" y="497"/>
                  <a:pt x="1922" y="497"/>
                </a:cubicBezTo>
                <a:cubicBezTo>
                  <a:pt x="1926" y="497"/>
                  <a:pt x="1929" y="494"/>
                  <a:pt x="1929" y="490"/>
                </a:cubicBezTo>
                <a:cubicBezTo>
                  <a:pt x="1929" y="487"/>
                  <a:pt x="1926" y="484"/>
                  <a:pt x="1922" y="484"/>
                </a:cubicBezTo>
                <a:close/>
                <a:moveTo>
                  <a:pt x="1900" y="503"/>
                </a:moveTo>
                <a:cubicBezTo>
                  <a:pt x="1895" y="503"/>
                  <a:pt x="1892" y="506"/>
                  <a:pt x="1892" y="509"/>
                </a:cubicBezTo>
                <a:cubicBezTo>
                  <a:pt x="1892" y="513"/>
                  <a:pt x="1895" y="516"/>
                  <a:pt x="1900" y="516"/>
                </a:cubicBezTo>
                <a:cubicBezTo>
                  <a:pt x="1904" y="516"/>
                  <a:pt x="1907" y="513"/>
                  <a:pt x="1907" y="509"/>
                </a:cubicBezTo>
                <a:cubicBezTo>
                  <a:pt x="1907" y="506"/>
                  <a:pt x="1904" y="503"/>
                  <a:pt x="1900" y="503"/>
                </a:cubicBezTo>
                <a:close/>
                <a:moveTo>
                  <a:pt x="1922" y="503"/>
                </a:moveTo>
                <a:cubicBezTo>
                  <a:pt x="1917" y="503"/>
                  <a:pt x="1914" y="506"/>
                  <a:pt x="1914" y="509"/>
                </a:cubicBezTo>
                <a:cubicBezTo>
                  <a:pt x="1914" y="513"/>
                  <a:pt x="1917" y="516"/>
                  <a:pt x="1922" y="516"/>
                </a:cubicBezTo>
                <a:cubicBezTo>
                  <a:pt x="1926" y="516"/>
                  <a:pt x="1929" y="513"/>
                  <a:pt x="1929" y="509"/>
                </a:cubicBezTo>
                <a:cubicBezTo>
                  <a:pt x="1929" y="506"/>
                  <a:pt x="1926" y="503"/>
                  <a:pt x="1922" y="503"/>
                </a:cubicBezTo>
                <a:close/>
                <a:moveTo>
                  <a:pt x="1900" y="522"/>
                </a:moveTo>
                <a:cubicBezTo>
                  <a:pt x="1895" y="522"/>
                  <a:pt x="1892" y="525"/>
                  <a:pt x="1892" y="529"/>
                </a:cubicBezTo>
                <a:cubicBezTo>
                  <a:pt x="1892" y="533"/>
                  <a:pt x="1895" y="536"/>
                  <a:pt x="1900" y="536"/>
                </a:cubicBezTo>
                <a:cubicBezTo>
                  <a:pt x="1904" y="536"/>
                  <a:pt x="1907" y="533"/>
                  <a:pt x="1907" y="529"/>
                </a:cubicBezTo>
                <a:cubicBezTo>
                  <a:pt x="1907" y="525"/>
                  <a:pt x="1904" y="522"/>
                  <a:pt x="1900" y="522"/>
                </a:cubicBezTo>
                <a:close/>
                <a:moveTo>
                  <a:pt x="1922" y="522"/>
                </a:moveTo>
                <a:cubicBezTo>
                  <a:pt x="1917" y="522"/>
                  <a:pt x="1914" y="525"/>
                  <a:pt x="1914" y="529"/>
                </a:cubicBezTo>
                <a:cubicBezTo>
                  <a:pt x="1914" y="533"/>
                  <a:pt x="1917" y="536"/>
                  <a:pt x="1922" y="536"/>
                </a:cubicBezTo>
                <a:cubicBezTo>
                  <a:pt x="1926" y="536"/>
                  <a:pt x="1929" y="533"/>
                  <a:pt x="1929" y="529"/>
                </a:cubicBezTo>
                <a:cubicBezTo>
                  <a:pt x="1929" y="525"/>
                  <a:pt x="1926" y="522"/>
                  <a:pt x="1922" y="522"/>
                </a:cubicBezTo>
                <a:close/>
                <a:moveTo>
                  <a:pt x="1900" y="542"/>
                </a:moveTo>
                <a:cubicBezTo>
                  <a:pt x="1895" y="542"/>
                  <a:pt x="1892" y="545"/>
                  <a:pt x="1892" y="549"/>
                </a:cubicBezTo>
                <a:cubicBezTo>
                  <a:pt x="1892" y="552"/>
                  <a:pt x="1895" y="556"/>
                  <a:pt x="1900" y="556"/>
                </a:cubicBezTo>
                <a:cubicBezTo>
                  <a:pt x="1904" y="556"/>
                  <a:pt x="1907" y="552"/>
                  <a:pt x="1907" y="549"/>
                </a:cubicBezTo>
                <a:cubicBezTo>
                  <a:pt x="1907" y="545"/>
                  <a:pt x="1904" y="542"/>
                  <a:pt x="1900" y="542"/>
                </a:cubicBezTo>
                <a:close/>
                <a:moveTo>
                  <a:pt x="1922" y="542"/>
                </a:moveTo>
                <a:cubicBezTo>
                  <a:pt x="1917" y="542"/>
                  <a:pt x="1914" y="545"/>
                  <a:pt x="1914" y="549"/>
                </a:cubicBezTo>
                <a:cubicBezTo>
                  <a:pt x="1914" y="552"/>
                  <a:pt x="1917" y="556"/>
                  <a:pt x="1922" y="556"/>
                </a:cubicBezTo>
                <a:cubicBezTo>
                  <a:pt x="1926" y="556"/>
                  <a:pt x="1929" y="552"/>
                  <a:pt x="1929" y="549"/>
                </a:cubicBezTo>
                <a:cubicBezTo>
                  <a:pt x="1929" y="545"/>
                  <a:pt x="1926" y="542"/>
                  <a:pt x="1922" y="542"/>
                </a:cubicBezTo>
                <a:close/>
                <a:moveTo>
                  <a:pt x="1900" y="561"/>
                </a:moveTo>
                <a:cubicBezTo>
                  <a:pt x="1895" y="561"/>
                  <a:pt x="1892" y="564"/>
                  <a:pt x="1892" y="567"/>
                </a:cubicBezTo>
                <a:cubicBezTo>
                  <a:pt x="1892" y="571"/>
                  <a:pt x="1895" y="574"/>
                  <a:pt x="1900" y="574"/>
                </a:cubicBezTo>
                <a:cubicBezTo>
                  <a:pt x="1904" y="574"/>
                  <a:pt x="1907" y="571"/>
                  <a:pt x="1907" y="567"/>
                </a:cubicBezTo>
                <a:cubicBezTo>
                  <a:pt x="1907" y="564"/>
                  <a:pt x="1904" y="561"/>
                  <a:pt x="1900" y="561"/>
                </a:cubicBezTo>
                <a:close/>
                <a:moveTo>
                  <a:pt x="1922" y="561"/>
                </a:moveTo>
                <a:cubicBezTo>
                  <a:pt x="1917" y="561"/>
                  <a:pt x="1914" y="564"/>
                  <a:pt x="1914" y="567"/>
                </a:cubicBezTo>
                <a:cubicBezTo>
                  <a:pt x="1914" y="571"/>
                  <a:pt x="1917" y="574"/>
                  <a:pt x="1922" y="574"/>
                </a:cubicBezTo>
                <a:cubicBezTo>
                  <a:pt x="1926" y="574"/>
                  <a:pt x="1929" y="571"/>
                  <a:pt x="1929" y="567"/>
                </a:cubicBezTo>
                <a:cubicBezTo>
                  <a:pt x="1929" y="564"/>
                  <a:pt x="1926" y="561"/>
                  <a:pt x="1922" y="561"/>
                </a:cubicBezTo>
                <a:close/>
                <a:moveTo>
                  <a:pt x="1855" y="640"/>
                </a:moveTo>
                <a:cubicBezTo>
                  <a:pt x="1851" y="640"/>
                  <a:pt x="1847" y="643"/>
                  <a:pt x="1847" y="647"/>
                </a:cubicBezTo>
                <a:cubicBezTo>
                  <a:pt x="1847" y="650"/>
                  <a:pt x="1851" y="653"/>
                  <a:pt x="1855" y="653"/>
                </a:cubicBezTo>
                <a:cubicBezTo>
                  <a:pt x="1859" y="653"/>
                  <a:pt x="1863" y="650"/>
                  <a:pt x="1863" y="647"/>
                </a:cubicBezTo>
                <a:cubicBezTo>
                  <a:pt x="1863" y="643"/>
                  <a:pt x="1859" y="640"/>
                  <a:pt x="1855" y="640"/>
                </a:cubicBezTo>
                <a:close/>
                <a:moveTo>
                  <a:pt x="1855" y="659"/>
                </a:moveTo>
                <a:cubicBezTo>
                  <a:pt x="1851" y="659"/>
                  <a:pt x="1847" y="662"/>
                  <a:pt x="1847" y="666"/>
                </a:cubicBezTo>
                <a:cubicBezTo>
                  <a:pt x="1847" y="670"/>
                  <a:pt x="1851" y="673"/>
                  <a:pt x="1855" y="673"/>
                </a:cubicBezTo>
                <a:cubicBezTo>
                  <a:pt x="1859" y="673"/>
                  <a:pt x="1863" y="670"/>
                  <a:pt x="1863" y="666"/>
                </a:cubicBezTo>
                <a:cubicBezTo>
                  <a:pt x="1863" y="662"/>
                  <a:pt x="1859" y="659"/>
                  <a:pt x="1855" y="659"/>
                </a:cubicBezTo>
                <a:close/>
                <a:moveTo>
                  <a:pt x="1877" y="717"/>
                </a:moveTo>
                <a:cubicBezTo>
                  <a:pt x="1873" y="717"/>
                  <a:pt x="1870" y="720"/>
                  <a:pt x="1870" y="724"/>
                </a:cubicBezTo>
                <a:cubicBezTo>
                  <a:pt x="1870" y="727"/>
                  <a:pt x="1873" y="730"/>
                  <a:pt x="1877" y="730"/>
                </a:cubicBezTo>
                <a:cubicBezTo>
                  <a:pt x="1882" y="730"/>
                  <a:pt x="1885" y="727"/>
                  <a:pt x="1885" y="724"/>
                </a:cubicBezTo>
                <a:cubicBezTo>
                  <a:pt x="1885" y="720"/>
                  <a:pt x="1882" y="717"/>
                  <a:pt x="1877" y="717"/>
                </a:cubicBezTo>
                <a:close/>
                <a:moveTo>
                  <a:pt x="1855" y="736"/>
                </a:moveTo>
                <a:cubicBezTo>
                  <a:pt x="1851" y="736"/>
                  <a:pt x="1847" y="739"/>
                  <a:pt x="1847" y="743"/>
                </a:cubicBezTo>
                <a:cubicBezTo>
                  <a:pt x="1847" y="747"/>
                  <a:pt x="1851" y="750"/>
                  <a:pt x="1855" y="750"/>
                </a:cubicBezTo>
                <a:cubicBezTo>
                  <a:pt x="1859" y="750"/>
                  <a:pt x="1863" y="747"/>
                  <a:pt x="1863" y="743"/>
                </a:cubicBezTo>
                <a:cubicBezTo>
                  <a:pt x="1863" y="739"/>
                  <a:pt x="1859" y="736"/>
                  <a:pt x="1855" y="736"/>
                </a:cubicBezTo>
                <a:close/>
                <a:moveTo>
                  <a:pt x="1877" y="736"/>
                </a:moveTo>
                <a:cubicBezTo>
                  <a:pt x="1873" y="736"/>
                  <a:pt x="1870" y="739"/>
                  <a:pt x="1870" y="743"/>
                </a:cubicBezTo>
                <a:cubicBezTo>
                  <a:pt x="1870" y="747"/>
                  <a:pt x="1873" y="750"/>
                  <a:pt x="1877" y="750"/>
                </a:cubicBezTo>
                <a:cubicBezTo>
                  <a:pt x="1882" y="750"/>
                  <a:pt x="1885" y="747"/>
                  <a:pt x="1885" y="743"/>
                </a:cubicBezTo>
                <a:cubicBezTo>
                  <a:pt x="1885" y="739"/>
                  <a:pt x="1882" y="736"/>
                  <a:pt x="1877" y="736"/>
                </a:cubicBezTo>
                <a:close/>
                <a:moveTo>
                  <a:pt x="1922" y="620"/>
                </a:moveTo>
                <a:cubicBezTo>
                  <a:pt x="1917" y="620"/>
                  <a:pt x="1914" y="623"/>
                  <a:pt x="1914" y="627"/>
                </a:cubicBezTo>
                <a:cubicBezTo>
                  <a:pt x="1914" y="631"/>
                  <a:pt x="1917" y="634"/>
                  <a:pt x="1922" y="634"/>
                </a:cubicBezTo>
                <a:cubicBezTo>
                  <a:pt x="1926" y="634"/>
                  <a:pt x="1929" y="631"/>
                  <a:pt x="1929" y="627"/>
                </a:cubicBezTo>
                <a:cubicBezTo>
                  <a:pt x="1929" y="623"/>
                  <a:pt x="1926" y="620"/>
                  <a:pt x="1922" y="620"/>
                </a:cubicBezTo>
                <a:close/>
                <a:moveTo>
                  <a:pt x="1900" y="717"/>
                </a:moveTo>
                <a:cubicBezTo>
                  <a:pt x="1895" y="717"/>
                  <a:pt x="1892" y="720"/>
                  <a:pt x="1892" y="724"/>
                </a:cubicBezTo>
                <a:cubicBezTo>
                  <a:pt x="1892" y="727"/>
                  <a:pt x="1895" y="730"/>
                  <a:pt x="1900" y="730"/>
                </a:cubicBezTo>
                <a:cubicBezTo>
                  <a:pt x="1904" y="730"/>
                  <a:pt x="1907" y="727"/>
                  <a:pt x="1907" y="724"/>
                </a:cubicBezTo>
                <a:cubicBezTo>
                  <a:pt x="1907" y="720"/>
                  <a:pt x="1904" y="717"/>
                  <a:pt x="1900" y="717"/>
                </a:cubicBezTo>
                <a:close/>
                <a:moveTo>
                  <a:pt x="1900" y="736"/>
                </a:moveTo>
                <a:cubicBezTo>
                  <a:pt x="1895" y="736"/>
                  <a:pt x="1892" y="739"/>
                  <a:pt x="1892" y="743"/>
                </a:cubicBezTo>
                <a:cubicBezTo>
                  <a:pt x="1892" y="747"/>
                  <a:pt x="1895" y="750"/>
                  <a:pt x="1900" y="750"/>
                </a:cubicBezTo>
                <a:cubicBezTo>
                  <a:pt x="1904" y="750"/>
                  <a:pt x="1907" y="747"/>
                  <a:pt x="1907" y="743"/>
                </a:cubicBezTo>
                <a:cubicBezTo>
                  <a:pt x="1907" y="739"/>
                  <a:pt x="1904" y="736"/>
                  <a:pt x="1900" y="736"/>
                </a:cubicBezTo>
                <a:close/>
                <a:moveTo>
                  <a:pt x="1877" y="757"/>
                </a:moveTo>
                <a:cubicBezTo>
                  <a:pt x="1873" y="757"/>
                  <a:pt x="1870" y="759"/>
                  <a:pt x="1870" y="763"/>
                </a:cubicBezTo>
                <a:cubicBezTo>
                  <a:pt x="1870" y="766"/>
                  <a:pt x="1873" y="769"/>
                  <a:pt x="1877" y="769"/>
                </a:cubicBezTo>
                <a:cubicBezTo>
                  <a:pt x="1882" y="769"/>
                  <a:pt x="1885" y="766"/>
                  <a:pt x="1885" y="763"/>
                </a:cubicBezTo>
                <a:cubicBezTo>
                  <a:pt x="1885" y="759"/>
                  <a:pt x="1882" y="757"/>
                  <a:pt x="1877" y="757"/>
                </a:cubicBezTo>
                <a:close/>
                <a:moveTo>
                  <a:pt x="1855" y="795"/>
                </a:moveTo>
                <a:cubicBezTo>
                  <a:pt x="1851" y="795"/>
                  <a:pt x="1847" y="798"/>
                  <a:pt x="1847" y="801"/>
                </a:cubicBezTo>
                <a:cubicBezTo>
                  <a:pt x="1847" y="805"/>
                  <a:pt x="1851" y="808"/>
                  <a:pt x="1855" y="808"/>
                </a:cubicBezTo>
                <a:cubicBezTo>
                  <a:pt x="1859" y="808"/>
                  <a:pt x="1863" y="805"/>
                  <a:pt x="1863" y="801"/>
                </a:cubicBezTo>
                <a:cubicBezTo>
                  <a:pt x="1863" y="798"/>
                  <a:pt x="1859" y="795"/>
                  <a:pt x="1855" y="795"/>
                </a:cubicBezTo>
                <a:close/>
                <a:moveTo>
                  <a:pt x="1877" y="795"/>
                </a:moveTo>
                <a:cubicBezTo>
                  <a:pt x="1873" y="795"/>
                  <a:pt x="1870" y="798"/>
                  <a:pt x="1870" y="801"/>
                </a:cubicBezTo>
                <a:cubicBezTo>
                  <a:pt x="1870" y="805"/>
                  <a:pt x="1873" y="808"/>
                  <a:pt x="1877" y="808"/>
                </a:cubicBezTo>
                <a:cubicBezTo>
                  <a:pt x="1882" y="808"/>
                  <a:pt x="1885" y="805"/>
                  <a:pt x="1885" y="801"/>
                </a:cubicBezTo>
                <a:cubicBezTo>
                  <a:pt x="1885" y="798"/>
                  <a:pt x="1882" y="795"/>
                  <a:pt x="1877" y="795"/>
                </a:cubicBezTo>
                <a:close/>
                <a:moveTo>
                  <a:pt x="1900" y="757"/>
                </a:moveTo>
                <a:cubicBezTo>
                  <a:pt x="1895" y="757"/>
                  <a:pt x="1892" y="759"/>
                  <a:pt x="1892" y="763"/>
                </a:cubicBezTo>
                <a:cubicBezTo>
                  <a:pt x="1892" y="766"/>
                  <a:pt x="1895" y="769"/>
                  <a:pt x="1900" y="769"/>
                </a:cubicBezTo>
                <a:cubicBezTo>
                  <a:pt x="1904" y="769"/>
                  <a:pt x="1907" y="766"/>
                  <a:pt x="1907" y="763"/>
                </a:cubicBezTo>
                <a:cubicBezTo>
                  <a:pt x="1907" y="759"/>
                  <a:pt x="1904" y="757"/>
                  <a:pt x="1900" y="757"/>
                </a:cubicBezTo>
                <a:close/>
                <a:moveTo>
                  <a:pt x="1900" y="795"/>
                </a:moveTo>
                <a:cubicBezTo>
                  <a:pt x="1895" y="795"/>
                  <a:pt x="1892" y="798"/>
                  <a:pt x="1892" y="801"/>
                </a:cubicBezTo>
                <a:cubicBezTo>
                  <a:pt x="1892" y="805"/>
                  <a:pt x="1895" y="808"/>
                  <a:pt x="1900" y="808"/>
                </a:cubicBezTo>
                <a:cubicBezTo>
                  <a:pt x="1904" y="808"/>
                  <a:pt x="1907" y="805"/>
                  <a:pt x="1907" y="801"/>
                </a:cubicBezTo>
                <a:cubicBezTo>
                  <a:pt x="1907" y="798"/>
                  <a:pt x="1904" y="795"/>
                  <a:pt x="1900" y="795"/>
                </a:cubicBezTo>
                <a:close/>
                <a:moveTo>
                  <a:pt x="1922" y="814"/>
                </a:moveTo>
                <a:cubicBezTo>
                  <a:pt x="1917" y="814"/>
                  <a:pt x="1914" y="817"/>
                  <a:pt x="1914" y="821"/>
                </a:cubicBezTo>
                <a:cubicBezTo>
                  <a:pt x="1914" y="825"/>
                  <a:pt x="1917" y="828"/>
                  <a:pt x="1922" y="828"/>
                </a:cubicBezTo>
                <a:cubicBezTo>
                  <a:pt x="1926" y="828"/>
                  <a:pt x="1929" y="825"/>
                  <a:pt x="1929" y="821"/>
                </a:cubicBezTo>
                <a:cubicBezTo>
                  <a:pt x="1929" y="817"/>
                  <a:pt x="1926" y="814"/>
                  <a:pt x="1922" y="814"/>
                </a:cubicBezTo>
                <a:close/>
                <a:moveTo>
                  <a:pt x="1922" y="891"/>
                </a:moveTo>
                <a:cubicBezTo>
                  <a:pt x="1917" y="891"/>
                  <a:pt x="1914" y="894"/>
                  <a:pt x="1914" y="898"/>
                </a:cubicBezTo>
                <a:cubicBezTo>
                  <a:pt x="1914" y="902"/>
                  <a:pt x="1917" y="905"/>
                  <a:pt x="1922" y="905"/>
                </a:cubicBezTo>
                <a:cubicBezTo>
                  <a:pt x="1926" y="905"/>
                  <a:pt x="1929" y="902"/>
                  <a:pt x="1929" y="898"/>
                </a:cubicBezTo>
                <a:cubicBezTo>
                  <a:pt x="1929" y="894"/>
                  <a:pt x="1926" y="891"/>
                  <a:pt x="1922" y="891"/>
                </a:cubicBezTo>
                <a:close/>
                <a:moveTo>
                  <a:pt x="1944" y="136"/>
                </a:moveTo>
                <a:cubicBezTo>
                  <a:pt x="1940" y="136"/>
                  <a:pt x="1936" y="139"/>
                  <a:pt x="1936" y="143"/>
                </a:cubicBezTo>
                <a:cubicBezTo>
                  <a:pt x="1936" y="146"/>
                  <a:pt x="1940" y="149"/>
                  <a:pt x="1944" y="149"/>
                </a:cubicBezTo>
                <a:cubicBezTo>
                  <a:pt x="1948" y="149"/>
                  <a:pt x="1952" y="146"/>
                  <a:pt x="1952" y="143"/>
                </a:cubicBezTo>
                <a:cubicBezTo>
                  <a:pt x="1952" y="139"/>
                  <a:pt x="1948" y="136"/>
                  <a:pt x="1944" y="136"/>
                </a:cubicBezTo>
                <a:close/>
                <a:moveTo>
                  <a:pt x="1944" y="155"/>
                </a:moveTo>
                <a:cubicBezTo>
                  <a:pt x="1940" y="155"/>
                  <a:pt x="1936" y="158"/>
                  <a:pt x="1936" y="162"/>
                </a:cubicBezTo>
                <a:cubicBezTo>
                  <a:pt x="1936" y="166"/>
                  <a:pt x="1940" y="169"/>
                  <a:pt x="1944" y="169"/>
                </a:cubicBezTo>
                <a:cubicBezTo>
                  <a:pt x="1948" y="169"/>
                  <a:pt x="1952" y="166"/>
                  <a:pt x="1952" y="162"/>
                </a:cubicBezTo>
                <a:cubicBezTo>
                  <a:pt x="1952" y="158"/>
                  <a:pt x="1948" y="155"/>
                  <a:pt x="1944" y="155"/>
                </a:cubicBezTo>
                <a:close/>
                <a:moveTo>
                  <a:pt x="1944" y="175"/>
                </a:moveTo>
                <a:cubicBezTo>
                  <a:pt x="1940" y="175"/>
                  <a:pt x="1936" y="178"/>
                  <a:pt x="1936" y="182"/>
                </a:cubicBezTo>
                <a:cubicBezTo>
                  <a:pt x="1936" y="185"/>
                  <a:pt x="1940" y="188"/>
                  <a:pt x="1944" y="188"/>
                </a:cubicBezTo>
                <a:cubicBezTo>
                  <a:pt x="1948" y="188"/>
                  <a:pt x="1952" y="185"/>
                  <a:pt x="1952" y="182"/>
                </a:cubicBezTo>
                <a:cubicBezTo>
                  <a:pt x="1952" y="178"/>
                  <a:pt x="1948" y="175"/>
                  <a:pt x="1944" y="175"/>
                </a:cubicBezTo>
                <a:close/>
                <a:moveTo>
                  <a:pt x="1944" y="194"/>
                </a:moveTo>
                <a:cubicBezTo>
                  <a:pt x="1940" y="194"/>
                  <a:pt x="1936" y="197"/>
                  <a:pt x="1936" y="201"/>
                </a:cubicBezTo>
                <a:cubicBezTo>
                  <a:pt x="1936" y="205"/>
                  <a:pt x="1940" y="208"/>
                  <a:pt x="1944" y="208"/>
                </a:cubicBezTo>
                <a:cubicBezTo>
                  <a:pt x="1948" y="208"/>
                  <a:pt x="1952" y="205"/>
                  <a:pt x="1952" y="201"/>
                </a:cubicBezTo>
                <a:cubicBezTo>
                  <a:pt x="1952" y="197"/>
                  <a:pt x="1948" y="194"/>
                  <a:pt x="1944" y="194"/>
                </a:cubicBezTo>
                <a:close/>
                <a:moveTo>
                  <a:pt x="1944" y="214"/>
                </a:moveTo>
                <a:cubicBezTo>
                  <a:pt x="1940" y="214"/>
                  <a:pt x="1936" y="217"/>
                  <a:pt x="1936" y="220"/>
                </a:cubicBezTo>
                <a:cubicBezTo>
                  <a:pt x="1936" y="224"/>
                  <a:pt x="1940" y="227"/>
                  <a:pt x="1944" y="227"/>
                </a:cubicBezTo>
                <a:cubicBezTo>
                  <a:pt x="1948" y="227"/>
                  <a:pt x="1952" y="224"/>
                  <a:pt x="1952" y="220"/>
                </a:cubicBezTo>
                <a:cubicBezTo>
                  <a:pt x="1952" y="217"/>
                  <a:pt x="1948" y="214"/>
                  <a:pt x="1944" y="214"/>
                </a:cubicBezTo>
                <a:close/>
                <a:moveTo>
                  <a:pt x="1944" y="233"/>
                </a:moveTo>
                <a:cubicBezTo>
                  <a:pt x="1940" y="233"/>
                  <a:pt x="1936" y="236"/>
                  <a:pt x="1936" y="239"/>
                </a:cubicBezTo>
                <a:cubicBezTo>
                  <a:pt x="1936" y="243"/>
                  <a:pt x="1940" y="245"/>
                  <a:pt x="1944" y="245"/>
                </a:cubicBezTo>
                <a:cubicBezTo>
                  <a:pt x="1948" y="245"/>
                  <a:pt x="1952" y="243"/>
                  <a:pt x="1952" y="239"/>
                </a:cubicBezTo>
                <a:cubicBezTo>
                  <a:pt x="1952" y="236"/>
                  <a:pt x="1948" y="233"/>
                  <a:pt x="1944" y="233"/>
                </a:cubicBezTo>
                <a:close/>
                <a:moveTo>
                  <a:pt x="1944" y="252"/>
                </a:moveTo>
                <a:cubicBezTo>
                  <a:pt x="1940" y="252"/>
                  <a:pt x="1936" y="255"/>
                  <a:pt x="1936" y="258"/>
                </a:cubicBezTo>
                <a:cubicBezTo>
                  <a:pt x="1936" y="262"/>
                  <a:pt x="1940" y="265"/>
                  <a:pt x="1944" y="265"/>
                </a:cubicBezTo>
                <a:cubicBezTo>
                  <a:pt x="1948" y="265"/>
                  <a:pt x="1952" y="262"/>
                  <a:pt x="1952" y="258"/>
                </a:cubicBezTo>
                <a:cubicBezTo>
                  <a:pt x="1952" y="255"/>
                  <a:pt x="1948" y="252"/>
                  <a:pt x="1944" y="252"/>
                </a:cubicBezTo>
                <a:close/>
                <a:moveTo>
                  <a:pt x="1944" y="271"/>
                </a:moveTo>
                <a:cubicBezTo>
                  <a:pt x="1940" y="271"/>
                  <a:pt x="1936" y="274"/>
                  <a:pt x="1936" y="278"/>
                </a:cubicBezTo>
                <a:cubicBezTo>
                  <a:pt x="1936" y="282"/>
                  <a:pt x="1940" y="285"/>
                  <a:pt x="1944" y="285"/>
                </a:cubicBezTo>
                <a:cubicBezTo>
                  <a:pt x="1948" y="285"/>
                  <a:pt x="1952" y="282"/>
                  <a:pt x="1952" y="278"/>
                </a:cubicBezTo>
                <a:cubicBezTo>
                  <a:pt x="1952" y="274"/>
                  <a:pt x="1948" y="271"/>
                  <a:pt x="1944" y="271"/>
                </a:cubicBezTo>
                <a:close/>
                <a:moveTo>
                  <a:pt x="1944" y="290"/>
                </a:moveTo>
                <a:cubicBezTo>
                  <a:pt x="1940" y="290"/>
                  <a:pt x="1936" y="293"/>
                  <a:pt x="1936" y="296"/>
                </a:cubicBezTo>
                <a:cubicBezTo>
                  <a:pt x="1936" y="300"/>
                  <a:pt x="1940" y="303"/>
                  <a:pt x="1944" y="303"/>
                </a:cubicBezTo>
                <a:cubicBezTo>
                  <a:pt x="1948" y="303"/>
                  <a:pt x="1952" y="300"/>
                  <a:pt x="1952" y="296"/>
                </a:cubicBezTo>
                <a:cubicBezTo>
                  <a:pt x="1952" y="293"/>
                  <a:pt x="1948" y="290"/>
                  <a:pt x="1944" y="290"/>
                </a:cubicBezTo>
                <a:close/>
                <a:moveTo>
                  <a:pt x="1944" y="309"/>
                </a:moveTo>
                <a:cubicBezTo>
                  <a:pt x="1940" y="309"/>
                  <a:pt x="1936" y="312"/>
                  <a:pt x="1936" y="316"/>
                </a:cubicBezTo>
                <a:cubicBezTo>
                  <a:pt x="1936" y="320"/>
                  <a:pt x="1940" y="323"/>
                  <a:pt x="1944" y="323"/>
                </a:cubicBezTo>
                <a:cubicBezTo>
                  <a:pt x="1948" y="323"/>
                  <a:pt x="1952" y="320"/>
                  <a:pt x="1952" y="316"/>
                </a:cubicBezTo>
                <a:cubicBezTo>
                  <a:pt x="1952" y="312"/>
                  <a:pt x="1948" y="309"/>
                  <a:pt x="1944" y="309"/>
                </a:cubicBezTo>
                <a:close/>
                <a:moveTo>
                  <a:pt x="1944" y="329"/>
                </a:moveTo>
                <a:cubicBezTo>
                  <a:pt x="1940" y="329"/>
                  <a:pt x="1936" y="332"/>
                  <a:pt x="1936" y="335"/>
                </a:cubicBezTo>
                <a:cubicBezTo>
                  <a:pt x="1936" y="339"/>
                  <a:pt x="1940" y="342"/>
                  <a:pt x="1944" y="342"/>
                </a:cubicBezTo>
                <a:cubicBezTo>
                  <a:pt x="1948" y="342"/>
                  <a:pt x="1952" y="339"/>
                  <a:pt x="1952" y="335"/>
                </a:cubicBezTo>
                <a:cubicBezTo>
                  <a:pt x="1952" y="332"/>
                  <a:pt x="1948" y="329"/>
                  <a:pt x="1944" y="329"/>
                </a:cubicBezTo>
                <a:close/>
                <a:moveTo>
                  <a:pt x="1944" y="348"/>
                </a:moveTo>
                <a:cubicBezTo>
                  <a:pt x="1940" y="348"/>
                  <a:pt x="1936" y="351"/>
                  <a:pt x="1936" y="355"/>
                </a:cubicBezTo>
                <a:cubicBezTo>
                  <a:pt x="1936" y="359"/>
                  <a:pt x="1940" y="362"/>
                  <a:pt x="1944" y="362"/>
                </a:cubicBezTo>
                <a:cubicBezTo>
                  <a:pt x="1948" y="362"/>
                  <a:pt x="1952" y="359"/>
                  <a:pt x="1952" y="355"/>
                </a:cubicBezTo>
                <a:cubicBezTo>
                  <a:pt x="1952" y="351"/>
                  <a:pt x="1948" y="348"/>
                  <a:pt x="1944" y="348"/>
                </a:cubicBezTo>
                <a:close/>
                <a:moveTo>
                  <a:pt x="1944" y="368"/>
                </a:moveTo>
                <a:cubicBezTo>
                  <a:pt x="1940" y="368"/>
                  <a:pt x="1936" y="371"/>
                  <a:pt x="1936" y="374"/>
                </a:cubicBezTo>
                <a:cubicBezTo>
                  <a:pt x="1936" y="378"/>
                  <a:pt x="1940" y="381"/>
                  <a:pt x="1944" y="381"/>
                </a:cubicBezTo>
                <a:cubicBezTo>
                  <a:pt x="1948" y="381"/>
                  <a:pt x="1952" y="378"/>
                  <a:pt x="1952" y="374"/>
                </a:cubicBezTo>
                <a:cubicBezTo>
                  <a:pt x="1952" y="371"/>
                  <a:pt x="1948" y="368"/>
                  <a:pt x="1944" y="368"/>
                </a:cubicBezTo>
                <a:close/>
                <a:moveTo>
                  <a:pt x="1944" y="387"/>
                </a:moveTo>
                <a:cubicBezTo>
                  <a:pt x="1940" y="387"/>
                  <a:pt x="1936" y="390"/>
                  <a:pt x="1936" y="393"/>
                </a:cubicBezTo>
                <a:cubicBezTo>
                  <a:pt x="1936" y="397"/>
                  <a:pt x="1940" y="400"/>
                  <a:pt x="1944" y="400"/>
                </a:cubicBezTo>
                <a:cubicBezTo>
                  <a:pt x="1948" y="400"/>
                  <a:pt x="1952" y="397"/>
                  <a:pt x="1952" y="393"/>
                </a:cubicBezTo>
                <a:cubicBezTo>
                  <a:pt x="1952" y="390"/>
                  <a:pt x="1948" y="387"/>
                  <a:pt x="1944" y="387"/>
                </a:cubicBezTo>
                <a:close/>
                <a:moveTo>
                  <a:pt x="1944" y="406"/>
                </a:moveTo>
                <a:cubicBezTo>
                  <a:pt x="1940" y="406"/>
                  <a:pt x="1936" y="409"/>
                  <a:pt x="1936" y="413"/>
                </a:cubicBezTo>
                <a:cubicBezTo>
                  <a:pt x="1936" y="416"/>
                  <a:pt x="1940" y="419"/>
                  <a:pt x="1944" y="419"/>
                </a:cubicBezTo>
                <a:cubicBezTo>
                  <a:pt x="1948" y="419"/>
                  <a:pt x="1952" y="416"/>
                  <a:pt x="1952" y="413"/>
                </a:cubicBezTo>
                <a:cubicBezTo>
                  <a:pt x="1952" y="409"/>
                  <a:pt x="1948" y="406"/>
                  <a:pt x="1944" y="406"/>
                </a:cubicBezTo>
                <a:close/>
                <a:moveTo>
                  <a:pt x="1944" y="425"/>
                </a:moveTo>
                <a:cubicBezTo>
                  <a:pt x="1940" y="425"/>
                  <a:pt x="1936" y="428"/>
                  <a:pt x="1936" y="432"/>
                </a:cubicBezTo>
                <a:cubicBezTo>
                  <a:pt x="1936" y="435"/>
                  <a:pt x="1940" y="438"/>
                  <a:pt x="1944" y="438"/>
                </a:cubicBezTo>
                <a:cubicBezTo>
                  <a:pt x="1948" y="438"/>
                  <a:pt x="1952" y="435"/>
                  <a:pt x="1952" y="432"/>
                </a:cubicBezTo>
                <a:cubicBezTo>
                  <a:pt x="1952" y="428"/>
                  <a:pt x="1948" y="425"/>
                  <a:pt x="1944" y="425"/>
                </a:cubicBezTo>
                <a:close/>
                <a:moveTo>
                  <a:pt x="1944" y="620"/>
                </a:moveTo>
                <a:cubicBezTo>
                  <a:pt x="1940" y="620"/>
                  <a:pt x="1936" y="623"/>
                  <a:pt x="1936" y="627"/>
                </a:cubicBezTo>
                <a:cubicBezTo>
                  <a:pt x="1936" y="631"/>
                  <a:pt x="1940" y="634"/>
                  <a:pt x="1944" y="634"/>
                </a:cubicBezTo>
                <a:cubicBezTo>
                  <a:pt x="1948" y="634"/>
                  <a:pt x="1952" y="631"/>
                  <a:pt x="1952" y="627"/>
                </a:cubicBezTo>
                <a:cubicBezTo>
                  <a:pt x="1952" y="623"/>
                  <a:pt x="1948" y="620"/>
                  <a:pt x="1944" y="620"/>
                </a:cubicBezTo>
                <a:close/>
                <a:moveTo>
                  <a:pt x="1944" y="640"/>
                </a:moveTo>
                <a:cubicBezTo>
                  <a:pt x="1940" y="640"/>
                  <a:pt x="1936" y="643"/>
                  <a:pt x="1936" y="647"/>
                </a:cubicBezTo>
                <a:cubicBezTo>
                  <a:pt x="1936" y="650"/>
                  <a:pt x="1940" y="653"/>
                  <a:pt x="1944" y="653"/>
                </a:cubicBezTo>
                <a:cubicBezTo>
                  <a:pt x="1948" y="653"/>
                  <a:pt x="1952" y="650"/>
                  <a:pt x="1952" y="647"/>
                </a:cubicBezTo>
                <a:cubicBezTo>
                  <a:pt x="1952" y="643"/>
                  <a:pt x="1948" y="640"/>
                  <a:pt x="1944" y="640"/>
                </a:cubicBezTo>
                <a:close/>
                <a:moveTo>
                  <a:pt x="1944" y="659"/>
                </a:moveTo>
                <a:cubicBezTo>
                  <a:pt x="1940" y="659"/>
                  <a:pt x="1936" y="662"/>
                  <a:pt x="1936" y="666"/>
                </a:cubicBezTo>
                <a:cubicBezTo>
                  <a:pt x="1936" y="670"/>
                  <a:pt x="1940" y="673"/>
                  <a:pt x="1944" y="673"/>
                </a:cubicBezTo>
                <a:cubicBezTo>
                  <a:pt x="1948" y="673"/>
                  <a:pt x="1952" y="670"/>
                  <a:pt x="1952" y="666"/>
                </a:cubicBezTo>
                <a:cubicBezTo>
                  <a:pt x="1952" y="662"/>
                  <a:pt x="1948" y="659"/>
                  <a:pt x="1944" y="659"/>
                </a:cubicBezTo>
                <a:close/>
                <a:moveTo>
                  <a:pt x="1944" y="679"/>
                </a:moveTo>
                <a:cubicBezTo>
                  <a:pt x="1940" y="679"/>
                  <a:pt x="1936" y="682"/>
                  <a:pt x="1936" y="686"/>
                </a:cubicBezTo>
                <a:cubicBezTo>
                  <a:pt x="1936" y="689"/>
                  <a:pt x="1940" y="692"/>
                  <a:pt x="1944" y="692"/>
                </a:cubicBezTo>
                <a:cubicBezTo>
                  <a:pt x="1948" y="692"/>
                  <a:pt x="1952" y="689"/>
                  <a:pt x="1952" y="686"/>
                </a:cubicBezTo>
                <a:cubicBezTo>
                  <a:pt x="1952" y="682"/>
                  <a:pt x="1948" y="679"/>
                  <a:pt x="1944" y="679"/>
                </a:cubicBezTo>
                <a:close/>
                <a:moveTo>
                  <a:pt x="1944" y="736"/>
                </a:moveTo>
                <a:cubicBezTo>
                  <a:pt x="1940" y="736"/>
                  <a:pt x="1936" y="739"/>
                  <a:pt x="1936" y="743"/>
                </a:cubicBezTo>
                <a:cubicBezTo>
                  <a:pt x="1936" y="747"/>
                  <a:pt x="1940" y="750"/>
                  <a:pt x="1944" y="750"/>
                </a:cubicBezTo>
                <a:cubicBezTo>
                  <a:pt x="1948" y="750"/>
                  <a:pt x="1952" y="747"/>
                  <a:pt x="1952" y="743"/>
                </a:cubicBezTo>
                <a:cubicBezTo>
                  <a:pt x="1952" y="739"/>
                  <a:pt x="1948" y="736"/>
                  <a:pt x="1944" y="736"/>
                </a:cubicBezTo>
                <a:close/>
                <a:moveTo>
                  <a:pt x="1944" y="757"/>
                </a:moveTo>
                <a:cubicBezTo>
                  <a:pt x="1940" y="757"/>
                  <a:pt x="1936" y="759"/>
                  <a:pt x="1936" y="763"/>
                </a:cubicBezTo>
                <a:cubicBezTo>
                  <a:pt x="1936" y="766"/>
                  <a:pt x="1940" y="769"/>
                  <a:pt x="1944" y="769"/>
                </a:cubicBezTo>
                <a:cubicBezTo>
                  <a:pt x="1948" y="769"/>
                  <a:pt x="1952" y="766"/>
                  <a:pt x="1952" y="763"/>
                </a:cubicBezTo>
                <a:cubicBezTo>
                  <a:pt x="1952" y="759"/>
                  <a:pt x="1948" y="757"/>
                  <a:pt x="1944" y="757"/>
                </a:cubicBezTo>
                <a:close/>
                <a:moveTo>
                  <a:pt x="1944" y="814"/>
                </a:moveTo>
                <a:cubicBezTo>
                  <a:pt x="1940" y="814"/>
                  <a:pt x="1936" y="817"/>
                  <a:pt x="1936" y="821"/>
                </a:cubicBezTo>
                <a:cubicBezTo>
                  <a:pt x="1936" y="825"/>
                  <a:pt x="1940" y="828"/>
                  <a:pt x="1944" y="828"/>
                </a:cubicBezTo>
                <a:cubicBezTo>
                  <a:pt x="1948" y="828"/>
                  <a:pt x="1952" y="825"/>
                  <a:pt x="1952" y="821"/>
                </a:cubicBezTo>
                <a:cubicBezTo>
                  <a:pt x="1952" y="817"/>
                  <a:pt x="1948" y="814"/>
                  <a:pt x="1944" y="814"/>
                </a:cubicBezTo>
                <a:close/>
                <a:moveTo>
                  <a:pt x="1966" y="853"/>
                </a:moveTo>
                <a:cubicBezTo>
                  <a:pt x="1962" y="853"/>
                  <a:pt x="1959" y="856"/>
                  <a:pt x="1959" y="860"/>
                </a:cubicBezTo>
                <a:cubicBezTo>
                  <a:pt x="1959" y="864"/>
                  <a:pt x="1962" y="867"/>
                  <a:pt x="1966" y="867"/>
                </a:cubicBezTo>
                <a:cubicBezTo>
                  <a:pt x="1970" y="867"/>
                  <a:pt x="1974" y="864"/>
                  <a:pt x="1974" y="860"/>
                </a:cubicBezTo>
                <a:cubicBezTo>
                  <a:pt x="1974" y="856"/>
                  <a:pt x="1970" y="853"/>
                  <a:pt x="1966" y="853"/>
                </a:cubicBezTo>
                <a:close/>
                <a:moveTo>
                  <a:pt x="1944" y="873"/>
                </a:moveTo>
                <a:cubicBezTo>
                  <a:pt x="1940" y="873"/>
                  <a:pt x="1936" y="876"/>
                  <a:pt x="1936" y="879"/>
                </a:cubicBezTo>
                <a:cubicBezTo>
                  <a:pt x="1936" y="883"/>
                  <a:pt x="1940" y="885"/>
                  <a:pt x="1944" y="885"/>
                </a:cubicBezTo>
                <a:cubicBezTo>
                  <a:pt x="1948" y="885"/>
                  <a:pt x="1952" y="883"/>
                  <a:pt x="1952" y="879"/>
                </a:cubicBezTo>
                <a:cubicBezTo>
                  <a:pt x="1952" y="876"/>
                  <a:pt x="1948" y="873"/>
                  <a:pt x="1944" y="873"/>
                </a:cubicBezTo>
                <a:close/>
                <a:moveTo>
                  <a:pt x="1966" y="873"/>
                </a:moveTo>
                <a:cubicBezTo>
                  <a:pt x="1962" y="873"/>
                  <a:pt x="1959" y="876"/>
                  <a:pt x="1959" y="879"/>
                </a:cubicBezTo>
                <a:cubicBezTo>
                  <a:pt x="1959" y="883"/>
                  <a:pt x="1962" y="885"/>
                  <a:pt x="1966" y="885"/>
                </a:cubicBezTo>
                <a:cubicBezTo>
                  <a:pt x="1970" y="885"/>
                  <a:pt x="1974" y="883"/>
                  <a:pt x="1974" y="879"/>
                </a:cubicBezTo>
                <a:cubicBezTo>
                  <a:pt x="1974" y="876"/>
                  <a:pt x="1970" y="873"/>
                  <a:pt x="1966" y="873"/>
                </a:cubicBezTo>
                <a:close/>
                <a:moveTo>
                  <a:pt x="1944" y="891"/>
                </a:moveTo>
                <a:cubicBezTo>
                  <a:pt x="1940" y="891"/>
                  <a:pt x="1936" y="894"/>
                  <a:pt x="1936" y="898"/>
                </a:cubicBezTo>
                <a:cubicBezTo>
                  <a:pt x="1936" y="902"/>
                  <a:pt x="1940" y="905"/>
                  <a:pt x="1944" y="905"/>
                </a:cubicBezTo>
                <a:cubicBezTo>
                  <a:pt x="1948" y="905"/>
                  <a:pt x="1952" y="902"/>
                  <a:pt x="1952" y="898"/>
                </a:cubicBezTo>
                <a:cubicBezTo>
                  <a:pt x="1952" y="894"/>
                  <a:pt x="1948" y="891"/>
                  <a:pt x="1944" y="891"/>
                </a:cubicBezTo>
                <a:close/>
                <a:moveTo>
                  <a:pt x="1966" y="891"/>
                </a:moveTo>
                <a:cubicBezTo>
                  <a:pt x="1962" y="891"/>
                  <a:pt x="1959" y="894"/>
                  <a:pt x="1959" y="898"/>
                </a:cubicBezTo>
                <a:cubicBezTo>
                  <a:pt x="1959" y="902"/>
                  <a:pt x="1962" y="905"/>
                  <a:pt x="1966" y="905"/>
                </a:cubicBezTo>
                <a:cubicBezTo>
                  <a:pt x="1970" y="905"/>
                  <a:pt x="1974" y="902"/>
                  <a:pt x="1974" y="898"/>
                </a:cubicBezTo>
                <a:cubicBezTo>
                  <a:pt x="1974" y="894"/>
                  <a:pt x="1970" y="891"/>
                  <a:pt x="1966" y="891"/>
                </a:cubicBezTo>
                <a:close/>
                <a:moveTo>
                  <a:pt x="1877" y="930"/>
                </a:moveTo>
                <a:cubicBezTo>
                  <a:pt x="1873" y="930"/>
                  <a:pt x="1870" y="933"/>
                  <a:pt x="1870" y="937"/>
                </a:cubicBezTo>
                <a:cubicBezTo>
                  <a:pt x="1870" y="940"/>
                  <a:pt x="1873" y="943"/>
                  <a:pt x="1877" y="943"/>
                </a:cubicBezTo>
                <a:cubicBezTo>
                  <a:pt x="1882" y="943"/>
                  <a:pt x="1885" y="940"/>
                  <a:pt x="1885" y="937"/>
                </a:cubicBezTo>
                <a:cubicBezTo>
                  <a:pt x="1885" y="933"/>
                  <a:pt x="1882" y="930"/>
                  <a:pt x="1877" y="930"/>
                </a:cubicBezTo>
                <a:close/>
                <a:moveTo>
                  <a:pt x="1900" y="911"/>
                </a:moveTo>
                <a:cubicBezTo>
                  <a:pt x="1895" y="911"/>
                  <a:pt x="1892" y="914"/>
                  <a:pt x="1892" y="917"/>
                </a:cubicBezTo>
                <a:cubicBezTo>
                  <a:pt x="1892" y="921"/>
                  <a:pt x="1895" y="924"/>
                  <a:pt x="1900" y="924"/>
                </a:cubicBezTo>
                <a:cubicBezTo>
                  <a:pt x="1904" y="924"/>
                  <a:pt x="1907" y="921"/>
                  <a:pt x="1907" y="917"/>
                </a:cubicBezTo>
                <a:cubicBezTo>
                  <a:pt x="1907" y="914"/>
                  <a:pt x="1904" y="911"/>
                  <a:pt x="1900" y="911"/>
                </a:cubicBezTo>
                <a:close/>
                <a:moveTo>
                  <a:pt x="1922" y="911"/>
                </a:moveTo>
                <a:cubicBezTo>
                  <a:pt x="1917" y="911"/>
                  <a:pt x="1914" y="914"/>
                  <a:pt x="1914" y="917"/>
                </a:cubicBezTo>
                <a:cubicBezTo>
                  <a:pt x="1914" y="921"/>
                  <a:pt x="1917" y="924"/>
                  <a:pt x="1922" y="924"/>
                </a:cubicBezTo>
                <a:cubicBezTo>
                  <a:pt x="1926" y="924"/>
                  <a:pt x="1929" y="921"/>
                  <a:pt x="1929" y="917"/>
                </a:cubicBezTo>
                <a:cubicBezTo>
                  <a:pt x="1929" y="914"/>
                  <a:pt x="1926" y="911"/>
                  <a:pt x="1922" y="911"/>
                </a:cubicBezTo>
                <a:close/>
                <a:moveTo>
                  <a:pt x="1900" y="930"/>
                </a:moveTo>
                <a:cubicBezTo>
                  <a:pt x="1895" y="930"/>
                  <a:pt x="1892" y="933"/>
                  <a:pt x="1892" y="937"/>
                </a:cubicBezTo>
                <a:cubicBezTo>
                  <a:pt x="1892" y="940"/>
                  <a:pt x="1895" y="943"/>
                  <a:pt x="1900" y="943"/>
                </a:cubicBezTo>
                <a:cubicBezTo>
                  <a:pt x="1904" y="943"/>
                  <a:pt x="1907" y="940"/>
                  <a:pt x="1907" y="937"/>
                </a:cubicBezTo>
                <a:cubicBezTo>
                  <a:pt x="1907" y="933"/>
                  <a:pt x="1904" y="930"/>
                  <a:pt x="1900" y="930"/>
                </a:cubicBezTo>
                <a:close/>
                <a:moveTo>
                  <a:pt x="1922" y="930"/>
                </a:moveTo>
                <a:cubicBezTo>
                  <a:pt x="1917" y="930"/>
                  <a:pt x="1914" y="933"/>
                  <a:pt x="1914" y="937"/>
                </a:cubicBezTo>
                <a:cubicBezTo>
                  <a:pt x="1914" y="940"/>
                  <a:pt x="1917" y="943"/>
                  <a:pt x="1922" y="943"/>
                </a:cubicBezTo>
                <a:cubicBezTo>
                  <a:pt x="1926" y="943"/>
                  <a:pt x="1929" y="940"/>
                  <a:pt x="1929" y="937"/>
                </a:cubicBezTo>
                <a:cubicBezTo>
                  <a:pt x="1929" y="933"/>
                  <a:pt x="1926" y="930"/>
                  <a:pt x="1922" y="930"/>
                </a:cubicBezTo>
                <a:close/>
                <a:moveTo>
                  <a:pt x="1900" y="950"/>
                </a:moveTo>
                <a:cubicBezTo>
                  <a:pt x="1895" y="950"/>
                  <a:pt x="1892" y="953"/>
                  <a:pt x="1892" y="956"/>
                </a:cubicBezTo>
                <a:cubicBezTo>
                  <a:pt x="1892" y="960"/>
                  <a:pt x="1895" y="963"/>
                  <a:pt x="1900" y="963"/>
                </a:cubicBezTo>
                <a:cubicBezTo>
                  <a:pt x="1904" y="963"/>
                  <a:pt x="1907" y="960"/>
                  <a:pt x="1907" y="956"/>
                </a:cubicBezTo>
                <a:cubicBezTo>
                  <a:pt x="1907" y="953"/>
                  <a:pt x="1904" y="950"/>
                  <a:pt x="1900" y="950"/>
                </a:cubicBezTo>
                <a:close/>
                <a:moveTo>
                  <a:pt x="1922" y="950"/>
                </a:moveTo>
                <a:cubicBezTo>
                  <a:pt x="1917" y="950"/>
                  <a:pt x="1914" y="953"/>
                  <a:pt x="1914" y="956"/>
                </a:cubicBezTo>
                <a:cubicBezTo>
                  <a:pt x="1914" y="960"/>
                  <a:pt x="1917" y="963"/>
                  <a:pt x="1922" y="963"/>
                </a:cubicBezTo>
                <a:cubicBezTo>
                  <a:pt x="1926" y="963"/>
                  <a:pt x="1929" y="960"/>
                  <a:pt x="1929" y="956"/>
                </a:cubicBezTo>
                <a:cubicBezTo>
                  <a:pt x="1929" y="953"/>
                  <a:pt x="1926" y="950"/>
                  <a:pt x="1922" y="950"/>
                </a:cubicBezTo>
                <a:close/>
                <a:moveTo>
                  <a:pt x="1900" y="969"/>
                </a:moveTo>
                <a:cubicBezTo>
                  <a:pt x="1895" y="969"/>
                  <a:pt x="1892" y="972"/>
                  <a:pt x="1892" y="976"/>
                </a:cubicBezTo>
                <a:cubicBezTo>
                  <a:pt x="1892" y="980"/>
                  <a:pt x="1895" y="983"/>
                  <a:pt x="1900" y="983"/>
                </a:cubicBezTo>
                <a:cubicBezTo>
                  <a:pt x="1904" y="983"/>
                  <a:pt x="1907" y="980"/>
                  <a:pt x="1907" y="976"/>
                </a:cubicBezTo>
                <a:cubicBezTo>
                  <a:pt x="1907" y="972"/>
                  <a:pt x="1904" y="969"/>
                  <a:pt x="1900" y="969"/>
                </a:cubicBezTo>
                <a:close/>
                <a:moveTo>
                  <a:pt x="1922" y="969"/>
                </a:moveTo>
                <a:cubicBezTo>
                  <a:pt x="1917" y="969"/>
                  <a:pt x="1914" y="972"/>
                  <a:pt x="1914" y="976"/>
                </a:cubicBezTo>
                <a:cubicBezTo>
                  <a:pt x="1914" y="980"/>
                  <a:pt x="1917" y="983"/>
                  <a:pt x="1922" y="983"/>
                </a:cubicBezTo>
                <a:cubicBezTo>
                  <a:pt x="1926" y="983"/>
                  <a:pt x="1929" y="980"/>
                  <a:pt x="1929" y="976"/>
                </a:cubicBezTo>
                <a:cubicBezTo>
                  <a:pt x="1929" y="972"/>
                  <a:pt x="1926" y="969"/>
                  <a:pt x="1922" y="969"/>
                </a:cubicBezTo>
                <a:close/>
                <a:moveTo>
                  <a:pt x="1900" y="988"/>
                </a:moveTo>
                <a:cubicBezTo>
                  <a:pt x="1895" y="988"/>
                  <a:pt x="1892" y="991"/>
                  <a:pt x="1892" y="995"/>
                </a:cubicBezTo>
                <a:cubicBezTo>
                  <a:pt x="1892" y="999"/>
                  <a:pt x="1895" y="1002"/>
                  <a:pt x="1900" y="1002"/>
                </a:cubicBezTo>
                <a:cubicBezTo>
                  <a:pt x="1904" y="1002"/>
                  <a:pt x="1907" y="999"/>
                  <a:pt x="1907" y="995"/>
                </a:cubicBezTo>
                <a:cubicBezTo>
                  <a:pt x="1907" y="991"/>
                  <a:pt x="1904" y="988"/>
                  <a:pt x="1900" y="988"/>
                </a:cubicBezTo>
                <a:close/>
                <a:moveTo>
                  <a:pt x="1922" y="988"/>
                </a:moveTo>
                <a:cubicBezTo>
                  <a:pt x="1917" y="988"/>
                  <a:pt x="1914" y="991"/>
                  <a:pt x="1914" y="995"/>
                </a:cubicBezTo>
                <a:cubicBezTo>
                  <a:pt x="1914" y="999"/>
                  <a:pt x="1917" y="1002"/>
                  <a:pt x="1922" y="1002"/>
                </a:cubicBezTo>
                <a:cubicBezTo>
                  <a:pt x="1926" y="1002"/>
                  <a:pt x="1929" y="999"/>
                  <a:pt x="1929" y="995"/>
                </a:cubicBezTo>
                <a:cubicBezTo>
                  <a:pt x="1929" y="991"/>
                  <a:pt x="1926" y="988"/>
                  <a:pt x="1922" y="988"/>
                </a:cubicBezTo>
                <a:close/>
                <a:moveTo>
                  <a:pt x="1944" y="911"/>
                </a:moveTo>
                <a:cubicBezTo>
                  <a:pt x="1940" y="911"/>
                  <a:pt x="1936" y="914"/>
                  <a:pt x="1936" y="917"/>
                </a:cubicBezTo>
                <a:cubicBezTo>
                  <a:pt x="1936" y="921"/>
                  <a:pt x="1940" y="924"/>
                  <a:pt x="1944" y="924"/>
                </a:cubicBezTo>
                <a:cubicBezTo>
                  <a:pt x="1948" y="924"/>
                  <a:pt x="1952" y="921"/>
                  <a:pt x="1952" y="917"/>
                </a:cubicBezTo>
                <a:cubicBezTo>
                  <a:pt x="1952" y="914"/>
                  <a:pt x="1948" y="911"/>
                  <a:pt x="1944" y="911"/>
                </a:cubicBezTo>
                <a:close/>
                <a:moveTo>
                  <a:pt x="1966" y="911"/>
                </a:moveTo>
                <a:cubicBezTo>
                  <a:pt x="1962" y="911"/>
                  <a:pt x="1959" y="914"/>
                  <a:pt x="1959" y="917"/>
                </a:cubicBezTo>
                <a:cubicBezTo>
                  <a:pt x="1959" y="921"/>
                  <a:pt x="1962" y="924"/>
                  <a:pt x="1966" y="924"/>
                </a:cubicBezTo>
                <a:cubicBezTo>
                  <a:pt x="1970" y="924"/>
                  <a:pt x="1974" y="921"/>
                  <a:pt x="1974" y="917"/>
                </a:cubicBezTo>
                <a:cubicBezTo>
                  <a:pt x="1974" y="914"/>
                  <a:pt x="1970" y="911"/>
                  <a:pt x="1966" y="911"/>
                </a:cubicBezTo>
                <a:close/>
                <a:moveTo>
                  <a:pt x="1944" y="930"/>
                </a:moveTo>
                <a:cubicBezTo>
                  <a:pt x="1940" y="930"/>
                  <a:pt x="1936" y="933"/>
                  <a:pt x="1936" y="937"/>
                </a:cubicBezTo>
                <a:cubicBezTo>
                  <a:pt x="1936" y="940"/>
                  <a:pt x="1940" y="943"/>
                  <a:pt x="1944" y="943"/>
                </a:cubicBezTo>
                <a:cubicBezTo>
                  <a:pt x="1948" y="943"/>
                  <a:pt x="1952" y="940"/>
                  <a:pt x="1952" y="937"/>
                </a:cubicBezTo>
                <a:cubicBezTo>
                  <a:pt x="1952" y="933"/>
                  <a:pt x="1948" y="930"/>
                  <a:pt x="1944" y="930"/>
                </a:cubicBezTo>
                <a:close/>
                <a:moveTo>
                  <a:pt x="1966" y="930"/>
                </a:moveTo>
                <a:cubicBezTo>
                  <a:pt x="1962" y="930"/>
                  <a:pt x="1959" y="933"/>
                  <a:pt x="1959" y="937"/>
                </a:cubicBezTo>
                <a:cubicBezTo>
                  <a:pt x="1959" y="940"/>
                  <a:pt x="1962" y="943"/>
                  <a:pt x="1966" y="943"/>
                </a:cubicBezTo>
                <a:cubicBezTo>
                  <a:pt x="1970" y="943"/>
                  <a:pt x="1974" y="940"/>
                  <a:pt x="1974" y="937"/>
                </a:cubicBezTo>
                <a:cubicBezTo>
                  <a:pt x="1974" y="933"/>
                  <a:pt x="1970" y="930"/>
                  <a:pt x="1966" y="930"/>
                </a:cubicBezTo>
                <a:close/>
                <a:moveTo>
                  <a:pt x="1944" y="950"/>
                </a:moveTo>
                <a:cubicBezTo>
                  <a:pt x="1940" y="950"/>
                  <a:pt x="1936" y="953"/>
                  <a:pt x="1936" y="956"/>
                </a:cubicBezTo>
                <a:cubicBezTo>
                  <a:pt x="1936" y="960"/>
                  <a:pt x="1940" y="963"/>
                  <a:pt x="1944" y="963"/>
                </a:cubicBezTo>
                <a:cubicBezTo>
                  <a:pt x="1948" y="963"/>
                  <a:pt x="1952" y="960"/>
                  <a:pt x="1952" y="956"/>
                </a:cubicBezTo>
                <a:cubicBezTo>
                  <a:pt x="1952" y="953"/>
                  <a:pt x="1948" y="950"/>
                  <a:pt x="1944" y="950"/>
                </a:cubicBezTo>
                <a:close/>
                <a:moveTo>
                  <a:pt x="1966" y="950"/>
                </a:moveTo>
                <a:cubicBezTo>
                  <a:pt x="1962" y="950"/>
                  <a:pt x="1959" y="953"/>
                  <a:pt x="1959" y="956"/>
                </a:cubicBezTo>
                <a:cubicBezTo>
                  <a:pt x="1959" y="960"/>
                  <a:pt x="1962" y="963"/>
                  <a:pt x="1966" y="963"/>
                </a:cubicBezTo>
                <a:cubicBezTo>
                  <a:pt x="1970" y="963"/>
                  <a:pt x="1974" y="960"/>
                  <a:pt x="1974" y="956"/>
                </a:cubicBezTo>
                <a:cubicBezTo>
                  <a:pt x="1974" y="953"/>
                  <a:pt x="1970" y="950"/>
                  <a:pt x="1966" y="950"/>
                </a:cubicBezTo>
                <a:close/>
                <a:moveTo>
                  <a:pt x="1944" y="969"/>
                </a:moveTo>
                <a:cubicBezTo>
                  <a:pt x="1940" y="969"/>
                  <a:pt x="1936" y="972"/>
                  <a:pt x="1936" y="976"/>
                </a:cubicBezTo>
                <a:cubicBezTo>
                  <a:pt x="1936" y="980"/>
                  <a:pt x="1940" y="983"/>
                  <a:pt x="1944" y="983"/>
                </a:cubicBezTo>
                <a:cubicBezTo>
                  <a:pt x="1948" y="983"/>
                  <a:pt x="1952" y="980"/>
                  <a:pt x="1952" y="976"/>
                </a:cubicBezTo>
                <a:cubicBezTo>
                  <a:pt x="1952" y="972"/>
                  <a:pt x="1948" y="969"/>
                  <a:pt x="1944" y="969"/>
                </a:cubicBezTo>
                <a:close/>
                <a:moveTo>
                  <a:pt x="1966" y="969"/>
                </a:moveTo>
                <a:cubicBezTo>
                  <a:pt x="1962" y="969"/>
                  <a:pt x="1959" y="972"/>
                  <a:pt x="1959" y="976"/>
                </a:cubicBezTo>
                <a:cubicBezTo>
                  <a:pt x="1959" y="980"/>
                  <a:pt x="1962" y="983"/>
                  <a:pt x="1966" y="983"/>
                </a:cubicBezTo>
                <a:cubicBezTo>
                  <a:pt x="1970" y="983"/>
                  <a:pt x="1974" y="980"/>
                  <a:pt x="1974" y="976"/>
                </a:cubicBezTo>
                <a:cubicBezTo>
                  <a:pt x="1974" y="972"/>
                  <a:pt x="1970" y="969"/>
                  <a:pt x="1966" y="969"/>
                </a:cubicBezTo>
                <a:close/>
                <a:moveTo>
                  <a:pt x="1944" y="988"/>
                </a:moveTo>
                <a:cubicBezTo>
                  <a:pt x="1940" y="988"/>
                  <a:pt x="1936" y="991"/>
                  <a:pt x="1936" y="995"/>
                </a:cubicBezTo>
                <a:cubicBezTo>
                  <a:pt x="1936" y="999"/>
                  <a:pt x="1940" y="1002"/>
                  <a:pt x="1944" y="1002"/>
                </a:cubicBezTo>
                <a:cubicBezTo>
                  <a:pt x="1948" y="1002"/>
                  <a:pt x="1952" y="999"/>
                  <a:pt x="1952" y="995"/>
                </a:cubicBezTo>
                <a:cubicBezTo>
                  <a:pt x="1952" y="991"/>
                  <a:pt x="1948" y="988"/>
                  <a:pt x="1944" y="988"/>
                </a:cubicBezTo>
                <a:close/>
              </a:path>
            </a:pathLst>
          </a:custGeom>
          <a:solidFill>
            <a:schemeClr val="bg1">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2" name="Title 1"/>
          <p:cNvSpPr>
            <a:spLocks noGrp="1"/>
          </p:cNvSpPr>
          <p:nvPr>
            <p:ph type="title"/>
          </p:nvPr>
        </p:nvSpPr>
        <p:spPr/>
        <p:txBody>
          <a:bodyPr>
            <a:normAutofit/>
          </a:bodyPr>
          <a:lstStyle/>
          <a:p>
            <a:r>
              <a:rPr lang="en-US" dirty="0" smtClean="0"/>
              <a:t>Reach where your datacenter won’t</a:t>
            </a:r>
            <a:endParaRPr lang="en-US" dirty="0"/>
          </a:p>
        </p:txBody>
      </p:sp>
      <p:sp>
        <p:nvSpPr>
          <p:cNvPr id="25" name="TextBox 24"/>
          <p:cNvSpPr txBox="1"/>
          <p:nvPr/>
        </p:nvSpPr>
        <p:spPr>
          <a:xfrm>
            <a:off x="274638" y="1324935"/>
            <a:ext cx="5181282" cy="1128432"/>
          </a:xfrm>
          <a:prstGeom prst="rect">
            <a:avLst/>
          </a:prstGeom>
          <a:noFill/>
        </p:spPr>
        <p:txBody>
          <a:bodyPr wrap="square" lIns="182880" tIns="146304" rIns="182880" bIns="146304" rtlCol="0">
            <a:noAutofit/>
          </a:bodyPr>
          <a:lstStyle/>
          <a:p>
            <a:pPr>
              <a:spcBef>
                <a:spcPct val="20000"/>
              </a:spcBef>
              <a:spcAft>
                <a:spcPts val="1200"/>
              </a:spcAft>
              <a:buSzPct val="80000"/>
            </a:pPr>
            <a:r>
              <a:rPr lang="en-US" sz="3200" spc="-50" dirty="0" smtClean="0">
                <a:gradFill>
                  <a:gsLst>
                    <a:gs pos="2917">
                      <a:srgbClr val="00188F"/>
                    </a:gs>
                    <a:gs pos="30000">
                      <a:srgbClr val="00188F"/>
                    </a:gs>
                  </a:gsLst>
                  <a:lin ang="5400000" scaled="0"/>
                </a:gradFill>
                <a:latin typeface="Segoe UI Light"/>
              </a:rPr>
              <a:t>Partner integration</a:t>
            </a:r>
          </a:p>
          <a:p>
            <a:pPr>
              <a:spcAft>
                <a:spcPts val="600"/>
              </a:spcAft>
            </a:pPr>
            <a:r>
              <a:rPr lang="en-US" sz="2000" spc="-50" dirty="0">
                <a:gradFill>
                  <a:gsLst>
                    <a:gs pos="0">
                      <a:schemeClr val="tx1"/>
                    </a:gs>
                    <a:gs pos="100000">
                      <a:schemeClr val="tx1"/>
                    </a:gs>
                  </a:gsLst>
                </a:gradFill>
              </a:rPr>
              <a:t>Integrate with partner IT systems</a:t>
            </a:r>
          </a:p>
          <a:p>
            <a:pPr>
              <a:spcAft>
                <a:spcPts val="600"/>
              </a:spcAft>
            </a:pPr>
            <a:r>
              <a:rPr lang="en-US" sz="2000" spc="-50" dirty="0">
                <a:gradFill>
                  <a:gsLst>
                    <a:gs pos="0">
                      <a:schemeClr val="tx1"/>
                    </a:gs>
                    <a:gs pos="100000">
                      <a:schemeClr val="tx1"/>
                    </a:gs>
                  </a:gsLst>
                </a:gradFill>
              </a:rPr>
              <a:t>Use a highly available, scalable messaging infrastructure with </a:t>
            </a:r>
            <a:r>
              <a:rPr lang="en-US" sz="2000" dirty="0" err="1" smtClean="0">
                <a:gradFill>
                  <a:gsLst>
                    <a:gs pos="0">
                      <a:schemeClr val="tx1"/>
                    </a:gs>
                    <a:gs pos="100000">
                      <a:schemeClr val="tx1"/>
                    </a:gs>
                  </a:gsLst>
                </a:gradFill>
                <a:latin typeface="Segoe UI Semibold" pitchFamily="34" charset="0"/>
                <a:cs typeface="Segoe UI Semibold" pitchFamily="34" charset="0"/>
              </a:rPr>
              <a:t>ServiceBus</a:t>
            </a:r>
            <a:r>
              <a:rPr lang="en-US" sz="2000" dirty="0" smtClean="0">
                <a:gradFill>
                  <a:gsLst>
                    <a:gs pos="0">
                      <a:schemeClr val="tx1"/>
                    </a:gs>
                    <a:gs pos="100000">
                      <a:schemeClr val="tx1"/>
                    </a:gs>
                  </a:gsLst>
                </a:gradFill>
                <a:latin typeface="Segoe UI Semibold" pitchFamily="34" charset="0"/>
                <a:cs typeface="Segoe UI Semibold" pitchFamily="34" charset="0"/>
              </a:rPr>
              <a:t> </a:t>
            </a:r>
            <a:r>
              <a:rPr lang="en-US" sz="2000" spc="-50" dirty="0">
                <a:gradFill>
                  <a:gsLst>
                    <a:gs pos="0">
                      <a:schemeClr val="tx1"/>
                    </a:gs>
                    <a:gs pos="100000">
                      <a:schemeClr val="tx1"/>
                    </a:gs>
                  </a:gsLst>
                </a:gradFill>
              </a:rPr>
              <a:t>and</a:t>
            </a:r>
            <a:r>
              <a:rPr lang="en-US" sz="2000" dirty="0" smtClean="0">
                <a:gradFill>
                  <a:gsLst>
                    <a:gs pos="0">
                      <a:schemeClr val="tx1"/>
                    </a:gs>
                    <a:gs pos="100000">
                      <a:schemeClr val="tx1"/>
                    </a:gs>
                  </a:gsLst>
                </a:gradFill>
                <a:latin typeface="Segoe UI Semibold" pitchFamily="34" charset="0"/>
                <a:cs typeface="Segoe UI Semibold" pitchFamily="34" charset="0"/>
              </a:rPr>
              <a:t> </a:t>
            </a:r>
            <a:r>
              <a:rPr lang="en-US" sz="2000" dirty="0" err="1" smtClean="0">
                <a:gradFill>
                  <a:gsLst>
                    <a:gs pos="0">
                      <a:schemeClr val="tx1"/>
                    </a:gs>
                    <a:gs pos="100000">
                      <a:schemeClr val="tx1"/>
                    </a:gs>
                  </a:gsLst>
                </a:gradFill>
                <a:latin typeface="Segoe UI Semibold" pitchFamily="34" charset="0"/>
                <a:cs typeface="Segoe UI Semibold" pitchFamily="34" charset="0"/>
              </a:rPr>
              <a:t>Biztalk</a:t>
            </a:r>
            <a:r>
              <a:rPr lang="en-US" sz="2000" dirty="0" smtClean="0">
                <a:gradFill>
                  <a:gsLst>
                    <a:gs pos="0">
                      <a:schemeClr val="tx1"/>
                    </a:gs>
                    <a:gs pos="100000">
                      <a:schemeClr val="tx1"/>
                    </a:gs>
                  </a:gsLst>
                </a:gradFill>
                <a:latin typeface="Segoe UI Semibold" pitchFamily="34" charset="0"/>
                <a:cs typeface="Segoe UI Semibold" pitchFamily="34" charset="0"/>
              </a:rPr>
              <a:t> services</a:t>
            </a:r>
            <a:endParaRPr lang="en-US" sz="2000" dirty="0">
              <a:gradFill>
                <a:gsLst>
                  <a:gs pos="0">
                    <a:schemeClr val="tx1"/>
                  </a:gs>
                  <a:gs pos="100000">
                    <a:schemeClr val="tx1"/>
                  </a:gs>
                </a:gsLst>
              </a:gradFill>
              <a:latin typeface="Segoe UI Semibold" pitchFamily="34" charset="0"/>
              <a:cs typeface="Segoe UI Semibold" pitchFamily="34" charset="0"/>
            </a:endParaRPr>
          </a:p>
          <a:p>
            <a:endParaRPr lang="en-US" sz="2000" dirty="0">
              <a:solidFill>
                <a:srgbClr val="505050"/>
              </a:solidFill>
            </a:endParaRPr>
          </a:p>
          <a:p>
            <a:pPr>
              <a:spcBef>
                <a:spcPct val="20000"/>
              </a:spcBef>
              <a:spcAft>
                <a:spcPts val="1200"/>
              </a:spcAft>
              <a:buSzPct val="80000"/>
            </a:pPr>
            <a:endParaRPr lang="en-US" sz="2800" b="1" spc="-50" dirty="0" smtClean="0">
              <a:gradFill>
                <a:gsLst>
                  <a:gs pos="2917">
                    <a:srgbClr val="00188F"/>
                  </a:gs>
                  <a:gs pos="30000">
                    <a:srgbClr val="00188F"/>
                  </a:gs>
                </a:gsLst>
                <a:lin ang="5400000" scaled="0"/>
              </a:gradFill>
              <a:latin typeface="Segoe UI Light"/>
            </a:endParaRPr>
          </a:p>
        </p:txBody>
      </p:sp>
      <p:sp>
        <p:nvSpPr>
          <p:cNvPr id="26" name="Freeform 128"/>
          <p:cNvSpPr>
            <a:spLocks noChangeAspect="1"/>
          </p:cNvSpPr>
          <p:nvPr/>
        </p:nvSpPr>
        <p:spPr bwMode="black">
          <a:xfrm>
            <a:off x="3383643" y="3891160"/>
            <a:ext cx="3932554" cy="2165512"/>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tx2"/>
          </a:solidFill>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nvGrpSpPr>
          <p:cNvPr id="5" name="Group 4"/>
          <p:cNvGrpSpPr/>
          <p:nvPr/>
        </p:nvGrpSpPr>
        <p:grpSpPr>
          <a:xfrm>
            <a:off x="274638" y="4179010"/>
            <a:ext cx="1809800" cy="1877662"/>
            <a:chOff x="274639" y="4179010"/>
            <a:chExt cx="1809800" cy="1877662"/>
          </a:xfrm>
        </p:grpSpPr>
        <p:sp>
          <p:nvSpPr>
            <p:cNvPr id="27" name="Rectangle 26"/>
            <p:cNvSpPr/>
            <p:nvPr/>
          </p:nvSpPr>
          <p:spPr bwMode="auto">
            <a:xfrm>
              <a:off x="274639" y="4179010"/>
              <a:ext cx="1809800" cy="1877662"/>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grpSp>
          <p:nvGrpSpPr>
            <p:cNvPr id="3" name="Group 2"/>
            <p:cNvGrpSpPr/>
            <p:nvPr/>
          </p:nvGrpSpPr>
          <p:grpSpPr>
            <a:xfrm>
              <a:off x="406390" y="4334145"/>
              <a:ext cx="1546299" cy="1567392"/>
              <a:chOff x="418124" y="4360482"/>
              <a:chExt cx="1546299" cy="1567392"/>
            </a:xfrm>
          </p:grpSpPr>
          <p:sp>
            <p:nvSpPr>
              <p:cNvPr id="28" name="Freeform 5"/>
              <p:cNvSpPr>
                <a:spLocks noEditPoints="1"/>
              </p:cNvSpPr>
              <p:nvPr/>
            </p:nvSpPr>
            <p:spPr bwMode="auto">
              <a:xfrm>
                <a:off x="418124" y="4360482"/>
                <a:ext cx="703739" cy="306732"/>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46" name="Freeform 5"/>
              <p:cNvSpPr>
                <a:spLocks noEditPoints="1"/>
              </p:cNvSpPr>
              <p:nvPr/>
            </p:nvSpPr>
            <p:spPr bwMode="auto">
              <a:xfrm>
                <a:off x="1260684" y="4360482"/>
                <a:ext cx="703739" cy="306732"/>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47" name="Freeform 5"/>
              <p:cNvSpPr>
                <a:spLocks noEditPoints="1"/>
              </p:cNvSpPr>
              <p:nvPr/>
            </p:nvSpPr>
            <p:spPr bwMode="auto">
              <a:xfrm>
                <a:off x="418124" y="4780702"/>
                <a:ext cx="703739" cy="306732"/>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48" name="Freeform 5"/>
              <p:cNvSpPr>
                <a:spLocks noEditPoints="1"/>
              </p:cNvSpPr>
              <p:nvPr/>
            </p:nvSpPr>
            <p:spPr bwMode="auto">
              <a:xfrm>
                <a:off x="1260684" y="4780702"/>
                <a:ext cx="703739" cy="306732"/>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49" name="Freeform 5"/>
              <p:cNvSpPr>
                <a:spLocks noEditPoints="1"/>
              </p:cNvSpPr>
              <p:nvPr/>
            </p:nvSpPr>
            <p:spPr bwMode="auto">
              <a:xfrm>
                <a:off x="418124" y="5200922"/>
                <a:ext cx="703739" cy="306732"/>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50" name="Freeform 5"/>
              <p:cNvSpPr>
                <a:spLocks noEditPoints="1"/>
              </p:cNvSpPr>
              <p:nvPr/>
            </p:nvSpPr>
            <p:spPr bwMode="auto">
              <a:xfrm>
                <a:off x="1260684" y="5200922"/>
                <a:ext cx="703739" cy="306732"/>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51" name="Freeform 5"/>
              <p:cNvSpPr>
                <a:spLocks noEditPoints="1"/>
              </p:cNvSpPr>
              <p:nvPr/>
            </p:nvSpPr>
            <p:spPr bwMode="auto">
              <a:xfrm>
                <a:off x="418124" y="5621142"/>
                <a:ext cx="703739" cy="306732"/>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52" name="Freeform 5"/>
              <p:cNvSpPr>
                <a:spLocks noEditPoints="1"/>
              </p:cNvSpPr>
              <p:nvPr/>
            </p:nvSpPr>
            <p:spPr bwMode="auto">
              <a:xfrm>
                <a:off x="1260684" y="5621142"/>
                <a:ext cx="703739" cy="306732"/>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grpSp>
      <p:grpSp>
        <p:nvGrpSpPr>
          <p:cNvPr id="7" name="Group 6"/>
          <p:cNvGrpSpPr/>
          <p:nvPr/>
        </p:nvGrpSpPr>
        <p:grpSpPr>
          <a:xfrm>
            <a:off x="5371241" y="2307095"/>
            <a:ext cx="747283" cy="747283"/>
            <a:chOff x="6909580" y="3072255"/>
            <a:chExt cx="747283" cy="747283"/>
          </a:xfrm>
        </p:grpSpPr>
        <p:sp>
          <p:nvSpPr>
            <p:cNvPr id="56" name="Oval 55"/>
            <p:cNvSpPr/>
            <p:nvPr/>
          </p:nvSpPr>
          <p:spPr bwMode="auto">
            <a:xfrm flipH="1">
              <a:off x="6909580" y="3072255"/>
              <a:ext cx="747283" cy="747283"/>
            </a:xfrm>
            <a:prstGeom prst="ellipse">
              <a:avLst/>
            </a:prstGeom>
            <a:solidFill>
              <a:srgbClr val="FFFFFF"/>
            </a:solidFill>
            <a:ln w="38100">
              <a:solidFill>
                <a:schemeClr val="tx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rgbClr val="EFEFEF"/>
                    </a:gs>
                    <a:gs pos="10417">
                      <a:srgbClr val="EFEFEF"/>
                    </a:gs>
                  </a:gsLst>
                  <a:lin ang="5400000" scaled="0"/>
                </a:gradFill>
              </a:endParaRPr>
            </a:p>
          </p:txBody>
        </p:sp>
        <p:grpSp>
          <p:nvGrpSpPr>
            <p:cNvPr id="34" name="Group 33"/>
            <p:cNvGrpSpPr/>
            <p:nvPr/>
          </p:nvGrpSpPr>
          <p:grpSpPr>
            <a:xfrm>
              <a:off x="7054392" y="3205099"/>
              <a:ext cx="457658" cy="481594"/>
              <a:chOff x="12277725" y="5773738"/>
              <a:chExt cx="758825" cy="798513"/>
            </a:xfrm>
            <a:solidFill>
              <a:schemeClr val="tx1"/>
            </a:solidFill>
          </p:grpSpPr>
          <p:sp>
            <p:nvSpPr>
              <p:cNvPr id="35" name="Freeform 64"/>
              <p:cNvSpPr>
                <a:spLocks/>
              </p:cNvSpPr>
              <p:nvPr/>
            </p:nvSpPr>
            <p:spPr bwMode="auto">
              <a:xfrm>
                <a:off x="12877800" y="5872163"/>
                <a:ext cx="158750" cy="609600"/>
              </a:xfrm>
              <a:custGeom>
                <a:avLst/>
                <a:gdLst>
                  <a:gd name="T0" fmla="*/ 50 w 100"/>
                  <a:gd name="T1" fmla="*/ 0 h 384"/>
                  <a:gd name="T2" fmla="*/ 0 w 100"/>
                  <a:gd name="T3" fmla="*/ 8 h 384"/>
                  <a:gd name="T4" fmla="*/ 0 w 100"/>
                  <a:gd name="T5" fmla="*/ 375 h 384"/>
                  <a:gd name="T6" fmla="*/ 18 w 100"/>
                  <a:gd name="T7" fmla="*/ 384 h 384"/>
                  <a:gd name="T8" fmla="*/ 100 w 100"/>
                  <a:gd name="T9" fmla="*/ 374 h 384"/>
                  <a:gd name="T10" fmla="*/ 100 w 100"/>
                  <a:gd name="T11" fmla="*/ 28 h 384"/>
                  <a:gd name="T12" fmla="*/ 50 w 100"/>
                  <a:gd name="T13" fmla="*/ 0 h 384"/>
                </a:gdLst>
                <a:ahLst/>
                <a:cxnLst>
                  <a:cxn ang="0">
                    <a:pos x="T0" y="T1"/>
                  </a:cxn>
                  <a:cxn ang="0">
                    <a:pos x="T2" y="T3"/>
                  </a:cxn>
                  <a:cxn ang="0">
                    <a:pos x="T4" y="T5"/>
                  </a:cxn>
                  <a:cxn ang="0">
                    <a:pos x="T6" y="T7"/>
                  </a:cxn>
                  <a:cxn ang="0">
                    <a:pos x="T8" y="T9"/>
                  </a:cxn>
                  <a:cxn ang="0">
                    <a:pos x="T10" y="T11"/>
                  </a:cxn>
                  <a:cxn ang="0">
                    <a:pos x="T12" y="T13"/>
                  </a:cxn>
                </a:cxnLst>
                <a:rect l="0" t="0" r="r" b="b"/>
                <a:pathLst>
                  <a:path w="100" h="384">
                    <a:moveTo>
                      <a:pt x="50" y="0"/>
                    </a:moveTo>
                    <a:lnTo>
                      <a:pt x="0" y="8"/>
                    </a:lnTo>
                    <a:lnTo>
                      <a:pt x="0" y="375"/>
                    </a:lnTo>
                    <a:lnTo>
                      <a:pt x="18" y="384"/>
                    </a:lnTo>
                    <a:lnTo>
                      <a:pt x="100" y="374"/>
                    </a:lnTo>
                    <a:lnTo>
                      <a:pt x="100" y="28"/>
                    </a:lnTo>
                    <a:lnTo>
                      <a:pt x="5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36" name="Freeform 65"/>
              <p:cNvSpPr>
                <a:spLocks/>
              </p:cNvSpPr>
              <p:nvPr/>
            </p:nvSpPr>
            <p:spPr bwMode="auto">
              <a:xfrm>
                <a:off x="12277725" y="5970588"/>
                <a:ext cx="149225" cy="450850"/>
              </a:xfrm>
              <a:custGeom>
                <a:avLst/>
                <a:gdLst>
                  <a:gd name="T0" fmla="*/ 0 w 94"/>
                  <a:gd name="T1" fmla="*/ 14 h 284"/>
                  <a:gd name="T2" fmla="*/ 0 w 94"/>
                  <a:gd name="T3" fmla="*/ 248 h 284"/>
                  <a:gd name="T4" fmla="*/ 65 w 94"/>
                  <a:gd name="T5" fmla="*/ 284 h 284"/>
                  <a:gd name="T6" fmla="*/ 94 w 94"/>
                  <a:gd name="T7" fmla="*/ 280 h 284"/>
                  <a:gd name="T8" fmla="*/ 94 w 94"/>
                  <a:gd name="T9" fmla="*/ 0 h 284"/>
                  <a:gd name="T10" fmla="*/ 0 w 94"/>
                  <a:gd name="T11" fmla="*/ 14 h 284"/>
                </a:gdLst>
                <a:ahLst/>
                <a:cxnLst>
                  <a:cxn ang="0">
                    <a:pos x="T0" y="T1"/>
                  </a:cxn>
                  <a:cxn ang="0">
                    <a:pos x="T2" y="T3"/>
                  </a:cxn>
                  <a:cxn ang="0">
                    <a:pos x="T4" y="T5"/>
                  </a:cxn>
                  <a:cxn ang="0">
                    <a:pos x="T6" y="T7"/>
                  </a:cxn>
                  <a:cxn ang="0">
                    <a:pos x="T8" y="T9"/>
                  </a:cxn>
                  <a:cxn ang="0">
                    <a:pos x="T10" y="T11"/>
                  </a:cxn>
                </a:cxnLst>
                <a:rect l="0" t="0" r="r" b="b"/>
                <a:pathLst>
                  <a:path w="94" h="284">
                    <a:moveTo>
                      <a:pt x="0" y="14"/>
                    </a:moveTo>
                    <a:lnTo>
                      <a:pt x="0" y="248"/>
                    </a:lnTo>
                    <a:lnTo>
                      <a:pt x="65" y="284"/>
                    </a:lnTo>
                    <a:lnTo>
                      <a:pt x="94" y="280"/>
                    </a:lnTo>
                    <a:lnTo>
                      <a:pt x="94" y="0"/>
                    </a:lnTo>
                    <a:lnTo>
                      <a:pt x="0"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37" name="Freeform 66"/>
              <p:cNvSpPr>
                <a:spLocks noEditPoints="1"/>
              </p:cNvSpPr>
              <p:nvPr/>
            </p:nvSpPr>
            <p:spPr bwMode="auto">
              <a:xfrm>
                <a:off x="12457113" y="5773738"/>
                <a:ext cx="388938" cy="798513"/>
              </a:xfrm>
              <a:custGeom>
                <a:avLst/>
                <a:gdLst>
                  <a:gd name="T0" fmla="*/ 0 w 245"/>
                  <a:gd name="T1" fmla="*/ 458 h 503"/>
                  <a:gd name="T2" fmla="*/ 245 w 245"/>
                  <a:gd name="T3" fmla="*/ 44 h 503"/>
                  <a:gd name="T4" fmla="*/ 104 w 245"/>
                  <a:gd name="T5" fmla="*/ 91 h 503"/>
                  <a:gd name="T6" fmla="*/ 175 w 245"/>
                  <a:gd name="T7" fmla="*/ 81 h 503"/>
                  <a:gd name="T8" fmla="*/ 177 w 245"/>
                  <a:gd name="T9" fmla="*/ 111 h 503"/>
                  <a:gd name="T10" fmla="*/ 107 w 245"/>
                  <a:gd name="T11" fmla="*/ 123 h 503"/>
                  <a:gd name="T12" fmla="*/ 104 w 245"/>
                  <a:gd name="T13" fmla="*/ 187 h 503"/>
                  <a:gd name="T14" fmla="*/ 106 w 245"/>
                  <a:gd name="T15" fmla="*/ 156 h 503"/>
                  <a:gd name="T16" fmla="*/ 132 w 245"/>
                  <a:gd name="T17" fmla="*/ 155 h 503"/>
                  <a:gd name="T18" fmla="*/ 131 w 245"/>
                  <a:gd name="T19" fmla="*/ 185 h 503"/>
                  <a:gd name="T20" fmla="*/ 104 w 245"/>
                  <a:gd name="T21" fmla="*/ 187 h 503"/>
                  <a:gd name="T22" fmla="*/ 104 w 245"/>
                  <a:gd name="T23" fmla="*/ 222 h 503"/>
                  <a:gd name="T24" fmla="*/ 177 w 245"/>
                  <a:gd name="T25" fmla="*/ 212 h 503"/>
                  <a:gd name="T26" fmla="*/ 177 w 245"/>
                  <a:gd name="T27" fmla="*/ 245 h 503"/>
                  <a:gd name="T28" fmla="*/ 104 w 245"/>
                  <a:gd name="T29" fmla="*/ 254 h 503"/>
                  <a:gd name="T30" fmla="*/ 132 w 245"/>
                  <a:gd name="T31" fmla="*/ 447 h 503"/>
                  <a:gd name="T32" fmla="*/ 107 w 245"/>
                  <a:gd name="T33" fmla="*/ 453 h 503"/>
                  <a:gd name="T34" fmla="*/ 104 w 245"/>
                  <a:gd name="T35" fmla="*/ 422 h 503"/>
                  <a:gd name="T36" fmla="*/ 130 w 245"/>
                  <a:gd name="T37" fmla="*/ 417 h 503"/>
                  <a:gd name="T38" fmla="*/ 132 w 245"/>
                  <a:gd name="T39" fmla="*/ 352 h 503"/>
                  <a:gd name="T40" fmla="*/ 131 w 245"/>
                  <a:gd name="T41" fmla="*/ 383 h 503"/>
                  <a:gd name="T42" fmla="*/ 104 w 245"/>
                  <a:gd name="T43" fmla="*/ 384 h 503"/>
                  <a:gd name="T44" fmla="*/ 106 w 245"/>
                  <a:gd name="T45" fmla="*/ 354 h 503"/>
                  <a:gd name="T46" fmla="*/ 132 w 245"/>
                  <a:gd name="T47" fmla="*/ 352 h 503"/>
                  <a:gd name="T48" fmla="*/ 132 w 245"/>
                  <a:gd name="T49" fmla="*/ 316 h 503"/>
                  <a:gd name="T50" fmla="*/ 104 w 245"/>
                  <a:gd name="T51" fmla="*/ 320 h 503"/>
                  <a:gd name="T52" fmla="*/ 104 w 245"/>
                  <a:gd name="T53" fmla="*/ 289 h 503"/>
                  <a:gd name="T54" fmla="*/ 132 w 245"/>
                  <a:gd name="T55" fmla="*/ 285 h 503"/>
                  <a:gd name="T56" fmla="*/ 177 w 245"/>
                  <a:gd name="T57" fmla="*/ 441 h 503"/>
                  <a:gd name="T58" fmla="*/ 152 w 245"/>
                  <a:gd name="T59" fmla="*/ 446 h 503"/>
                  <a:gd name="T60" fmla="*/ 149 w 245"/>
                  <a:gd name="T61" fmla="*/ 416 h 503"/>
                  <a:gd name="T62" fmla="*/ 175 w 245"/>
                  <a:gd name="T63" fmla="*/ 410 h 503"/>
                  <a:gd name="T64" fmla="*/ 222 w 245"/>
                  <a:gd name="T65" fmla="*/ 340 h 503"/>
                  <a:gd name="T66" fmla="*/ 221 w 245"/>
                  <a:gd name="T67" fmla="*/ 371 h 503"/>
                  <a:gd name="T68" fmla="*/ 194 w 245"/>
                  <a:gd name="T69" fmla="*/ 372 h 503"/>
                  <a:gd name="T70" fmla="*/ 196 w 245"/>
                  <a:gd name="T71" fmla="*/ 342 h 503"/>
                  <a:gd name="T72" fmla="*/ 222 w 245"/>
                  <a:gd name="T73" fmla="*/ 340 h 503"/>
                  <a:gd name="T74" fmla="*/ 222 w 245"/>
                  <a:gd name="T75" fmla="*/ 305 h 503"/>
                  <a:gd name="T76" fmla="*/ 149 w 245"/>
                  <a:gd name="T77" fmla="*/ 315 h 503"/>
                  <a:gd name="T78" fmla="*/ 149 w 245"/>
                  <a:gd name="T79" fmla="*/ 282 h 503"/>
                  <a:gd name="T80" fmla="*/ 222 w 245"/>
                  <a:gd name="T81" fmla="*/ 271 h 503"/>
                  <a:gd name="T82" fmla="*/ 222 w 245"/>
                  <a:gd name="T83" fmla="*/ 171 h 503"/>
                  <a:gd name="T84" fmla="*/ 197 w 245"/>
                  <a:gd name="T85" fmla="*/ 176 h 503"/>
                  <a:gd name="T86" fmla="*/ 194 w 245"/>
                  <a:gd name="T87" fmla="*/ 146 h 503"/>
                  <a:gd name="T88" fmla="*/ 220 w 245"/>
                  <a:gd name="T89" fmla="*/ 140 h 503"/>
                  <a:gd name="T90" fmla="*/ 222 w 245"/>
                  <a:gd name="T91" fmla="*/ 76 h 503"/>
                  <a:gd name="T92" fmla="*/ 221 w 245"/>
                  <a:gd name="T93" fmla="*/ 106 h 503"/>
                  <a:gd name="T94" fmla="*/ 194 w 245"/>
                  <a:gd name="T95" fmla="*/ 107 h 503"/>
                  <a:gd name="T96" fmla="*/ 196 w 245"/>
                  <a:gd name="T97" fmla="*/ 77 h 503"/>
                  <a:gd name="T98" fmla="*/ 222 w 245"/>
                  <a:gd name="T99" fmla="*/ 76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45" h="503">
                    <a:moveTo>
                      <a:pt x="163" y="0"/>
                    </a:moveTo>
                    <a:lnTo>
                      <a:pt x="0" y="23"/>
                    </a:lnTo>
                    <a:lnTo>
                      <a:pt x="0" y="458"/>
                    </a:lnTo>
                    <a:lnTo>
                      <a:pt x="82" y="503"/>
                    </a:lnTo>
                    <a:lnTo>
                      <a:pt x="245" y="479"/>
                    </a:lnTo>
                    <a:lnTo>
                      <a:pt x="245" y="44"/>
                    </a:lnTo>
                    <a:lnTo>
                      <a:pt x="163" y="0"/>
                    </a:lnTo>
                    <a:close/>
                    <a:moveTo>
                      <a:pt x="104" y="121"/>
                    </a:moveTo>
                    <a:lnTo>
                      <a:pt x="104" y="91"/>
                    </a:lnTo>
                    <a:lnTo>
                      <a:pt x="104" y="90"/>
                    </a:lnTo>
                    <a:lnTo>
                      <a:pt x="106" y="90"/>
                    </a:lnTo>
                    <a:lnTo>
                      <a:pt x="175" y="81"/>
                    </a:lnTo>
                    <a:lnTo>
                      <a:pt x="177" y="79"/>
                    </a:lnTo>
                    <a:lnTo>
                      <a:pt x="177" y="82"/>
                    </a:lnTo>
                    <a:lnTo>
                      <a:pt x="177" y="111"/>
                    </a:lnTo>
                    <a:lnTo>
                      <a:pt x="177" y="113"/>
                    </a:lnTo>
                    <a:lnTo>
                      <a:pt x="176" y="113"/>
                    </a:lnTo>
                    <a:lnTo>
                      <a:pt x="107" y="123"/>
                    </a:lnTo>
                    <a:lnTo>
                      <a:pt x="104" y="123"/>
                    </a:lnTo>
                    <a:lnTo>
                      <a:pt x="104" y="121"/>
                    </a:lnTo>
                    <a:close/>
                    <a:moveTo>
                      <a:pt x="104" y="187"/>
                    </a:moveTo>
                    <a:lnTo>
                      <a:pt x="104" y="158"/>
                    </a:lnTo>
                    <a:lnTo>
                      <a:pt x="104" y="156"/>
                    </a:lnTo>
                    <a:lnTo>
                      <a:pt x="106" y="156"/>
                    </a:lnTo>
                    <a:lnTo>
                      <a:pt x="130" y="152"/>
                    </a:lnTo>
                    <a:lnTo>
                      <a:pt x="132" y="152"/>
                    </a:lnTo>
                    <a:lnTo>
                      <a:pt x="132" y="155"/>
                    </a:lnTo>
                    <a:lnTo>
                      <a:pt x="132" y="183"/>
                    </a:lnTo>
                    <a:lnTo>
                      <a:pt x="132" y="185"/>
                    </a:lnTo>
                    <a:lnTo>
                      <a:pt x="131" y="185"/>
                    </a:lnTo>
                    <a:lnTo>
                      <a:pt x="107" y="188"/>
                    </a:lnTo>
                    <a:lnTo>
                      <a:pt x="104" y="189"/>
                    </a:lnTo>
                    <a:lnTo>
                      <a:pt x="104" y="187"/>
                    </a:lnTo>
                    <a:close/>
                    <a:moveTo>
                      <a:pt x="104" y="253"/>
                    </a:moveTo>
                    <a:lnTo>
                      <a:pt x="104" y="224"/>
                    </a:lnTo>
                    <a:lnTo>
                      <a:pt x="104" y="222"/>
                    </a:lnTo>
                    <a:lnTo>
                      <a:pt x="106" y="222"/>
                    </a:lnTo>
                    <a:lnTo>
                      <a:pt x="175" y="212"/>
                    </a:lnTo>
                    <a:lnTo>
                      <a:pt x="177" y="212"/>
                    </a:lnTo>
                    <a:lnTo>
                      <a:pt x="177" y="215"/>
                    </a:lnTo>
                    <a:lnTo>
                      <a:pt x="177" y="242"/>
                    </a:lnTo>
                    <a:lnTo>
                      <a:pt x="177" y="245"/>
                    </a:lnTo>
                    <a:lnTo>
                      <a:pt x="176" y="245"/>
                    </a:lnTo>
                    <a:lnTo>
                      <a:pt x="107" y="254"/>
                    </a:lnTo>
                    <a:lnTo>
                      <a:pt x="104" y="254"/>
                    </a:lnTo>
                    <a:lnTo>
                      <a:pt x="104" y="253"/>
                    </a:lnTo>
                    <a:close/>
                    <a:moveTo>
                      <a:pt x="132" y="418"/>
                    </a:moveTo>
                    <a:lnTo>
                      <a:pt x="132" y="447"/>
                    </a:lnTo>
                    <a:lnTo>
                      <a:pt x="132" y="449"/>
                    </a:lnTo>
                    <a:lnTo>
                      <a:pt x="131" y="449"/>
                    </a:lnTo>
                    <a:lnTo>
                      <a:pt x="107" y="453"/>
                    </a:lnTo>
                    <a:lnTo>
                      <a:pt x="104" y="453"/>
                    </a:lnTo>
                    <a:lnTo>
                      <a:pt x="104" y="450"/>
                    </a:lnTo>
                    <a:lnTo>
                      <a:pt x="104" y="422"/>
                    </a:lnTo>
                    <a:lnTo>
                      <a:pt x="104" y="420"/>
                    </a:lnTo>
                    <a:lnTo>
                      <a:pt x="106" y="420"/>
                    </a:lnTo>
                    <a:lnTo>
                      <a:pt x="130" y="417"/>
                    </a:lnTo>
                    <a:lnTo>
                      <a:pt x="132" y="416"/>
                    </a:lnTo>
                    <a:lnTo>
                      <a:pt x="132" y="418"/>
                    </a:lnTo>
                    <a:close/>
                    <a:moveTo>
                      <a:pt x="132" y="352"/>
                    </a:moveTo>
                    <a:lnTo>
                      <a:pt x="132" y="381"/>
                    </a:lnTo>
                    <a:lnTo>
                      <a:pt x="132" y="383"/>
                    </a:lnTo>
                    <a:lnTo>
                      <a:pt x="131" y="383"/>
                    </a:lnTo>
                    <a:lnTo>
                      <a:pt x="107" y="387"/>
                    </a:lnTo>
                    <a:lnTo>
                      <a:pt x="104" y="387"/>
                    </a:lnTo>
                    <a:lnTo>
                      <a:pt x="104" y="384"/>
                    </a:lnTo>
                    <a:lnTo>
                      <a:pt x="104" y="356"/>
                    </a:lnTo>
                    <a:lnTo>
                      <a:pt x="104" y="354"/>
                    </a:lnTo>
                    <a:lnTo>
                      <a:pt x="106" y="354"/>
                    </a:lnTo>
                    <a:lnTo>
                      <a:pt x="130" y="351"/>
                    </a:lnTo>
                    <a:lnTo>
                      <a:pt x="132" y="350"/>
                    </a:lnTo>
                    <a:lnTo>
                      <a:pt x="132" y="352"/>
                    </a:lnTo>
                    <a:close/>
                    <a:moveTo>
                      <a:pt x="132" y="286"/>
                    </a:moveTo>
                    <a:lnTo>
                      <a:pt x="132" y="315"/>
                    </a:lnTo>
                    <a:lnTo>
                      <a:pt x="132" y="316"/>
                    </a:lnTo>
                    <a:lnTo>
                      <a:pt x="131" y="318"/>
                    </a:lnTo>
                    <a:lnTo>
                      <a:pt x="107" y="320"/>
                    </a:lnTo>
                    <a:lnTo>
                      <a:pt x="104" y="320"/>
                    </a:lnTo>
                    <a:lnTo>
                      <a:pt x="104" y="319"/>
                    </a:lnTo>
                    <a:lnTo>
                      <a:pt x="104" y="290"/>
                    </a:lnTo>
                    <a:lnTo>
                      <a:pt x="104" y="289"/>
                    </a:lnTo>
                    <a:lnTo>
                      <a:pt x="106" y="287"/>
                    </a:lnTo>
                    <a:lnTo>
                      <a:pt x="130" y="285"/>
                    </a:lnTo>
                    <a:lnTo>
                      <a:pt x="132" y="285"/>
                    </a:lnTo>
                    <a:lnTo>
                      <a:pt x="132" y="286"/>
                    </a:lnTo>
                    <a:close/>
                    <a:moveTo>
                      <a:pt x="177" y="412"/>
                    </a:moveTo>
                    <a:lnTo>
                      <a:pt x="177" y="441"/>
                    </a:lnTo>
                    <a:lnTo>
                      <a:pt x="177" y="442"/>
                    </a:lnTo>
                    <a:lnTo>
                      <a:pt x="176" y="444"/>
                    </a:lnTo>
                    <a:lnTo>
                      <a:pt x="152" y="446"/>
                    </a:lnTo>
                    <a:lnTo>
                      <a:pt x="149" y="446"/>
                    </a:lnTo>
                    <a:lnTo>
                      <a:pt x="149" y="445"/>
                    </a:lnTo>
                    <a:lnTo>
                      <a:pt x="149" y="416"/>
                    </a:lnTo>
                    <a:lnTo>
                      <a:pt x="149" y="413"/>
                    </a:lnTo>
                    <a:lnTo>
                      <a:pt x="151" y="413"/>
                    </a:lnTo>
                    <a:lnTo>
                      <a:pt x="175" y="410"/>
                    </a:lnTo>
                    <a:lnTo>
                      <a:pt x="177" y="410"/>
                    </a:lnTo>
                    <a:lnTo>
                      <a:pt x="177" y="412"/>
                    </a:lnTo>
                    <a:close/>
                    <a:moveTo>
                      <a:pt x="222" y="340"/>
                    </a:moveTo>
                    <a:lnTo>
                      <a:pt x="222" y="368"/>
                    </a:lnTo>
                    <a:lnTo>
                      <a:pt x="222" y="371"/>
                    </a:lnTo>
                    <a:lnTo>
                      <a:pt x="221" y="371"/>
                    </a:lnTo>
                    <a:lnTo>
                      <a:pt x="197" y="373"/>
                    </a:lnTo>
                    <a:lnTo>
                      <a:pt x="194" y="375"/>
                    </a:lnTo>
                    <a:lnTo>
                      <a:pt x="194" y="372"/>
                    </a:lnTo>
                    <a:lnTo>
                      <a:pt x="194" y="343"/>
                    </a:lnTo>
                    <a:lnTo>
                      <a:pt x="194" y="342"/>
                    </a:lnTo>
                    <a:lnTo>
                      <a:pt x="196" y="342"/>
                    </a:lnTo>
                    <a:lnTo>
                      <a:pt x="220" y="338"/>
                    </a:lnTo>
                    <a:lnTo>
                      <a:pt x="222" y="338"/>
                    </a:lnTo>
                    <a:lnTo>
                      <a:pt x="222" y="340"/>
                    </a:lnTo>
                    <a:close/>
                    <a:moveTo>
                      <a:pt x="222" y="274"/>
                    </a:moveTo>
                    <a:lnTo>
                      <a:pt x="222" y="302"/>
                    </a:lnTo>
                    <a:lnTo>
                      <a:pt x="222" y="305"/>
                    </a:lnTo>
                    <a:lnTo>
                      <a:pt x="221" y="305"/>
                    </a:lnTo>
                    <a:lnTo>
                      <a:pt x="152" y="314"/>
                    </a:lnTo>
                    <a:lnTo>
                      <a:pt x="149" y="315"/>
                    </a:lnTo>
                    <a:lnTo>
                      <a:pt x="149" y="312"/>
                    </a:lnTo>
                    <a:lnTo>
                      <a:pt x="149" y="283"/>
                    </a:lnTo>
                    <a:lnTo>
                      <a:pt x="149" y="282"/>
                    </a:lnTo>
                    <a:lnTo>
                      <a:pt x="151" y="282"/>
                    </a:lnTo>
                    <a:lnTo>
                      <a:pt x="220" y="271"/>
                    </a:lnTo>
                    <a:lnTo>
                      <a:pt x="222" y="271"/>
                    </a:lnTo>
                    <a:lnTo>
                      <a:pt x="222" y="274"/>
                    </a:lnTo>
                    <a:close/>
                    <a:moveTo>
                      <a:pt x="222" y="142"/>
                    </a:moveTo>
                    <a:lnTo>
                      <a:pt x="222" y="171"/>
                    </a:lnTo>
                    <a:lnTo>
                      <a:pt x="222" y="172"/>
                    </a:lnTo>
                    <a:lnTo>
                      <a:pt x="221" y="172"/>
                    </a:lnTo>
                    <a:lnTo>
                      <a:pt x="197" y="176"/>
                    </a:lnTo>
                    <a:lnTo>
                      <a:pt x="194" y="176"/>
                    </a:lnTo>
                    <a:lnTo>
                      <a:pt x="194" y="173"/>
                    </a:lnTo>
                    <a:lnTo>
                      <a:pt x="194" y="146"/>
                    </a:lnTo>
                    <a:lnTo>
                      <a:pt x="194" y="143"/>
                    </a:lnTo>
                    <a:lnTo>
                      <a:pt x="196" y="143"/>
                    </a:lnTo>
                    <a:lnTo>
                      <a:pt x="220" y="140"/>
                    </a:lnTo>
                    <a:lnTo>
                      <a:pt x="222" y="139"/>
                    </a:lnTo>
                    <a:lnTo>
                      <a:pt x="222" y="142"/>
                    </a:lnTo>
                    <a:close/>
                    <a:moveTo>
                      <a:pt x="222" y="76"/>
                    </a:moveTo>
                    <a:lnTo>
                      <a:pt x="222" y="105"/>
                    </a:lnTo>
                    <a:lnTo>
                      <a:pt x="222" y="106"/>
                    </a:lnTo>
                    <a:lnTo>
                      <a:pt x="221" y="106"/>
                    </a:lnTo>
                    <a:lnTo>
                      <a:pt x="197" y="110"/>
                    </a:lnTo>
                    <a:lnTo>
                      <a:pt x="194" y="110"/>
                    </a:lnTo>
                    <a:lnTo>
                      <a:pt x="194" y="107"/>
                    </a:lnTo>
                    <a:lnTo>
                      <a:pt x="194" y="79"/>
                    </a:lnTo>
                    <a:lnTo>
                      <a:pt x="194" y="77"/>
                    </a:lnTo>
                    <a:lnTo>
                      <a:pt x="196" y="77"/>
                    </a:lnTo>
                    <a:lnTo>
                      <a:pt x="220" y="74"/>
                    </a:lnTo>
                    <a:lnTo>
                      <a:pt x="222" y="73"/>
                    </a:lnTo>
                    <a:lnTo>
                      <a:pt x="222" y="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grpSp>
      <p:grpSp>
        <p:nvGrpSpPr>
          <p:cNvPr id="8" name="Group 7"/>
          <p:cNvGrpSpPr/>
          <p:nvPr/>
        </p:nvGrpSpPr>
        <p:grpSpPr>
          <a:xfrm>
            <a:off x="5371241" y="1602430"/>
            <a:ext cx="747283" cy="747283"/>
            <a:chOff x="6909580" y="2367590"/>
            <a:chExt cx="747283" cy="747283"/>
          </a:xfrm>
        </p:grpSpPr>
        <p:sp>
          <p:nvSpPr>
            <p:cNvPr id="40" name="Flowchart: Off-page Connector 39"/>
            <p:cNvSpPr/>
            <p:nvPr/>
          </p:nvSpPr>
          <p:spPr bwMode="auto">
            <a:xfrm flipH="1">
              <a:off x="6909580" y="2367590"/>
              <a:ext cx="747283" cy="747283"/>
            </a:xfrm>
            <a:prstGeom prst="flowChartOffpageConnector">
              <a:avLst/>
            </a:prstGeom>
            <a:solidFill>
              <a:srgbClr val="FFFFFF"/>
            </a:solidFill>
            <a:ln w="38100">
              <a:solidFill>
                <a:schemeClr val="tx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rgbClr val="EFEFEF"/>
                    </a:gs>
                    <a:gs pos="10417">
                      <a:srgbClr val="EFEFEF"/>
                    </a:gs>
                  </a:gsLst>
                  <a:lin ang="5400000" scaled="0"/>
                </a:gradFill>
              </a:endParaRPr>
            </a:p>
          </p:txBody>
        </p:sp>
        <p:grpSp>
          <p:nvGrpSpPr>
            <p:cNvPr id="29" name="Group 28"/>
            <p:cNvGrpSpPr/>
            <p:nvPr/>
          </p:nvGrpSpPr>
          <p:grpSpPr>
            <a:xfrm>
              <a:off x="6978192" y="2448281"/>
              <a:ext cx="610058" cy="491138"/>
              <a:chOff x="546100" y="536575"/>
              <a:chExt cx="814388" cy="655638"/>
            </a:xfrm>
            <a:solidFill>
              <a:schemeClr val="tx1"/>
            </a:solidFill>
          </p:grpSpPr>
          <p:sp>
            <p:nvSpPr>
              <p:cNvPr id="30" name="Freeform 57"/>
              <p:cNvSpPr>
                <a:spLocks/>
              </p:cNvSpPr>
              <p:nvPr/>
            </p:nvSpPr>
            <p:spPr bwMode="auto">
              <a:xfrm>
                <a:off x="1054100" y="536575"/>
                <a:ext cx="306388" cy="563562"/>
              </a:xfrm>
              <a:custGeom>
                <a:avLst/>
                <a:gdLst>
                  <a:gd name="T0" fmla="*/ 146 w 150"/>
                  <a:gd name="T1" fmla="*/ 130 h 275"/>
                  <a:gd name="T2" fmla="*/ 98 w 150"/>
                  <a:gd name="T3" fmla="*/ 105 h 275"/>
                  <a:gd name="T4" fmla="*/ 98 w 150"/>
                  <a:gd name="T5" fmla="*/ 88 h 275"/>
                  <a:gd name="T6" fmla="*/ 105 w 150"/>
                  <a:gd name="T7" fmla="*/ 75 h 275"/>
                  <a:gd name="T8" fmla="*/ 111 w 150"/>
                  <a:gd name="T9" fmla="*/ 67 h 275"/>
                  <a:gd name="T10" fmla="*/ 113 w 150"/>
                  <a:gd name="T11" fmla="*/ 54 h 275"/>
                  <a:gd name="T12" fmla="*/ 109 w 150"/>
                  <a:gd name="T13" fmla="*/ 46 h 275"/>
                  <a:gd name="T14" fmla="*/ 70 w 150"/>
                  <a:gd name="T15" fmla="*/ 0 h 275"/>
                  <a:gd name="T16" fmla="*/ 32 w 150"/>
                  <a:gd name="T17" fmla="*/ 46 h 275"/>
                  <a:gd name="T18" fmla="*/ 28 w 150"/>
                  <a:gd name="T19" fmla="*/ 54 h 275"/>
                  <a:gd name="T20" fmla="*/ 30 w 150"/>
                  <a:gd name="T21" fmla="*/ 67 h 275"/>
                  <a:gd name="T22" fmla="*/ 36 w 150"/>
                  <a:gd name="T23" fmla="*/ 75 h 275"/>
                  <a:gd name="T24" fmla="*/ 43 w 150"/>
                  <a:gd name="T25" fmla="*/ 88 h 275"/>
                  <a:gd name="T26" fmla="*/ 43 w 150"/>
                  <a:gd name="T27" fmla="*/ 105 h 275"/>
                  <a:gd name="T28" fmla="*/ 0 w 150"/>
                  <a:gd name="T29" fmla="*/ 124 h 275"/>
                  <a:gd name="T30" fmla="*/ 22 w 150"/>
                  <a:gd name="T31" fmla="*/ 133 h 275"/>
                  <a:gd name="T32" fmla="*/ 50 w 150"/>
                  <a:gd name="T33" fmla="*/ 159 h 275"/>
                  <a:gd name="T34" fmla="*/ 51 w 150"/>
                  <a:gd name="T35" fmla="*/ 275 h 275"/>
                  <a:gd name="T36" fmla="*/ 70 w 150"/>
                  <a:gd name="T37" fmla="*/ 275 h 275"/>
                  <a:gd name="T38" fmla="*/ 146 w 150"/>
                  <a:gd name="T39" fmla="*/ 249 h 275"/>
                  <a:gd name="T40" fmla="*/ 146 w 150"/>
                  <a:gd name="T41" fmla="*/ 130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0" h="275">
                    <a:moveTo>
                      <a:pt x="146" y="130"/>
                    </a:moveTo>
                    <a:cubicBezTo>
                      <a:pt x="145" y="123"/>
                      <a:pt x="116" y="110"/>
                      <a:pt x="98" y="105"/>
                    </a:cubicBezTo>
                    <a:cubicBezTo>
                      <a:pt x="98" y="88"/>
                      <a:pt x="98" y="88"/>
                      <a:pt x="98" y="88"/>
                    </a:cubicBezTo>
                    <a:cubicBezTo>
                      <a:pt x="101" y="84"/>
                      <a:pt x="103" y="80"/>
                      <a:pt x="105" y="75"/>
                    </a:cubicBezTo>
                    <a:cubicBezTo>
                      <a:pt x="108" y="74"/>
                      <a:pt x="111" y="71"/>
                      <a:pt x="111" y="67"/>
                    </a:cubicBezTo>
                    <a:cubicBezTo>
                      <a:pt x="113" y="54"/>
                      <a:pt x="113" y="54"/>
                      <a:pt x="113" y="54"/>
                    </a:cubicBezTo>
                    <a:cubicBezTo>
                      <a:pt x="113" y="51"/>
                      <a:pt x="112" y="47"/>
                      <a:pt x="109" y="46"/>
                    </a:cubicBezTo>
                    <a:cubicBezTo>
                      <a:pt x="108" y="17"/>
                      <a:pt x="99" y="0"/>
                      <a:pt x="70" y="0"/>
                    </a:cubicBezTo>
                    <a:cubicBezTo>
                      <a:pt x="42" y="0"/>
                      <a:pt x="32" y="17"/>
                      <a:pt x="32" y="46"/>
                    </a:cubicBezTo>
                    <a:cubicBezTo>
                      <a:pt x="29" y="47"/>
                      <a:pt x="28" y="51"/>
                      <a:pt x="28" y="54"/>
                    </a:cubicBezTo>
                    <a:cubicBezTo>
                      <a:pt x="30" y="67"/>
                      <a:pt x="30" y="67"/>
                      <a:pt x="30" y="67"/>
                    </a:cubicBezTo>
                    <a:cubicBezTo>
                      <a:pt x="30" y="71"/>
                      <a:pt x="33" y="74"/>
                      <a:pt x="36" y="75"/>
                    </a:cubicBezTo>
                    <a:cubicBezTo>
                      <a:pt x="38" y="80"/>
                      <a:pt x="40" y="84"/>
                      <a:pt x="43" y="88"/>
                    </a:cubicBezTo>
                    <a:cubicBezTo>
                      <a:pt x="43" y="105"/>
                      <a:pt x="43" y="105"/>
                      <a:pt x="43" y="105"/>
                    </a:cubicBezTo>
                    <a:cubicBezTo>
                      <a:pt x="29" y="109"/>
                      <a:pt x="9" y="117"/>
                      <a:pt x="0" y="124"/>
                    </a:cubicBezTo>
                    <a:cubicBezTo>
                      <a:pt x="7" y="126"/>
                      <a:pt x="15" y="129"/>
                      <a:pt x="22" y="133"/>
                    </a:cubicBezTo>
                    <a:cubicBezTo>
                      <a:pt x="40" y="142"/>
                      <a:pt x="48" y="149"/>
                      <a:pt x="50" y="159"/>
                    </a:cubicBezTo>
                    <a:cubicBezTo>
                      <a:pt x="52" y="174"/>
                      <a:pt x="54" y="228"/>
                      <a:pt x="51" y="275"/>
                    </a:cubicBezTo>
                    <a:cubicBezTo>
                      <a:pt x="57" y="275"/>
                      <a:pt x="64" y="275"/>
                      <a:pt x="70" y="275"/>
                    </a:cubicBezTo>
                    <a:cubicBezTo>
                      <a:pt x="110" y="275"/>
                      <a:pt x="144" y="270"/>
                      <a:pt x="146" y="249"/>
                    </a:cubicBezTo>
                    <a:cubicBezTo>
                      <a:pt x="150" y="203"/>
                      <a:pt x="148" y="144"/>
                      <a:pt x="146" y="1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31" name="Freeform 58"/>
              <p:cNvSpPr>
                <a:spLocks/>
              </p:cNvSpPr>
              <p:nvPr/>
            </p:nvSpPr>
            <p:spPr bwMode="auto">
              <a:xfrm>
                <a:off x="546100" y="536575"/>
                <a:ext cx="307975" cy="563562"/>
              </a:xfrm>
              <a:custGeom>
                <a:avLst/>
                <a:gdLst>
                  <a:gd name="T0" fmla="*/ 101 w 150"/>
                  <a:gd name="T1" fmla="*/ 159 h 275"/>
                  <a:gd name="T2" fmla="*/ 129 w 150"/>
                  <a:gd name="T3" fmla="*/ 133 h 275"/>
                  <a:gd name="T4" fmla="*/ 150 w 150"/>
                  <a:gd name="T5" fmla="*/ 124 h 275"/>
                  <a:gd name="T6" fmla="*/ 108 w 150"/>
                  <a:gd name="T7" fmla="*/ 105 h 275"/>
                  <a:gd name="T8" fmla="*/ 108 w 150"/>
                  <a:gd name="T9" fmla="*/ 88 h 275"/>
                  <a:gd name="T10" fmla="*/ 114 w 150"/>
                  <a:gd name="T11" fmla="*/ 75 h 275"/>
                  <a:gd name="T12" fmla="*/ 121 w 150"/>
                  <a:gd name="T13" fmla="*/ 67 h 275"/>
                  <a:gd name="T14" fmla="*/ 122 w 150"/>
                  <a:gd name="T15" fmla="*/ 54 h 275"/>
                  <a:gd name="T16" fmla="*/ 119 w 150"/>
                  <a:gd name="T17" fmla="*/ 46 h 275"/>
                  <a:gd name="T18" fmla="*/ 80 w 150"/>
                  <a:gd name="T19" fmla="*/ 0 h 275"/>
                  <a:gd name="T20" fmla="*/ 41 w 150"/>
                  <a:gd name="T21" fmla="*/ 46 h 275"/>
                  <a:gd name="T22" fmla="*/ 38 w 150"/>
                  <a:gd name="T23" fmla="*/ 54 h 275"/>
                  <a:gd name="T24" fmla="*/ 39 w 150"/>
                  <a:gd name="T25" fmla="*/ 67 h 275"/>
                  <a:gd name="T26" fmla="*/ 46 w 150"/>
                  <a:gd name="T27" fmla="*/ 75 h 275"/>
                  <a:gd name="T28" fmla="*/ 52 w 150"/>
                  <a:gd name="T29" fmla="*/ 88 h 275"/>
                  <a:gd name="T30" fmla="*/ 52 w 150"/>
                  <a:gd name="T31" fmla="*/ 105 h 275"/>
                  <a:gd name="T32" fmla="*/ 4 w 150"/>
                  <a:gd name="T33" fmla="*/ 130 h 275"/>
                  <a:gd name="T34" fmla="*/ 4 w 150"/>
                  <a:gd name="T35" fmla="*/ 249 h 275"/>
                  <a:gd name="T36" fmla="*/ 80 w 150"/>
                  <a:gd name="T37" fmla="*/ 275 h 275"/>
                  <a:gd name="T38" fmla="*/ 99 w 150"/>
                  <a:gd name="T39" fmla="*/ 275 h 275"/>
                  <a:gd name="T40" fmla="*/ 101 w 150"/>
                  <a:gd name="T41" fmla="*/ 159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0" h="275">
                    <a:moveTo>
                      <a:pt x="101" y="159"/>
                    </a:moveTo>
                    <a:cubicBezTo>
                      <a:pt x="102" y="149"/>
                      <a:pt x="110" y="142"/>
                      <a:pt x="129" y="133"/>
                    </a:cubicBezTo>
                    <a:cubicBezTo>
                      <a:pt x="135" y="129"/>
                      <a:pt x="143" y="126"/>
                      <a:pt x="150" y="124"/>
                    </a:cubicBezTo>
                    <a:cubicBezTo>
                      <a:pt x="141" y="117"/>
                      <a:pt x="122" y="109"/>
                      <a:pt x="108" y="105"/>
                    </a:cubicBezTo>
                    <a:cubicBezTo>
                      <a:pt x="108" y="88"/>
                      <a:pt x="108" y="88"/>
                      <a:pt x="108" y="88"/>
                    </a:cubicBezTo>
                    <a:cubicBezTo>
                      <a:pt x="110" y="84"/>
                      <a:pt x="113" y="80"/>
                      <a:pt x="114" y="75"/>
                    </a:cubicBezTo>
                    <a:cubicBezTo>
                      <a:pt x="118" y="74"/>
                      <a:pt x="120" y="71"/>
                      <a:pt x="121" y="67"/>
                    </a:cubicBezTo>
                    <a:cubicBezTo>
                      <a:pt x="122" y="54"/>
                      <a:pt x="122" y="54"/>
                      <a:pt x="122" y="54"/>
                    </a:cubicBezTo>
                    <a:cubicBezTo>
                      <a:pt x="123" y="51"/>
                      <a:pt x="121" y="47"/>
                      <a:pt x="119" y="46"/>
                    </a:cubicBezTo>
                    <a:cubicBezTo>
                      <a:pt x="118" y="17"/>
                      <a:pt x="109" y="0"/>
                      <a:pt x="80" y="0"/>
                    </a:cubicBezTo>
                    <a:cubicBezTo>
                      <a:pt x="51" y="0"/>
                      <a:pt x="42" y="17"/>
                      <a:pt x="41" y="46"/>
                    </a:cubicBezTo>
                    <a:cubicBezTo>
                      <a:pt x="39" y="47"/>
                      <a:pt x="37" y="51"/>
                      <a:pt x="38" y="54"/>
                    </a:cubicBezTo>
                    <a:cubicBezTo>
                      <a:pt x="39" y="67"/>
                      <a:pt x="39" y="67"/>
                      <a:pt x="39" y="67"/>
                    </a:cubicBezTo>
                    <a:cubicBezTo>
                      <a:pt x="40" y="71"/>
                      <a:pt x="42" y="74"/>
                      <a:pt x="46" y="75"/>
                    </a:cubicBezTo>
                    <a:cubicBezTo>
                      <a:pt x="47" y="80"/>
                      <a:pt x="50" y="84"/>
                      <a:pt x="52" y="88"/>
                    </a:cubicBezTo>
                    <a:cubicBezTo>
                      <a:pt x="52" y="105"/>
                      <a:pt x="52" y="105"/>
                      <a:pt x="52" y="105"/>
                    </a:cubicBezTo>
                    <a:cubicBezTo>
                      <a:pt x="34" y="110"/>
                      <a:pt x="5" y="123"/>
                      <a:pt x="4" y="130"/>
                    </a:cubicBezTo>
                    <a:cubicBezTo>
                      <a:pt x="2" y="144"/>
                      <a:pt x="0" y="203"/>
                      <a:pt x="4" y="249"/>
                    </a:cubicBezTo>
                    <a:cubicBezTo>
                      <a:pt x="6" y="270"/>
                      <a:pt x="40" y="275"/>
                      <a:pt x="80" y="275"/>
                    </a:cubicBezTo>
                    <a:cubicBezTo>
                      <a:pt x="87" y="275"/>
                      <a:pt x="93" y="275"/>
                      <a:pt x="99" y="275"/>
                    </a:cubicBezTo>
                    <a:cubicBezTo>
                      <a:pt x="97" y="228"/>
                      <a:pt x="98" y="174"/>
                      <a:pt x="101" y="1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32" name="Freeform 59"/>
              <p:cNvSpPr>
                <a:spLocks/>
              </p:cNvSpPr>
              <p:nvPr/>
            </p:nvSpPr>
            <p:spPr bwMode="auto">
              <a:xfrm>
                <a:off x="858838" y="577850"/>
                <a:ext cx="190500" cy="239712"/>
              </a:xfrm>
              <a:custGeom>
                <a:avLst/>
                <a:gdLst>
                  <a:gd name="T0" fmla="*/ 76 w 93"/>
                  <a:gd name="T1" fmla="*/ 110 h 117"/>
                  <a:gd name="T2" fmla="*/ 76 w 93"/>
                  <a:gd name="T3" fmla="*/ 96 h 117"/>
                  <a:gd name="T4" fmla="*/ 84 w 93"/>
                  <a:gd name="T5" fmla="*/ 81 h 117"/>
                  <a:gd name="T6" fmla="*/ 91 w 93"/>
                  <a:gd name="T7" fmla="*/ 73 h 117"/>
                  <a:gd name="T8" fmla="*/ 92 w 93"/>
                  <a:gd name="T9" fmla="*/ 59 h 117"/>
                  <a:gd name="T10" fmla="*/ 88 w 93"/>
                  <a:gd name="T11" fmla="*/ 50 h 117"/>
                  <a:gd name="T12" fmla="*/ 46 w 93"/>
                  <a:gd name="T13" fmla="*/ 0 h 117"/>
                  <a:gd name="T14" fmla="*/ 4 w 93"/>
                  <a:gd name="T15" fmla="*/ 50 h 117"/>
                  <a:gd name="T16" fmla="*/ 0 w 93"/>
                  <a:gd name="T17" fmla="*/ 59 h 117"/>
                  <a:gd name="T18" fmla="*/ 2 w 93"/>
                  <a:gd name="T19" fmla="*/ 73 h 117"/>
                  <a:gd name="T20" fmla="*/ 9 w 93"/>
                  <a:gd name="T21" fmla="*/ 81 h 117"/>
                  <a:gd name="T22" fmla="*/ 16 w 93"/>
                  <a:gd name="T23" fmla="*/ 96 h 117"/>
                  <a:gd name="T24" fmla="*/ 16 w 93"/>
                  <a:gd name="T25" fmla="*/ 110 h 117"/>
                  <a:gd name="T26" fmla="*/ 46 w 93"/>
                  <a:gd name="T27" fmla="*/ 117 h 117"/>
                  <a:gd name="T28" fmla="*/ 76 w 93"/>
                  <a:gd name="T29" fmla="*/ 110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3" h="117">
                    <a:moveTo>
                      <a:pt x="76" y="110"/>
                    </a:moveTo>
                    <a:cubicBezTo>
                      <a:pt x="76" y="96"/>
                      <a:pt x="76" y="96"/>
                      <a:pt x="76" y="96"/>
                    </a:cubicBezTo>
                    <a:cubicBezTo>
                      <a:pt x="79" y="92"/>
                      <a:pt x="82" y="87"/>
                      <a:pt x="84" y="81"/>
                    </a:cubicBezTo>
                    <a:cubicBezTo>
                      <a:pt x="87" y="80"/>
                      <a:pt x="90" y="77"/>
                      <a:pt x="91" y="73"/>
                    </a:cubicBezTo>
                    <a:cubicBezTo>
                      <a:pt x="92" y="59"/>
                      <a:pt x="92" y="59"/>
                      <a:pt x="92" y="59"/>
                    </a:cubicBezTo>
                    <a:cubicBezTo>
                      <a:pt x="93" y="55"/>
                      <a:pt x="91" y="52"/>
                      <a:pt x="88" y="50"/>
                    </a:cubicBezTo>
                    <a:cubicBezTo>
                      <a:pt x="88" y="18"/>
                      <a:pt x="77" y="0"/>
                      <a:pt x="46" y="0"/>
                    </a:cubicBezTo>
                    <a:cubicBezTo>
                      <a:pt x="15" y="0"/>
                      <a:pt x="5" y="18"/>
                      <a:pt x="4" y="50"/>
                    </a:cubicBezTo>
                    <a:cubicBezTo>
                      <a:pt x="1" y="52"/>
                      <a:pt x="0" y="55"/>
                      <a:pt x="0" y="59"/>
                    </a:cubicBezTo>
                    <a:cubicBezTo>
                      <a:pt x="2" y="73"/>
                      <a:pt x="2" y="73"/>
                      <a:pt x="2" y="73"/>
                    </a:cubicBezTo>
                    <a:cubicBezTo>
                      <a:pt x="2" y="77"/>
                      <a:pt x="5" y="80"/>
                      <a:pt x="9" y="81"/>
                    </a:cubicBezTo>
                    <a:cubicBezTo>
                      <a:pt x="11" y="87"/>
                      <a:pt x="13" y="92"/>
                      <a:pt x="16" y="96"/>
                    </a:cubicBezTo>
                    <a:cubicBezTo>
                      <a:pt x="16" y="110"/>
                      <a:pt x="16" y="110"/>
                      <a:pt x="16" y="110"/>
                    </a:cubicBezTo>
                    <a:cubicBezTo>
                      <a:pt x="27" y="115"/>
                      <a:pt x="37" y="117"/>
                      <a:pt x="46" y="117"/>
                    </a:cubicBezTo>
                    <a:cubicBezTo>
                      <a:pt x="55" y="117"/>
                      <a:pt x="65" y="115"/>
                      <a:pt x="76" y="1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33" name="Freeform 60"/>
              <p:cNvSpPr>
                <a:spLocks/>
              </p:cNvSpPr>
              <p:nvPr/>
            </p:nvSpPr>
            <p:spPr bwMode="auto">
              <a:xfrm>
                <a:off x="776288" y="814388"/>
                <a:ext cx="355600" cy="377825"/>
              </a:xfrm>
              <a:custGeom>
                <a:avLst/>
                <a:gdLst>
                  <a:gd name="T0" fmla="*/ 170 w 174"/>
                  <a:gd name="T1" fmla="*/ 25 h 184"/>
                  <a:gd name="T2" fmla="*/ 123 w 174"/>
                  <a:gd name="T3" fmla="*/ 0 h 184"/>
                  <a:gd name="T4" fmla="*/ 117 w 174"/>
                  <a:gd name="T5" fmla="*/ 17 h 184"/>
                  <a:gd name="T6" fmla="*/ 127 w 174"/>
                  <a:gd name="T7" fmla="*/ 92 h 184"/>
                  <a:gd name="T8" fmla="*/ 105 w 174"/>
                  <a:gd name="T9" fmla="*/ 118 h 184"/>
                  <a:gd name="T10" fmla="*/ 93 w 174"/>
                  <a:gd name="T11" fmla="*/ 38 h 184"/>
                  <a:gd name="T12" fmla="*/ 101 w 174"/>
                  <a:gd name="T13" fmla="*/ 34 h 184"/>
                  <a:gd name="T14" fmla="*/ 95 w 174"/>
                  <a:gd name="T15" fmla="*/ 14 h 184"/>
                  <a:gd name="T16" fmla="*/ 79 w 174"/>
                  <a:gd name="T17" fmla="*/ 14 h 184"/>
                  <a:gd name="T18" fmla="*/ 73 w 174"/>
                  <a:gd name="T19" fmla="*/ 34 h 184"/>
                  <a:gd name="T20" fmla="*/ 81 w 174"/>
                  <a:gd name="T21" fmla="*/ 38 h 184"/>
                  <a:gd name="T22" fmla="*/ 69 w 174"/>
                  <a:gd name="T23" fmla="*/ 118 h 184"/>
                  <a:gd name="T24" fmla="*/ 48 w 174"/>
                  <a:gd name="T25" fmla="*/ 92 h 184"/>
                  <a:gd name="T26" fmla="*/ 58 w 174"/>
                  <a:gd name="T27" fmla="*/ 17 h 184"/>
                  <a:gd name="T28" fmla="*/ 52 w 174"/>
                  <a:gd name="T29" fmla="*/ 0 h 184"/>
                  <a:gd name="T30" fmla="*/ 5 w 174"/>
                  <a:gd name="T31" fmla="*/ 25 h 184"/>
                  <a:gd name="T32" fmla="*/ 5 w 174"/>
                  <a:gd name="T33" fmla="*/ 156 h 184"/>
                  <a:gd name="T34" fmla="*/ 87 w 174"/>
                  <a:gd name="T35" fmla="*/ 184 h 184"/>
                  <a:gd name="T36" fmla="*/ 170 w 174"/>
                  <a:gd name="T37" fmla="*/ 156 h 184"/>
                  <a:gd name="T38" fmla="*/ 170 w 174"/>
                  <a:gd name="T39" fmla="*/ 25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4" h="184">
                    <a:moveTo>
                      <a:pt x="170" y="25"/>
                    </a:moveTo>
                    <a:cubicBezTo>
                      <a:pt x="169" y="18"/>
                      <a:pt x="143" y="6"/>
                      <a:pt x="123" y="0"/>
                    </a:cubicBezTo>
                    <a:cubicBezTo>
                      <a:pt x="122" y="5"/>
                      <a:pt x="120" y="11"/>
                      <a:pt x="117" y="17"/>
                    </a:cubicBezTo>
                    <a:cubicBezTo>
                      <a:pt x="127" y="92"/>
                      <a:pt x="127" y="92"/>
                      <a:pt x="127" y="92"/>
                    </a:cubicBezTo>
                    <a:cubicBezTo>
                      <a:pt x="105" y="118"/>
                      <a:pt x="105" y="118"/>
                      <a:pt x="105" y="118"/>
                    </a:cubicBezTo>
                    <a:cubicBezTo>
                      <a:pt x="93" y="38"/>
                      <a:pt x="93" y="38"/>
                      <a:pt x="93" y="38"/>
                    </a:cubicBezTo>
                    <a:cubicBezTo>
                      <a:pt x="101" y="34"/>
                      <a:pt x="101" y="34"/>
                      <a:pt x="101" y="34"/>
                    </a:cubicBezTo>
                    <a:cubicBezTo>
                      <a:pt x="95" y="14"/>
                      <a:pt x="95" y="14"/>
                      <a:pt x="95" y="14"/>
                    </a:cubicBezTo>
                    <a:cubicBezTo>
                      <a:pt x="79" y="14"/>
                      <a:pt x="79" y="14"/>
                      <a:pt x="79" y="14"/>
                    </a:cubicBezTo>
                    <a:cubicBezTo>
                      <a:pt x="73" y="34"/>
                      <a:pt x="73" y="34"/>
                      <a:pt x="73" y="34"/>
                    </a:cubicBezTo>
                    <a:cubicBezTo>
                      <a:pt x="81" y="38"/>
                      <a:pt x="81" y="38"/>
                      <a:pt x="81" y="38"/>
                    </a:cubicBezTo>
                    <a:cubicBezTo>
                      <a:pt x="69" y="118"/>
                      <a:pt x="69" y="118"/>
                      <a:pt x="69" y="118"/>
                    </a:cubicBezTo>
                    <a:cubicBezTo>
                      <a:pt x="48" y="92"/>
                      <a:pt x="48" y="92"/>
                      <a:pt x="48" y="92"/>
                    </a:cubicBezTo>
                    <a:cubicBezTo>
                      <a:pt x="58" y="17"/>
                      <a:pt x="58" y="17"/>
                      <a:pt x="58" y="17"/>
                    </a:cubicBezTo>
                    <a:cubicBezTo>
                      <a:pt x="55" y="11"/>
                      <a:pt x="53" y="6"/>
                      <a:pt x="52" y="0"/>
                    </a:cubicBezTo>
                    <a:cubicBezTo>
                      <a:pt x="32" y="6"/>
                      <a:pt x="6" y="18"/>
                      <a:pt x="5" y="25"/>
                    </a:cubicBezTo>
                    <a:cubicBezTo>
                      <a:pt x="2" y="41"/>
                      <a:pt x="0" y="106"/>
                      <a:pt x="5" y="156"/>
                    </a:cubicBezTo>
                    <a:cubicBezTo>
                      <a:pt x="6" y="178"/>
                      <a:pt x="44" y="184"/>
                      <a:pt x="87" y="184"/>
                    </a:cubicBezTo>
                    <a:cubicBezTo>
                      <a:pt x="131" y="184"/>
                      <a:pt x="168" y="178"/>
                      <a:pt x="170" y="156"/>
                    </a:cubicBezTo>
                    <a:cubicBezTo>
                      <a:pt x="174" y="106"/>
                      <a:pt x="172" y="41"/>
                      <a:pt x="170"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grpSp>
      <p:grpSp>
        <p:nvGrpSpPr>
          <p:cNvPr id="57" name="Group 56"/>
          <p:cNvGrpSpPr/>
          <p:nvPr/>
        </p:nvGrpSpPr>
        <p:grpSpPr>
          <a:xfrm>
            <a:off x="8576573" y="2098059"/>
            <a:ext cx="747283" cy="747283"/>
            <a:chOff x="6909580" y="3072255"/>
            <a:chExt cx="747283" cy="747283"/>
          </a:xfrm>
        </p:grpSpPr>
        <p:sp>
          <p:nvSpPr>
            <p:cNvPr id="58" name="Oval 57"/>
            <p:cNvSpPr/>
            <p:nvPr/>
          </p:nvSpPr>
          <p:spPr bwMode="auto">
            <a:xfrm flipH="1">
              <a:off x="6909580" y="3072255"/>
              <a:ext cx="747283" cy="747283"/>
            </a:xfrm>
            <a:prstGeom prst="ellipse">
              <a:avLst/>
            </a:prstGeom>
            <a:solidFill>
              <a:srgbClr val="FFFFFF"/>
            </a:solidFill>
            <a:ln w="38100">
              <a:solidFill>
                <a:schemeClr val="tx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rgbClr val="EFEFEF"/>
                    </a:gs>
                    <a:gs pos="10417">
                      <a:srgbClr val="EFEFEF"/>
                    </a:gs>
                  </a:gsLst>
                  <a:lin ang="5400000" scaled="0"/>
                </a:gradFill>
              </a:endParaRPr>
            </a:p>
          </p:txBody>
        </p:sp>
        <p:grpSp>
          <p:nvGrpSpPr>
            <p:cNvPr id="59" name="Group 58"/>
            <p:cNvGrpSpPr/>
            <p:nvPr/>
          </p:nvGrpSpPr>
          <p:grpSpPr>
            <a:xfrm>
              <a:off x="7054392" y="3205099"/>
              <a:ext cx="457658" cy="481594"/>
              <a:chOff x="12277725" y="5773738"/>
              <a:chExt cx="758825" cy="798513"/>
            </a:xfrm>
            <a:solidFill>
              <a:schemeClr val="tx1"/>
            </a:solidFill>
          </p:grpSpPr>
          <p:sp>
            <p:nvSpPr>
              <p:cNvPr id="60" name="Freeform 64"/>
              <p:cNvSpPr>
                <a:spLocks/>
              </p:cNvSpPr>
              <p:nvPr/>
            </p:nvSpPr>
            <p:spPr bwMode="auto">
              <a:xfrm>
                <a:off x="12877800" y="5872163"/>
                <a:ext cx="158750" cy="609600"/>
              </a:xfrm>
              <a:custGeom>
                <a:avLst/>
                <a:gdLst>
                  <a:gd name="T0" fmla="*/ 50 w 100"/>
                  <a:gd name="T1" fmla="*/ 0 h 384"/>
                  <a:gd name="T2" fmla="*/ 0 w 100"/>
                  <a:gd name="T3" fmla="*/ 8 h 384"/>
                  <a:gd name="T4" fmla="*/ 0 w 100"/>
                  <a:gd name="T5" fmla="*/ 375 h 384"/>
                  <a:gd name="T6" fmla="*/ 18 w 100"/>
                  <a:gd name="T7" fmla="*/ 384 h 384"/>
                  <a:gd name="T8" fmla="*/ 100 w 100"/>
                  <a:gd name="T9" fmla="*/ 374 h 384"/>
                  <a:gd name="T10" fmla="*/ 100 w 100"/>
                  <a:gd name="T11" fmla="*/ 28 h 384"/>
                  <a:gd name="T12" fmla="*/ 50 w 100"/>
                  <a:gd name="T13" fmla="*/ 0 h 384"/>
                </a:gdLst>
                <a:ahLst/>
                <a:cxnLst>
                  <a:cxn ang="0">
                    <a:pos x="T0" y="T1"/>
                  </a:cxn>
                  <a:cxn ang="0">
                    <a:pos x="T2" y="T3"/>
                  </a:cxn>
                  <a:cxn ang="0">
                    <a:pos x="T4" y="T5"/>
                  </a:cxn>
                  <a:cxn ang="0">
                    <a:pos x="T6" y="T7"/>
                  </a:cxn>
                  <a:cxn ang="0">
                    <a:pos x="T8" y="T9"/>
                  </a:cxn>
                  <a:cxn ang="0">
                    <a:pos x="T10" y="T11"/>
                  </a:cxn>
                  <a:cxn ang="0">
                    <a:pos x="T12" y="T13"/>
                  </a:cxn>
                </a:cxnLst>
                <a:rect l="0" t="0" r="r" b="b"/>
                <a:pathLst>
                  <a:path w="100" h="384">
                    <a:moveTo>
                      <a:pt x="50" y="0"/>
                    </a:moveTo>
                    <a:lnTo>
                      <a:pt x="0" y="8"/>
                    </a:lnTo>
                    <a:lnTo>
                      <a:pt x="0" y="375"/>
                    </a:lnTo>
                    <a:lnTo>
                      <a:pt x="18" y="384"/>
                    </a:lnTo>
                    <a:lnTo>
                      <a:pt x="100" y="374"/>
                    </a:lnTo>
                    <a:lnTo>
                      <a:pt x="100" y="28"/>
                    </a:lnTo>
                    <a:lnTo>
                      <a:pt x="5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61" name="Freeform 65"/>
              <p:cNvSpPr>
                <a:spLocks/>
              </p:cNvSpPr>
              <p:nvPr/>
            </p:nvSpPr>
            <p:spPr bwMode="auto">
              <a:xfrm>
                <a:off x="12277725" y="5970588"/>
                <a:ext cx="149225" cy="450850"/>
              </a:xfrm>
              <a:custGeom>
                <a:avLst/>
                <a:gdLst>
                  <a:gd name="T0" fmla="*/ 0 w 94"/>
                  <a:gd name="T1" fmla="*/ 14 h 284"/>
                  <a:gd name="T2" fmla="*/ 0 w 94"/>
                  <a:gd name="T3" fmla="*/ 248 h 284"/>
                  <a:gd name="T4" fmla="*/ 65 w 94"/>
                  <a:gd name="T5" fmla="*/ 284 h 284"/>
                  <a:gd name="T6" fmla="*/ 94 w 94"/>
                  <a:gd name="T7" fmla="*/ 280 h 284"/>
                  <a:gd name="T8" fmla="*/ 94 w 94"/>
                  <a:gd name="T9" fmla="*/ 0 h 284"/>
                  <a:gd name="T10" fmla="*/ 0 w 94"/>
                  <a:gd name="T11" fmla="*/ 14 h 284"/>
                </a:gdLst>
                <a:ahLst/>
                <a:cxnLst>
                  <a:cxn ang="0">
                    <a:pos x="T0" y="T1"/>
                  </a:cxn>
                  <a:cxn ang="0">
                    <a:pos x="T2" y="T3"/>
                  </a:cxn>
                  <a:cxn ang="0">
                    <a:pos x="T4" y="T5"/>
                  </a:cxn>
                  <a:cxn ang="0">
                    <a:pos x="T6" y="T7"/>
                  </a:cxn>
                  <a:cxn ang="0">
                    <a:pos x="T8" y="T9"/>
                  </a:cxn>
                  <a:cxn ang="0">
                    <a:pos x="T10" y="T11"/>
                  </a:cxn>
                </a:cxnLst>
                <a:rect l="0" t="0" r="r" b="b"/>
                <a:pathLst>
                  <a:path w="94" h="284">
                    <a:moveTo>
                      <a:pt x="0" y="14"/>
                    </a:moveTo>
                    <a:lnTo>
                      <a:pt x="0" y="248"/>
                    </a:lnTo>
                    <a:lnTo>
                      <a:pt x="65" y="284"/>
                    </a:lnTo>
                    <a:lnTo>
                      <a:pt x="94" y="280"/>
                    </a:lnTo>
                    <a:lnTo>
                      <a:pt x="94" y="0"/>
                    </a:lnTo>
                    <a:lnTo>
                      <a:pt x="0"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62" name="Freeform 66"/>
              <p:cNvSpPr>
                <a:spLocks noEditPoints="1"/>
              </p:cNvSpPr>
              <p:nvPr/>
            </p:nvSpPr>
            <p:spPr bwMode="auto">
              <a:xfrm>
                <a:off x="12457113" y="5773738"/>
                <a:ext cx="388938" cy="798513"/>
              </a:xfrm>
              <a:custGeom>
                <a:avLst/>
                <a:gdLst>
                  <a:gd name="T0" fmla="*/ 0 w 245"/>
                  <a:gd name="T1" fmla="*/ 458 h 503"/>
                  <a:gd name="T2" fmla="*/ 245 w 245"/>
                  <a:gd name="T3" fmla="*/ 44 h 503"/>
                  <a:gd name="T4" fmla="*/ 104 w 245"/>
                  <a:gd name="T5" fmla="*/ 91 h 503"/>
                  <a:gd name="T6" fmla="*/ 175 w 245"/>
                  <a:gd name="T7" fmla="*/ 81 h 503"/>
                  <a:gd name="T8" fmla="*/ 177 w 245"/>
                  <a:gd name="T9" fmla="*/ 111 h 503"/>
                  <a:gd name="T10" fmla="*/ 107 w 245"/>
                  <a:gd name="T11" fmla="*/ 123 h 503"/>
                  <a:gd name="T12" fmla="*/ 104 w 245"/>
                  <a:gd name="T13" fmla="*/ 187 h 503"/>
                  <a:gd name="T14" fmla="*/ 106 w 245"/>
                  <a:gd name="T15" fmla="*/ 156 h 503"/>
                  <a:gd name="T16" fmla="*/ 132 w 245"/>
                  <a:gd name="T17" fmla="*/ 155 h 503"/>
                  <a:gd name="T18" fmla="*/ 131 w 245"/>
                  <a:gd name="T19" fmla="*/ 185 h 503"/>
                  <a:gd name="T20" fmla="*/ 104 w 245"/>
                  <a:gd name="T21" fmla="*/ 187 h 503"/>
                  <a:gd name="T22" fmla="*/ 104 w 245"/>
                  <a:gd name="T23" fmla="*/ 222 h 503"/>
                  <a:gd name="T24" fmla="*/ 177 w 245"/>
                  <a:gd name="T25" fmla="*/ 212 h 503"/>
                  <a:gd name="T26" fmla="*/ 177 w 245"/>
                  <a:gd name="T27" fmla="*/ 245 h 503"/>
                  <a:gd name="T28" fmla="*/ 104 w 245"/>
                  <a:gd name="T29" fmla="*/ 254 h 503"/>
                  <a:gd name="T30" fmla="*/ 132 w 245"/>
                  <a:gd name="T31" fmla="*/ 447 h 503"/>
                  <a:gd name="T32" fmla="*/ 107 w 245"/>
                  <a:gd name="T33" fmla="*/ 453 h 503"/>
                  <a:gd name="T34" fmla="*/ 104 w 245"/>
                  <a:gd name="T35" fmla="*/ 422 h 503"/>
                  <a:gd name="T36" fmla="*/ 130 w 245"/>
                  <a:gd name="T37" fmla="*/ 417 h 503"/>
                  <a:gd name="T38" fmla="*/ 132 w 245"/>
                  <a:gd name="T39" fmla="*/ 352 h 503"/>
                  <a:gd name="T40" fmla="*/ 131 w 245"/>
                  <a:gd name="T41" fmla="*/ 383 h 503"/>
                  <a:gd name="T42" fmla="*/ 104 w 245"/>
                  <a:gd name="T43" fmla="*/ 384 h 503"/>
                  <a:gd name="T44" fmla="*/ 106 w 245"/>
                  <a:gd name="T45" fmla="*/ 354 h 503"/>
                  <a:gd name="T46" fmla="*/ 132 w 245"/>
                  <a:gd name="T47" fmla="*/ 352 h 503"/>
                  <a:gd name="T48" fmla="*/ 132 w 245"/>
                  <a:gd name="T49" fmla="*/ 316 h 503"/>
                  <a:gd name="T50" fmla="*/ 104 w 245"/>
                  <a:gd name="T51" fmla="*/ 320 h 503"/>
                  <a:gd name="T52" fmla="*/ 104 w 245"/>
                  <a:gd name="T53" fmla="*/ 289 h 503"/>
                  <a:gd name="T54" fmla="*/ 132 w 245"/>
                  <a:gd name="T55" fmla="*/ 285 h 503"/>
                  <a:gd name="T56" fmla="*/ 177 w 245"/>
                  <a:gd name="T57" fmla="*/ 441 h 503"/>
                  <a:gd name="T58" fmla="*/ 152 w 245"/>
                  <a:gd name="T59" fmla="*/ 446 h 503"/>
                  <a:gd name="T60" fmla="*/ 149 w 245"/>
                  <a:gd name="T61" fmla="*/ 416 h 503"/>
                  <a:gd name="T62" fmla="*/ 175 w 245"/>
                  <a:gd name="T63" fmla="*/ 410 h 503"/>
                  <a:gd name="T64" fmla="*/ 222 w 245"/>
                  <a:gd name="T65" fmla="*/ 340 h 503"/>
                  <a:gd name="T66" fmla="*/ 221 w 245"/>
                  <a:gd name="T67" fmla="*/ 371 h 503"/>
                  <a:gd name="T68" fmla="*/ 194 w 245"/>
                  <a:gd name="T69" fmla="*/ 372 h 503"/>
                  <a:gd name="T70" fmla="*/ 196 w 245"/>
                  <a:gd name="T71" fmla="*/ 342 h 503"/>
                  <a:gd name="T72" fmla="*/ 222 w 245"/>
                  <a:gd name="T73" fmla="*/ 340 h 503"/>
                  <a:gd name="T74" fmla="*/ 222 w 245"/>
                  <a:gd name="T75" fmla="*/ 305 h 503"/>
                  <a:gd name="T76" fmla="*/ 149 w 245"/>
                  <a:gd name="T77" fmla="*/ 315 h 503"/>
                  <a:gd name="T78" fmla="*/ 149 w 245"/>
                  <a:gd name="T79" fmla="*/ 282 h 503"/>
                  <a:gd name="T80" fmla="*/ 222 w 245"/>
                  <a:gd name="T81" fmla="*/ 271 h 503"/>
                  <a:gd name="T82" fmla="*/ 222 w 245"/>
                  <a:gd name="T83" fmla="*/ 171 h 503"/>
                  <a:gd name="T84" fmla="*/ 197 w 245"/>
                  <a:gd name="T85" fmla="*/ 176 h 503"/>
                  <a:gd name="T86" fmla="*/ 194 w 245"/>
                  <a:gd name="T87" fmla="*/ 146 h 503"/>
                  <a:gd name="T88" fmla="*/ 220 w 245"/>
                  <a:gd name="T89" fmla="*/ 140 h 503"/>
                  <a:gd name="T90" fmla="*/ 222 w 245"/>
                  <a:gd name="T91" fmla="*/ 76 h 503"/>
                  <a:gd name="T92" fmla="*/ 221 w 245"/>
                  <a:gd name="T93" fmla="*/ 106 h 503"/>
                  <a:gd name="T94" fmla="*/ 194 w 245"/>
                  <a:gd name="T95" fmla="*/ 107 h 503"/>
                  <a:gd name="T96" fmla="*/ 196 w 245"/>
                  <a:gd name="T97" fmla="*/ 77 h 503"/>
                  <a:gd name="T98" fmla="*/ 222 w 245"/>
                  <a:gd name="T99" fmla="*/ 76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45" h="503">
                    <a:moveTo>
                      <a:pt x="163" y="0"/>
                    </a:moveTo>
                    <a:lnTo>
                      <a:pt x="0" y="23"/>
                    </a:lnTo>
                    <a:lnTo>
                      <a:pt x="0" y="458"/>
                    </a:lnTo>
                    <a:lnTo>
                      <a:pt x="82" y="503"/>
                    </a:lnTo>
                    <a:lnTo>
                      <a:pt x="245" y="479"/>
                    </a:lnTo>
                    <a:lnTo>
                      <a:pt x="245" y="44"/>
                    </a:lnTo>
                    <a:lnTo>
                      <a:pt x="163" y="0"/>
                    </a:lnTo>
                    <a:close/>
                    <a:moveTo>
                      <a:pt x="104" y="121"/>
                    </a:moveTo>
                    <a:lnTo>
                      <a:pt x="104" y="91"/>
                    </a:lnTo>
                    <a:lnTo>
                      <a:pt x="104" y="90"/>
                    </a:lnTo>
                    <a:lnTo>
                      <a:pt x="106" y="90"/>
                    </a:lnTo>
                    <a:lnTo>
                      <a:pt x="175" y="81"/>
                    </a:lnTo>
                    <a:lnTo>
                      <a:pt x="177" y="79"/>
                    </a:lnTo>
                    <a:lnTo>
                      <a:pt x="177" y="82"/>
                    </a:lnTo>
                    <a:lnTo>
                      <a:pt x="177" y="111"/>
                    </a:lnTo>
                    <a:lnTo>
                      <a:pt x="177" y="113"/>
                    </a:lnTo>
                    <a:lnTo>
                      <a:pt x="176" y="113"/>
                    </a:lnTo>
                    <a:lnTo>
                      <a:pt x="107" y="123"/>
                    </a:lnTo>
                    <a:lnTo>
                      <a:pt x="104" y="123"/>
                    </a:lnTo>
                    <a:lnTo>
                      <a:pt x="104" y="121"/>
                    </a:lnTo>
                    <a:close/>
                    <a:moveTo>
                      <a:pt x="104" y="187"/>
                    </a:moveTo>
                    <a:lnTo>
                      <a:pt x="104" y="158"/>
                    </a:lnTo>
                    <a:lnTo>
                      <a:pt x="104" y="156"/>
                    </a:lnTo>
                    <a:lnTo>
                      <a:pt x="106" y="156"/>
                    </a:lnTo>
                    <a:lnTo>
                      <a:pt x="130" y="152"/>
                    </a:lnTo>
                    <a:lnTo>
                      <a:pt x="132" y="152"/>
                    </a:lnTo>
                    <a:lnTo>
                      <a:pt x="132" y="155"/>
                    </a:lnTo>
                    <a:lnTo>
                      <a:pt x="132" y="183"/>
                    </a:lnTo>
                    <a:lnTo>
                      <a:pt x="132" y="185"/>
                    </a:lnTo>
                    <a:lnTo>
                      <a:pt x="131" y="185"/>
                    </a:lnTo>
                    <a:lnTo>
                      <a:pt x="107" y="188"/>
                    </a:lnTo>
                    <a:lnTo>
                      <a:pt x="104" y="189"/>
                    </a:lnTo>
                    <a:lnTo>
                      <a:pt x="104" y="187"/>
                    </a:lnTo>
                    <a:close/>
                    <a:moveTo>
                      <a:pt x="104" y="253"/>
                    </a:moveTo>
                    <a:lnTo>
                      <a:pt x="104" y="224"/>
                    </a:lnTo>
                    <a:lnTo>
                      <a:pt x="104" y="222"/>
                    </a:lnTo>
                    <a:lnTo>
                      <a:pt x="106" y="222"/>
                    </a:lnTo>
                    <a:lnTo>
                      <a:pt x="175" y="212"/>
                    </a:lnTo>
                    <a:lnTo>
                      <a:pt x="177" y="212"/>
                    </a:lnTo>
                    <a:lnTo>
                      <a:pt x="177" y="215"/>
                    </a:lnTo>
                    <a:lnTo>
                      <a:pt x="177" y="242"/>
                    </a:lnTo>
                    <a:lnTo>
                      <a:pt x="177" y="245"/>
                    </a:lnTo>
                    <a:lnTo>
                      <a:pt x="176" y="245"/>
                    </a:lnTo>
                    <a:lnTo>
                      <a:pt x="107" y="254"/>
                    </a:lnTo>
                    <a:lnTo>
                      <a:pt x="104" y="254"/>
                    </a:lnTo>
                    <a:lnTo>
                      <a:pt x="104" y="253"/>
                    </a:lnTo>
                    <a:close/>
                    <a:moveTo>
                      <a:pt x="132" y="418"/>
                    </a:moveTo>
                    <a:lnTo>
                      <a:pt x="132" y="447"/>
                    </a:lnTo>
                    <a:lnTo>
                      <a:pt x="132" y="449"/>
                    </a:lnTo>
                    <a:lnTo>
                      <a:pt x="131" y="449"/>
                    </a:lnTo>
                    <a:lnTo>
                      <a:pt x="107" y="453"/>
                    </a:lnTo>
                    <a:lnTo>
                      <a:pt x="104" y="453"/>
                    </a:lnTo>
                    <a:lnTo>
                      <a:pt x="104" y="450"/>
                    </a:lnTo>
                    <a:lnTo>
                      <a:pt x="104" y="422"/>
                    </a:lnTo>
                    <a:lnTo>
                      <a:pt x="104" y="420"/>
                    </a:lnTo>
                    <a:lnTo>
                      <a:pt x="106" y="420"/>
                    </a:lnTo>
                    <a:lnTo>
                      <a:pt x="130" y="417"/>
                    </a:lnTo>
                    <a:lnTo>
                      <a:pt x="132" y="416"/>
                    </a:lnTo>
                    <a:lnTo>
                      <a:pt x="132" y="418"/>
                    </a:lnTo>
                    <a:close/>
                    <a:moveTo>
                      <a:pt x="132" y="352"/>
                    </a:moveTo>
                    <a:lnTo>
                      <a:pt x="132" y="381"/>
                    </a:lnTo>
                    <a:lnTo>
                      <a:pt x="132" y="383"/>
                    </a:lnTo>
                    <a:lnTo>
                      <a:pt x="131" y="383"/>
                    </a:lnTo>
                    <a:lnTo>
                      <a:pt x="107" y="387"/>
                    </a:lnTo>
                    <a:lnTo>
                      <a:pt x="104" y="387"/>
                    </a:lnTo>
                    <a:lnTo>
                      <a:pt x="104" y="384"/>
                    </a:lnTo>
                    <a:lnTo>
                      <a:pt x="104" y="356"/>
                    </a:lnTo>
                    <a:lnTo>
                      <a:pt x="104" y="354"/>
                    </a:lnTo>
                    <a:lnTo>
                      <a:pt x="106" y="354"/>
                    </a:lnTo>
                    <a:lnTo>
                      <a:pt x="130" y="351"/>
                    </a:lnTo>
                    <a:lnTo>
                      <a:pt x="132" y="350"/>
                    </a:lnTo>
                    <a:lnTo>
                      <a:pt x="132" y="352"/>
                    </a:lnTo>
                    <a:close/>
                    <a:moveTo>
                      <a:pt x="132" y="286"/>
                    </a:moveTo>
                    <a:lnTo>
                      <a:pt x="132" y="315"/>
                    </a:lnTo>
                    <a:lnTo>
                      <a:pt x="132" y="316"/>
                    </a:lnTo>
                    <a:lnTo>
                      <a:pt x="131" y="318"/>
                    </a:lnTo>
                    <a:lnTo>
                      <a:pt x="107" y="320"/>
                    </a:lnTo>
                    <a:lnTo>
                      <a:pt x="104" y="320"/>
                    </a:lnTo>
                    <a:lnTo>
                      <a:pt x="104" y="319"/>
                    </a:lnTo>
                    <a:lnTo>
                      <a:pt x="104" y="290"/>
                    </a:lnTo>
                    <a:lnTo>
                      <a:pt x="104" y="289"/>
                    </a:lnTo>
                    <a:lnTo>
                      <a:pt x="106" y="287"/>
                    </a:lnTo>
                    <a:lnTo>
                      <a:pt x="130" y="285"/>
                    </a:lnTo>
                    <a:lnTo>
                      <a:pt x="132" y="285"/>
                    </a:lnTo>
                    <a:lnTo>
                      <a:pt x="132" y="286"/>
                    </a:lnTo>
                    <a:close/>
                    <a:moveTo>
                      <a:pt x="177" y="412"/>
                    </a:moveTo>
                    <a:lnTo>
                      <a:pt x="177" y="441"/>
                    </a:lnTo>
                    <a:lnTo>
                      <a:pt x="177" y="442"/>
                    </a:lnTo>
                    <a:lnTo>
                      <a:pt x="176" y="444"/>
                    </a:lnTo>
                    <a:lnTo>
                      <a:pt x="152" y="446"/>
                    </a:lnTo>
                    <a:lnTo>
                      <a:pt x="149" y="446"/>
                    </a:lnTo>
                    <a:lnTo>
                      <a:pt x="149" y="445"/>
                    </a:lnTo>
                    <a:lnTo>
                      <a:pt x="149" y="416"/>
                    </a:lnTo>
                    <a:lnTo>
                      <a:pt x="149" y="413"/>
                    </a:lnTo>
                    <a:lnTo>
                      <a:pt x="151" y="413"/>
                    </a:lnTo>
                    <a:lnTo>
                      <a:pt x="175" y="410"/>
                    </a:lnTo>
                    <a:lnTo>
                      <a:pt x="177" y="410"/>
                    </a:lnTo>
                    <a:lnTo>
                      <a:pt x="177" y="412"/>
                    </a:lnTo>
                    <a:close/>
                    <a:moveTo>
                      <a:pt x="222" y="340"/>
                    </a:moveTo>
                    <a:lnTo>
                      <a:pt x="222" y="368"/>
                    </a:lnTo>
                    <a:lnTo>
                      <a:pt x="222" y="371"/>
                    </a:lnTo>
                    <a:lnTo>
                      <a:pt x="221" y="371"/>
                    </a:lnTo>
                    <a:lnTo>
                      <a:pt x="197" y="373"/>
                    </a:lnTo>
                    <a:lnTo>
                      <a:pt x="194" y="375"/>
                    </a:lnTo>
                    <a:lnTo>
                      <a:pt x="194" y="372"/>
                    </a:lnTo>
                    <a:lnTo>
                      <a:pt x="194" y="343"/>
                    </a:lnTo>
                    <a:lnTo>
                      <a:pt x="194" y="342"/>
                    </a:lnTo>
                    <a:lnTo>
                      <a:pt x="196" y="342"/>
                    </a:lnTo>
                    <a:lnTo>
                      <a:pt x="220" y="338"/>
                    </a:lnTo>
                    <a:lnTo>
                      <a:pt x="222" y="338"/>
                    </a:lnTo>
                    <a:lnTo>
                      <a:pt x="222" y="340"/>
                    </a:lnTo>
                    <a:close/>
                    <a:moveTo>
                      <a:pt x="222" y="274"/>
                    </a:moveTo>
                    <a:lnTo>
                      <a:pt x="222" y="302"/>
                    </a:lnTo>
                    <a:lnTo>
                      <a:pt x="222" y="305"/>
                    </a:lnTo>
                    <a:lnTo>
                      <a:pt x="221" y="305"/>
                    </a:lnTo>
                    <a:lnTo>
                      <a:pt x="152" y="314"/>
                    </a:lnTo>
                    <a:lnTo>
                      <a:pt x="149" y="315"/>
                    </a:lnTo>
                    <a:lnTo>
                      <a:pt x="149" y="312"/>
                    </a:lnTo>
                    <a:lnTo>
                      <a:pt x="149" y="283"/>
                    </a:lnTo>
                    <a:lnTo>
                      <a:pt x="149" y="282"/>
                    </a:lnTo>
                    <a:lnTo>
                      <a:pt x="151" y="282"/>
                    </a:lnTo>
                    <a:lnTo>
                      <a:pt x="220" y="271"/>
                    </a:lnTo>
                    <a:lnTo>
                      <a:pt x="222" y="271"/>
                    </a:lnTo>
                    <a:lnTo>
                      <a:pt x="222" y="274"/>
                    </a:lnTo>
                    <a:close/>
                    <a:moveTo>
                      <a:pt x="222" y="142"/>
                    </a:moveTo>
                    <a:lnTo>
                      <a:pt x="222" y="171"/>
                    </a:lnTo>
                    <a:lnTo>
                      <a:pt x="222" y="172"/>
                    </a:lnTo>
                    <a:lnTo>
                      <a:pt x="221" y="172"/>
                    </a:lnTo>
                    <a:lnTo>
                      <a:pt x="197" y="176"/>
                    </a:lnTo>
                    <a:lnTo>
                      <a:pt x="194" y="176"/>
                    </a:lnTo>
                    <a:lnTo>
                      <a:pt x="194" y="173"/>
                    </a:lnTo>
                    <a:lnTo>
                      <a:pt x="194" y="146"/>
                    </a:lnTo>
                    <a:lnTo>
                      <a:pt x="194" y="143"/>
                    </a:lnTo>
                    <a:lnTo>
                      <a:pt x="196" y="143"/>
                    </a:lnTo>
                    <a:lnTo>
                      <a:pt x="220" y="140"/>
                    </a:lnTo>
                    <a:lnTo>
                      <a:pt x="222" y="139"/>
                    </a:lnTo>
                    <a:lnTo>
                      <a:pt x="222" y="142"/>
                    </a:lnTo>
                    <a:close/>
                    <a:moveTo>
                      <a:pt x="222" y="76"/>
                    </a:moveTo>
                    <a:lnTo>
                      <a:pt x="222" y="105"/>
                    </a:lnTo>
                    <a:lnTo>
                      <a:pt x="222" y="106"/>
                    </a:lnTo>
                    <a:lnTo>
                      <a:pt x="221" y="106"/>
                    </a:lnTo>
                    <a:lnTo>
                      <a:pt x="197" y="110"/>
                    </a:lnTo>
                    <a:lnTo>
                      <a:pt x="194" y="110"/>
                    </a:lnTo>
                    <a:lnTo>
                      <a:pt x="194" y="107"/>
                    </a:lnTo>
                    <a:lnTo>
                      <a:pt x="194" y="79"/>
                    </a:lnTo>
                    <a:lnTo>
                      <a:pt x="194" y="77"/>
                    </a:lnTo>
                    <a:lnTo>
                      <a:pt x="196" y="77"/>
                    </a:lnTo>
                    <a:lnTo>
                      <a:pt x="220" y="74"/>
                    </a:lnTo>
                    <a:lnTo>
                      <a:pt x="222" y="73"/>
                    </a:lnTo>
                    <a:lnTo>
                      <a:pt x="222" y="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grpSp>
      <p:grpSp>
        <p:nvGrpSpPr>
          <p:cNvPr id="63" name="Group 62"/>
          <p:cNvGrpSpPr/>
          <p:nvPr/>
        </p:nvGrpSpPr>
        <p:grpSpPr>
          <a:xfrm>
            <a:off x="8576573" y="1393394"/>
            <a:ext cx="747283" cy="747283"/>
            <a:chOff x="6909580" y="2367590"/>
            <a:chExt cx="747283" cy="747283"/>
          </a:xfrm>
        </p:grpSpPr>
        <p:sp>
          <p:nvSpPr>
            <p:cNvPr id="64" name="Flowchart: Off-page Connector 63"/>
            <p:cNvSpPr/>
            <p:nvPr/>
          </p:nvSpPr>
          <p:spPr bwMode="auto">
            <a:xfrm flipH="1">
              <a:off x="6909580" y="2367590"/>
              <a:ext cx="747283" cy="747283"/>
            </a:xfrm>
            <a:prstGeom prst="flowChartOffpageConnector">
              <a:avLst/>
            </a:prstGeom>
            <a:solidFill>
              <a:srgbClr val="FFFFFF"/>
            </a:solidFill>
            <a:ln w="38100">
              <a:solidFill>
                <a:schemeClr val="tx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rgbClr val="EFEFEF"/>
                    </a:gs>
                    <a:gs pos="10417">
                      <a:srgbClr val="EFEFEF"/>
                    </a:gs>
                  </a:gsLst>
                  <a:lin ang="5400000" scaled="0"/>
                </a:gradFill>
              </a:endParaRPr>
            </a:p>
          </p:txBody>
        </p:sp>
        <p:grpSp>
          <p:nvGrpSpPr>
            <p:cNvPr id="65" name="Group 64"/>
            <p:cNvGrpSpPr/>
            <p:nvPr/>
          </p:nvGrpSpPr>
          <p:grpSpPr>
            <a:xfrm>
              <a:off x="6978192" y="2448281"/>
              <a:ext cx="610058" cy="491138"/>
              <a:chOff x="546100" y="536575"/>
              <a:chExt cx="814388" cy="655638"/>
            </a:xfrm>
            <a:solidFill>
              <a:schemeClr val="tx1"/>
            </a:solidFill>
          </p:grpSpPr>
          <p:sp>
            <p:nvSpPr>
              <p:cNvPr id="66" name="Freeform 57"/>
              <p:cNvSpPr>
                <a:spLocks/>
              </p:cNvSpPr>
              <p:nvPr/>
            </p:nvSpPr>
            <p:spPr bwMode="auto">
              <a:xfrm>
                <a:off x="1054100" y="536575"/>
                <a:ext cx="306388" cy="563562"/>
              </a:xfrm>
              <a:custGeom>
                <a:avLst/>
                <a:gdLst>
                  <a:gd name="T0" fmla="*/ 146 w 150"/>
                  <a:gd name="T1" fmla="*/ 130 h 275"/>
                  <a:gd name="T2" fmla="*/ 98 w 150"/>
                  <a:gd name="T3" fmla="*/ 105 h 275"/>
                  <a:gd name="T4" fmla="*/ 98 w 150"/>
                  <a:gd name="T5" fmla="*/ 88 h 275"/>
                  <a:gd name="T6" fmla="*/ 105 w 150"/>
                  <a:gd name="T7" fmla="*/ 75 h 275"/>
                  <a:gd name="T8" fmla="*/ 111 w 150"/>
                  <a:gd name="T9" fmla="*/ 67 h 275"/>
                  <a:gd name="T10" fmla="*/ 113 w 150"/>
                  <a:gd name="T11" fmla="*/ 54 h 275"/>
                  <a:gd name="T12" fmla="*/ 109 w 150"/>
                  <a:gd name="T13" fmla="*/ 46 h 275"/>
                  <a:gd name="T14" fmla="*/ 70 w 150"/>
                  <a:gd name="T15" fmla="*/ 0 h 275"/>
                  <a:gd name="T16" fmla="*/ 32 w 150"/>
                  <a:gd name="T17" fmla="*/ 46 h 275"/>
                  <a:gd name="T18" fmla="*/ 28 w 150"/>
                  <a:gd name="T19" fmla="*/ 54 h 275"/>
                  <a:gd name="T20" fmla="*/ 30 w 150"/>
                  <a:gd name="T21" fmla="*/ 67 h 275"/>
                  <a:gd name="T22" fmla="*/ 36 w 150"/>
                  <a:gd name="T23" fmla="*/ 75 h 275"/>
                  <a:gd name="T24" fmla="*/ 43 w 150"/>
                  <a:gd name="T25" fmla="*/ 88 h 275"/>
                  <a:gd name="T26" fmla="*/ 43 w 150"/>
                  <a:gd name="T27" fmla="*/ 105 h 275"/>
                  <a:gd name="T28" fmla="*/ 0 w 150"/>
                  <a:gd name="T29" fmla="*/ 124 h 275"/>
                  <a:gd name="T30" fmla="*/ 22 w 150"/>
                  <a:gd name="T31" fmla="*/ 133 h 275"/>
                  <a:gd name="T32" fmla="*/ 50 w 150"/>
                  <a:gd name="T33" fmla="*/ 159 h 275"/>
                  <a:gd name="T34" fmla="*/ 51 w 150"/>
                  <a:gd name="T35" fmla="*/ 275 h 275"/>
                  <a:gd name="T36" fmla="*/ 70 w 150"/>
                  <a:gd name="T37" fmla="*/ 275 h 275"/>
                  <a:gd name="T38" fmla="*/ 146 w 150"/>
                  <a:gd name="T39" fmla="*/ 249 h 275"/>
                  <a:gd name="T40" fmla="*/ 146 w 150"/>
                  <a:gd name="T41" fmla="*/ 130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0" h="275">
                    <a:moveTo>
                      <a:pt x="146" y="130"/>
                    </a:moveTo>
                    <a:cubicBezTo>
                      <a:pt x="145" y="123"/>
                      <a:pt x="116" y="110"/>
                      <a:pt x="98" y="105"/>
                    </a:cubicBezTo>
                    <a:cubicBezTo>
                      <a:pt x="98" y="88"/>
                      <a:pt x="98" y="88"/>
                      <a:pt x="98" y="88"/>
                    </a:cubicBezTo>
                    <a:cubicBezTo>
                      <a:pt x="101" y="84"/>
                      <a:pt x="103" y="80"/>
                      <a:pt x="105" y="75"/>
                    </a:cubicBezTo>
                    <a:cubicBezTo>
                      <a:pt x="108" y="74"/>
                      <a:pt x="111" y="71"/>
                      <a:pt x="111" y="67"/>
                    </a:cubicBezTo>
                    <a:cubicBezTo>
                      <a:pt x="113" y="54"/>
                      <a:pt x="113" y="54"/>
                      <a:pt x="113" y="54"/>
                    </a:cubicBezTo>
                    <a:cubicBezTo>
                      <a:pt x="113" y="51"/>
                      <a:pt x="112" y="47"/>
                      <a:pt x="109" y="46"/>
                    </a:cubicBezTo>
                    <a:cubicBezTo>
                      <a:pt x="108" y="17"/>
                      <a:pt x="99" y="0"/>
                      <a:pt x="70" y="0"/>
                    </a:cubicBezTo>
                    <a:cubicBezTo>
                      <a:pt x="42" y="0"/>
                      <a:pt x="32" y="17"/>
                      <a:pt x="32" y="46"/>
                    </a:cubicBezTo>
                    <a:cubicBezTo>
                      <a:pt x="29" y="47"/>
                      <a:pt x="28" y="51"/>
                      <a:pt x="28" y="54"/>
                    </a:cubicBezTo>
                    <a:cubicBezTo>
                      <a:pt x="30" y="67"/>
                      <a:pt x="30" y="67"/>
                      <a:pt x="30" y="67"/>
                    </a:cubicBezTo>
                    <a:cubicBezTo>
                      <a:pt x="30" y="71"/>
                      <a:pt x="33" y="74"/>
                      <a:pt x="36" y="75"/>
                    </a:cubicBezTo>
                    <a:cubicBezTo>
                      <a:pt x="38" y="80"/>
                      <a:pt x="40" y="84"/>
                      <a:pt x="43" y="88"/>
                    </a:cubicBezTo>
                    <a:cubicBezTo>
                      <a:pt x="43" y="105"/>
                      <a:pt x="43" y="105"/>
                      <a:pt x="43" y="105"/>
                    </a:cubicBezTo>
                    <a:cubicBezTo>
                      <a:pt x="29" y="109"/>
                      <a:pt x="9" y="117"/>
                      <a:pt x="0" y="124"/>
                    </a:cubicBezTo>
                    <a:cubicBezTo>
                      <a:pt x="7" y="126"/>
                      <a:pt x="15" y="129"/>
                      <a:pt x="22" y="133"/>
                    </a:cubicBezTo>
                    <a:cubicBezTo>
                      <a:pt x="40" y="142"/>
                      <a:pt x="48" y="149"/>
                      <a:pt x="50" y="159"/>
                    </a:cubicBezTo>
                    <a:cubicBezTo>
                      <a:pt x="52" y="174"/>
                      <a:pt x="54" y="228"/>
                      <a:pt x="51" y="275"/>
                    </a:cubicBezTo>
                    <a:cubicBezTo>
                      <a:pt x="57" y="275"/>
                      <a:pt x="64" y="275"/>
                      <a:pt x="70" y="275"/>
                    </a:cubicBezTo>
                    <a:cubicBezTo>
                      <a:pt x="110" y="275"/>
                      <a:pt x="144" y="270"/>
                      <a:pt x="146" y="249"/>
                    </a:cubicBezTo>
                    <a:cubicBezTo>
                      <a:pt x="150" y="203"/>
                      <a:pt x="148" y="144"/>
                      <a:pt x="146" y="1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67" name="Freeform 58"/>
              <p:cNvSpPr>
                <a:spLocks/>
              </p:cNvSpPr>
              <p:nvPr/>
            </p:nvSpPr>
            <p:spPr bwMode="auto">
              <a:xfrm>
                <a:off x="546100" y="536575"/>
                <a:ext cx="307975" cy="563562"/>
              </a:xfrm>
              <a:custGeom>
                <a:avLst/>
                <a:gdLst>
                  <a:gd name="T0" fmla="*/ 101 w 150"/>
                  <a:gd name="T1" fmla="*/ 159 h 275"/>
                  <a:gd name="T2" fmla="*/ 129 w 150"/>
                  <a:gd name="T3" fmla="*/ 133 h 275"/>
                  <a:gd name="T4" fmla="*/ 150 w 150"/>
                  <a:gd name="T5" fmla="*/ 124 h 275"/>
                  <a:gd name="T6" fmla="*/ 108 w 150"/>
                  <a:gd name="T7" fmla="*/ 105 h 275"/>
                  <a:gd name="T8" fmla="*/ 108 w 150"/>
                  <a:gd name="T9" fmla="*/ 88 h 275"/>
                  <a:gd name="T10" fmla="*/ 114 w 150"/>
                  <a:gd name="T11" fmla="*/ 75 h 275"/>
                  <a:gd name="T12" fmla="*/ 121 w 150"/>
                  <a:gd name="T13" fmla="*/ 67 h 275"/>
                  <a:gd name="T14" fmla="*/ 122 w 150"/>
                  <a:gd name="T15" fmla="*/ 54 h 275"/>
                  <a:gd name="T16" fmla="*/ 119 w 150"/>
                  <a:gd name="T17" fmla="*/ 46 h 275"/>
                  <a:gd name="T18" fmla="*/ 80 w 150"/>
                  <a:gd name="T19" fmla="*/ 0 h 275"/>
                  <a:gd name="T20" fmla="*/ 41 w 150"/>
                  <a:gd name="T21" fmla="*/ 46 h 275"/>
                  <a:gd name="T22" fmla="*/ 38 w 150"/>
                  <a:gd name="T23" fmla="*/ 54 h 275"/>
                  <a:gd name="T24" fmla="*/ 39 w 150"/>
                  <a:gd name="T25" fmla="*/ 67 h 275"/>
                  <a:gd name="T26" fmla="*/ 46 w 150"/>
                  <a:gd name="T27" fmla="*/ 75 h 275"/>
                  <a:gd name="T28" fmla="*/ 52 w 150"/>
                  <a:gd name="T29" fmla="*/ 88 h 275"/>
                  <a:gd name="T30" fmla="*/ 52 w 150"/>
                  <a:gd name="T31" fmla="*/ 105 h 275"/>
                  <a:gd name="T32" fmla="*/ 4 w 150"/>
                  <a:gd name="T33" fmla="*/ 130 h 275"/>
                  <a:gd name="T34" fmla="*/ 4 w 150"/>
                  <a:gd name="T35" fmla="*/ 249 h 275"/>
                  <a:gd name="T36" fmla="*/ 80 w 150"/>
                  <a:gd name="T37" fmla="*/ 275 h 275"/>
                  <a:gd name="T38" fmla="*/ 99 w 150"/>
                  <a:gd name="T39" fmla="*/ 275 h 275"/>
                  <a:gd name="T40" fmla="*/ 101 w 150"/>
                  <a:gd name="T41" fmla="*/ 159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0" h="275">
                    <a:moveTo>
                      <a:pt x="101" y="159"/>
                    </a:moveTo>
                    <a:cubicBezTo>
                      <a:pt x="102" y="149"/>
                      <a:pt x="110" y="142"/>
                      <a:pt x="129" y="133"/>
                    </a:cubicBezTo>
                    <a:cubicBezTo>
                      <a:pt x="135" y="129"/>
                      <a:pt x="143" y="126"/>
                      <a:pt x="150" y="124"/>
                    </a:cubicBezTo>
                    <a:cubicBezTo>
                      <a:pt x="141" y="117"/>
                      <a:pt x="122" y="109"/>
                      <a:pt x="108" y="105"/>
                    </a:cubicBezTo>
                    <a:cubicBezTo>
                      <a:pt x="108" y="88"/>
                      <a:pt x="108" y="88"/>
                      <a:pt x="108" y="88"/>
                    </a:cubicBezTo>
                    <a:cubicBezTo>
                      <a:pt x="110" y="84"/>
                      <a:pt x="113" y="80"/>
                      <a:pt x="114" y="75"/>
                    </a:cubicBezTo>
                    <a:cubicBezTo>
                      <a:pt x="118" y="74"/>
                      <a:pt x="120" y="71"/>
                      <a:pt x="121" y="67"/>
                    </a:cubicBezTo>
                    <a:cubicBezTo>
                      <a:pt x="122" y="54"/>
                      <a:pt x="122" y="54"/>
                      <a:pt x="122" y="54"/>
                    </a:cubicBezTo>
                    <a:cubicBezTo>
                      <a:pt x="123" y="51"/>
                      <a:pt x="121" y="47"/>
                      <a:pt x="119" y="46"/>
                    </a:cubicBezTo>
                    <a:cubicBezTo>
                      <a:pt x="118" y="17"/>
                      <a:pt x="109" y="0"/>
                      <a:pt x="80" y="0"/>
                    </a:cubicBezTo>
                    <a:cubicBezTo>
                      <a:pt x="51" y="0"/>
                      <a:pt x="42" y="17"/>
                      <a:pt x="41" y="46"/>
                    </a:cubicBezTo>
                    <a:cubicBezTo>
                      <a:pt x="39" y="47"/>
                      <a:pt x="37" y="51"/>
                      <a:pt x="38" y="54"/>
                    </a:cubicBezTo>
                    <a:cubicBezTo>
                      <a:pt x="39" y="67"/>
                      <a:pt x="39" y="67"/>
                      <a:pt x="39" y="67"/>
                    </a:cubicBezTo>
                    <a:cubicBezTo>
                      <a:pt x="40" y="71"/>
                      <a:pt x="42" y="74"/>
                      <a:pt x="46" y="75"/>
                    </a:cubicBezTo>
                    <a:cubicBezTo>
                      <a:pt x="47" y="80"/>
                      <a:pt x="50" y="84"/>
                      <a:pt x="52" y="88"/>
                    </a:cubicBezTo>
                    <a:cubicBezTo>
                      <a:pt x="52" y="105"/>
                      <a:pt x="52" y="105"/>
                      <a:pt x="52" y="105"/>
                    </a:cubicBezTo>
                    <a:cubicBezTo>
                      <a:pt x="34" y="110"/>
                      <a:pt x="5" y="123"/>
                      <a:pt x="4" y="130"/>
                    </a:cubicBezTo>
                    <a:cubicBezTo>
                      <a:pt x="2" y="144"/>
                      <a:pt x="0" y="203"/>
                      <a:pt x="4" y="249"/>
                    </a:cubicBezTo>
                    <a:cubicBezTo>
                      <a:pt x="6" y="270"/>
                      <a:pt x="40" y="275"/>
                      <a:pt x="80" y="275"/>
                    </a:cubicBezTo>
                    <a:cubicBezTo>
                      <a:pt x="87" y="275"/>
                      <a:pt x="93" y="275"/>
                      <a:pt x="99" y="275"/>
                    </a:cubicBezTo>
                    <a:cubicBezTo>
                      <a:pt x="97" y="228"/>
                      <a:pt x="98" y="174"/>
                      <a:pt x="101" y="1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68" name="Freeform 59"/>
              <p:cNvSpPr>
                <a:spLocks/>
              </p:cNvSpPr>
              <p:nvPr/>
            </p:nvSpPr>
            <p:spPr bwMode="auto">
              <a:xfrm>
                <a:off x="858838" y="577850"/>
                <a:ext cx="190500" cy="239712"/>
              </a:xfrm>
              <a:custGeom>
                <a:avLst/>
                <a:gdLst>
                  <a:gd name="T0" fmla="*/ 76 w 93"/>
                  <a:gd name="T1" fmla="*/ 110 h 117"/>
                  <a:gd name="T2" fmla="*/ 76 w 93"/>
                  <a:gd name="T3" fmla="*/ 96 h 117"/>
                  <a:gd name="T4" fmla="*/ 84 w 93"/>
                  <a:gd name="T5" fmla="*/ 81 h 117"/>
                  <a:gd name="T6" fmla="*/ 91 w 93"/>
                  <a:gd name="T7" fmla="*/ 73 h 117"/>
                  <a:gd name="T8" fmla="*/ 92 w 93"/>
                  <a:gd name="T9" fmla="*/ 59 h 117"/>
                  <a:gd name="T10" fmla="*/ 88 w 93"/>
                  <a:gd name="T11" fmla="*/ 50 h 117"/>
                  <a:gd name="T12" fmla="*/ 46 w 93"/>
                  <a:gd name="T13" fmla="*/ 0 h 117"/>
                  <a:gd name="T14" fmla="*/ 4 w 93"/>
                  <a:gd name="T15" fmla="*/ 50 h 117"/>
                  <a:gd name="T16" fmla="*/ 0 w 93"/>
                  <a:gd name="T17" fmla="*/ 59 h 117"/>
                  <a:gd name="T18" fmla="*/ 2 w 93"/>
                  <a:gd name="T19" fmla="*/ 73 h 117"/>
                  <a:gd name="T20" fmla="*/ 9 w 93"/>
                  <a:gd name="T21" fmla="*/ 81 h 117"/>
                  <a:gd name="T22" fmla="*/ 16 w 93"/>
                  <a:gd name="T23" fmla="*/ 96 h 117"/>
                  <a:gd name="T24" fmla="*/ 16 w 93"/>
                  <a:gd name="T25" fmla="*/ 110 h 117"/>
                  <a:gd name="T26" fmla="*/ 46 w 93"/>
                  <a:gd name="T27" fmla="*/ 117 h 117"/>
                  <a:gd name="T28" fmla="*/ 76 w 93"/>
                  <a:gd name="T29" fmla="*/ 110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3" h="117">
                    <a:moveTo>
                      <a:pt x="76" y="110"/>
                    </a:moveTo>
                    <a:cubicBezTo>
                      <a:pt x="76" y="96"/>
                      <a:pt x="76" y="96"/>
                      <a:pt x="76" y="96"/>
                    </a:cubicBezTo>
                    <a:cubicBezTo>
                      <a:pt x="79" y="92"/>
                      <a:pt x="82" y="87"/>
                      <a:pt x="84" y="81"/>
                    </a:cubicBezTo>
                    <a:cubicBezTo>
                      <a:pt x="87" y="80"/>
                      <a:pt x="90" y="77"/>
                      <a:pt x="91" y="73"/>
                    </a:cubicBezTo>
                    <a:cubicBezTo>
                      <a:pt x="92" y="59"/>
                      <a:pt x="92" y="59"/>
                      <a:pt x="92" y="59"/>
                    </a:cubicBezTo>
                    <a:cubicBezTo>
                      <a:pt x="93" y="55"/>
                      <a:pt x="91" y="52"/>
                      <a:pt x="88" y="50"/>
                    </a:cubicBezTo>
                    <a:cubicBezTo>
                      <a:pt x="88" y="18"/>
                      <a:pt x="77" y="0"/>
                      <a:pt x="46" y="0"/>
                    </a:cubicBezTo>
                    <a:cubicBezTo>
                      <a:pt x="15" y="0"/>
                      <a:pt x="5" y="18"/>
                      <a:pt x="4" y="50"/>
                    </a:cubicBezTo>
                    <a:cubicBezTo>
                      <a:pt x="1" y="52"/>
                      <a:pt x="0" y="55"/>
                      <a:pt x="0" y="59"/>
                    </a:cubicBezTo>
                    <a:cubicBezTo>
                      <a:pt x="2" y="73"/>
                      <a:pt x="2" y="73"/>
                      <a:pt x="2" y="73"/>
                    </a:cubicBezTo>
                    <a:cubicBezTo>
                      <a:pt x="2" y="77"/>
                      <a:pt x="5" y="80"/>
                      <a:pt x="9" y="81"/>
                    </a:cubicBezTo>
                    <a:cubicBezTo>
                      <a:pt x="11" y="87"/>
                      <a:pt x="13" y="92"/>
                      <a:pt x="16" y="96"/>
                    </a:cubicBezTo>
                    <a:cubicBezTo>
                      <a:pt x="16" y="110"/>
                      <a:pt x="16" y="110"/>
                      <a:pt x="16" y="110"/>
                    </a:cubicBezTo>
                    <a:cubicBezTo>
                      <a:pt x="27" y="115"/>
                      <a:pt x="37" y="117"/>
                      <a:pt x="46" y="117"/>
                    </a:cubicBezTo>
                    <a:cubicBezTo>
                      <a:pt x="55" y="117"/>
                      <a:pt x="65" y="115"/>
                      <a:pt x="76" y="1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69" name="Freeform 60"/>
              <p:cNvSpPr>
                <a:spLocks/>
              </p:cNvSpPr>
              <p:nvPr/>
            </p:nvSpPr>
            <p:spPr bwMode="auto">
              <a:xfrm>
                <a:off x="776288" y="814388"/>
                <a:ext cx="355600" cy="377825"/>
              </a:xfrm>
              <a:custGeom>
                <a:avLst/>
                <a:gdLst>
                  <a:gd name="T0" fmla="*/ 170 w 174"/>
                  <a:gd name="T1" fmla="*/ 25 h 184"/>
                  <a:gd name="T2" fmla="*/ 123 w 174"/>
                  <a:gd name="T3" fmla="*/ 0 h 184"/>
                  <a:gd name="T4" fmla="*/ 117 w 174"/>
                  <a:gd name="T5" fmla="*/ 17 h 184"/>
                  <a:gd name="T6" fmla="*/ 127 w 174"/>
                  <a:gd name="T7" fmla="*/ 92 h 184"/>
                  <a:gd name="T8" fmla="*/ 105 w 174"/>
                  <a:gd name="T9" fmla="*/ 118 h 184"/>
                  <a:gd name="T10" fmla="*/ 93 w 174"/>
                  <a:gd name="T11" fmla="*/ 38 h 184"/>
                  <a:gd name="T12" fmla="*/ 101 w 174"/>
                  <a:gd name="T13" fmla="*/ 34 h 184"/>
                  <a:gd name="T14" fmla="*/ 95 w 174"/>
                  <a:gd name="T15" fmla="*/ 14 h 184"/>
                  <a:gd name="T16" fmla="*/ 79 w 174"/>
                  <a:gd name="T17" fmla="*/ 14 h 184"/>
                  <a:gd name="T18" fmla="*/ 73 w 174"/>
                  <a:gd name="T19" fmla="*/ 34 h 184"/>
                  <a:gd name="T20" fmla="*/ 81 w 174"/>
                  <a:gd name="T21" fmla="*/ 38 h 184"/>
                  <a:gd name="T22" fmla="*/ 69 w 174"/>
                  <a:gd name="T23" fmla="*/ 118 h 184"/>
                  <a:gd name="T24" fmla="*/ 48 w 174"/>
                  <a:gd name="T25" fmla="*/ 92 h 184"/>
                  <a:gd name="T26" fmla="*/ 58 w 174"/>
                  <a:gd name="T27" fmla="*/ 17 h 184"/>
                  <a:gd name="T28" fmla="*/ 52 w 174"/>
                  <a:gd name="T29" fmla="*/ 0 h 184"/>
                  <a:gd name="T30" fmla="*/ 5 w 174"/>
                  <a:gd name="T31" fmla="*/ 25 h 184"/>
                  <a:gd name="T32" fmla="*/ 5 w 174"/>
                  <a:gd name="T33" fmla="*/ 156 h 184"/>
                  <a:gd name="T34" fmla="*/ 87 w 174"/>
                  <a:gd name="T35" fmla="*/ 184 h 184"/>
                  <a:gd name="T36" fmla="*/ 170 w 174"/>
                  <a:gd name="T37" fmla="*/ 156 h 184"/>
                  <a:gd name="T38" fmla="*/ 170 w 174"/>
                  <a:gd name="T39" fmla="*/ 25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4" h="184">
                    <a:moveTo>
                      <a:pt x="170" y="25"/>
                    </a:moveTo>
                    <a:cubicBezTo>
                      <a:pt x="169" y="18"/>
                      <a:pt x="143" y="6"/>
                      <a:pt x="123" y="0"/>
                    </a:cubicBezTo>
                    <a:cubicBezTo>
                      <a:pt x="122" y="5"/>
                      <a:pt x="120" y="11"/>
                      <a:pt x="117" y="17"/>
                    </a:cubicBezTo>
                    <a:cubicBezTo>
                      <a:pt x="127" y="92"/>
                      <a:pt x="127" y="92"/>
                      <a:pt x="127" y="92"/>
                    </a:cubicBezTo>
                    <a:cubicBezTo>
                      <a:pt x="105" y="118"/>
                      <a:pt x="105" y="118"/>
                      <a:pt x="105" y="118"/>
                    </a:cubicBezTo>
                    <a:cubicBezTo>
                      <a:pt x="93" y="38"/>
                      <a:pt x="93" y="38"/>
                      <a:pt x="93" y="38"/>
                    </a:cubicBezTo>
                    <a:cubicBezTo>
                      <a:pt x="101" y="34"/>
                      <a:pt x="101" y="34"/>
                      <a:pt x="101" y="34"/>
                    </a:cubicBezTo>
                    <a:cubicBezTo>
                      <a:pt x="95" y="14"/>
                      <a:pt x="95" y="14"/>
                      <a:pt x="95" y="14"/>
                    </a:cubicBezTo>
                    <a:cubicBezTo>
                      <a:pt x="79" y="14"/>
                      <a:pt x="79" y="14"/>
                      <a:pt x="79" y="14"/>
                    </a:cubicBezTo>
                    <a:cubicBezTo>
                      <a:pt x="73" y="34"/>
                      <a:pt x="73" y="34"/>
                      <a:pt x="73" y="34"/>
                    </a:cubicBezTo>
                    <a:cubicBezTo>
                      <a:pt x="81" y="38"/>
                      <a:pt x="81" y="38"/>
                      <a:pt x="81" y="38"/>
                    </a:cubicBezTo>
                    <a:cubicBezTo>
                      <a:pt x="69" y="118"/>
                      <a:pt x="69" y="118"/>
                      <a:pt x="69" y="118"/>
                    </a:cubicBezTo>
                    <a:cubicBezTo>
                      <a:pt x="48" y="92"/>
                      <a:pt x="48" y="92"/>
                      <a:pt x="48" y="92"/>
                    </a:cubicBezTo>
                    <a:cubicBezTo>
                      <a:pt x="58" y="17"/>
                      <a:pt x="58" y="17"/>
                      <a:pt x="58" y="17"/>
                    </a:cubicBezTo>
                    <a:cubicBezTo>
                      <a:pt x="55" y="11"/>
                      <a:pt x="53" y="6"/>
                      <a:pt x="52" y="0"/>
                    </a:cubicBezTo>
                    <a:cubicBezTo>
                      <a:pt x="32" y="6"/>
                      <a:pt x="6" y="18"/>
                      <a:pt x="5" y="25"/>
                    </a:cubicBezTo>
                    <a:cubicBezTo>
                      <a:pt x="2" y="41"/>
                      <a:pt x="0" y="106"/>
                      <a:pt x="5" y="156"/>
                    </a:cubicBezTo>
                    <a:cubicBezTo>
                      <a:pt x="6" y="178"/>
                      <a:pt x="44" y="184"/>
                      <a:pt x="87" y="184"/>
                    </a:cubicBezTo>
                    <a:cubicBezTo>
                      <a:pt x="131" y="184"/>
                      <a:pt x="168" y="178"/>
                      <a:pt x="170" y="156"/>
                    </a:cubicBezTo>
                    <a:cubicBezTo>
                      <a:pt x="174" y="106"/>
                      <a:pt x="172" y="41"/>
                      <a:pt x="170"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grpSp>
      <p:grpSp>
        <p:nvGrpSpPr>
          <p:cNvPr id="70" name="Group 69"/>
          <p:cNvGrpSpPr/>
          <p:nvPr/>
        </p:nvGrpSpPr>
        <p:grpSpPr>
          <a:xfrm>
            <a:off x="9947765" y="2712497"/>
            <a:ext cx="747283" cy="747283"/>
            <a:chOff x="6909580" y="3072255"/>
            <a:chExt cx="747283" cy="747283"/>
          </a:xfrm>
        </p:grpSpPr>
        <p:sp>
          <p:nvSpPr>
            <p:cNvPr id="71" name="Oval 70"/>
            <p:cNvSpPr/>
            <p:nvPr/>
          </p:nvSpPr>
          <p:spPr bwMode="auto">
            <a:xfrm flipH="1">
              <a:off x="6909580" y="3072255"/>
              <a:ext cx="747283" cy="747283"/>
            </a:xfrm>
            <a:prstGeom prst="ellipse">
              <a:avLst/>
            </a:prstGeom>
            <a:solidFill>
              <a:srgbClr val="FFFFFF"/>
            </a:solidFill>
            <a:ln w="38100">
              <a:solidFill>
                <a:schemeClr val="tx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rgbClr val="EFEFEF"/>
                    </a:gs>
                    <a:gs pos="10417">
                      <a:srgbClr val="EFEFEF"/>
                    </a:gs>
                  </a:gsLst>
                  <a:lin ang="5400000" scaled="0"/>
                </a:gradFill>
              </a:endParaRPr>
            </a:p>
          </p:txBody>
        </p:sp>
        <p:grpSp>
          <p:nvGrpSpPr>
            <p:cNvPr id="72" name="Group 71"/>
            <p:cNvGrpSpPr/>
            <p:nvPr/>
          </p:nvGrpSpPr>
          <p:grpSpPr>
            <a:xfrm>
              <a:off x="7054392" y="3205099"/>
              <a:ext cx="457658" cy="481594"/>
              <a:chOff x="12277725" y="5773738"/>
              <a:chExt cx="758825" cy="798513"/>
            </a:xfrm>
            <a:solidFill>
              <a:schemeClr val="tx1"/>
            </a:solidFill>
          </p:grpSpPr>
          <p:sp>
            <p:nvSpPr>
              <p:cNvPr id="73" name="Freeform 64"/>
              <p:cNvSpPr>
                <a:spLocks/>
              </p:cNvSpPr>
              <p:nvPr/>
            </p:nvSpPr>
            <p:spPr bwMode="auto">
              <a:xfrm>
                <a:off x="12877800" y="5872163"/>
                <a:ext cx="158750" cy="609600"/>
              </a:xfrm>
              <a:custGeom>
                <a:avLst/>
                <a:gdLst>
                  <a:gd name="T0" fmla="*/ 50 w 100"/>
                  <a:gd name="T1" fmla="*/ 0 h 384"/>
                  <a:gd name="T2" fmla="*/ 0 w 100"/>
                  <a:gd name="T3" fmla="*/ 8 h 384"/>
                  <a:gd name="T4" fmla="*/ 0 w 100"/>
                  <a:gd name="T5" fmla="*/ 375 h 384"/>
                  <a:gd name="T6" fmla="*/ 18 w 100"/>
                  <a:gd name="T7" fmla="*/ 384 h 384"/>
                  <a:gd name="T8" fmla="*/ 100 w 100"/>
                  <a:gd name="T9" fmla="*/ 374 h 384"/>
                  <a:gd name="T10" fmla="*/ 100 w 100"/>
                  <a:gd name="T11" fmla="*/ 28 h 384"/>
                  <a:gd name="T12" fmla="*/ 50 w 100"/>
                  <a:gd name="T13" fmla="*/ 0 h 384"/>
                </a:gdLst>
                <a:ahLst/>
                <a:cxnLst>
                  <a:cxn ang="0">
                    <a:pos x="T0" y="T1"/>
                  </a:cxn>
                  <a:cxn ang="0">
                    <a:pos x="T2" y="T3"/>
                  </a:cxn>
                  <a:cxn ang="0">
                    <a:pos x="T4" y="T5"/>
                  </a:cxn>
                  <a:cxn ang="0">
                    <a:pos x="T6" y="T7"/>
                  </a:cxn>
                  <a:cxn ang="0">
                    <a:pos x="T8" y="T9"/>
                  </a:cxn>
                  <a:cxn ang="0">
                    <a:pos x="T10" y="T11"/>
                  </a:cxn>
                  <a:cxn ang="0">
                    <a:pos x="T12" y="T13"/>
                  </a:cxn>
                </a:cxnLst>
                <a:rect l="0" t="0" r="r" b="b"/>
                <a:pathLst>
                  <a:path w="100" h="384">
                    <a:moveTo>
                      <a:pt x="50" y="0"/>
                    </a:moveTo>
                    <a:lnTo>
                      <a:pt x="0" y="8"/>
                    </a:lnTo>
                    <a:lnTo>
                      <a:pt x="0" y="375"/>
                    </a:lnTo>
                    <a:lnTo>
                      <a:pt x="18" y="384"/>
                    </a:lnTo>
                    <a:lnTo>
                      <a:pt x="100" y="374"/>
                    </a:lnTo>
                    <a:lnTo>
                      <a:pt x="100" y="28"/>
                    </a:lnTo>
                    <a:lnTo>
                      <a:pt x="5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74" name="Freeform 65"/>
              <p:cNvSpPr>
                <a:spLocks/>
              </p:cNvSpPr>
              <p:nvPr/>
            </p:nvSpPr>
            <p:spPr bwMode="auto">
              <a:xfrm>
                <a:off x="12277725" y="5970588"/>
                <a:ext cx="149225" cy="450850"/>
              </a:xfrm>
              <a:custGeom>
                <a:avLst/>
                <a:gdLst>
                  <a:gd name="T0" fmla="*/ 0 w 94"/>
                  <a:gd name="T1" fmla="*/ 14 h 284"/>
                  <a:gd name="T2" fmla="*/ 0 w 94"/>
                  <a:gd name="T3" fmla="*/ 248 h 284"/>
                  <a:gd name="T4" fmla="*/ 65 w 94"/>
                  <a:gd name="T5" fmla="*/ 284 h 284"/>
                  <a:gd name="T6" fmla="*/ 94 w 94"/>
                  <a:gd name="T7" fmla="*/ 280 h 284"/>
                  <a:gd name="T8" fmla="*/ 94 w 94"/>
                  <a:gd name="T9" fmla="*/ 0 h 284"/>
                  <a:gd name="T10" fmla="*/ 0 w 94"/>
                  <a:gd name="T11" fmla="*/ 14 h 284"/>
                </a:gdLst>
                <a:ahLst/>
                <a:cxnLst>
                  <a:cxn ang="0">
                    <a:pos x="T0" y="T1"/>
                  </a:cxn>
                  <a:cxn ang="0">
                    <a:pos x="T2" y="T3"/>
                  </a:cxn>
                  <a:cxn ang="0">
                    <a:pos x="T4" y="T5"/>
                  </a:cxn>
                  <a:cxn ang="0">
                    <a:pos x="T6" y="T7"/>
                  </a:cxn>
                  <a:cxn ang="0">
                    <a:pos x="T8" y="T9"/>
                  </a:cxn>
                  <a:cxn ang="0">
                    <a:pos x="T10" y="T11"/>
                  </a:cxn>
                </a:cxnLst>
                <a:rect l="0" t="0" r="r" b="b"/>
                <a:pathLst>
                  <a:path w="94" h="284">
                    <a:moveTo>
                      <a:pt x="0" y="14"/>
                    </a:moveTo>
                    <a:lnTo>
                      <a:pt x="0" y="248"/>
                    </a:lnTo>
                    <a:lnTo>
                      <a:pt x="65" y="284"/>
                    </a:lnTo>
                    <a:lnTo>
                      <a:pt x="94" y="280"/>
                    </a:lnTo>
                    <a:lnTo>
                      <a:pt x="94" y="0"/>
                    </a:lnTo>
                    <a:lnTo>
                      <a:pt x="0"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75" name="Freeform 66"/>
              <p:cNvSpPr>
                <a:spLocks noEditPoints="1"/>
              </p:cNvSpPr>
              <p:nvPr/>
            </p:nvSpPr>
            <p:spPr bwMode="auto">
              <a:xfrm>
                <a:off x="12457113" y="5773738"/>
                <a:ext cx="388938" cy="798513"/>
              </a:xfrm>
              <a:custGeom>
                <a:avLst/>
                <a:gdLst>
                  <a:gd name="T0" fmla="*/ 0 w 245"/>
                  <a:gd name="T1" fmla="*/ 458 h 503"/>
                  <a:gd name="T2" fmla="*/ 245 w 245"/>
                  <a:gd name="T3" fmla="*/ 44 h 503"/>
                  <a:gd name="T4" fmla="*/ 104 w 245"/>
                  <a:gd name="T5" fmla="*/ 91 h 503"/>
                  <a:gd name="T6" fmla="*/ 175 w 245"/>
                  <a:gd name="T7" fmla="*/ 81 h 503"/>
                  <a:gd name="T8" fmla="*/ 177 w 245"/>
                  <a:gd name="T9" fmla="*/ 111 h 503"/>
                  <a:gd name="T10" fmla="*/ 107 w 245"/>
                  <a:gd name="T11" fmla="*/ 123 h 503"/>
                  <a:gd name="T12" fmla="*/ 104 w 245"/>
                  <a:gd name="T13" fmla="*/ 187 h 503"/>
                  <a:gd name="T14" fmla="*/ 106 w 245"/>
                  <a:gd name="T15" fmla="*/ 156 h 503"/>
                  <a:gd name="T16" fmla="*/ 132 w 245"/>
                  <a:gd name="T17" fmla="*/ 155 h 503"/>
                  <a:gd name="T18" fmla="*/ 131 w 245"/>
                  <a:gd name="T19" fmla="*/ 185 h 503"/>
                  <a:gd name="T20" fmla="*/ 104 w 245"/>
                  <a:gd name="T21" fmla="*/ 187 h 503"/>
                  <a:gd name="T22" fmla="*/ 104 w 245"/>
                  <a:gd name="T23" fmla="*/ 222 h 503"/>
                  <a:gd name="T24" fmla="*/ 177 w 245"/>
                  <a:gd name="T25" fmla="*/ 212 h 503"/>
                  <a:gd name="T26" fmla="*/ 177 w 245"/>
                  <a:gd name="T27" fmla="*/ 245 h 503"/>
                  <a:gd name="T28" fmla="*/ 104 w 245"/>
                  <a:gd name="T29" fmla="*/ 254 h 503"/>
                  <a:gd name="T30" fmla="*/ 132 w 245"/>
                  <a:gd name="T31" fmla="*/ 447 h 503"/>
                  <a:gd name="T32" fmla="*/ 107 w 245"/>
                  <a:gd name="T33" fmla="*/ 453 h 503"/>
                  <a:gd name="T34" fmla="*/ 104 w 245"/>
                  <a:gd name="T35" fmla="*/ 422 h 503"/>
                  <a:gd name="T36" fmla="*/ 130 w 245"/>
                  <a:gd name="T37" fmla="*/ 417 h 503"/>
                  <a:gd name="T38" fmla="*/ 132 w 245"/>
                  <a:gd name="T39" fmla="*/ 352 h 503"/>
                  <a:gd name="T40" fmla="*/ 131 w 245"/>
                  <a:gd name="T41" fmla="*/ 383 h 503"/>
                  <a:gd name="T42" fmla="*/ 104 w 245"/>
                  <a:gd name="T43" fmla="*/ 384 h 503"/>
                  <a:gd name="T44" fmla="*/ 106 w 245"/>
                  <a:gd name="T45" fmla="*/ 354 h 503"/>
                  <a:gd name="T46" fmla="*/ 132 w 245"/>
                  <a:gd name="T47" fmla="*/ 352 h 503"/>
                  <a:gd name="T48" fmla="*/ 132 w 245"/>
                  <a:gd name="T49" fmla="*/ 316 h 503"/>
                  <a:gd name="T50" fmla="*/ 104 w 245"/>
                  <a:gd name="T51" fmla="*/ 320 h 503"/>
                  <a:gd name="T52" fmla="*/ 104 w 245"/>
                  <a:gd name="T53" fmla="*/ 289 h 503"/>
                  <a:gd name="T54" fmla="*/ 132 w 245"/>
                  <a:gd name="T55" fmla="*/ 285 h 503"/>
                  <a:gd name="T56" fmla="*/ 177 w 245"/>
                  <a:gd name="T57" fmla="*/ 441 h 503"/>
                  <a:gd name="T58" fmla="*/ 152 w 245"/>
                  <a:gd name="T59" fmla="*/ 446 h 503"/>
                  <a:gd name="T60" fmla="*/ 149 w 245"/>
                  <a:gd name="T61" fmla="*/ 416 h 503"/>
                  <a:gd name="T62" fmla="*/ 175 w 245"/>
                  <a:gd name="T63" fmla="*/ 410 h 503"/>
                  <a:gd name="T64" fmla="*/ 222 w 245"/>
                  <a:gd name="T65" fmla="*/ 340 h 503"/>
                  <a:gd name="T66" fmla="*/ 221 w 245"/>
                  <a:gd name="T67" fmla="*/ 371 h 503"/>
                  <a:gd name="T68" fmla="*/ 194 w 245"/>
                  <a:gd name="T69" fmla="*/ 372 h 503"/>
                  <a:gd name="T70" fmla="*/ 196 w 245"/>
                  <a:gd name="T71" fmla="*/ 342 h 503"/>
                  <a:gd name="T72" fmla="*/ 222 w 245"/>
                  <a:gd name="T73" fmla="*/ 340 h 503"/>
                  <a:gd name="T74" fmla="*/ 222 w 245"/>
                  <a:gd name="T75" fmla="*/ 305 h 503"/>
                  <a:gd name="T76" fmla="*/ 149 w 245"/>
                  <a:gd name="T77" fmla="*/ 315 h 503"/>
                  <a:gd name="T78" fmla="*/ 149 w 245"/>
                  <a:gd name="T79" fmla="*/ 282 h 503"/>
                  <a:gd name="T80" fmla="*/ 222 w 245"/>
                  <a:gd name="T81" fmla="*/ 271 h 503"/>
                  <a:gd name="T82" fmla="*/ 222 w 245"/>
                  <a:gd name="T83" fmla="*/ 171 h 503"/>
                  <a:gd name="T84" fmla="*/ 197 w 245"/>
                  <a:gd name="T85" fmla="*/ 176 h 503"/>
                  <a:gd name="T86" fmla="*/ 194 w 245"/>
                  <a:gd name="T87" fmla="*/ 146 h 503"/>
                  <a:gd name="T88" fmla="*/ 220 w 245"/>
                  <a:gd name="T89" fmla="*/ 140 h 503"/>
                  <a:gd name="T90" fmla="*/ 222 w 245"/>
                  <a:gd name="T91" fmla="*/ 76 h 503"/>
                  <a:gd name="T92" fmla="*/ 221 w 245"/>
                  <a:gd name="T93" fmla="*/ 106 h 503"/>
                  <a:gd name="T94" fmla="*/ 194 w 245"/>
                  <a:gd name="T95" fmla="*/ 107 h 503"/>
                  <a:gd name="T96" fmla="*/ 196 w 245"/>
                  <a:gd name="T97" fmla="*/ 77 h 503"/>
                  <a:gd name="T98" fmla="*/ 222 w 245"/>
                  <a:gd name="T99" fmla="*/ 76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45" h="503">
                    <a:moveTo>
                      <a:pt x="163" y="0"/>
                    </a:moveTo>
                    <a:lnTo>
                      <a:pt x="0" y="23"/>
                    </a:lnTo>
                    <a:lnTo>
                      <a:pt x="0" y="458"/>
                    </a:lnTo>
                    <a:lnTo>
                      <a:pt x="82" y="503"/>
                    </a:lnTo>
                    <a:lnTo>
                      <a:pt x="245" y="479"/>
                    </a:lnTo>
                    <a:lnTo>
                      <a:pt x="245" y="44"/>
                    </a:lnTo>
                    <a:lnTo>
                      <a:pt x="163" y="0"/>
                    </a:lnTo>
                    <a:close/>
                    <a:moveTo>
                      <a:pt x="104" y="121"/>
                    </a:moveTo>
                    <a:lnTo>
                      <a:pt x="104" y="91"/>
                    </a:lnTo>
                    <a:lnTo>
                      <a:pt x="104" y="90"/>
                    </a:lnTo>
                    <a:lnTo>
                      <a:pt x="106" y="90"/>
                    </a:lnTo>
                    <a:lnTo>
                      <a:pt x="175" y="81"/>
                    </a:lnTo>
                    <a:lnTo>
                      <a:pt x="177" y="79"/>
                    </a:lnTo>
                    <a:lnTo>
                      <a:pt x="177" y="82"/>
                    </a:lnTo>
                    <a:lnTo>
                      <a:pt x="177" y="111"/>
                    </a:lnTo>
                    <a:lnTo>
                      <a:pt x="177" y="113"/>
                    </a:lnTo>
                    <a:lnTo>
                      <a:pt x="176" y="113"/>
                    </a:lnTo>
                    <a:lnTo>
                      <a:pt x="107" y="123"/>
                    </a:lnTo>
                    <a:lnTo>
                      <a:pt x="104" y="123"/>
                    </a:lnTo>
                    <a:lnTo>
                      <a:pt x="104" y="121"/>
                    </a:lnTo>
                    <a:close/>
                    <a:moveTo>
                      <a:pt x="104" y="187"/>
                    </a:moveTo>
                    <a:lnTo>
                      <a:pt x="104" y="158"/>
                    </a:lnTo>
                    <a:lnTo>
                      <a:pt x="104" y="156"/>
                    </a:lnTo>
                    <a:lnTo>
                      <a:pt x="106" y="156"/>
                    </a:lnTo>
                    <a:lnTo>
                      <a:pt x="130" y="152"/>
                    </a:lnTo>
                    <a:lnTo>
                      <a:pt x="132" y="152"/>
                    </a:lnTo>
                    <a:lnTo>
                      <a:pt x="132" y="155"/>
                    </a:lnTo>
                    <a:lnTo>
                      <a:pt x="132" y="183"/>
                    </a:lnTo>
                    <a:lnTo>
                      <a:pt x="132" y="185"/>
                    </a:lnTo>
                    <a:lnTo>
                      <a:pt x="131" y="185"/>
                    </a:lnTo>
                    <a:lnTo>
                      <a:pt x="107" y="188"/>
                    </a:lnTo>
                    <a:lnTo>
                      <a:pt x="104" y="189"/>
                    </a:lnTo>
                    <a:lnTo>
                      <a:pt x="104" y="187"/>
                    </a:lnTo>
                    <a:close/>
                    <a:moveTo>
                      <a:pt x="104" y="253"/>
                    </a:moveTo>
                    <a:lnTo>
                      <a:pt x="104" y="224"/>
                    </a:lnTo>
                    <a:lnTo>
                      <a:pt x="104" y="222"/>
                    </a:lnTo>
                    <a:lnTo>
                      <a:pt x="106" y="222"/>
                    </a:lnTo>
                    <a:lnTo>
                      <a:pt x="175" y="212"/>
                    </a:lnTo>
                    <a:lnTo>
                      <a:pt x="177" y="212"/>
                    </a:lnTo>
                    <a:lnTo>
                      <a:pt x="177" y="215"/>
                    </a:lnTo>
                    <a:lnTo>
                      <a:pt x="177" y="242"/>
                    </a:lnTo>
                    <a:lnTo>
                      <a:pt x="177" y="245"/>
                    </a:lnTo>
                    <a:lnTo>
                      <a:pt x="176" y="245"/>
                    </a:lnTo>
                    <a:lnTo>
                      <a:pt x="107" y="254"/>
                    </a:lnTo>
                    <a:lnTo>
                      <a:pt x="104" y="254"/>
                    </a:lnTo>
                    <a:lnTo>
                      <a:pt x="104" y="253"/>
                    </a:lnTo>
                    <a:close/>
                    <a:moveTo>
                      <a:pt x="132" y="418"/>
                    </a:moveTo>
                    <a:lnTo>
                      <a:pt x="132" y="447"/>
                    </a:lnTo>
                    <a:lnTo>
                      <a:pt x="132" y="449"/>
                    </a:lnTo>
                    <a:lnTo>
                      <a:pt x="131" y="449"/>
                    </a:lnTo>
                    <a:lnTo>
                      <a:pt x="107" y="453"/>
                    </a:lnTo>
                    <a:lnTo>
                      <a:pt x="104" y="453"/>
                    </a:lnTo>
                    <a:lnTo>
                      <a:pt x="104" y="450"/>
                    </a:lnTo>
                    <a:lnTo>
                      <a:pt x="104" y="422"/>
                    </a:lnTo>
                    <a:lnTo>
                      <a:pt x="104" y="420"/>
                    </a:lnTo>
                    <a:lnTo>
                      <a:pt x="106" y="420"/>
                    </a:lnTo>
                    <a:lnTo>
                      <a:pt x="130" y="417"/>
                    </a:lnTo>
                    <a:lnTo>
                      <a:pt x="132" y="416"/>
                    </a:lnTo>
                    <a:lnTo>
                      <a:pt x="132" y="418"/>
                    </a:lnTo>
                    <a:close/>
                    <a:moveTo>
                      <a:pt x="132" y="352"/>
                    </a:moveTo>
                    <a:lnTo>
                      <a:pt x="132" y="381"/>
                    </a:lnTo>
                    <a:lnTo>
                      <a:pt x="132" y="383"/>
                    </a:lnTo>
                    <a:lnTo>
                      <a:pt x="131" y="383"/>
                    </a:lnTo>
                    <a:lnTo>
                      <a:pt x="107" y="387"/>
                    </a:lnTo>
                    <a:lnTo>
                      <a:pt x="104" y="387"/>
                    </a:lnTo>
                    <a:lnTo>
                      <a:pt x="104" y="384"/>
                    </a:lnTo>
                    <a:lnTo>
                      <a:pt x="104" y="356"/>
                    </a:lnTo>
                    <a:lnTo>
                      <a:pt x="104" y="354"/>
                    </a:lnTo>
                    <a:lnTo>
                      <a:pt x="106" y="354"/>
                    </a:lnTo>
                    <a:lnTo>
                      <a:pt x="130" y="351"/>
                    </a:lnTo>
                    <a:lnTo>
                      <a:pt x="132" y="350"/>
                    </a:lnTo>
                    <a:lnTo>
                      <a:pt x="132" y="352"/>
                    </a:lnTo>
                    <a:close/>
                    <a:moveTo>
                      <a:pt x="132" y="286"/>
                    </a:moveTo>
                    <a:lnTo>
                      <a:pt x="132" y="315"/>
                    </a:lnTo>
                    <a:lnTo>
                      <a:pt x="132" y="316"/>
                    </a:lnTo>
                    <a:lnTo>
                      <a:pt x="131" y="318"/>
                    </a:lnTo>
                    <a:lnTo>
                      <a:pt x="107" y="320"/>
                    </a:lnTo>
                    <a:lnTo>
                      <a:pt x="104" y="320"/>
                    </a:lnTo>
                    <a:lnTo>
                      <a:pt x="104" y="319"/>
                    </a:lnTo>
                    <a:lnTo>
                      <a:pt x="104" y="290"/>
                    </a:lnTo>
                    <a:lnTo>
                      <a:pt x="104" y="289"/>
                    </a:lnTo>
                    <a:lnTo>
                      <a:pt x="106" y="287"/>
                    </a:lnTo>
                    <a:lnTo>
                      <a:pt x="130" y="285"/>
                    </a:lnTo>
                    <a:lnTo>
                      <a:pt x="132" y="285"/>
                    </a:lnTo>
                    <a:lnTo>
                      <a:pt x="132" y="286"/>
                    </a:lnTo>
                    <a:close/>
                    <a:moveTo>
                      <a:pt x="177" y="412"/>
                    </a:moveTo>
                    <a:lnTo>
                      <a:pt x="177" y="441"/>
                    </a:lnTo>
                    <a:lnTo>
                      <a:pt x="177" y="442"/>
                    </a:lnTo>
                    <a:lnTo>
                      <a:pt x="176" y="444"/>
                    </a:lnTo>
                    <a:lnTo>
                      <a:pt x="152" y="446"/>
                    </a:lnTo>
                    <a:lnTo>
                      <a:pt x="149" y="446"/>
                    </a:lnTo>
                    <a:lnTo>
                      <a:pt x="149" y="445"/>
                    </a:lnTo>
                    <a:lnTo>
                      <a:pt x="149" y="416"/>
                    </a:lnTo>
                    <a:lnTo>
                      <a:pt x="149" y="413"/>
                    </a:lnTo>
                    <a:lnTo>
                      <a:pt x="151" y="413"/>
                    </a:lnTo>
                    <a:lnTo>
                      <a:pt x="175" y="410"/>
                    </a:lnTo>
                    <a:lnTo>
                      <a:pt x="177" y="410"/>
                    </a:lnTo>
                    <a:lnTo>
                      <a:pt x="177" y="412"/>
                    </a:lnTo>
                    <a:close/>
                    <a:moveTo>
                      <a:pt x="222" y="340"/>
                    </a:moveTo>
                    <a:lnTo>
                      <a:pt x="222" y="368"/>
                    </a:lnTo>
                    <a:lnTo>
                      <a:pt x="222" y="371"/>
                    </a:lnTo>
                    <a:lnTo>
                      <a:pt x="221" y="371"/>
                    </a:lnTo>
                    <a:lnTo>
                      <a:pt x="197" y="373"/>
                    </a:lnTo>
                    <a:lnTo>
                      <a:pt x="194" y="375"/>
                    </a:lnTo>
                    <a:lnTo>
                      <a:pt x="194" y="372"/>
                    </a:lnTo>
                    <a:lnTo>
                      <a:pt x="194" y="343"/>
                    </a:lnTo>
                    <a:lnTo>
                      <a:pt x="194" y="342"/>
                    </a:lnTo>
                    <a:lnTo>
                      <a:pt x="196" y="342"/>
                    </a:lnTo>
                    <a:lnTo>
                      <a:pt x="220" y="338"/>
                    </a:lnTo>
                    <a:lnTo>
                      <a:pt x="222" y="338"/>
                    </a:lnTo>
                    <a:lnTo>
                      <a:pt x="222" y="340"/>
                    </a:lnTo>
                    <a:close/>
                    <a:moveTo>
                      <a:pt x="222" y="274"/>
                    </a:moveTo>
                    <a:lnTo>
                      <a:pt x="222" y="302"/>
                    </a:lnTo>
                    <a:lnTo>
                      <a:pt x="222" y="305"/>
                    </a:lnTo>
                    <a:lnTo>
                      <a:pt x="221" y="305"/>
                    </a:lnTo>
                    <a:lnTo>
                      <a:pt x="152" y="314"/>
                    </a:lnTo>
                    <a:lnTo>
                      <a:pt x="149" y="315"/>
                    </a:lnTo>
                    <a:lnTo>
                      <a:pt x="149" y="312"/>
                    </a:lnTo>
                    <a:lnTo>
                      <a:pt x="149" y="283"/>
                    </a:lnTo>
                    <a:lnTo>
                      <a:pt x="149" y="282"/>
                    </a:lnTo>
                    <a:lnTo>
                      <a:pt x="151" y="282"/>
                    </a:lnTo>
                    <a:lnTo>
                      <a:pt x="220" y="271"/>
                    </a:lnTo>
                    <a:lnTo>
                      <a:pt x="222" y="271"/>
                    </a:lnTo>
                    <a:lnTo>
                      <a:pt x="222" y="274"/>
                    </a:lnTo>
                    <a:close/>
                    <a:moveTo>
                      <a:pt x="222" y="142"/>
                    </a:moveTo>
                    <a:lnTo>
                      <a:pt x="222" y="171"/>
                    </a:lnTo>
                    <a:lnTo>
                      <a:pt x="222" y="172"/>
                    </a:lnTo>
                    <a:lnTo>
                      <a:pt x="221" y="172"/>
                    </a:lnTo>
                    <a:lnTo>
                      <a:pt x="197" y="176"/>
                    </a:lnTo>
                    <a:lnTo>
                      <a:pt x="194" y="176"/>
                    </a:lnTo>
                    <a:lnTo>
                      <a:pt x="194" y="173"/>
                    </a:lnTo>
                    <a:lnTo>
                      <a:pt x="194" y="146"/>
                    </a:lnTo>
                    <a:lnTo>
                      <a:pt x="194" y="143"/>
                    </a:lnTo>
                    <a:lnTo>
                      <a:pt x="196" y="143"/>
                    </a:lnTo>
                    <a:lnTo>
                      <a:pt x="220" y="140"/>
                    </a:lnTo>
                    <a:lnTo>
                      <a:pt x="222" y="139"/>
                    </a:lnTo>
                    <a:lnTo>
                      <a:pt x="222" y="142"/>
                    </a:lnTo>
                    <a:close/>
                    <a:moveTo>
                      <a:pt x="222" y="76"/>
                    </a:moveTo>
                    <a:lnTo>
                      <a:pt x="222" y="105"/>
                    </a:lnTo>
                    <a:lnTo>
                      <a:pt x="222" y="106"/>
                    </a:lnTo>
                    <a:lnTo>
                      <a:pt x="221" y="106"/>
                    </a:lnTo>
                    <a:lnTo>
                      <a:pt x="197" y="110"/>
                    </a:lnTo>
                    <a:lnTo>
                      <a:pt x="194" y="110"/>
                    </a:lnTo>
                    <a:lnTo>
                      <a:pt x="194" y="107"/>
                    </a:lnTo>
                    <a:lnTo>
                      <a:pt x="194" y="79"/>
                    </a:lnTo>
                    <a:lnTo>
                      <a:pt x="194" y="77"/>
                    </a:lnTo>
                    <a:lnTo>
                      <a:pt x="196" y="77"/>
                    </a:lnTo>
                    <a:lnTo>
                      <a:pt x="220" y="74"/>
                    </a:lnTo>
                    <a:lnTo>
                      <a:pt x="222" y="73"/>
                    </a:lnTo>
                    <a:lnTo>
                      <a:pt x="222" y="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grpSp>
      <p:grpSp>
        <p:nvGrpSpPr>
          <p:cNvPr id="76" name="Group 75"/>
          <p:cNvGrpSpPr/>
          <p:nvPr/>
        </p:nvGrpSpPr>
        <p:grpSpPr>
          <a:xfrm>
            <a:off x="9947765" y="2007832"/>
            <a:ext cx="747283" cy="747283"/>
            <a:chOff x="6909580" y="2367590"/>
            <a:chExt cx="747283" cy="747283"/>
          </a:xfrm>
        </p:grpSpPr>
        <p:sp>
          <p:nvSpPr>
            <p:cNvPr id="77" name="Flowchart: Off-page Connector 76"/>
            <p:cNvSpPr/>
            <p:nvPr/>
          </p:nvSpPr>
          <p:spPr bwMode="auto">
            <a:xfrm flipH="1">
              <a:off x="6909580" y="2367590"/>
              <a:ext cx="747283" cy="747283"/>
            </a:xfrm>
            <a:prstGeom prst="flowChartOffpageConnector">
              <a:avLst/>
            </a:prstGeom>
            <a:solidFill>
              <a:srgbClr val="FFFFFF"/>
            </a:solidFill>
            <a:ln w="38100">
              <a:solidFill>
                <a:schemeClr val="tx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rgbClr val="EFEFEF"/>
                    </a:gs>
                    <a:gs pos="10417">
                      <a:srgbClr val="EFEFEF"/>
                    </a:gs>
                  </a:gsLst>
                  <a:lin ang="5400000" scaled="0"/>
                </a:gradFill>
              </a:endParaRPr>
            </a:p>
          </p:txBody>
        </p:sp>
        <p:grpSp>
          <p:nvGrpSpPr>
            <p:cNvPr id="78" name="Group 77"/>
            <p:cNvGrpSpPr/>
            <p:nvPr/>
          </p:nvGrpSpPr>
          <p:grpSpPr>
            <a:xfrm>
              <a:off x="6978192" y="2448281"/>
              <a:ext cx="610058" cy="491138"/>
              <a:chOff x="546100" y="536575"/>
              <a:chExt cx="814388" cy="655638"/>
            </a:xfrm>
            <a:solidFill>
              <a:schemeClr val="tx1"/>
            </a:solidFill>
          </p:grpSpPr>
          <p:sp>
            <p:nvSpPr>
              <p:cNvPr id="79" name="Freeform 57"/>
              <p:cNvSpPr>
                <a:spLocks/>
              </p:cNvSpPr>
              <p:nvPr/>
            </p:nvSpPr>
            <p:spPr bwMode="auto">
              <a:xfrm>
                <a:off x="1054100" y="536575"/>
                <a:ext cx="306388" cy="563562"/>
              </a:xfrm>
              <a:custGeom>
                <a:avLst/>
                <a:gdLst>
                  <a:gd name="T0" fmla="*/ 146 w 150"/>
                  <a:gd name="T1" fmla="*/ 130 h 275"/>
                  <a:gd name="T2" fmla="*/ 98 w 150"/>
                  <a:gd name="T3" fmla="*/ 105 h 275"/>
                  <a:gd name="T4" fmla="*/ 98 w 150"/>
                  <a:gd name="T5" fmla="*/ 88 h 275"/>
                  <a:gd name="T6" fmla="*/ 105 w 150"/>
                  <a:gd name="T7" fmla="*/ 75 h 275"/>
                  <a:gd name="T8" fmla="*/ 111 w 150"/>
                  <a:gd name="T9" fmla="*/ 67 h 275"/>
                  <a:gd name="T10" fmla="*/ 113 w 150"/>
                  <a:gd name="T11" fmla="*/ 54 h 275"/>
                  <a:gd name="T12" fmla="*/ 109 w 150"/>
                  <a:gd name="T13" fmla="*/ 46 h 275"/>
                  <a:gd name="T14" fmla="*/ 70 w 150"/>
                  <a:gd name="T15" fmla="*/ 0 h 275"/>
                  <a:gd name="T16" fmla="*/ 32 w 150"/>
                  <a:gd name="T17" fmla="*/ 46 h 275"/>
                  <a:gd name="T18" fmla="*/ 28 w 150"/>
                  <a:gd name="T19" fmla="*/ 54 h 275"/>
                  <a:gd name="T20" fmla="*/ 30 w 150"/>
                  <a:gd name="T21" fmla="*/ 67 h 275"/>
                  <a:gd name="T22" fmla="*/ 36 w 150"/>
                  <a:gd name="T23" fmla="*/ 75 h 275"/>
                  <a:gd name="T24" fmla="*/ 43 w 150"/>
                  <a:gd name="T25" fmla="*/ 88 h 275"/>
                  <a:gd name="T26" fmla="*/ 43 w 150"/>
                  <a:gd name="T27" fmla="*/ 105 h 275"/>
                  <a:gd name="T28" fmla="*/ 0 w 150"/>
                  <a:gd name="T29" fmla="*/ 124 h 275"/>
                  <a:gd name="T30" fmla="*/ 22 w 150"/>
                  <a:gd name="T31" fmla="*/ 133 h 275"/>
                  <a:gd name="T32" fmla="*/ 50 w 150"/>
                  <a:gd name="T33" fmla="*/ 159 h 275"/>
                  <a:gd name="T34" fmla="*/ 51 w 150"/>
                  <a:gd name="T35" fmla="*/ 275 h 275"/>
                  <a:gd name="T36" fmla="*/ 70 w 150"/>
                  <a:gd name="T37" fmla="*/ 275 h 275"/>
                  <a:gd name="T38" fmla="*/ 146 w 150"/>
                  <a:gd name="T39" fmla="*/ 249 h 275"/>
                  <a:gd name="T40" fmla="*/ 146 w 150"/>
                  <a:gd name="T41" fmla="*/ 130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0" h="275">
                    <a:moveTo>
                      <a:pt x="146" y="130"/>
                    </a:moveTo>
                    <a:cubicBezTo>
                      <a:pt x="145" y="123"/>
                      <a:pt x="116" y="110"/>
                      <a:pt x="98" y="105"/>
                    </a:cubicBezTo>
                    <a:cubicBezTo>
                      <a:pt x="98" y="88"/>
                      <a:pt x="98" y="88"/>
                      <a:pt x="98" y="88"/>
                    </a:cubicBezTo>
                    <a:cubicBezTo>
                      <a:pt x="101" y="84"/>
                      <a:pt x="103" y="80"/>
                      <a:pt x="105" y="75"/>
                    </a:cubicBezTo>
                    <a:cubicBezTo>
                      <a:pt x="108" y="74"/>
                      <a:pt x="111" y="71"/>
                      <a:pt x="111" y="67"/>
                    </a:cubicBezTo>
                    <a:cubicBezTo>
                      <a:pt x="113" y="54"/>
                      <a:pt x="113" y="54"/>
                      <a:pt x="113" y="54"/>
                    </a:cubicBezTo>
                    <a:cubicBezTo>
                      <a:pt x="113" y="51"/>
                      <a:pt x="112" y="47"/>
                      <a:pt x="109" y="46"/>
                    </a:cubicBezTo>
                    <a:cubicBezTo>
                      <a:pt x="108" y="17"/>
                      <a:pt x="99" y="0"/>
                      <a:pt x="70" y="0"/>
                    </a:cubicBezTo>
                    <a:cubicBezTo>
                      <a:pt x="42" y="0"/>
                      <a:pt x="32" y="17"/>
                      <a:pt x="32" y="46"/>
                    </a:cubicBezTo>
                    <a:cubicBezTo>
                      <a:pt x="29" y="47"/>
                      <a:pt x="28" y="51"/>
                      <a:pt x="28" y="54"/>
                    </a:cubicBezTo>
                    <a:cubicBezTo>
                      <a:pt x="30" y="67"/>
                      <a:pt x="30" y="67"/>
                      <a:pt x="30" y="67"/>
                    </a:cubicBezTo>
                    <a:cubicBezTo>
                      <a:pt x="30" y="71"/>
                      <a:pt x="33" y="74"/>
                      <a:pt x="36" y="75"/>
                    </a:cubicBezTo>
                    <a:cubicBezTo>
                      <a:pt x="38" y="80"/>
                      <a:pt x="40" y="84"/>
                      <a:pt x="43" y="88"/>
                    </a:cubicBezTo>
                    <a:cubicBezTo>
                      <a:pt x="43" y="105"/>
                      <a:pt x="43" y="105"/>
                      <a:pt x="43" y="105"/>
                    </a:cubicBezTo>
                    <a:cubicBezTo>
                      <a:pt x="29" y="109"/>
                      <a:pt x="9" y="117"/>
                      <a:pt x="0" y="124"/>
                    </a:cubicBezTo>
                    <a:cubicBezTo>
                      <a:pt x="7" y="126"/>
                      <a:pt x="15" y="129"/>
                      <a:pt x="22" y="133"/>
                    </a:cubicBezTo>
                    <a:cubicBezTo>
                      <a:pt x="40" y="142"/>
                      <a:pt x="48" y="149"/>
                      <a:pt x="50" y="159"/>
                    </a:cubicBezTo>
                    <a:cubicBezTo>
                      <a:pt x="52" y="174"/>
                      <a:pt x="54" y="228"/>
                      <a:pt x="51" y="275"/>
                    </a:cubicBezTo>
                    <a:cubicBezTo>
                      <a:pt x="57" y="275"/>
                      <a:pt x="64" y="275"/>
                      <a:pt x="70" y="275"/>
                    </a:cubicBezTo>
                    <a:cubicBezTo>
                      <a:pt x="110" y="275"/>
                      <a:pt x="144" y="270"/>
                      <a:pt x="146" y="249"/>
                    </a:cubicBezTo>
                    <a:cubicBezTo>
                      <a:pt x="150" y="203"/>
                      <a:pt x="148" y="144"/>
                      <a:pt x="146" y="1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80" name="Freeform 58"/>
              <p:cNvSpPr>
                <a:spLocks/>
              </p:cNvSpPr>
              <p:nvPr/>
            </p:nvSpPr>
            <p:spPr bwMode="auto">
              <a:xfrm>
                <a:off x="546100" y="536575"/>
                <a:ext cx="307975" cy="563562"/>
              </a:xfrm>
              <a:custGeom>
                <a:avLst/>
                <a:gdLst>
                  <a:gd name="T0" fmla="*/ 101 w 150"/>
                  <a:gd name="T1" fmla="*/ 159 h 275"/>
                  <a:gd name="T2" fmla="*/ 129 w 150"/>
                  <a:gd name="T3" fmla="*/ 133 h 275"/>
                  <a:gd name="T4" fmla="*/ 150 w 150"/>
                  <a:gd name="T5" fmla="*/ 124 h 275"/>
                  <a:gd name="T6" fmla="*/ 108 w 150"/>
                  <a:gd name="T7" fmla="*/ 105 h 275"/>
                  <a:gd name="T8" fmla="*/ 108 w 150"/>
                  <a:gd name="T9" fmla="*/ 88 h 275"/>
                  <a:gd name="T10" fmla="*/ 114 w 150"/>
                  <a:gd name="T11" fmla="*/ 75 h 275"/>
                  <a:gd name="T12" fmla="*/ 121 w 150"/>
                  <a:gd name="T13" fmla="*/ 67 h 275"/>
                  <a:gd name="T14" fmla="*/ 122 w 150"/>
                  <a:gd name="T15" fmla="*/ 54 h 275"/>
                  <a:gd name="T16" fmla="*/ 119 w 150"/>
                  <a:gd name="T17" fmla="*/ 46 h 275"/>
                  <a:gd name="T18" fmla="*/ 80 w 150"/>
                  <a:gd name="T19" fmla="*/ 0 h 275"/>
                  <a:gd name="T20" fmla="*/ 41 w 150"/>
                  <a:gd name="T21" fmla="*/ 46 h 275"/>
                  <a:gd name="T22" fmla="*/ 38 w 150"/>
                  <a:gd name="T23" fmla="*/ 54 h 275"/>
                  <a:gd name="T24" fmla="*/ 39 w 150"/>
                  <a:gd name="T25" fmla="*/ 67 h 275"/>
                  <a:gd name="T26" fmla="*/ 46 w 150"/>
                  <a:gd name="T27" fmla="*/ 75 h 275"/>
                  <a:gd name="T28" fmla="*/ 52 w 150"/>
                  <a:gd name="T29" fmla="*/ 88 h 275"/>
                  <a:gd name="T30" fmla="*/ 52 w 150"/>
                  <a:gd name="T31" fmla="*/ 105 h 275"/>
                  <a:gd name="T32" fmla="*/ 4 w 150"/>
                  <a:gd name="T33" fmla="*/ 130 h 275"/>
                  <a:gd name="T34" fmla="*/ 4 w 150"/>
                  <a:gd name="T35" fmla="*/ 249 h 275"/>
                  <a:gd name="T36" fmla="*/ 80 w 150"/>
                  <a:gd name="T37" fmla="*/ 275 h 275"/>
                  <a:gd name="T38" fmla="*/ 99 w 150"/>
                  <a:gd name="T39" fmla="*/ 275 h 275"/>
                  <a:gd name="T40" fmla="*/ 101 w 150"/>
                  <a:gd name="T41" fmla="*/ 159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0" h="275">
                    <a:moveTo>
                      <a:pt x="101" y="159"/>
                    </a:moveTo>
                    <a:cubicBezTo>
                      <a:pt x="102" y="149"/>
                      <a:pt x="110" y="142"/>
                      <a:pt x="129" y="133"/>
                    </a:cubicBezTo>
                    <a:cubicBezTo>
                      <a:pt x="135" y="129"/>
                      <a:pt x="143" y="126"/>
                      <a:pt x="150" y="124"/>
                    </a:cubicBezTo>
                    <a:cubicBezTo>
                      <a:pt x="141" y="117"/>
                      <a:pt x="122" y="109"/>
                      <a:pt x="108" y="105"/>
                    </a:cubicBezTo>
                    <a:cubicBezTo>
                      <a:pt x="108" y="88"/>
                      <a:pt x="108" y="88"/>
                      <a:pt x="108" y="88"/>
                    </a:cubicBezTo>
                    <a:cubicBezTo>
                      <a:pt x="110" y="84"/>
                      <a:pt x="113" y="80"/>
                      <a:pt x="114" y="75"/>
                    </a:cubicBezTo>
                    <a:cubicBezTo>
                      <a:pt x="118" y="74"/>
                      <a:pt x="120" y="71"/>
                      <a:pt x="121" y="67"/>
                    </a:cubicBezTo>
                    <a:cubicBezTo>
                      <a:pt x="122" y="54"/>
                      <a:pt x="122" y="54"/>
                      <a:pt x="122" y="54"/>
                    </a:cubicBezTo>
                    <a:cubicBezTo>
                      <a:pt x="123" y="51"/>
                      <a:pt x="121" y="47"/>
                      <a:pt x="119" y="46"/>
                    </a:cubicBezTo>
                    <a:cubicBezTo>
                      <a:pt x="118" y="17"/>
                      <a:pt x="109" y="0"/>
                      <a:pt x="80" y="0"/>
                    </a:cubicBezTo>
                    <a:cubicBezTo>
                      <a:pt x="51" y="0"/>
                      <a:pt x="42" y="17"/>
                      <a:pt x="41" y="46"/>
                    </a:cubicBezTo>
                    <a:cubicBezTo>
                      <a:pt x="39" y="47"/>
                      <a:pt x="37" y="51"/>
                      <a:pt x="38" y="54"/>
                    </a:cubicBezTo>
                    <a:cubicBezTo>
                      <a:pt x="39" y="67"/>
                      <a:pt x="39" y="67"/>
                      <a:pt x="39" y="67"/>
                    </a:cubicBezTo>
                    <a:cubicBezTo>
                      <a:pt x="40" y="71"/>
                      <a:pt x="42" y="74"/>
                      <a:pt x="46" y="75"/>
                    </a:cubicBezTo>
                    <a:cubicBezTo>
                      <a:pt x="47" y="80"/>
                      <a:pt x="50" y="84"/>
                      <a:pt x="52" y="88"/>
                    </a:cubicBezTo>
                    <a:cubicBezTo>
                      <a:pt x="52" y="105"/>
                      <a:pt x="52" y="105"/>
                      <a:pt x="52" y="105"/>
                    </a:cubicBezTo>
                    <a:cubicBezTo>
                      <a:pt x="34" y="110"/>
                      <a:pt x="5" y="123"/>
                      <a:pt x="4" y="130"/>
                    </a:cubicBezTo>
                    <a:cubicBezTo>
                      <a:pt x="2" y="144"/>
                      <a:pt x="0" y="203"/>
                      <a:pt x="4" y="249"/>
                    </a:cubicBezTo>
                    <a:cubicBezTo>
                      <a:pt x="6" y="270"/>
                      <a:pt x="40" y="275"/>
                      <a:pt x="80" y="275"/>
                    </a:cubicBezTo>
                    <a:cubicBezTo>
                      <a:pt x="87" y="275"/>
                      <a:pt x="93" y="275"/>
                      <a:pt x="99" y="275"/>
                    </a:cubicBezTo>
                    <a:cubicBezTo>
                      <a:pt x="97" y="228"/>
                      <a:pt x="98" y="174"/>
                      <a:pt x="101" y="1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81" name="Freeform 59"/>
              <p:cNvSpPr>
                <a:spLocks/>
              </p:cNvSpPr>
              <p:nvPr/>
            </p:nvSpPr>
            <p:spPr bwMode="auto">
              <a:xfrm>
                <a:off x="858838" y="577850"/>
                <a:ext cx="190500" cy="239712"/>
              </a:xfrm>
              <a:custGeom>
                <a:avLst/>
                <a:gdLst>
                  <a:gd name="T0" fmla="*/ 76 w 93"/>
                  <a:gd name="T1" fmla="*/ 110 h 117"/>
                  <a:gd name="T2" fmla="*/ 76 w 93"/>
                  <a:gd name="T3" fmla="*/ 96 h 117"/>
                  <a:gd name="T4" fmla="*/ 84 w 93"/>
                  <a:gd name="T5" fmla="*/ 81 h 117"/>
                  <a:gd name="T6" fmla="*/ 91 w 93"/>
                  <a:gd name="T7" fmla="*/ 73 h 117"/>
                  <a:gd name="T8" fmla="*/ 92 w 93"/>
                  <a:gd name="T9" fmla="*/ 59 h 117"/>
                  <a:gd name="T10" fmla="*/ 88 w 93"/>
                  <a:gd name="T11" fmla="*/ 50 h 117"/>
                  <a:gd name="T12" fmla="*/ 46 w 93"/>
                  <a:gd name="T13" fmla="*/ 0 h 117"/>
                  <a:gd name="T14" fmla="*/ 4 w 93"/>
                  <a:gd name="T15" fmla="*/ 50 h 117"/>
                  <a:gd name="T16" fmla="*/ 0 w 93"/>
                  <a:gd name="T17" fmla="*/ 59 h 117"/>
                  <a:gd name="T18" fmla="*/ 2 w 93"/>
                  <a:gd name="T19" fmla="*/ 73 h 117"/>
                  <a:gd name="T20" fmla="*/ 9 w 93"/>
                  <a:gd name="T21" fmla="*/ 81 h 117"/>
                  <a:gd name="T22" fmla="*/ 16 w 93"/>
                  <a:gd name="T23" fmla="*/ 96 h 117"/>
                  <a:gd name="T24" fmla="*/ 16 w 93"/>
                  <a:gd name="T25" fmla="*/ 110 h 117"/>
                  <a:gd name="T26" fmla="*/ 46 w 93"/>
                  <a:gd name="T27" fmla="*/ 117 h 117"/>
                  <a:gd name="T28" fmla="*/ 76 w 93"/>
                  <a:gd name="T29" fmla="*/ 110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3" h="117">
                    <a:moveTo>
                      <a:pt x="76" y="110"/>
                    </a:moveTo>
                    <a:cubicBezTo>
                      <a:pt x="76" y="96"/>
                      <a:pt x="76" y="96"/>
                      <a:pt x="76" y="96"/>
                    </a:cubicBezTo>
                    <a:cubicBezTo>
                      <a:pt x="79" y="92"/>
                      <a:pt x="82" y="87"/>
                      <a:pt x="84" y="81"/>
                    </a:cubicBezTo>
                    <a:cubicBezTo>
                      <a:pt x="87" y="80"/>
                      <a:pt x="90" y="77"/>
                      <a:pt x="91" y="73"/>
                    </a:cubicBezTo>
                    <a:cubicBezTo>
                      <a:pt x="92" y="59"/>
                      <a:pt x="92" y="59"/>
                      <a:pt x="92" y="59"/>
                    </a:cubicBezTo>
                    <a:cubicBezTo>
                      <a:pt x="93" y="55"/>
                      <a:pt x="91" y="52"/>
                      <a:pt x="88" y="50"/>
                    </a:cubicBezTo>
                    <a:cubicBezTo>
                      <a:pt x="88" y="18"/>
                      <a:pt x="77" y="0"/>
                      <a:pt x="46" y="0"/>
                    </a:cubicBezTo>
                    <a:cubicBezTo>
                      <a:pt x="15" y="0"/>
                      <a:pt x="5" y="18"/>
                      <a:pt x="4" y="50"/>
                    </a:cubicBezTo>
                    <a:cubicBezTo>
                      <a:pt x="1" y="52"/>
                      <a:pt x="0" y="55"/>
                      <a:pt x="0" y="59"/>
                    </a:cubicBezTo>
                    <a:cubicBezTo>
                      <a:pt x="2" y="73"/>
                      <a:pt x="2" y="73"/>
                      <a:pt x="2" y="73"/>
                    </a:cubicBezTo>
                    <a:cubicBezTo>
                      <a:pt x="2" y="77"/>
                      <a:pt x="5" y="80"/>
                      <a:pt x="9" y="81"/>
                    </a:cubicBezTo>
                    <a:cubicBezTo>
                      <a:pt x="11" y="87"/>
                      <a:pt x="13" y="92"/>
                      <a:pt x="16" y="96"/>
                    </a:cubicBezTo>
                    <a:cubicBezTo>
                      <a:pt x="16" y="110"/>
                      <a:pt x="16" y="110"/>
                      <a:pt x="16" y="110"/>
                    </a:cubicBezTo>
                    <a:cubicBezTo>
                      <a:pt x="27" y="115"/>
                      <a:pt x="37" y="117"/>
                      <a:pt x="46" y="117"/>
                    </a:cubicBezTo>
                    <a:cubicBezTo>
                      <a:pt x="55" y="117"/>
                      <a:pt x="65" y="115"/>
                      <a:pt x="76" y="1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82" name="Freeform 60"/>
              <p:cNvSpPr>
                <a:spLocks/>
              </p:cNvSpPr>
              <p:nvPr/>
            </p:nvSpPr>
            <p:spPr bwMode="auto">
              <a:xfrm>
                <a:off x="776288" y="814388"/>
                <a:ext cx="355600" cy="377825"/>
              </a:xfrm>
              <a:custGeom>
                <a:avLst/>
                <a:gdLst>
                  <a:gd name="T0" fmla="*/ 170 w 174"/>
                  <a:gd name="T1" fmla="*/ 25 h 184"/>
                  <a:gd name="T2" fmla="*/ 123 w 174"/>
                  <a:gd name="T3" fmla="*/ 0 h 184"/>
                  <a:gd name="T4" fmla="*/ 117 w 174"/>
                  <a:gd name="T5" fmla="*/ 17 h 184"/>
                  <a:gd name="T6" fmla="*/ 127 w 174"/>
                  <a:gd name="T7" fmla="*/ 92 h 184"/>
                  <a:gd name="T8" fmla="*/ 105 w 174"/>
                  <a:gd name="T9" fmla="*/ 118 h 184"/>
                  <a:gd name="T10" fmla="*/ 93 w 174"/>
                  <a:gd name="T11" fmla="*/ 38 h 184"/>
                  <a:gd name="T12" fmla="*/ 101 w 174"/>
                  <a:gd name="T13" fmla="*/ 34 h 184"/>
                  <a:gd name="T14" fmla="*/ 95 w 174"/>
                  <a:gd name="T15" fmla="*/ 14 h 184"/>
                  <a:gd name="T16" fmla="*/ 79 w 174"/>
                  <a:gd name="T17" fmla="*/ 14 h 184"/>
                  <a:gd name="T18" fmla="*/ 73 w 174"/>
                  <a:gd name="T19" fmla="*/ 34 h 184"/>
                  <a:gd name="T20" fmla="*/ 81 w 174"/>
                  <a:gd name="T21" fmla="*/ 38 h 184"/>
                  <a:gd name="T22" fmla="*/ 69 w 174"/>
                  <a:gd name="T23" fmla="*/ 118 h 184"/>
                  <a:gd name="T24" fmla="*/ 48 w 174"/>
                  <a:gd name="T25" fmla="*/ 92 h 184"/>
                  <a:gd name="T26" fmla="*/ 58 w 174"/>
                  <a:gd name="T27" fmla="*/ 17 h 184"/>
                  <a:gd name="T28" fmla="*/ 52 w 174"/>
                  <a:gd name="T29" fmla="*/ 0 h 184"/>
                  <a:gd name="T30" fmla="*/ 5 w 174"/>
                  <a:gd name="T31" fmla="*/ 25 h 184"/>
                  <a:gd name="T32" fmla="*/ 5 w 174"/>
                  <a:gd name="T33" fmla="*/ 156 h 184"/>
                  <a:gd name="T34" fmla="*/ 87 w 174"/>
                  <a:gd name="T35" fmla="*/ 184 h 184"/>
                  <a:gd name="T36" fmla="*/ 170 w 174"/>
                  <a:gd name="T37" fmla="*/ 156 h 184"/>
                  <a:gd name="T38" fmla="*/ 170 w 174"/>
                  <a:gd name="T39" fmla="*/ 25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4" h="184">
                    <a:moveTo>
                      <a:pt x="170" y="25"/>
                    </a:moveTo>
                    <a:cubicBezTo>
                      <a:pt x="169" y="18"/>
                      <a:pt x="143" y="6"/>
                      <a:pt x="123" y="0"/>
                    </a:cubicBezTo>
                    <a:cubicBezTo>
                      <a:pt x="122" y="5"/>
                      <a:pt x="120" y="11"/>
                      <a:pt x="117" y="17"/>
                    </a:cubicBezTo>
                    <a:cubicBezTo>
                      <a:pt x="127" y="92"/>
                      <a:pt x="127" y="92"/>
                      <a:pt x="127" y="92"/>
                    </a:cubicBezTo>
                    <a:cubicBezTo>
                      <a:pt x="105" y="118"/>
                      <a:pt x="105" y="118"/>
                      <a:pt x="105" y="118"/>
                    </a:cubicBezTo>
                    <a:cubicBezTo>
                      <a:pt x="93" y="38"/>
                      <a:pt x="93" y="38"/>
                      <a:pt x="93" y="38"/>
                    </a:cubicBezTo>
                    <a:cubicBezTo>
                      <a:pt x="101" y="34"/>
                      <a:pt x="101" y="34"/>
                      <a:pt x="101" y="34"/>
                    </a:cubicBezTo>
                    <a:cubicBezTo>
                      <a:pt x="95" y="14"/>
                      <a:pt x="95" y="14"/>
                      <a:pt x="95" y="14"/>
                    </a:cubicBezTo>
                    <a:cubicBezTo>
                      <a:pt x="79" y="14"/>
                      <a:pt x="79" y="14"/>
                      <a:pt x="79" y="14"/>
                    </a:cubicBezTo>
                    <a:cubicBezTo>
                      <a:pt x="73" y="34"/>
                      <a:pt x="73" y="34"/>
                      <a:pt x="73" y="34"/>
                    </a:cubicBezTo>
                    <a:cubicBezTo>
                      <a:pt x="81" y="38"/>
                      <a:pt x="81" y="38"/>
                      <a:pt x="81" y="38"/>
                    </a:cubicBezTo>
                    <a:cubicBezTo>
                      <a:pt x="69" y="118"/>
                      <a:pt x="69" y="118"/>
                      <a:pt x="69" y="118"/>
                    </a:cubicBezTo>
                    <a:cubicBezTo>
                      <a:pt x="48" y="92"/>
                      <a:pt x="48" y="92"/>
                      <a:pt x="48" y="92"/>
                    </a:cubicBezTo>
                    <a:cubicBezTo>
                      <a:pt x="58" y="17"/>
                      <a:pt x="58" y="17"/>
                      <a:pt x="58" y="17"/>
                    </a:cubicBezTo>
                    <a:cubicBezTo>
                      <a:pt x="55" y="11"/>
                      <a:pt x="53" y="6"/>
                      <a:pt x="52" y="0"/>
                    </a:cubicBezTo>
                    <a:cubicBezTo>
                      <a:pt x="32" y="6"/>
                      <a:pt x="6" y="18"/>
                      <a:pt x="5" y="25"/>
                    </a:cubicBezTo>
                    <a:cubicBezTo>
                      <a:pt x="2" y="41"/>
                      <a:pt x="0" y="106"/>
                      <a:pt x="5" y="156"/>
                    </a:cubicBezTo>
                    <a:cubicBezTo>
                      <a:pt x="6" y="178"/>
                      <a:pt x="44" y="184"/>
                      <a:pt x="87" y="184"/>
                    </a:cubicBezTo>
                    <a:cubicBezTo>
                      <a:pt x="131" y="184"/>
                      <a:pt x="168" y="178"/>
                      <a:pt x="170" y="156"/>
                    </a:cubicBezTo>
                    <a:cubicBezTo>
                      <a:pt x="174" y="106"/>
                      <a:pt x="172" y="41"/>
                      <a:pt x="170"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grpSp>
      <p:sp>
        <p:nvSpPr>
          <p:cNvPr id="109" name="Freeform 5"/>
          <p:cNvSpPr>
            <a:spLocks noEditPoints="1"/>
          </p:cNvSpPr>
          <p:nvPr/>
        </p:nvSpPr>
        <p:spPr bwMode="auto">
          <a:xfrm>
            <a:off x="4691838" y="4451099"/>
            <a:ext cx="1366344" cy="1485838"/>
          </a:xfrm>
          <a:custGeom>
            <a:avLst/>
            <a:gdLst>
              <a:gd name="T0" fmla="*/ 361 w 476"/>
              <a:gd name="T1" fmla="*/ 150 h 518"/>
              <a:gd name="T2" fmla="*/ 377 w 476"/>
              <a:gd name="T3" fmla="*/ 108 h 518"/>
              <a:gd name="T4" fmla="*/ 330 w 476"/>
              <a:gd name="T5" fmla="*/ 108 h 518"/>
              <a:gd name="T6" fmla="*/ 345 w 476"/>
              <a:gd name="T7" fmla="*/ 150 h 518"/>
              <a:gd name="T8" fmla="*/ 285 w 476"/>
              <a:gd name="T9" fmla="*/ 82 h 518"/>
              <a:gd name="T10" fmla="*/ 277 w 476"/>
              <a:gd name="T11" fmla="*/ 36 h 518"/>
              <a:gd name="T12" fmla="*/ 270 w 476"/>
              <a:gd name="T13" fmla="*/ 82 h 518"/>
              <a:gd name="T14" fmla="*/ 209 w 476"/>
              <a:gd name="T15" fmla="*/ 150 h 518"/>
              <a:gd name="T16" fmla="*/ 225 w 476"/>
              <a:gd name="T17" fmla="*/ 83 h 518"/>
              <a:gd name="T18" fmla="*/ 177 w 476"/>
              <a:gd name="T19" fmla="*/ 83 h 518"/>
              <a:gd name="T20" fmla="*/ 193 w 476"/>
              <a:gd name="T21" fmla="*/ 150 h 518"/>
              <a:gd name="T22" fmla="*/ 133 w 476"/>
              <a:gd name="T23" fmla="*/ 46 h 518"/>
              <a:gd name="T24" fmla="*/ 125 w 476"/>
              <a:gd name="T25" fmla="*/ 0 h 518"/>
              <a:gd name="T26" fmla="*/ 117 w 476"/>
              <a:gd name="T27" fmla="*/ 46 h 518"/>
              <a:gd name="T28" fmla="*/ 71 w 476"/>
              <a:gd name="T29" fmla="*/ 150 h 518"/>
              <a:gd name="T30" fmla="*/ 71 w 476"/>
              <a:gd name="T31" fmla="*/ 150 h 518"/>
              <a:gd name="T32" fmla="*/ 71 w 476"/>
              <a:gd name="T33" fmla="*/ 368 h 518"/>
              <a:gd name="T34" fmla="*/ 71 w 476"/>
              <a:gd name="T35" fmla="*/ 368 h 518"/>
              <a:gd name="T36" fmla="*/ 117 w 476"/>
              <a:gd name="T37" fmla="*/ 388 h 518"/>
              <a:gd name="T38" fmla="*/ 125 w 476"/>
              <a:gd name="T39" fmla="*/ 434 h 518"/>
              <a:gd name="T40" fmla="*/ 133 w 476"/>
              <a:gd name="T41" fmla="*/ 388 h 518"/>
              <a:gd name="T42" fmla="*/ 193 w 476"/>
              <a:gd name="T43" fmla="*/ 368 h 518"/>
              <a:gd name="T44" fmla="*/ 177 w 476"/>
              <a:gd name="T45" fmla="*/ 459 h 518"/>
              <a:gd name="T46" fmla="*/ 225 w 476"/>
              <a:gd name="T47" fmla="*/ 459 h 518"/>
              <a:gd name="T48" fmla="*/ 209 w 476"/>
              <a:gd name="T49" fmla="*/ 368 h 518"/>
              <a:gd name="T50" fmla="*/ 270 w 476"/>
              <a:gd name="T51" fmla="*/ 414 h 518"/>
              <a:gd name="T52" fmla="*/ 277 w 476"/>
              <a:gd name="T53" fmla="*/ 460 h 518"/>
              <a:gd name="T54" fmla="*/ 285 w 476"/>
              <a:gd name="T55" fmla="*/ 414 h 518"/>
              <a:gd name="T56" fmla="*/ 345 w 476"/>
              <a:gd name="T57" fmla="*/ 368 h 518"/>
              <a:gd name="T58" fmla="*/ 330 w 476"/>
              <a:gd name="T59" fmla="*/ 494 h 518"/>
              <a:gd name="T60" fmla="*/ 377 w 476"/>
              <a:gd name="T61" fmla="*/ 494 h 518"/>
              <a:gd name="T62" fmla="*/ 361 w 476"/>
              <a:gd name="T63" fmla="*/ 368 h 518"/>
              <a:gd name="T64" fmla="*/ 476 w 476"/>
              <a:gd name="T65" fmla="*/ 259 h 518"/>
              <a:gd name="T66" fmla="*/ 71 w 476"/>
              <a:gd name="T67" fmla="*/ 352 h 518"/>
              <a:gd name="T68" fmla="*/ 71 w 476"/>
              <a:gd name="T69" fmla="*/ 166 h 518"/>
              <a:gd name="T70" fmla="*/ 71 w 476"/>
              <a:gd name="T71" fmla="*/ 352 h 518"/>
              <a:gd name="T72" fmla="*/ 350 w 476"/>
              <a:gd name="T73" fmla="*/ 259 h 518"/>
              <a:gd name="T74" fmla="*/ 460 w 476"/>
              <a:gd name="T75" fmla="*/ 259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76" h="518">
                <a:moveTo>
                  <a:pt x="405" y="150"/>
                </a:moveTo>
                <a:cubicBezTo>
                  <a:pt x="361" y="150"/>
                  <a:pt x="361" y="150"/>
                  <a:pt x="361" y="150"/>
                </a:cubicBezTo>
                <a:cubicBezTo>
                  <a:pt x="361" y="130"/>
                  <a:pt x="361" y="130"/>
                  <a:pt x="361" y="130"/>
                </a:cubicBezTo>
                <a:cubicBezTo>
                  <a:pt x="370" y="127"/>
                  <a:pt x="377" y="118"/>
                  <a:pt x="377" y="108"/>
                </a:cubicBezTo>
                <a:cubicBezTo>
                  <a:pt x="377" y="95"/>
                  <a:pt x="366" y="84"/>
                  <a:pt x="353" y="84"/>
                </a:cubicBezTo>
                <a:cubicBezTo>
                  <a:pt x="340" y="84"/>
                  <a:pt x="330" y="95"/>
                  <a:pt x="330" y="108"/>
                </a:cubicBezTo>
                <a:cubicBezTo>
                  <a:pt x="330" y="118"/>
                  <a:pt x="336" y="127"/>
                  <a:pt x="345" y="130"/>
                </a:cubicBezTo>
                <a:cubicBezTo>
                  <a:pt x="345" y="150"/>
                  <a:pt x="345" y="150"/>
                  <a:pt x="345" y="150"/>
                </a:cubicBezTo>
                <a:cubicBezTo>
                  <a:pt x="285" y="150"/>
                  <a:pt x="285" y="150"/>
                  <a:pt x="285" y="150"/>
                </a:cubicBezTo>
                <a:cubicBezTo>
                  <a:pt x="285" y="82"/>
                  <a:pt x="285" y="82"/>
                  <a:pt x="285" y="82"/>
                </a:cubicBezTo>
                <a:cubicBezTo>
                  <a:pt x="295" y="79"/>
                  <a:pt x="301" y="70"/>
                  <a:pt x="301" y="60"/>
                </a:cubicBezTo>
                <a:cubicBezTo>
                  <a:pt x="301" y="47"/>
                  <a:pt x="291" y="36"/>
                  <a:pt x="277" y="36"/>
                </a:cubicBezTo>
                <a:cubicBezTo>
                  <a:pt x="264" y="36"/>
                  <a:pt x="254" y="47"/>
                  <a:pt x="254" y="60"/>
                </a:cubicBezTo>
                <a:cubicBezTo>
                  <a:pt x="254" y="70"/>
                  <a:pt x="260" y="79"/>
                  <a:pt x="270" y="82"/>
                </a:cubicBezTo>
                <a:cubicBezTo>
                  <a:pt x="270" y="150"/>
                  <a:pt x="270" y="150"/>
                  <a:pt x="270" y="150"/>
                </a:cubicBezTo>
                <a:cubicBezTo>
                  <a:pt x="209" y="150"/>
                  <a:pt x="209" y="150"/>
                  <a:pt x="209" y="150"/>
                </a:cubicBezTo>
                <a:cubicBezTo>
                  <a:pt x="209" y="105"/>
                  <a:pt x="209" y="105"/>
                  <a:pt x="209" y="105"/>
                </a:cubicBezTo>
                <a:cubicBezTo>
                  <a:pt x="218" y="102"/>
                  <a:pt x="225" y="93"/>
                  <a:pt x="225" y="83"/>
                </a:cubicBezTo>
                <a:cubicBezTo>
                  <a:pt x="225" y="69"/>
                  <a:pt x="214" y="59"/>
                  <a:pt x="201" y="59"/>
                </a:cubicBezTo>
                <a:cubicBezTo>
                  <a:pt x="188" y="59"/>
                  <a:pt x="177" y="69"/>
                  <a:pt x="177" y="83"/>
                </a:cubicBezTo>
                <a:cubicBezTo>
                  <a:pt x="177" y="93"/>
                  <a:pt x="184" y="102"/>
                  <a:pt x="193" y="105"/>
                </a:cubicBezTo>
                <a:cubicBezTo>
                  <a:pt x="193" y="150"/>
                  <a:pt x="193" y="150"/>
                  <a:pt x="193" y="150"/>
                </a:cubicBezTo>
                <a:cubicBezTo>
                  <a:pt x="133" y="150"/>
                  <a:pt x="133" y="150"/>
                  <a:pt x="133" y="150"/>
                </a:cubicBezTo>
                <a:cubicBezTo>
                  <a:pt x="133" y="46"/>
                  <a:pt x="133" y="46"/>
                  <a:pt x="133" y="46"/>
                </a:cubicBezTo>
                <a:cubicBezTo>
                  <a:pt x="142" y="43"/>
                  <a:pt x="149" y="34"/>
                  <a:pt x="149" y="24"/>
                </a:cubicBezTo>
                <a:cubicBezTo>
                  <a:pt x="149" y="11"/>
                  <a:pt x="138" y="0"/>
                  <a:pt x="125" y="0"/>
                </a:cubicBezTo>
                <a:cubicBezTo>
                  <a:pt x="112" y="0"/>
                  <a:pt x="102" y="11"/>
                  <a:pt x="102" y="24"/>
                </a:cubicBezTo>
                <a:cubicBezTo>
                  <a:pt x="102" y="34"/>
                  <a:pt x="108" y="43"/>
                  <a:pt x="117" y="46"/>
                </a:cubicBezTo>
                <a:cubicBezTo>
                  <a:pt x="117" y="150"/>
                  <a:pt x="117" y="150"/>
                  <a:pt x="117" y="150"/>
                </a:cubicBezTo>
                <a:cubicBezTo>
                  <a:pt x="71" y="150"/>
                  <a:pt x="71" y="150"/>
                  <a:pt x="71" y="150"/>
                </a:cubicBezTo>
                <a:cubicBezTo>
                  <a:pt x="71" y="150"/>
                  <a:pt x="71" y="150"/>
                  <a:pt x="71" y="150"/>
                </a:cubicBezTo>
                <a:cubicBezTo>
                  <a:pt x="71" y="150"/>
                  <a:pt x="71" y="150"/>
                  <a:pt x="71" y="150"/>
                </a:cubicBezTo>
                <a:cubicBezTo>
                  <a:pt x="31" y="150"/>
                  <a:pt x="0" y="198"/>
                  <a:pt x="0" y="259"/>
                </a:cubicBezTo>
                <a:cubicBezTo>
                  <a:pt x="0" y="320"/>
                  <a:pt x="31" y="368"/>
                  <a:pt x="71" y="368"/>
                </a:cubicBezTo>
                <a:cubicBezTo>
                  <a:pt x="71" y="368"/>
                  <a:pt x="71" y="368"/>
                  <a:pt x="71" y="368"/>
                </a:cubicBezTo>
                <a:cubicBezTo>
                  <a:pt x="71" y="368"/>
                  <a:pt x="71" y="368"/>
                  <a:pt x="71" y="368"/>
                </a:cubicBezTo>
                <a:cubicBezTo>
                  <a:pt x="117" y="368"/>
                  <a:pt x="117" y="368"/>
                  <a:pt x="117" y="368"/>
                </a:cubicBezTo>
                <a:cubicBezTo>
                  <a:pt x="117" y="388"/>
                  <a:pt x="117" y="388"/>
                  <a:pt x="117" y="388"/>
                </a:cubicBezTo>
                <a:cubicBezTo>
                  <a:pt x="108" y="391"/>
                  <a:pt x="102" y="400"/>
                  <a:pt x="102" y="410"/>
                </a:cubicBezTo>
                <a:cubicBezTo>
                  <a:pt x="102" y="423"/>
                  <a:pt x="112" y="434"/>
                  <a:pt x="125" y="434"/>
                </a:cubicBezTo>
                <a:cubicBezTo>
                  <a:pt x="138" y="434"/>
                  <a:pt x="149" y="423"/>
                  <a:pt x="149" y="410"/>
                </a:cubicBezTo>
                <a:cubicBezTo>
                  <a:pt x="149" y="400"/>
                  <a:pt x="142" y="391"/>
                  <a:pt x="133" y="388"/>
                </a:cubicBezTo>
                <a:cubicBezTo>
                  <a:pt x="133" y="368"/>
                  <a:pt x="133" y="368"/>
                  <a:pt x="133" y="368"/>
                </a:cubicBezTo>
                <a:cubicBezTo>
                  <a:pt x="193" y="368"/>
                  <a:pt x="193" y="368"/>
                  <a:pt x="193" y="368"/>
                </a:cubicBezTo>
                <a:cubicBezTo>
                  <a:pt x="193" y="436"/>
                  <a:pt x="193" y="436"/>
                  <a:pt x="193" y="436"/>
                </a:cubicBezTo>
                <a:cubicBezTo>
                  <a:pt x="184" y="439"/>
                  <a:pt x="177" y="448"/>
                  <a:pt x="177" y="459"/>
                </a:cubicBezTo>
                <a:cubicBezTo>
                  <a:pt x="177" y="472"/>
                  <a:pt x="188" y="482"/>
                  <a:pt x="201" y="482"/>
                </a:cubicBezTo>
                <a:cubicBezTo>
                  <a:pt x="214" y="482"/>
                  <a:pt x="225" y="472"/>
                  <a:pt x="225" y="459"/>
                </a:cubicBezTo>
                <a:cubicBezTo>
                  <a:pt x="225" y="448"/>
                  <a:pt x="218" y="439"/>
                  <a:pt x="209" y="436"/>
                </a:cubicBezTo>
                <a:cubicBezTo>
                  <a:pt x="209" y="368"/>
                  <a:pt x="209" y="368"/>
                  <a:pt x="209" y="368"/>
                </a:cubicBezTo>
                <a:cubicBezTo>
                  <a:pt x="270" y="368"/>
                  <a:pt x="270" y="368"/>
                  <a:pt x="270" y="368"/>
                </a:cubicBezTo>
                <a:cubicBezTo>
                  <a:pt x="270" y="414"/>
                  <a:pt x="270" y="414"/>
                  <a:pt x="270" y="414"/>
                </a:cubicBezTo>
                <a:cubicBezTo>
                  <a:pt x="260" y="417"/>
                  <a:pt x="254" y="426"/>
                  <a:pt x="254" y="436"/>
                </a:cubicBezTo>
                <a:cubicBezTo>
                  <a:pt x="254" y="449"/>
                  <a:pt x="264" y="460"/>
                  <a:pt x="277" y="460"/>
                </a:cubicBezTo>
                <a:cubicBezTo>
                  <a:pt x="291" y="460"/>
                  <a:pt x="301" y="449"/>
                  <a:pt x="301" y="436"/>
                </a:cubicBezTo>
                <a:cubicBezTo>
                  <a:pt x="301" y="426"/>
                  <a:pt x="295" y="417"/>
                  <a:pt x="285" y="414"/>
                </a:cubicBezTo>
                <a:cubicBezTo>
                  <a:pt x="285" y="368"/>
                  <a:pt x="285" y="368"/>
                  <a:pt x="285" y="368"/>
                </a:cubicBezTo>
                <a:cubicBezTo>
                  <a:pt x="345" y="368"/>
                  <a:pt x="345" y="368"/>
                  <a:pt x="345" y="368"/>
                </a:cubicBezTo>
                <a:cubicBezTo>
                  <a:pt x="345" y="472"/>
                  <a:pt x="345" y="472"/>
                  <a:pt x="345" y="472"/>
                </a:cubicBezTo>
                <a:cubicBezTo>
                  <a:pt x="336" y="475"/>
                  <a:pt x="330" y="484"/>
                  <a:pt x="330" y="494"/>
                </a:cubicBezTo>
                <a:cubicBezTo>
                  <a:pt x="330" y="507"/>
                  <a:pt x="340" y="518"/>
                  <a:pt x="353" y="518"/>
                </a:cubicBezTo>
                <a:cubicBezTo>
                  <a:pt x="366" y="518"/>
                  <a:pt x="377" y="507"/>
                  <a:pt x="377" y="494"/>
                </a:cubicBezTo>
                <a:cubicBezTo>
                  <a:pt x="377" y="484"/>
                  <a:pt x="370" y="475"/>
                  <a:pt x="361" y="472"/>
                </a:cubicBezTo>
                <a:cubicBezTo>
                  <a:pt x="361" y="368"/>
                  <a:pt x="361" y="368"/>
                  <a:pt x="361" y="368"/>
                </a:cubicBezTo>
                <a:cubicBezTo>
                  <a:pt x="405" y="368"/>
                  <a:pt x="405" y="368"/>
                  <a:pt x="405" y="368"/>
                </a:cubicBezTo>
                <a:cubicBezTo>
                  <a:pt x="444" y="368"/>
                  <a:pt x="476" y="320"/>
                  <a:pt x="476" y="259"/>
                </a:cubicBezTo>
                <a:cubicBezTo>
                  <a:pt x="476" y="198"/>
                  <a:pt x="444" y="150"/>
                  <a:pt x="405" y="150"/>
                </a:cubicBezTo>
                <a:close/>
                <a:moveTo>
                  <a:pt x="71" y="352"/>
                </a:moveTo>
                <a:cubicBezTo>
                  <a:pt x="41" y="352"/>
                  <a:pt x="15" y="310"/>
                  <a:pt x="15" y="259"/>
                </a:cubicBezTo>
                <a:cubicBezTo>
                  <a:pt x="15" y="209"/>
                  <a:pt x="41" y="166"/>
                  <a:pt x="71" y="166"/>
                </a:cubicBezTo>
                <a:cubicBezTo>
                  <a:pt x="101" y="166"/>
                  <a:pt x="126" y="209"/>
                  <a:pt x="126" y="259"/>
                </a:cubicBezTo>
                <a:cubicBezTo>
                  <a:pt x="126" y="310"/>
                  <a:pt x="101" y="352"/>
                  <a:pt x="71" y="352"/>
                </a:cubicBezTo>
                <a:close/>
                <a:moveTo>
                  <a:pt x="405" y="352"/>
                </a:moveTo>
                <a:cubicBezTo>
                  <a:pt x="375" y="352"/>
                  <a:pt x="350" y="310"/>
                  <a:pt x="350" y="259"/>
                </a:cubicBezTo>
                <a:cubicBezTo>
                  <a:pt x="350" y="209"/>
                  <a:pt x="375" y="166"/>
                  <a:pt x="405" y="166"/>
                </a:cubicBezTo>
                <a:cubicBezTo>
                  <a:pt x="435" y="166"/>
                  <a:pt x="460" y="209"/>
                  <a:pt x="460" y="259"/>
                </a:cubicBezTo>
                <a:cubicBezTo>
                  <a:pt x="460" y="310"/>
                  <a:pt x="435" y="352"/>
                  <a:pt x="405" y="352"/>
                </a:cubicBezTo>
                <a:close/>
              </a:path>
            </a:pathLst>
          </a:custGeom>
          <a:pattFill prst="ltUpDiag">
            <a:fgClr>
              <a:srgbClr val="CDCDCD"/>
            </a:fgClr>
            <a:bgClr>
              <a:srgbClr val="FFFFFF"/>
            </a:bgClr>
          </a:pattFill>
          <a:ln w="5715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14099" fontAlgn="base">
              <a:lnSpc>
                <a:spcPct val="90000"/>
              </a:lnSpc>
              <a:spcBef>
                <a:spcPct val="0"/>
              </a:spcBef>
              <a:spcAft>
                <a:spcPct val="0"/>
              </a:spcAft>
            </a:pPr>
            <a:endParaRPr lang="en-US" sz="2400" spc="-50">
              <a:gradFill>
                <a:gsLst>
                  <a:gs pos="36283">
                    <a:srgbClr val="505050"/>
                  </a:gs>
                  <a:gs pos="28000">
                    <a:srgbClr val="505050"/>
                  </a:gs>
                </a:gsLst>
                <a:lin ang="5400000" scaled="0"/>
              </a:gradFill>
            </a:endParaRPr>
          </a:p>
        </p:txBody>
      </p:sp>
      <p:grpSp>
        <p:nvGrpSpPr>
          <p:cNvPr id="129" name="Group 128"/>
          <p:cNvGrpSpPr/>
          <p:nvPr/>
        </p:nvGrpSpPr>
        <p:grpSpPr>
          <a:xfrm>
            <a:off x="2198030" y="4955940"/>
            <a:ext cx="2718099" cy="476156"/>
            <a:chOff x="2198030" y="4955940"/>
            <a:chExt cx="2718099" cy="476156"/>
          </a:xfrm>
        </p:grpSpPr>
        <p:cxnSp>
          <p:nvCxnSpPr>
            <p:cNvPr id="110" name="Straight Arrow Connector 109"/>
            <p:cNvCxnSpPr/>
            <p:nvPr/>
          </p:nvCxnSpPr>
          <p:spPr>
            <a:xfrm>
              <a:off x="2198030" y="5174585"/>
              <a:ext cx="2718099" cy="0"/>
            </a:xfrm>
            <a:prstGeom prst="straightConnector1">
              <a:avLst/>
            </a:prstGeom>
            <a:ln w="85725" cap="rnd">
              <a:solidFill>
                <a:schemeClr val="accent2"/>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nvGrpSpPr>
            <p:cNvPr id="9" name="Group 8"/>
            <p:cNvGrpSpPr/>
            <p:nvPr/>
          </p:nvGrpSpPr>
          <p:grpSpPr>
            <a:xfrm>
              <a:off x="2656552" y="4955940"/>
              <a:ext cx="476154" cy="476156"/>
              <a:chOff x="2738754" y="4055542"/>
              <a:chExt cx="585334" cy="585336"/>
            </a:xfrm>
          </p:grpSpPr>
          <p:sp>
            <p:nvSpPr>
              <p:cNvPr id="84" name="Oval 83"/>
              <p:cNvSpPr/>
              <p:nvPr/>
            </p:nvSpPr>
            <p:spPr bwMode="auto">
              <a:xfrm flipH="1">
                <a:off x="2738754" y="4055542"/>
                <a:ext cx="585334" cy="585336"/>
              </a:xfrm>
              <a:prstGeom prst="ellipse">
                <a:avLst/>
              </a:prstGeom>
              <a:solidFill>
                <a:srgbClr val="FFFFFF"/>
              </a:solidFill>
              <a:ln w="38100">
                <a:solidFill>
                  <a:schemeClr val="accent2"/>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rgbClr val="EFEFEF"/>
                      </a:gs>
                      <a:gs pos="10417">
                        <a:srgbClr val="EFEFEF"/>
                      </a:gs>
                    </a:gsLst>
                    <a:lin ang="5400000" scaled="0"/>
                  </a:gradFill>
                </a:endParaRPr>
              </a:p>
            </p:txBody>
          </p:sp>
          <p:sp>
            <p:nvSpPr>
              <p:cNvPr id="83" name="Freeform 762"/>
              <p:cNvSpPr>
                <a:spLocks noChangeAspect="1" noEditPoints="1"/>
              </p:cNvSpPr>
              <p:nvPr/>
            </p:nvSpPr>
            <p:spPr bwMode="auto">
              <a:xfrm>
                <a:off x="2899486" y="4152996"/>
                <a:ext cx="263872" cy="390430"/>
              </a:xfrm>
              <a:custGeom>
                <a:avLst/>
                <a:gdLst>
                  <a:gd name="T0" fmla="*/ 270 w 270"/>
                  <a:gd name="T1" fmla="*/ 260 h 400"/>
                  <a:gd name="T2" fmla="*/ 270 w 270"/>
                  <a:gd name="T3" fmla="*/ 166 h 400"/>
                  <a:gd name="T4" fmla="*/ 241 w 270"/>
                  <a:gd name="T5" fmla="*/ 164 h 400"/>
                  <a:gd name="T6" fmla="*/ 241 w 270"/>
                  <a:gd name="T7" fmla="*/ 106 h 400"/>
                  <a:gd name="T8" fmla="*/ 135 w 270"/>
                  <a:gd name="T9" fmla="*/ 0 h 400"/>
                  <a:gd name="T10" fmla="*/ 29 w 270"/>
                  <a:gd name="T11" fmla="*/ 106 h 400"/>
                  <a:gd name="T12" fmla="*/ 29 w 270"/>
                  <a:gd name="T13" fmla="*/ 164 h 400"/>
                  <a:gd name="T14" fmla="*/ 0 w 270"/>
                  <a:gd name="T15" fmla="*/ 166 h 400"/>
                  <a:gd name="T16" fmla="*/ 0 w 270"/>
                  <a:gd name="T17" fmla="*/ 260 h 400"/>
                  <a:gd name="T18" fmla="*/ 0 w 270"/>
                  <a:gd name="T19" fmla="*/ 297 h 400"/>
                  <a:gd name="T20" fmla="*/ 0 w 270"/>
                  <a:gd name="T21" fmla="*/ 391 h 400"/>
                  <a:gd name="T22" fmla="*/ 135 w 270"/>
                  <a:gd name="T23" fmla="*/ 400 h 400"/>
                  <a:gd name="T24" fmla="*/ 270 w 270"/>
                  <a:gd name="T25" fmla="*/ 391 h 400"/>
                  <a:gd name="T26" fmla="*/ 270 w 270"/>
                  <a:gd name="T27" fmla="*/ 297 h 400"/>
                  <a:gd name="T28" fmla="*/ 270 w 270"/>
                  <a:gd name="T29" fmla="*/ 297 h 400"/>
                  <a:gd name="T30" fmla="*/ 270 w 270"/>
                  <a:gd name="T31" fmla="*/ 260 h 400"/>
                  <a:gd name="T32" fmla="*/ 151 w 270"/>
                  <a:gd name="T33" fmla="*/ 314 h 400"/>
                  <a:gd name="T34" fmla="*/ 137 w 270"/>
                  <a:gd name="T35" fmla="*/ 314 h 400"/>
                  <a:gd name="T36" fmla="*/ 133 w 270"/>
                  <a:gd name="T37" fmla="*/ 314 h 400"/>
                  <a:gd name="T38" fmla="*/ 119 w 270"/>
                  <a:gd name="T39" fmla="*/ 314 h 400"/>
                  <a:gd name="T40" fmla="*/ 129 w 270"/>
                  <a:gd name="T41" fmla="*/ 277 h 400"/>
                  <a:gd name="T42" fmla="*/ 119 w 270"/>
                  <a:gd name="T43" fmla="*/ 262 h 400"/>
                  <a:gd name="T44" fmla="*/ 135 w 270"/>
                  <a:gd name="T45" fmla="*/ 246 h 400"/>
                  <a:gd name="T46" fmla="*/ 151 w 270"/>
                  <a:gd name="T47" fmla="*/ 262 h 400"/>
                  <a:gd name="T48" fmla="*/ 141 w 270"/>
                  <a:gd name="T49" fmla="*/ 277 h 400"/>
                  <a:gd name="T50" fmla="*/ 151 w 270"/>
                  <a:gd name="T51" fmla="*/ 314 h 400"/>
                  <a:gd name="T52" fmla="*/ 209 w 270"/>
                  <a:gd name="T53" fmla="*/ 162 h 400"/>
                  <a:gd name="T54" fmla="*/ 135 w 270"/>
                  <a:gd name="T55" fmla="*/ 157 h 400"/>
                  <a:gd name="T56" fmla="*/ 61 w 270"/>
                  <a:gd name="T57" fmla="*/ 162 h 400"/>
                  <a:gd name="T58" fmla="*/ 61 w 270"/>
                  <a:gd name="T59" fmla="*/ 106 h 400"/>
                  <a:gd name="T60" fmla="*/ 135 w 270"/>
                  <a:gd name="T61" fmla="*/ 32 h 400"/>
                  <a:gd name="T62" fmla="*/ 209 w 270"/>
                  <a:gd name="T63" fmla="*/ 106 h 400"/>
                  <a:gd name="T64" fmla="*/ 209 w 270"/>
                  <a:gd name="T65" fmla="*/ 162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70" h="400">
                    <a:moveTo>
                      <a:pt x="270" y="260"/>
                    </a:moveTo>
                    <a:cubicBezTo>
                      <a:pt x="270" y="166"/>
                      <a:pt x="270" y="166"/>
                      <a:pt x="270" y="166"/>
                    </a:cubicBezTo>
                    <a:cubicBezTo>
                      <a:pt x="241" y="164"/>
                      <a:pt x="241" y="164"/>
                      <a:pt x="241" y="164"/>
                    </a:cubicBezTo>
                    <a:cubicBezTo>
                      <a:pt x="241" y="106"/>
                      <a:pt x="241" y="106"/>
                      <a:pt x="241" y="106"/>
                    </a:cubicBezTo>
                    <a:cubicBezTo>
                      <a:pt x="241" y="47"/>
                      <a:pt x="193" y="0"/>
                      <a:pt x="135" y="0"/>
                    </a:cubicBezTo>
                    <a:cubicBezTo>
                      <a:pt x="77" y="0"/>
                      <a:pt x="29" y="47"/>
                      <a:pt x="29" y="106"/>
                    </a:cubicBezTo>
                    <a:cubicBezTo>
                      <a:pt x="29" y="164"/>
                      <a:pt x="29" y="164"/>
                      <a:pt x="29" y="164"/>
                    </a:cubicBezTo>
                    <a:cubicBezTo>
                      <a:pt x="0" y="166"/>
                      <a:pt x="0" y="166"/>
                      <a:pt x="0" y="166"/>
                    </a:cubicBezTo>
                    <a:cubicBezTo>
                      <a:pt x="0" y="260"/>
                      <a:pt x="0" y="260"/>
                      <a:pt x="0" y="260"/>
                    </a:cubicBezTo>
                    <a:cubicBezTo>
                      <a:pt x="0" y="297"/>
                      <a:pt x="0" y="297"/>
                      <a:pt x="0" y="297"/>
                    </a:cubicBezTo>
                    <a:cubicBezTo>
                      <a:pt x="0" y="391"/>
                      <a:pt x="0" y="391"/>
                      <a:pt x="0" y="391"/>
                    </a:cubicBezTo>
                    <a:cubicBezTo>
                      <a:pt x="135" y="400"/>
                      <a:pt x="135" y="400"/>
                      <a:pt x="135" y="400"/>
                    </a:cubicBezTo>
                    <a:cubicBezTo>
                      <a:pt x="270" y="391"/>
                      <a:pt x="270" y="391"/>
                      <a:pt x="270" y="391"/>
                    </a:cubicBezTo>
                    <a:cubicBezTo>
                      <a:pt x="270" y="297"/>
                      <a:pt x="270" y="297"/>
                      <a:pt x="270" y="297"/>
                    </a:cubicBezTo>
                    <a:cubicBezTo>
                      <a:pt x="270" y="297"/>
                      <a:pt x="270" y="297"/>
                      <a:pt x="270" y="297"/>
                    </a:cubicBezTo>
                    <a:lnTo>
                      <a:pt x="270" y="260"/>
                    </a:lnTo>
                    <a:close/>
                    <a:moveTo>
                      <a:pt x="151" y="314"/>
                    </a:moveTo>
                    <a:cubicBezTo>
                      <a:pt x="137" y="314"/>
                      <a:pt x="137" y="314"/>
                      <a:pt x="137" y="314"/>
                    </a:cubicBezTo>
                    <a:cubicBezTo>
                      <a:pt x="133" y="314"/>
                      <a:pt x="133" y="314"/>
                      <a:pt x="133" y="314"/>
                    </a:cubicBezTo>
                    <a:cubicBezTo>
                      <a:pt x="119" y="314"/>
                      <a:pt x="119" y="314"/>
                      <a:pt x="119" y="314"/>
                    </a:cubicBezTo>
                    <a:cubicBezTo>
                      <a:pt x="129" y="277"/>
                      <a:pt x="129" y="277"/>
                      <a:pt x="129" y="277"/>
                    </a:cubicBezTo>
                    <a:cubicBezTo>
                      <a:pt x="123" y="275"/>
                      <a:pt x="119" y="269"/>
                      <a:pt x="119" y="262"/>
                    </a:cubicBezTo>
                    <a:cubicBezTo>
                      <a:pt x="119" y="253"/>
                      <a:pt x="126" y="246"/>
                      <a:pt x="135" y="246"/>
                    </a:cubicBezTo>
                    <a:cubicBezTo>
                      <a:pt x="144" y="246"/>
                      <a:pt x="151" y="253"/>
                      <a:pt x="151" y="262"/>
                    </a:cubicBezTo>
                    <a:cubicBezTo>
                      <a:pt x="151" y="269"/>
                      <a:pt x="147" y="275"/>
                      <a:pt x="141" y="277"/>
                    </a:cubicBezTo>
                    <a:lnTo>
                      <a:pt x="151" y="314"/>
                    </a:lnTo>
                    <a:close/>
                    <a:moveTo>
                      <a:pt x="209" y="162"/>
                    </a:moveTo>
                    <a:cubicBezTo>
                      <a:pt x="135" y="157"/>
                      <a:pt x="135" y="157"/>
                      <a:pt x="135" y="157"/>
                    </a:cubicBezTo>
                    <a:cubicBezTo>
                      <a:pt x="61" y="162"/>
                      <a:pt x="61" y="162"/>
                      <a:pt x="61" y="162"/>
                    </a:cubicBezTo>
                    <a:cubicBezTo>
                      <a:pt x="61" y="106"/>
                      <a:pt x="61" y="106"/>
                      <a:pt x="61" y="106"/>
                    </a:cubicBezTo>
                    <a:cubicBezTo>
                      <a:pt x="61" y="65"/>
                      <a:pt x="94" y="32"/>
                      <a:pt x="135" y="32"/>
                    </a:cubicBezTo>
                    <a:cubicBezTo>
                      <a:pt x="176" y="32"/>
                      <a:pt x="209" y="65"/>
                      <a:pt x="209" y="106"/>
                    </a:cubicBezTo>
                    <a:lnTo>
                      <a:pt x="209" y="162"/>
                    </a:lnTo>
                    <a:close/>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p>
                <a:pPr defTabSz="914363"/>
                <a:endParaRPr lang="en-US">
                  <a:solidFill>
                    <a:srgbClr val="FFFFFF"/>
                  </a:solidFill>
                </a:endParaRPr>
              </a:p>
            </p:txBody>
          </p:sp>
        </p:grpSp>
      </p:grpSp>
      <p:cxnSp>
        <p:nvCxnSpPr>
          <p:cNvPr id="112" name="Straight Arrow Connector 111"/>
          <p:cNvCxnSpPr/>
          <p:nvPr/>
        </p:nvCxnSpPr>
        <p:spPr>
          <a:xfrm>
            <a:off x="5827733" y="5174585"/>
            <a:ext cx="4596427" cy="0"/>
          </a:xfrm>
          <a:prstGeom prst="straightConnector1">
            <a:avLst/>
          </a:prstGeom>
          <a:ln w="85725" cap="rnd">
            <a:solidFill>
              <a:schemeClr val="accent2"/>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14" name="Straight Arrow Connector 113"/>
          <p:cNvCxnSpPr/>
          <p:nvPr/>
        </p:nvCxnSpPr>
        <p:spPr>
          <a:xfrm>
            <a:off x="10318407" y="3615233"/>
            <a:ext cx="0" cy="1638411"/>
          </a:xfrm>
          <a:prstGeom prst="straightConnector1">
            <a:avLst/>
          </a:prstGeom>
          <a:ln w="85725" cap="rnd">
            <a:solidFill>
              <a:schemeClr val="accent2"/>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17" name="Straight Arrow Connector 116"/>
          <p:cNvCxnSpPr/>
          <p:nvPr/>
        </p:nvCxnSpPr>
        <p:spPr>
          <a:xfrm>
            <a:off x="8950214" y="2932771"/>
            <a:ext cx="0" cy="2152185"/>
          </a:xfrm>
          <a:prstGeom prst="straightConnector1">
            <a:avLst/>
          </a:prstGeom>
          <a:ln w="85725" cap="rnd">
            <a:solidFill>
              <a:schemeClr val="accent2"/>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20" name="Straight Arrow Connector 119"/>
          <p:cNvCxnSpPr/>
          <p:nvPr/>
        </p:nvCxnSpPr>
        <p:spPr>
          <a:xfrm>
            <a:off x="7593347" y="3631617"/>
            <a:ext cx="0" cy="1526070"/>
          </a:xfrm>
          <a:prstGeom prst="straightConnector1">
            <a:avLst/>
          </a:prstGeom>
          <a:ln w="85725" cap="rnd">
            <a:solidFill>
              <a:schemeClr val="accent2"/>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22" name="Straight Arrow Connector 121"/>
          <p:cNvCxnSpPr/>
          <p:nvPr/>
        </p:nvCxnSpPr>
        <p:spPr>
          <a:xfrm flipV="1">
            <a:off x="5744882" y="3113414"/>
            <a:ext cx="0" cy="433007"/>
          </a:xfrm>
          <a:prstGeom prst="straightConnector1">
            <a:avLst/>
          </a:prstGeom>
          <a:ln w="85725" cap="rnd">
            <a:solidFill>
              <a:schemeClr val="accent2"/>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25" name="Straight Arrow Connector 124"/>
          <p:cNvCxnSpPr/>
          <p:nvPr/>
        </p:nvCxnSpPr>
        <p:spPr>
          <a:xfrm>
            <a:off x="5938687" y="3546228"/>
            <a:ext cx="1646677" cy="0"/>
          </a:xfrm>
          <a:prstGeom prst="straightConnector1">
            <a:avLst/>
          </a:prstGeom>
          <a:ln w="85725" cap="rnd">
            <a:solidFill>
              <a:schemeClr val="accent2"/>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32852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250" fill="hold"/>
                                        <p:tgtEl>
                                          <p:spTgt spid="5"/>
                                        </p:tgtEl>
                                        <p:attrNameLst>
                                          <p:attrName>ppt_w</p:attrName>
                                        </p:attrNameLst>
                                      </p:cBhvr>
                                      <p:tavLst>
                                        <p:tav tm="0">
                                          <p:val>
                                            <p:fltVal val="0"/>
                                          </p:val>
                                        </p:tav>
                                        <p:tav tm="100000">
                                          <p:val>
                                            <p:strVal val="#ppt_w"/>
                                          </p:val>
                                        </p:tav>
                                      </p:tavLst>
                                    </p:anim>
                                    <p:anim calcmode="lin" valueType="num">
                                      <p:cBhvr>
                                        <p:cTn id="8" dur="250" fill="hold"/>
                                        <p:tgtEl>
                                          <p:spTgt spid="5"/>
                                        </p:tgtEl>
                                        <p:attrNameLst>
                                          <p:attrName>ppt_h</p:attrName>
                                        </p:attrNameLst>
                                      </p:cBhvr>
                                      <p:tavLst>
                                        <p:tav tm="0">
                                          <p:val>
                                            <p:fltVal val="0"/>
                                          </p:val>
                                        </p:tav>
                                        <p:tav tm="100000">
                                          <p:val>
                                            <p:strVal val="#ppt_h"/>
                                          </p:val>
                                        </p:tav>
                                      </p:tavLst>
                                    </p:anim>
                                    <p:animEffect transition="in" filter="fade">
                                      <p:cBhvr>
                                        <p:cTn id="9" dur="250"/>
                                        <p:tgtEl>
                                          <p:spTgt spid="5"/>
                                        </p:tgtEl>
                                      </p:cBhvr>
                                    </p:animEffect>
                                  </p:childTnLst>
                                </p:cTn>
                              </p:par>
                              <p:par>
                                <p:cTn id="10" presetID="6" presetClass="emph" presetSubtype="0" decel="100000" fill="hold" nodeType="withEffect">
                                  <p:stCondLst>
                                    <p:cond delay="200"/>
                                  </p:stCondLst>
                                  <p:childTnLst>
                                    <p:animScale>
                                      <p:cBhvr>
                                        <p:cTn id="11" dur="250" fill="hold"/>
                                        <p:tgtEl>
                                          <p:spTgt spid="5"/>
                                        </p:tgtEl>
                                      </p:cBhvr>
                                      <p:by x="110000" y="110000"/>
                                    </p:animScale>
                                  </p:childTnLst>
                                </p:cTn>
                              </p:par>
                              <p:par>
                                <p:cTn id="12" presetID="6" presetClass="emph" presetSubtype="0" decel="100000" fill="hold" nodeType="withEffect">
                                  <p:stCondLst>
                                    <p:cond delay="300"/>
                                  </p:stCondLst>
                                  <p:childTnLst>
                                    <p:animScale>
                                      <p:cBhvr>
                                        <p:cTn id="13" dur="250" fill="hold"/>
                                        <p:tgtEl>
                                          <p:spTgt spid="5"/>
                                        </p:tgtEl>
                                      </p:cBhvr>
                                      <p:by x="91000" y="91000"/>
                                    </p:animScale>
                                  </p:childTnLst>
                                </p:cTn>
                              </p:par>
                              <p:par>
                                <p:cTn id="14" presetID="53" presetClass="entr" presetSubtype="16" fill="hold" grpId="0" nodeType="withEffect">
                                  <p:stCondLst>
                                    <p:cond delay="0"/>
                                  </p:stCondLst>
                                  <p:childTnLst>
                                    <p:set>
                                      <p:cBhvr>
                                        <p:cTn id="15" dur="1" fill="hold">
                                          <p:stCondLst>
                                            <p:cond delay="0"/>
                                          </p:stCondLst>
                                        </p:cTn>
                                        <p:tgtEl>
                                          <p:spTgt spid="26"/>
                                        </p:tgtEl>
                                        <p:attrNameLst>
                                          <p:attrName>style.visibility</p:attrName>
                                        </p:attrNameLst>
                                      </p:cBhvr>
                                      <p:to>
                                        <p:strVal val="visible"/>
                                      </p:to>
                                    </p:set>
                                    <p:anim calcmode="lin" valueType="num">
                                      <p:cBhvr>
                                        <p:cTn id="16" dur="250" fill="hold"/>
                                        <p:tgtEl>
                                          <p:spTgt spid="26"/>
                                        </p:tgtEl>
                                        <p:attrNameLst>
                                          <p:attrName>ppt_w</p:attrName>
                                        </p:attrNameLst>
                                      </p:cBhvr>
                                      <p:tavLst>
                                        <p:tav tm="0">
                                          <p:val>
                                            <p:fltVal val="0"/>
                                          </p:val>
                                        </p:tav>
                                        <p:tav tm="100000">
                                          <p:val>
                                            <p:strVal val="#ppt_w"/>
                                          </p:val>
                                        </p:tav>
                                      </p:tavLst>
                                    </p:anim>
                                    <p:anim calcmode="lin" valueType="num">
                                      <p:cBhvr>
                                        <p:cTn id="17" dur="250" fill="hold"/>
                                        <p:tgtEl>
                                          <p:spTgt spid="26"/>
                                        </p:tgtEl>
                                        <p:attrNameLst>
                                          <p:attrName>ppt_h</p:attrName>
                                        </p:attrNameLst>
                                      </p:cBhvr>
                                      <p:tavLst>
                                        <p:tav tm="0">
                                          <p:val>
                                            <p:fltVal val="0"/>
                                          </p:val>
                                        </p:tav>
                                        <p:tav tm="100000">
                                          <p:val>
                                            <p:strVal val="#ppt_h"/>
                                          </p:val>
                                        </p:tav>
                                      </p:tavLst>
                                    </p:anim>
                                    <p:animEffect transition="in" filter="fade">
                                      <p:cBhvr>
                                        <p:cTn id="18" dur="250"/>
                                        <p:tgtEl>
                                          <p:spTgt spid="26"/>
                                        </p:tgtEl>
                                      </p:cBhvr>
                                    </p:animEffect>
                                  </p:childTnLst>
                                </p:cTn>
                              </p:par>
                              <p:par>
                                <p:cTn id="19" presetID="6" presetClass="emph" presetSubtype="0" decel="100000" fill="hold" grpId="1" nodeType="withEffect">
                                  <p:stCondLst>
                                    <p:cond delay="200"/>
                                  </p:stCondLst>
                                  <p:childTnLst>
                                    <p:animScale>
                                      <p:cBhvr>
                                        <p:cTn id="20" dur="250" fill="hold"/>
                                        <p:tgtEl>
                                          <p:spTgt spid="26"/>
                                        </p:tgtEl>
                                      </p:cBhvr>
                                      <p:by x="110000" y="110000"/>
                                    </p:animScale>
                                  </p:childTnLst>
                                </p:cTn>
                              </p:par>
                              <p:par>
                                <p:cTn id="21" presetID="6" presetClass="emph" presetSubtype="0" decel="100000" fill="hold" grpId="2" nodeType="withEffect">
                                  <p:stCondLst>
                                    <p:cond delay="300"/>
                                  </p:stCondLst>
                                  <p:childTnLst>
                                    <p:animScale>
                                      <p:cBhvr>
                                        <p:cTn id="22" dur="250" fill="hold"/>
                                        <p:tgtEl>
                                          <p:spTgt spid="26"/>
                                        </p:tgtEl>
                                      </p:cBhvr>
                                      <p:by x="91000" y="91000"/>
                                    </p:animScale>
                                  </p:childTnLst>
                                </p:cTn>
                              </p:par>
                              <p:par>
                                <p:cTn id="23" presetID="53" presetClass="entr" presetSubtype="16" fill="hold" grpId="0" nodeType="withEffect">
                                  <p:stCondLst>
                                    <p:cond delay="0"/>
                                  </p:stCondLst>
                                  <p:childTnLst>
                                    <p:set>
                                      <p:cBhvr>
                                        <p:cTn id="24" dur="1" fill="hold">
                                          <p:stCondLst>
                                            <p:cond delay="0"/>
                                          </p:stCondLst>
                                        </p:cTn>
                                        <p:tgtEl>
                                          <p:spTgt spid="38"/>
                                        </p:tgtEl>
                                        <p:attrNameLst>
                                          <p:attrName>style.visibility</p:attrName>
                                        </p:attrNameLst>
                                      </p:cBhvr>
                                      <p:to>
                                        <p:strVal val="visible"/>
                                      </p:to>
                                    </p:set>
                                    <p:anim calcmode="lin" valueType="num">
                                      <p:cBhvr>
                                        <p:cTn id="25" dur="250" fill="hold"/>
                                        <p:tgtEl>
                                          <p:spTgt spid="38"/>
                                        </p:tgtEl>
                                        <p:attrNameLst>
                                          <p:attrName>ppt_w</p:attrName>
                                        </p:attrNameLst>
                                      </p:cBhvr>
                                      <p:tavLst>
                                        <p:tav tm="0">
                                          <p:val>
                                            <p:fltVal val="0"/>
                                          </p:val>
                                        </p:tav>
                                        <p:tav tm="100000">
                                          <p:val>
                                            <p:strVal val="#ppt_w"/>
                                          </p:val>
                                        </p:tav>
                                      </p:tavLst>
                                    </p:anim>
                                    <p:anim calcmode="lin" valueType="num">
                                      <p:cBhvr>
                                        <p:cTn id="26" dur="250" fill="hold"/>
                                        <p:tgtEl>
                                          <p:spTgt spid="38"/>
                                        </p:tgtEl>
                                        <p:attrNameLst>
                                          <p:attrName>ppt_h</p:attrName>
                                        </p:attrNameLst>
                                      </p:cBhvr>
                                      <p:tavLst>
                                        <p:tav tm="0">
                                          <p:val>
                                            <p:fltVal val="0"/>
                                          </p:val>
                                        </p:tav>
                                        <p:tav tm="100000">
                                          <p:val>
                                            <p:strVal val="#ppt_h"/>
                                          </p:val>
                                        </p:tav>
                                      </p:tavLst>
                                    </p:anim>
                                    <p:animEffect transition="in" filter="fade">
                                      <p:cBhvr>
                                        <p:cTn id="27" dur="250"/>
                                        <p:tgtEl>
                                          <p:spTgt spid="38"/>
                                        </p:tgtEl>
                                      </p:cBhvr>
                                    </p:animEffect>
                                  </p:childTnLst>
                                </p:cTn>
                              </p:par>
                              <p:par>
                                <p:cTn id="28" presetID="6" presetClass="emph" presetSubtype="0" decel="100000" fill="hold" grpId="1" nodeType="withEffect">
                                  <p:stCondLst>
                                    <p:cond delay="200"/>
                                  </p:stCondLst>
                                  <p:childTnLst>
                                    <p:animScale>
                                      <p:cBhvr>
                                        <p:cTn id="29" dur="250" fill="hold"/>
                                        <p:tgtEl>
                                          <p:spTgt spid="38"/>
                                        </p:tgtEl>
                                      </p:cBhvr>
                                      <p:by x="110000" y="110000"/>
                                    </p:animScale>
                                  </p:childTnLst>
                                </p:cTn>
                              </p:par>
                              <p:par>
                                <p:cTn id="30" presetID="6" presetClass="emph" presetSubtype="0" decel="100000" fill="hold" grpId="2" nodeType="withEffect">
                                  <p:stCondLst>
                                    <p:cond delay="300"/>
                                  </p:stCondLst>
                                  <p:childTnLst>
                                    <p:animScale>
                                      <p:cBhvr>
                                        <p:cTn id="31" dur="250" fill="hold"/>
                                        <p:tgtEl>
                                          <p:spTgt spid="38"/>
                                        </p:tgtEl>
                                      </p:cBhvr>
                                      <p:by x="91000" y="91000"/>
                                    </p:animScale>
                                  </p:childTnLst>
                                </p:cTn>
                              </p:par>
                              <p:par>
                                <p:cTn id="32" presetID="10" presetClass="entr" presetSubtype="0" fill="hold" grpId="0" nodeType="withEffect">
                                  <p:stCondLst>
                                    <p:cond delay="300"/>
                                  </p:stCondLst>
                                  <p:childTnLst>
                                    <p:set>
                                      <p:cBhvr>
                                        <p:cTn id="33" dur="1" fill="hold">
                                          <p:stCondLst>
                                            <p:cond delay="0"/>
                                          </p:stCondLst>
                                        </p:cTn>
                                        <p:tgtEl>
                                          <p:spTgt spid="109"/>
                                        </p:tgtEl>
                                        <p:attrNameLst>
                                          <p:attrName>style.visibility</p:attrName>
                                        </p:attrNameLst>
                                      </p:cBhvr>
                                      <p:to>
                                        <p:strVal val="visible"/>
                                      </p:to>
                                    </p:set>
                                    <p:animEffect transition="in" filter="fade">
                                      <p:cBhvr>
                                        <p:cTn id="34" dur="500"/>
                                        <p:tgtEl>
                                          <p:spTgt spid="109"/>
                                        </p:tgtEl>
                                      </p:cBhvr>
                                    </p:animEffect>
                                  </p:childTnLst>
                                </p:cTn>
                              </p:par>
                              <p:par>
                                <p:cTn id="35" presetID="10" presetClass="entr" presetSubtype="0" fill="hold" grpId="0" nodeType="withEffect">
                                  <p:stCondLst>
                                    <p:cond delay="300"/>
                                  </p:stCondLst>
                                  <p:childTnLst>
                                    <p:set>
                                      <p:cBhvr>
                                        <p:cTn id="36" dur="1" fill="hold">
                                          <p:stCondLst>
                                            <p:cond delay="0"/>
                                          </p:stCondLst>
                                        </p:cTn>
                                        <p:tgtEl>
                                          <p:spTgt spid="25"/>
                                        </p:tgtEl>
                                        <p:attrNameLst>
                                          <p:attrName>style.visibility</p:attrName>
                                        </p:attrNameLst>
                                      </p:cBhvr>
                                      <p:to>
                                        <p:strVal val="visible"/>
                                      </p:to>
                                    </p:set>
                                    <p:animEffect transition="in" filter="fade">
                                      <p:cBhvr>
                                        <p:cTn id="37" dur="500"/>
                                        <p:tgtEl>
                                          <p:spTgt spid="25"/>
                                        </p:tgtEl>
                                      </p:cBhvr>
                                    </p:animEffect>
                                  </p:childTnLst>
                                </p:cTn>
                              </p:par>
                            </p:childTnLst>
                          </p:cTn>
                        </p:par>
                        <p:par>
                          <p:cTn id="38" fill="hold">
                            <p:stCondLst>
                              <p:cond delay="800"/>
                            </p:stCondLst>
                            <p:childTnLst>
                              <p:par>
                                <p:cTn id="39" presetID="22" presetClass="entr" presetSubtype="8" fill="hold" nodeType="afterEffect">
                                  <p:stCondLst>
                                    <p:cond delay="0"/>
                                  </p:stCondLst>
                                  <p:childTnLst>
                                    <p:set>
                                      <p:cBhvr>
                                        <p:cTn id="40" dur="1" fill="hold">
                                          <p:stCondLst>
                                            <p:cond delay="0"/>
                                          </p:stCondLst>
                                        </p:cTn>
                                        <p:tgtEl>
                                          <p:spTgt spid="129"/>
                                        </p:tgtEl>
                                        <p:attrNameLst>
                                          <p:attrName>style.visibility</p:attrName>
                                        </p:attrNameLst>
                                      </p:cBhvr>
                                      <p:to>
                                        <p:strVal val="visible"/>
                                      </p:to>
                                    </p:set>
                                    <p:animEffect transition="in" filter="wipe(left)">
                                      <p:cBhvr>
                                        <p:cTn id="41" dur="500"/>
                                        <p:tgtEl>
                                          <p:spTgt spid="129"/>
                                        </p:tgtEl>
                                      </p:cBhvr>
                                    </p:animEffect>
                                  </p:childTnLst>
                                </p:cTn>
                              </p:par>
                              <p:par>
                                <p:cTn id="42" presetID="22" presetClass="entr" presetSubtype="8" fill="hold" nodeType="withEffect">
                                  <p:stCondLst>
                                    <p:cond delay="500"/>
                                  </p:stCondLst>
                                  <p:childTnLst>
                                    <p:set>
                                      <p:cBhvr>
                                        <p:cTn id="43" dur="1" fill="hold">
                                          <p:stCondLst>
                                            <p:cond delay="0"/>
                                          </p:stCondLst>
                                        </p:cTn>
                                        <p:tgtEl>
                                          <p:spTgt spid="112"/>
                                        </p:tgtEl>
                                        <p:attrNameLst>
                                          <p:attrName>style.visibility</p:attrName>
                                        </p:attrNameLst>
                                      </p:cBhvr>
                                      <p:to>
                                        <p:strVal val="visible"/>
                                      </p:to>
                                    </p:set>
                                    <p:animEffect transition="in" filter="wipe(left)">
                                      <p:cBhvr>
                                        <p:cTn id="44" dur="1250"/>
                                        <p:tgtEl>
                                          <p:spTgt spid="112"/>
                                        </p:tgtEl>
                                      </p:cBhvr>
                                    </p:animEffect>
                                  </p:childTnLst>
                                </p:cTn>
                              </p:par>
                              <p:par>
                                <p:cTn id="45" presetID="22" presetClass="entr" presetSubtype="4" fill="hold" nodeType="withEffect">
                                  <p:stCondLst>
                                    <p:cond delay="850"/>
                                  </p:stCondLst>
                                  <p:childTnLst>
                                    <p:set>
                                      <p:cBhvr>
                                        <p:cTn id="46" dur="1" fill="hold">
                                          <p:stCondLst>
                                            <p:cond delay="0"/>
                                          </p:stCondLst>
                                        </p:cTn>
                                        <p:tgtEl>
                                          <p:spTgt spid="120"/>
                                        </p:tgtEl>
                                        <p:attrNameLst>
                                          <p:attrName>style.visibility</p:attrName>
                                        </p:attrNameLst>
                                      </p:cBhvr>
                                      <p:to>
                                        <p:strVal val="visible"/>
                                      </p:to>
                                    </p:set>
                                    <p:animEffect transition="in" filter="wipe(down)">
                                      <p:cBhvr>
                                        <p:cTn id="47" dur="500"/>
                                        <p:tgtEl>
                                          <p:spTgt spid="120"/>
                                        </p:tgtEl>
                                      </p:cBhvr>
                                    </p:animEffect>
                                  </p:childTnLst>
                                </p:cTn>
                              </p:par>
                              <p:par>
                                <p:cTn id="48" presetID="22" presetClass="entr" presetSubtype="2" fill="hold" nodeType="withEffect">
                                  <p:stCondLst>
                                    <p:cond delay="1250"/>
                                  </p:stCondLst>
                                  <p:childTnLst>
                                    <p:set>
                                      <p:cBhvr>
                                        <p:cTn id="49" dur="1" fill="hold">
                                          <p:stCondLst>
                                            <p:cond delay="0"/>
                                          </p:stCondLst>
                                        </p:cTn>
                                        <p:tgtEl>
                                          <p:spTgt spid="125"/>
                                        </p:tgtEl>
                                        <p:attrNameLst>
                                          <p:attrName>style.visibility</p:attrName>
                                        </p:attrNameLst>
                                      </p:cBhvr>
                                      <p:to>
                                        <p:strVal val="visible"/>
                                      </p:to>
                                    </p:set>
                                    <p:animEffect transition="in" filter="wipe(right)">
                                      <p:cBhvr>
                                        <p:cTn id="50" dur="500"/>
                                        <p:tgtEl>
                                          <p:spTgt spid="125"/>
                                        </p:tgtEl>
                                      </p:cBhvr>
                                    </p:animEffect>
                                  </p:childTnLst>
                                </p:cTn>
                              </p:par>
                              <p:par>
                                <p:cTn id="51" presetID="22" presetClass="entr" presetSubtype="4" fill="hold" nodeType="withEffect">
                                  <p:stCondLst>
                                    <p:cond delay="1750"/>
                                  </p:stCondLst>
                                  <p:childTnLst>
                                    <p:set>
                                      <p:cBhvr>
                                        <p:cTn id="52" dur="1" fill="hold">
                                          <p:stCondLst>
                                            <p:cond delay="0"/>
                                          </p:stCondLst>
                                        </p:cTn>
                                        <p:tgtEl>
                                          <p:spTgt spid="122"/>
                                        </p:tgtEl>
                                        <p:attrNameLst>
                                          <p:attrName>style.visibility</p:attrName>
                                        </p:attrNameLst>
                                      </p:cBhvr>
                                      <p:to>
                                        <p:strVal val="visible"/>
                                      </p:to>
                                    </p:set>
                                    <p:animEffect transition="in" filter="wipe(down)">
                                      <p:cBhvr>
                                        <p:cTn id="53" dur="250"/>
                                        <p:tgtEl>
                                          <p:spTgt spid="122"/>
                                        </p:tgtEl>
                                      </p:cBhvr>
                                    </p:animEffect>
                                  </p:childTnLst>
                                </p:cTn>
                              </p:par>
                              <p:par>
                                <p:cTn id="54" presetID="10" presetClass="entr" presetSubtype="0" fill="hold" nodeType="withEffect">
                                  <p:stCondLst>
                                    <p:cond delay="1900"/>
                                  </p:stCondLst>
                                  <p:childTnLst>
                                    <p:set>
                                      <p:cBhvr>
                                        <p:cTn id="55" dur="1" fill="hold">
                                          <p:stCondLst>
                                            <p:cond delay="0"/>
                                          </p:stCondLst>
                                        </p:cTn>
                                        <p:tgtEl>
                                          <p:spTgt spid="7"/>
                                        </p:tgtEl>
                                        <p:attrNameLst>
                                          <p:attrName>style.visibility</p:attrName>
                                        </p:attrNameLst>
                                      </p:cBhvr>
                                      <p:to>
                                        <p:strVal val="visible"/>
                                      </p:to>
                                    </p:set>
                                    <p:animEffect transition="in" filter="fade">
                                      <p:cBhvr>
                                        <p:cTn id="56" dur="500"/>
                                        <p:tgtEl>
                                          <p:spTgt spid="7"/>
                                        </p:tgtEl>
                                      </p:cBhvr>
                                    </p:animEffect>
                                  </p:childTnLst>
                                </p:cTn>
                              </p:par>
                              <p:par>
                                <p:cTn id="57" presetID="10" presetClass="entr" presetSubtype="0" fill="hold" nodeType="withEffect">
                                  <p:stCondLst>
                                    <p:cond delay="1900"/>
                                  </p:stCondLst>
                                  <p:childTnLst>
                                    <p:set>
                                      <p:cBhvr>
                                        <p:cTn id="58" dur="1" fill="hold">
                                          <p:stCondLst>
                                            <p:cond delay="0"/>
                                          </p:stCondLst>
                                        </p:cTn>
                                        <p:tgtEl>
                                          <p:spTgt spid="8"/>
                                        </p:tgtEl>
                                        <p:attrNameLst>
                                          <p:attrName>style.visibility</p:attrName>
                                        </p:attrNameLst>
                                      </p:cBhvr>
                                      <p:to>
                                        <p:strVal val="visible"/>
                                      </p:to>
                                    </p:set>
                                    <p:animEffect transition="in" filter="fade">
                                      <p:cBhvr>
                                        <p:cTn id="59" dur="500"/>
                                        <p:tgtEl>
                                          <p:spTgt spid="8"/>
                                        </p:tgtEl>
                                      </p:cBhvr>
                                    </p:animEffect>
                                  </p:childTnLst>
                                </p:cTn>
                              </p:par>
                              <p:par>
                                <p:cTn id="60" presetID="22" presetClass="entr" presetSubtype="4" fill="hold" nodeType="withEffect">
                                  <p:stCondLst>
                                    <p:cond delay="1150"/>
                                  </p:stCondLst>
                                  <p:childTnLst>
                                    <p:set>
                                      <p:cBhvr>
                                        <p:cTn id="61" dur="1" fill="hold">
                                          <p:stCondLst>
                                            <p:cond delay="0"/>
                                          </p:stCondLst>
                                        </p:cTn>
                                        <p:tgtEl>
                                          <p:spTgt spid="117"/>
                                        </p:tgtEl>
                                        <p:attrNameLst>
                                          <p:attrName>style.visibility</p:attrName>
                                        </p:attrNameLst>
                                      </p:cBhvr>
                                      <p:to>
                                        <p:strVal val="visible"/>
                                      </p:to>
                                    </p:set>
                                    <p:animEffect transition="in" filter="wipe(down)">
                                      <p:cBhvr>
                                        <p:cTn id="62" dur="500"/>
                                        <p:tgtEl>
                                          <p:spTgt spid="117"/>
                                        </p:tgtEl>
                                      </p:cBhvr>
                                    </p:animEffect>
                                  </p:childTnLst>
                                </p:cTn>
                              </p:par>
                              <p:par>
                                <p:cTn id="63" presetID="10" presetClass="entr" presetSubtype="0" fill="hold" nodeType="withEffect">
                                  <p:stCondLst>
                                    <p:cond delay="1650"/>
                                  </p:stCondLst>
                                  <p:childTnLst>
                                    <p:set>
                                      <p:cBhvr>
                                        <p:cTn id="64" dur="1" fill="hold">
                                          <p:stCondLst>
                                            <p:cond delay="0"/>
                                          </p:stCondLst>
                                        </p:cTn>
                                        <p:tgtEl>
                                          <p:spTgt spid="57"/>
                                        </p:tgtEl>
                                        <p:attrNameLst>
                                          <p:attrName>style.visibility</p:attrName>
                                        </p:attrNameLst>
                                      </p:cBhvr>
                                      <p:to>
                                        <p:strVal val="visible"/>
                                      </p:to>
                                    </p:set>
                                    <p:animEffect transition="in" filter="fade">
                                      <p:cBhvr>
                                        <p:cTn id="65" dur="500"/>
                                        <p:tgtEl>
                                          <p:spTgt spid="57"/>
                                        </p:tgtEl>
                                      </p:cBhvr>
                                    </p:animEffect>
                                  </p:childTnLst>
                                </p:cTn>
                              </p:par>
                              <p:par>
                                <p:cTn id="66" presetID="10" presetClass="entr" presetSubtype="0" fill="hold" nodeType="withEffect">
                                  <p:stCondLst>
                                    <p:cond delay="1650"/>
                                  </p:stCondLst>
                                  <p:childTnLst>
                                    <p:set>
                                      <p:cBhvr>
                                        <p:cTn id="67" dur="1" fill="hold">
                                          <p:stCondLst>
                                            <p:cond delay="0"/>
                                          </p:stCondLst>
                                        </p:cTn>
                                        <p:tgtEl>
                                          <p:spTgt spid="63"/>
                                        </p:tgtEl>
                                        <p:attrNameLst>
                                          <p:attrName>style.visibility</p:attrName>
                                        </p:attrNameLst>
                                      </p:cBhvr>
                                      <p:to>
                                        <p:strVal val="visible"/>
                                      </p:to>
                                    </p:set>
                                    <p:animEffect transition="in" filter="fade">
                                      <p:cBhvr>
                                        <p:cTn id="68" dur="500"/>
                                        <p:tgtEl>
                                          <p:spTgt spid="63"/>
                                        </p:tgtEl>
                                      </p:cBhvr>
                                    </p:animEffect>
                                  </p:childTnLst>
                                </p:cTn>
                              </p:par>
                              <p:par>
                                <p:cTn id="69" presetID="22" presetClass="entr" presetSubtype="4" fill="hold" nodeType="withEffect">
                                  <p:stCondLst>
                                    <p:cond delay="1600"/>
                                  </p:stCondLst>
                                  <p:childTnLst>
                                    <p:set>
                                      <p:cBhvr>
                                        <p:cTn id="70" dur="1" fill="hold">
                                          <p:stCondLst>
                                            <p:cond delay="0"/>
                                          </p:stCondLst>
                                        </p:cTn>
                                        <p:tgtEl>
                                          <p:spTgt spid="114"/>
                                        </p:tgtEl>
                                        <p:attrNameLst>
                                          <p:attrName>style.visibility</p:attrName>
                                        </p:attrNameLst>
                                      </p:cBhvr>
                                      <p:to>
                                        <p:strVal val="visible"/>
                                      </p:to>
                                    </p:set>
                                    <p:animEffect transition="in" filter="wipe(down)">
                                      <p:cBhvr>
                                        <p:cTn id="71" dur="500"/>
                                        <p:tgtEl>
                                          <p:spTgt spid="114"/>
                                        </p:tgtEl>
                                      </p:cBhvr>
                                    </p:animEffect>
                                  </p:childTnLst>
                                </p:cTn>
                              </p:par>
                              <p:par>
                                <p:cTn id="72" presetID="10" presetClass="entr" presetSubtype="0" fill="hold" nodeType="withEffect">
                                  <p:stCondLst>
                                    <p:cond delay="2100"/>
                                  </p:stCondLst>
                                  <p:childTnLst>
                                    <p:set>
                                      <p:cBhvr>
                                        <p:cTn id="73" dur="1" fill="hold">
                                          <p:stCondLst>
                                            <p:cond delay="0"/>
                                          </p:stCondLst>
                                        </p:cTn>
                                        <p:tgtEl>
                                          <p:spTgt spid="70"/>
                                        </p:tgtEl>
                                        <p:attrNameLst>
                                          <p:attrName>style.visibility</p:attrName>
                                        </p:attrNameLst>
                                      </p:cBhvr>
                                      <p:to>
                                        <p:strVal val="visible"/>
                                      </p:to>
                                    </p:set>
                                    <p:animEffect transition="in" filter="fade">
                                      <p:cBhvr>
                                        <p:cTn id="74" dur="500"/>
                                        <p:tgtEl>
                                          <p:spTgt spid="70"/>
                                        </p:tgtEl>
                                      </p:cBhvr>
                                    </p:animEffect>
                                  </p:childTnLst>
                                </p:cTn>
                              </p:par>
                              <p:par>
                                <p:cTn id="75" presetID="10" presetClass="entr" presetSubtype="0" fill="hold" nodeType="withEffect">
                                  <p:stCondLst>
                                    <p:cond delay="2100"/>
                                  </p:stCondLst>
                                  <p:childTnLst>
                                    <p:set>
                                      <p:cBhvr>
                                        <p:cTn id="76" dur="1" fill="hold">
                                          <p:stCondLst>
                                            <p:cond delay="0"/>
                                          </p:stCondLst>
                                        </p:cTn>
                                        <p:tgtEl>
                                          <p:spTgt spid="76"/>
                                        </p:tgtEl>
                                        <p:attrNameLst>
                                          <p:attrName>style.visibility</p:attrName>
                                        </p:attrNameLst>
                                      </p:cBhvr>
                                      <p:to>
                                        <p:strVal val="visible"/>
                                      </p:to>
                                    </p:set>
                                    <p:animEffect transition="in" filter="fade">
                                      <p:cBhvr>
                                        <p:cTn id="77" dur="500"/>
                                        <p:tgtEl>
                                          <p:spTgt spid="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38" grpId="1" animBg="1"/>
      <p:bldP spid="38" grpId="2" animBg="1"/>
      <p:bldP spid="25" grpId="0"/>
      <p:bldP spid="26" grpId="0" animBg="1"/>
      <p:bldP spid="26" grpId="1" animBg="1"/>
      <p:bldP spid="26" grpId="2" animBg="1"/>
      <p:bldP spid="109"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3777459" y="1020450"/>
            <a:ext cx="2645257" cy="2133410"/>
          </a:xfrm>
          <a:prstGeom prst="rect">
            <a:avLst/>
          </a:prstGeom>
          <a:ln w="50800" cap="sq">
            <a:solidFill>
              <a:schemeClr val="accent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74320" rIns="0" bIns="47565" numCol="1" rtlCol="0" anchor="t" anchorCtr="0" compatLnSpc="1">
            <a:prstTxWarp prst="textNoShape">
              <a:avLst/>
            </a:prstTxWarp>
          </a:bodyPr>
          <a:lstStyle/>
          <a:p>
            <a:pPr algn="ctr" defTabSz="951028" fontAlgn="base">
              <a:spcBef>
                <a:spcPct val="0"/>
              </a:spcBef>
              <a:spcAft>
                <a:spcPct val="0"/>
              </a:spcAft>
            </a:pPr>
            <a:endParaRPr lang="en-US" sz="3200" dirty="0">
              <a:gradFill>
                <a:gsLst>
                  <a:gs pos="0">
                    <a:srgbClr val="FFFFFF"/>
                  </a:gs>
                  <a:gs pos="100000">
                    <a:srgbClr val="FFFFFF"/>
                  </a:gs>
                </a:gsLst>
                <a:lin ang="5400000" scaled="0"/>
              </a:gradFill>
              <a:latin typeface="+mj-lt"/>
            </a:endParaRPr>
          </a:p>
        </p:txBody>
      </p:sp>
      <p:sp>
        <p:nvSpPr>
          <p:cNvPr id="17" name="Rectangle 16"/>
          <p:cNvSpPr/>
          <p:nvPr/>
        </p:nvSpPr>
        <p:spPr bwMode="auto">
          <a:xfrm>
            <a:off x="6579473" y="1020450"/>
            <a:ext cx="2645257" cy="2133410"/>
          </a:xfrm>
          <a:prstGeom prst="rect">
            <a:avLst/>
          </a:prstGeom>
          <a:ln w="50800" cap="sq">
            <a:solidFill>
              <a:schemeClr val="accent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74320" rIns="0" bIns="47565" numCol="1" rtlCol="0" anchor="t" anchorCtr="0" compatLnSpc="1">
            <a:prstTxWarp prst="textNoShape">
              <a:avLst/>
            </a:prstTxWarp>
          </a:bodyPr>
          <a:lstStyle/>
          <a:p>
            <a:pPr algn="ctr" defTabSz="951028" fontAlgn="base">
              <a:spcBef>
                <a:spcPct val="0"/>
              </a:spcBef>
              <a:spcAft>
                <a:spcPct val="0"/>
              </a:spcAft>
            </a:pPr>
            <a:endParaRPr lang="en-US" sz="3200" dirty="0">
              <a:gradFill>
                <a:gsLst>
                  <a:gs pos="0">
                    <a:srgbClr val="FFFFFF"/>
                  </a:gs>
                  <a:gs pos="100000">
                    <a:srgbClr val="FFFFFF"/>
                  </a:gs>
                </a:gsLst>
                <a:lin ang="5400000" scaled="0"/>
              </a:gradFill>
              <a:latin typeface="+mj-lt"/>
            </a:endParaRPr>
          </a:p>
        </p:txBody>
      </p:sp>
      <p:sp>
        <p:nvSpPr>
          <p:cNvPr id="21" name="Rectangle 20"/>
          <p:cNvSpPr/>
          <p:nvPr/>
        </p:nvSpPr>
        <p:spPr bwMode="auto">
          <a:xfrm>
            <a:off x="9364181" y="1020450"/>
            <a:ext cx="2645257" cy="2133410"/>
          </a:xfrm>
          <a:prstGeom prst="rect">
            <a:avLst/>
          </a:prstGeom>
          <a:ln w="50800" cap="sq">
            <a:solidFill>
              <a:schemeClr val="accent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74320" rIns="0" bIns="47565" numCol="1" rtlCol="0" anchor="t" anchorCtr="0" compatLnSpc="1">
            <a:prstTxWarp prst="textNoShape">
              <a:avLst/>
            </a:prstTxWarp>
          </a:bodyPr>
          <a:lstStyle/>
          <a:p>
            <a:pPr algn="ctr" defTabSz="951028" fontAlgn="base">
              <a:spcBef>
                <a:spcPct val="0"/>
              </a:spcBef>
              <a:spcAft>
                <a:spcPct val="0"/>
              </a:spcAft>
            </a:pPr>
            <a:endParaRPr lang="en-US" sz="3200" dirty="0">
              <a:gradFill>
                <a:gsLst>
                  <a:gs pos="0">
                    <a:srgbClr val="FFFFFF"/>
                  </a:gs>
                  <a:gs pos="100000">
                    <a:srgbClr val="FFFFFF"/>
                  </a:gs>
                </a:gsLst>
                <a:lin ang="5400000" scaled="0"/>
              </a:gradFill>
              <a:latin typeface="+mj-lt"/>
            </a:endParaRPr>
          </a:p>
        </p:txBody>
      </p:sp>
      <p:sp>
        <p:nvSpPr>
          <p:cNvPr id="66" name="Rectangle 65"/>
          <p:cNvSpPr/>
          <p:nvPr/>
        </p:nvSpPr>
        <p:spPr bwMode="auto">
          <a:xfrm>
            <a:off x="3765808" y="3413227"/>
            <a:ext cx="8661284" cy="3668538"/>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chemeClr val="bg1"/>
                  </a:gs>
                  <a:gs pos="10417">
                    <a:schemeClr val="bg1"/>
                  </a:gs>
                </a:gsLst>
                <a:lin ang="5400000" scaled="0"/>
              </a:gradFill>
            </a:endParaRPr>
          </a:p>
        </p:txBody>
      </p:sp>
      <p:grpSp>
        <p:nvGrpSpPr>
          <p:cNvPr id="6" name="Group 5"/>
          <p:cNvGrpSpPr/>
          <p:nvPr/>
        </p:nvGrpSpPr>
        <p:grpSpPr>
          <a:xfrm>
            <a:off x="9361911" y="1940266"/>
            <a:ext cx="2652401" cy="2635198"/>
            <a:chOff x="9361911" y="1940266"/>
            <a:chExt cx="2652401" cy="2635198"/>
          </a:xfrm>
        </p:grpSpPr>
        <p:sp>
          <p:nvSpPr>
            <p:cNvPr id="22" name="Oval 21"/>
            <p:cNvSpPr/>
            <p:nvPr/>
          </p:nvSpPr>
          <p:spPr bwMode="auto">
            <a:xfrm>
              <a:off x="9361911" y="1940266"/>
              <a:ext cx="2652401" cy="2635198"/>
            </a:xfrm>
            <a:prstGeom prst="ellipse">
              <a:avLst/>
            </a:prstGeom>
            <a:solidFill>
              <a:srgbClr val="FFFFFF"/>
            </a:solidFill>
            <a:ln w="4762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ln w="15875">
                  <a:noFill/>
                </a:ln>
                <a:gradFill>
                  <a:gsLst>
                    <a:gs pos="1250">
                      <a:schemeClr val="bg1"/>
                    </a:gs>
                    <a:gs pos="10417">
                      <a:schemeClr val="bg1"/>
                    </a:gs>
                  </a:gsLst>
                  <a:lin ang="5400000" scaled="0"/>
                </a:gradFill>
              </a:endParaRPr>
            </a:p>
          </p:txBody>
        </p:sp>
        <p:sp>
          <p:nvSpPr>
            <p:cNvPr id="25" name="Freeform 164"/>
            <p:cNvSpPr>
              <a:spLocks noEditPoints="1"/>
            </p:cNvSpPr>
            <p:nvPr/>
          </p:nvSpPr>
          <p:spPr bwMode="black">
            <a:xfrm>
              <a:off x="9988638" y="2415887"/>
              <a:ext cx="1219104" cy="1690181"/>
            </a:xfrm>
            <a:custGeom>
              <a:avLst/>
              <a:gdLst>
                <a:gd name="T0" fmla="*/ 221 w 288"/>
                <a:gd name="T1" fmla="*/ 373 h 399"/>
                <a:gd name="T2" fmla="*/ 194 w 288"/>
                <a:gd name="T3" fmla="*/ 350 h 399"/>
                <a:gd name="T4" fmla="*/ 137 w 288"/>
                <a:gd name="T5" fmla="*/ 150 h 399"/>
                <a:gd name="T6" fmla="*/ 165 w 288"/>
                <a:gd name="T7" fmla="*/ 398 h 399"/>
                <a:gd name="T8" fmla="*/ 94 w 288"/>
                <a:gd name="T9" fmla="*/ 325 h 399"/>
                <a:gd name="T10" fmla="*/ 192 w 288"/>
                <a:gd name="T11" fmla="*/ 269 h 399"/>
                <a:gd name="T12" fmla="*/ 223 w 288"/>
                <a:gd name="T13" fmla="*/ 371 h 399"/>
                <a:gd name="T14" fmla="*/ 135 w 288"/>
                <a:gd name="T15" fmla="*/ 170 h 399"/>
                <a:gd name="T16" fmla="*/ 179 w 288"/>
                <a:gd name="T17" fmla="*/ 395 h 399"/>
                <a:gd name="T18" fmla="*/ 135 w 288"/>
                <a:gd name="T19" fmla="*/ 324 h 399"/>
                <a:gd name="T20" fmla="*/ 154 w 288"/>
                <a:gd name="T21" fmla="*/ 308 h 399"/>
                <a:gd name="T22" fmla="*/ 208 w 288"/>
                <a:gd name="T23" fmla="*/ 382 h 399"/>
                <a:gd name="T24" fmla="*/ 85 w 288"/>
                <a:gd name="T25" fmla="*/ 380 h 399"/>
                <a:gd name="T26" fmla="*/ 143 w 288"/>
                <a:gd name="T27" fmla="*/ 82 h 399"/>
                <a:gd name="T28" fmla="*/ 228 w 288"/>
                <a:gd name="T29" fmla="*/ 288 h 399"/>
                <a:gd name="T30" fmla="*/ 253 w 288"/>
                <a:gd name="T31" fmla="*/ 340 h 399"/>
                <a:gd name="T32" fmla="*/ 247 w 288"/>
                <a:gd name="T33" fmla="*/ 233 h 399"/>
                <a:gd name="T34" fmla="*/ 20 w 288"/>
                <a:gd name="T35" fmla="*/ 263 h 399"/>
                <a:gd name="T36" fmla="*/ 85 w 288"/>
                <a:gd name="T37" fmla="*/ 380 h 399"/>
                <a:gd name="T38" fmla="*/ 219 w 288"/>
                <a:gd name="T39" fmla="*/ 242 h 399"/>
                <a:gd name="T40" fmla="*/ 56 w 288"/>
                <a:gd name="T41" fmla="*/ 305 h 399"/>
                <a:gd name="T42" fmla="*/ 129 w 288"/>
                <a:gd name="T43" fmla="*/ 397 h 399"/>
                <a:gd name="T44" fmla="*/ 137 w 288"/>
                <a:gd name="T45" fmla="*/ 115 h 399"/>
                <a:gd name="T46" fmla="*/ 210 w 288"/>
                <a:gd name="T47" fmla="*/ 334 h 399"/>
                <a:gd name="T48" fmla="*/ 239 w 288"/>
                <a:gd name="T49" fmla="*/ 357 h 399"/>
                <a:gd name="T50" fmla="*/ 0 w 288"/>
                <a:gd name="T51" fmla="*/ 202 h 399"/>
                <a:gd name="T52" fmla="*/ 144 w 288"/>
                <a:gd name="T53" fmla="*/ 51 h 399"/>
                <a:gd name="T54" fmla="*/ 252 w 288"/>
                <a:gd name="T55" fmla="*/ 298 h 399"/>
                <a:gd name="T56" fmla="*/ 266 w 288"/>
                <a:gd name="T57" fmla="*/ 320 h 399"/>
                <a:gd name="T58" fmla="*/ 277 w 288"/>
                <a:gd name="T59" fmla="*/ 221 h 399"/>
                <a:gd name="T60" fmla="*/ 3 w 288"/>
                <a:gd name="T61" fmla="*/ 162 h 399"/>
                <a:gd name="T62" fmla="*/ 0 w 288"/>
                <a:gd name="T63" fmla="*/ 202 h 399"/>
                <a:gd name="T64" fmla="*/ 145 w 288"/>
                <a:gd name="T65" fmla="*/ 0 h 399"/>
                <a:gd name="T66" fmla="*/ 144 w 288"/>
                <a:gd name="T67" fmla="*/ 18 h 399"/>
                <a:gd name="T68" fmla="*/ 142 w 288"/>
                <a:gd name="T69" fmla="*/ 308 h 399"/>
                <a:gd name="T70" fmla="*/ 137 w 288"/>
                <a:gd name="T71" fmla="*/ 201 h 399"/>
                <a:gd name="T72" fmla="*/ 130 w 288"/>
                <a:gd name="T73" fmla="*/ 208 h 399"/>
                <a:gd name="T74" fmla="*/ 142 w 288"/>
                <a:gd name="T75" fmla="*/ 308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8" h="399">
                  <a:moveTo>
                    <a:pt x="223" y="371"/>
                  </a:moveTo>
                  <a:cubicBezTo>
                    <a:pt x="221" y="373"/>
                    <a:pt x="221" y="373"/>
                    <a:pt x="221" y="373"/>
                  </a:cubicBezTo>
                  <a:cubicBezTo>
                    <a:pt x="220" y="374"/>
                    <a:pt x="218" y="375"/>
                    <a:pt x="217" y="376"/>
                  </a:cubicBezTo>
                  <a:cubicBezTo>
                    <a:pt x="215" y="374"/>
                    <a:pt x="205" y="366"/>
                    <a:pt x="194" y="350"/>
                  </a:cubicBezTo>
                  <a:cubicBezTo>
                    <a:pt x="181" y="332"/>
                    <a:pt x="177" y="299"/>
                    <a:pt x="180" y="268"/>
                  </a:cubicBezTo>
                  <a:cubicBezTo>
                    <a:pt x="186" y="212"/>
                    <a:pt x="180" y="148"/>
                    <a:pt x="137" y="150"/>
                  </a:cubicBezTo>
                  <a:cubicBezTo>
                    <a:pt x="90" y="152"/>
                    <a:pt x="69" y="245"/>
                    <a:pt x="106" y="319"/>
                  </a:cubicBezTo>
                  <a:cubicBezTo>
                    <a:pt x="125" y="357"/>
                    <a:pt x="150" y="384"/>
                    <a:pt x="165" y="398"/>
                  </a:cubicBezTo>
                  <a:cubicBezTo>
                    <a:pt x="161" y="398"/>
                    <a:pt x="157" y="399"/>
                    <a:pt x="153" y="399"/>
                  </a:cubicBezTo>
                  <a:cubicBezTo>
                    <a:pt x="137" y="384"/>
                    <a:pt x="115" y="364"/>
                    <a:pt x="94" y="325"/>
                  </a:cubicBezTo>
                  <a:cubicBezTo>
                    <a:pt x="46" y="236"/>
                    <a:pt x="82" y="134"/>
                    <a:pt x="137" y="134"/>
                  </a:cubicBezTo>
                  <a:cubicBezTo>
                    <a:pt x="195" y="134"/>
                    <a:pt x="201" y="201"/>
                    <a:pt x="192" y="269"/>
                  </a:cubicBezTo>
                  <a:cubicBezTo>
                    <a:pt x="188" y="301"/>
                    <a:pt x="191" y="329"/>
                    <a:pt x="202" y="346"/>
                  </a:cubicBezTo>
                  <a:cubicBezTo>
                    <a:pt x="213" y="363"/>
                    <a:pt x="224" y="370"/>
                    <a:pt x="223" y="371"/>
                  </a:cubicBezTo>
                  <a:close/>
                  <a:moveTo>
                    <a:pt x="166" y="306"/>
                  </a:moveTo>
                  <a:cubicBezTo>
                    <a:pt x="163" y="275"/>
                    <a:pt x="185" y="172"/>
                    <a:pt x="135" y="170"/>
                  </a:cubicBezTo>
                  <a:cubicBezTo>
                    <a:pt x="104" y="169"/>
                    <a:pt x="77" y="248"/>
                    <a:pt x="125" y="329"/>
                  </a:cubicBezTo>
                  <a:cubicBezTo>
                    <a:pt x="143" y="361"/>
                    <a:pt x="166" y="383"/>
                    <a:pt x="179" y="395"/>
                  </a:cubicBezTo>
                  <a:cubicBezTo>
                    <a:pt x="182" y="394"/>
                    <a:pt x="185" y="393"/>
                    <a:pt x="188" y="392"/>
                  </a:cubicBezTo>
                  <a:cubicBezTo>
                    <a:pt x="177" y="381"/>
                    <a:pt x="153" y="358"/>
                    <a:pt x="135" y="324"/>
                  </a:cubicBezTo>
                  <a:cubicBezTo>
                    <a:pt x="101" y="266"/>
                    <a:pt x="110" y="186"/>
                    <a:pt x="135" y="186"/>
                  </a:cubicBezTo>
                  <a:cubicBezTo>
                    <a:pt x="168" y="186"/>
                    <a:pt x="149" y="268"/>
                    <a:pt x="154" y="308"/>
                  </a:cubicBezTo>
                  <a:cubicBezTo>
                    <a:pt x="160" y="352"/>
                    <a:pt x="187" y="377"/>
                    <a:pt x="200" y="386"/>
                  </a:cubicBezTo>
                  <a:cubicBezTo>
                    <a:pt x="203" y="385"/>
                    <a:pt x="205" y="384"/>
                    <a:pt x="208" y="382"/>
                  </a:cubicBezTo>
                  <a:cubicBezTo>
                    <a:pt x="199" y="375"/>
                    <a:pt x="170" y="350"/>
                    <a:pt x="166" y="306"/>
                  </a:cubicBezTo>
                  <a:close/>
                  <a:moveTo>
                    <a:pt x="85" y="380"/>
                  </a:moveTo>
                  <a:cubicBezTo>
                    <a:pt x="65" y="357"/>
                    <a:pt x="36" y="313"/>
                    <a:pt x="31" y="261"/>
                  </a:cubicBezTo>
                  <a:cubicBezTo>
                    <a:pt x="25" y="164"/>
                    <a:pt x="66" y="82"/>
                    <a:pt x="143" y="82"/>
                  </a:cubicBezTo>
                  <a:cubicBezTo>
                    <a:pt x="213" y="82"/>
                    <a:pt x="241" y="157"/>
                    <a:pt x="235" y="231"/>
                  </a:cubicBezTo>
                  <a:cubicBezTo>
                    <a:pt x="234" y="251"/>
                    <a:pt x="228" y="269"/>
                    <a:pt x="228" y="288"/>
                  </a:cubicBezTo>
                  <a:cubicBezTo>
                    <a:pt x="227" y="320"/>
                    <a:pt x="236" y="334"/>
                    <a:pt x="248" y="347"/>
                  </a:cubicBezTo>
                  <a:cubicBezTo>
                    <a:pt x="250" y="345"/>
                    <a:pt x="251" y="343"/>
                    <a:pt x="253" y="340"/>
                  </a:cubicBezTo>
                  <a:cubicBezTo>
                    <a:pt x="246" y="330"/>
                    <a:pt x="237" y="313"/>
                    <a:pt x="238" y="289"/>
                  </a:cubicBezTo>
                  <a:cubicBezTo>
                    <a:pt x="239" y="273"/>
                    <a:pt x="243" y="254"/>
                    <a:pt x="247" y="233"/>
                  </a:cubicBezTo>
                  <a:cubicBezTo>
                    <a:pt x="257" y="169"/>
                    <a:pt x="233" y="66"/>
                    <a:pt x="143" y="65"/>
                  </a:cubicBezTo>
                  <a:cubicBezTo>
                    <a:pt x="77" y="64"/>
                    <a:pt x="7" y="129"/>
                    <a:pt x="20" y="263"/>
                  </a:cubicBezTo>
                  <a:cubicBezTo>
                    <a:pt x="24" y="299"/>
                    <a:pt x="39" y="330"/>
                    <a:pt x="54" y="354"/>
                  </a:cubicBezTo>
                  <a:cubicBezTo>
                    <a:pt x="64" y="365"/>
                    <a:pt x="74" y="373"/>
                    <a:pt x="85" y="380"/>
                  </a:cubicBezTo>
                  <a:close/>
                  <a:moveTo>
                    <a:pt x="219" y="331"/>
                  </a:moveTo>
                  <a:cubicBezTo>
                    <a:pt x="211" y="309"/>
                    <a:pt x="212" y="277"/>
                    <a:pt x="219" y="242"/>
                  </a:cubicBezTo>
                  <a:cubicBezTo>
                    <a:pt x="228" y="183"/>
                    <a:pt x="216" y="99"/>
                    <a:pt x="137" y="99"/>
                  </a:cubicBezTo>
                  <a:cubicBezTo>
                    <a:pt x="73" y="99"/>
                    <a:pt x="16" y="198"/>
                    <a:pt x="56" y="305"/>
                  </a:cubicBezTo>
                  <a:cubicBezTo>
                    <a:pt x="72" y="346"/>
                    <a:pt x="96" y="376"/>
                    <a:pt x="113" y="393"/>
                  </a:cubicBezTo>
                  <a:cubicBezTo>
                    <a:pt x="118" y="395"/>
                    <a:pt x="123" y="396"/>
                    <a:pt x="129" y="397"/>
                  </a:cubicBezTo>
                  <a:cubicBezTo>
                    <a:pt x="113" y="382"/>
                    <a:pt x="84" y="348"/>
                    <a:pt x="67" y="300"/>
                  </a:cubicBezTo>
                  <a:cubicBezTo>
                    <a:pt x="37" y="213"/>
                    <a:pt x="79" y="116"/>
                    <a:pt x="137" y="115"/>
                  </a:cubicBezTo>
                  <a:cubicBezTo>
                    <a:pt x="189" y="114"/>
                    <a:pt x="216" y="168"/>
                    <a:pt x="208" y="239"/>
                  </a:cubicBezTo>
                  <a:cubicBezTo>
                    <a:pt x="201" y="274"/>
                    <a:pt x="200" y="310"/>
                    <a:pt x="210" y="334"/>
                  </a:cubicBezTo>
                  <a:cubicBezTo>
                    <a:pt x="217" y="351"/>
                    <a:pt x="228" y="359"/>
                    <a:pt x="233" y="363"/>
                  </a:cubicBezTo>
                  <a:cubicBezTo>
                    <a:pt x="235" y="361"/>
                    <a:pt x="237" y="359"/>
                    <a:pt x="239" y="357"/>
                  </a:cubicBezTo>
                  <a:cubicBezTo>
                    <a:pt x="235" y="354"/>
                    <a:pt x="225" y="347"/>
                    <a:pt x="219" y="331"/>
                  </a:cubicBezTo>
                  <a:close/>
                  <a:moveTo>
                    <a:pt x="0" y="202"/>
                  </a:moveTo>
                  <a:cubicBezTo>
                    <a:pt x="0" y="217"/>
                    <a:pt x="1" y="231"/>
                    <a:pt x="4" y="245"/>
                  </a:cubicBezTo>
                  <a:cubicBezTo>
                    <a:pt x="6" y="146"/>
                    <a:pt x="40" y="49"/>
                    <a:pt x="144" y="51"/>
                  </a:cubicBezTo>
                  <a:cubicBezTo>
                    <a:pt x="230" y="51"/>
                    <a:pt x="271" y="143"/>
                    <a:pt x="262" y="219"/>
                  </a:cubicBezTo>
                  <a:cubicBezTo>
                    <a:pt x="259" y="248"/>
                    <a:pt x="252" y="276"/>
                    <a:pt x="252" y="298"/>
                  </a:cubicBezTo>
                  <a:cubicBezTo>
                    <a:pt x="252" y="315"/>
                    <a:pt x="258" y="326"/>
                    <a:pt x="260" y="330"/>
                  </a:cubicBezTo>
                  <a:cubicBezTo>
                    <a:pt x="262" y="327"/>
                    <a:pt x="264" y="323"/>
                    <a:pt x="266" y="320"/>
                  </a:cubicBezTo>
                  <a:cubicBezTo>
                    <a:pt x="263" y="314"/>
                    <a:pt x="261" y="308"/>
                    <a:pt x="262" y="298"/>
                  </a:cubicBezTo>
                  <a:cubicBezTo>
                    <a:pt x="262" y="279"/>
                    <a:pt x="272" y="252"/>
                    <a:pt x="277" y="221"/>
                  </a:cubicBezTo>
                  <a:cubicBezTo>
                    <a:pt x="288" y="144"/>
                    <a:pt x="247" y="31"/>
                    <a:pt x="144" y="31"/>
                  </a:cubicBezTo>
                  <a:cubicBezTo>
                    <a:pt x="62" y="32"/>
                    <a:pt x="18" y="92"/>
                    <a:pt x="3" y="162"/>
                  </a:cubicBezTo>
                  <a:cubicBezTo>
                    <a:pt x="1" y="175"/>
                    <a:pt x="0" y="188"/>
                    <a:pt x="0" y="201"/>
                  </a:cubicBezTo>
                  <a:cubicBezTo>
                    <a:pt x="0" y="201"/>
                    <a:pt x="0" y="202"/>
                    <a:pt x="0" y="202"/>
                  </a:cubicBezTo>
                  <a:close/>
                  <a:moveTo>
                    <a:pt x="262" y="75"/>
                  </a:moveTo>
                  <a:cubicBezTo>
                    <a:pt x="244" y="44"/>
                    <a:pt x="206" y="0"/>
                    <a:pt x="145" y="0"/>
                  </a:cubicBezTo>
                  <a:cubicBezTo>
                    <a:pt x="108" y="0"/>
                    <a:pt x="80" y="18"/>
                    <a:pt x="58" y="40"/>
                  </a:cubicBezTo>
                  <a:cubicBezTo>
                    <a:pt x="60" y="39"/>
                    <a:pt x="91" y="18"/>
                    <a:pt x="144" y="18"/>
                  </a:cubicBezTo>
                  <a:cubicBezTo>
                    <a:pt x="220" y="18"/>
                    <a:pt x="262" y="75"/>
                    <a:pt x="262" y="75"/>
                  </a:cubicBezTo>
                  <a:close/>
                  <a:moveTo>
                    <a:pt x="142" y="308"/>
                  </a:moveTo>
                  <a:cubicBezTo>
                    <a:pt x="140" y="294"/>
                    <a:pt x="141" y="277"/>
                    <a:pt x="142" y="260"/>
                  </a:cubicBezTo>
                  <a:cubicBezTo>
                    <a:pt x="143" y="238"/>
                    <a:pt x="144" y="209"/>
                    <a:pt x="137" y="201"/>
                  </a:cubicBezTo>
                  <a:cubicBezTo>
                    <a:pt x="137" y="201"/>
                    <a:pt x="137" y="201"/>
                    <a:pt x="135" y="201"/>
                  </a:cubicBezTo>
                  <a:cubicBezTo>
                    <a:pt x="135" y="201"/>
                    <a:pt x="132" y="202"/>
                    <a:pt x="130" y="208"/>
                  </a:cubicBezTo>
                  <a:cubicBezTo>
                    <a:pt x="122" y="227"/>
                    <a:pt x="122" y="271"/>
                    <a:pt x="141" y="308"/>
                  </a:cubicBezTo>
                  <a:cubicBezTo>
                    <a:pt x="141" y="309"/>
                    <a:pt x="142" y="309"/>
                    <a:pt x="142" y="308"/>
                  </a:cubicBezTo>
                  <a:close/>
                </a:path>
              </a:pathLst>
            </a:custGeom>
            <a:solidFill>
              <a:schemeClr val="tx2"/>
            </a:solidFill>
            <a:ln>
              <a:noFill/>
            </a:ln>
            <a:extLst/>
          </p:spPr>
          <p:txBody>
            <a:bodyPr vert="horz" wrap="square" lIns="91440" tIns="45720" rIns="91440" bIns="45720" numCol="1" anchor="t" anchorCtr="0" compatLnSpc="1">
              <a:prstTxWarp prst="textNoShape">
                <a:avLst/>
              </a:prstTxWarp>
            </a:bodyPr>
            <a:lstStyle/>
            <a:p>
              <a:endParaRPr lang="en-US"/>
            </a:p>
          </p:txBody>
        </p:sp>
      </p:grpSp>
      <p:sp>
        <p:nvSpPr>
          <p:cNvPr id="54" name="Rectangle 53"/>
          <p:cNvSpPr/>
          <p:nvPr/>
        </p:nvSpPr>
        <p:spPr>
          <a:xfrm>
            <a:off x="4075139" y="1254123"/>
            <a:ext cx="2052165" cy="584775"/>
          </a:xfrm>
          <a:prstGeom prst="rect">
            <a:avLst/>
          </a:prstGeom>
        </p:spPr>
        <p:txBody>
          <a:bodyPr wrap="none">
            <a:spAutoFit/>
          </a:bodyPr>
          <a:lstStyle/>
          <a:p>
            <a:pPr algn="ctr" defTabSz="951028" fontAlgn="base">
              <a:spcBef>
                <a:spcPct val="0"/>
              </a:spcBef>
              <a:spcAft>
                <a:spcPct val="0"/>
              </a:spcAft>
            </a:pPr>
            <a:r>
              <a:rPr lang="en-US" sz="3200" dirty="0">
                <a:gradFill>
                  <a:gsLst>
                    <a:gs pos="0">
                      <a:srgbClr val="FFFFFF"/>
                    </a:gs>
                    <a:gs pos="100000">
                      <a:srgbClr val="FFFFFF"/>
                    </a:gs>
                  </a:gsLst>
                  <a:lin ang="5400000" scaled="0"/>
                </a:gradFill>
                <a:latin typeface="+mj-lt"/>
              </a:rPr>
              <a:t>Integration</a:t>
            </a:r>
          </a:p>
        </p:txBody>
      </p:sp>
      <p:sp>
        <p:nvSpPr>
          <p:cNvPr id="55" name="Rectangle 54"/>
          <p:cNvSpPr/>
          <p:nvPr/>
        </p:nvSpPr>
        <p:spPr>
          <a:xfrm>
            <a:off x="6599483" y="1251246"/>
            <a:ext cx="2611421" cy="584775"/>
          </a:xfrm>
          <a:prstGeom prst="rect">
            <a:avLst/>
          </a:prstGeom>
        </p:spPr>
        <p:txBody>
          <a:bodyPr wrap="none">
            <a:spAutoFit/>
          </a:bodyPr>
          <a:lstStyle/>
          <a:p>
            <a:pPr algn="ctr" defTabSz="951028" fontAlgn="base">
              <a:spcBef>
                <a:spcPct val="0"/>
              </a:spcBef>
              <a:spcAft>
                <a:spcPct val="0"/>
              </a:spcAft>
            </a:pPr>
            <a:r>
              <a:rPr lang="en-US" sz="3200" dirty="0">
                <a:gradFill>
                  <a:gsLst>
                    <a:gs pos="0">
                      <a:srgbClr val="FFFFFF"/>
                    </a:gs>
                    <a:gs pos="100000">
                      <a:srgbClr val="FFFFFF"/>
                    </a:gs>
                  </a:gsLst>
                  <a:lin ang="5400000" scaled="0"/>
                </a:gradFill>
                <a:latin typeface="+mj-lt"/>
              </a:rPr>
              <a:t>Heterogeneity</a:t>
            </a:r>
          </a:p>
        </p:txBody>
      </p:sp>
      <p:sp>
        <p:nvSpPr>
          <p:cNvPr id="56" name="Rectangle 55"/>
          <p:cNvSpPr/>
          <p:nvPr/>
        </p:nvSpPr>
        <p:spPr>
          <a:xfrm>
            <a:off x="9918285" y="1248675"/>
            <a:ext cx="1526380" cy="584775"/>
          </a:xfrm>
          <a:prstGeom prst="rect">
            <a:avLst/>
          </a:prstGeom>
        </p:spPr>
        <p:txBody>
          <a:bodyPr wrap="none">
            <a:spAutoFit/>
          </a:bodyPr>
          <a:lstStyle/>
          <a:p>
            <a:pPr algn="ctr" defTabSz="951028" fontAlgn="base">
              <a:spcBef>
                <a:spcPct val="0"/>
              </a:spcBef>
              <a:spcAft>
                <a:spcPct val="0"/>
              </a:spcAft>
            </a:pPr>
            <a:r>
              <a:rPr lang="en-US" sz="3200" dirty="0" smtClean="0">
                <a:gradFill>
                  <a:gsLst>
                    <a:gs pos="0">
                      <a:srgbClr val="FFFFFF"/>
                    </a:gs>
                    <a:gs pos="100000">
                      <a:srgbClr val="FFFFFF"/>
                    </a:gs>
                  </a:gsLst>
                  <a:lin ang="5400000" scaled="0"/>
                </a:gradFill>
                <a:latin typeface="+mj-lt"/>
              </a:rPr>
              <a:t>Security</a:t>
            </a:r>
            <a:endParaRPr lang="en-US" sz="3200" dirty="0">
              <a:gradFill>
                <a:gsLst>
                  <a:gs pos="0">
                    <a:srgbClr val="FFFFFF"/>
                  </a:gs>
                  <a:gs pos="100000">
                    <a:srgbClr val="FFFFFF"/>
                  </a:gs>
                </a:gsLst>
                <a:lin ang="5400000" scaled="0"/>
              </a:gradFill>
              <a:latin typeface="+mj-lt"/>
            </a:endParaRPr>
          </a:p>
        </p:txBody>
      </p:sp>
      <p:sp>
        <p:nvSpPr>
          <p:cNvPr id="11" name="Rectangle 10"/>
          <p:cNvSpPr/>
          <p:nvPr/>
        </p:nvSpPr>
        <p:spPr bwMode="auto">
          <a:xfrm>
            <a:off x="3640347" y="-59318"/>
            <a:ext cx="8453887" cy="1079767"/>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chemeClr val="bg1"/>
                  </a:gs>
                  <a:gs pos="10417">
                    <a:schemeClr val="bg1"/>
                  </a:gs>
                </a:gsLst>
                <a:lin ang="5400000" scaled="0"/>
              </a:gradFill>
            </a:endParaRPr>
          </a:p>
        </p:txBody>
      </p:sp>
      <p:grpSp>
        <p:nvGrpSpPr>
          <p:cNvPr id="67" name="Group 66"/>
          <p:cNvGrpSpPr/>
          <p:nvPr/>
        </p:nvGrpSpPr>
        <p:grpSpPr>
          <a:xfrm>
            <a:off x="0" y="1031017"/>
            <a:ext cx="3618434" cy="914400"/>
            <a:chOff x="0" y="1031017"/>
            <a:chExt cx="3618434" cy="914400"/>
          </a:xfrm>
        </p:grpSpPr>
        <p:sp>
          <p:nvSpPr>
            <p:cNvPr id="14" name="Rectangle 13"/>
            <p:cNvSpPr/>
            <p:nvPr/>
          </p:nvSpPr>
          <p:spPr>
            <a:xfrm>
              <a:off x="0" y="1031017"/>
              <a:ext cx="3618434" cy="914400"/>
            </a:xfrm>
            <a:prstGeom prst="rect">
              <a:avLst/>
            </a:prstGeom>
            <a:solidFill>
              <a:schemeClr val="bg1">
                <a:lumMod val="10000"/>
              </a:schemeClr>
            </a:solidFill>
          </p:spPr>
          <p:txBody>
            <a:bodyPr wrap="square" lIns="274320">
              <a:noAutofit/>
            </a:bodyPr>
            <a:lstStyle/>
            <a:p>
              <a:r>
                <a:rPr lang="en-US" sz="2600" dirty="0">
                  <a:gradFill>
                    <a:gsLst>
                      <a:gs pos="0">
                        <a:schemeClr val="bg1"/>
                      </a:gs>
                      <a:gs pos="100000">
                        <a:schemeClr val="bg1"/>
                      </a:gs>
                    </a:gsLst>
                    <a:lin ang="5400000" scaled="0"/>
                  </a:gradFill>
                  <a:latin typeface="+mj-lt"/>
                </a:rPr>
                <a:t>Enterprise </a:t>
              </a:r>
              <a:r>
                <a:rPr lang="en-US" sz="2600" dirty="0" smtClean="0">
                  <a:gradFill>
                    <a:gsLst>
                      <a:gs pos="0">
                        <a:schemeClr val="bg1"/>
                      </a:gs>
                      <a:gs pos="100000">
                        <a:schemeClr val="bg1"/>
                      </a:gs>
                    </a:gsLst>
                    <a:lin ang="5400000" scaled="0"/>
                  </a:gradFill>
                  <a:latin typeface="+mj-lt"/>
                </a:rPr>
                <a:t/>
              </a:r>
              <a:br>
                <a:rPr lang="en-US" sz="2600" dirty="0" smtClean="0">
                  <a:gradFill>
                    <a:gsLst>
                      <a:gs pos="0">
                        <a:schemeClr val="bg1"/>
                      </a:gs>
                      <a:gs pos="100000">
                        <a:schemeClr val="bg1"/>
                      </a:gs>
                    </a:gsLst>
                    <a:lin ang="5400000" scaled="0"/>
                  </a:gradFill>
                  <a:latin typeface="+mj-lt"/>
                </a:rPr>
              </a:br>
              <a:r>
                <a:rPr lang="en-US" sz="2600" dirty="0" smtClean="0">
                  <a:gradFill>
                    <a:gsLst>
                      <a:gs pos="0">
                        <a:schemeClr val="bg1"/>
                      </a:gs>
                      <a:gs pos="100000">
                        <a:schemeClr val="bg1"/>
                      </a:gs>
                    </a:gsLst>
                    <a:lin ang="5400000" scaled="0"/>
                  </a:gradFill>
                  <a:latin typeface="+mj-lt"/>
                </a:rPr>
                <a:t>needs</a:t>
              </a:r>
              <a:endParaRPr lang="en-US" sz="2600" dirty="0">
                <a:gradFill>
                  <a:gsLst>
                    <a:gs pos="0">
                      <a:schemeClr val="bg1"/>
                    </a:gs>
                    <a:gs pos="100000">
                      <a:schemeClr val="bg1"/>
                    </a:gs>
                  </a:gsLst>
                  <a:lin ang="5400000" scaled="0"/>
                </a:gradFill>
                <a:latin typeface="+mj-lt"/>
              </a:endParaRPr>
            </a:p>
          </p:txBody>
        </p:sp>
        <p:sp>
          <p:nvSpPr>
            <p:cNvPr id="57" name="Freeform 9"/>
            <p:cNvSpPr>
              <a:spLocks noEditPoints="1"/>
            </p:cNvSpPr>
            <p:nvPr/>
          </p:nvSpPr>
          <p:spPr bwMode="black">
            <a:xfrm>
              <a:off x="2811441" y="1153552"/>
              <a:ext cx="666622" cy="669330"/>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bg1">
                <a:alpha val="94000"/>
              </a:schemeClr>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8640" tIns="146304" rIns="0" bIns="146304" numCol="1" spcCol="0" rtlCol="0" fromWordArt="0" anchor="ctr" anchorCtr="0" forceAA="0" compatLnSpc="1">
              <a:prstTxWarp prst="textNoShape">
                <a:avLst/>
              </a:prstTxWarp>
              <a:noAutofit/>
            </a:bodyPr>
            <a:lstStyle/>
            <a:p>
              <a:endParaRPr lang="en-US" sz="3200">
                <a:gradFill>
                  <a:gsLst>
                    <a:gs pos="0">
                      <a:srgbClr val="FFFFFF"/>
                    </a:gs>
                    <a:gs pos="100000">
                      <a:srgbClr val="FFFFFF"/>
                    </a:gs>
                  </a:gsLst>
                  <a:lin ang="5400000" scaled="0"/>
                </a:gradFill>
                <a:latin typeface="+mj-lt"/>
              </a:endParaRPr>
            </a:p>
          </p:txBody>
        </p:sp>
      </p:grpSp>
      <p:sp>
        <p:nvSpPr>
          <p:cNvPr id="61" name="Rectangle 60"/>
          <p:cNvSpPr/>
          <p:nvPr/>
        </p:nvSpPr>
        <p:spPr>
          <a:xfrm>
            <a:off x="3765808" y="4586301"/>
            <a:ext cx="2681030" cy="769441"/>
          </a:xfrm>
          <a:prstGeom prst="rect">
            <a:avLst/>
          </a:prstGeom>
        </p:spPr>
        <p:txBody>
          <a:bodyPr wrap="square">
            <a:spAutoFit/>
          </a:bodyPr>
          <a:lstStyle/>
          <a:p>
            <a:pPr algn="ctr" defTabSz="951028" fontAlgn="base">
              <a:spcBef>
                <a:spcPct val="0"/>
              </a:spcBef>
              <a:spcAft>
                <a:spcPct val="0"/>
              </a:spcAft>
            </a:pPr>
            <a:r>
              <a:rPr lang="en-US" sz="2200" dirty="0">
                <a:gradFill>
                  <a:gsLst>
                    <a:gs pos="0">
                      <a:srgbClr val="FFFFFF"/>
                    </a:gs>
                    <a:gs pos="100000">
                      <a:srgbClr val="FFFFFF"/>
                    </a:gs>
                  </a:gsLst>
                  <a:lin ang="5400000" scaled="0"/>
                </a:gradFill>
                <a:latin typeface="+mj-lt"/>
              </a:rPr>
              <a:t>O</a:t>
            </a:r>
            <a:r>
              <a:rPr lang="en-US" sz="2200" dirty="0" smtClean="0">
                <a:gradFill>
                  <a:gsLst>
                    <a:gs pos="0">
                      <a:srgbClr val="FFFFFF"/>
                    </a:gs>
                    <a:gs pos="100000">
                      <a:srgbClr val="FFFFFF"/>
                    </a:gs>
                  </a:gsLst>
                  <a:lin ang="5400000" scaled="0"/>
                </a:gradFill>
                <a:latin typeface="+mj-lt"/>
              </a:rPr>
              <a:t>n-premises </a:t>
            </a:r>
            <a:br>
              <a:rPr lang="en-US" sz="2200" dirty="0" smtClean="0">
                <a:gradFill>
                  <a:gsLst>
                    <a:gs pos="0">
                      <a:srgbClr val="FFFFFF"/>
                    </a:gs>
                    <a:gs pos="100000">
                      <a:srgbClr val="FFFFFF"/>
                    </a:gs>
                  </a:gsLst>
                  <a:lin ang="5400000" scaled="0"/>
                </a:gradFill>
                <a:latin typeface="+mj-lt"/>
              </a:rPr>
            </a:br>
            <a:r>
              <a:rPr lang="en-US" sz="2200" dirty="0" smtClean="0">
                <a:gradFill>
                  <a:gsLst>
                    <a:gs pos="0">
                      <a:srgbClr val="FFFFFF"/>
                    </a:gs>
                    <a:gs pos="100000">
                      <a:srgbClr val="FFFFFF"/>
                    </a:gs>
                  </a:gsLst>
                  <a:lin ang="5400000" scaled="0"/>
                </a:gradFill>
                <a:latin typeface="+mj-lt"/>
              </a:rPr>
              <a:t>and Cloud</a:t>
            </a:r>
            <a:endParaRPr lang="en-US" sz="2200" dirty="0">
              <a:gradFill>
                <a:gsLst>
                  <a:gs pos="0">
                    <a:srgbClr val="FFFFFF"/>
                  </a:gs>
                  <a:gs pos="100000">
                    <a:srgbClr val="FFFFFF"/>
                  </a:gs>
                </a:gsLst>
                <a:lin ang="5400000" scaled="0"/>
              </a:gradFill>
              <a:latin typeface="+mj-lt"/>
            </a:endParaRPr>
          </a:p>
        </p:txBody>
      </p:sp>
      <p:sp>
        <p:nvSpPr>
          <p:cNvPr id="62" name="Rectangle 61"/>
          <p:cNvSpPr/>
          <p:nvPr/>
        </p:nvSpPr>
        <p:spPr>
          <a:xfrm>
            <a:off x="7120535" y="4584041"/>
            <a:ext cx="1646605" cy="830997"/>
          </a:xfrm>
          <a:prstGeom prst="rect">
            <a:avLst/>
          </a:prstGeom>
        </p:spPr>
        <p:txBody>
          <a:bodyPr wrap="none">
            <a:spAutoFit/>
          </a:bodyPr>
          <a:lstStyle/>
          <a:p>
            <a:pPr algn="ctr" defTabSz="951028" fontAlgn="base">
              <a:spcBef>
                <a:spcPct val="0"/>
              </a:spcBef>
              <a:spcAft>
                <a:spcPct val="0"/>
              </a:spcAft>
            </a:pPr>
            <a:r>
              <a:rPr lang="en-US" sz="2400" dirty="0">
                <a:gradFill>
                  <a:gsLst>
                    <a:gs pos="0">
                      <a:srgbClr val="FFFFFF"/>
                    </a:gs>
                    <a:gs pos="100000">
                      <a:srgbClr val="FFFFFF"/>
                    </a:gs>
                  </a:gsLst>
                  <a:lin ang="5400000" scaled="0"/>
                </a:gradFill>
                <a:latin typeface="+mj-lt"/>
              </a:rPr>
              <a:t>Broad </a:t>
            </a:r>
            <a:r>
              <a:rPr lang="en-US" sz="2400" dirty="0" smtClean="0">
                <a:gradFill>
                  <a:gsLst>
                    <a:gs pos="0">
                      <a:srgbClr val="FFFFFF"/>
                    </a:gs>
                    <a:gs pos="100000">
                      <a:srgbClr val="FFFFFF"/>
                    </a:gs>
                  </a:gsLst>
                  <a:lin ang="5400000" scaled="0"/>
                </a:gradFill>
                <a:latin typeface="+mj-lt"/>
              </a:rPr>
              <a:t/>
            </a:r>
            <a:br>
              <a:rPr lang="en-US" sz="2400" dirty="0" smtClean="0">
                <a:gradFill>
                  <a:gsLst>
                    <a:gs pos="0">
                      <a:srgbClr val="FFFFFF"/>
                    </a:gs>
                    <a:gs pos="100000">
                      <a:srgbClr val="FFFFFF"/>
                    </a:gs>
                  </a:gsLst>
                  <a:lin ang="5400000" scaled="0"/>
                </a:gradFill>
                <a:latin typeface="+mj-lt"/>
              </a:rPr>
            </a:br>
            <a:r>
              <a:rPr lang="en-US" sz="2400" dirty="0" smtClean="0">
                <a:gradFill>
                  <a:gsLst>
                    <a:gs pos="0">
                      <a:srgbClr val="FFFFFF"/>
                    </a:gs>
                    <a:gs pos="100000">
                      <a:srgbClr val="FFFFFF"/>
                    </a:gs>
                  </a:gsLst>
                  <a:lin ang="5400000" scaled="0"/>
                </a:gradFill>
                <a:latin typeface="+mj-lt"/>
              </a:rPr>
              <a:t>and </a:t>
            </a:r>
            <a:r>
              <a:rPr lang="en-US" sz="2400" dirty="0">
                <a:gradFill>
                  <a:gsLst>
                    <a:gs pos="0">
                      <a:srgbClr val="FFFFFF"/>
                    </a:gs>
                    <a:gs pos="100000">
                      <a:srgbClr val="FFFFFF"/>
                    </a:gs>
                  </a:gsLst>
                  <a:lin ang="5400000" scaled="0"/>
                </a:gradFill>
                <a:latin typeface="+mj-lt"/>
              </a:rPr>
              <a:t>flexible</a:t>
            </a:r>
          </a:p>
        </p:txBody>
      </p:sp>
      <p:sp>
        <p:nvSpPr>
          <p:cNvPr id="63" name="Rectangle 62"/>
          <p:cNvSpPr/>
          <p:nvPr/>
        </p:nvSpPr>
        <p:spPr>
          <a:xfrm>
            <a:off x="9892577" y="4551262"/>
            <a:ext cx="1678921" cy="830997"/>
          </a:xfrm>
          <a:prstGeom prst="rect">
            <a:avLst/>
          </a:prstGeom>
        </p:spPr>
        <p:txBody>
          <a:bodyPr wrap="none">
            <a:spAutoFit/>
          </a:bodyPr>
          <a:lstStyle/>
          <a:p>
            <a:pPr algn="ctr" defTabSz="951028" fontAlgn="base">
              <a:spcBef>
                <a:spcPct val="0"/>
              </a:spcBef>
              <a:spcAft>
                <a:spcPct val="0"/>
              </a:spcAft>
            </a:pPr>
            <a:r>
              <a:rPr lang="en-US" sz="2400" dirty="0">
                <a:gradFill>
                  <a:gsLst>
                    <a:gs pos="0">
                      <a:srgbClr val="FFFFFF"/>
                    </a:gs>
                    <a:gs pos="100000">
                      <a:srgbClr val="FFFFFF"/>
                    </a:gs>
                  </a:gsLst>
                  <a:lin ang="5400000" scaled="0"/>
                </a:gradFill>
                <a:latin typeface="+mj-lt"/>
              </a:rPr>
              <a:t>Secure </a:t>
            </a:r>
            <a:r>
              <a:rPr lang="en-US" sz="2400" dirty="0" smtClean="0">
                <a:gradFill>
                  <a:gsLst>
                    <a:gs pos="0">
                      <a:srgbClr val="FFFFFF"/>
                    </a:gs>
                    <a:gs pos="100000">
                      <a:srgbClr val="FFFFFF"/>
                    </a:gs>
                  </a:gsLst>
                  <a:lin ang="5400000" scaled="0"/>
                </a:gradFill>
                <a:latin typeface="+mj-lt"/>
              </a:rPr>
              <a:t/>
            </a:r>
            <a:br>
              <a:rPr lang="en-US" sz="2400" dirty="0" smtClean="0">
                <a:gradFill>
                  <a:gsLst>
                    <a:gs pos="0">
                      <a:srgbClr val="FFFFFF"/>
                    </a:gs>
                    <a:gs pos="100000">
                      <a:srgbClr val="FFFFFF"/>
                    </a:gs>
                  </a:gsLst>
                  <a:lin ang="5400000" scaled="0"/>
                </a:gradFill>
                <a:latin typeface="+mj-lt"/>
              </a:rPr>
            </a:br>
            <a:r>
              <a:rPr lang="en-US" sz="2400" dirty="0" smtClean="0">
                <a:gradFill>
                  <a:gsLst>
                    <a:gs pos="0">
                      <a:srgbClr val="FFFFFF"/>
                    </a:gs>
                    <a:gs pos="100000">
                      <a:srgbClr val="FFFFFF"/>
                    </a:gs>
                  </a:gsLst>
                  <a:lin ang="5400000" scaled="0"/>
                </a:gradFill>
                <a:latin typeface="+mj-lt"/>
              </a:rPr>
              <a:t>and </a:t>
            </a:r>
            <a:r>
              <a:rPr lang="en-US" sz="2400" dirty="0">
                <a:gradFill>
                  <a:gsLst>
                    <a:gs pos="0">
                      <a:srgbClr val="FFFFFF"/>
                    </a:gs>
                    <a:gs pos="100000">
                      <a:srgbClr val="FFFFFF"/>
                    </a:gs>
                  </a:gsLst>
                  <a:lin ang="5400000" scaled="0"/>
                </a:gradFill>
                <a:latin typeface="+mj-lt"/>
              </a:rPr>
              <a:t>reliable</a:t>
            </a:r>
          </a:p>
        </p:txBody>
      </p:sp>
      <p:grpSp>
        <p:nvGrpSpPr>
          <p:cNvPr id="4" name="Group 3"/>
          <p:cNvGrpSpPr/>
          <p:nvPr/>
        </p:nvGrpSpPr>
        <p:grpSpPr>
          <a:xfrm>
            <a:off x="3775192" y="1940266"/>
            <a:ext cx="2654638" cy="2635198"/>
            <a:chOff x="3775192" y="1940266"/>
            <a:chExt cx="2654638" cy="2635198"/>
          </a:xfrm>
        </p:grpSpPr>
        <p:sp>
          <p:nvSpPr>
            <p:cNvPr id="5" name="Oval 4"/>
            <p:cNvSpPr/>
            <p:nvPr/>
          </p:nvSpPr>
          <p:spPr bwMode="auto">
            <a:xfrm>
              <a:off x="3775192" y="1940266"/>
              <a:ext cx="2654638" cy="2635198"/>
            </a:xfrm>
            <a:prstGeom prst="ellipse">
              <a:avLst/>
            </a:prstGeom>
            <a:solidFill>
              <a:srgbClr val="FFFFFF"/>
            </a:solidFill>
            <a:ln w="4762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ln w="15875">
                  <a:noFill/>
                </a:ln>
                <a:gradFill>
                  <a:gsLst>
                    <a:gs pos="1250">
                      <a:schemeClr val="bg1"/>
                    </a:gs>
                    <a:gs pos="10417">
                      <a:schemeClr val="bg1"/>
                    </a:gs>
                  </a:gsLst>
                  <a:lin ang="5400000" scaled="0"/>
                </a:gradFill>
              </a:endParaRPr>
            </a:p>
          </p:txBody>
        </p:sp>
        <p:sp>
          <p:nvSpPr>
            <p:cNvPr id="29" name="Freeform 8"/>
            <p:cNvSpPr>
              <a:spLocks noEditPoints="1"/>
            </p:cNvSpPr>
            <p:nvPr/>
          </p:nvSpPr>
          <p:spPr bwMode="auto">
            <a:xfrm>
              <a:off x="4184271" y="2781300"/>
              <a:ext cx="1836480" cy="953130"/>
            </a:xfrm>
            <a:custGeom>
              <a:avLst/>
              <a:gdLst>
                <a:gd name="T0" fmla="*/ 202 w 251"/>
                <a:gd name="T1" fmla="*/ 60 h 133"/>
                <a:gd name="T2" fmla="*/ 43 w 251"/>
                <a:gd name="T3" fmla="*/ 0 h 133"/>
                <a:gd name="T4" fmla="*/ 37 w 251"/>
                <a:gd name="T5" fmla="*/ 29 h 133"/>
                <a:gd name="T6" fmla="*/ 0 w 251"/>
                <a:gd name="T7" fmla="*/ 41 h 133"/>
                <a:gd name="T8" fmla="*/ 37 w 251"/>
                <a:gd name="T9" fmla="*/ 87 h 133"/>
                <a:gd name="T10" fmla="*/ 0 w 251"/>
                <a:gd name="T11" fmla="*/ 99 h 133"/>
                <a:gd name="T12" fmla="*/ 37 w 251"/>
                <a:gd name="T13" fmla="*/ 127 h 133"/>
                <a:gd name="T14" fmla="*/ 120 w 251"/>
                <a:gd name="T15" fmla="*/ 133 h 133"/>
                <a:gd name="T16" fmla="*/ 251 w 251"/>
                <a:gd name="T17" fmla="*/ 72 h 133"/>
                <a:gd name="T18" fmla="*/ 120 w 251"/>
                <a:gd name="T19" fmla="*/ 121 h 133"/>
                <a:gd name="T20" fmla="*/ 49 w 251"/>
                <a:gd name="T21" fmla="*/ 12 h 133"/>
                <a:gd name="T22" fmla="*/ 191 w 251"/>
                <a:gd name="T23" fmla="*/ 66 h 133"/>
                <a:gd name="T24" fmla="*/ 78 w 251"/>
                <a:gd name="T25" fmla="*/ 50 h 133"/>
                <a:gd name="T26" fmla="*/ 70 w 251"/>
                <a:gd name="T27" fmla="*/ 83 h 133"/>
                <a:gd name="T28" fmla="*/ 87 w 251"/>
                <a:gd name="T29" fmla="*/ 74 h 133"/>
                <a:gd name="T30" fmla="*/ 95 w 251"/>
                <a:gd name="T31" fmla="*/ 83 h 133"/>
                <a:gd name="T32" fmla="*/ 78 w 251"/>
                <a:gd name="T33" fmla="*/ 50 h 133"/>
                <a:gd name="T34" fmla="*/ 80 w 251"/>
                <a:gd name="T35" fmla="*/ 56 h 133"/>
                <a:gd name="T36" fmla="*/ 80 w 251"/>
                <a:gd name="T37" fmla="*/ 54 h 133"/>
                <a:gd name="T38" fmla="*/ 86 w 251"/>
                <a:gd name="T39" fmla="*/ 70 h 133"/>
                <a:gd name="T40" fmla="*/ 137 w 251"/>
                <a:gd name="T41" fmla="*/ 50 h 133"/>
                <a:gd name="T42" fmla="*/ 128 w 251"/>
                <a:gd name="T43" fmla="*/ 83 h 133"/>
                <a:gd name="T44" fmla="*/ 150 w 251"/>
                <a:gd name="T45" fmla="*/ 79 h 133"/>
                <a:gd name="T46" fmla="*/ 137 w 251"/>
                <a:gd name="T47" fmla="*/ 50 h 133"/>
                <a:gd name="T48" fmla="*/ 137 w 251"/>
                <a:gd name="T49" fmla="*/ 80 h 133"/>
                <a:gd name="T50" fmla="*/ 132 w 251"/>
                <a:gd name="T51" fmla="*/ 53 h 133"/>
                <a:gd name="T52" fmla="*/ 151 w 251"/>
                <a:gd name="T53" fmla="*/ 66 h 133"/>
                <a:gd name="T54" fmla="*/ 119 w 251"/>
                <a:gd name="T55" fmla="*/ 50 h 133"/>
                <a:gd name="T56" fmla="*/ 123 w 251"/>
                <a:gd name="T57" fmla="*/ 83 h 133"/>
                <a:gd name="T58" fmla="*/ 101 w 251"/>
                <a:gd name="T59" fmla="*/ 56 h 133"/>
                <a:gd name="T60" fmla="*/ 100 w 251"/>
                <a:gd name="T61" fmla="*/ 54 h 133"/>
                <a:gd name="T62" fmla="*/ 100 w 251"/>
                <a:gd name="T63" fmla="*/ 83 h 133"/>
                <a:gd name="T64" fmla="*/ 96 w 251"/>
                <a:gd name="T65" fmla="*/ 50 h 133"/>
                <a:gd name="T66" fmla="*/ 118 w 251"/>
                <a:gd name="T67" fmla="*/ 76 h 133"/>
                <a:gd name="T68" fmla="*/ 120 w 251"/>
                <a:gd name="T69" fmla="*/ 78 h 133"/>
                <a:gd name="T70" fmla="*/ 119 w 251"/>
                <a:gd name="T71" fmla="*/ 5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51" h="133">
                  <a:moveTo>
                    <a:pt x="251" y="60"/>
                  </a:moveTo>
                  <a:cubicBezTo>
                    <a:pt x="202" y="60"/>
                    <a:pt x="202" y="60"/>
                    <a:pt x="202" y="60"/>
                  </a:cubicBezTo>
                  <a:cubicBezTo>
                    <a:pt x="199" y="26"/>
                    <a:pt x="163" y="0"/>
                    <a:pt x="120" y="0"/>
                  </a:cubicBezTo>
                  <a:cubicBezTo>
                    <a:pt x="43" y="0"/>
                    <a:pt x="43" y="0"/>
                    <a:pt x="43" y="0"/>
                  </a:cubicBezTo>
                  <a:cubicBezTo>
                    <a:pt x="40" y="0"/>
                    <a:pt x="37" y="2"/>
                    <a:pt x="37" y="6"/>
                  </a:cubicBezTo>
                  <a:cubicBezTo>
                    <a:pt x="37" y="29"/>
                    <a:pt x="37" y="29"/>
                    <a:pt x="37" y="29"/>
                  </a:cubicBezTo>
                  <a:cubicBezTo>
                    <a:pt x="0" y="29"/>
                    <a:pt x="0" y="29"/>
                    <a:pt x="0" y="29"/>
                  </a:cubicBezTo>
                  <a:cubicBezTo>
                    <a:pt x="0" y="41"/>
                    <a:pt x="0" y="41"/>
                    <a:pt x="0" y="41"/>
                  </a:cubicBezTo>
                  <a:cubicBezTo>
                    <a:pt x="37" y="41"/>
                    <a:pt x="37" y="41"/>
                    <a:pt x="37" y="41"/>
                  </a:cubicBezTo>
                  <a:cubicBezTo>
                    <a:pt x="37" y="87"/>
                    <a:pt x="37" y="87"/>
                    <a:pt x="37" y="87"/>
                  </a:cubicBezTo>
                  <a:cubicBezTo>
                    <a:pt x="0" y="87"/>
                    <a:pt x="0" y="87"/>
                    <a:pt x="0" y="87"/>
                  </a:cubicBezTo>
                  <a:cubicBezTo>
                    <a:pt x="0" y="99"/>
                    <a:pt x="0" y="99"/>
                    <a:pt x="0" y="99"/>
                  </a:cubicBezTo>
                  <a:cubicBezTo>
                    <a:pt x="37" y="99"/>
                    <a:pt x="37" y="99"/>
                    <a:pt x="37" y="99"/>
                  </a:cubicBezTo>
                  <a:cubicBezTo>
                    <a:pt x="37" y="127"/>
                    <a:pt x="37" y="127"/>
                    <a:pt x="37" y="127"/>
                  </a:cubicBezTo>
                  <a:cubicBezTo>
                    <a:pt x="37" y="130"/>
                    <a:pt x="40" y="133"/>
                    <a:pt x="43" y="133"/>
                  </a:cubicBezTo>
                  <a:cubicBezTo>
                    <a:pt x="120" y="133"/>
                    <a:pt x="120" y="133"/>
                    <a:pt x="120" y="133"/>
                  </a:cubicBezTo>
                  <a:cubicBezTo>
                    <a:pt x="163" y="133"/>
                    <a:pt x="199" y="106"/>
                    <a:pt x="202" y="72"/>
                  </a:cubicBezTo>
                  <a:cubicBezTo>
                    <a:pt x="251" y="72"/>
                    <a:pt x="251" y="72"/>
                    <a:pt x="251" y="72"/>
                  </a:cubicBezTo>
                  <a:lnTo>
                    <a:pt x="251" y="60"/>
                  </a:lnTo>
                  <a:close/>
                  <a:moveTo>
                    <a:pt x="120" y="121"/>
                  </a:moveTo>
                  <a:cubicBezTo>
                    <a:pt x="49" y="121"/>
                    <a:pt x="49" y="121"/>
                    <a:pt x="49" y="121"/>
                  </a:cubicBezTo>
                  <a:cubicBezTo>
                    <a:pt x="49" y="12"/>
                    <a:pt x="49" y="12"/>
                    <a:pt x="49" y="12"/>
                  </a:cubicBezTo>
                  <a:cubicBezTo>
                    <a:pt x="120" y="12"/>
                    <a:pt x="120" y="12"/>
                    <a:pt x="120" y="12"/>
                  </a:cubicBezTo>
                  <a:cubicBezTo>
                    <a:pt x="159" y="12"/>
                    <a:pt x="191" y="36"/>
                    <a:pt x="191" y="66"/>
                  </a:cubicBezTo>
                  <a:cubicBezTo>
                    <a:pt x="191" y="96"/>
                    <a:pt x="159" y="121"/>
                    <a:pt x="120" y="121"/>
                  </a:cubicBezTo>
                  <a:close/>
                  <a:moveTo>
                    <a:pt x="78" y="50"/>
                  </a:moveTo>
                  <a:cubicBezTo>
                    <a:pt x="65" y="83"/>
                    <a:pt x="65" y="83"/>
                    <a:pt x="65" y="83"/>
                  </a:cubicBezTo>
                  <a:cubicBezTo>
                    <a:pt x="70" y="83"/>
                    <a:pt x="70" y="83"/>
                    <a:pt x="70" y="83"/>
                  </a:cubicBezTo>
                  <a:cubicBezTo>
                    <a:pt x="73" y="74"/>
                    <a:pt x="73" y="74"/>
                    <a:pt x="73" y="74"/>
                  </a:cubicBezTo>
                  <a:cubicBezTo>
                    <a:pt x="87" y="74"/>
                    <a:pt x="87" y="74"/>
                    <a:pt x="87" y="74"/>
                  </a:cubicBezTo>
                  <a:cubicBezTo>
                    <a:pt x="91" y="83"/>
                    <a:pt x="91" y="83"/>
                    <a:pt x="91" y="83"/>
                  </a:cubicBezTo>
                  <a:cubicBezTo>
                    <a:pt x="95" y="83"/>
                    <a:pt x="95" y="83"/>
                    <a:pt x="95" y="83"/>
                  </a:cubicBezTo>
                  <a:cubicBezTo>
                    <a:pt x="82" y="50"/>
                    <a:pt x="82" y="50"/>
                    <a:pt x="82" y="50"/>
                  </a:cubicBezTo>
                  <a:lnTo>
                    <a:pt x="78" y="50"/>
                  </a:lnTo>
                  <a:close/>
                  <a:moveTo>
                    <a:pt x="74" y="70"/>
                  </a:moveTo>
                  <a:cubicBezTo>
                    <a:pt x="80" y="56"/>
                    <a:pt x="80" y="56"/>
                    <a:pt x="80" y="56"/>
                  </a:cubicBezTo>
                  <a:cubicBezTo>
                    <a:pt x="80" y="55"/>
                    <a:pt x="80" y="55"/>
                    <a:pt x="80" y="54"/>
                  </a:cubicBezTo>
                  <a:cubicBezTo>
                    <a:pt x="80" y="54"/>
                    <a:pt x="80" y="54"/>
                    <a:pt x="80" y="54"/>
                  </a:cubicBezTo>
                  <a:cubicBezTo>
                    <a:pt x="80" y="55"/>
                    <a:pt x="81" y="56"/>
                    <a:pt x="81" y="56"/>
                  </a:cubicBezTo>
                  <a:cubicBezTo>
                    <a:pt x="86" y="70"/>
                    <a:pt x="86" y="70"/>
                    <a:pt x="86" y="70"/>
                  </a:cubicBezTo>
                  <a:lnTo>
                    <a:pt x="74" y="70"/>
                  </a:lnTo>
                  <a:close/>
                  <a:moveTo>
                    <a:pt x="137" y="50"/>
                  </a:moveTo>
                  <a:cubicBezTo>
                    <a:pt x="128" y="50"/>
                    <a:pt x="128" y="50"/>
                    <a:pt x="128" y="50"/>
                  </a:cubicBezTo>
                  <a:cubicBezTo>
                    <a:pt x="128" y="83"/>
                    <a:pt x="128" y="83"/>
                    <a:pt x="128" y="83"/>
                  </a:cubicBezTo>
                  <a:cubicBezTo>
                    <a:pt x="137" y="83"/>
                    <a:pt x="137" y="83"/>
                    <a:pt x="137" y="83"/>
                  </a:cubicBezTo>
                  <a:cubicBezTo>
                    <a:pt x="142" y="83"/>
                    <a:pt x="147" y="82"/>
                    <a:pt x="150" y="79"/>
                  </a:cubicBezTo>
                  <a:cubicBezTo>
                    <a:pt x="153" y="75"/>
                    <a:pt x="155" y="71"/>
                    <a:pt x="155" y="66"/>
                  </a:cubicBezTo>
                  <a:cubicBezTo>
                    <a:pt x="155" y="55"/>
                    <a:pt x="149" y="50"/>
                    <a:pt x="137" y="50"/>
                  </a:cubicBezTo>
                  <a:close/>
                  <a:moveTo>
                    <a:pt x="147" y="76"/>
                  </a:moveTo>
                  <a:cubicBezTo>
                    <a:pt x="145" y="79"/>
                    <a:pt x="141" y="80"/>
                    <a:pt x="137" y="80"/>
                  </a:cubicBezTo>
                  <a:cubicBezTo>
                    <a:pt x="132" y="80"/>
                    <a:pt x="132" y="80"/>
                    <a:pt x="132" y="80"/>
                  </a:cubicBezTo>
                  <a:cubicBezTo>
                    <a:pt x="132" y="53"/>
                    <a:pt x="132" y="53"/>
                    <a:pt x="132" y="53"/>
                  </a:cubicBezTo>
                  <a:cubicBezTo>
                    <a:pt x="137" y="53"/>
                    <a:pt x="137" y="53"/>
                    <a:pt x="137" y="53"/>
                  </a:cubicBezTo>
                  <a:cubicBezTo>
                    <a:pt x="146" y="53"/>
                    <a:pt x="151" y="58"/>
                    <a:pt x="151" y="66"/>
                  </a:cubicBezTo>
                  <a:cubicBezTo>
                    <a:pt x="151" y="70"/>
                    <a:pt x="150" y="74"/>
                    <a:pt x="147" y="76"/>
                  </a:cubicBezTo>
                  <a:close/>
                  <a:moveTo>
                    <a:pt x="119" y="50"/>
                  </a:moveTo>
                  <a:cubicBezTo>
                    <a:pt x="123" y="50"/>
                    <a:pt x="123" y="50"/>
                    <a:pt x="123" y="50"/>
                  </a:cubicBezTo>
                  <a:cubicBezTo>
                    <a:pt x="123" y="83"/>
                    <a:pt x="123" y="83"/>
                    <a:pt x="123" y="83"/>
                  </a:cubicBezTo>
                  <a:cubicBezTo>
                    <a:pt x="118" y="83"/>
                    <a:pt x="118" y="83"/>
                    <a:pt x="118" y="83"/>
                  </a:cubicBezTo>
                  <a:cubicBezTo>
                    <a:pt x="101" y="56"/>
                    <a:pt x="101" y="56"/>
                    <a:pt x="101" y="56"/>
                  </a:cubicBezTo>
                  <a:cubicBezTo>
                    <a:pt x="101" y="56"/>
                    <a:pt x="100" y="55"/>
                    <a:pt x="100" y="54"/>
                  </a:cubicBezTo>
                  <a:cubicBezTo>
                    <a:pt x="100" y="54"/>
                    <a:pt x="100" y="54"/>
                    <a:pt x="100" y="54"/>
                  </a:cubicBezTo>
                  <a:cubicBezTo>
                    <a:pt x="100" y="55"/>
                    <a:pt x="100" y="57"/>
                    <a:pt x="100" y="59"/>
                  </a:cubicBezTo>
                  <a:cubicBezTo>
                    <a:pt x="100" y="83"/>
                    <a:pt x="100" y="83"/>
                    <a:pt x="100" y="83"/>
                  </a:cubicBezTo>
                  <a:cubicBezTo>
                    <a:pt x="96" y="83"/>
                    <a:pt x="96" y="83"/>
                    <a:pt x="96" y="83"/>
                  </a:cubicBezTo>
                  <a:cubicBezTo>
                    <a:pt x="96" y="50"/>
                    <a:pt x="96" y="50"/>
                    <a:pt x="96" y="50"/>
                  </a:cubicBezTo>
                  <a:cubicBezTo>
                    <a:pt x="101" y="50"/>
                    <a:pt x="101" y="50"/>
                    <a:pt x="101" y="50"/>
                  </a:cubicBezTo>
                  <a:cubicBezTo>
                    <a:pt x="118" y="76"/>
                    <a:pt x="118" y="76"/>
                    <a:pt x="118" y="76"/>
                  </a:cubicBezTo>
                  <a:cubicBezTo>
                    <a:pt x="119" y="77"/>
                    <a:pt x="119" y="78"/>
                    <a:pt x="119" y="78"/>
                  </a:cubicBezTo>
                  <a:cubicBezTo>
                    <a:pt x="120" y="78"/>
                    <a:pt x="120" y="78"/>
                    <a:pt x="120" y="78"/>
                  </a:cubicBezTo>
                  <a:cubicBezTo>
                    <a:pt x="119" y="77"/>
                    <a:pt x="119" y="76"/>
                    <a:pt x="119" y="73"/>
                  </a:cubicBezTo>
                  <a:lnTo>
                    <a:pt x="119" y="50"/>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8" name="Group 7"/>
          <p:cNvGrpSpPr/>
          <p:nvPr/>
        </p:nvGrpSpPr>
        <p:grpSpPr>
          <a:xfrm>
            <a:off x="6574971" y="1940266"/>
            <a:ext cx="2651037" cy="2635198"/>
            <a:chOff x="6574971" y="1940266"/>
            <a:chExt cx="2651037" cy="2635198"/>
          </a:xfrm>
        </p:grpSpPr>
        <p:sp>
          <p:nvSpPr>
            <p:cNvPr id="18" name="Oval 17"/>
            <p:cNvSpPr/>
            <p:nvPr/>
          </p:nvSpPr>
          <p:spPr bwMode="auto">
            <a:xfrm>
              <a:off x="6574971" y="1940266"/>
              <a:ext cx="2651037" cy="2635198"/>
            </a:xfrm>
            <a:prstGeom prst="ellipse">
              <a:avLst/>
            </a:prstGeom>
            <a:solidFill>
              <a:srgbClr val="FFFFFF"/>
            </a:solidFill>
            <a:ln w="4762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ln w="15875">
                  <a:noFill/>
                </a:ln>
                <a:gradFill>
                  <a:gsLst>
                    <a:gs pos="1250">
                      <a:schemeClr val="bg1"/>
                    </a:gs>
                    <a:gs pos="10417">
                      <a:schemeClr val="bg1"/>
                    </a:gs>
                  </a:gsLst>
                  <a:lin ang="5400000" scaled="0"/>
                </a:gradFill>
              </a:endParaRPr>
            </a:p>
          </p:txBody>
        </p:sp>
        <p:sp>
          <p:nvSpPr>
            <p:cNvPr id="32" name="Freeform 20"/>
            <p:cNvSpPr>
              <a:spLocks noEditPoints="1"/>
            </p:cNvSpPr>
            <p:nvPr/>
          </p:nvSpPr>
          <p:spPr bwMode="auto">
            <a:xfrm>
              <a:off x="6984835" y="2628901"/>
              <a:ext cx="1831308" cy="1257930"/>
            </a:xfrm>
            <a:custGeom>
              <a:avLst/>
              <a:gdLst>
                <a:gd name="T0" fmla="*/ 485 w 485"/>
                <a:gd name="T1" fmla="*/ 245 h 332"/>
                <a:gd name="T2" fmla="*/ 466 w 485"/>
                <a:gd name="T3" fmla="*/ 259 h 332"/>
                <a:gd name="T4" fmla="*/ 461 w 485"/>
                <a:gd name="T5" fmla="*/ 266 h 332"/>
                <a:gd name="T6" fmla="*/ 430 w 485"/>
                <a:gd name="T7" fmla="*/ 291 h 332"/>
                <a:gd name="T8" fmla="*/ 370 w 485"/>
                <a:gd name="T9" fmla="*/ 315 h 332"/>
                <a:gd name="T10" fmla="*/ 273 w 485"/>
                <a:gd name="T11" fmla="*/ 328 h 332"/>
                <a:gd name="T12" fmla="*/ 76 w 485"/>
                <a:gd name="T13" fmla="*/ 293 h 332"/>
                <a:gd name="T14" fmla="*/ 76 w 485"/>
                <a:gd name="T15" fmla="*/ 220 h 332"/>
                <a:gd name="T16" fmla="*/ 144 w 485"/>
                <a:gd name="T17" fmla="*/ 191 h 332"/>
                <a:gd name="T18" fmla="*/ 210 w 485"/>
                <a:gd name="T19" fmla="*/ 196 h 332"/>
                <a:gd name="T20" fmla="*/ 264 w 485"/>
                <a:gd name="T21" fmla="*/ 201 h 332"/>
                <a:gd name="T22" fmla="*/ 320 w 485"/>
                <a:gd name="T23" fmla="*/ 193 h 332"/>
                <a:gd name="T24" fmla="*/ 354 w 485"/>
                <a:gd name="T25" fmla="*/ 214 h 332"/>
                <a:gd name="T26" fmla="*/ 325 w 485"/>
                <a:gd name="T27" fmla="*/ 235 h 332"/>
                <a:gd name="T28" fmla="*/ 281 w 485"/>
                <a:gd name="T29" fmla="*/ 233 h 332"/>
                <a:gd name="T30" fmla="*/ 233 w 485"/>
                <a:gd name="T31" fmla="*/ 246 h 332"/>
                <a:gd name="T32" fmla="*/ 286 w 485"/>
                <a:gd name="T33" fmla="*/ 270 h 332"/>
                <a:gd name="T34" fmla="*/ 361 w 485"/>
                <a:gd name="T35" fmla="*/ 272 h 332"/>
                <a:gd name="T36" fmla="*/ 412 w 485"/>
                <a:gd name="T37" fmla="*/ 257 h 332"/>
                <a:gd name="T38" fmla="*/ 464 w 485"/>
                <a:gd name="T39" fmla="*/ 232 h 332"/>
                <a:gd name="T40" fmla="*/ 485 w 485"/>
                <a:gd name="T41" fmla="*/ 245 h 332"/>
                <a:gd name="T42" fmla="*/ 55 w 485"/>
                <a:gd name="T43" fmla="*/ 200 h 332"/>
                <a:gd name="T44" fmla="*/ 0 w 485"/>
                <a:gd name="T45" fmla="*/ 200 h 332"/>
                <a:gd name="T46" fmla="*/ 0 w 485"/>
                <a:gd name="T47" fmla="*/ 307 h 332"/>
                <a:gd name="T48" fmla="*/ 55 w 485"/>
                <a:gd name="T49" fmla="*/ 307 h 332"/>
                <a:gd name="T50" fmla="*/ 63 w 485"/>
                <a:gd name="T51" fmla="*/ 299 h 332"/>
                <a:gd name="T52" fmla="*/ 63 w 485"/>
                <a:gd name="T53" fmla="*/ 206 h 332"/>
                <a:gd name="T54" fmla="*/ 55 w 485"/>
                <a:gd name="T55" fmla="*/ 200 h 332"/>
                <a:gd name="T56" fmla="*/ 426 w 485"/>
                <a:gd name="T57" fmla="*/ 124 h 332"/>
                <a:gd name="T58" fmla="*/ 364 w 485"/>
                <a:gd name="T59" fmla="*/ 0 h 332"/>
                <a:gd name="T60" fmla="*/ 336 w 485"/>
                <a:gd name="T61" fmla="*/ 57 h 332"/>
                <a:gd name="T62" fmla="*/ 336 w 485"/>
                <a:gd name="T63" fmla="*/ 15 h 332"/>
                <a:gd name="T64" fmla="*/ 196 w 485"/>
                <a:gd name="T65" fmla="*/ 15 h 332"/>
                <a:gd name="T66" fmla="*/ 196 w 485"/>
                <a:gd name="T67" fmla="*/ 33 h 332"/>
                <a:gd name="T68" fmla="*/ 162 w 485"/>
                <a:gd name="T69" fmla="*/ 22 h 332"/>
                <a:gd name="T70" fmla="*/ 101 w 485"/>
                <a:gd name="T71" fmla="*/ 82 h 332"/>
                <a:gd name="T72" fmla="*/ 162 w 485"/>
                <a:gd name="T73" fmla="*/ 143 h 332"/>
                <a:gd name="T74" fmla="*/ 196 w 485"/>
                <a:gd name="T75" fmla="*/ 132 h 332"/>
                <a:gd name="T76" fmla="*/ 196 w 485"/>
                <a:gd name="T77" fmla="*/ 155 h 332"/>
                <a:gd name="T78" fmla="*/ 336 w 485"/>
                <a:gd name="T79" fmla="*/ 155 h 332"/>
                <a:gd name="T80" fmla="*/ 336 w 485"/>
                <a:gd name="T81" fmla="*/ 124 h 332"/>
                <a:gd name="T82" fmla="*/ 426 w 485"/>
                <a:gd name="T83" fmla="*/ 124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85" h="332">
                  <a:moveTo>
                    <a:pt x="485" y="245"/>
                  </a:moveTo>
                  <a:cubicBezTo>
                    <a:pt x="485" y="245"/>
                    <a:pt x="483" y="246"/>
                    <a:pt x="466" y="259"/>
                  </a:cubicBezTo>
                  <a:cubicBezTo>
                    <a:pt x="466" y="259"/>
                    <a:pt x="462" y="266"/>
                    <a:pt x="461" y="266"/>
                  </a:cubicBezTo>
                  <a:cubicBezTo>
                    <a:pt x="453" y="272"/>
                    <a:pt x="445" y="280"/>
                    <a:pt x="430" y="291"/>
                  </a:cubicBezTo>
                  <a:cubicBezTo>
                    <a:pt x="415" y="293"/>
                    <a:pt x="385" y="307"/>
                    <a:pt x="370" y="315"/>
                  </a:cubicBezTo>
                  <a:cubicBezTo>
                    <a:pt x="343" y="314"/>
                    <a:pt x="303" y="320"/>
                    <a:pt x="273" y="328"/>
                  </a:cubicBezTo>
                  <a:cubicBezTo>
                    <a:pt x="231" y="322"/>
                    <a:pt x="226" y="332"/>
                    <a:pt x="76" y="293"/>
                  </a:cubicBezTo>
                  <a:cubicBezTo>
                    <a:pt x="76" y="293"/>
                    <a:pt x="76" y="233"/>
                    <a:pt x="76" y="220"/>
                  </a:cubicBezTo>
                  <a:cubicBezTo>
                    <a:pt x="104" y="214"/>
                    <a:pt x="112" y="196"/>
                    <a:pt x="144" y="191"/>
                  </a:cubicBezTo>
                  <a:cubicBezTo>
                    <a:pt x="167" y="188"/>
                    <a:pt x="188" y="190"/>
                    <a:pt x="210" y="196"/>
                  </a:cubicBezTo>
                  <a:cubicBezTo>
                    <a:pt x="225" y="201"/>
                    <a:pt x="239" y="204"/>
                    <a:pt x="264" y="201"/>
                  </a:cubicBezTo>
                  <a:cubicBezTo>
                    <a:pt x="285" y="200"/>
                    <a:pt x="293" y="193"/>
                    <a:pt x="320" y="193"/>
                  </a:cubicBezTo>
                  <a:cubicBezTo>
                    <a:pt x="338" y="193"/>
                    <a:pt x="356" y="204"/>
                    <a:pt x="354" y="214"/>
                  </a:cubicBezTo>
                  <a:cubicBezTo>
                    <a:pt x="354" y="224"/>
                    <a:pt x="336" y="233"/>
                    <a:pt x="325" y="235"/>
                  </a:cubicBezTo>
                  <a:cubicBezTo>
                    <a:pt x="299" y="235"/>
                    <a:pt x="306" y="233"/>
                    <a:pt x="281" y="233"/>
                  </a:cubicBezTo>
                  <a:cubicBezTo>
                    <a:pt x="252" y="233"/>
                    <a:pt x="251" y="238"/>
                    <a:pt x="233" y="246"/>
                  </a:cubicBezTo>
                  <a:cubicBezTo>
                    <a:pt x="251" y="251"/>
                    <a:pt x="262" y="257"/>
                    <a:pt x="286" y="270"/>
                  </a:cubicBezTo>
                  <a:cubicBezTo>
                    <a:pt x="312" y="267"/>
                    <a:pt x="338" y="270"/>
                    <a:pt x="361" y="272"/>
                  </a:cubicBezTo>
                  <a:cubicBezTo>
                    <a:pt x="380" y="267"/>
                    <a:pt x="390" y="259"/>
                    <a:pt x="412" y="257"/>
                  </a:cubicBezTo>
                  <a:cubicBezTo>
                    <a:pt x="427" y="246"/>
                    <a:pt x="446" y="228"/>
                    <a:pt x="464" y="232"/>
                  </a:cubicBezTo>
                  <a:cubicBezTo>
                    <a:pt x="474" y="233"/>
                    <a:pt x="485" y="245"/>
                    <a:pt x="485" y="245"/>
                  </a:cubicBezTo>
                  <a:close/>
                  <a:moveTo>
                    <a:pt x="55" y="200"/>
                  </a:moveTo>
                  <a:cubicBezTo>
                    <a:pt x="0" y="200"/>
                    <a:pt x="0" y="200"/>
                    <a:pt x="0" y="200"/>
                  </a:cubicBezTo>
                  <a:cubicBezTo>
                    <a:pt x="0" y="307"/>
                    <a:pt x="0" y="307"/>
                    <a:pt x="0" y="307"/>
                  </a:cubicBezTo>
                  <a:cubicBezTo>
                    <a:pt x="55" y="307"/>
                    <a:pt x="55" y="307"/>
                    <a:pt x="55" y="307"/>
                  </a:cubicBezTo>
                  <a:cubicBezTo>
                    <a:pt x="60" y="307"/>
                    <a:pt x="63" y="304"/>
                    <a:pt x="63" y="299"/>
                  </a:cubicBezTo>
                  <a:cubicBezTo>
                    <a:pt x="63" y="206"/>
                    <a:pt x="63" y="206"/>
                    <a:pt x="63" y="206"/>
                  </a:cubicBezTo>
                  <a:cubicBezTo>
                    <a:pt x="63" y="203"/>
                    <a:pt x="60" y="200"/>
                    <a:pt x="55" y="200"/>
                  </a:cubicBezTo>
                  <a:close/>
                  <a:moveTo>
                    <a:pt x="426" y="124"/>
                  </a:moveTo>
                  <a:cubicBezTo>
                    <a:pt x="364" y="0"/>
                    <a:pt x="364" y="0"/>
                    <a:pt x="364" y="0"/>
                  </a:cubicBezTo>
                  <a:cubicBezTo>
                    <a:pt x="336" y="57"/>
                    <a:pt x="336" y="57"/>
                    <a:pt x="336" y="57"/>
                  </a:cubicBezTo>
                  <a:cubicBezTo>
                    <a:pt x="336" y="15"/>
                    <a:pt x="336" y="15"/>
                    <a:pt x="336" y="15"/>
                  </a:cubicBezTo>
                  <a:cubicBezTo>
                    <a:pt x="196" y="15"/>
                    <a:pt x="196" y="15"/>
                    <a:pt x="196" y="15"/>
                  </a:cubicBezTo>
                  <a:cubicBezTo>
                    <a:pt x="196" y="33"/>
                    <a:pt x="196" y="33"/>
                    <a:pt x="196" y="33"/>
                  </a:cubicBezTo>
                  <a:cubicBezTo>
                    <a:pt x="187" y="26"/>
                    <a:pt x="175" y="22"/>
                    <a:pt x="162" y="22"/>
                  </a:cubicBezTo>
                  <a:cubicBezTo>
                    <a:pt x="128" y="22"/>
                    <a:pt x="101" y="49"/>
                    <a:pt x="101" y="82"/>
                  </a:cubicBezTo>
                  <a:cubicBezTo>
                    <a:pt x="101" y="116"/>
                    <a:pt x="128" y="143"/>
                    <a:pt x="162" y="143"/>
                  </a:cubicBezTo>
                  <a:cubicBezTo>
                    <a:pt x="175" y="143"/>
                    <a:pt x="187" y="138"/>
                    <a:pt x="196" y="132"/>
                  </a:cubicBezTo>
                  <a:cubicBezTo>
                    <a:pt x="196" y="155"/>
                    <a:pt x="196" y="155"/>
                    <a:pt x="196" y="155"/>
                  </a:cubicBezTo>
                  <a:cubicBezTo>
                    <a:pt x="336" y="155"/>
                    <a:pt x="336" y="155"/>
                    <a:pt x="336" y="155"/>
                  </a:cubicBezTo>
                  <a:cubicBezTo>
                    <a:pt x="336" y="124"/>
                    <a:pt x="336" y="124"/>
                    <a:pt x="336" y="124"/>
                  </a:cubicBezTo>
                  <a:lnTo>
                    <a:pt x="426" y="124"/>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91636770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250"/>
                                  </p:stCondLst>
                                  <p:childTnLst>
                                    <p:set>
                                      <p:cBhvr>
                                        <p:cTn id="6" dur="1" fill="hold">
                                          <p:stCondLst>
                                            <p:cond delay="0"/>
                                          </p:stCondLst>
                                        </p:cTn>
                                        <p:tgtEl>
                                          <p:spTgt spid="4"/>
                                        </p:tgtEl>
                                        <p:attrNameLst>
                                          <p:attrName>style.visibility</p:attrName>
                                        </p:attrNameLst>
                                      </p:cBhvr>
                                      <p:to>
                                        <p:strVal val="visible"/>
                                      </p:to>
                                    </p:set>
                                    <p:anim calcmode="lin" valueType="num">
                                      <p:cBhvr>
                                        <p:cTn id="7" dur="250" fill="hold"/>
                                        <p:tgtEl>
                                          <p:spTgt spid="4"/>
                                        </p:tgtEl>
                                        <p:attrNameLst>
                                          <p:attrName>ppt_w</p:attrName>
                                        </p:attrNameLst>
                                      </p:cBhvr>
                                      <p:tavLst>
                                        <p:tav tm="0">
                                          <p:val>
                                            <p:fltVal val="0"/>
                                          </p:val>
                                        </p:tav>
                                        <p:tav tm="100000">
                                          <p:val>
                                            <p:strVal val="#ppt_w"/>
                                          </p:val>
                                        </p:tav>
                                      </p:tavLst>
                                    </p:anim>
                                    <p:anim calcmode="lin" valueType="num">
                                      <p:cBhvr>
                                        <p:cTn id="8" dur="250" fill="hold"/>
                                        <p:tgtEl>
                                          <p:spTgt spid="4"/>
                                        </p:tgtEl>
                                        <p:attrNameLst>
                                          <p:attrName>ppt_h</p:attrName>
                                        </p:attrNameLst>
                                      </p:cBhvr>
                                      <p:tavLst>
                                        <p:tav tm="0">
                                          <p:val>
                                            <p:fltVal val="0"/>
                                          </p:val>
                                        </p:tav>
                                        <p:tav tm="100000">
                                          <p:val>
                                            <p:strVal val="#ppt_h"/>
                                          </p:val>
                                        </p:tav>
                                      </p:tavLst>
                                    </p:anim>
                                    <p:animEffect transition="in" filter="fade">
                                      <p:cBhvr>
                                        <p:cTn id="9" dur="250"/>
                                        <p:tgtEl>
                                          <p:spTgt spid="4"/>
                                        </p:tgtEl>
                                      </p:cBhvr>
                                    </p:animEffect>
                                  </p:childTnLst>
                                </p:cTn>
                              </p:par>
                              <p:par>
                                <p:cTn id="10" presetID="6" presetClass="emph" presetSubtype="0" decel="100000" fill="hold" nodeType="withEffect">
                                  <p:stCondLst>
                                    <p:cond delay="450"/>
                                  </p:stCondLst>
                                  <p:childTnLst>
                                    <p:animScale>
                                      <p:cBhvr>
                                        <p:cTn id="11" dur="250" fill="hold"/>
                                        <p:tgtEl>
                                          <p:spTgt spid="4"/>
                                        </p:tgtEl>
                                      </p:cBhvr>
                                      <p:by x="110000" y="110000"/>
                                    </p:animScale>
                                  </p:childTnLst>
                                </p:cTn>
                              </p:par>
                              <p:par>
                                <p:cTn id="12" presetID="6" presetClass="emph" presetSubtype="0" decel="100000" fill="hold" nodeType="withEffect">
                                  <p:stCondLst>
                                    <p:cond delay="550"/>
                                  </p:stCondLst>
                                  <p:childTnLst>
                                    <p:animScale>
                                      <p:cBhvr>
                                        <p:cTn id="13" dur="250" fill="hold"/>
                                        <p:tgtEl>
                                          <p:spTgt spid="4"/>
                                        </p:tgtEl>
                                      </p:cBhvr>
                                      <p:by x="91000" y="91000"/>
                                    </p:animScale>
                                  </p:childTnLst>
                                </p:cTn>
                              </p:par>
                              <p:par>
                                <p:cTn id="14" presetID="53" presetClass="entr" presetSubtype="16" fill="hold" nodeType="withEffect">
                                  <p:stCondLst>
                                    <p:cond delay="250"/>
                                  </p:stCondLst>
                                  <p:childTnLst>
                                    <p:set>
                                      <p:cBhvr>
                                        <p:cTn id="15" dur="1" fill="hold">
                                          <p:stCondLst>
                                            <p:cond delay="0"/>
                                          </p:stCondLst>
                                        </p:cTn>
                                        <p:tgtEl>
                                          <p:spTgt spid="8"/>
                                        </p:tgtEl>
                                        <p:attrNameLst>
                                          <p:attrName>style.visibility</p:attrName>
                                        </p:attrNameLst>
                                      </p:cBhvr>
                                      <p:to>
                                        <p:strVal val="visible"/>
                                      </p:to>
                                    </p:set>
                                    <p:anim calcmode="lin" valueType="num">
                                      <p:cBhvr>
                                        <p:cTn id="16" dur="250" fill="hold"/>
                                        <p:tgtEl>
                                          <p:spTgt spid="8"/>
                                        </p:tgtEl>
                                        <p:attrNameLst>
                                          <p:attrName>ppt_w</p:attrName>
                                        </p:attrNameLst>
                                      </p:cBhvr>
                                      <p:tavLst>
                                        <p:tav tm="0">
                                          <p:val>
                                            <p:fltVal val="0"/>
                                          </p:val>
                                        </p:tav>
                                        <p:tav tm="100000">
                                          <p:val>
                                            <p:strVal val="#ppt_w"/>
                                          </p:val>
                                        </p:tav>
                                      </p:tavLst>
                                    </p:anim>
                                    <p:anim calcmode="lin" valueType="num">
                                      <p:cBhvr>
                                        <p:cTn id="17" dur="250" fill="hold"/>
                                        <p:tgtEl>
                                          <p:spTgt spid="8"/>
                                        </p:tgtEl>
                                        <p:attrNameLst>
                                          <p:attrName>ppt_h</p:attrName>
                                        </p:attrNameLst>
                                      </p:cBhvr>
                                      <p:tavLst>
                                        <p:tav tm="0">
                                          <p:val>
                                            <p:fltVal val="0"/>
                                          </p:val>
                                        </p:tav>
                                        <p:tav tm="100000">
                                          <p:val>
                                            <p:strVal val="#ppt_h"/>
                                          </p:val>
                                        </p:tav>
                                      </p:tavLst>
                                    </p:anim>
                                    <p:animEffect transition="in" filter="fade">
                                      <p:cBhvr>
                                        <p:cTn id="18" dur="250"/>
                                        <p:tgtEl>
                                          <p:spTgt spid="8"/>
                                        </p:tgtEl>
                                      </p:cBhvr>
                                    </p:animEffect>
                                  </p:childTnLst>
                                </p:cTn>
                              </p:par>
                              <p:par>
                                <p:cTn id="19" presetID="6" presetClass="emph" presetSubtype="0" decel="100000" fill="hold" nodeType="withEffect">
                                  <p:stCondLst>
                                    <p:cond delay="450"/>
                                  </p:stCondLst>
                                  <p:childTnLst>
                                    <p:animScale>
                                      <p:cBhvr>
                                        <p:cTn id="20" dur="250" fill="hold"/>
                                        <p:tgtEl>
                                          <p:spTgt spid="8"/>
                                        </p:tgtEl>
                                      </p:cBhvr>
                                      <p:by x="110000" y="110000"/>
                                    </p:animScale>
                                  </p:childTnLst>
                                </p:cTn>
                              </p:par>
                              <p:par>
                                <p:cTn id="21" presetID="6" presetClass="emph" presetSubtype="0" decel="100000" fill="hold" nodeType="withEffect">
                                  <p:stCondLst>
                                    <p:cond delay="550"/>
                                  </p:stCondLst>
                                  <p:childTnLst>
                                    <p:animScale>
                                      <p:cBhvr>
                                        <p:cTn id="22" dur="250" fill="hold"/>
                                        <p:tgtEl>
                                          <p:spTgt spid="8"/>
                                        </p:tgtEl>
                                      </p:cBhvr>
                                      <p:by x="91000" y="91000"/>
                                    </p:animScale>
                                  </p:childTnLst>
                                </p:cTn>
                              </p:par>
                              <p:par>
                                <p:cTn id="23" presetID="53" presetClass="entr" presetSubtype="16" fill="hold" nodeType="withEffect">
                                  <p:stCondLst>
                                    <p:cond delay="250"/>
                                  </p:stCondLst>
                                  <p:childTnLst>
                                    <p:set>
                                      <p:cBhvr>
                                        <p:cTn id="24" dur="1" fill="hold">
                                          <p:stCondLst>
                                            <p:cond delay="0"/>
                                          </p:stCondLst>
                                        </p:cTn>
                                        <p:tgtEl>
                                          <p:spTgt spid="6"/>
                                        </p:tgtEl>
                                        <p:attrNameLst>
                                          <p:attrName>style.visibility</p:attrName>
                                        </p:attrNameLst>
                                      </p:cBhvr>
                                      <p:to>
                                        <p:strVal val="visible"/>
                                      </p:to>
                                    </p:set>
                                    <p:anim calcmode="lin" valueType="num">
                                      <p:cBhvr>
                                        <p:cTn id="25" dur="250" fill="hold"/>
                                        <p:tgtEl>
                                          <p:spTgt spid="6"/>
                                        </p:tgtEl>
                                        <p:attrNameLst>
                                          <p:attrName>ppt_w</p:attrName>
                                        </p:attrNameLst>
                                      </p:cBhvr>
                                      <p:tavLst>
                                        <p:tav tm="0">
                                          <p:val>
                                            <p:fltVal val="0"/>
                                          </p:val>
                                        </p:tav>
                                        <p:tav tm="100000">
                                          <p:val>
                                            <p:strVal val="#ppt_w"/>
                                          </p:val>
                                        </p:tav>
                                      </p:tavLst>
                                    </p:anim>
                                    <p:anim calcmode="lin" valueType="num">
                                      <p:cBhvr>
                                        <p:cTn id="26" dur="250" fill="hold"/>
                                        <p:tgtEl>
                                          <p:spTgt spid="6"/>
                                        </p:tgtEl>
                                        <p:attrNameLst>
                                          <p:attrName>ppt_h</p:attrName>
                                        </p:attrNameLst>
                                      </p:cBhvr>
                                      <p:tavLst>
                                        <p:tav tm="0">
                                          <p:val>
                                            <p:fltVal val="0"/>
                                          </p:val>
                                        </p:tav>
                                        <p:tav tm="100000">
                                          <p:val>
                                            <p:strVal val="#ppt_h"/>
                                          </p:val>
                                        </p:tav>
                                      </p:tavLst>
                                    </p:anim>
                                    <p:animEffect transition="in" filter="fade">
                                      <p:cBhvr>
                                        <p:cTn id="27" dur="250"/>
                                        <p:tgtEl>
                                          <p:spTgt spid="6"/>
                                        </p:tgtEl>
                                      </p:cBhvr>
                                    </p:animEffect>
                                  </p:childTnLst>
                                </p:cTn>
                              </p:par>
                              <p:par>
                                <p:cTn id="28" presetID="6" presetClass="emph" presetSubtype="0" decel="100000" fill="hold" nodeType="withEffect">
                                  <p:stCondLst>
                                    <p:cond delay="450"/>
                                  </p:stCondLst>
                                  <p:childTnLst>
                                    <p:animScale>
                                      <p:cBhvr>
                                        <p:cTn id="29" dur="250" fill="hold"/>
                                        <p:tgtEl>
                                          <p:spTgt spid="6"/>
                                        </p:tgtEl>
                                      </p:cBhvr>
                                      <p:by x="110000" y="110000"/>
                                    </p:animScale>
                                  </p:childTnLst>
                                </p:cTn>
                              </p:par>
                              <p:par>
                                <p:cTn id="30" presetID="6" presetClass="emph" presetSubtype="0" decel="100000" fill="hold" nodeType="withEffect">
                                  <p:stCondLst>
                                    <p:cond delay="550"/>
                                  </p:stCondLst>
                                  <p:childTnLst>
                                    <p:animScale>
                                      <p:cBhvr>
                                        <p:cTn id="31" dur="250" fill="hold"/>
                                        <p:tgtEl>
                                          <p:spTgt spid="6"/>
                                        </p:tgtEl>
                                      </p:cBhvr>
                                      <p:by x="91000" y="91000"/>
                                    </p:animScale>
                                  </p:childTnLst>
                                </p:cTn>
                              </p:par>
                              <p:par>
                                <p:cTn id="32" presetID="2" presetClass="entr" presetSubtype="1" decel="100000" fill="hold" grpId="0" nodeType="withEffect">
                                  <p:stCondLst>
                                    <p:cond delay="750"/>
                                  </p:stCondLst>
                                  <p:childTnLst>
                                    <p:set>
                                      <p:cBhvr>
                                        <p:cTn id="33" dur="1" fill="hold">
                                          <p:stCondLst>
                                            <p:cond delay="0"/>
                                          </p:stCondLst>
                                        </p:cTn>
                                        <p:tgtEl>
                                          <p:spTgt spid="2"/>
                                        </p:tgtEl>
                                        <p:attrNameLst>
                                          <p:attrName>style.visibility</p:attrName>
                                        </p:attrNameLst>
                                      </p:cBhvr>
                                      <p:to>
                                        <p:strVal val="visible"/>
                                      </p:to>
                                    </p:set>
                                    <p:anim calcmode="lin" valueType="num">
                                      <p:cBhvr additive="base">
                                        <p:cTn id="34" dur="500" fill="hold"/>
                                        <p:tgtEl>
                                          <p:spTgt spid="2"/>
                                        </p:tgtEl>
                                        <p:attrNameLst>
                                          <p:attrName>ppt_x</p:attrName>
                                        </p:attrNameLst>
                                      </p:cBhvr>
                                      <p:tavLst>
                                        <p:tav tm="0">
                                          <p:val>
                                            <p:strVal val="#ppt_x"/>
                                          </p:val>
                                        </p:tav>
                                        <p:tav tm="100000">
                                          <p:val>
                                            <p:strVal val="#ppt_x"/>
                                          </p:val>
                                        </p:tav>
                                      </p:tavLst>
                                    </p:anim>
                                    <p:anim calcmode="lin" valueType="num">
                                      <p:cBhvr additive="base">
                                        <p:cTn id="35" dur="500" fill="hold"/>
                                        <p:tgtEl>
                                          <p:spTgt spid="2"/>
                                        </p:tgtEl>
                                        <p:attrNameLst>
                                          <p:attrName>ppt_y</p:attrName>
                                        </p:attrNameLst>
                                      </p:cBhvr>
                                      <p:tavLst>
                                        <p:tav tm="0">
                                          <p:val>
                                            <p:strVal val="0-#ppt_h/2"/>
                                          </p:val>
                                        </p:tav>
                                        <p:tav tm="100000">
                                          <p:val>
                                            <p:strVal val="#ppt_y"/>
                                          </p:val>
                                        </p:tav>
                                      </p:tavLst>
                                    </p:anim>
                                  </p:childTnLst>
                                </p:cTn>
                              </p:par>
                              <p:par>
                                <p:cTn id="36" presetID="2" presetClass="entr" presetSubtype="1" decel="100000" fill="hold" grpId="0" nodeType="withEffect">
                                  <p:stCondLst>
                                    <p:cond delay="750"/>
                                  </p:stCondLst>
                                  <p:childTnLst>
                                    <p:set>
                                      <p:cBhvr>
                                        <p:cTn id="37" dur="1" fill="hold">
                                          <p:stCondLst>
                                            <p:cond delay="0"/>
                                          </p:stCondLst>
                                        </p:cTn>
                                        <p:tgtEl>
                                          <p:spTgt spid="21"/>
                                        </p:tgtEl>
                                        <p:attrNameLst>
                                          <p:attrName>style.visibility</p:attrName>
                                        </p:attrNameLst>
                                      </p:cBhvr>
                                      <p:to>
                                        <p:strVal val="visible"/>
                                      </p:to>
                                    </p:set>
                                    <p:anim calcmode="lin" valueType="num">
                                      <p:cBhvr additive="base">
                                        <p:cTn id="38" dur="500" fill="hold"/>
                                        <p:tgtEl>
                                          <p:spTgt spid="21"/>
                                        </p:tgtEl>
                                        <p:attrNameLst>
                                          <p:attrName>ppt_x</p:attrName>
                                        </p:attrNameLst>
                                      </p:cBhvr>
                                      <p:tavLst>
                                        <p:tav tm="0">
                                          <p:val>
                                            <p:strVal val="#ppt_x"/>
                                          </p:val>
                                        </p:tav>
                                        <p:tav tm="100000">
                                          <p:val>
                                            <p:strVal val="#ppt_x"/>
                                          </p:val>
                                        </p:tav>
                                      </p:tavLst>
                                    </p:anim>
                                    <p:anim calcmode="lin" valueType="num">
                                      <p:cBhvr additive="base">
                                        <p:cTn id="39" dur="500" fill="hold"/>
                                        <p:tgtEl>
                                          <p:spTgt spid="21"/>
                                        </p:tgtEl>
                                        <p:attrNameLst>
                                          <p:attrName>ppt_y</p:attrName>
                                        </p:attrNameLst>
                                      </p:cBhvr>
                                      <p:tavLst>
                                        <p:tav tm="0">
                                          <p:val>
                                            <p:strVal val="0-#ppt_h/2"/>
                                          </p:val>
                                        </p:tav>
                                        <p:tav tm="100000">
                                          <p:val>
                                            <p:strVal val="#ppt_y"/>
                                          </p:val>
                                        </p:tav>
                                      </p:tavLst>
                                    </p:anim>
                                  </p:childTnLst>
                                </p:cTn>
                              </p:par>
                              <p:par>
                                <p:cTn id="40" presetID="2" presetClass="entr" presetSubtype="1" decel="100000" fill="hold" grpId="0" nodeType="withEffect">
                                  <p:stCondLst>
                                    <p:cond delay="750"/>
                                  </p:stCondLst>
                                  <p:childTnLst>
                                    <p:set>
                                      <p:cBhvr>
                                        <p:cTn id="41" dur="1" fill="hold">
                                          <p:stCondLst>
                                            <p:cond delay="0"/>
                                          </p:stCondLst>
                                        </p:cTn>
                                        <p:tgtEl>
                                          <p:spTgt spid="17"/>
                                        </p:tgtEl>
                                        <p:attrNameLst>
                                          <p:attrName>style.visibility</p:attrName>
                                        </p:attrNameLst>
                                      </p:cBhvr>
                                      <p:to>
                                        <p:strVal val="visible"/>
                                      </p:to>
                                    </p:set>
                                    <p:anim calcmode="lin" valueType="num">
                                      <p:cBhvr additive="base">
                                        <p:cTn id="42" dur="500" fill="hold"/>
                                        <p:tgtEl>
                                          <p:spTgt spid="17"/>
                                        </p:tgtEl>
                                        <p:attrNameLst>
                                          <p:attrName>ppt_x</p:attrName>
                                        </p:attrNameLst>
                                      </p:cBhvr>
                                      <p:tavLst>
                                        <p:tav tm="0">
                                          <p:val>
                                            <p:strVal val="#ppt_x"/>
                                          </p:val>
                                        </p:tav>
                                        <p:tav tm="100000">
                                          <p:val>
                                            <p:strVal val="#ppt_x"/>
                                          </p:val>
                                        </p:tav>
                                      </p:tavLst>
                                    </p:anim>
                                    <p:anim calcmode="lin" valueType="num">
                                      <p:cBhvr additive="base">
                                        <p:cTn id="43" dur="500" fill="hold"/>
                                        <p:tgtEl>
                                          <p:spTgt spid="17"/>
                                        </p:tgtEl>
                                        <p:attrNameLst>
                                          <p:attrName>ppt_y</p:attrName>
                                        </p:attrNameLst>
                                      </p:cBhvr>
                                      <p:tavLst>
                                        <p:tav tm="0">
                                          <p:val>
                                            <p:strVal val="0-#ppt_h/2"/>
                                          </p:val>
                                        </p:tav>
                                        <p:tav tm="100000">
                                          <p:val>
                                            <p:strVal val="#ppt_y"/>
                                          </p:val>
                                        </p:tav>
                                      </p:tavLst>
                                    </p:anim>
                                  </p:childTnLst>
                                </p:cTn>
                              </p:par>
                              <p:par>
                                <p:cTn id="44" presetID="2" presetClass="entr" presetSubtype="8" decel="100000" fill="hold" nodeType="withEffect">
                                  <p:stCondLst>
                                    <p:cond delay="1200"/>
                                  </p:stCondLst>
                                  <p:childTnLst>
                                    <p:set>
                                      <p:cBhvr>
                                        <p:cTn id="45" dur="1" fill="hold">
                                          <p:stCondLst>
                                            <p:cond delay="0"/>
                                          </p:stCondLst>
                                        </p:cTn>
                                        <p:tgtEl>
                                          <p:spTgt spid="67"/>
                                        </p:tgtEl>
                                        <p:attrNameLst>
                                          <p:attrName>style.visibility</p:attrName>
                                        </p:attrNameLst>
                                      </p:cBhvr>
                                      <p:to>
                                        <p:strVal val="visible"/>
                                      </p:to>
                                    </p:set>
                                    <p:anim calcmode="lin" valueType="num">
                                      <p:cBhvr additive="base">
                                        <p:cTn id="46" dur="500" fill="hold"/>
                                        <p:tgtEl>
                                          <p:spTgt spid="67"/>
                                        </p:tgtEl>
                                        <p:attrNameLst>
                                          <p:attrName>ppt_x</p:attrName>
                                        </p:attrNameLst>
                                      </p:cBhvr>
                                      <p:tavLst>
                                        <p:tav tm="0">
                                          <p:val>
                                            <p:strVal val="0-#ppt_w/2"/>
                                          </p:val>
                                        </p:tav>
                                        <p:tav tm="100000">
                                          <p:val>
                                            <p:strVal val="#ppt_x"/>
                                          </p:val>
                                        </p:tav>
                                      </p:tavLst>
                                    </p:anim>
                                    <p:anim calcmode="lin" valueType="num">
                                      <p:cBhvr additive="base">
                                        <p:cTn id="47" dur="500" fill="hold"/>
                                        <p:tgtEl>
                                          <p:spTgt spid="67"/>
                                        </p:tgtEl>
                                        <p:attrNameLst>
                                          <p:attrName>ppt_y</p:attrName>
                                        </p:attrNameLst>
                                      </p:cBhvr>
                                      <p:tavLst>
                                        <p:tav tm="0">
                                          <p:val>
                                            <p:strVal val="#ppt_y"/>
                                          </p:val>
                                        </p:tav>
                                        <p:tav tm="100000">
                                          <p:val>
                                            <p:strVal val="#ppt_y"/>
                                          </p:val>
                                        </p:tav>
                                      </p:tavLst>
                                    </p:anim>
                                  </p:childTnLst>
                                </p:cTn>
                              </p:par>
                              <p:par>
                                <p:cTn id="48" presetID="10" presetClass="entr" presetSubtype="0" fill="hold" grpId="0" nodeType="withEffect">
                                  <p:stCondLst>
                                    <p:cond delay="200"/>
                                  </p:stCondLst>
                                  <p:childTnLst>
                                    <p:set>
                                      <p:cBhvr>
                                        <p:cTn id="49" dur="1" fill="hold">
                                          <p:stCondLst>
                                            <p:cond delay="0"/>
                                          </p:stCondLst>
                                        </p:cTn>
                                        <p:tgtEl>
                                          <p:spTgt spid="61"/>
                                        </p:tgtEl>
                                        <p:attrNameLst>
                                          <p:attrName>style.visibility</p:attrName>
                                        </p:attrNameLst>
                                      </p:cBhvr>
                                      <p:to>
                                        <p:strVal val="visible"/>
                                      </p:to>
                                    </p:set>
                                    <p:animEffect transition="in" filter="fade">
                                      <p:cBhvr>
                                        <p:cTn id="50" dur="500"/>
                                        <p:tgtEl>
                                          <p:spTgt spid="61"/>
                                        </p:tgtEl>
                                      </p:cBhvr>
                                    </p:animEffect>
                                  </p:childTnLst>
                                </p:cTn>
                              </p:par>
                              <p:par>
                                <p:cTn id="51" presetID="35" presetClass="path" presetSubtype="0" decel="100000" fill="hold" grpId="1" nodeType="withEffect">
                                  <p:stCondLst>
                                    <p:cond delay="0"/>
                                  </p:stCondLst>
                                  <p:childTnLst>
                                    <p:animMotion origin="layout" path="M 0.00013 -0.0463 L 2.25683E-6 -4.18066E-6 " pathEditMode="relative" rAng="0" ptsTypes="AA">
                                      <p:cBhvr>
                                        <p:cTn id="52" dur="700" fill="hold"/>
                                        <p:tgtEl>
                                          <p:spTgt spid="61"/>
                                        </p:tgtEl>
                                        <p:attrNameLst>
                                          <p:attrName>ppt_x</p:attrName>
                                          <p:attrName>ppt_y</p:attrName>
                                        </p:attrNameLst>
                                      </p:cBhvr>
                                      <p:rCtr x="-13" y="2315"/>
                                    </p:animMotion>
                                  </p:childTnLst>
                                </p:cTn>
                              </p:par>
                              <p:par>
                                <p:cTn id="53" presetID="10" presetClass="entr" presetSubtype="0" fill="hold" grpId="0" nodeType="withEffect">
                                  <p:stCondLst>
                                    <p:cond delay="200"/>
                                  </p:stCondLst>
                                  <p:childTnLst>
                                    <p:set>
                                      <p:cBhvr>
                                        <p:cTn id="54" dur="1" fill="hold">
                                          <p:stCondLst>
                                            <p:cond delay="0"/>
                                          </p:stCondLst>
                                        </p:cTn>
                                        <p:tgtEl>
                                          <p:spTgt spid="62"/>
                                        </p:tgtEl>
                                        <p:attrNameLst>
                                          <p:attrName>style.visibility</p:attrName>
                                        </p:attrNameLst>
                                      </p:cBhvr>
                                      <p:to>
                                        <p:strVal val="visible"/>
                                      </p:to>
                                    </p:set>
                                    <p:animEffect transition="in" filter="fade">
                                      <p:cBhvr>
                                        <p:cTn id="55" dur="500"/>
                                        <p:tgtEl>
                                          <p:spTgt spid="62"/>
                                        </p:tgtEl>
                                      </p:cBhvr>
                                    </p:animEffect>
                                  </p:childTnLst>
                                </p:cTn>
                              </p:par>
                              <p:par>
                                <p:cTn id="56" presetID="35" presetClass="path" presetSubtype="0" decel="100000" fill="hold" grpId="1" nodeType="withEffect">
                                  <p:stCondLst>
                                    <p:cond delay="0"/>
                                  </p:stCondLst>
                                  <p:childTnLst>
                                    <p:animMotion origin="layout" path="M 0.00013 -0.0463 L -4.14858E-6 5.17476E-7 " pathEditMode="relative" rAng="0" ptsTypes="AA">
                                      <p:cBhvr>
                                        <p:cTn id="57" dur="700" fill="hold"/>
                                        <p:tgtEl>
                                          <p:spTgt spid="62"/>
                                        </p:tgtEl>
                                        <p:attrNameLst>
                                          <p:attrName>ppt_x</p:attrName>
                                          <p:attrName>ppt_y</p:attrName>
                                        </p:attrNameLst>
                                      </p:cBhvr>
                                      <p:rCtr x="-13" y="2315"/>
                                    </p:animMotion>
                                  </p:childTnLst>
                                </p:cTn>
                              </p:par>
                              <p:par>
                                <p:cTn id="58" presetID="10" presetClass="entr" presetSubtype="0" fill="hold" grpId="0" nodeType="withEffect">
                                  <p:stCondLst>
                                    <p:cond delay="200"/>
                                  </p:stCondLst>
                                  <p:childTnLst>
                                    <p:set>
                                      <p:cBhvr>
                                        <p:cTn id="59" dur="1" fill="hold">
                                          <p:stCondLst>
                                            <p:cond delay="0"/>
                                          </p:stCondLst>
                                        </p:cTn>
                                        <p:tgtEl>
                                          <p:spTgt spid="63"/>
                                        </p:tgtEl>
                                        <p:attrNameLst>
                                          <p:attrName>style.visibility</p:attrName>
                                        </p:attrNameLst>
                                      </p:cBhvr>
                                      <p:to>
                                        <p:strVal val="visible"/>
                                      </p:to>
                                    </p:set>
                                    <p:animEffect transition="in" filter="fade">
                                      <p:cBhvr>
                                        <p:cTn id="60" dur="500"/>
                                        <p:tgtEl>
                                          <p:spTgt spid="63"/>
                                        </p:tgtEl>
                                      </p:cBhvr>
                                    </p:animEffect>
                                  </p:childTnLst>
                                </p:cTn>
                              </p:par>
                              <p:par>
                                <p:cTn id="61" presetID="35" presetClass="path" presetSubtype="0" decel="100000" fill="hold" grpId="1" nodeType="withEffect">
                                  <p:stCondLst>
                                    <p:cond delay="0"/>
                                  </p:stCondLst>
                                  <p:childTnLst>
                                    <p:animMotion origin="layout" path="M 0.00012 -0.0463 L 4.71534E-6 -3.25465E-6 " pathEditMode="relative" rAng="0" ptsTypes="AA">
                                      <p:cBhvr>
                                        <p:cTn id="62" dur="700" fill="hold"/>
                                        <p:tgtEl>
                                          <p:spTgt spid="63"/>
                                        </p:tgtEl>
                                        <p:attrNameLst>
                                          <p:attrName>ppt_x</p:attrName>
                                          <p:attrName>ppt_y</p:attrName>
                                        </p:attrNameLst>
                                      </p:cBhvr>
                                      <p:rCtr x="-13"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7" grpId="0" animBg="1"/>
      <p:bldP spid="21" grpId="0" animBg="1"/>
      <p:bldP spid="61" grpId="0"/>
      <p:bldP spid="61" grpId="1"/>
      <p:bldP spid="62" grpId="0"/>
      <p:bldP spid="62" grpId="1"/>
      <p:bldP spid="63" grpId="0"/>
      <p:bldP spid="63" grpId="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3"/>
          <p:cNvSpPr txBox="1">
            <a:spLocks noChangeArrowheads="1"/>
          </p:cNvSpPr>
          <p:nvPr/>
        </p:nvSpPr>
        <p:spPr bwMode="blackWhite">
          <a:xfrm>
            <a:off x="273051" y="6079032"/>
            <a:ext cx="10974388" cy="618631"/>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rgbClr val="FFFFFF"/>
                    </a:gs>
                    <a:gs pos="100000">
                      <a:srgbClr val="FFFFFF"/>
                    </a:gs>
                  </a:gsLst>
                  <a:lin ang="5400000" scaled="0"/>
                </a:gradFill>
                <a:cs typeface="Segoe UI" pitchFamily="34" charset="0"/>
              </a:rPr>
              <a:t>© </a:t>
            </a:r>
            <a:r>
              <a:rPr lang="en-US" sz="700" dirty="0" smtClean="0">
                <a:gradFill>
                  <a:gsLst>
                    <a:gs pos="0">
                      <a:srgbClr val="FFFFFF"/>
                    </a:gs>
                    <a:gs pos="100000">
                      <a:srgbClr val="FFFFFF"/>
                    </a:gs>
                  </a:gsLst>
                  <a:lin ang="5400000" scaled="0"/>
                </a:gradFill>
                <a:cs typeface="Segoe UI" pitchFamily="34" charset="0"/>
              </a:rPr>
              <a:t>2013 </a:t>
            </a:r>
            <a:r>
              <a:rPr lang="en-US" sz="700" dirty="0">
                <a:gradFill>
                  <a:gsLst>
                    <a:gs pos="0">
                      <a:srgbClr val="FFFFFF"/>
                    </a:gs>
                    <a:gs pos="100000">
                      <a:srgbClr val="FFFFFF"/>
                    </a:gs>
                  </a:gsLst>
                  <a:lin ang="5400000" scaled="0"/>
                </a:gradFill>
                <a:cs typeface="Segoe UI" pitchFamily="34" charset="0"/>
              </a:rPr>
              <a:t>Microsoft Corporation. All rights reserved. Microsoft, Windows, Windows Vista and other product names are or may be registered trademarks and/or trademarks in the U.S. and/or other countries.</a:t>
            </a:r>
          </a:p>
          <a:p>
            <a:pPr defTabSz="932290" eaLnBrk="0" hangingPunct="0"/>
            <a:r>
              <a:rPr lang="en-US" sz="700"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2" name="Picture 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invGray">
          <a:xfrm>
            <a:off x="459230" y="3145040"/>
            <a:ext cx="3288506" cy="704445"/>
          </a:xfrm>
          <a:prstGeom prst="rect">
            <a:avLst/>
          </a:prstGeom>
        </p:spPr>
      </p:pic>
      <p:sp useBgFill="1">
        <p:nvSpPr>
          <p:cNvPr id="4" name="Rectangle 3"/>
          <p:cNvSpPr/>
          <p:nvPr/>
        </p:nvSpPr>
        <p:spPr bwMode="auto">
          <a:xfrm>
            <a:off x="3809" y="0"/>
            <a:ext cx="12432666" cy="1876926"/>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chemeClr val="bg1"/>
                  </a:gs>
                  <a:gs pos="10417">
                    <a:schemeClr val="bg1"/>
                  </a:gs>
                </a:gsLst>
                <a:lin ang="5400000" scaled="0"/>
              </a:gradFill>
            </a:endParaRPr>
          </a:p>
        </p:txBody>
      </p:sp>
      <p:sp>
        <p:nvSpPr>
          <p:cNvPr id="6" name="Text Placeholder 4"/>
          <p:cNvSpPr txBox="1">
            <a:spLocks/>
          </p:cNvSpPr>
          <p:nvPr/>
        </p:nvSpPr>
        <p:spPr>
          <a:xfrm>
            <a:off x="0" y="1223963"/>
            <a:ext cx="11887200" cy="5484812"/>
          </a:xfrm>
          <a:prstGeom prst="rect">
            <a:avLst/>
          </a:prstGeom>
        </p:spPr>
        <p:txBody>
          <a:bodyPr vert="horz" lIns="182880" tIns="146304" rIns="182880" bIns="146304" rtlCol="0">
            <a:spAutoFit/>
          </a:bodyPr>
          <a:lstStyle>
            <a:lvl1pPr marL="346553" marR="0" indent="-346553"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71" baseline="0">
                <a:gradFill>
                  <a:gsLst>
                    <a:gs pos="1250">
                      <a:schemeClr val="tx1"/>
                    </a:gs>
                    <a:gs pos="100000">
                      <a:schemeClr val="tx1"/>
                    </a:gs>
                  </a:gsLst>
                  <a:lin ang="5400000" scaled="0"/>
                </a:gradFill>
                <a:latin typeface="+mj-lt"/>
                <a:ea typeface="+mn-ea"/>
                <a:cs typeface="+mn-cs"/>
              </a:defRPr>
            </a:lvl1pPr>
            <a:lvl2pPr marL="584607" marR="0" indent="-238054" algn="l" defTabSz="932742" rtl="0" eaLnBrk="1" fontAlgn="auto" latinLnBrk="0" hangingPunct="1">
              <a:lnSpc>
                <a:spcPct val="90000"/>
              </a:lnSpc>
              <a:spcBef>
                <a:spcPct val="20000"/>
              </a:spcBef>
              <a:spcAft>
                <a:spcPts val="0"/>
              </a:spcAft>
              <a:buClrTx/>
              <a:buSzPct val="90000"/>
              <a:buFont typeface="Wingdings"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814563" marR="0" indent="-229956" algn="l" defTabSz="932742" rtl="0" eaLnBrk="1" fontAlgn="auto" latinLnBrk="0" hangingPunct="1">
              <a:lnSpc>
                <a:spcPct val="90000"/>
              </a:lnSpc>
              <a:spcBef>
                <a:spcPct val="20000"/>
              </a:spcBef>
              <a:spcAft>
                <a:spcPts val="0"/>
              </a:spcAft>
              <a:buClrTx/>
              <a:buSzPct val="90000"/>
              <a:buFont typeface="Wingdings" pitchFamily="2" charset="2"/>
              <a:buChar char=""/>
              <a:tabLst>
                <a:tab pos="814563" algn="l"/>
              </a:tabLst>
              <a:defRPr sz="2800" kern="1200" spc="0" baseline="0">
                <a:gradFill>
                  <a:gsLst>
                    <a:gs pos="1250">
                      <a:schemeClr val="tx1"/>
                    </a:gs>
                    <a:gs pos="100000">
                      <a:schemeClr val="tx1"/>
                    </a:gs>
                  </a:gsLst>
                  <a:lin ang="5400000" scaled="0"/>
                </a:gradFill>
                <a:latin typeface="+mn-lt"/>
                <a:ea typeface="+mn-ea"/>
                <a:cs typeface="+mn-cs"/>
              </a:defRPr>
            </a:lvl3pPr>
            <a:lvl4pPr marL="1050997" marR="0" indent="-236434" algn="l" defTabSz="932742"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4pPr>
            <a:lvl5pPr marL="1280953" marR="0" indent="-229956" algn="l" defTabSz="932742" rtl="0" eaLnBrk="1" fontAlgn="auto" latinLnBrk="0" hangingPunct="1">
              <a:lnSpc>
                <a:spcPct val="90000"/>
              </a:lnSpc>
              <a:spcBef>
                <a:spcPct val="20000"/>
              </a:spcBef>
              <a:spcAft>
                <a:spcPts val="0"/>
              </a:spcAft>
              <a:buClrTx/>
              <a:buSzPct val="90000"/>
              <a:buFont typeface="Wingdings" pitchFamily="2" charset="2"/>
              <a:buChar char=""/>
              <a:tabLst>
                <a:tab pos="1280953" algn="l"/>
              </a:tabLst>
              <a:defRPr sz="2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indent="-342900"/>
            <a:endParaRPr lang="en-US" sz="2400" smtClean="0"/>
          </a:p>
          <a:p>
            <a:pPr marL="342900" indent="-342900"/>
            <a:endParaRPr lang="en-US" sz="2400" smtClean="0"/>
          </a:p>
          <a:p>
            <a:pPr marL="342900" indent="-342900"/>
            <a:endParaRPr lang="en-US" sz="2400" dirty="0" smtClean="0"/>
          </a:p>
        </p:txBody>
      </p:sp>
      <p:sp>
        <p:nvSpPr>
          <p:cNvPr id="7" name="Rectangle 6"/>
          <p:cNvSpPr/>
          <p:nvPr/>
        </p:nvSpPr>
        <p:spPr bwMode="auto">
          <a:xfrm>
            <a:off x="7621" y="1876927"/>
            <a:ext cx="12428854" cy="4155074"/>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46304" rIns="182880" bIns="146304" numCol="1" rtlCol="0" anchor="t" anchorCtr="0" compatLnSpc="1">
            <a:prstTxWarp prst="textNoShape">
              <a:avLst/>
            </a:prstTxWarp>
          </a:bodyPr>
          <a:lstStyle/>
          <a:p>
            <a:pPr algn="ctr" defTabSz="932472" fontAlgn="base">
              <a:lnSpc>
                <a:spcPct val="90000"/>
              </a:lnSpc>
              <a:spcBef>
                <a:spcPct val="0"/>
              </a:spcBef>
              <a:spcAft>
                <a:spcPct val="0"/>
              </a:spcAft>
            </a:pPr>
            <a:endParaRPr lang="en-US" sz="2000" dirty="0" smtClean="0">
              <a:gradFill>
                <a:gsLst>
                  <a:gs pos="84071">
                    <a:srgbClr val="191919"/>
                  </a:gs>
                  <a:gs pos="57000">
                    <a:srgbClr val="191919"/>
                  </a:gs>
                </a:gsLst>
                <a:lin ang="5400000" scaled="0"/>
              </a:gradFill>
            </a:endParaRPr>
          </a:p>
        </p:txBody>
      </p:sp>
      <p:sp useBgFill="1">
        <p:nvSpPr>
          <p:cNvPr id="8" name="L mask 1"/>
          <p:cNvSpPr/>
          <p:nvPr/>
        </p:nvSpPr>
        <p:spPr bwMode="auto">
          <a:xfrm>
            <a:off x="-88265" y="1445711"/>
            <a:ext cx="454024" cy="502209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chemeClr val="bg1"/>
                  </a:gs>
                  <a:gs pos="10417">
                    <a:schemeClr val="bg1"/>
                  </a:gs>
                </a:gsLst>
                <a:lin ang="5400000" scaled="0"/>
              </a:gradFill>
            </a:endParaRPr>
          </a:p>
        </p:txBody>
      </p:sp>
      <p:sp useBgFill="1">
        <p:nvSpPr>
          <p:cNvPr id="9" name="R mask 1"/>
          <p:cNvSpPr/>
          <p:nvPr/>
        </p:nvSpPr>
        <p:spPr bwMode="auto">
          <a:xfrm>
            <a:off x="12070715" y="1445711"/>
            <a:ext cx="457200" cy="502209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chemeClr val="bg1"/>
                  </a:gs>
                  <a:gs pos="10417">
                    <a:schemeClr val="bg1"/>
                  </a:gs>
                </a:gsLst>
                <a:lin ang="5400000" scaled="0"/>
              </a:gradFill>
            </a:endParaRPr>
          </a:p>
        </p:txBody>
      </p:sp>
      <p:sp useBgFill="1">
        <p:nvSpPr>
          <p:cNvPr id="10" name="L mask 2"/>
          <p:cNvSpPr/>
          <p:nvPr/>
        </p:nvSpPr>
        <p:spPr bwMode="auto">
          <a:xfrm rot="1200000">
            <a:off x="-227349" y="1405624"/>
            <a:ext cx="600177" cy="502209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chemeClr val="bg1"/>
                  </a:gs>
                  <a:gs pos="10417">
                    <a:schemeClr val="bg1"/>
                  </a:gs>
                </a:gsLst>
                <a:lin ang="5400000" scaled="0"/>
              </a:gradFill>
            </a:endParaRPr>
          </a:p>
        </p:txBody>
      </p:sp>
      <p:sp useBgFill="1">
        <p:nvSpPr>
          <p:cNvPr id="11" name="R mask 2"/>
          <p:cNvSpPr/>
          <p:nvPr/>
        </p:nvSpPr>
        <p:spPr bwMode="auto">
          <a:xfrm rot="20400000">
            <a:off x="12063547" y="1405055"/>
            <a:ext cx="603504" cy="502209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chemeClr val="bg1"/>
                  </a:gs>
                  <a:gs pos="10417">
                    <a:schemeClr val="bg1"/>
                  </a:gs>
                </a:gsLst>
                <a:lin ang="5400000" scaled="0"/>
              </a:gradFill>
            </a:endParaRPr>
          </a:p>
        </p:txBody>
      </p:sp>
      <p:grpSp>
        <p:nvGrpSpPr>
          <p:cNvPr id="12" name="Group 11"/>
          <p:cNvGrpSpPr/>
          <p:nvPr/>
        </p:nvGrpSpPr>
        <p:grpSpPr>
          <a:xfrm>
            <a:off x="1231524" y="3051471"/>
            <a:ext cx="10180667" cy="2400657"/>
            <a:chOff x="1100345" y="3039596"/>
            <a:chExt cx="10180667" cy="2400657"/>
          </a:xfrm>
        </p:grpSpPr>
        <p:sp>
          <p:nvSpPr>
            <p:cNvPr id="13" name="Title 3"/>
            <p:cNvSpPr txBox="1">
              <a:spLocks/>
            </p:cNvSpPr>
            <p:nvPr/>
          </p:nvSpPr>
          <p:spPr>
            <a:xfrm>
              <a:off x="1733251" y="3039596"/>
              <a:ext cx="9547761" cy="2400657"/>
            </a:xfrm>
            <a:prstGeom prst="rect">
              <a:avLst/>
            </a:prstGeom>
          </p:spPr>
          <p:txBody>
            <a:bodyPr vert="horz" wrap="square" lIns="146304" tIns="91440" rIns="146304" bIns="91440" rtlCol="0" anchor="t">
              <a:sp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2"/>
                      </a:gs>
                      <a:gs pos="100000">
                        <a:schemeClr val="tx2"/>
                      </a:gs>
                    </a:gsLst>
                    <a:lin ang="5400000" scaled="0"/>
                  </a:gradFill>
                  <a:effectLst/>
                  <a:latin typeface="+mj-lt"/>
                  <a:ea typeface="+mn-ea"/>
                  <a:cs typeface="Arial" charset="0"/>
                </a:defRPr>
              </a:lvl1pPr>
            </a:lstStyle>
            <a:p>
              <a:pPr algn="ctr"/>
              <a:r>
                <a:rPr lang="en-US" sz="8000" dirty="0" smtClean="0">
                  <a:solidFill>
                    <a:srgbClr val="04178F"/>
                  </a:solidFill>
                </a:rPr>
                <a:t>Power your business with Microsoft Azure</a:t>
              </a:r>
              <a:endParaRPr lang="en-US" sz="8000" dirty="0">
                <a:solidFill>
                  <a:srgbClr val="04178F"/>
                </a:solidFill>
              </a:endParaRPr>
            </a:p>
          </p:txBody>
        </p:sp>
        <p:sp>
          <p:nvSpPr>
            <p:cNvPr id="14" name="Freeform 687"/>
            <p:cNvSpPr>
              <a:spLocks noChangeAspect="1" noEditPoints="1"/>
            </p:cNvSpPr>
            <p:nvPr/>
          </p:nvSpPr>
          <p:spPr bwMode="auto">
            <a:xfrm>
              <a:off x="1100345" y="3308909"/>
              <a:ext cx="527071" cy="769834"/>
            </a:xfrm>
            <a:custGeom>
              <a:avLst/>
              <a:gdLst>
                <a:gd name="T0" fmla="*/ 137 w 274"/>
                <a:gd name="T1" fmla="*/ 338 h 400"/>
                <a:gd name="T2" fmla="*/ 115 w 274"/>
                <a:gd name="T3" fmla="*/ 337 h 400"/>
                <a:gd name="T4" fmla="*/ 115 w 274"/>
                <a:gd name="T5" fmla="*/ 400 h 400"/>
                <a:gd name="T6" fmla="*/ 159 w 274"/>
                <a:gd name="T7" fmla="*/ 400 h 400"/>
                <a:gd name="T8" fmla="*/ 159 w 274"/>
                <a:gd name="T9" fmla="*/ 337 h 400"/>
                <a:gd name="T10" fmla="*/ 137 w 274"/>
                <a:gd name="T11" fmla="*/ 338 h 400"/>
                <a:gd name="T12" fmla="*/ 238 w 274"/>
                <a:gd name="T13" fmla="*/ 123 h 400"/>
                <a:gd name="T14" fmla="*/ 220 w 274"/>
                <a:gd name="T15" fmla="*/ 123 h 400"/>
                <a:gd name="T16" fmla="*/ 220 w 274"/>
                <a:gd name="T17" fmla="*/ 69 h 400"/>
                <a:gd name="T18" fmla="*/ 220 w 274"/>
                <a:gd name="T19" fmla="*/ 66 h 400"/>
                <a:gd name="T20" fmla="*/ 220 w 274"/>
                <a:gd name="T21" fmla="*/ 10 h 400"/>
                <a:gd name="T22" fmla="*/ 205 w 274"/>
                <a:gd name="T23" fmla="*/ 0 h 400"/>
                <a:gd name="T24" fmla="*/ 191 w 274"/>
                <a:gd name="T25" fmla="*/ 10 h 400"/>
                <a:gd name="T26" fmla="*/ 191 w 274"/>
                <a:gd name="T27" fmla="*/ 66 h 400"/>
                <a:gd name="T28" fmla="*/ 191 w 274"/>
                <a:gd name="T29" fmla="*/ 69 h 400"/>
                <a:gd name="T30" fmla="*/ 191 w 274"/>
                <a:gd name="T31" fmla="*/ 123 h 400"/>
                <a:gd name="T32" fmla="*/ 82 w 274"/>
                <a:gd name="T33" fmla="*/ 123 h 400"/>
                <a:gd name="T34" fmla="*/ 82 w 274"/>
                <a:gd name="T35" fmla="*/ 69 h 400"/>
                <a:gd name="T36" fmla="*/ 82 w 274"/>
                <a:gd name="T37" fmla="*/ 66 h 400"/>
                <a:gd name="T38" fmla="*/ 82 w 274"/>
                <a:gd name="T39" fmla="*/ 10 h 400"/>
                <a:gd name="T40" fmla="*/ 68 w 274"/>
                <a:gd name="T41" fmla="*/ 0 h 400"/>
                <a:gd name="T42" fmla="*/ 53 w 274"/>
                <a:gd name="T43" fmla="*/ 10 h 400"/>
                <a:gd name="T44" fmla="*/ 53 w 274"/>
                <a:gd name="T45" fmla="*/ 66 h 400"/>
                <a:gd name="T46" fmla="*/ 53 w 274"/>
                <a:gd name="T47" fmla="*/ 69 h 400"/>
                <a:gd name="T48" fmla="*/ 53 w 274"/>
                <a:gd name="T49" fmla="*/ 123 h 400"/>
                <a:gd name="T50" fmla="*/ 36 w 274"/>
                <a:gd name="T51" fmla="*/ 123 h 400"/>
                <a:gd name="T52" fmla="*/ 0 w 274"/>
                <a:gd name="T53" fmla="*/ 159 h 400"/>
                <a:gd name="T54" fmla="*/ 0 w 274"/>
                <a:gd name="T55" fmla="*/ 168 h 400"/>
                <a:gd name="T56" fmla="*/ 0 w 274"/>
                <a:gd name="T57" fmla="*/ 211 h 400"/>
                <a:gd name="T58" fmla="*/ 0 w 274"/>
                <a:gd name="T59" fmla="*/ 250 h 400"/>
                <a:gd name="T60" fmla="*/ 137 w 274"/>
                <a:gd name="T61" fmla="*/ 327 h 400"/>
                <a:gd name="T62" fmla="*/ 274 w 274"/>
                <a:gd name="T63" fmla="*/ 250 h 400"/>
                <a:gd name="T64" fmla="*/ 274 w 274"/>
                <a:gd name="T65" fmla="*/ 211 h 400"/>
                <a:gd name="T66" fmla="*/ 274 w 274"/>
                <a:gd name="T67" fmla="*/ 168 h 400"/>
                <a:gd name="T68" fmla="*/ 274 w 274"/>
                <a:gd name="T69" fmla="*/ 159 h 400"/>
                <a:gd name="T70" fmla="*/ 238 w 274"/>
                <a:gd name="T71" fmla="*/ 123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74" h="400">
                  <a:moveTo>
                    <a:pt x="137" y="338"/>
                  </a:moveTo>
                  <a:cubicBezTo>
                    <a:pt x="130" y="338"/>
                    <a:pt x="122" y="338"/>
                    <a:pt x="115" y="337"/>
                  </a:cubicBezTo>
                  <a:cubicBezTo>
                    <a:pt x="115" y="400"/>
                    <a:pt x="115" y="400"/>
                    <a:pt x="115" y="400"/>
                  </a:cubicBezTo>
                  <a:cubicBezTo>
                    <a:pt x="159" y="400"/>
                    <a:pt x="159" y="400"/>
                    <a:pt x="159" y="400"/>
                  </a:cubicBezTo>
                  <a:cubicBezTo>
                    <a:pt x="159" y="337"/>
                    <a:pt x="159" y="337"/>
                    <a:pt x="159" y="337"/>
                  </a:cubicBezTo>
                  <a:cubicBezTo>
                    <a:pt x="152" y="338"/>
                    <a:pt x="144" y="338"/>
                    <a:pt x="137" y="338"/>
                  </a:cubicBezTo>
                  <a:close/>
                  <a:moveTo>
                    <a:pt x="238" y="123"/>
                  </a:moveTo>
                  <a:cubicBezTo>
                    <a:pt x="220" y="123"/>
                    <a:pt x="220" y="123"/>
                    <a:pt x="220" y="123"/>
                  </a:cubicBezTo>
                  <a:cubicBezTo>
                    <a:pt x="220" y="69"/>
                    <a:pt x="220" y="69"/>
                    <a:pt x="220" y="69"/>
                  </a:cubicBezTo>
                  <a:cubicBezTo>
                    <a:pt x="220" y="66"/>
                    <a:pt x="220" y="66"/>
                    <a:pt x="220" y="66"/>
                  </a:cubicBezTo>
                  <a:cubicBezTo>
                    <a:pt x="220" y="10"/>
                    <a:pt x="220" y="10"/>
                    <a:pt x="220" y="10"/>
                  </a:cubicBezTo>
                  <a:cubicBezTo>
                    <a:pt x="220" y="4"/>
                    <a:pt x="213" y="0"/>
                    <a:pt x="205" y="0"/>
                  </a:cubicBezTo>
                  <a:cubicBezTo>
                    <a:pt x="198" y="0"/>
                    <a:pt x="191" y="4"/>
                    <a:pt x="191" y="10"/>
                  </a:cubicBezTo>
                  <a:cubicBezTo>
                    <a:pt x="191" y="66"/>
                    <a:pt x="191" y="66"/>
                    <a:pt x="191" y="66"/>
                  </a:cubicBezTo>
                  <a:cubicBezTo>
                    <a:pt x="191" y="69"/>
                    <a:pt x="191" y="69"/>
                    <a:pt x="191" y="69"/>
                  </a:cubicBezTo>
                  <a:cubicBezTo>
                    <a:pt x="191" y="123"/>
                    <a:pt x="191" y="123"/>
                    <a:pt x="191" y="123"/>
                  </a:cubicBezTo>
                  <a:cubicBezTo>
                    <a:pt x="82" y="123"/>
                    <a:pt x="82" y="123"/>
                    <a:pt x="82" y="123"/>
                  </a:cubicBezTo>
                  <a:cubicBezTo>
                    <a:pt x="82" y="69"/>
                    <a:pt x="82" y="69"/>
                    <a:pt x="82" y="69"/>
                  </a:cubicBezTo>
                  <a:cubicBezTo>
                    <a:pt x="82" y="66"/>
                    <a:pt x="82" y="66"/>
                    <a:pt x="82" y="66"/>
                  </a:cubicBezTo>
                  <a:cubicBezTo>
                    <a:pt x="82" y="10"/>
                    <a:pt x="82" y="10"/>
                    <a:pt x="82" y="10"/>
                  </a:cubicBezTo>
                  <a:cubicBezTo>
                    <a:pt x="82" y="4"/>
                    <a:pt x="76" y="0"/>
                    <a:pt x="68" y="0"/>
                  </a:cubicBezTo>
                  <a:cubicBezTo>
                    <a:pt x="60" y="0"/>
                    <a:pt x="53" y="4"/>
                    <a:pt x="53" y="10"/>
                  </a:cubicBezTo>
                  <a:cubicBezTo>
                    <a:pt x="53" y="66"/>
                    <a:pt x="53" y="66"/>
                    <a:pt x="53" y="66"/>
                  </a:cubicBezTo>
                  <a:cubicBezTo>
                    <a:pt x="53" y="69"/>
                    <a:pt x="53" y="69"/>
                    <a:pt x="53" y="69"/>
                  </a:cubicBezTo>
                  <a:cubicBezTo>
                    <a:pt x="53" y="123"/>
                    <a:pt x="53" y="123"/>
                    <a:pt x="53" y="123"/>
                  </a:cubicBezTo>
                  <a:cubicBezTo>
                    <a:pt x="36" y="123"/>
                    <a:pt x="36" y="123"/>
                    <a:pt x="36" y="123"/>
                  </a:cubicBezTo>
                  <a:cubicBezTo>
                    <a:pt x="16" y="123"/>
                    <a:pt x="0" y="139"/>
                    <a:pt x="0" y="159"/>
                  </a:cubicBezTo>
                  <a:cubicBezTo>
                    <a:pt x="0" y="168"/>
                    <a:pt x="0" y="168"/>
                    <a:pt x="0" y="168"/>
                  </a:cubicBezTo>
                  <a:cubicBezTo>
                    <a:pt x="0" y="211"/>
                    <a:pt x="0" y="211"/>
                    <a:pt x="0" y="211"/>
                  </a:cubicBezTo>
                  <a:cubicBezTo>
                    <a:pt x="0" y="250"/>
                    <a:pt x="0" y="250"/>
                    <a:pt x="0" y="250"/>
                  </a:cubicBezTo>
                  <a:cubicBezTo>
                    <a:pt x="0" y="293"/>
                    <a:pt x="61" y="327"/>
                    <a:pt x="137" y="327"/>
                  </a:cubicBezTo>
                  <a:cubicBezTo>
                    <a:pt x="213" y="327"/>
                    <a:pt x="274" y="293"/>
                    <a:pt x="274" y="250"/>
                  </a:cubicBezTo>
                  <a:cubicBezTo>
                    <a:pt x="274" y="211"/>
                    <a:pt x="274" y="211"/>
                    <a:pt x="274" y="211"/>
                  </a:cubicBezTo>
                  <a:cubicBezTo>
                    <a:pt x="274" y="168"/>
                    <a:pt x="274" y="168"/>
                    <a:pt x="274" y="168"/>
                  </a:cubicBezTo>
                  <a:cubicBezTo>
                    <a:pt x="274" y="159"/>
                    <a:pt x="274" y="159"/>
                    <a:pt x="274" y="159"/>
                  </a:cubicBezTo>
                  <a:cubicBezTo>
                    <a:pt x="274" y="139"/>
                    <a:pt x="258" y="123"/>
                    <a:pt x="238" y="123"/>
                  </a:cubicBezTo>
                  <a:close/>
                </a:path>
              </a:pathLst>
            </a:custGeom>
            <a:solidFill>
              <a:schemeClr val="accent1"/>
            </a:solidFill>
            <a:ln>
              <a:noFill/>
            </a:ln>
            <a:extLst/>
          </p:spPr>
          <p:txBody>
            <a:bodyPr vert="horz" wrap="square" lIns="91440" tIns="45720" rIns="91440" bIns="45720" numCol="1" anchor="t" anchorCtr="0" compatLnSpc="1">
              <a:prstTxWarp prst="textNoShape">
                <a:avLst/>
              </a:prstTxWarp>
              <a:noAutofit/>
            </a:bodyPr>
            <a:lstStyle/>
            <a:p>
              <a:endParaRPr lang="en-US"/>
            </a:p>
          </p:txBody>
        </p:sp>
      </p:grpSp>
      <p:sp useBgFill="1">
        <p:nvSpPr>
          <p:cNvPr id="15" name="Rectangle 14"/>
          <p:cNvSpPr/>
          <p:nvPr/>
        </p:nvSpPr>
        <p:spPr bwMode="auto">
          <a:xfrm>
            <a:off x="0" y="6032000"/>
            <a:ext cx="12432666" cy="962525"/>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chemeClr val="bg1"/>
                  </a:gs>
                  <a:gs pos="10417">
                    <a:schemeClr val="bg1"/>
                  </a:gs>
                </a:gsLst>
                <a:lin ang="5400000" scaled="0"/>
              </a:gradFill>
            </a:endParaRPr>
          </a:p>
        </p:txBody>
      </p:sp>
    </p:spTree>
    <p:extLst>
      <p:ext uri="{BB962C8B-B14F-4D97-AF65-F5344CB8AC3E}">
        <p14:creationId xmlns:p14="http://schemas.microsoft.com/office/powerpoint/2010/main" val="10463198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2" nodeType="withEffect">
                                  <p:stCondLst>
                                    <p:cond delay="125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00" fill="hold"/>
                                        <p:tgtEl>
                                          <p:spTgt spid="8"/>
                                        </p:tgtEl>
                                        <p:attrNameLst>
                                          <p:attrName>ppt_x</p:attrName>
                                        </p:attrNameLst>
                                      </p:cBhvr>
                                      <p:tavLst>
                                        <p:tav tm="0">
                                          <p:val>
                                            <p:strVal val="0-#ppt_w/2"/>
                                          </p:val>
                                        </p:tav>
                                        <p:tav tm="100000">
                                          <p:val>
                                            <p:strVal val="#ppt_x"/>
                                          </p:val>
                                        </p:tav>
                                      </p:tavLst>
                                    </p:anim>
                                    <p:anim calcmode="lin" valueType="num">
                                      <p:cBhvr additive="base">
                                        <p:cTn id="8" dur="200" fill="hold"/>
                                        <p:tgtEl>
                                          <p:spTgt spid="8"/>
                                        </p:tgtEl>
                                        <p:attrNameLst>
                                          <p:attrName>ppt_y</p:attrName>
                                        </p:attrNameLst>
                                      </p:cBhvr>
                                      <p:tavLst>
                                        <p:tav tm="0">
                                          <p:val>
                                            <p:strVal val="#ppt_y"/>
                                          </p:val>
                                        </p:tav>
                                        <p:tav tm="100000">
                                          <p:val>
                                            <p:strVal val="#ppt_y"/>
                                          </p:val>
                                        </p:tav>
                                      </p:tavLst>
                                    </p:anim>
                                  </p:childTnLst>
                                </p:cTn>
                              </p:par>
                              <p:par>
                                <p:cTn id="9" presetID="2" presetClass="entr" presetSubtype="2" decel="100000" fill="hold" grpId="2" nodeType="withEffect">
                                  <p:stCondLst>
                                    <p:cond delay="125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200" fill="hold"/>
                                        <p:tgtEl>
                                          <p:spTgt spid="9"/>
                                        </p:tgtEl>
                                        <p:attrNameLst>
                                          <p:attrName>ppt_x</p:attrName>
                                        </p:attrNameLst>
                                      </p:cBhvr>
                                      <p:tavLst>
                                        <p:tav tm="0">
                                          <p:val>
                                            <p:strVal val="1+#ppt_w/2"/>
                                          </p:val>
                                        </p:tav>
                                        <p:tav tm="100000">
                                          <p:val>
                                            <p:strVal val="#ppt_x"/>
                                          </p:val>
                                        </p:tav>
                                      </p:tavLst>
                                    </p:anim>
                                    <p:anim calcmode="lin" valueType="num">
                                      <p:cBhvr additive="base">
                                        <p:cTn id="12" dur="200" fill="hold"/>
                                        <p:tgtEl>
                                          <p:spTgt spid="9"/>
                                        </p:tgtEl>
                                        <p:attrNameLst>
                                          <p:attrName>ppt_y</p:attrName>
                                        </p:attrNameLst>
                                      </p:cBhvr>
                                      <p:tavLst>
                                        <p:tav tm="0">
                                          <p:val>
                                            <p:strVal val="#ppt_y"/>
                                          </p:val>
                                        </p:tav>
                                        <p:tav tm="100000">
                                          <p:val>
                                            <p:strVal val="#ppt_y"/>
                                          </p:val>
                                        </p:tav>
                                      </p:tavLst>
                                    </p:anim>
                                  </p:childTnLst>
                                </p:cTn>
                              </p:par>
                              <p:par>
                                <p:cTn id="13" presetID="2" presetClass="exit" presetSubtype="4" accel="100000" fill="hold" nodeType="withEffect">
                                  <p:stCondLst>
                                    <p:cond delay="750"/>
                                  </p:stCondLst>
                                  <p:childTnLst>
                                    <p:anim calcmode="lin" valueType="num">
                                      <p:cBhvr additive="base">
                                        <p:cTn id="14" dur="500"/>
                                        <p:tgtEl>
                                          <p:spTgt spid="12"/>
                                        </p:tgtEl>
                                        <p:attrNameLst>
                                          <p:attrName>ppt_x</p:attrName>
                                        </p:attrNameLst>
                                      </p:cBhvr>
                                      <p:tavLst>
                                        <p:tav tm="0">
                                          <p:val>
                                            <p:strVal val="ppt_x"/>
                                          </p:val>
                                        </p:tav>
                                        <p:tav tm="100000">
                                          <p:val>
                                            <p:strVal val="ppt_x"/>
                                          </p:val>
                                        </p:tav>
                                      </p:tavLst>
                                    </p:anim>
                                    <p:anim calcmode="lin" valueType="num">
                                      <p:cBhvr additive="base">
                                        <p:cTn id="15" dur="500"/>
                                        <p:tgtEl>
                                          <p:spTgt spid="12"/>
                                        </p:tgtEl>
                                        <p:attrNameLst>
                                          <p:attrName>ppt_y</p:attrName>
                                        </p:attrNameLst>
                                      </p:cBhvr>
                                      <p:tavLst>
                                        <p:tav tm="0">
                                          <p:val>
                                            <p:strVal val="ppt_y"/>
                                          </p:val>
                                        </p:tav>
                                        <p:tav tm="100000">
                                          <p:val>
                                            <p:strVal val="1+ppt_h/2"/>
                                          </p:val>
                                        </p:tav>
                                      </p:tavLst>
                                    </p:anim>
                                    <p:set>
                                      <p:cBhvr>
                                        <p:cTn id="16" dur="1" fill="hold">
                                          <p:stCondLst>
                                            <p:cond delay="499"/>
                                          </p:stCondLst>
                                        </p:cTn>
                                        <p:tgtEl>
                                          <p:spTgt spid="12"/>
                                        </p:tgtEl>
                                        <p:attrNameLst>
                                          <p:attrName>style.visibility</p:attrName>
                                        </p:attrNameLst>
                                      </p:cBhvr>
                                      <p:to>
                                        <p:strVal val="hidden"/>
                                      </p:to>
                                    </p:set>
                                  </p:childTnLst>
                                </p:cTn>
                              </p:par>
                            </p:childTnLst>
                          </p:cTn>
                        </p:par>
                        <p:par>
                          <p:cTn id="17" fill="hold">
                            <p:stCondLst>
                              <p:cond delay="1450"/>
                            </p:stCondLst>
                            <p:childTnLst>
                              <p:par>
                                <p:cTn id="18" presetID="8" presetClass="emph" presetSubtype="0" accel="100000" fill="hold" grpId="0" nodeType="afterEffect">
                                  <p:stCondLst>
                                    <p:cond delay="0"/>
                                  </p:stCondLst>
                                  <p:childTnLst>
                                    <p:animRot by="-1200000">
                                      <p:cBhvr>
                                        <p:cTn id="19" dur="300" fill="hold"/>
                                        <p:tgtEl>
                                          <p:spTgt spid="8"/>
                                        </p:tgtEl>
                                        <p:attrNameLst>
                                          <p:attrName>r</p:attrName>
                                        </p:attrNameLst>
                                      </p:cBhvr>
                                    </p:animRot>
                                  </p:childTnLst>
                                </p:cTn>
                              </p:par>
                              <p:par>
                                <p:cTn id="20" presetID="8" presetClass="emph" presetSubtype="0" accel="100000" fill="hold" grpId="0" nodeType="withEffect">
                                  <p:stCondLst>
                                    <p:cond delay="0"/>
                                  </p:stCondLst>
                                  <p:childTnLst>
                                    <p:animRot by="1200000">
                                      <p:cBhvr>
                                        <p:cTn id="21" dur="300" fill="hold"/>
                                        <p:tgtEl>
                                          <p:spTgt spid="9"/>
                                        </p:tgtEl>
                                        <p:attrNameLst>
                                          <p:attrName>r</p:attrName>
                                        </p:attrNameLst>
                                      </p:cBhvr>
                                    </p:animRot>
                                  </p:childTnLst>
                                </p:cTn>
                              </p:par>
                              <p:par>
                                <p:cTn id="22" presetID="1" presetClass="exit" presetSubtype="0" fill="hold" grpId="1" nodeType="withEffect">
                                  <p:stCondLst>
                                    <p:cond delay="300"/>
                                  </p:stCondLst>
                                  <p:childTnLst>
                                    <p:set>
                                      <p:cBhvr>
                                        <p:cTn id="23" dur="1" fill="hold">
                                          <p:stCondLst>
                                            <p:cond delay="0"/>
                                          </p:stCondLst>
                                        </p:cTn>
                                        <p:tgtEl>
                                          <p:spTgt spid="8"/>
                                        </p:tgtEl>
                                        <p:attrNameLst>
                                          <p:attrName>style.visibility</p:attrName>
                                        </p:attrNameLst>
                                      </p:cBhvr>
                                      <p:to>
                                        <p:strVal val="hidden"/>
                                      </p:to>
                                    </p:set>
                                  </p:childTnLst>
                                </p:cTn>
                              </p:par>
                              <p:par>
                                <p:cTn id="24" presetID="1" presetClass="exit" presetSubtype="0" fill="hold" grpId="1" nodeType="withEffect">
                                  <p:stCondLst>
                                    <p:cond delay="300"/>
                                  </p:stCondLst>
                                  <p:childTnLst>
                                    <p:set>
                                      <p:cBhvr>
                                        <p:cTn id="25" dur="1" fill="hold">
                                          <p:stCondLst>
                                            <p:cond delay="0"/>
                                          </p:stCondLst>
                                        </p:cTn>
                                        <p:tgtEl>
                                          <p:spTgt spid="9"/>
                                        </p:tgtEl>
                                        <p:attrNameLst>
                                          <p:attrName>style.visibility</p:attrName>
                                        </p:attrNameLst>
                                      </p:cBhvr>
                                      <p:to>
                                        <p:strVal val="hidden"/>
                                      </p:to>
                                    </p:set>
                                  </p:childTnLst>
                                </p:cTn>
                              </p:par>
                              <p:par>
                                <p:cTn id="26" presetID="6" presetClass="emph" presetSubtype="0" accel="100000" fill="hold" grpId="0" nodeType="withEffect">
                                  <p:stCondLst>
                                    <p:cond delay="0"/>
                                  </p:stCondLst>
                                  <p:childTnLst>
                                    <p:animScale>
                                      <p:cBhvr>
                                        <p:cTn id="27" dur="300" fill="hold"/>
                                        <p:tgtEl>
                                          <p:spTgt spid="7"/>
                                        </p:tgtEl>
                                      </p:cBhvr>
                                      <p:by x="100000" y="0"/>
                                    </p:animScale>
                                  </p:childTnLst>
                                </p:cTn>
                              </p:par>
                              <p:par>
                                <p:cTn id="28" presetID="1" presetClass="entr" presetSubtype="0" fill="hold" grpId="0" nodeType="withEffect">
                                  <p:stCondLst>
                                    <p:cond delay="300"/>
                                  </p:stCondLst>
                                  <p:childTnLst>
                                    <p:set>
                                      <p:cBhvr>
                                        <p:cTn id="29" dur="1" fill="hold">
                                          <p:stCondLst>
                                            <p:cond delay="0"/>
                                          </p:stCondLst>
                                        </p:cTn>
                                        <p:tgtEl>
                                          <p:spTgt spid="10"/>
                                        </p:tgtEl>
                                        <p:attrNameLst>
                                          <p:attrName>style.visibility</p:attrName>
                                        </p:attrNameLst>
                                      </p:cBhvr>
                                      <p:to>
                                        <p:strVal val="visible"/>
                                      </p:to>
                                    </p:set>
                                  </p:childTnLst>
                                </p:cTn>
                              </p:par>
                              <p:par>
                                <p:cTn id="30" presetID="1" presetClass="entr" presetSubtype="0" fill="hold" grpId="0" nodeType="withEffect">
                                  <p:stCondLst>
                                    <p:cond delay="300"/>
                                  </p:stCondLst>
                                  <p:childTnLst>
                                    <p:set>
                                      <p:cBhvr>
                                        <p:cTn id="31" dur="1" fill="hold">
                                          <p:stCondLst>
                                            <p:cond delay="0"/>
                                          </p:stCondLst>
                                        </p:cTn>
                                        <p:tgtEl>
                                          <p:spTgt spid="11"/>
                                        </p:tgtEl>
                                        <p:attrNameLst>
                                          <p:attrName>style.visibility</p:attrName>
                                        </p:attrNameLst>
                                      </p:cBhvr>
                                      <p:to>
                                        <p:strVal val="visible"/>
                                      </p:to>
                                    </p:set>
                                  </p:childTnLst>
                                </p:cTn>
                              </p:par>
                              <p:par>
                                <p:cTn id="32" presetID="8" presetClass="emph" presetSubtype="0" decel="100000" fill="hold" grpId="1" nodeType="withEffect">
                                  <p:stCondLst>
                                    <p:cond delay="300"/>
                                  </p:stCondLst>
                                  <p:childTnLst>
                                    <p:animRot by="-1200000">
                                      <p:cBhvr>
                                        <p:cTn id="33" dur="300" fill="hold"/>
                                        <p:tgtEl>
                                          <p:spTgt spid="10"/>
                                        </p:tgtEl>
                                        <p:attrNameLst>
                                          <p:attrName>r</p:attrName>
                                        </p:attrNameLst>
                                      </p:cBhvr>
                                    </p:animRot>
                                  </p:childTnLst>
                                </p:cTn>
                              </p:par>
                              <p:par>
                                <p:cTn id="34" presetID="8" presetClass="emph" presetSubtype="0" decel="100000" fill="hold" grpId="1" nodeType="withEffect">
                                  <p:stCondLst>
                                    <p:cond delay="300"/>
                                  </p:stCondLst>
                                  <p:childTnLst>
                                    <p:animRot by="1200000">
                                      <p:cBhvr>
                                        <p:cTn id="35" dur="300" fill="hold"/>
                                        <p:tgtEl>
                                          <p:spTgt spid="11"/>
                                        </p:tgtEl>
                                        <p:attrNameLst>
                                          <p:attrName>r</p:attrName>
                                        </p:attrNameLst>
                                      </p:cBhvr>
                                    </p:animRot>
                                  </p:childTnLst>
                                </p:cTn>
                              </p:par>
                            </p:childTnLst>
                          </p:cTn>
                        </p:par>
                        <p:par>
                          <p:cTn id="36" fill="hold">
                            <p:stCondLst>
                              <p:cond delay="2050"/>
                            </p:stCondLst>
                            <p:childTnLst>
                              <p:par>
                                <p:cTn id="37" presetID="2" presetClass="exit" presetSubtype="8" accel="100000" fill="hold" grpId="2" nodeType="afterEffect">
                                  <p:stCondLst>
                                    <p:cond delay="0"/>
                                  </p:stCondLst>
                                  <p:childTnLst>
                                    <p:anim calcmode="lin" valueType="num">
                                      <p:cBhvr additive="base">
                                        <p:cTn id="38" dur="500"/>
                                        <p:tgtEl>
                                          <p:spTgt spid="10"/>
                                        </p:tgtEl>
                                        <p:attrNameLst>
                                          <p:attrName>ppt_x</p:attrName>
                                        </p:attrNameLst>
                                      </p:cBhvr>
                                      <p:tavLst>
                                        <p:tav tm="0">
                                          <p:val>
                                            <p:strVal val="ppt_x"/>
                                          </p:val>
                                        </p:tav>
                                        <p:tav tm="100000">
                                          <p:val>
                                            <p:strVal val="0-ppt_w/2"/>
                                          </p:val>
                                        </p:tav>
                                      </p:tavLst>
                                    </p:anim>
                                    <p:anim calcmode="lin" valueType="num">
                                      <p:cBhvr additive="base">
                                        <p:cTn id="39" dur="500"/>
                                        <p:tgtEl>
                                          <p:spTgt spid="10"/>
                                        </p:tgtEl>
                                        <p:attrNameLst>
                                          <p:attrName>ppt_y</p:attrName>
                                        </p:attrNameLst>
                                      </p:cBhvr>
                                      <p:tavLst>
                                        <p:tav tm="0">
                                          <p:val>
                                            <p:strVal val="ppt_y"/>
                                          </p:val>
                                        </p:tav>
                                        <p:tav tm="100000">
                                          <p:val>
                                            <p:strVal val="ppt_y"/>
                                          </p:val>
                                        </p:tav>
                                      </p:tavLst>
                                    </p:anim>
                                    <p:set>
                                      <p:cBhvr>
                                        <p:cTn id="40" dur="1" fill="hold">
                                          <p:stCondLst>
                                            <p:cond delay="499"/>
                                          </p:stCondLst>
                                        </p:cTn>
                                        <p:tgtEl>
                                          <p:spTgt spid="10"/>
                                        </p:tgtEl>
                                        <p:attrNameLst>
                                          <p:attrName>style.visibility</p:attrName>
                                        </p:attrNameLst>
                                      </p:cBhvr>
                                      <p:to>
                                        <p:strVal val="hidden"/>
                                      </p:to>
                                    </p:set>
                                  </p:childTnLst>
                                </p:cTn>
                              </p:par>
                              <p:par>
                                <p:cTn id="41" presetID="2" presetClass="exit" presetSubtype="2" accel="100000" fill="hold" grpId="2" nodeType="withEffect">
                                  <p:stCondLst>
                                    <p:cond delay="0"/>
                                  </p:stCondLst>
                                  <p:childTnLst>
                                    <p:anim calcmode="lin" valueType="num">
                                      <p:cBhvr additive="base">
                                        <p:cTn id="42" dur="500"/>
                                        <p:tgtEl>
                                          <p:spTgt spid="11"/>
                                        </p:tgtEl>
                                        <p:attrNameLst>
                                          <p:attrName>ppt_x</p:attrName>
                                        </p:attrNameLst>
                                      </p:cBhvr>
                                      <p:tavLst>
                                        <p:tav tm="0">
                                          <p:val>
                                            <p:strVal val="ppt_x"/>
                                          </p:val>
                                        </p:tav>
                                        <p:tav tm="100000">
                                          <p:val>
                                            <p:strVal val="1+ppt_w/2"/>
                                          </p:val>
                                        </p:tav>
                                      </p:tavLst>
                                    </p:anim>
                                    <p:anim calcmode="lin" valueType="num">
                                      <p:cBhvr additive="base">
                                        <p:cTn id="43" dur="500"/>
                                        <p:tgtEl>
                                          <p:spTgt spid="11"/>
                                        </p:tgtEl>
                                        <p:attrNameLst>
                                          <p:attrName>ppt_y</p:attrName>
                                        </p:attrNameLst>
                                      </p:cBhvr>
                                      <p:tavLst>
                                        <p:tav tm="0">
                                          <p:val>
                                            <p:strVal val="ppt_y"/>
                                          </p:val>
                                        </p:tav>
                                        <p:tav tm="100000">
                                          <p:val>
                                            <p:strVal val="ppt_y"/>
                                          </p:val>
                                        </p:tav>
                                      </p:tavLst>
                                    </p:anim>
                                    <p:set>
                                      <p:cBhvr>
                                        <p:cTn id="44" dur="1" fill="hold">
                                          <p:stCondLst>
                                            <p:cond delay="499"/>
                                          </p:stCondLst>
                                        </p:cTn>
                                        <p:tgtEl>
                                          <p:spTgt spid="11"/>
                                        </p:tgtEl>
                                        <p:attrNameLst>
                                          <p:attrName>style.visibility</p:attrName>
                                        </p:attrNameLst>
                                      </p:cBhvr>
                                      <p:to>
                                        <p:strVal val="hidden"/>
                                      </p:to>
                                    </p:set>
                                  </p:childTnLst>
                                </p:cTn>
                              </p:par>
                              <p:par>
                                <p:cTn id="45" presetID="1" presetClass="entr" presetSubtype="0" fill="hold" grpId="0" nodeType="withEffect">
                                  <p:stCondLst>
                                    <p:cond delay="0"/>
                                  </p:stCondLst>
                                  <p:childTnLst>
                                    <p:set>
                                      <p:cBhvr>
                                        <p:cTn id="46" dur="1" fill="hold">
                                          <p:stCondLst>
                                            <p:cond delay="0"/>
                                          </p:stCondLst>
                                        </p:cTn>
                                        <p:tgtEl>
                                          <p:spTgt spid="4"/>
                                        </p:tgtEl>
                                        <p:attrNameLst>
                                          <p:attrName>style.visibility</p:attrName>
                                        </p:attrNameLst>
                                      </p:cBhvr>
                                      <p:to>
                                        <p:strVal val="visible"/>
                                      </p:to>
                                    </p:set>
                                  </p:childTnLst>
                                </p:cTn>
                              </p:par>
                              <p:par>
                                <p:cTn id="47" presetID="2" presetClass="exit" presetSubtype="1" accel="100000" fill="hold" grpId="1" nodeType="withEffect">
                                  <p:stCondLst>
                                    <p:cond delay="0"/>
                                  </p:stCondLst>
                                  <p:childTnLst>
                                    <p:anim calcmode="lin" valueType="num">
                                      <p:cBhvr additive="base">
                                        <p:cTn id="48" dur="500"/>
                                        <p:tgtEl>
                                          <p:spTgt spid="4"/>
                                        </p:tgtEl>
                                        <p:attrNameLst>
                                          <p:attrName>ppt_x</p:attrName>
                                        </p:attrNameLst>
                                      </p:cBhvr>
                                      <p:tavLst>
                                        <p:tav tm="0">
                                          <p:val>
                                            <p:strVal val="ppt_x"/>
                                          </p:val>
                                        </p:tav>
                                        <p:tav tm="100000">
                                          <p:val>
                                            <p:strVal val="ppt_x"/>
                                          </p:val>
                                        </p:tav>
                                      </p:tavLst>
                                    </p:anim>
                                    <p:anim calcmode="lin" valueType="num">
                                      <p:cBhvr additive="base">
                                        <p:cTn id="49" dur="500"/>
                                        <p:tgtEl>
                                          <p:spTgt spid="4"/>
                                        </p:tgtEl>
                                        <p:attrNameLst>
                                          <p:attrName>ppt_y</p:attrName>
                                        </p:attrNameLst>
                                      </p:cBhvr>
                                      <p:tavLst>
                                        <p:tav tm="0">
                                          <p:val>
                                            <p:strVal val="ppt_y"/>
                                          </p:val>
                                        </p:tav>
                                        <p:tav tm="100000">
                                          <p:val>
                                            <p:strVal val="0-ppt_h/2"/>
                                          </p:val>
                                        </p:tav>
                                      </p:tavLst>
                                    </p:anim>
                                    <p:set>
                                      <p:cBhvr>
                                        <p:cTn id="50"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7" grpId="0" animBg="1"/>
      <p:bldP spid="8" grpId="0" animBg="1"/>
      <p:bldP spid="8" grpId="1" animBg="1"/>
      <p:bldP spid="8" grpId="2" animBg="1"/>
      <p:bldP spid="9" grpId="0" animBg="1"/>
      <p:bldP spid="9" grpId="1" animBg="1"/>
      <p:bldP spid="9" grpId="2" animBg="1"/>
      <p:bldP spid="10" grpId="0" animBg="1"/>
      <p:bldP spid="10" grpId="1" animBg="1"/>
      <p:bldP spid="10" grpId="2" animBg="1"/>
      <p:bldP spid="11" grpId="0" animBg="1"/>
      <p:bldP spid="11" grpId="1" animBg="1"/>
      <p:bldP spid="11" grpId="2"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Rectangle 65"/>
          <p:cNvSpPr/>
          <p:nvPr/>
        </p:nvSpPr>
        <p:spPr bwMode="auto">
          <a:xfrm>
            <a:off x="3775191" y="3325987"/>
            <a:ext cx="8661284" cy="3668538"/>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chemeClr val="bg1"/>
                  </a:gs>
                  <a:gs pos="10417">
                    <a:schemeClr val="bg1"/>
                  </a:gs>
                </a:gsLst>
                <a:lin ang="5400000" scaled="0"/>
              </a:gradFill>
            </a:endParaRPr>
          </a:p>
        </p:txBody>
      </p:sp>
      <p:sp>
        <p:nvSpPr>
          <p:cNvPr id="73" name="Rectangle 72"/>
          <p:cNvSpPr/>
          <p:nvPr/>
        </p:nvSpPr>
        <p:spPr bwMode="auto">
          <a:xfrm>
            <a:off x="3777459" y="1020450"/>
            <a:ext cx="2645257" cy="2133410"/>
          </a:xfrm>
          <a:prstGeom prst="rect">
            <a:avLst/>
          </a:prstGeom>
          <a:ln w="50800" cap="sq">
            <a:solidFill>
              <a:schemeClr val="accent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74320" rIns="0" bIns="47565" numCol="1" rtlCol="0" anchor="t" anchorCtr="0" compatLnSpc="1">
            <a:prstTxWarp prst="textNoShape">
              <a:avLst/>
            </a:prstTxWarp>
          </a:bodyPr>
          <a:lstStyle/>
          <a:p>
            <a:pPr algn="ctr" defTabSz="951028" fontAlgn="base">
              <a:spcBef>
                <a:spcPct val="0"/>
              </a:spcBef>
              <a:spcAft>
                <a:spcPct val="0"/>
              </a:spcAft>
            </a:pPr>
            <a:endParaRPr lang="en-US" sz="3200" dirty="0">
              <a:gradFill>
                <a:gsLst>
                  <a:gs pos="0">
                    <a:srgbClr val="FFFFFF"/>
                  </a:gs>
                  <a:gs pos="100000">
                    <a:srgbClr val="FFFFFF"/>
                  </a:gs>
                </a:gsLst>
                <a:lin ang="5400000" scaled="0"/>
              </a:gradFill>
              <a:latin typeface="+mj-lt"/>
            </a:endParaRPr>
          </a:p>
        </p:txBody>
      </p:sp>
      <p:sp>
        <p:nvSpPr>
          <p:cNvPr id="76" name="Oval 75"/>
          <p:cNvSpPr/>
          <p:nvPr/>
        </p:nvSpPr>
        <p:spPr bwMode="auto">
          <a:xfrm>
            <a:off x="3775192" y="1940266"/>
            <a:ext cx="2654638" cy="2635198"/>
          </a:xfrm>
          <a:prstGeom prst="ellipse">
            <a:avLst/>
          </a:prstGeom>
          <a:solidFill>
            <a:srgbClr val="FFFFFF"/>
          </a:solidFill>
          <a:ln w="4762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ln w="15875">
                <a:noFill/>
              </a:ln>
              <a:gradFill>
                <a:gsLst>
                  <a:gs pos="1250">
                    <a:schemeClr val="bg1"/>
                  </a:gs>
                  <a:gs pos="10417">
                    <a:schemeClr val="bg1"/>
                  </a:gs>
                </a:gsLst>
                <a:lin ang="5400000" scaled="0"/>
              </a:gradFill>
            </a:endParaRPr>
          </a:p>
        </p:txBody>
      </p:sp>
      <p:sp>
        <p:nvSpPr>
          <p:cNvPr id="77" name="Freeform 8"/>
          <p:cNvSpPr>
            <a:spLocks noEditPoints="1"/>
          </p:cNvSpPr>
          <p:nvPr/>
        </p:nvSpPr>
        <p:spPr bwMode="auto">
          <a:xfrm>
            <a:off x="4184271" y="2781300"/>
            <a:ext cx="1836480" cy="953130"/>
          </a:xfrm>
          <a:custGeom>
            <a:avLst/>
            <a:gdLst>
              <a:gd name="T0" fmla="*/ 202 w 251"/>
              <a:gd name="T1" fmla="*/ 60 h 133"/>
              <a:gd name="T2" fmla="*/ 43 w 251"/>
              <a:gd name="T3" fmla="*/ 0 h 133"/>
              <a:gd name="T4" fmla="*/ 37 w 251"/>
              <a:gd name="T5" fmla="*/ 29 h 133"/>
              <a:gd name="T6" fmla="*/ 0 w 251"/>
              <a:gd name="T7" fmla="*/ 41 h 133"/>
              <a:gd name="T8" fmla="*/ 37 w 251"/>
              <a:gd name="T9" fmla="*/ 87 h 133"/>
              <a:gd name="T10" fmla="*/ 0 w 251"/>
              <a:gd name="T11" fmla="*/ 99 h 133"/>
              <a:gd name="T12" fmla="*/ 37 w 251"/>
              <a:gd name="T13" fmla="*/ 127 h 133"/>
              <a:gd name="T14" fmla="*/ 120 w 251"/>
              <a:gd name="T15" fmla="*/ 133 h 133"/>
              <a:gd name="T16" fmla="*/ 251 w 251"/>
              <a:gd name="T17" fmla="*/ 72 h 133"/>
              <a:gd name="T18" fmla="*/ 120 w 251"/>
              <a:gd name="T19" fmla="*/ 121 h 133"/>
              <a:gd name="T20" fmla="*/ 49 w 251"/>
              <a:gd name="T21" fmla="*/ 12 h 133"/>
              <a:gd name="T22" fmla="*/ 191 w 251"/>
              <a:gd name="T23" fmla="*/ 66 h 133"/>
              <a:gd name="T24" fmla="*/ 78 w 251"/>
              <a:gd name="T25" fmla="*/ 50 h 133"/>
              <a:gd name="T26" fmla="*/ 70 w 251"/>
              <a:gd name="T27" fmla="*/ 83 h 133"/>
              <a:gd name="T28" fmla="*/ 87 w 251"/>
              <a:gd name="T29" fmla="*/ 74 h 133"/>
              <a:gd name="T30" fmla="*/ 95 w 251"/>
              <a:gd name="T31" fmla="*/ 83 h 133"/>
              <a:gd name="T32" fmla="*/ 78 w 251"/>
              <a:gd name="T33" fmla="*/ 50 h 133"/>
              <a:gd name="T34" fmla="*/ 80 w 251"/>
              <a:gd name="T35" fmla="*/ 56 h 133"/>
              <a:gd name="T36" fmla="*/ 80 w 251"/>
              <a:gd name="T37" fmla="*/ 54 h 133"/>
              <a:gd name="T38" fmla="*/ 86 w 251"/>
              <a:gd name="T39" fmla="*/ 70 h 133"/>
              <a:gd name="T40" fmla="*/ 137 w 251"/>
              <a:gd name="T41" fmla="*/ 50 h 133"/>
              <a:gd name="T42" fmla="*/ 128 w 251"/>
              <a:gd name="T43" fmla="*/ 83 h 133"/>
              <a:gd name="T44" fmla="*/ 150 w 251"/>
              <a:gd name="T45" fmla="*/ 79 h 133"/>
              <a:gd name="T46" fmla="*/ 137 w 251"/>
              <a:gd name="T47" fmla="*/ 50 h 133"/>
              <a:gd name="T48" fmla="*/ 137 w 251"/>
              <a:gd name="T49" fmla="*/ 80 h 133"/>
              <a:gd name="T50" fmla="*/ 132 w 251"/>
              <a:gd name="T51" fmla="*/ 53 h 133"/>
              <a:gd name="T52" fmla="*/ 151 w 251"/>
              <a:gd name="T53" fmla="*/ 66 h 133"/>
              <a:gd name="T54" fmla="*/ 119 w 251"/>
              <a:gd name="T55" fmla="*/ 50 h 133"/>
              <a:gd name="T56" fmla="*/ 123 w 251"/>
              <a:gd name="T57" fmla="*/ 83 h 133"/>
              <a:gd name="T58" fmla="*/ 101 w 251"/>
              <a:gd name="T59" fmla="*/ 56 h 133"/>
              <a:gd name="T60" fmla="*/ 100 w 251"/>
              <a:gd name="T61" fmla="*/ 54 h 133"/>
              <a:gd name="T62" fmla="*/ 100 w 251"/>
              <a:gd name="T63" fmla="*/ 83 h 133"/>
              <a:gd name="T64" fmla="*/ 96 w 251"/>
              <a:gd name="T65" fmla="*/ 50 h 133"/>
              <a:gd name="T66" fmla="*/ 118 w 251"/>
              <a:gd name="T67" fmla="*/ 76 h 133"/>
              <a:gd name="T68" fmla="*/ 120 w 251"/>
              <a:gd name="T69" fmla="*/ 78 h 133"/>
              <a:gd name="T70" fmla="*/ 119 w 251"/>
              <a:gd name="T71" fmla="*/ 5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51" h="133">
                <a:moveTo>
                  <a:pt x="251" y="60"/>
                </a:moveTo>
                <a:cubicBezTo>
                  <a:pt x="202" y="60"/>
                  <a:pt x="202" y="60"/>
                  <a:pt x="202" y="60"/>
                </a:cubicBezTo>
                <a:cubicBezTo>
                  <a:pt x="199" y="26"/>
                  <a:pt x="163" y="0"/>
                  <a:pt x="120" y="0"/>
                </a:cubicBezTo>
                <a:cubicBezTo>
                  <a:pt x="43" y="0"/>
                  <a:pt x="43" y="0"/>
                  <a:pt x="43" y="0"/>
                </a:cubicBezTo>
                <a:cubicBezTo>
                  <a:pt x="40" y="0"/>
                  <a:pt x="37" y="2"/>
                  <a:pt x="37" y="6"/>
                </a:cubicBezTo>
                <a:cubicBezTo>
                  <a:pt x="37" y="29"/>
                  <a:pt x="37" y="29"/>
                  <a:pt x="37" y="29"/>
                </a:cubicBezTo>
                <a:cubicBezTo>
                  <a:pt x="0" y="29"/>
                  <a:pt x="0" y="29"/>
                  <a:pt x="0" y="29"/>
                </a:cubicBezTo>
                <a:cubicBezTo>
                  <a:pt x="0" y="41"/>
                  <a:pt x="0" y="41"/>
                  <a:pt x="0" y="41"/>
                </a:cubicBezTo>
                <a:cubicBezTo>
                  <a:pt x="37" y="41"/>
                  <a:pt x="37" y="41"/>
                  <a:pt x="37" y="41"/>
                </a:cubicBezTo>
                <a:cubicBezTo>
                  <a:pt x="37" y="87"/>
                  <a:pt x="37" y="87"/>
                  <a:pt x="37" y="87"/>
                </a:cubicBezTo>
                <a:cubicBezTo>
                  <a:pt x="0" y="87"/>
                  <a:pt x="0" y="87"/>
                  <a:pt x="0" y="87"/>
                </a:cubicBezTo>
                <a:cubicBezTo>
                  <a:pt x="0" y="99"/>
                  <a:pt x="0" y="99"/>
                  <a:pt x="0" y="99"/>
                </a:cubicBezTo>
                <a:cubicBezTo>
                  <a:pt x="37" y="99"/>
                  <a:pt x="37" y="99"/>
                  <a:pt x="37" y="99"/>
                </a:cubicBezTo>
                <a:cubicBezTo>
                  <a:pt x="37" y="127"/>
                  <a:pt x="37" y="127"/>
                  <a:pt x="37" y="127"/>
                </a:cubicBezTo>
                <a:cubicBezTo>
                  <a:pt x="37" y="130"/>
                  <a:pt x="40" y="133"/>
                  <a:pt x="43" y="133"/>
                </a:cubicBezTo>
                <a:cubicBezTo>
                  <a:pt x="120" y="133"/>
                  <a:pt x="120" y="133"/>
                  <a:pt x="120" y="133"/>
                </a:cubicBezTo>
                <a:cubicBezTo>
                  <a:pt x="163" y="133"/>
                  <a:pt x="199" y="106"/>
                  <a:pt x="202" y="72"/>
                </a:cubicBezTo>
                <a:cubicBezTo>
                  <a:pt x="251" y="72"/>
                  <a:pt x="251" y="72"/>
                  <a:pt x="251" y="72"/>
                </a:cubicBezTo>
                <a:lnTo>
                  <a:pt x="251" y="60"/>
                </a:lnTo>
                <a:close/>
                <a:moveTo>
                  <a:pt x="120" y="121"/>
                </a:moveTo>
                <a:cubicBezTo>
                  <a:pt x="49" y="121"/>
                  <a:pt x="49" y="121"/>
                  <a:pt x="49" y="121"/>
                </a:cubicBezTo>
                <a:cubicBezTo>
                  <a:pt x="49" y="12"/>
                  <a:pt x="49" y="12"/>
                  <a:pt x="49" y="12"/>
                </a:cubicBezTo>
                <a:cubicBezTo>
                  <a:pt x="120" y="12"/>
                  <a:pt x="120" y="12"/>
                  <a:pt x="120" y="12"/>
                </a:cubicBezTo>
                <a:cubicBezTo>
                  <a:pt x="159" y="12"/>
                  <a:pt x="191" y="36"/>
                  <a:pt x="191" y="66"/>
                </a:cubicBezTo>
                <a:cubicBezTo>
                  <a:pt x="191" y="96"/>
                  <a:pt x="159" y="121"/>
                  <a:pt x="120" y="121"/>
                </a:cubicBezTo>
                <a:close/>
                <a:moveTo>
                  <a:pt x="78" y="50"/>
                </a:moveTo>
                <a:cubicBezTo>
                  <a:pt x="65" y="83"/>
                  <a:pt x="65" y="83"/>
                  <a:pt x="65" y="83"/>
                </a:cubicBezTo>
                <a:cubicBezTo>
                  <a:pt x="70" y="83"/>
                  <a:pt x="70" y="83"/>
                  <a:pt x="70" y="83"/>
                </a:cubicBezTo>
                <a:cubicBezTo>
                  <a:pt x="73" y="74"/>
                  <a:pt x="73" y="74"/>
                  <a:pt x="73" y="74"/>
                </a:cubicBezTo>
                <a:cubicBezTo>
                  <a:pt x="87" y="74"/>
                  <a:pt x="87" y="74"/>
                  <a:pt x="87" y="74"/>
                </a:cubicBezTo>
                <a:cubicBezTo>
                  <a:pt x="91" y="83"/>
                  <a:pt x="91" y="83"/>
                  <a:pt x="91" y="83"/>
                </a:cubicBezTo>
                <a:cubicBezTo>
                  <a:pt x="95" y="83"/>
                  <a:pt x="95" y="83"/>
                  <a:pt x="95" y="83"/>
                </a:cubicBezTo>
                <a:cubicBezTo>
                  <a:pt x="82" y="50"/>
                  <a:pt x="82" y="50"/>
                  <a:pt x="82" y="50"/>
                </a:cubicBezTo>
                <a:lnTo>
                  <a:pt x="78" y="50"/>
                </a:lnTo>
                <a:close/>
                <a:moveTo>
                  <a:pt x="74" y="70"/>
                </a:moveTo>
                <a:cubicBezTo>
                  <a:pt x="80" y="56"/>
                  <a:pt x="80" y="56"/>
                  <a:pt x="80" y="56"/>
                </a:cubicBezTo>
                <a:cubicBezTo>
                  <a:pt x="80" y="55"/>
                  <a:pt x="80" y="55"/>
                  <a:pt x="80" y="54"/>
                </a:cubicBezTo>
                <a:cubicBezTo>
                  <a:pt x="80" y="54"/>
                  <a:pt x="80" y="54"/>
                  <a:pt x="80" y="54"/>
                </a:cubicBezTo>
                <a:cubicBezTo>
                  <a:pt x="80" y="55"/>
                  <a:pt x="81" y="56"/>
                  <a:pt x="81" y="56"/>
                </a:cubicBezTo>
                <a:cubicBezTo>
                  <a:pt x="86" y="70"/>
                  <a:pt x="86" y="70"/>
                  <a:pt x="86" y="70"/>
                </a:cubicBezTo>
                <a:lnTo>
                  <a:pt x="74" y="70"/>
                </a:lnTo>
                <a:close/>
                <a:moveTo>
                  <a:pt x="137" y="50"/>
                </a:moveTo>
                <a:cubicBezTo>
                  <a:pt x="128" y="50"/>
                  <a:pt x="128" y="50"/>
                  <a:pt x="128" y="50"/>
                </a:cubicBezTo>
                <a:cubicBezTo>
                  <a:pt x="128" y="83"/>
                  <a:pt x="128" y="83"/>
                  <a:pt x="128" y="83"/>
                </a:cubicBezTo>
                <a:cubicBezTo>
                  <a:pt x="137" y="83"/>
                  <a:pt x="137" y="83"/>
                  <a:pt x="137" y="83"/>
                </a:cubicBezTo>
                <a:cubicBezTo>
                  <a:pt x="142" y="83"/>
                  <a:pt x="147" y="82"/>
                  <a:pt x="150" y="79"/>
                </a:cubicBezTo>
                <a:cubicBezTo>
                  <a:pt x="153" y="75"/>
                  <a:pt x="155" y="71"/>
                  <a:pt x="155" y="66"/>
                </a:cubicBezTo>
                <a:cubicBezTo>
                  <a:pt x="155" y="55"/>
                  <a:pt x="149" y="50"/>
                  <a:pt x="137" y="50"/>
                </a:cubicBezTo>
                <a:close/>
                <a:moveTo>
                  <a:pt x="147" y="76"/>
                </a:moveTo>
                <a:cubicBezTo>
                  <a:pt x="145" y="79"/>
                  <a:pt x="141" y="80"/>
                  <a:pt x="137" y="80"/>
                </a:cubicBezTo>
                <a:cubicBezTo>
                  <a:pt x="132" y="80"/>
                  <a:pt x="132" y="80"/>
                  <a:pt x="132" y="80"/>
                </a:cubicBezTo>
                <a:cubicBezTo>
                  <a:pt x="132" y="53"/>
                  <a:pt x="132" y="53"/>
                  <a:pt x="132" y="53"/>
                </a:cubicBezTo>
                <a:cubicBezTo>
                  <a:pt x="137" y="53"/>
                  <a:pt x="137" y="53"/>
                  <a:pt x="137" y="53"/>
                </a:cubicBezTo>
                <a:cubicBezTo>
                  <a:pt x="146" y="53"/>
                  <a:pt x="151" y="58"/>
                  <a:pt x="151" y="66"/>
                </a:cubicBezTo>
                <a:cubicBezTo>
                  <a:pt x="151" y="70"/>
                  <a:pt x="150" y="74"/>
                  <a:pt x="147" y="76"/>
                </a:cubicBezTo>
                <a:close/>
                <a:moveTo>
                  <a:pt x="119" y="50"/>
                </a:moveTo>
                <a:cubicBezTo>
                  <a:pt x="123" y="50"/>
                  <a:pt x="123" y="50"/>
                  <a:pt x="123" y="50"/>
                </a:cubicBezTo>
                <a:cubicBezTo>
                  <a:pt x="123" y="83"/>
                  <a:pt x="123" y="83"/>
                  <a:pt x="123" y="83"/>
                </a:cubicBezTo>
                <a:cubicBezTo>
                  <a:pt x="118" y="83"/>
                  <a:pt x="118" y="83"/>
                  <a:pt x="118" y="83"/>
                </a:cubicBezTo>
                <a:cubicBezTo>
                  <a:pt x="101" y="56"/>
                  <a:pt x="101" y="56"/>
                  <a:pt x="101" y="56"/>
                </a:cubicBezTo>
                <a:cubicBezTo>
                  <a:pt x="101" y="56"/>
                  <a:pt x="100" y="55"/>
                  <a:pt x="100" y="54"/>
                </a:cubicBezTo>
                <a:cubicBezTo>
                  <a:pt x="100" y="54"/>
                  <a:pt x="100" y="54"/>
                  <a:pt x="100" y="54"/>
                </a:cubicBezTo>
                <a:cubicBezTo>
                  <a:pt x="100" y="55"/>
                  <a:pt x="100" y="57"/>
                  <a:pt x="100" y="59"/>
                </a:cubicBezTo>
                <a:cubicBezTo>
                  <a:pt x="100" y="83"/>
                  <a:pt x="100" y="83"/>
                  <a:pt x="100" y="83"/>
                </a:cubicBezTo>
                <a:cubicBezTo>
                  <a:pt x="96" y="83"/>
                  <a:pt x="96" y="83"/>
                  <a:pt x="96" y="83"/>
                </a:cubicBezTo>
                <a:cubicBezTo>
                  <a:pt x="96" y="50"/>
                  <a:pt x="96" y="50"/>
                  <a:pt x="96" y="50"/>
                </a:cubicBezTo>
                <a:cubicBezTo>
                  <a:pt x="101" y="50"/>
                  <a:pt x="101" y="50"/>
                  <a:pt x="101" y="50"/>
                </a:cubicBezTo>
                <a:cubicBezTo>
                  <a:pt x="118" y="76"/>
                  <a:pt x="118" y="76"/>
                  <a:pt x="118" y="76"/>
                </a:cubicBezTo>
                <a:cubicBezTo>
                  <a:pt x="119" y="77"/>
                  <a:pt x="119" y="78"/>
                  <a:pt x="119" y="78"/>
                </a:cubicBezTo>
                <a:cubicBezTo>
                  <a:pt x="120" y="78"/>
                  <a:pt x="120" y="78"/>
                  <a:pt x="120" y="78"/>
                </a:cubicBezTo>
                <a:cubicBezTo>
                  <a:pt x="119" y="77"/>
                  <a:pt x="119" y="76"/>
                  <a:pt x="119" y="73"/>
                </a:cubicBezTo>
                <a:lnTo>
                  <a:pt x="119" y="50"/>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sp>
        <p:nvSpPr>
          <p:cNvPr id="4" name="Rectangle 3"/>
          <p:cNvSpPr/>
          <p:nvPr/>
        </p:nvSpPr>
        <p:spPr bwMode="auto">
          <a:xfrm>
            <a:off x="6439068" y="1020449"/>
            <a:ext cx="95701" cy="4815575"/>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chemeClr val="bg1"/>
                  </a:gs>
                  <a:gs pos="10417">
                    <a:schemeClr val="bg1"/>
                  </a:gs>
                </a:gsLst>
                <a:lin ang="5400000" scaled="0"/>
              </a:gradFill>
            </a:endParaRPr>
          </a:p>
        </p:txBody>
      </p:sp>
      <p:sp>
        <p:nvSpPr>
          <p:cNvPr id="51" name="Rectangle 50"/>
          <p:cNvSpPr/>
          <p:nvPr/>
        </p:nvSpPr>
        <p:spPr bwMode="auto">
          <a:xfrm>
            <a:off x="3640347" y="-59318"/>
            <a:ext cx="8453887" cy="1079767"/>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chemeClr val="bg1"/>
                  </a:gs>
                  <a:gs pos="10417">
                    <a:schemeClr val="bg1"/>
                  </a:gs>
                </a:gsLst>
                <a:lin ang="5400000" scaled="0"/>
              </a:gradFill>
            </a:endParaRPr>
          </a:p>
        </p:txBody>
      </p:sp>
      <p:pic>
        <p:nvPicPr>
          <p:cNvPr id="43" name="Picture 2" descr="\\MAGNUM\Projects\Microsoft\Cloud Power FY12\Design\ICONS_PNG\Tower.png"/>
          <p:cNvPicPr>
            <a:picLocks noChangeAspect="1" noChangeArrowheads="1"/>
          </p:cNvPicPr>
          <p:nvPr/>
        </p:nvPicPr>
        <p:blipFill>
          <a:blip r:embed="rId3" cstate="print">
            <a:lum bright="100000"/>
          </a:blip>
          <a:stretch>
            <a:fillRect/>
          </a:stretch>
        </p:blipFill>
        <p:spPr bwMode="auto">
          <a:xfrm flipH="1">
            <a:off x="7181674" y="2142097"/>
            <a:ext cx="1938020" cy="1938020"/>
          </a:xfrm>
          <a:prstGeom prst="rect">
            <a:avLst/>
          </a:prstGeom>
          <a:noFill/>
        </p:spPr>
      </p:pic>
      <p:sp>
        <p:nvSpPr>
          <p:cNvPr id="44" name="Rectangle 43"/>
          <p:cNvSpPr/>
          <p:nvPr/>
        </p:nvSpPr>
        <p:spPr>
          <a:xfrm>
            <a:off x="7023462" y="4182520"/>
            <a:ext cx="2246321" cy="416076"/>
          </a:xfrm>
          <a:prstGeom prst="rect">
            <a:avLst/>
          </a:prstGeom>
        </p:spPr>
        <p:txBody>
          <a:bodyPr wrap="none">
            <a:spAutoFit/>
          </a:bodyPr>
          <a:lstStyle/>
          <a:p>
            <a:pPr algn="ctr" defTabSz="1657300">
              <a:lnSpc>
                <a:spcPts val="2400"/>
              </a:lnSpc>
            </a:pPr>
            <a:r>
              <a:rPr lang="en-US" sz="3200" spc="-102" dirty="0">
                <a:ln w="3175">
                  <a:noFill/>
                </a:ln>
                <a:gradFill>
                  <a:gsLst>
                    <a:gs pos="1250">
                      <a:srgbClr val="FFFFFF"/>
                    </a:gs>
                    <a:gs pos="100000">
                      <a:srgbClr val="FFFFFF"/>
                    </a:gs>
                  </a:gsLst>
                  <a:lin ang="5400000" scaled="0"/>
                </a:gradFill>
                <a:latin typeface="Segoe UI Light"/>
                <a:cs typeface="Segoe UI" pitchFamily="34" charset="0"/>
              </a:rPr>
              <a:t>On-premises</a:t>
            </a:r>
          </a:p>
        </p:txBody>
      </p:sp>
      <p:sp>
        <p:nvSpPr>
          <p:cNvPr id="45" name="Freeform 128"/>
          <p:cNvSpPr>
            <a:spLocks noChangeAspect="1"/>
          </p:cNvSpPr>
          <p:nvPr/>
        </p:nvSpPr>
        <p:spPr bwMode="black">
          <a:xfrm>
            <a:off x="10024779" y="2639563"/>
            <a:ext cx="1707210" cy="943088"/>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a:effectLs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a:gradFill>
                <a:gsLst>
                  <a:gs pos="1250">
                    <a:schemeClr val="bg1"/>
                  </a:gs>
                  <a:gs pos="10417">
                    <a:schemeClr val="bg1"/>
                  </a:gs>
                </a:gsLst>
                <a:lin ang="5400000" scaled="0"/>
              </a:gradFill>
            </a:endParaRPr>
          </a:p>
        </p:txBody>
      </p:sp>
      <p:sp>
        <p:nvSpPr>
          <p:cNvPr id="46" name="Rectangle 45"/>
          <p:cNvSpPr/>
          <p:nvPr/>
        </p:nvSpPr>
        <p:spPr>
          <a:xfrm>
            <a:off x="10306083" y="4201523"/>
            <a:ext cx="1138773" cy="416076"/>
          </a:xfrm>
          <a:prstGeom prst="rect">
            <a:avLst/>
          </a:prstGeom>
        </p:spPr>
        <p:txBody>
          <a:bodyPr wrap="none">
            <a:spAutoFit/>
          </a:bodyPr>
          <a:lstStyle/>
          <a:p>
            <a:pPr algn="ctr" defTabSz="1657300">
              <a:lnSpc>
                <a:spcPts val="2400"/>
              </a:lnSpc>
            </a:pPr>
            <a:r>
              <a:rPr lang="en-US" sz="3200" spc="-102" dirty="0">
                <a:ln w="3175">
                  <a:noFill/>
                </a:ln>
                <a:gradFill>
                  <a:gsLst>
                    <a:gs pos="1250">
                      <a:srgbClr val="FFFFFF"/>
                    </a:gs>
                    <a:gs pos="100000">
                      <a:srgbClr val="FFFFFF"/>
                    </a:gs>
                  </a:gsLst>
                  <a:lin ang="5400000" scaled="0"/>
                </a:gradFill>
                <a:latin typeface="Segoe UI Light"/>
                <a:cs typeface="Segoe UI" pitchFamily="34" charset="0"/>
              </a:rPr>
              <a:t>Cloud</a:t>
            </a:r>
          </a:p>
        </p:txBody>
      </p:sp>
      <p:sp>
        <p:nvSpPr>
          <p:cNvPr id="47" name="Freeform 7"/>
          <p:cNvSpPr>
            <a:spLocks noEditPoints="1"/>
          </p:cNvSpPr>
          <p:nvPr/>
        </p:nvSpPr>
        <p:spPr bwMode="black">
          <a:xfrm>
            <a:off x="9215567" y="3087023"/>
            <a:ext cx="598935" cy="529653"/>
          </a:xfrm>
          <a:custGeom>
            <a:avLst/>
            <a:gdLst>
              <a:gd name="T0" fmla="*/ 87 w 162"/>
              <a:gd name="T1" fmla="*/ 109 h 143"/>
              <a:gd name="T2" fmla="*/ 74 w 162"/>
              <a:gd name="T3" fmla="*/ 109 h 143"/>
              <a:gd name="T4" fmla="*/ 74 w 162"/>
              <a:gd name="T5" fmla="*/ 79 h 143"/>
              <a:gd name="T6" fmla="*/ 45 w 162"/>
              <a:gd name="T7" fmla="*/ 79 h 143"/>
              <a:gd name="T8" fmla="*/ 45 w 162"/>
              <a:gd name="T9" fmla="*/ 66 h 143"/>
              <a:gd name="T10" fmla="*/ 74 w 162"/>
              <a:gd name="T11" fmla="*/ 66 h 143"/>
              <a:gd name="T12" fmla="*/ 74 w 162"/>
              <a:gd name="T13" fmla="*/ 36 h 143"/>
              <a:gd name="T14" fmla="*/ 87 w 162"/>
              <a:gd name="T15" fmla="*/ 36 h 143"/>
              <a:gd name="T16" fmla="*/ 87 w 162"/>
              <a:gd name="T17" fmla="*/ 66 h 143"/>
              <a:gd name="T18" fmla="*/ 117 w 162"/>
              <a:gd name="T19" fmla="*/ 66 h 143"/>
              <a:gd name="T20" fmla="*/ 117 w 162"/>
              <a:gd name="T21" fmla="*/ 79 h 143"/>
              <a:gd name="T22" fmla="*/ 87 w 162"/>
              <a:gd name="T23" fmla="*/ 79 h 143"/>
              <a:gd name="T24" fmla="*/ 87 w 162"/>
              <a:gd name="T25" fmla="*/ 109 h 143"/>
              <a:gd name="T26" fmla="*/ 124 w 162"/>
              <a:gd name="T27" fmla="*/ 129 h 143"/>
              <a:gd name="T28" fmla="*/ 81 w 162"/>
              <a:gd name="T29" fmla="*/ 143 h 143"/>
              <a:gd name="T30" fmla="*/ 24 w 162"/>
              <a:gd name="T31" fmla="*/ 115 h 143"/>
              <a:gd name="T32" fmla="*/ 37 w 162"/>
              <a:gd name="T33" fmla="*/ 14 h 143"/>
              <a:gd name="T34" fmla="*/ 81 w 162"/>
              <a:gd name="T35" fmla="*/ 0 h 143"/>
              <a:gd name="T36" fmla="*/ 138 w 162"/>
              <a:gd name="T37" fmla="*/ 28 h 143"/>
              <a:gd name="T38" fmla="*/ 124 w 162"/>
              <a:gd name="T39" fmla="*/ 129 h 143"/>
              <a:gd name="T40" fmla="*/ 130 w 162"/>
              <a:gd name="T41" fmla="*/ 34 h 143"/>
              <a:gd name="T42" fmla="*/ 81 w 162"/>
              <a:gd name="T43" fmla="*/ 9 h 143"/>
              <a:gd name="T44" fmla="*/ 43 w 162"/>
              <a:gd name="T45" fmla="*/ 22 h 143"/>
              <a:gd name="T46" fmla="*/ 31 w 162"/>
              <a:gd name="T47" fmla="*/ 109 h 143"/>
              <a:gd name="T48" fmla="*/ 81 w 162"/>
              <a:gd name="T49" fmla="*/ 134 h 143"/>
              <a:gd name="T50" fmla="*/ 119 w 162"/>
              <a:gd name="T51" fmla="*/ 121 h 143"/>
              <a:gd name="T52" fmla="*/ 130 w 162"/>
              <a:gd name="T53" fmla="*/ 3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2" h="143">
                <a:moveTo>
                  <a:pt x="87" y="109"/>
                </a:moveTo>
                <a:cubicBezTo>
                  <a:pt x="74" y="109"/>
                  <a:pt x="74" y="109"/>
                  <a:pt x="74" y="109"/>
                </a:cubicBezTo>
                <a:cubicBezTo>
                  <a:pt x="74" y="79"/>
                  <a:pt x="74" y="79"/>
                  <a:pt x="74" y="79"/>
                </a:cubicBezTo>
                <a:cubicBezTo>
                  <a:pt x="45" y="79"/>
                  <a:pt x="45" y="79"/>
                  <a:pt x="45" y="79"/>
                </a:cubicBezTo>
                <a:cubicBezTo>
                  <a:pt x="45" y="66"/>
                  <a:pt x="45" y="66"/>
                  <a:pt x="45" y="66"/>
                </a:cubicBezTo>
                <a:cubicBezTo>
                  <a:pt x="74" y="66"/>
                  <a:pt x="74" y="66"/>
                  <a:pt x="74" y="66"/>
                </a:cubicBezTo>
                <a:cubicBezTo>
                  <a:pt x="74" y="36"/>
                  <a:pt x="74" y="36"/>
                  <a:pt x="74" y="36"/>
                </a:cubicBezTo>
                <a:cubicBezTo>
                  <a:pt x="87" y="36"/>
                  <a:pt x="87" y="36"/>
                  <a:pt x="87" y="36"/>
                </a:cubicBezTo>
                <a:cubicBezTo>
                  <a:pt x="87" y="66"/>
                  <a:pt x="87" y="66"/>
                  <a:pt x="87" y="66"/>
                </a:cubicBezTo>
                <a:cubicBezTo>
                  <a:pt x="117" y="66"/>
                  <a:pt x="117" y="66"/>
                  <a:pt x="117" y="66"/>
                </a:cubicBezTo>
                <a:cubicBezTo>
                  <a:pt x="117" y="79"/>
                  <a:pt x="117" y="79"/>
                  <a:pt x="117" y="79"/>
                </a:cubicBezTo>
                <a:cubicBezTo>
                  <a:pt x="87" y="79"/>
                  <a:pt x="87" y="79"/>
                  <a:pt x="87" y="79"/>
                </a:cubicBezTo>
                <a:lnTo>
                  <a:pt x="87" y="109"/>
                </a:lnTo>
                <a:close/>
                <a:moveTo>
                  <a:pt x="124" y="129"/>
                </a:moveTo>
                <a:cubicBezTo>
                  <a:pt x="111" y="139"/>
                  <a:pt x="96" y="143"/>
                  <a:pt x="81" y="143"/>
                </a:cubicBezTo>
                <a:cubicBezTo>
                  <a:pt x="59" y="143"/>
                  <a:pt x="38" y="134"/>
                  <a:pt x="24" y="115"/>
                </a:cubicBezTo>
                <a:cubicBezTo>
                  <a:pt x="0" y="84"/>
                  <a:pt x="6" y="38"/>
                  <a:pt x="37" y="14"/>
                </a:cubicBezTo>
                <a:cubicBezTo>
                  <a:pt x="50" y="4"/>
                  <a:pt x="66" y="0"/>
                  <a:pt x="81" y="0"/>
                </a:cubicBezTo>
                <a:cubicBezTo>
                  <a:pt x="102" y="0"/>
                  <a:pt x="124" y="9"/>
                  <a:pt x="138" y="28"/>
                </a:cubicBezTo>
                <a:cubicBezTo>
                  <a:pt x="162" y="60"/>
                  <a:pt x="156" y="105"/>
                  <a:pt x="124" y="129"/>
                </a:cubicBezTo>
                <a:close/>
                <a:moveTo>
                  <a:pt x="130" y="34"/>
                </a:moveTo>
                <a:cubicBezTo>
                  <a:pt x="119" y="18"/>
                  <a:pt x="100" y="9"/>
                  <a:pt x="81" y="9"/>
                </a:cubicBezTo>
                <a:cubicBezTo>
                  <a:pt x="67" y="9"/>
                  <a:pt x="54" y="14"/>
                  <a:pt x="43" y="22"/>
                </a:cubicBezTo>
                <a:cubicBezTo>
                  <a:pt x="16" y="43"/>
                  <a:pt x="10" y="82"/>
                  <a:pt x="31" y="109"/>
                </a:cubicBezTo>
                <a:cubicBezTo>
                  <a:pt x="43" y="125"/>
                  <a:pt x="61" y="134"/>
                  <a:pt x="81" y="134"/>
                </a:cubicBezTo>
                <a:cubicBezTo>
                  <a:pt x="95" y="134"/>
                  <a:pt x="108" y="130"/>
                  <a:pt x="119" y="121"/>
                </a:cubicBezTo>
                <a:cubicBezTo>
                  <a:pt x="146" y="100"/>
                  <a:pt x="151" y="61"/>
                  <a:pt x="130" y="3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Rectangle 47"/>
          <p:cNvSpPr/>
          <p:nvPr/>
        </p:nvSpPr>
        <p:spPr bwMode="auto">
          <a:xfrm>
            <a:off x="-45312" y="1020448"/>
            <a:ext cx="3799650" cy="4665263"/>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chemeClr val="bg1"/>
                  </a:gs>
                  <a:gs pos="10417">
                    <a:schemeClr val="bg1"/>
                  </a:gs>
                </a:gsLst>
                <a:lin ang="5400000" scaled="0"/>
              </a:gradFill>
            </a:endParaRPr>
          </a:p>
        </p:txBody>
      </p:sp>
      <p:sp>
        <p:nvSpPr>
          <p:cNvPr id="69" name="Rectangle 68"/>
          <p:cNvSpPr/>
          <p:nvPr/>
        </p:nvSpPr>
        <p:spPr bwMode="auto">
          <a:xfrm>
            <a:off x="6439068" y="1020449"/>
            <a:ext cx="111022" cy="4815575"/>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chemeClr val="bg1"/>
                  </a:gs>
                  <a:gs pos="10417">
                    <a:schemeClr val="bg1"/>
                  </a:gs>
                </a:gsLst>
                <a:lin ang="5400000" scaled="0"/>
              </a:gradFill>
            </a:endParaRPr>
          </a:p>
        </p:txBody>
      </p:sp>
      <p:grpSp>
        <p:nvGrpSpPr>
          <p:cNvPr id="67" name="Group 66"/>
          <p:cNvGrpSpPr/>
          <p:nvPr/>
        </p:nvGrpSpPr>
        <p:grpSpPr>
          <a:xfrm>
            <a:off x="0" y="1031017"/>
            <a:ext cx="3618434" cy="914400"/>
            <a:chOff x="0" y="1031017"/>
            <a:chExt cx="3618434" cy="914400"/>
          </a:xfrm>
        </p:grpSpPr>
        <p:sp>
          <p:nvSpPr>
            <p:cNvPr id="14" name="Rectangle 13"/>
            <p:cNvSpPr/>
            <p:nvPr/>
          </p:nvSpPr>
          <p:spPr>
            <a:xfrm>
              <a:off x="0" y="1031017"/>
              <a:ext cx="3618434" cy="914400"/>
            </a:xfrm>
            <a:prstGeom prst="rect">
              <a:avLst/>
            </a:prstGeom>
            <a:solidFill>
              <a:schemeClr val="bg1">
                <a:lumMod val="10000"/>
              </a:schemeClr>
            </a:solidFill>
          </p:spPr>
          <p:txBody>
            <a:bodyPr wrap="square" lIns="274320">
              <a:noAutofit/>
            </a:bodyPr>
            <a:lstStyle/>
            <a:p>
              <a:r>
                <a:rPr lang="en-US" sz="2600" dirty="0">
                  <a:gradFill>
                    <a:gsLst>
                      <a:gs pos="0">
                        <a:schemeClr val="bg1"/>
                      </a:gs>
                      <a:gs pos="100000">
                        <a:schemeClr val="bg1"/>
                      </a:gs>
                    </a:gsLst>
                    <a:lin ang="5400000" scaled="0"/>
                  </a:gradFill>
                  <a:latin typeface="+mj-lt"/>
                </a:rPr>
                <a:t>Enterprise </a:t>
              </a:r>
              <a:r>
                <a:rPr lang="en-US" sz="2600" dirty="0" smtClean="0">
                  <a:gradFill>
                    <a:gsLst>
                      <a:gs pos="0">
                        <a:schemeClr val="bg1"/>
                      </a:gs>
                      <a:gs pos="100000">
                        <a:schemeClr val="bg1"/>
                      </a:gs>
                    </a:gsLst>
                    <a:lin ang="5400000" scaled="0"/>
                  </a:gradFill>
                  <a:latin typeface="+mj-lt"/>
                </a:rPr>
                <a:t/>
              </a:r>
              <a:br>
                <a:rPr lang="en-US" sz="2600" dirty="0" smtClean="0">
                  <a:gradFill>
                    <a:gsLst>
                      <a:gs pos="0">
                        <a:schemeClr val="bg1"/>
                      </a:gs>
                      <a:gs pos="100000">
                        <a:schemeClr val="bg1"/>
                      </a:gs>
                    </a:gsLst>
                    <a:lin ang="5400000" scaled="0"/>
                  </a:gradFill>
                  <a:latin typeface="+mj-lt"/>
                </a:rPr>
              </a:br>
              <a:r>
                <a:rPr lang="en-US" sz="2600" dirty="0" smtClean="0">
                  <a:gradFill>
                    <a:gsLst>
                      <a:gs pos="0">
                        <a:schemeClr val="bg1"/>
                      </a:gs>
                      <a:gs pos="100000">
                        <a:schemeClr val="bg1"/>
                      </a:gs>
                    </a:gsLst>
                    <a:lin ang="5400000" scaled="0"/>
                  </a:gradFill>
                  <a:latin typeface="+mj-lt"/>
                </a:rPr>
                <a:t>needs</a:t>
              </a:r>
              <a:endParaRPr lang="en-US" sz="2600" dirty="0">
                <a:gradFill>
                  <a:gsLst>
                    <a:gs pos="0">
                      <a:schemeClr val="bg1"/>
                    </a:gs>
                    <a:gs pos="100000">
                      <a:schemeClr val="bg1"/>
                    </a:gs>
                  </a:gsLst>
                  <a:lin ang="5400000" scaled="0"/>
                </a:gradFill>
                <a:latin typeface="+mj-lt"/>
              </a:endParaRPr>
            </a:p>
          </p:txBody>
        </p:sp>
        <p:sp>
          <p:nvSpPr>
            <p:cNvPr id="57" name="Freeform 9"/>
            <p:cNvSpPr>
              <a:spLocks noEditPoints="1"/>
            </p:cNvSpPr>
            <p:nvPr/>
          </p:nvSpPr>
          <p:spPr bwMode="black">
            <a:xfrm>
              <a:off x="2811441" y="1153552"/>
              <a:ext cx="666622" cy="669330"/>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bg1">
                <a:alpha val="94000"/>
              </a:schemeClr>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8640" tIns="146304" rIns="0" bIns="146304" numCol="1" spcCol="0" rtlCol="0" fromWordArt="0" anchor="ctr" anchorCtr="0" forceAA="0" compatLnSpc="1">
              <a:prstTxWarp prst="textNoShape">
                <a:avLst/>
              </a:prstTxWarp>
              <a:noAutofit/>
            </a:bodyPr>
            <a:lstStyle/>
            <a:p>
              <a:endParaRPr lang="en-US" sz="3200">
                <a:gradFill>
                  <a:gsLst>
                    <a:gs pos="0">
                      <a:srgbClr val="FFFFFF"/>
                    </a:gs>
                    <a:gs pos="100000">
                      <a:srgbClr val="FFFFFF"/>
                    </a:gs>
                  </a:gsLst>
                  <a:lin ang="5400000" scaled="0"/>
                </a:gradFill>
                <a:latin typeface="+mj-lt"/>
              </a:endParaRPr>
            </a:p>
          </p:txBody>
        </p:sp>
      </p:grpSp>
      <p:grpSp>
        <p:nvGrpSpPr>
          <p:cNvPr id="64" name="Group 63"/>
          <p:cNvGrpSpPr/>
          <p:nvPr/>
        </p:nvGrpSpPr>
        <p:grpSpPr>
          <a:xfrm>
            <a:off x="0" y="4740832"/>
            <a:ext cx="3618434" cy="914400"/>
            <a:chOff x="0" y="4517312"/>
            <a:chExt cx="3618434" cy="914400"/>
          </a:xfrm>
        </p:grpSpPr>
        <p:sp>
          <p:nvSpPr>
            <p:cNvPr id="59" name="Rectangle 58"/>
            <p:cNvSpPr/>
            <p:nvPr/>
          </p:nvSpPr>
          <p:spPr>
            <a:xfrm>
              <a:off x="0" y="4517312"/>
              <a:ext cx="3618434" cy="914400"/>
            </a:xfrm>
            <a:prstGeom prst="rect">
              <a:avLst/>
            </a:prstGeom>
            <a:solidFill>
              <a:schemeClr val="bg1">
                <a:lumMod val="10000"/>
              </a:schemeClr>
            </a:solidFill>
          </p:spPr>
          <p:txBody>
            <a:bodyPr wrap="square" lIns="274320">
              <a:noAutofit/>
            </a:bodyPr>
            <a:lstStyle/>
            <a:p>
              <a:r>
                <a:rPr lang="en-US" sz="2600" dirty="0" smtClean="0">
                  <a:gradFill>
                    <a:gsLst>
                      <a:gs pos="0">
                        <a:schemeClr val="bg1"/>
                      </a:gs>
                      <a:gs pos="100000">
                        <a:schemeClr val="bg1"/>
                      </a:gs>
                    </a:gsLst>
                    <a:lin ang="5400000" scaled="0"/>
                  </a:gradFill>
                  <a:latin typeface="+mj-lt"/>
                </a:rPr>
                <a:t>Microsoft Azure</a:t>
              </a:r>
              <a:br>
                <a:rPr lang="en-US" sz="2600" dirty="0" smtClean="0">
                  <a:gradFill>
                    <a:gsLst>
                      <a:gs pos="0">
                        <a:schemeClr val="bg1"/>
                      </a:gs>
                      <a:gs pos="100000">
                        <a:schemeClr val="bg1"/>
                      </a:gs>
                    </a:gsLst>
                    <a:lin ang="5400000" scaled="0"/>
                  </a:gradFill>
                  <a:latin typeface="+mj-lt"/>
                </a:rPr>
              </a:br>
              <a:r>
                <a:rPr lang="en-US" sz="2600" dirty="0" smtClean="0">
                  <a:gradFill>
                    <a:gsLst>
                      <a:gs pos="0">
                        <a:schemeClr val="bg1"/>
                      </a:gs>
                      <a:gs pos="100000">
                        <a:schemeClr val="bg1"/>
                      </a:gs>
                    </a:gsLst>
                    <a:lin ang="5400000" scaled="0"/>
                  </a:gradFill>
                  <a:latin typeface="+mj-lt"/>
                </a:rPr>
                <a:t>fundamentals</a:t>
              </a:r>
              <a:endParaRPr lang="en-US" sz="2600" dirty="0">
                <a:gradFill>
                  <a:gsLst>
                    <a:gs pos="0">
                      <a:schemeClr val="bg1"/>
                    </a:gs>
                    <a:gs pos="100000">
                      <a:schemeClr val="bg1"/>
                    </a:gs>
                  </a:gsLst>
                  <a:lin ang="5400000" scaled="0"/>
                </a:gradFill>
                <a:latin typeface="+mj-lt"/>
              </a:endParaRPr>
            </a:p>
          </p:txBody>
        </p:sp>
        <p:sp>
          <p:nvSpPr>
            <p:cNvPr id="60" name="Freeform 9"/>
            <p:cNvSpPr>
              <a:spLocks noEditPoints="1"/>
            </p:cNvSpPr>
            <p:nvPr/>
          </p:nvSpPr>
          <p:spPr bwMode="black">
            <a:xfrm>
              <a:off x="2811441" y="4639847"/>
              <a:ext cx="666622" cy="669330"/>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bg1">
                <a:alpha val="94000"/>
              </a:schemeClr>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8640" tIns="146304" rIns="0" bIns="146304" numCol="1" spcCol="0" rtlCol="0" fromWordArt="0" anchor="ctr" anchorCtr="0" forceAA="0" compatLnSpc="1">
              <a:prstTxWarp prst="textNoShape">
                <a:avLst/>
              </a:prstTxWarp>
              <a:noAutofit/>
            </a:bodyPr>
            <a:lstStyle/>
            <a:p>
              <a:endParaRPr lang="en-US" sz="3200">
                <a:gradFill>
                  <a:gsLst>
                    <a:gs pos="0">
                      <a:srgbClr val="FFFFFF"/>
                    </a:gs>
                    <a:gs pos="100000">
                      <a:srgbClr val="FFFFFF"/>
                    </a:gs>
                  </a:gsLst>
                  <a:lin ang="5400000" scaled="0"/>
                </a:gradFill>
                <a:latin typeface="+mj-lt"/>
              </a:endParaRPr>
            </a:p>
          </p:txBody>
        </p:sp>
      </p:grpSp>
      <p:sp>
        <p:nvSpPr>
          <p:cNvPr id="78" name="Rectangle 77"/>
          <p:cNvSpPr/>
          <p:nvPr/>
        </p:nvSpPr>
        <p:spPr bwMode="auto">
          <a:xfrm>
            <a:off x="3752850" y="1885950"/>
            <a:ext cx="2684939" cy="3769282"/>
          </a:xfrm>
          <a:prstGeom prst="rect">
            <a:avLst/>
          </a:prstGeom>
          <a:ln w="50800" cap="sq">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2651760" rIns="0" bIns="47565" numCol="1" rtlCol="0" anchor="t" anchorCtr="0" compatLnSpc="1">
            <a:prstTxWarp prst="textNoShape">
              <a:avLst/>
            </a:prstTxWarp>
          </a:bodyPr>
          <a:lstStyle/>
          <a:p>
            <a:pPr lvl="0" algn="ctr" defTabSz="951028" fontAlgn="base">
              <a:spcBef>
                <a:spcPct val="0"/>
              </a:spcBef>
              <a:spcAft>
                <a:spcPct val="0"/>
              </a:spcAft>
            </a:pPr>
            <a:endParaRPr lang="en-US" sz="2400" dirty="0">
              <a:gradFill>
                <a:gsLst>
                  <a:gs pos="0">
                    <a:srgbClr val="FFFFFF"/>
                  </a:gs>
                  <a:gs pos="100000">
                    <a:srgbClr val="FFFFFF"/>
                  </a:gs>
                </a:gsLst>
                <a:lin ang="5400000" scaled="0"/>
              </a:gradFill>
              <a:latin typeface="+mj-lt"/>
            </a:endParaRPr>
          </a:p>
        </p:txBody>
      </p:sp>
      <p:sp>
        <p:nvSpPr>
          <p:cNvPr id="79" name="Rectangle 78"/>
          <p:cNvSpPr/>
          <p:nvPr/>
        </p:nvSpPr>
        <p:spPr>
          <a:xfrm>
            <a:off x="3765808" y="4802201"/>
            <a:ext cx="2681030" cy="769441"/>
          </a:xfrm>
          <a:prstGeom prst="rect">
            <a:avLst/>
          </a:prstGeom>
        </p:spPr>
        <p:txBody>
          <a:bodyPr wrap="square">
            <a:spAutoFit/>
          </a:bodyPr>
          <a:lstStyle/>
          <a:p>
            <a:pPr algn="ctr" defTabSz="951028" fontAlgn="base">
              <a:spcBef>
                <a:spcPct val="0"/>
              </a:spcBef>
              <a:spcAft>
                <a:spcPct val="0"/>
              </a:spcAft>
            </a:pPr>
            <a:r>
              <a:rPr lang="en-US" sz="2200" dirty="0">
                <a:gradFill>
                  <a:gsLst>
                    <a:gs pos="0">
                      <a:srgbClr val="FFFFFF"/>
                    </a:gs>
                    <a:gs pos="100000">
                      <a:srgbClr val="FFFFFF"/>
                    </a:gs>
                  </a:gsLst>
                  <a:lin ang="5400000" scaled="0"/>
                </a:gradFill>
                <a:latin typeface="+mj-lt"/>
              </a:rPr>
              <a:t>O</a:t>
            </a:r>
            <a:r>
              <a:rPr lang="en-US" sz="2200" dirty="0" smtClean="0">
                <a:gradFill>
                  <a:gsLst>
                    <a:gs pos="0">
                      <a:srgbClr val="FFFFFF"/>
                    </a:gs>
                    <a:gs pos="100000">
                      <a:srgbClr val="FFFFFF"/>
                    </a:gs>
                  </a:gsLst>
                  <a:lin ang="5400000" scaled="0"/>
                </a:gradFill>
                <a:latin typeface="+mj-lt"/>
              </a:rPr>
              <a:t>n-premises </a:t>
            </a:r>
            <a:br>
              <a:rPr lang="en-US" sz="2200" dirty="0" smtClean="0">
                <a:gradFill>
                  <a:gsLst>
                    <a:gs pos="0">
                      <a:srgbClr val="FFFFFF"/>
                    </a:gs>
                    <a:gs pos="100000">
                      <a:srgbClr val="FFFFFF"/>
                    </a:gs>
                  </a:gsLst>
                  <a:lin ang="5400000" scaled="0"/>
                </a:gradFill>
                <a:latin typeface="+mj-lt"/>
              </a:rPr>
            </a:br>
            <a:r>
              <a:rPr lang="en-US" sz="2200" dirty="0" smtClean="0">
                <a:gradFill>
                  <a:gsLst>
                    <a:gs pos="0">
                      <a:srgbClr val="FFFFFF"/>
                    </a:gs>
                    <a:gs pos="100000">
                      <a:srgbClr val="FFFFFF"/>
                    </a:gs>
                  </a:gsLst>
                  <a:lin ang="5400000" scaled="0"/>
                </a:gradFill>
                <a:latin typeface="+mj-lt"/>
              </a:rPr>
              <a:t>AND Cloud</a:t>
            </a:r>
            <a:endParaRPr lang="en-US" sz="2200" dirty="0">
              <a:gradFill>
                <a:gsLst>
                  <a:gs pos="0">
                    <a:srgbClr val="FFFFFF"/>
                  </a:gs>
                  <a:gs pos="100000">
                    <a:srgbClr val="FFFFFF"/>
                  </a:gs>
                </a:gsLst>
                <a:lin ang="5400000" scaled="0"/>
              </a:gradFill>
              <a:latin typeface="+mj-lt"/>
            </a:endParaRPr>
          </a:p>
        </p:txBody>
      </p:sp>
      <p:sp>
        <p:nvSpPr>
          <p:cNvPr id="74" name="Rectangle 73"/>
          <p:cNvSpPr/>
          <p:nvPr/>
        </p:nvSpPr>
        <p:spPr>
          <a:xfrm>
            <a:off x="4075139" y="1254123"/>
            <a:ext cx="2052165" cy="584775"/>
          </a:xfrm>
          <a:prstGeom prst="rect">
            <a:avLst/>
          </a:prstGeom>
        </p:spPr>
        <p:txBody>
          <a:bodyPr wrap="none">
            <a:spAutoFit/>
          </a:bodyPr>
          <a:lstStyle/>
          <a:p>
            <a:pPr algn="ctr" defTabSz="951028" fontAlgn="base">
              <a:spcBef>
                <a:spcPct val="0"/>
              </a:spcBef>
              <a:spcAft>
                <a:spcPct val="0"/>
              </a:spcAft>
            </a:pPr>
            <a:r>
              <a:rPr lang="en-US" sz="3200" dirty="0">
                <a:gradFill>
                  <a:gsLst>
                    <a:gs pos="0">
                      <a:srgbClr val="FFFFFF"/>
                    </a:gs>
                    <a:gs pos="100000">
                      <a:srgbClr val="FFFFFF"/>
                    </a:gs>
                  </a:gsLst>
                  <a:lin ang="5400000" scaled="0"/>
                </a:gradFill>
                <a:latin typeface="+mj-lt"/>
              </a:rPr>
              <a:t>Integration</a:t>
            </a:r>
          </a:p>
        </p:txBody>
      </p:sp>
      <p:sp>
        <p:nvSpPr>
          <p:cNvPr id="83" name="Freeform 8"/>
          <p:cNvSpPr>
            <a:spLocks noEditPoints="1"/>
          </p:cNvSpPr>
          <p:nvPr/>
        </p:nvSpPr>
        <p:spPr bwMode="auto">
          <a:xfrm>
            <a:off x="4184271" y="2781300"/>
            <a:ext cx="1836480" cy="953130"/>
          </a:xfrm>
          <a:custGeom>
            <a:avLst/>
            <a:gdLst>
              <a:gd name="T0" fmla="*/ 202 w 251"/>
              <a:gd name="T1" fmla="*/ 60 h 133"/>
              <a:gd name="T2" fmla="*/ 43 w 251"/>
              <a:gd name="T3" fmla="*/ 0 h 133"/>
              <a:gd name="T4" fmla="*/ 37 w 251"/>
              <a:gd name="T5" fmla="*/ 29 h 133"/>
              <a:gd name="T6" fmla="*/ 0 w 251"/>
              <a:gd name="T7" fmla="*/ 41 h 133"/>
              <a:gd name="T8" fmla="*/ 37 w 251"/>
              <a:gd name="T9" fmla="*/ 87 h 133"/>
              <a:gd name="T10" fmla="*/ 0 w 251"/>
              <a:gd name="T11" fmla="*/ 99 h 133"/>
              <a:gd name="T12" fmla="*/ 37 w 251"/>
              <a:gd name="T13" fmla="*/ 127 h 133"/>
              <a:gd name="T14" fmla="*/ 120 w 251"/>
              <a:gd name="T15" fmla="*/ 133 h 133"/>
              <a:gd name="T16" fmla="*/ 251 w 251"/>
              <a:gd name="T17" fmla="*/ 72 h 133"/>
              <a:gd name="T18" fmla="*/ 120 w 251"/>
              <a:gd name="T19" fmla="*/ 121 h 133"/>
              <a:gd name="T20" fmla="*/ 49 w 251"/>
              <a:gd name="T21" fmla="*/ 12 h 133"/>
              <a:gd name="T22" fmla="*/ 191 w 251"/>
              <a:gd name="T23" fmla="*/ 66 h 133"/>
              <a:gd name="T24" fmla="*/ 78 w 251"/>
              <a:gd name="T25" fmla="*/ 50 h 133"/>
              <a:gd name="T26" fmla="*/ 70 w 251"/>
              <a:gd name="T27" fmla="*/ 83 h 133"/>
              <a:gd name="T28" fmla="*/ 87 w 251"/>
              <a:gd name="T29" fmla="*/ 74 h 133"/>
              <a:gd name="T30" fmla="*/ 95 w 251"/>
              <a:gd name="T31" fmla="*/ 83 h 133"/>
              <a:gd name="T32" fmla="*/ 78 w 251"/>
              <a:gd name="T33" fmla="*/ 50 h 133"/>
              <a:gd name="T34" fmla="*/ 80 w 251"/>
              <a:gd name="T35" fmla="*/ 56 h 133"/>
              <a:gd name="T36" fmla="*/ 80 w 251"/>
              <a:gd name="T37" fmla="*/ 54 h 133"/>
              <a:gd name="T38" fmla="*/ 86 w 251"/>
              <a:gd name="T39" fmla="*/ 70 h 133"/>
              <a:gd name="T40" fmla="*/ 137 w 251"/>
              <a:gd name="T41" fmla="*/ 50 h 133"/>
              <a:gd name="T42" fmla="*/ 128 w 251"/>
              <a:gd name="T43" fmla="*/ 83 h 133"/>
              <a:gd name="T44" fmla="*/ 150 w 251"/>
              <a:gd name="T45" fmla="*/ 79 h 133"/>
              <a:gd name="T46" fmla="*/ 137 w 251"/>
              <a:gd name="T47" fmla="*/ 50 h 133"/>
              <a:gd name="T48" fmla="*/ 137 w 251"/>
              <a:gd name="T49" fmla="*/ 80 h 133"/>
              <a:gd name="T50" fmla="*/ 132 w 251"/>
              <a:gd name="T51" fmla="*/ 53 h 133"/>
              <a:gd name="T52" fmla="*/ 151 w 251"/>
              <a:gd name="T53" fmla="*/ 66 h 133"/>
              <a:gd name="T54" fmla="*/ 119 w 251"/>
              <a:gd name="T55" fmla="*/ 50 h 133"/>
              <a:gd name="T56" fmla="*/ 123 w 251"/>
              <a:gd name="T57" fmla="*/ 83 h 133"/>
              <a:gd name="T58" fmla="*/ 101 w 251"/>
              <a:gd name="T59" fmla="*/ 56 h 133"/>
              <a:gd name="T60" fmla="*/ 100 w 251"/>
              <a:gd name="T61" fmla="*/ 54 h 133"/>
              <a:gd name="T62" fmla="*/ 100 w 251"/>
              <a:gd name="T63" fmla="*/ 83 h 133"/>
              <a:gd name="T64" fmla="*/ 96 w 251"/>
              <a:gd name="T65" fmla="*/ 50 h 133"/>
              <a:gd name="T66" fmla="*/ 118 w 251"/>
              <a:gd name="T67" fmla="*/ 76 h 133"/>
              <a:gd name="T68" fmla="*/ 120 w 251"/>
              <a:gd name="T69" fmla="*/ 78 h 133"/>
              <a:gd name="T70" fmla="*/ 119 w 251"/>
              <a:gd name="T71" fmla="*/ 5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51" h="133">
                <a:moveTo>
                  <a:pt x="251" y="60"/>
                </a:moveTo>
                <a:cubicBezTo>
                  <a:pt x="202" y="60"/>
                  <a:pt x="202" y="60"/>
                  <a:pt x="202" y="60"/>
                </a:cubicBezTo>
                <a:cubicBezTo>
                  <a:pt x="199" y="26"/>
                  <a:pt x="163" y="0"/>
                  <a:pt x="120" y="0"/>
                </a:cubicBezTo>
                <a:cubicBezTo>
                  <a:pt x="43" y="0"/>
                  <a:pt x="43" y="0"/>
                  <a:pt x="43" y="0"/>
                </a:cubicBezTo>
                <a:cubicBezTo>
                  <a:pt x="40" y="0"/>
                  <a:pt x="37" y="2"/>
                  <a:pt x="37" y="6"/>
                </a:cubicBezTo>
                <a:cubicBezTo>
                  <a:pt x="37" y="29"/>
                  <a:pt x="37" y="29"/>
                  <a:pt x="37" y="29"/>
                </a:cubicBezTo>
                <a:cubicBezTo>
                  <a:pt x="0" y="29"/>
                  <a:pt x="0" y="29"/>
                  <a:pt x="0" y="29"/>
                </a:cubicBezTo>
                <a:cubicBezTo>
                  <a:pt x="0" y="41"/>
                  <a:pt x="0" y="41"/>
                  <a:pt x="0" y="41"/>
                </a:cubicBezTo>
                <a:cubicBezTo>
                  <a:pt x="37" y="41"/>
                  <a:pt x="37" y="41"/>
                  <a:pt x="37" y="41"/>
                </a:cubicBezTo>
                <a:cubicBezTo>
                  <a:pt x="37" y="87"/>
                  <a:pt x="37" y="87"/>
                  <a:pt x="37" y="87"/>
                </a:cubicBezTo>
                <a:cubicBezTo>
                  <a:pt x="0" y="87"/>
                  <a:pt x="0" y="87"/>
                  <a:pt x="0" y="87"/>
                </a:cubicBezTo>
                <a:cubicBezTo>
                  <a:pt x="0" y="99"/>
                  <a:pt x="0" y="99"/>
                  <a:pt x="0" y="99"/>
                </a:cubicBezTo>
                <a:cubicBezTo>
                  <a:pt x="37" y="99"/>
                  <a:pt x="37" y="99"/>
                  <a:pt x="37" y="99"/>
                </a:cubicBezTo>
                <a:cubicBezTo>
                  <a:pt x="37" y="127"/>
                  <a:pt x="37" y="127"/>
                  <a:pt x="37" y="127"/>
                </a:cubicBezTo>
                <a:cubicBezTo>
                  <a:pt x="37" y="130"/>
                  <a:pt x="40" y="133"/>
                  <a:pt x="43" y="133"/>
                </a:cubicBezTo>
                <a:cubicBezTo>
                  <a:pt x="120" y="133"/>
                  <a:pt x="120" y="133"/>
                  <a:pt x="120" y="133"/>
                </a:cubicBezTo>
                <a:cubicBezTo>
                  <a:pt x="163" y="133"/>
                  <a:pt x="199" y="106"/>
                  <a:pt x="202" y="72"/>
                </a:cubicBezTo>
                <a:cubicBezTo>
                  <a:pt x="251" y="72"/>
                  <a:pt x="251" y="72"/>
                  <a:pt x="251" y="72"/>
                </a:cubicBezTo>
                <a:lnTo>
                  <a:pt x="251" y="60"/>
                </a:lnTo>
                <a:close/>
                <a:moveTo>
                  <a:pt x="120" y="121"/>
                </a:moveTo>
                <a:cubicBezTo>
                  <a:pt x="49" y="121"/>
                  <a:pt x="49" y="121"/>
                  <a:pt x="49" y="121"/>
                </a:cubicBezTo>
                <a:cubicBezTo>
                  <a:pt x="49" y="12"/>
                  <a:pt x="49" y="12"/>
                  <a:pt x="49" y="12"/>
                </a:cubicBezTo>
                <a:cubicBezTo>
                  <a:pt x="120" y="12"/>
                  <a:pt x="120" y="12"/>
                  <a:pt x="120" y="12"/>
                </a:cubicBezTo>
                <a:cubicBezTo>
                  <a:pt x="159" y="12"/>
                  <a:pt x="191" y="36"/>
                  <a:pt x="191" y="66"/>
                </a:cubicBezTo>
                <a:cubicBezTo>
                  <a:pt x="191" y="96"/>
                  <a:pt x="159" y="121"/>
                  <a:pt x="120" y="121"/>
                </a:cubicBezTo>
                <a:close/>
                <a:moveTo>
                  <a:pt x="78" y="50"/>
                </a:moveTo>
                <a:cubicBezTo>
                  <a:pt x="65" y="83"/>
                  <a:pt x="65" y="83"/>
                  <a:pt x="65" y="83"/>
                </a:cubicBezTo>
                <a:cubicBezTo>
                  <a:pt x="70" y="83"/>
                  <a:pt x="70" y="83"/>
                  <a:pt x="70" y="83"/>
                </a:cubicBezTo>
                <a:cubicBezTo>
                  <a:pt x="73" y="74"/>
                  <a:pt x="73" y="74"/>
                  <a:pt x="73" y="74"/>
                </a:cubicBezTo>
                <a:cubicBezTo>
                  <a:pt x="87" y="74"/>
                  <a:pt x="87" y="74"/>
                  <a:pt x="87" y="74"/>
                </a:cubicBezTo>
                <a:cubicBezTo>
                  <a:pt x="91" y="83"/>
                  <a:pt x="91" y="83"/>
                  <a:pt x="91" y="83"/>
                </a:cubicBezTo>
                <a:cubicBezTo>
                  <a:pt x="95" y="83"/>
                  <a:pt x="95" y="83"/>
                  <a:pt x="95" y="83"/>
                </a:cubicBezTo>
                <a:cubicBezTo>
                  <a:pt x="82" y="50"/>
                  <a:pt x="82" y="50"/>
                  <a:pt x="82" y="50"/>
                </a:cubicBezTo>
                <a:lnTo>
                  <a:pt x="78" y="50"/>
                </a:lnTo>
                <a:close/>
                <a:moveTo>
                  <a:pt x="74" y="70"/>
                </a:moveTo>
                <a:cubicBezTo>
                  <a:pt x="80" y="56"/>
                  <a:pt x="80" y="56"/>
                  <a:pt x="80" y="56"/>
                </a:cubicBezTo>
                <a:cubicBezTo>
                  <a:pt x="80" y="55"/>
                  <a:pt x="80" y="55"/>
                  <a:pt x="80" y="54"/>
                </a:cubicBezTo>
                <a:cubicBezTo>
                  <a:pt x="80" y="54"/>
                  <a:pt x="80" y="54"/>
                  <a:pt x="80" y="54"/>
                </a:cubicBezTo>
                <a:cubicBezTo>
                  <a:pt x="80" y="55"/>
                  <a:pt x="81" y="56"/>
                  <a:pt x="81" y="56"/>
                </a:cubicBezTo>
                <a:cubicBezTo>
                  <a:pt x="86" y="70"/>
                  <a:pt x="86" y="70"/>
                  <a:pt x="86" y="70"/>
                </a:cubicBezTo>
                <a:lnTo>
                  <a:pt x="74" y="70"/>
                </a:lnTo>
                <a:close/>
                <a:moveTo>
                  <a:pt x="137" y="50"/>
                </a:moveTo>
                <a:cubicBezTo>
                  <a:pt x="128" y="50"/>
                  <a:pt x="128" y="50"/>
                  <a:pt x="128" y="50"/>
                </a:cubicBezTo>
                <a:cubicBezTo>
                  <a:pt x="128" y="83"/>
                  <a:pt x="128" y="83"/>
                  <a:pt x="128" y="83"/>
                </a:cubicBezTo>
                <a:cubicBezTo>
                  <a:pt x="137" y="83"/>
                  <a:pt x="137" y="83"/>
                  <a:pt x="137" y="83"/>
                </a:cubicBezTo>
                <a:cubicBezTo>
                  <a:pt x="142" y="83"/>
                  <a:pt x="147" y="82"/>
                  <a:pt x="150" y="79"/>
                </a:cubicBezTo>
                <a:cubicBezTo>
                  <a:pt x="153" y="75"/>
                  <a:pt x="155" y="71"/>
                  <a:pt x="155" y="66"/>
                </a:cubicBezTo>
                <a:cubicBezTo>
                  <a:pt x="155" y="55"/>
                  <a:pt x="149" y="50"/>
                  <a:pt x="137" y="50"/>
                </a:cubicBezTo>
                <a:close/>
                <a:moveTo>
                  <a:pt x="147" y="76"/>
                </a:moveTo>
                <a:cubicBezTo>
                  <a:pt x="145" y="79"/>
                  <a:pt x="141" y="80"/>
                  <a:pt x="137" y="80"/>
                </a:cubicBezTo>
                <a:cubicBezTo>
                  <a:pt x="132" y="80"/>
                  <a:pt x="132" y="80"/>
                  <a:pt x="132" y="80"/>
                </a:cubicBezTo>
                <a:cubicBezTo>
                  <a:pt x="132" y="53"/>
                  <a:pt x="132" y="53"/>
                  <a:pt x="132" y="53"/>
                </a:cubicBezTo>
                <a:cubicBezTo>
                  <a:pt x="137" y="53"/>
                  <a:pt x="137" y="53"/>
                  <a:pt x="137" y="53"/>
                </a:cubicBezTo>
                <a:cubicBezTo>
                  <a:pt x="146" y="53"/>
                  <a:pt x="151" y="58"/>
                  <a:pt x="151" y="66"/>
                </a:cubicBezTo>
                <a:cubicBezTo>
                  <a:pt x="151" y="70"/>
                  <a:pt x="150" y="74"/>
                  <a:pt x="147" y="76"/>
                </a:cubicBezTo>
                <a:close/>
                <a:moveTo>
                  <a:pt x="119" y="50"/>
                </a:moveTo>
                <a:cubicBezTo>
                  <a:pt x="123" y="50"/>
                  <a:pt x="123" y="50"/>
                  <a:pt x="123" y="50"/>
                </a:cubicBezTo>
                <a:cubicBezTo>
                  <a:pt x="123" y="83"/>
                  <a:pt x="123" y="83"/>
                  <a:pt x="123" y="83"/>
                </a:cubicBezTo>
                <a:cubicBezTo>
                  <a:pt x="118" y="83"/>
                  <a:pt x="118" y="83"/>
                  <a:pt x="118" y="83"/>
                </a:cubicBezTo>
                <a:cubicBezTo>
                  <a:pt x="101" y="56"/>
                  <a:pt x="101" y="56"/>
                  <a:pt x="101" y="56"/>
                </a:cubicBezTo>
                <a:cubicBezTo>
                  <a:pt x="101" y="56"/>
                  <a:pt x="100" y="55"/>
                  <a:pt x="100" y="54"/>
                </a:cubicBezTo>
                <a:cubicBezTo>
                  <a:pt x="100" y="54"/>
                  <a:pt x="100" y="54"/>
                  <a:pt x="100" y="54"/>
                </a:cubicBezTo>
                <a:cubicBezTo>
                  <a:pt x="100" y="55"/>
                  <a:pt x="100" y="57"/>
                  <a:pt x="100" y="59"/>
                </a:cubicBezTo>
                <a:cubicBezTo>
                  <a:pt x="100" y="83"/>
                  <a:pt x="100" y="83"/>
                  <a:pt x="100" y="83"/>
                </a:cubicBezTo>
                <a:cubicBezTo>
                  <a:pt x="96" y="83"/>
                  <a:pt x="96" y="83"/>
                  <a:pt x="96" y="83"/>
                </a:cubicBezTo>
                <a:cubicBezTo>
                  <a:pt x="96" y="50"/>
                  <a:pt x="96" y="50"/>
                  <a:pt x="96" y="50"/>
                </a:cubicBezTo>
                <a:cubicBezTo>
                  <a:pt x="101" y="50"/>
                  <a:pt x="101" y="50"/>
                  <a:pt x="101" y="50"/>
                </a:cubicBezTo>
                <a:cubicBezTo>
                  <a:pt x="118" y="76"/>
                  <a:pt x="118" y="76"/>
                  <a:pt x="118" y="76"/>
                </a:cubicBezTo>
                <a:cubicBezTo>
                  <a:pt x="119" y="77"/>
                  <a:pt x="119" y="78"/>
                  <a:pt x="119" y="78"/>
                </a:cubicBezTo>
                <a:cubicBezTo>
                  <a:pt x="120" y="78"/>
                  <a:pt x="120" y="78"/>
                  <a:pt x="120" y="78"/>
                </a:cubicBezTo>
                <a:cubicBezTo>
                  <a:pt x="119" y="77"/>
                  <a:pt x="119" y="76"/>
                  <a:pt x="119" y="73"/>
                </a:cubicBezTo>
                <a:lnTo>
                  <a:pt x="119" y="5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384" name="bottom line" hidden="1"/>
          <p:cNvSpPr>
            <a:spLocks noEditPoints="1"/>
          </p:cNvSpPr>
          <p:nvPr/>
        </p:nvSpPr>
        <p:spPr bwMode="auto">
          <a:xfrm rot="5400000">
            <a:off x="9180011" y="4485483"/>
            <a:ext cx="279781" cy="84659"/>
          </a:xfrm>
          <a:custGeom>
            <a:avLst/>
            <a:gdLst>
              <a:gd name="T0" fmla="*/ 215 w 215"/>
              <a:gd name="T1" fmla="*/ 42 h 42"/>
              <a:gd name="T2" fmla="*/ 172 w 215"/>
              <a:gd name="T3" fmla="*/ 42 h 42"/>
              <a:gd name="T4" fmla="*/ 172 w 215"/>
              <a:gd name="T5" fmla="*/ 0 h 42"/>
              <a:gd name="T6" fmla="*/ 215 w 215"/>
              <a:gd name="T7" fmla="*/ 0 h 42"/>
              <a:gd name="T8" fmla="*/ 215 w 215"/>
              <a:gd name="T9" fmla="*/ 42 h 42"/>
              <a:gd name="T10" fmla="*/ 130 w 215"/>
              <a:gd name="T11" fmla="*/ 42 h 42"/>
              <a:gd name="T12" fmla="*/ 85 w 215"/>
              <a:gd name="T13" fmla="*/ 42 h 42"/>
              <a:gd name="T14" fmla="*/ 85 w 215"/>
              <a:gd name="T15" fmla="*/ 0 h 42"/>
              <a:gd name="T16" fmla="*/ 130 w 215"/>
              <a:gd name="T17" fmla="*/ 0 h 42"/>
              <a:gd name="T18" fmla="*/ 130 w 215"/>
              <a:gd name="T19" fmla="*/ 42 h 42"/>
              <a:gd name="T20" fmla="*/ 43 w 215"/>
              <a:gd name="T21" fmla="*/ 42 h 42"/>
              <a:gd name="T22" fmla="*/ 0 w 215"/>
              <a:gd name="T23" fmla="*/ 42 h 42"/>
              <a:gd name="T24" fmla="*/ 0 w 215"/>
              <a:gd name="T25" fmla="*/ 0 h 42"/>
              <a:gd name="T26" fmla="*/ 43 w 215"/>
              <a:gd name="T27" fmla="*/ 0 h 42"/>
              <a:gd name="T28" fmla="*/ 43 w 215"/>
              <a:gd name="T2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5" h="42">
                <a:moveTo>
                  <a:pt x="215" y="42"/>
                </a:moveTo>
                <a:lnTo>
                  <a:pt x="172" y="42"/>
                </a:lnTo>
                <a:lnTo>
                  <a:pt x="172" y="0"/>
                </a:lnTo>
                <a:lnTo>
                  <a:pt x="215" y="0"/>
                </a:lnTo>
                <a:lnTo>
                  <a:pt x="215" y="42"/>
                </a:lnTo>
                <a:close/>
                <a:moveTo>
                  <a:pt x="130" y="42"/>
                </a:moveTo>
                <a:lnTo>
                  <a:pt x="85" y="42"/>
                </a:lnTo>
                <a:lnTo>
                  <a:pt x="85" y="0"/>
                </a:lnTo>
                <a:lnTo>
                  <a:pt x="130" y="0"/>
                </a:lnTo>
                <a:lnTo>
                  <a:pt x="130" y="42"/>
                </a:lnTo>
                <a:close/>
                <a:moveTo>
                  <a:pt x="43" y="42"/>
                </a:moveTo>
                <a:lnTo>
                  <a:pt x="0" y="42"/>
                </a:lnTo>
                <a:lnTo>
                  <a:pt x="0" y="0"/>
                </a:lnTo>
                <a:lnTo>
                  <a:pt x="43" y="0"/>
                </a:lnTo>
                <a:lnTo>
                  <a:pt x="43" y="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289" tIns="39645" rIns="79289" bIns="39645" numCol="1" anchor="t" anchorCtr="0" compatLnSpc="1">
            <a:prstTxWarp prst="textNoShape">
              <a:avLst/>
            </a:prstTxWarp>
          </a:bodyPr>
          <a:lstStyle/>
          <a:p>
            <a:pPr defTabSz="792876"/>
            <a:endParaRPr lang="en-US" dirty="0">
              <a:solidFill>
                <a:srgbClr val="505050"/>
              </a:solidFill>
            </a:endParaRPr>
          </a:p>
        </p:txBody>
      </p:sp>
      <p:pic>
        <p:nvPicPr>
          <p:cNvPr id="385" name="MS" hidden="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32142" y="1993385"/>
            <a:ext cx="1227725" cy="16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86" name="on premise"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60387" y="3929063"/>
            <a:ext cx="1427625" cy="176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91" name="arrow cycle" hidden="1"/>
          <p:cNvSpPr>
            <a:spLocks noChangeAspect="1" noEditPoints="1"/>
          </p:cNvSpPr>
          <p:nvPr/>
        </p:nvSpPr>
        <p:spPr bwMode="auto">
          <a:xfrm rot="11880000">
            <a:off x="8278815" y="2449440"/>
            <a:ext cx="2133970" cy="1894127"/>
          </a:xfrm>
          <a:custGeom>
            <a:avLst/>
            <a:gdLst>
              <a:gd name="T0" fmla="*/ 238 w 529"/>
              <a:gd name="T1" fmla="*/ 1 h 469"/>
              <a:gd name="T2" fmla="*/ 185 w 529"/>
              <a:gd name="T3" fmla="*/ 100 h 469"/>
              <a:gd name="T4" fmla="*/ 165 w 529"/>
              <a:gd name="T5" fmla="*/ 63 h 469"/>
              <a:gd name="T6" fmla="*/ 158 w 529"/>
              <a:gd name="T7" fmla="*/ 67 h 469"/>
              <a:gd name="T8" fmla="*/ 70 w 529"/>
              <a:gd name="T9" fmla="*/ 164 h 469"/>
              <a:gd name="T10" fmla="*/ 69 w 529"/>
              <a:gd name="T11" fmla="*/ 165 h 469"/>
              <a:gd name="T12" fmla="*/ 55 w 529"/>
              <a:gd name="T13" fmla="*/ 256 h 469"/>
              <a:gd name="T14" fmla="*/ 55 w 529"/>
              <a:gd name="T15" fmla="*/ 256 h 469"/>
              <a:gd name="T16" fmla="*/ 55 w 529"/>
              <a:gd name="T17" fmla="*/ 257 h 469"/>
              <a:gd name="T18" fmla="*/ 58 w 529"/>
              <a:gd name="T19" fmla="*/ 273 h 469"/>
              <a:gd name="T20" fmla="*/ 58 w 529"/>
              <a:gd name="T21" fmla="*/ 274 h 469"/>
              <a:gd name="T22" fmla="*/ 58 w 529"/>
              <a:gd name="T23" fmla="*/ 277 h 469"/>
              <a:gd name="T24" fmla="*/ 61 w 529"/>
              <a:gd name="T25" fmla="*/ 290 h 469"/>
              <a:gd name="T26" fmla="*/ 62 w 529"/>
              <a:gd name="T27" fmla="*/ 292 h 469"/>
              <a:gd name="T28" fmla="*/ 63 w 529"/>
              <a:gd name="T29" fmla="*/ 296 h 469"/>
              <a:gd name="T30" fmla="*/ 68 w 529"/>
              <a:gd name="T31" fmla="*/ 309 h 469"/>
              <a:gd name="T32" fmla="*/ 68 w 529"/>
              <a:gd name="T33" fmla="*/ 310 h 469"/>
              <a:gd name="T34" fmla="*/ 70 w 529"/>
              <a:gd name="T35" fmla="*/ 314 h 469"/>
              <a:gd name="T36" fmla="*/ 75 w 529"/>
              <a:gd name="T37" fmla="*/ 325 h 469"/>
              <a:gd name="T38" fmla="*/ 77 w 529"/>
              <a:gd name="T39" fmla="*/ 329 h 469"/>
              <a:gd name="T40" fmla="*/ 158 w 529"/>
              <a:gd name="T41" fmla="*/ 417 h 469"/>
              <a:gd name="T42" fmla="*/ 261 w 529"/>
              <a:gd name="T43" fmla="*/ 444 h 469"/>
              <a:gd name="T44" fmla="*/ 274 w 529"/>
              <a:gd name="T45" fmla="*/ 444 h 469"/>
              <a:gd name="T46" fmla="*/ 260 w 529"/>
              <a:gd name="T47" fmla="*/ 469 h 469"/>
              <a:gd name="T48" fmla="*/ 149 w 529"/>
              <a:gd name="T49" fmla="*/ 438 h 469"/>
              <a:gd name="T50" fmla="*/ 144 w 529"/>
              <a:gd name="T51" fmla="*/ 436 h 469"/>
              <a:gd name="T52" fmla="*/ 53 w 529"/>
              <a:gd name="T53" fmla="*/ 132 h 469"/>
              <a:gd name="T54" fmla="*/ 238 w 529"/>
              <a:gd name="T55" fmla="*/ 1 h 469"/>
              <a:gd name="T56" fmla="*/ 476 w 529"/>
              <a:gd name="T57" fmla="*/ 337 h 469"/>
              <a:gd name="T58" fmla="*/ 386 w 529"/>
              <a:gd name="T59" fmla="*/ 33 h 469"/>
              <a:gd name="T60" fmla="*/ 381 w 529"/>
              <a:gd name="T61" fmla="*/ 30 h 469"/>
              <a:gd name="T62" fmla="*/ 270 w 529"/>
              <a:gd name="T63" fmla="*/ 0 h 469"/>
              <a:gd name="T64" fmla="*/ 256 w 529"/>
              <a:gd name="T65" fmla="*/ 25 h 469"/>
              <a:gd name="T66" fmla="*/ 268 w 529"/>
              <a:gd name="T67" fmla="*/ 25 h 469"/>
              <a:gd name="T68" fmla="*/ 371 w 529"/>
              <a:gd name="T69" fmla="*/ 52 h 469"/>
              <a:gd name="T70" fmla="*/ 453 w 529"/>
              <a:gd name="T71" fmla="*/ 139 h 469"/>
              <a:gd name="T72" fmla="*/ 455 w 529"/>
              <a:gd name="T73" fmla="*/ 144 h 469"/>
              <a:gd name="T74" fmla="*/ 460 w 529"/>
              <a:gd name="T75" fmla="*/ 154 h 469"/>
              <a:gd name="T76" fmla="*/ 462 w 529"/>
              <a:gd name="T77" fmla="*/ 159 h 469"/>
              <a:gd name="T78" fmla="*/ 462 w 529"/>
              <a:gd name="T79" fmla="*/ 159 h 469"/>
              <a:gd name="T80" fmla="*/ 466 w 529"/>
              <a:gd name="T81" fmla="*/ 172 h 469"/>
              <a:gd name="T82" fmla="*/ 468 w 529"/>
              <a:gd name="T83" fmla="*/ 176 h 469"/>
              <a:gd name="T84" fmla="*/ 468 w 529"/>
              <a:gd name="T85" fmla="*/ 178 h 469"/>
              <a:gd name="T86" fmla="*/ 471 w 529"/>
              <a:gd name="T87" fmla="*/ 192 h 469"/>
              <a:gd name="T88" fmla="*/ 472 w 529"/>
              <a:gd name="T89" fmla="*/ 195 h 469"/>
              <a:gd name="T90" fmla="*/ 472 w 529"/>
              <a:gd name="T91" fmla="*/ 196 h 469"/>
              <a:gd name="T92" fmla="*/ 474 w 529"/>
              <a:gd name="T93" fmla="*/ 211 h 469"/>
              <a:gd name="T94" fmla="*/ 474 w 529"/>
              <a:gd name="T95" fmla="*/ 212 h 469"/>
              <a:gd name="T96" fmla="*/ 474 w 529"/>
              <a:gd name="T97" fmla="*/ 213 h 469"/>
              <a:gd name="T98" fmla="*/ 460 w 529"/>
              <a:gd name="T99" fmla="*/ 304 h 469"/>
              <a:gd name="T100" fmla="*/ 460 w 529"/>
              <a:gd name="T101" fmla="*/ 304 h 469"/>
              <a:gd name="T102" fmla="*/ 372 w 529"/>
              <a:gd name="T103" fmla="*/ 402 h 469"/>
              <a:gd name="T104" fmla="*/ 365 w 529"/>
              <a:gd name="T105" fmla="*/ 405 h 469"/>
              <a:gd name="T106" fmla="*/ 345 w 529"/>
              <a:gd name="T107" fmla="*/ 368 h 469"/>
              <a:gd name="T108" fmla="*/ 291 w 529"/>
              <a:gd name="T109" fmla="*/ 468 h 469"/>
              <a:gd name="T110" fmla="*/ 476 w 529"/>
              <a:gd name="T111" fmla="*/ 337 h 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29" h="469">
                <a:moveTo>
                  <a:pt x="238" y="1"/>
                </a:moveTo>
                <a:cubicBezTo>
                  <a:pt x="185" y="100"/>
                  <a:pt x="185" y="100"/>
                  <a:pt x="185" y="100"/>
                </a:cubicBezTo>
                <a:cubicBezTo>
                  <a:pt x="165" y="63"/>
                  <a:pt x="165" y="63"/>
                  <a:pt x="165" y="63"/>
                </a:cubicBezTo>
                <a:cubicBezTo>
                  <a:pt x="158" y="67"/>
                  <a:pt x="158" y="67"/>
                  <a:pt x="158" y="67"/>
                </a:cubicBezTo>
                <a:cubicBezTo>
                  <a:pt x="118" y="88"/>
                  <a:pt x="87" y="122"/>
                  <a:pt x="70" y="164"/>
                </a:cubicBezTo>
                <a:cubicBezTo>
                  <a:pt x="69" y="165"/>
                  <a:pt x="69" y="165"/>
                  <a:pt x="69" y="165"/>
                </a:cubicBezTo>
                <a:cubicBezTo>
                  <a:pt x="58" y="193"/>
                  <a:pt x="53" y="225"/>
                  <a:pt x="55" y="256"/>
                </a:cubicBezTo>
                <a:cubicBezTo>
                  <a:pt x="55" y="256"/>
                  <a:pt x="55" y="256"/>
                  <a:pt x="55" y="256"/>
                </a:cubicBezTo>
                <a:cubicBezTo>
                  <a:pt x="55" y="256"/>
                  <a:pt x="55" y="257"/>
                  <a:pt x="55" y="257"/>
                </a:cubicBezTo>
                <a:cubicBezTo>
                  <a:pt x="56" y="262"/>
                  <a:pt x="57" y="267"/>
                  <a:pt x="58" y="273"/>
                </a:cubicBezTo>
                <a:cubicBezTo>
                  <a:pt x="58" y="274"/>
                  <a:pt x="58" y="274"/>
                  <a:pt x="58" y="274"/>
                </a:cubicBezTo>
                <a:cubicBezTo>
                  <a:pt x="58" y="275"/>
                  <a:pt x="58" y="276"/>
                  <a:pt x="58" y="277"/>
                </a:cubicBezTo>
                <a:cubicBezTo>
                  <a:pt x="59" y="281"/>
                  <a:pt x="60" y="285"/>
                  <a:pt x="61" y="290"/>
                </a:cubicBezTo>
                <a:cubicBezTo>
                  <a:pt x="62" y="292"/>
                  <a:pt x="62" y="292"/>
                  <a:pt x="62" y="292"/>
                </a:cubicBezTo>
                <a:cubicBezTo>
                  <a:pt x="62" y="293"/>
                  <a:pt x="63" y="295"/>
                  <a:pt x="63" y="296"/>
                </a:cubicBezTo>
                <a:cubicBezTo>
                  <a:pt x="64" y="300"/>
                  <a:pt x="66" y="304"/>
                  <a:pt x="68" y="309"/>
                </a:cubicBezTo>
                <a:cubicBezTo>
                  <a:pt x="68" y="310"/>
                  <a:pt x="68" y="310"/>
                  <a:pt x="68" y="310"/>
                </a:cubicBezTo>
                <a:cubicBezTo>
                  <a:pt x="68" y="311"/>
                  <a:pt x="69" y="313"/>
                  <a:pt x="70" y="314"/>
                </a:cubicBezTo>
                <a:cubicBezTo>
                  <a:pt x="71" y="318"/>
                  <a:pt x="73" y="321"/>
                  <a:pt x="75" y="325"/>
                </a:cubicBezTo>
                <a:cubicBezTo>
                  <a:pt x="75" y="326"/>
                  <a:pt x="76" y="328"/>
                  <a:pt x="77" y="329"/>
                </a:cubicBezTo>
                <a:cubicBezTo>
                  <a:pt x="95" y="368"/>
                  <a:pt x="124" y="399"/>
                  <a:pt x="158" y="417"/>
                </a:cubicBezTo>
                <a:cubicBezTo>
                  <a:pt x="163" y="420"/>
                  <a:pt x="200" y="444"/>
                  <a:pt x="261" y="444"/>
                </a:cubicBezTo>
                <a:cubicBezTo>
                  <a:pt x="266" y="444"/>
                  <a:pt x="270" y="444"/>
                  <a:pt x="274" y="444"/>
                </a:cubicBezTo>
                <a:cubicBezTo>
                  <a:pt x="260" y="469"/>
                  <a:pt x="260" y="469"/>
                  <a:pt x="260" y="469"/>
                </a:cubicBezTo>
                <a:cubicBezTo>
                  <a:pt x="221" y="468"/>
                  <a:pt x="182" y="457"/>
                  <a:pt x="149" y="438"/>
                </a:cubicBezTo>
                <a:cubicBezTo>
                  <a:pt x="144" y="436"/>
                  <a:pt x="144" y="436"/>
                  <a:pt x="144" y="436"/>
                </a:cubicBezTo>
                <a:cubicBezTo>
                  <a:pt x="40" y="374"/>
                  <a:pt x="0" y="241"/>
                  <a:pt x="53" y="132"/>
                </a:cubicBezTo>
                <a:cubicBezTo>
                  <a:pt x="88" y="59"/>
                  <a:pt x="159" y="10"/>
                  <a:pt x="238" y="1"/>
                </a:cubicBezTo>
                <a:close/>
                <a:moveTo>
                  <a:pt x="476" y="337"/>
                </a:moveTo>
                <a:cubicBezTo>
                  <a:pt x="529" y="227"/>
                  <a:pt x="490" y="95"/>
                  <a:pt x="386" y="33"/>
                </a:cubicBezTo>
                <a:cubicBezTo>
                  <a:pt x="381" y="30"/>
                  <a:pt x="381" y="30"/>
                  <a:pt x="381" y="30"/>
                </a:cubicBezTo>
                <a:cubicBezTo>
                  <a:pt x="347" y="11"/>
                  <a:pt x="309" y="1"/>
                  <a:pt x="270" y="0"/>
                </a:cubicBezTo>
                <a:cubicBezTo>
                  <a:pt x="256" y="25"/>
                  <a:pt x="256" y="25"/>
                  <a:pt x="256" y="25"/>
                </a:cubicBezTo>
                <a:cubicBezTo>
                  <a:pt x="259" y="25"/>
                  <a:pt x="263" y="25"/>
                  <a:pt x="268" y="25"/>
                </a:cubicBezTo>
                <a:cubicBezTo>
                  <a:pt x="329" y="25"/>
                  <a:pt x="366" y="48"/>
                  <a:pt x="371" y="52"/>
                </a:cubicBezTo>
                <a:cubicBezTo>
                  <a:pt x="405" y="69"/>
                  <a:pt x="434" y="100"/>
                  <a:pt x="453" y="139"/>
                </a:cubicBezTo>
                <a:cubicBezTo>
                  <a:pt x="454" y="141"/>
                  <a:pt x="454" y="142"/>
                  <a:pt x="455" y="144"/>
                </a:cubicBezTo>
                <a:cubicBezTo>
                  <a:pt x="457" y="147"/>
                  <a:pt x="458" y="151"/>
                  <a:pt x="460" y="154"/>
                </a:cubicBezTo>
                <a:cubicBezTo>
                  <a:pt x="461" y="156"/>
                  <a:pt x="461" y="157"/>
                  <a:pt x="462" y="159"/>
                </a:cubicBezTo>
                <a:cubicBezTo>
                  <a:pt x="462" y="159"/>
                  <a:pt x="462" y="159"/>
                  <a:pt x="462" y="159"/>
                </a:cubicBezTo>
                <a:cubicBezTo>
                  <a:pt x="464" y="165"/>
                  <a:pt x="465" y="169"/>
                  <a:pt x="466" y="172"/>
                </a:cubicBezTo>
                <a:cubicBezTo>
                  <a:pt x="467" y="174"/>
                  <a:pt x="467" y="175"/>
                  <a:pt x="468" y="176"/>
                </a:cubicBezTo>
                <a:cubicBezTo>
                  <a:pt x="468" y="178"/>
                  <a:pt x="468" y="178"/>
                  <a:pt x="468" y="178"/>
                </a:cubicBezTo>
                <a:cubicBezTo>
                  <a:pt x="470" y="184"/>
                  <a:pt x="471" y="188"/>
                  <a:pt x="471" y="192"/>
                </a:cubicBezTo>
                <a:cubicBezTo>
                  <a:pt x="471" y="193"/>
                  <a:pt x="472" y="194"/>
                  <a:pt x="472" y="195"/>
                </a:cubicBezTo>
                <a:cubicBezTo>
                  <a:pt x="472" y="196"/>
                  <a:pt x="472" y="196"/>
                  <a:pt x="472" y="196"/>
                </a:cubicBezTo>
                <a:cubicBezTo>
                  <a:pt x="473" y="202"/>
                  <a:pt x="474" y="207"/>
                  <a:pt x="474" y="211"/>
                </a:cubicBezTo>
                <a:cubicBezTo>
                  <a:pt x="474" y="212"/>
                  <a:pt x="474" y="212"/>
                  <a:pt x="474" y="212"/>
                </a:cubicBezTo>
                <a:cubicBezTo>
                  <a:pt x="474" y="213"/>
                  <a:pt x="474" y="213"/>
                  <a:pt x="474" y="213"/>
                </a:cubicBezTo>
                <a:cubicBezTo>
                  <a:pt x="477" y="244"/>
                  <a:pt x="472" y="275"/>
                  <a:pt x="460" y="304"/>
                </a:cubicBezTo>
                <a:cubicBezTo>
                  <a:pt x="460" y="304"/>
                  <a:pt x="460" y="304"/>
                  <a:pt x="460" y="304"/>
                </a:cubicBezTo>
                <a:cubicBezTo>
                  <a:pt x="443" y="346"/>
                  <a:pt x="411" y="381"/>
                  <a:pt x="372" y="402"/>
                </a:cubicBezTo>
                <a:cubicBezTo>
                  <a:pt x="365" y="405"/>
                  <a:pt x="365" y="405"/>
                  <a:pt x="365" y="405"/>
                </a:cubicBezTo>
                <a:cubicBezTo>
                  <a:pt x="345" y="368"/>
                  <a:pt x="345" y="368"/>
                  <a:pt x="345" y="368"/>
                </a:cubicBezTo>
                <a:cubicBezTo>
                  <a:pt x="291" y="468"/>
                  <a:pt x="291" y="468"/>
                  <a:pt x="291" y="468"/>
                </a:cubicBezTo>
                <a:cubicBezTo>
                  <a:pt x="371" y="459"/>
                  <a:pt x="441" y="409"/>
                  <a:pt x="476" y="337"/>
                </a:cubicBezTo>
                <a:close/>
              </a:path>
            </a:pathLst>
          </a:custGeom>
          <a:solidFill>
            <a:schemeClr val="accent2"/>
          </a:solidFill>
          <a:ln>
            <a:noFill/>
          </a:ln>
        </p:spPr>
        <p:txBody>
          <a:bodyPr vert="horz" wrap="square" lIns="79289" tIns="39645" rIns="79289" bIns="39645" numCol="1" anchor="t" anchorCtr="0" compatLnSpc="1">
            <a:prstTxWarp prst="textNoShape">
              <a:avLst/>
            </a:prstTxWarp>
          </a:bodyPr>
          <a:lstStyle/>
          <a:p>
            <a:pPr defTabSz="792876"/>
            <a:endParaRPr lang="en-US" dirty="0">
              <a:solidFill>
                <a:srgbClr val="505050"/>
              </a:solidFill>
            </a:endParaRPr>
          </a:p>
        </p:txBody>
      </p:sp>
      <p:grpSp>
        <p:nvGrpSpPr>
          <p:cNvPr id="392" name="final cloud" hidden="1"/>
          <p:cNvGrpSpPr/>
          <p:nvPr/>
        </p:nvGrpSpPr>
        <p:grpSpPr>
          <a:xfrm>
            <a:off x="6586724" y="1492407"/>
            <a:ext cx="5457475" cy="3193171"/>
            <a:chOff x="5094630" y="1421965"/>
            <a:chExt cx="6487484" cy="3680338"/>
          </a:xfrm>
        </p:grpSpPr>
        <p:sp>
          <p:nvSpPr>
            <p:cNvPr id="393" name="original cloud"/>
            <p:cNvSpPr>
              <a:spLocks noChangeAspect="1"/>
            </p:cNvSpPr>
            <p:nvPr/>
          </p:nvSpPr>
          <p:spPr bwMode="black">
            <a:xfrm>
              <a:off x="5094630" y="1421965"/>
              <a:ext cx="6487484" cy="3680338"/>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accent4">
                <a:lumMod val="75000"/>
                <a:lumOff val="25000"/>
              </a:schemeClr>
            </a:solidFill>
            <a:ln>
              <a:noFill/>
            </a:ln>
            <a:extLst/>
          </p:spPr>
          <p:txBody>
            <a:bodyPr vert="horz" wrap="square" lIns="91440" tIns="45720" rIns="91440" bIns="45720" numCol="1" anchor="t" anchorCtr="0" compatLnSpc="1">
              <a:prstTxWarp prst="textNoShape">
                <a:avLst/>
              </a:prstTxWarp>
            </a:bodyPr>
            <a:lstStyle/>
            <a:p>
              <a:pPr defTabSz="792876"/>
              <a:endParaRPr lang="en-US" dirty="0">
                <a:solidFill>
                  <a:srgbClr val="505050"/>
                </a:solidFill>
              </a:endParaRPr>
            </a:p>
          </p:txBody>
        </p:sp>
        <p:sp>
          <p:nvSpPr>
            <p:cNvPr id="394" name="bottom line"/>
            <p:cNvSpPr>
              <a:spLocks noEditPoints="1"/>
            </p:cNvSpPr>
            <p:nvPr/>
          </p:nvSpPr>
          <p:spPr bwMode="auto">
            <a:xfrm rot="5400000">
              <a:off x="8279500" y="4871655"/>
              <a:ext cx="322466" cy="97620"/>
            </a:xfrm>
            <a:custGeom>
              <a:avLst/>
              <a:gdLst>
                <a:gd name="T0" fmla="*/ 215 w 215"/>
                <a:gd name="T1" fmla="*/ 42 h 42"/>
                <a:gd name="T2" fmla="*/ 172 w 215"/>
                <a:gd name="T3" fmla="*/ 42 h 42"/>
                <a:gd name="T4" fmla="*/ 172 w 215"/>
                <a:gd name="T5" fmla="*/ 0 h 42"/>
                <a:gd name="T6" fmla="*/ 215 w 215"/>
                <a:gd name="T7" fmla="*/ 0 h 42"/>
                <a:gd name="T8" fmla="*/ 215 w 215"/>
                <a:gd name="T9" fmla="*/ 42 h 42"/>
                <a:gd name="T10" fmla="*/ 130 w 215"/>
                <a:gd name="T11" fmla="*/ 42 h 42"/>
                <a:gd name="T12" fmla="*/ 85 w 215"/>
                <a:gd name="T13" fmla="*/ 42 h 42"/>
                <a:gd name="T14" fmla="*/ 85 w 215"/>
                <a:gd name="T15" fmla="*/ 0 h 42"/>
                <a:gd name="T16" fmla="*/ 130 w 215"/>
                <a:gd name="T17" fmla="*/ 0 h 42"/>
                <a:gd name="T18" fmla="*/ 130 w 215"/>
                <a:gd name="T19" fmla="*/ 42 h 42"/>
                <a:gd name="T20" fmla="*/ 43 w 215"/>
                <a:gd name="T21" fmla="*/ 42 h 42"/>
                <a:gd name="T22" fmla="*/ 0 w 215"/>
                <a:gd name="T23" fmla="*/ 42 h 42"/>
                <a:gd name="T24" fmla="*/ 0 w 215"/>
                <a:gd name="T25" fmla="*/ 0 h 42"/>
                <a:gd name="T26" fmla="*/ 43 w 215"/>
                <a:gd name="T27" fmla="*/ 0 h 42"/>
                <a:gd name="T28" fmla="*/ 43 w 215"/>
                <a:gd name="T2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5" h="42">
                  <a:moveTo>
                    <a:pt x="215" y="42"/>
                  </a:moveTo>
                  <a:lnTo>
                    <a:pt x="172" y="42"/>
                  </a:lnTo>
                  <a:lnTo>
                    <a:pt x="172" y="0"/>
                  </a:lnTo>
                  <a:lnTo>
                    <a:pt x="215" y="0"/>
                  </a:lnTo>
                  <a:lnTo>
                    <a:pt x="215" y="42"/>
                  </a:lnTo>
                  <a:close/>
                  <a:moveTo>
                    <a:pt x="130" y="42"/>
                  </a:moveTo>
                  <a:lnTo>
                    <a:pt x="85" y="42"/>
                  </a:lnTo>
                  <a:lnTo>
                    <a:pt x="85" y="0"/>
                  </a:lnTo>
                  <a:lnTo>
                    <a:pt x="130" y="0"/>
                  </a:lnTo>
                  <a:lnTo>
                    <a:pt x="130" y="42"/>
                  </a:lnTo>
                  <a:close/>
                  <a:moveTo>
                    <a:pt x="43" y="42"/>
                  </a:moveTo>
                  <a:lnTo>
                    <a:pt x="0" y="42"/>
                  </a:lnTo>
                  <a:lnTo>
                    <a:pt x="0" y="0"/>
                  </a:lnTo>
                  <a:lnTo>
                    <a:pt x="43" y="0"/>
                  </a:lnTo>
                  <a:lnTo>
                    <a:pt x="43" y="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92876"/>
              <a:endParaRPr lang="en-US" dirty="0">
                <a:solidFill>
                  <a:srgbClr val="505050"/>
                </a:solidFill>
              </a:endParaRPr>
            </a:p>
          </p:txBody>
        </p:sp>
        <p:pic>
          <p:nvPicPr>
            <p:cNvPr id="395" name="M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01750" y="1999374"/>
              <a:ext cx="1415685" cy="1901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96" name="on premis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04677" y="4230371"/>
              <a:ext cx="1646189" cy="203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97" name="one consistent platform"/>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37605" y="3274069"/>
              <a:ext cx="1511730" cy="7356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98" name="Service Provide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714587" y="3971053"/>
              <a:ext cx="1212073" cy="4629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99" name="left line"/>
            <p:cNvSpPr>
              <a:spLocks noEditPoints="1"/>
            </p:cNvSpPr>
            <p:nvPr/>
          </p:nvSpPr>
          <p:spPr bwMode="auto">
            <a:xfrm rot="1143405">
              <a:off x="6102449" y="3254211"/>
              <a:ext cx="1231844" cy="85991"/>
            </a:xfrm>
            <a:custGeom>
              <a:avLst/>
              <a:gdLst>
                <a:gd name="T0" fmla="*/ 39 w 588"/>
                <a:gd name="T1" fmla="*/ 40 h 40"/>
                <a:gd name="T2" fmla="*/ 0 w 588"/>
                <a:gd name="T3" fmla="*/ 40 h 40"/>
                <a:gd name="T4" fmla="*/ 0 w 588"/>
                <a:gd name="T5" fmla="*/ 0 h 40"/>
                <a:gd name="T6" fmla="*/ 39 w 588"/>
                <a:gd name="T7" fmla="*/ 0 h 40"/>
                <a:gd name="T8" fmla="*/ 39 w 588"/>
                <a:gd name="T9" fmla="*/ 40 h 40"/>
                <a:gd name="T10" fmla="*/ 588 w 588"/>
                <a:gd name="T11" fmla="*/ 0 h 40"/>
                <a:gd name="T12" fmla="*/ 549 w 588"/>
                <a:gd name="T13" fmla="*/ 0 h 40"/>
                <a:gd name="T14" fmla="*/ 549 w 588"/>
                <a:gd name="T15" fmla="*/ 40 h 40"/>
                <a:gd name="T16" fmla="*/ 588 w 588"/>
                <a:gd name="T17" fmla="*/ 40 h 40"/>
                <a:gd name="T18" fmla="*/ 588 w 588"/>
                <a:gd name="T19" fmla="*/ 0 h 40"/>
                <a:gd name="T20" fmla="*/ 510 w 588"/>
                <a:gd name="T21" fmla="*/ 0 h 40"/>
                <a:gd name="T22" fmla="*/ 471 w 588"/>
                <a:gd name="T23" fmla="*/ 0 h 40"/>
                <a:gd name="T24" fmla="*/ 471 w 588"/>
                <a:gd name="T25" fmla="*/ 40 h 40"/>
                <a:gd name="T26" fmla="*/ 510 w 588"/>
                <a:gd name="T27" fmla="*/ 40 h 40"/>
                <a:gd name="T28" fmla="*/ 510 w 588"/>
                <a:gd name="T29" fmla="*/ 0 h 40"/>
                <a:gd name="T30" fmla="*/ 431 w 588"/>
                <a:gd name="T31" fmla="*/ 0 h 40"/>
                <a:gd name="T32" fmla="*/ 392 w 588"/>
                <a:gd name="T33" fmla="*/ 0 h 40"/>
                <a:gd name="T34" fmla="*/ 392 w 588"/>
                <a:gd name="T35" fmla="*/ 40 h 40"/>
                <a:gd name="T36" fmla="*/ 431 w 588"/>
                <a:gd name="T37" fmla="*/ 40 h 40"/>
                <a:gd name="T38" fmla="*/ 431 w 588"/>
                <a:gd name="T39" fmla="*/ 0 h 40"/>
                <a:gd name="T40" fmla="*/ 353 w 588"/>
                <a:gd name="T41" fmla="*/ 0 h 40"/>
                <a:gd name="T42" fmla="*/ 314 w 588"/>
                <a:gd name="T43" fmla="*/ 0 h 40"/>
                <a:gd name="T44" fmla="*/ 314 w 588"/>
                <a:gd name="T45" fmla="*/ 40 h 40"/>
                <a:gd name="T46" fmla="*/ 353 w 588"/>
                <a:gd name="T47" fmla="*/ 40 h 40"/>
                <a:gd name="T48" fmla="*/ 353 w 588"/>
                <a:gd name="T49" fmla="*/ 0 h 40"/>
                <a:gd name="T50" fmla="*/ 274 w 588"/>
                <a:gd name="T51" fmla="*/ 0 h 40"/>
                <a:gd name="T52" fmla="*/ 235 w 588"/>
                <a:gd name="T53" fmla="*/ 0 h 40"/>
                <a:gd name="T54" fmla="*/ 235 w 588"/>
                <a:gd name="T55" fmla="*/ 40 h 40"/>
                <a:gd name="T56" fmla="*/ 274 w 588"/>
                <a:gd name="T57" fmla="*/ 40 h 40"/>
                <a:gd name="T58" fmla="*/ 274 w 588"/>
                <a:gd name="T59" fmla="*/ 0 h 40"/>
                <a:gd name="T60" fmla="*/ 196 w 588"/>
                <a:gd name="T61" fmla="*/ 0 h 40"/>
                <a:gd name="T62" fmla="*/ 156 w 588"/>
                <a:gd name="T63" fmla="*/ 0 h 40"/>
                <a:gd name="T64" fmla="*/ 156 w 588"/>
                <a:gd name="T65" fmla="*/ 40 h 40"/>
                <a:gd name="T66" fmla="*/ 196 w 588"/>
                <a:gd name="T67" fmla="*/ 40 h 40"/>
                <a:gd name="T68" fmla="*/ 196 w 588"/>
                <a:gd name="T69" fmla="*/ 0 h 40"/>
                <a:gd name="T70" fmla="*/ 117 w 588"/>
                <a:gd name="T71" fmla="*/ 0 h 40"/>
                <a:gd name="T72" fmla="*/ 78 w 588"/>
                <a:gd name="T73" fmla="*/ 0 h 40"/>
                <a:gd name="T74" fmla="*/ 78 w 588"/>
                <a:gd name="T75" fmla="*/ 40 h 40"/>
                <a:gd name="T76" fmla="*/ 117 w 588"/>
                <a:gd name="T77" fmla="*/ 40 h 40"/>
                <a:gd name="T78" fmla="*/ 117 w 588"/>
                <a:gd name="T79"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88" h="40">
                  <a:moveTo>
                    <a:pt x="39" y="40"/>
                  </a:moveTo>
                  <a:lnTo>
                    <a:pt x="0" y="40"/>
                  </a:lnTo>
                  <a:lnTo>
                    <a:pt x="0" y="0"/>
                  </a:lnTo>
                  <a:lnTo>
                    <a:pt x="39" y="0"/>
                  </a:lnTo>
                  <a:lnTo>
                    <a:pt x="39" y="40"/>
                  </a:lnTo>
                  <a:close/>
                  <a:moveTo>
                    <a:pt x="588" y="0"/>
                  </a:moveTo>
                  <a:lnTo>
                    <a:pt x="549" y="0"/>
                  </a:lnTo>
                  <a:lnTo>
                    <a:pt x="549" y="40"/>
                  </a:lnTo>
                  <a:lnTo>
                    <a:pt x="588" y="40"/>
                  </a:lnTo>
                  <a:lnTo>
                    <a:pt x="588" y="0"/>
                  </a:lnTo>
                  <a:close/>
                  <a:moveTo>
                    <a:pt x="510" y="0"/>
                  </a:moveTo>
                  <a:lnTo>
                    <a:pt x="471" y="0"/>
                  </a:lnTo>
                  <a:lnTo>
                    <a:pt x="471" y="40"/>
                  </a:lnTo>
                  <a:lnTo>
                    <a:pt x="510" y="40"/>
                  </a:lnTo>
                  <a:lnTo>
                    <a:pt x="510" y="0"/>
                  </a:lnTo>
                  <a:close/>
                  <a:moveTo>
                    <a:pt x="431" y="0"/>
                  </a:moveTo>
                  <a:lnTo>
                    <a:pt x="392" y="0"/>
                  </a:lnTo>
                  <a:lnTo>
                    <a:pt x="392" y="40"/>
                  </a:lnTo>
                  <a:lnTo>
                    <a:pt x="431" y="40"/>
                  </a:lnTo>
                  <a:lnTo>
                    <a:pt x="431" y="0"/>
                  </a:lnTo>
                  <a:close/>
                  <a:moveTo>
                    <a:pt x="353" y="0"/>
                  </a:moveTo>
                  <a:lnTo>
                    <a:pt x="314" y="0"/>
                  </a:lnTo>
                  <a:lnTo>
                    <a:pt x="314" y="40"/>
                  </a:lnTo>
                  <a:lnTo>
                    <a:pt x="353" y="40"/>
                  </a:lnTo>
                  <a:lnTo>
                    <a:pt x="353" y="0"/>
                  </a:lnTo>
                  <a:close/>
                  <a:moveTo>
                    <a:pt x="274" y="0"/>
                  </a:moveTo>
                  <a:lnTo>
                    <a:pt x="235" y="0"/>
                  </a:lnTo>
                  <a:lnTo>
                    <a:pt x="235" y="40"/>
                  </a:lnTo>
                  <a:lnTo>
                    <a:pt x="274" y="40"/>
                  </a:lnTo>
                  <a:lnTo>
                    <a:pt x="274" y="0"/>
                  </a:lnTo>
                  <a:close/>
                  <a:moveTo>
                    <a:pt x="196" y="0"/>
                  </a:moveTo>
                  <a:lnTo>
                    <a:pt x="156" y="0"/>
                  </a:lnTo>
                  <a:lnTo>
                    <a:pt x="156" y="40"/>
                  </a:lnTo>
                  <a:lnTo>
                    <a:pt x="196" y="40"/>
                  </a:lnTo>
                  <a:lnTo>
                    <a:pt x="196" y="0"/>
                  </a:lnTo>
                  <a:close/>
                  <a:moveTo>
                    <a:pt x="117" y="0"/>
                  </a:moveTo>
                  <a:lnTo>
                    <a:pt x="78" y="0"/>
                  </a:lnTo>
                  <a:lnTo>
                    <a:pt x="78" y="40"/>
                  </a:lnTo>
                  <a:lnTo>
                    <a:pt x="117" y="40"/>
                  </a:lnTo>
                  <a:lnTo>
                    <a:pt x="11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92876"/>
              <a:endParaRPr lang="en-US" dirty="0">
                <a:solidFill>
                  <a:srgbClr val="505050"/>
                </a:solidFill>
              </a:endParaRPr>
            </a:p>
          </p:txBody>
        </p:sp>
        <p:sp>
          <p:nvSpPr>
            <p:cNvPr id="400" name="right line"/>
            <p:cNvSpPr>
              <a:spLocks noEditPoints="1"/>
            </p:cNvSpPr>
            <p:nvPr/>
          </p:nvSpPr>
          <p:spPr bwMode="auto">
            <a:xfrm rot="20326157">
              <a:off x="9556248" y="3007456"/>
              <a:ext cx="1721303" cy="90646"/>
            </a:xfrm>
            <a:custGeom>
              <a:avLst/>
              <a:gdLst>
                <a:gd name="T0" fmla="*/ 39 w 896"/>
                <a:gd name="T1" fmla="*/ 39 h 39"/>
                <a:gd name="T2" fmla="*/ 0 w 896"/>
                <a:gd name="T3" fmla="*/ 39 h 39"/>
                <a:gd name="T4" fmla="*/ 0 w 896"/>
                <a:gd name="T5" fmla="*/ 0 h 39"/>
                <a:gd name="T6" fmla="*/ 39 w 896"/>
                <a:gd name="T7" fmla="*/ 0 h 39"/>
                <a:gd name="T8" fmla="*/ 39 w 896"/>
                <a:gd name="T9" fmla="*/ 39 h 39"/>
                <a:gd name="T10" fmla="*/ 896 w 896"/>
                <a:gd name="T11" fmla="*/ 0 h 39"/>
                <a:gd name="T12" fmla="*/ 857 w 896"/>
                <a:gd name="T13" fmla="*/ 0 h 39"/>
                <a:gd name="T14" fmla="*/ 857 w 896"/>
                <a:gd name="T15" fmla="*/ 39 h 39"/>
                <a:gd name="T16" fmla="*/ 896 w 896"/>
                <a:gd name="T17" fmla="*/ 39 h 39"/>
                <a:gd name="T18" fmla="*/ 896 w 896"/>
                <a:gd name="T19" fmla="*/ 0 h 39"/>
                <a:gd name="T20" fmla="*/ 818 w 896"/>
                <a:gd name="T21" fmla="*/ 0 h 39"/>
                <a:gd name="T22" fmla="*/ 780 w 896"/>
                <a:gd name="T23" fmla="*/ 0 h 39"/>
                <a:gd name="T24" fmla="*/ 780 w 896"/>
                <a:gd name="T25" fmla="*/ 39 h 39"/>
                <a:gd name="T26" fmla="*/ 818 w 896"/>
                <a:gd name="T27" fmla="*/ 39 h 39"/>
                <a:gd name="T28" fmla="*/ 818 w 896"/>
                <a:gd name="T29" fmla="*/ 0 h 39"/>
                <a:gd name="T30" fmla="*/ 741 w 896"/>
                <a:gd name="T31" fmla="*/ 0 h 39"/>
                <a:gd name="T32" fmla="*/ 702 w 896"/>
                <a:gd name="T33" fmla="*/ 0 h 39"/>
                <a:gd name="T34" fmla="*/ 702 w 896"/>
                <a:gd name="T35" fmla="*/ 39 h 39"/>
                <a:gd name="T36" fmla="*/ 741 w 896"/>
                <a:gd name="T37" fmla="*/ 39 h 39"/>
                <a:gd name="T38" fmla="*/ 741 w 896"/>
                <a:gd name="T39" fmla="*/ 0 h 39"/>
                <a:gd name="T40" fmla="*/ 662 w 896"/>
                <a:gd name="T41" fmla="*/ 0 h 39"/>
                <a:gd name="T42" fmla="*/ 623 w 896"/>
                <a:gd name="T43" fmla="*/ 0 h 39"/>
                <a:gd name="T44" fmla="*/ 623 w 896"/>
                <a:gd name="T45" fmla="*/ 39 h 39"/>
                <a:gd name="T46" fmla="*/ 662 w 896"/>
                <a:gd name="T47" fmla="*/ 39 h 39"/>
                <a:gd name="T48" fmla="*/ 662 w 896"/>
                <a:gd name="T49" fmla="*/ 0 h 39"/>
                <a:gd name="T50" fmla="*/ 584 w 896"/>
                <a:gd name="T51" fmla="*/ 0 h 39"/>
                <a:gd name="T52" fmla="*/ 545 w 896"/>
                <a:gd name="T53" fmla="*/ 0 h 39"/>
                <a:gd name="T54" fmla="*/ 545 w 896"/>
                <a:gd name="T55" fmla="*/ 39 h 39"/>
                <a:gd name="T56" fmla="*/ 584 w 896"/>
                <a:gd name="T57" fmla="*/ 39 h 39"/>
                <a:gd name="T58" fmla="*/ 584 w 896"/>
                <a:gd name="T59" fmla="*/ 0 h 39"/>
                <a:gd name="T60" fmla="*/ 507 w 896"/>
                <a:gd name="T61" fmla="*/ 0 h 39"/>
                <a:gd name="T62" fmla="*/ 468 w 896"/>
                <a:gd name="T63" fmla="*/ 0 h 39"/>
                <a:gd name="T64" fmla="*/ 468 w 896"/>
                <a:gd name="T65" fmla="*/ 39 h 39"/>
                <a:gd name="T66" fmla="*/ 507 w 896"/>
                <a:gd name="T67" fmla="*/ 39 h 39"/>
                <a:gd name="T68" fmla="*/ 507 w 896"/>
                <a:gd name="T69" fmla="*/ 0 h 39"/>
                <a:gd name="T70" fmla="*/ 428 w 896"/>
                <a:gd name="T71" fmla="*/ 0 h 39"/>
                <a:gd name="T72" fmla="*/ 389 w 896"/>
                <a:gd name="T73" fmla="*/ 0 h 39"/>
                <a:gd name="T74" fmla="*/ 389 w 896"/>
                <a:gd name="T75" fmla="*/ 39 h 39"/>
                <a:gd name="T76" fmla="*/ 428 w 896"/>
                <a:gd name="T77" fmla="*/ 39 h 39"/>
                <a:gd name="T78" fmla="*/ 428 w 896"/>
                <a:gd name="T79" fmla="*/ 0 h 39"/>
                <a:gd name="T80" fmla="*/ 350 w 896"/>
                <a:gd name="T81" fmla="*/ 0 h 39"/>
                <a:gd name="T82" fmla="*/ 311 w 896"/>
                <a:gd name="T83" fmla="*/ 0 h 39"/>
                <a:gd name="T84" fmla="*/ 311 w 896"/>
                <a:gd name="T85" fmla="*/ 39 h 39"/>
                <a:gd name="T86" fmla="*/ 350 w 896"/>
                <a:gd name="T87" fmla="*/ 39 h 39"/>
                <a:gd name="T88" fmla="*/ 350 w 896"/>
                <a:gd name="T89" fmla="*/ 0 h 39"/>
                <a:gd name="T90" fmla="*/ 273 w 896"/>
                <a:gd name="T91" fmla="*/ 0 h 39"/>
                <a:gd name="T92" fmla="*/ 234 w 896"/>
                <a:gd name="T93" fmla="*/ 0 h 39"/>
                <a:gd name="T94" fmla="*/ 234 w 896"/>
                <a:gd name="T95" fmla="*/ 39 h 39"/>
                <a:gd name="T96" fmla="*/ 273 w 896"/>
                <a:gd name="T97" fmla="*/ 39 h 39"/>
                <a:gd name="T98" fmla="*/ 273 w 896"/>
                <a:gd name="T99" fmla="*/ 0 h 39"/>
                <a:gd name="T100" fmla="*/ 195 w 896"/>
                <a:gd name="T101" fmla="*/ 0 h 39"/>
                <a:gd name="T102" fmla="*/ 155 w 896"/>
                <a:gd name="T103" fmla="*/ 0 h 39"/>
                <a:gd name="T104" fmla="*/ 155 w 896"/>
                <a:gd name="T105" fmla="*/ 39 h 39"/>
                <a:gd name="T106" fmla="*/ 195 w 896"/>
                <a:gd name="T107" fmla="*/ 39 h 39"/>
                <a:gd name="T108" fmla="*/ 195 w 896"/>
                <a:gd name="T109" fmla="*/ 0 h 39"/>
                <a:gd name="T110" fmla="*/ 116 w 896"/>
                <a:gd name="T111" fmla="*/ 0 h 39"/>
                <a:gd name="T112" fmla="*/ 77 w 896"/>
                <a:gd name="T113" fmla="*/ 0 h 39"/>
                <a:gd name="T114" fmla="*/ 77 w 896"/>
                <a:gd name="T115" fmla="*/ 39 h 39"/>
                <a:gd name="T116" fmla="*/ 116 w 896"/>
                <a:gd name="T117" fmla="*/ 39 h 39"/>
                <a:gd name="T118" fmla="*/ 116 w 896"/>
                <a:gd name="T119"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96" h="39">
                  <a:moveTo>
                    <a:pt x="39" y="39"/>
                  </a:moveTo>
                  <a:lnTo>
                    <a:pt x="0" y="39"/>
                  </a:lnTo>
                  <a:lnTo>
                    <a:pt x="0" y="0"/>
                  </a:lnTo>
                  <a:lnTo>
                    <a:pt x="39" y="0"/>
                  </a:lnTo>
                  <a:lnTo>
                    <a:pt x="39" y="39"/>
                  </a:lnTo>
                  <a:close/>
                  <a:moveTo>
                    <a:pt x="896" y="0"/>
                  </a:moveTo>
                  <a:lnTo>
                    <a:pt x="857" y="0"/>
                  </a:lnTo>
                  <a:lnTo>
                    <a:pt x="857" y="39"/>
                  </a:lnTo>
                  <a:lnTo>
                    <a:pt x="896" y="39"/>
                  </a:lnTo>
                  <a:lnTo>
                    <a:pt x="896" y="0"/>
                  </a:lnTo>
                  <a:close/>
                  <a:moveTo>
                    <a:pt x="818" y="0"/>
                  </a:moveTo>
                  <a:lnTo>
                    <a:pt x="780" y="0"/>
                  </a:lnTo>
                  <a:lnTo>
                    <a:pt x="780" y="39"/>
                  </a:lnTo>
                  <a:lnTo>
                    <a:pt x="818" y="39"/>
                  </a:lnTo>
                  <a:lnTo>
                    <a:pt x="818" y="0"/>
                  </a:lnTo>
                  <a:close/>
                  <a:moveTo>
                    <a:pt x="741" y="0"/>
                  </a:moveTo>
                  <a:lnTo>
                    <a:pt x="702" y="0"/>
                  </a:lnTo>
                  <a:lnTo>
                    <a:pt x="702" y="39"/>
                  </a:lnTo>
                  <a:lnTo>
                    <a:pt x="741" y="39"/>
                  </a:lnTo>
                  <a:lnTo>
                    <a:pt x="741" y="0"/>
                  </a:lnTo>
                  <a:close/>
                  <a:moveTo>
                    <a:pt x="662" y="0"/>
                  </a:moveTo>
                  <a:lnTo>
                    <a:pt x="623" y="0"/>
                  </a:lnTo>
                  <a:lnTo>
                    <a:pt x="623" y="39"/>
                  </a:lnTo>
                  <a:lnTo>
                    <a:pt x="662" y="39"/>
                  </a:lnTo>
                  <a:lnTo>
                    <a:pt x="662" y="0"/>
                  </a:lnTo>
                  <a:close/>
                  <a:moveTo>
                    <a:pt x="584" y="0"/>
                  </a:moveTo>
                  <a:lnTo>
                    <a:pt x="545" y="0"/>
                  </a:lnTo>
                  <a:lnTo>
                    <a:pt x="545" y="39"/>
                  </a:lnTo>
                  <a:lnTo>
                    <a:pt x="584" y="39"/>
                  </a:lnTo>
                  <a:lnTo>
                    <a:pt x="584" y="0"/>
                  </a:lnTo>
                  <a:close/>
                  <a:moveTo>
                    <a:pt x="507" y="0"/>
                  </a:moveTo>
                  <a:lnTo>
                    <a:pt x="468" y="0"/>
                  </a:lnTo>
                  <a:lnTo>
                    <a:pt x="468" y="39"/>
                  </a:lnTo>
                  <a:lnTo>
                    <a:pt x="507" y="39"/>
                  </a:lnTo>
                  <a:lnTo>
                    <a:pt x="507" y="0"/>
                  </a:lnTo>
                  <a:close/>
                  <a:moveTo>
                    <a:pt x="428" y="0"/>
                  </a:moveTo>
                  <a:lnTo>
                    <a:pt x="389" y="0"/>
                  </a:lnTo>
                  <a:lnTo>
                    <a:pt x="389" y="39"/>
                  </a:lnTo>
                  <a:lnTo>
                    <a:pt x="428" y="39"/>
                  </a:lnTo>
                  <a:lnTo>
                    <a:pt x="428" y="0"/>
                  </a:lnTo>
                  <a:close/>
                  <a:moveTo>
                    <a:pt x="350" y="0"/>
                  </a:moveTo>
                  <a:lnTo>
                    <a:pt x="311" y="0"/>
                  </a:lnTo>
                  <a:lnTo>
                    <a:pt x="311" y="39"/>
                  </a:lnTo>
                  <a:lnTo>
                    <a:pt x="350" y="39"/>
                  </a:lnTo>
                  <a:lnTo>
                    <a:pt x="350" y="0"/>
                  </a:lnTo>
                  <a:close/>
                  <a:moveTo>
                    <a:pt x="273" y="0"/>
                  </a:moveTo>
                  <a:lnTo>
                    <a:pt x="234" y="0"/>
                  </a:lnTo>
                  <a:lnTo>
                    <a:pt x="234" y="39"/>
                  </a:lnTo>
                  <a:lnTo>
                    <a:pt x="273" y="39"/>
                  </a:lnTo>
                  <a:lnTo>
                    <a:pt x="273" y="0"/>
                  </a:lnTo>
                  <a:close/>
                  <a:moveTo>
                    <a:pt x="195" y="0"/>
                  </a:moveTo>
                  <a:lnTo>
                    <a:pt x="155" y="0"/>
                  </a:lnTo>
                  <a:lnTo>
                    <a:pt x="155" y="39"/>
                  </a:lnTo>
                  <a:lnTo>
                    <a:pt x="195" y="39"/>
                  </a:lnTo>
                  <a:lnTo>
                    <a:pt x="195" y="0"/>
                  </a:lnTo>
                  <a:close/>
                  <a:moveTo>
                    <a:pt x="116" y="0"/>
                  </a:moveTo>
                  <a:lnTo>
                    <a:pt x="77" y="0"/>
                  </a:lnTo>
                  <a:lnTo>
                    <a:pt x="77" y="39"/>
                  </a:lnTo>
                  <a:lnTo>
                    <a:pt x="116" y="39"/>
                  </a:lnTo>
                  <a:lnTo>
                    <a:pt x="11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92876"/>
              <a:endParaRPr lang="en-US" dirty="0">
                <a:solidFill>
                  <a:srgbClr val="505050"/>
                </a:solidFill>
              </a:endParaRPr>
            </a:p>
          </p:txBody>
        </p:sp>
        <p:sp>
          <p:nvSpPr>
            <p:cNvPr id="401" name="arrow cycle"/>
            <p:cNvSpPr>
              <a:spLocks noChangeAspect="1" noEditPoints="1"/>
            </p:cNvSpPr>
            <p:nvPr/>
          </p:nvSpPr>
          <p:spPr bwMode="auto">
            <a:xfrm rot="11880000">
              <a:off x="7240262" y="2525008"/>
              <a:ext cx="2460673" cy="2183106"/>
            </a:xfrm>
            <a:custGeom>
              <a:avLst/>
              <a:gdLst>
                <a:gd name="T0" fmla="*/ 238 w 529"/>
                <a:gd name="T1" fmla="*/ 1 h 469"/>
                <a:gd name="T2" fmla="*/ 185 w 529"/>
                <a:gd name="T3" fmla="*/ 100 h 469"/>
                <a:gd name="T4" fmla="*/ 165 w 529"/>
                <a:gd name="T5" fmla="*/ 63 h 469"/>
                <a:gd name="T6" fmla="*/ 158 w 529"/>
                <a:gd name="T7" fmla="*/ 67 h 469"/>
                <a:gd name="T8" fmla="*/ 70 w 529"/>
                <a:gd name="T9" fmla="*/ 164 h 469"/>
                <a:gd name="T10" fmla="*/ 69 w 529"/>
                <a:gd name="T11" fmla="*/ 165 h 469"/>
                <a:gd name="T12" fmla="*/ 55 w 529"/>
                <a:gd name="T13" fmla="*/ 256 h 469"/>
                <a:gd name="T14" fmla="*/ 55 w 529"/>
                <a:gd name="T15" fmla="*/ 256 h 469"/>
                <a:gd name="T16" fmla="*/ 55 w 529"/>
                <a:gd name="T17" fmla="*/ 257 h 469"/>
                <a:gd name="T18" fmla="*/ 58 w 529"/>
                <a:gd name="T19" fmla="*/ 273 h 469"/>
                <a:gd name="T20" fmla="*/ 58 w 529"/>
                <a:gd name="T21" fmla="*/ 274 h 469"/>
                <a:gd name="T22" fmla="*/ 58 w 529"/>
                <a:gd name="T23" fmla="*/ 277 h 469"/>
                <a:gd name="T24" fmla="*/ 61 w 529"/>
                <a:gd name="T25" fmla="*/ 290 h 469"/>
                <a:gd name="T26" fmla="*/ 62 w 529"/>
                <a:gd name="T27" fmla="*/ 292 h 469"/>
                <a:gd name="T28" fmla="*/ 63 w 529"/>
                <a:gd name="T29" fmla="*/ 296 h 469"/>
                <a:gd name="T30" fmla="*/ 68 w 529"/>
                <a:gd name="T31" fmla="*/ 309 h 469"/>
                <a:gd name="T32" fmla="*/ 68 w 529"/>
                <a:gd name="T33" fmla="*/ 310 h 469"/>
                <a:gd name="T34" fmla="*/ 70 w 529"/>
                <a:gd name="T35" fmla="*/ 314 h 469"/>
                <a:gd name="T36" fmla="*/ 75 w 529"/>
                <a:gd name="T37" fmla="*/ 325 h 469"/>
                <a:gd name="T38" fmla="*/ 77 w 529"/>
                <a:gd name="T39" fmla="*/ 329 h 469"/>
                <a:gd name="T40" fmla="*/ 158 w 529"/>
                <a:gd name="T41" fmla="*/ 417 h 469"/>
                <a:gd name="T42" fmla="*/ 261 w 529"/>
                <a:gd name="T43" fmla="*/ 444 h 469"/>
                <a:gd name="T44" fmla="*/ 274 w 529"/>
                <a:gd name="T45" fmla="*/ 444 h 469"/>
                <a:gd name="T46" fmla="*/ 260 w 529"/>
                <a:gd name="T47" fmla="*/ 469 h 469"/>
                <a:gd name="T48" fmla="*/ 149 w 529"/>
                <a:gd name="T49" fmla="*/ 438 h 469"/>
                <a:gd name="T50" fmla="*/ 144 w 529"/>
                <a:gd name="T51" fmla="*/ 436 h 469"/>
                <a:gd name="T52" fmla="*/ 53 w 529"/>
                <a:gd name="T53" fmla="*/ 132 h 469"/>
                <a:gd name="T54" fmla="*/ 238 w 529"/>
                <a:gd name="T55" fmla="*/ 1 h 469"/>
                <a:gd name="T56" fmla="*/ 476 w 529"/>
                <a:gd name="T57" fmla="*/ 337 h 469"/>
                <a:gd name="T58" fmla="*/ 386 w 529"/>
                <a:gd name="T59" fmla="*/ 33 h 469"/>
                <a:gd name="T60" fmla="*/ 381 w 529"/>
                <a:gd name="T61" fmla="*/ 30 h 469"/>
                <a:gd name="T62" fmla="*/ 270 w 529"/>
                <a:gd name="T63" fmla="*/ 0 h 469"/>
                <a:gd name="T64" fmla="*/ 256 w 529"/>
                <a:gd name="T65" fmla="*/ 25 h 469"/>
                <a:gd name="T66" fmla="*/ 268 w 529"/>
                <a:gd name="T67" fmla="*/ 25 h 469"/>
                <a:gd name="T68" fmla="*/ 371 w 529"/>
                <a:gd name="T69" fmla="*/ 52 h 469"/>
                <a:gd name="T70" fmla="*/ 453 w 529"/>
                <a:gd name="T71" fmla="*/ 139 h 469"/>
                <a:gd name="T72" fmla="*/ 455 w 529"/>
                <a:gd name="T73" fmla="*/ 144 h 469"/>
                <a:gd name="T74" fmla="*/ 460 w 529"/>
                <a:gd name="T75" fmla="*/ 154 h 469"/>
                <a:gd name="T76" fmla="*/ 462 w 529"/>
                <a:gd name="T77" fmla="*/ 159 h 469"/>
                <a:gd name="T78" fmla="*/ 462 w 529"/>
                <a:gd name="T79" fmla="*/ 159 h 469"/>
                <a:gd name="T80" fmla="*/ 466 w 529"/>
                <a:gd name="T81" fmla="*/ 172 h 469"/>
                <a:gd name="T82" fmla="*/ 468 w 529"/>
                <a:gd name="T83" fmla="*/ 176 h 469"/>
                <a:gd name="T84" fmla="*/ 468 w 529"/>
                <a:gd name="T85" fmla="*/ 178 h 469"/>
                <a:gd name="T86" fmla="*/ 471 w 529"/>
                <a:gd name="T87" fmla="*/ 192 h 469"/>
                <a:gd name="T88" fmla="*/ 472 w 529"/>
                <a:gd name="T89" fmla="*/ 195 h 469"/>
                <a:gd name="T90" fmla="*/ 472 w 529"/>
                <a:gd name="T91" fmla="*/ 196 h 469"/>
                <a:gd name="T92" fmla="*/ 474 w 529"/>
                <a:gd name="T93" fmla="*/ 211 h 469"/>
                <a:gd name="T94" fmla="*/ 474 w 529"/>
                <a:gd name="T95" fmla="*/ 212 h 469"/>
                <a:gd name="T96" fmla="*/ 474 w 529"/>
                <a:gd name="T97" fmla="*/ 213 h 469"/>
                <a:gd name="T98" fmla="*/ 460 w 529"/>
                <a:gd name="T99" fmla="*/ 304 h 469"/>
                <a:gd name="T100" fmla="*/ 460 w 529"/>
                <a:gd name="T101" fmla="*/ 304 h 469"/>
                <a:gd name="T102" fmla="*/ 372 w 529"/>
                <a:gd name="T103" fmla="*/ 402 h 469"/>
                <a:gd name="T104" fmla="*/ 365 w 529"/>
                <a:gd name="T105" fmla="*/ 405 h 469"/>
                <a:gd name="T106" fmla="*/ 345 w 529"/>
                <a:gd name="T107" fmla="*/ 368 h 469"/>
                <a:gd name="T108" fmla="*/ 291 w 529"/>
                <a:gd name="T109" fmla="*/ 468 h 469"/>
                <a:gd name="T110" fmla="*/ 476 w 529"/>
                <a:gd name="T111" fmla="*/ 337 h 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29" h="469">
                  <a:moveTo>
                    <a:pt x="238" y="1"/>
                  </a:moveTo>
                  <a:cubicBezTo>
                    <a:pt x="185" y="100"/>
                    <a:pt x="185" y="100"/>
                    <a:pt x="185" y="100"/>
                  </a:cubicBezTo>
                  <a:cubicBezTo>
                    <a:pt x="165" y="63"/>
                    <a:pt x="165" y="63"/>
                    <a:pt x="165" y="63"/>
                  </a:cubicBezTo>
                  <a:cubicBezTo>
                    <a:pt x="158" y="67"/>
                    <a:pt x="158" y="67"/>
                    <a:pt x="158" y="67"/>
                  </a:cubicBezTo>
                  <a:cubicBezTo>
                    <a:pt x="118" y="88"/>
                    <a:pt x="87" y="122"/>
                    <a:pt x="70" y="164"/>
                  </a:cubicBezTo>
                  <a:cubicBezTo>
                    <a:pt x="69" y="165"/>
                    <a:pt x="69" y="165"/>
                    <a:pt x="69" y="165"/>
                  </a:cubicBezTo>
                  <a:cubicBezTo>
                    <a:pt x="58" y="193"/>
                    <a:pt x="53" y="225"/>
                    <a:pt x="55" y="256"/>
                  </a:cubicBezTo>
                  <a:cubicBezTo>
                    <a:pt x="55" y="256"/>
                    <a:pt x="55" y="256"/>
                    <a:pt x="55" y="256"/>
                  </a:cubicBezTo>
                  <a:cubicBezTo>
                    <a:pt x="55" y="256"/>
                    <a:pt x="55" y="257"/>
                    <a:pt x="55" y="257"/>
                  </a:cubicBezTo>
                  <a:cubicBezTo>
                    <a:pt x="56" y="262"/>
                    <a:pt x="57" y="267"/>
                    <a:pt x="58" y="273"/>
                  </a:cubicBezTo>
                  <a:cubicBezTo>
                    <a:pt x="58" y="274"/>
                    <a:pt x="58" y="274"/>
                    <a:pt x="58" y="274"/>
                  </a:cubicBezTo>
                  <a:cubicBezTo>
                    <a:pt x="58" y="275"/>
                    <a:pt x="58" y="276"/>
                    <a:pt x="58" y="277"/>
                  </a:cubicBezTo>
                  <a:cubicBezTo>
                    <a:pt x="59" y="281"/>
                    <a:pt x="60" y="285"/>
                    <a:pt x="61" y="290"/>
                  </a:cubicBezTo>
                  <a:cubicBezTo>
                    <a:pt x="62" y="292"/>
                    <a:pt x="62" y="292"/>
                    <a:pt x="62" y="292"/>
                  </a:cubicBezTo>
                  <a:cubicBezTo>
                    <a:pt x="62" y="293"/>
                    <a:pt x="63" y="295"/>
                    <a:pt x="63" y="296"/>
                  </a:cubicBezTo>
                  <a:cubicBezTo>
                    <a:pt x="64" y="300"/>
                    <a:pt x="66" y="304"/>
                    <a:pt x="68" y="309"/>
                  </a:cubicBezTo>
                  <a:cubicBezTo>
                    <a:pt x="68" y="310"/>
                    <a:pt x="68" y="310"/>
                    <a:pt x="68" y="310"/>
                  </a:cubicBezTo>
                  <a:cubicBezTo>
                    <a:pt x="68" y="311"/>
                    <a:pt x="69" y="313"/>
                    <a:pt x="70" y="314"/>
                  </a:cubicBezTo>
                  <a:cubicBezTo>
                    <a:pt x="71" y="318"/>
                    <a:pt x="73" y="321"/>
                    <a:pt x="75" y="325"/>
                  </a:cubicBezTo>
                  <a:cubicBezTo>
                    <a:pt x="75" y="326"/>
                    <a:pt x="76" y="328"/>
                    <a:pt x="77" y="329"/>
                  </a:cubicBezTo>
                  <a:cubicBezTo>
                    <a:pt x="95" y="368"/>
                    <a:pt x="124" y="399"/>
                    <a:pt x="158" y="417"/>
                  </a:cubicBezTo>
                  <a:cubicBezTo>
                    <a:pt x="163" y="420"/>
                    <a:pt x="200" y="444"/>
                    <a:pt x="261" y="444"/>
                  </a:cubicBezTo>
                  <a:cubicBezTo>
                    <a:pt x="266" y="444"/>
                    <a:pt x="270" y="444"/>
                    <a:pt x="274" y="444"/>
                  </a:cubicBezTo>
                  <a:cubicBezTo>
                    <a:pt x="260" y="469"/>
                    <a:pt x="260" y="469"/>
                    <a:pt x="260" y="469"/>
                  </a:cubicBezTo>
                  <a:cubicBezTo>
                    <a:pt x="221" y="468"/>
                    <a:pt x="182" y="457"/>
                    <a:pt x="149" y="438"/>
                  </a:cubicBezTo>
                  <a:cubicBezTo>
                    <a:pt x="144" y="436"/>
                    <a:pt x="144" y="436"/>
                    <a:pt x="144" y="436"/>
                  </a:cubicBezTo>
                  <a:cubicBezTo>
                    <a:pt x="40" y="374"/>
                    <a:pt x="0" y="241"/>
                    <a:pt x="53" y="132"/>
                  </a:cubicBezTo>
                  <a:cubicBezTo>
                    <a:pt x="88" y="59"/>
                    <a:pt x="159" y="10"/>
                    <a:pt x="238" y="1"/>
                  </a:cubicBezTo>
                  <a:close/>
                  <a:moveTo>
                    <a:pt x="476" y="337"/>
                  </a:moveTo>
                  <a:cubicBezTo>
                    <a:pt x="529" y="227"/>
                    <a:pt x="490" y="95"/>
                    <a:pt x="386" y="33"/>
                  </a:cubicBezTo>
                  <a:cubicBezTo>
                    <a:pt x="381" y="30"/>
                    <a:pt x="381" y="30"/>
                    <a:pt x="381" y="30"/>
                  </a:cubicBezTo>
                  <a:cubicBezTo>
                    <a:pt x="347" y="11"/>
                    <a:pt x="309" y="1"/>
                    <a:pt x="270" y="0"/>
                  </a:cubicBezTo>
                  <a:cubicBezTo>
                    <a:pt x="256" y="25"/>
                    <a:pt x="256" y="25"/>
                    <a:pt x="256" y="25"/>
                  </a:cubicBezTo>
                  <a:cubicBezTo>
                    <a:pt x="259" y="25"/>
                    <a:pt x="263" y="25"/>
                    <a:pt x="268" y="25"/>
                  </a:cubicBezTo>
                  <a:cubicBezTo>
                    <a:pt x="329" y="25"/>
                    <a:pt x="366" y="48"/>
                    <a:pt x="371" y="52"/>
                  </a:cubicBezTo>
                  <a:cubicBezTo>
                    <a:pt x="405" y="69"/>
                    <a:pt x="434" y="100"/>
                    <a:pt x="453" y="139"/>
                  </a:cubicBezTo>
                  <a:cubicBezTo>
                    <a:pt x="454" y="141"/>
                    <a:pt x="454" y="142"/>
                    <a:pt x="455" y="144"/>
                  </a:cubicBezTo>
                  <a:cubicBezTo>
                    <a:pt x="457" y="147"/>
                    <a:pt x="458" y="151"/>
                    <a:pt x="460" y="154"/>
                  </a:cubicBezTo>
                  <a:cubicBezTo>
                    <a:pt x="461" y="156"/>
                    <a:pt x="461" y="157"/>
                    <a:pt x="462" y="159"/>
                  </a:cubicBezTo>
                  <a:cubicBezTo>
                    <a:pt x="462" y="159"/>
                    <a:pt x="462" y="159"/>
                    <a:pt x="462" y="159"/>
                  </a:cubicBezTo>
                  <a:cubicBezTo>
                    <a:pt x="464" y="165"/>
                    <a:pt x="465" y="169"/>
                    <a:pt x="466" y="172"/>
                  </a:cubicBezTo>
                  <a:cubicBezTo>
                    <a:pt x="467" y="174"/>
                    <a:pt x="467" y="175"/>
                    <a:pt x="468" y="176"/>
                  </a:cubicBezTo>
                  <a:cubicBezTo>
                    <a:pt x="468" y="178"/>
                    <a:pt x="468" y="178"/>
                    <a:pt x="468" y="178"/>
                  </a:cubicBezTo>
                  <a:cubicBezTo>
                    <a:pt x="470" y="184"/>
                    <a:pt x="471" y="188"/>
                    <a:pt x="471" y="192"/>
                  </a:cubicBezTo>
                  <a:cubicBezTo>
                    <a:pt x="471" y="193"/>
                    <a:pt x="472" y="194"/>
                    <a:pt x="472" y="195"/>
                  </a:cubicBezTo>
                  <a:cubicBezTo>
                    <a:pt x="472" y="196"/>
                    <a:pt x="472" y="196"/>
                    <a:pt x="472" y="196"/>
                  </a:cubicBezTo>
                  <a:cubicBezTo>
                    <a:pt x="473" y="202"/>
                    <a:pt x="474" y="207"/>
                    <a:pt x="474" y="211"/>
                  </a:cubicBezTo>
                  <a:cubicBezTo>
                    <a:pt x="474" y="212"/>
                    <a:pt x="474" y="212"/>
                    <a:pt x="474" y="212"/>
                  </a:cubicBezTo>
                  <a:cubicBezTo>
                    <a:pt x="474" y="213"/>
                    <a:pt x="474" y="213"/>
                    <a:pt x="474" y="213"/>
                  </a:cubicBezTo>
                  <a:cubicBezTo>
                    <a:pt x="477" y="244"/>
                    <a:pt x="472" y="275"/>
                    <a:pt x="460" y="304"/>
                  </a:cubicBezTo>
                  <a:cubicBezTo>
                    <a:pt x="460" y="304"/>
                    <a:pt x="460" y="304"/>
                    <a:pt x="460" y="304"/>
                  </a:cubicBezTo>
                  <a:cubicBezTo>
                    <a:pt x="443" y="346"/>
                    <a:pt x="411" y="381"/>
                    <a:pt x="372" y="402"/>
                  </a:cubicBezTo>
                  <a:cubicBezTo>
                    <a:pt x="365" y="405"/>
                    <a:pt x="365" y="405"/>
                    <a:pt x="365" y="405"/>
                  </a:cubicBezTo>
                  <a:cubicBezTo>
                    <a:pt x="345" y="368"/>
                    <a:pt x="345" y="368"/>
                    <a:pt x="345" y="368"/>
                  </a:cubicBezTo>
                  <a:cubicBezTo>
                    <a:pt x="291" y="468"/>
                    <a:pt x="291" y="468"/>
                    <a:pt x="291" y="468"/>
                  </a:cubicBezTo>
                  <a:cubicBezTo>
                    <a:pt x="371" y="459"/>
                    <a:pt x="441" y="409"/>
                    <a:pt x="476" y="337"/>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defTabSz="792876"/>
              <a:endParaRPr lang="en-US" dirty="0">
                <a:solidFill>
                  <a:srgbClr val="505050"/>
                </a:solidFill>
              </a:endParaRPr>
            </a:p>
          </p:txBody>
        </p:sp>
      </p:grpSp>
      <p:grpSp>
        <p:nvGrpSpPr>
          <p:cNvPr id="412" name="final small cloud"/>
          <p:cNvGrpSpPr>
            <a:grpSpLocks noChangeAspect="1"/>
          </p:cNvGrpSpPr>
          <p:nvPr/>
        </p:nvGrpSpPr>
        <p:grpSpPr>
          <a:xfrm>
            <a:off x="7199464" y="1897902"/>
            <a:ext cx="4221556" cy="2395985"/>
            <a:chOff x="5094630" y="1421965"/>
            <a:chExt cx="6487484" cy="3680338"/>
          </a:xfrm>
        </p:grpSpPr>
        <p:sp>
          <p:nvSpPr>
            <p:cNvPr id="413" name="original cloud"/>
            <p:cNvSpPr>
              <a:spLocks noChangeAspect="1"/>
            </p:cNvSpPr>
            <p:nvPr/>
          </p:nvSpPr>
          <p:spPr bwMode="black">
            <a:xfrm>
              <a:off x="5094630" y="1421965"/>
              <a:ext cx="6487484" cy="3680338"/>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accent4">
                <a:lumMod val="75000"/>
                <a:lumOff val="25000"/>
              </a:schemeClr>
            </a:solidFill>
            <a:ln>
              <a:noFill/>
            </a:ln>
            <a:extLst/>
          </p:spPr>
          <p:txBody>
            <a:bodyPr vert="horz" wrap="square" lIns="91440" tIns="45720" rIns="91440" bIns="45720" numCol="1" anchor="t" anchorCtr="0" compatLnSpc="1">
              <a:prstTxWarp prst="textNoShape">
                <a:avLst/>
              </a:prstTxWarp>
            </a:bodyPr>
            <a:lstStyle/>
            <a:p>
              <a:pPr defTabSz="792876"/>
              <a:endParaRPr lang="en-US" dirty="0">
                <a:solidFill>
                  <a:srgbClr val="00188F"/>
                </a:solidFill>
              </a:endParaRPr>
            </a:p>
          </p:txBody>
        </p:sp>
        <p:sp>
          <p:nvSpPr>
            <p:cNvPr id="414" name="bottom line"/>
            <p:cNvSpPr>
              <a:spLocks noEditPoints="1"/>
            </p:cNvSpPr>
            <p:nvPr/>
          </p:nvSpPr>
          <p:spPr bwMode="auto">
            <a:xfrm rot="5400000">
              <a:off x="8275994" y="4875162"/>
              <a:ext cx="329480" cy="97621"/>
            </a:xfrm>
            <a:custGeom>
              <a:avLst/>
              <a:gdLst>
                <a:gd name="T0" fmla="*/ 215 w 215"/>
                <a:gd name="T1" fmla="*/ 42 h 42"/>
                <a:gd name="T2" fmla="*/ 172 w 215"/>
                <a:gd name="T3" fmla="*/ 42 h 42"/>
                <a:gd name="T4" fmla="*/ 172 w 215"/>
                <a:gd name="T5" fmla="*/ 0 h 42"/>
                <a:gd name="T6" fmla="*/ 215 w 215"/>
                <a:gd name="T7" fmla="*/ 0 h 42"/>
                <a:gd name="T8" fmla="*/ 215 w 215"/>
                <a:gd name="T9" fmla="*/ 42 h 42"/>
                <a:gd name="T10" fmla="*/ 130 w 215"/>
                <a:gd name="T11" fmla="*/ 42 h 42"/>
                <a:gd name="T12" fmla="*/ 85 w 215"/>
                <a:gd name="T13" fmla="*/ 42 h 42"/>
                <a:gd name="T14" fmla="*/ 85 w 215"/>
                <a:gd name="T15" fmla="*/ 0 h 42"/>
                <a:gd name="T16" fmla="*/ 130 w 215"/>
                <a:gd name="T17" fmla="*/ 0 h 42"/>
                <a:gd name="T18" fmla="*/ 130 w 215"/>
                <a:gd name="T19" fmla="*/ 42 h 42"/>
                <a:gd name="T20" fmla="*/ 43 w 215"/>
                <a:gd name="T21" fmla="*/ 42 h 42"/>
                <a:gd name="T22" fmla="*/ 0 w 215"/>
                <a:gd name="T23" fmla="*/ 42 h 42"/>
                <a:gd name="T24" fmla="*/ 0 w 215"/>
                <a:gd name="T25" fmla="*/ 0 h 42"/>
                <a:gd name="T26" fmla="*/ 43 w 215"/>
                <a:gd name="T27" fmla="*/ 0 h 42"/>
                <a:gd name="T28" fmla="*/ 43 w 215"/>
                <a:gd name="T2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5" h="42">
                  <a:moveTo>
                    <a:pt x="215" y="42"/>
                  </a:moveTo>
                  <a:lnTo>
                    <a:pt x="172" y="42"/>
                  </a:lnTo>
                  <a:lnTo>
                    <a:pt x="172" y="0"/>
                  </a:lnTo>
                  <a:lnTo>
                    <a:pt x="215" y="0"/>
                  </a:lnTo>
                  <a:lnTo>
                    <a:pt x="215" y="42"/>
                  </a:lnTo>
                  <a:close/>
                  <a:moveTo>
                    <a:pt x="130" y="42"/>
                  </a:moveTo>
                  <a:lnTo>
                    <a:pt x="85" y="42"/>
                  </a:lnTo>
                  <a:lnTo>
                    <a:pt x="85" y="0"/>
                  </a:lnTo>
                  <a:lnTo>
                    <a:pt x="130" y="0"/>
                  </a:lnTo>
                  <a:lnTo>
                    <a:pt x="130" y="42"/>
                  </a:lnTo>
                  <a:close/>
                  <a:moveTo>
                    <a:pt x="43" y="42"/>
                  </a:moveTo>
                  <a:lnTo>
                    <a:pt x="0" y="42"/>
                  </a:lnTo>
                  <a:lnTo>
                    <a:pt x="0" y="0"/>
                  </a:lnTo>
                  <a:lnTo>
                    <a:pt x="43" y="0"/>
                  </a:lnTo>
                  <a:lnTo>
                    <a:pt x="43" y="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92876"/>
              <a:endParaRPr lang="en-US" dirty="0">
                <a:solidFill>
                  <a:srgbClr val="505050"/>
                </a:solidFill>
              </a:endParaRPr>
            </a:p>
          </p:txBody>
        </p:sp>
        <p:pic>
          <p:nvPicPr>
            <p:cNvPr id="415" name="M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01750" y="1999374"/>
              <a:ext cx="1415685" cy="1901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6" name="on premis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04677" y="4230371"/>
              <a:ext cx="1646189" cy="203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7" name="one consistent platform"/>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37605" y="3274069"/>
              <a:ext cx="1511730" cy="7356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8" name="Service Provide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714587" y="3971053"/>
              <a:ext cx="1212073" cy="4629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19" name="left line"/>
            <p:cNvSpPr>
              <a:spLocks noEditPoints="1"/>
            </p:cNvSpPr>
            <p:nvPr/>
          </p:nvSpPr>
          <p:spPr bwMode="auto">
            <a:xfrm rot="1143405">
              <a:off x="6260820" y="3222679"/>
              <a:ext cx="1092910" cy="100276"/>
            </a:xfrm>
            <a:custGeom>
              <a:avLst/>
              <a:gdLst>
                <a:gd name="T0" fmla="*/ 39 w 588"/>
                <a:gd name="T1" fmla="*/ 40 h 40"/>
                <a:gd name="T2" fmla="*/ 0 w 588"/>
                <a:gd name="T3" fmla="*/ 40 h 40"/>
                <a:gd name="T4" fmla="*/ 0 w 588"/>
                <a:gd name="T5" fmla="*/ 0 h 40"/>
                <a:gd name="T6" fmla="*/ 39 w 588"/>
                <a:gd name="T7" fmla="*/ 0 h 40"/>
                <a:gd name="T8" fmla="*/ 39 w 588"/>
                <a:gd name="T9" fmla="*/ 40 h 40"/>
                <a:gd name="T10" fmla="*/ 588 w 588"/>
                <a:gd name="T11" fmla="*/ 0 h 40"/>
                <a:gd name="T12" fmla="*/ 549 w 588"/>
                <a:gd name="T13" fmla="*/ 0 h 40"/>
                <a:gd name="T14" fmla="*/ 549 w 588"/>
                <a:gd name="T15" fmla="*/ 40 h 40"/>
                <a:gd name="T16" fmla="*/ 588 w 588"/>
                <a:gd name="T17" fmla="*/ 40 h 40"/>
                <a:gd name="T18" fmla="*/ 588 w 588"/>
                <a:gd name="T19" fmla="*/ 0 h 40"/>
                <a:gd name="T20" fmla="*/ 510 w 588"/>
                <a:gd name="T21" fmla="*/ 0 h 40"/>
                <a:gd name="T22" fmla="*/ 471 w 588"/>
                <a:gd name="T23" fmla="*/ 0 h 40"/>
                <a:gd name="T24" fmla="*/ 471 w 588"/>
                <a:gd name="T25" fmla="*/ 40 h 40"/>
                <a:gd name="T26" fmla="*/ 510 w 588"/>
                <a:gd name="T27" fmla="*/ 40 h 40"/>
                <a:gd name="T28" fmla="*/ 510 w 588"/>
                <a:gd name="T29" fmla="*/ 0 h 40"/>
                <a:gd name="T30" fmla="*/ 431 w 588"/>
                <a:gd name="T31" fmla="*/ 0 h 40"/>
                <a:gd name="T32" fmla="*/ 392 w 588"/>
                <a:gd name="T33" fmla="*/ 0 h 40"/>
                <a:gd name="T34" fmla="*/ 392 w 588"/>
                <a:gd name="T35" fmla="*/ 40 h 40"/>
                <a:gd name="T36" fmla="*/ 431 w 588"/>
                <a:gd name="T37" fmla="*/ 40 h 40"/>
                <a:gd name="T38" fmla="*/ 431 w 588"/>
                <a:gd name="T39" fmla="*/ 0 h 40"/>
                <a:gd name="T40" fmla="*/ 353 w 588"/>
                <a:gd name="T41" fmla="*/ 0 h 40"/>
                <a:gd name="T42" fmla="*/ 314 w 588"/>
                <a:gd name="T43" fmla="*/ 0 h 40"/>
                <a:gd name="T44" fmla="*/ 314 w 588"/>
                <a:gd name="T45" fmla="*/ 40 h 40"/>
                <a:gd name="T46" fmla="*/ 353 w 588"/>
                <a:gd name="T47" fmla="*/ 40 h 40"/>
                <a:gd name="T48" fmla="*/ 353 w 588"/>
                <a:gd name="T49" fmla="*/ 0 h 40"/>
                <a:gd name="T50" fmla="*/ 274 w 588"/>
                <a:gd name="T51" fmla="*/ 0 h 40"/>
                <a:gd name="T52" fmla="*/ 235 w 588"/>
                <a:gd name="T53" fmla="*/ 0 h 40"/>
                <a:gd name="T54" fmla="*/ 235 w 588"/>
                <a:gd name="T55" fmla="*/ 40 h 40"/>
                <a:gd name="T56" fmla="*/ 274 w 588"/>
                <a:gd name="T57" fmla="*/ 40 h 40"/>
                <a:gd name="T58" fmla="*/ 274 w 588"/>
                <a:gd name="T59" fmla="*/ 0 h 40"/>
                <a:gd name="T60" fmla="*/ 196 w 588"/>
                <a:gd name="T61" fmla="*/ 0 h 40"/>
                <a:gd name="T62" fmla="*/ 156 w 588"/>
                <a:gd name="T63" fmla="*/ 0 h 40"/>
                <a:gd name="T64" fmla="*/ 156 w 588"/>
                <a:gd name="T65" fmla="*/ 40 h 40"/>
                <a:gd name="T66" fmla="*/ 196 w 588"/>
                <a:gd name="T67" fmla="*/ 40 h 40"/>
                <a:gd name="T68" fmla="*/ 196 w 588"/>
                <a:gd name="T69" fmla="*/ 0 h 40"/>
                <a:gd name="T70" fmla="*/ 117 w 588"/>
                <a:gd name="T71" fmla="*/ 0 h 40"/>
                <a:gd name="T72" fmla="*/ 78 w 588"/>
                <a:gd name="T73" fmla="*/ 0 h 40"/>
                <a:gd name="T74" fmla="*/ 78 w 588"/>
                <a:gd name="T75" fmla="*/ 40 h 40"/>
                <a:gd name="T76" fmla="*/ 117 w 588"/>
                <a:gd name="T77" fmla="*/ 40 h 40"/>
                <a:gd name="T78" fmla="*/ 117 w 588"/>
                <a:gd name="T79"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88" h="40">
                  <a:moveTo>
                    <a:pt x="39" y="40"/>
                  </a:moveTo>
                  <a:lnTo>
                    <a:pt x="0" y="40"/>
                  </a:lnTo>
                  <a:lnTo>
                    <a:pt x="0" y="0"/>
                  </a:lnTo>
                  <a:lnTo>
                    <a:pt x="39" y="0"/>
                  </a:lnTo>
                  <a:lnTo>
                    <a:pt x="39" y="40"/>
                  </a:lnTo>
                  <a:close/>
                  <a:moveTo>
                    <a:pt x="588" y="0"/>
                  </a:moveTo>
                  <a:lnTo>
                    <a:pt x="549" y="0"/>
                  </a:lnTo>
                  <a:lnTo>
                    <a:pt x="549" y="40"/>
                  </a:lnTo>
                  <a:lnTo>
                    <a:pt x="588" y="40"/>
                  </a:lnTo>
                  <a:lnTo>
                    <a:pt x="588" y="0"/>
                  </a:lnTo>
                  <a:close/>
                  <a:moveTo>
                    <a:pt x="510" y="0"/>
                  </a:moveTo>
                  <a:lnTo>
                    <a:pt x="471" y="0"/>
                  </a:lnTo>
                  <a:lnTo>
                    <a:pt x="471" y="40"/>
                  </a:lnTo>
                  <a:lnTo>
                    <a:pt x="510" y="40"/>
                  </a:lnTo>
                  <a:lnTo>
                    <a:pt x="510" y="0"/>
                  </a:lnTo>
                  <a:close/>
                  <a:moveTo>
                    <a:pt x="431" y="0"/>
                  </a:moveTo>
                  <a:lnTo>
                    <a:pt x="392" y="0"/>
                  </a:lnTo>
                  <a:lnTo>
                    <a:pt x="392" y="40"/>
                  </a:lnTo>
                  <a:lnTo>
                    <a:pt x="431" y="40"/>
                  </a:lnTo>
                  <a:lnTo>
                    <a:pt x="431" y="0"/>
                  </a:lnTo>
                  <a:close/>
                  <a:moveTo>
                    <a:pt x="353" y="0"/>
                  </a:moveTo>
                  <a:lnTo>
                    <a:pt x="314" y="0"/>
                  </a:lnTo>
                  <a:lnTo>
                    <a:pt x="314" y="40"/>
                  </a:lnTo>
                  <a:lnTo>
                    <a:pt x="353" y="40"/>
                  </a:lnTo>
                  <a:lnTo>
                    <a:pt x="353" y="0"/>
                  </a:lnTo>
                  <a:close/>
                  <a:moveTo>
                    <a:pt x="274" y="0"/>
                  </a:moveTo>
                  <a:lnTo>
                    <a:pt x="235" y="0"/>
                  </a:lnTo>
                  <a:lnTo>
                    <a:pt x="235" y="40"/>
                  </a:lnTo>
                  <a:lnTo>
                    <a:pt x="274" y="40"/>
                  </a:lnTo>
                  <a:lnTo>
                    <a:pt x="274" y="0"/>
                  </a:lnTo>
                  <a:close/>
                  <a:moveTo>
                    <a:pt x="196" y="0"/>
                  </a:moveTo>
                  <a:lnTo>
                    <a:pt x="156" y="0"/>
                  </a:lnTo>
                  <a:lnTo>
                    <a:pt x="156" y="40"/>
                  </a:lnTo>
                  <a:lnTo>
                    <a:pt x="196" y="40"/>
                  </a:lnTo>
                  <a:lnTo>
                    <a:pt x="196" y="0"/>
                  </a:lnTo>
                  <a:close/>
                  <a:moveTo>
                    <a:pt x="117" y="0"/>
                  </a:moveTo>
                  <a:lnTo>
                    <a:pt x="78" y="0"/>
                  </a:lnTo>
                  <a:lnTo>
                    <a:pt x="78" y="40"/>
                  </a:lnTo>
                  <a:lnTo>
                    <a:pt x="117" y="40"/>
                  </a:lnTo>
                  <a:lnTo>
                    <a:pt x="11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92876"/>
              <a:endParaRPr lang="en-US" dirty="0">
                <a:solidFill>
                  <a:srgbClr val="505050"/>
                </a:solidFill>
              </a:endParaRPr>
            </a:p>
          </p:txBody>
        </p:sp>
        <p:sp>
          <p:nvSpPr>
            <p:cNvPr id="420" name="right line"/>
            <p:cNvSpPr>
              <a:spLocks noEditPoints="1"/>
            </p:cNvSpPr>
            <p:nvPr/>
          </p:nvSpPr>
          <p:spPr bwMode="auto">
            <a:xfrm rot="20326157">
              <a:off x="9555304" y="3002413"/>
              <a:ext cx="1749183" cy="90646"/>
            </a:xfrm>
            <a:custGeom>
              <a:avLst/>
              <a:gdLst>
                <a:gd name="T0" fmla="*/ 39 w 896"/>
                <a:gd name="T1" fmla="*/ 39 h 39"/>
                <a:gd name="T2" fmla="*/ 0 w 896"/>
                <a:gd name="T3" fmla="*/ 39 h 39"/>
                <a:gd name="T4" fmla="*/ 0 w 896"/>
                <a:gd name="T5" fmla="*/ 0 h 39"/>
                <a:gd name="T6" fmla="*/ 39 w 896"/>
                <a:gd name="T7" fmla="*/ 0 h 39"/>
                <a:gd name="T8" fmla="*/ 39 w 896"/>
                <a:gd name="T9" fmla="*/ 39 h 39"/>
                <a:gd name="T10" fmla="*/ 896 w 896"/>
                <a:gd name="T11" fmla="*/ 0 h 39"/>
                <a:gd name="T12" fmla="*/ 857 w 896"/>
                <a:gd name="T13" fmla="*/ 0 h 39"/>
                <a:gd name="T14" fmla="*/ 857 w 896"/>
                <a:gd name="T15" fmla="*/ 39 h 39"/>
                <a:gd name="T16" fmla="*/ 896 w 896"/>
                <a:gd name="T17" fmla="*/ 39 h 39"/>
                <a:gd name="T18" fmla="*/ 896 w 896"/>
                <a:gd name="T19" fmla="*/ 0 h 39"/>
                <a:gd name="T20" fmla="*/ 818 w 896"/>
                <a:gd name="T21" fmla="*/ 0 h 39"/>
                <a:gd name="T22" fmla="*/ 780 w 896"/>
                <a:gd name="T23" fmla="*/ 0 h 39"/>
                <a:gd name="T24" fmla="*/ 780 w 896"/>
                <a:gd name="T25" fmla="*/ 39 h 39"/>
                <a:gd name="T26" fmla="*/ 818 w 896"/>
                <a:gd name="T27" fmla="*/ 39 h 39"/>
                <a:gd name="T28" fmla="*/ 818 w 896"/>
                <a:gd name="T29" fmla="*/ 0 h 39"/>
                <a:gd name="T30" fmla="*/ 741 w 896"/>
                <a:gd name="T31" fmla="*/ 0 h 39"/>
                <a:gd name="T32" fmla="*/ 702 w 896"/>
                <a:gd name="T33" fmla="*/ 0 h 39"/>
                <a:gd name="T34" fmla="*/ 702 w 896"/>
                <a:gd name="T35" fmla="*/ 39 h 39"/>
                <a:gd name="T36" fmla="*/ 741 w 896"/>
                <a:gd name="T37" fmla="*/ 39 h 39"/>
                <a:gd name="T38" fmla="*/ 741 w 896"/>
                <a:gd name="T39" fmla="*/ 0 h 39"/>
                <a:gd name="T40" fmla="*/ 662 w 896"/>
                <a:gd name="T41" fmla="*/ 0 h 39"/>
                <a:gd name="T42" fmla="*/ 623 w 896"/>
                <a:gd name="T43" fmla="*/ 0 h 39"/>
                <a:gd name="T44" fmla="*/ 623 w 896"/>
                <a:gd name="T45" fmla="*/ 39 h 39"/>
                <a:gd name="T46" fmla="*/ 662 w 896"/>
                <a:gd name="T47" fmla="*/ 39 h 39"/>
                <a:gd name="T48" fmla="*/ 662 w 896"/>
                <a:gd name="T49" fmla="*/ 0 h 39"/>
                <a:gd name="T50" fmla="*/ 584 w 896"/>
                <a:gd name="T51" fmla="*/ 0 h 39"/>
                <a:gd name="T52" fmla="*/ 545 w 896"/>
                <a:gd name="T53" fmla="*/ 0 h 39"/>
                <a:gd name="T54" fmla="*/ 545 w 896"/>
                <a:gd name="T55" fmla="*/ 39 h 39"/>
                <a:gd name="T56" fmla="*/ 584 w 896"/>
                <a:gd name="T57" fmla="*/ 39 h 39"/>
                <a:gd name="T58" fmla="*/ 584 w 896"/>
                <a:gd name="T59" fmla="*/ 0 h 39"/>
                <a:gd name="T60" fmla="*/ 507 w 896"/>
                <a:gd name="T61" fmla="*/ 0 h 39"/>
                <a:gd name="T62" fmla="*/ 468 w 896"/>
                <a:gd name="T63" fmla="*/ 0 h 39"/>
                <a:gd name="T64" fmla="*/ 468 w 896"/>
                <a:gd name="T65" fmla="*/ 39 h 39"/>
                <a:gd name="T66" fmla="*/ 507 w 896"/>
                <a:gd name="T67" fmla="*/ 39 h 39"/>
                <a:gd name="T68" fmla="*/ 507 w 896"/>
                <a:gd name="T69" fmla="*/ 0 h 39"/>
                <a:gd name="T70" fmla="*/ 428 w 896"/>
                <a:gd name="T71" fmla="*/ 0 h 39"/>
                <a:gd name="T72" fmla="*/ 389 w 896"/>
                <a:gd name="T73" fmla="*/ 0 h 39"/>
                <a:gd name="T74" fmla="*/ 389 w 896"/>
                <a:gd name="T75" fmla="*/ 39 h 39"/>
                <a:gd name="T76" fmla="*/ 428 w 896"/>
                <a:gd name="T77" fmla="*/ 39 h 39"/>
                <a:gd name="T78" fmla="*/ 428 w 896"/>
                <a:gd name="T79" fmla="*/ 0 h 39"/>
                <a:gd name="T80" fmla="*/ 350 w 896"/>
                <a:gd name="T81" fmla="*/ 0 h 39"/>
                <a:gd name="T82" fmla="*/ 311 w 896"/>
                <a:gd name="T83" fmla="*/ 0 h 39"/>
                <a:gd name="T84" fmla="*/ 311 w 896"/>
                <a:gd name="T85" fmla="*/ 39 h 39"/>
                <a:gd name="T86" fmla="*/ 350 w 896"/>
                <a:gd name="T87" fmla="*/ 39 h 39"/>
                <a:gd name="T88" fmla="*/ 350 w 896"/>
                <a:gd name="T89" fmla="*/ 0 h 39"/>
                <a:gd name="T90" fmla="*/ 273 w 896"/>
                <a:gd name="T91" fmla="*/ 0 h 39"/>
                <a:gd name="T92" fmla="*/ 234 w 896"/>
                <a:gd name="T93" fmla="*/ 0 h 39"/>
                <a:gd name="T94" fmla="*/ 234 w 896"/>
                <a:gd name="T95" fmla="*/ 39 h 39"/>
                <a:gd name="T96" fmla="*/ 273 w 896"/>
                <a:gd name="T97" fmla="*/ 39 h 39"/>
                <a:gd name="T98" fmla="*/ 273 w 896"/>
                <a:gd name="T99" fmla="*/ 0 h 39"/>
                <a:gd name="T100" fmla="*/ 195 w 896"/>
                <a:gd name="T101" fmla="*/ 0 h 39"/>
                <a:gd name="T102" fmla="*/ 155 w 896"/>
                <a:gd name="T103" fmla="*/ 0 h 39"/>
                <a:gd name="T104" fmla="*/ 155 w 896"/>
                <a:gd name="T105" fmla="*/ 39 h 39"/>
                <a:gd name="T106" fmla="*/ 195 w 896"/>
                <a:gd name="T107" fmla="*/ 39 h 39"/>
                <a:gd name="T108" fmla="*/ 195 w 896"/>
                <a:gd name="T109" fmla="*/ 0 h 39"/>
                <a:gd name="T110" fmla="*/ 116 w 896"/>
                <a:gd name="T111" fmla="*/ 0 h 39"/>
                <a:gd name="T112" fmla="*/ 77 w 896"/>
                <a:gd name="T113" fmla="*/ 0 h 39"/>
                <a:gd name="T114" fmla="*/ 77 w 896"/>
                <a:gd name="T115" fmla="*/ 39 h 39"/>
                <a:gd name="T116" fmla="*/ 116 w 896"/>
                <a:gd name="T117" fmla="*/ 39 h 39"/>
                <a:gd name="T118" fmla="*/ 116 w 896"/>
                <a:gd name="T119"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96" h="39">
                  <a:moveTo>
                    <a:pt x="39" y="39"/>
                  </a:moveTo>
                  <a:lnTo>
                    <a:pt x="0" y="39"/>
                  </a:lnTo>
                  <a:lnTo>
                    <a:pt x="0" y="0"/>
                  </a:lnTo>
                  <a:lnTo>
                    <a:pt x="39" y="0"/>
                  </a:lnTo>
                  <a:lnTo>
                    <a:pt x="39" y="39"/>
                  </a:lnTo>
                  <a:close/>
                  <a:moveTo>
                    <a:pt x="896" y="0"/>
                  </a:moveTo>
                  <a:lnTo>
                    <a:pt x="857" y="0"/>
                  </a:lnTo>
                  <a:lnTo>
                    <a:pt x="857" y="39"/>
                  </a:lnTo>
                  <a:lnTo>
                    <a:pt x="896" y="39"/>
                  </a:lnTo>
                  <a:lnTo>
                    <a:pt x="896" y="0"/>
                  </a:lnTo>
                  <a:close/>
                  <a:moveTo>
                    <a:pt x="818" y="0"/>
                  </a:moveTo>
                  <a:lnTo>
                    <a:pt x="780" y="0"/>
                  </a:lnTo>
                  <a:lnTo>
                    <a:pt x="780" y="39"/>
                  </a:lnTo>
                  <a:lnTo>
                    <a:pt x="818" y="39"/>
                  </a:lnTo>
                  <a:lnTo>
                    <a:pt x="818" y="0"/>
                  </a:lnTo>
                  <a:close/>
                  <a:moveTo>
                    <a:pt x="741" y="0"/>
                  </a:moveTo>
                  <a:lnTo>
                    <a:pt x="702" y="0"/>
                  </a:lnTo>
                  <a:lnTo>
                    <a:pt x="702" y="39"/>
                  </a:lnTo>
                  <a:lnTo>
                    <a:pt x="741" y="39"/>
                  </a:lnTo>
                  <a:lnTo>
                    <a:pt x="741" y="0"/>
                  </a:lnTo>
                  <a:close/>
                  <a:moveTo>
                    <a:pt x="662" y="0"/>
                  </a:moveTo>
                  <a:lnTo>
                    <a:pt x="623" y="0"/>
                  </a:lnTo>
                  <a:lnTo>
                    <a:pt x="623" y="39"/>
                  </a:lnTo>
                  <a:lnTo>
                    <a:pt x="662" y="39"/>
                  </a:lnTo>
                  <a:lnTo>
                    <a:pt x="662" y="0"/>
                  </a:lnTo>
                  <a:close/>
                  <a:moveTo>
                    <a:pt x="584" y="0"/>
                  </a:moveTo>
                  <a:lnTo>
                    <a:pt x="545" y="0"/>
                  </a:lnTo>
                  <a:lnTo>
                    <a:pt x="545" y="39"/>
                  </a:lnTo>
                  <a:lnTo>
                    <a:pt x="584" y="39"/>
                  </a:lnTo>
                  <a:lnTo>
                    <a:pt x="584" y="0"/>
                  </a:lnTo>
                  <a:close/>
                  <a:moveTo>
                    <a:pt x="507" y="0"/>
                  </a:moveTo>
                  <a:lnTo>
                    <a:pt x="468" y="0"/>
                  </a:lnTo>
                  <a:lnTo>
                    <a:pt x="468" y="39"/>
                  </a:lnTo>
                  <a:lnTo>
                    <a:pt x="507" y="39"/>
                  </a:lnTo>
                  <a:lnTo>
                    <a:pt x="507" y="0"/>
                  </a:lnTo>
                  <a:close/>
                  <a:moveTo>
                    <a:pt x="428" y="0"/>
                  </a:moveTo>
                  <a:lnTo>
                    <a:pt x="389" y="0"/>
                  </a:lnTo>
                  <a:lnTo>
                    <a:pt x="389" y="39"/>
                  </a:lnTo>
                  <a:lnTo>
                    <a:pt x="428" y="39"/>
                  </a:lnTo>
                  <a:lnTo>
                    <a:pt x="428" y="0"/>
                  </a:lnTo>
                  <a:close/>
                  <a:moveTo>
                    <a:pt x="350" y="0"/>
                  </a:moveTo>
                  <a:lnTo>
                    <a:pt x="311" y="0"/>
                  </a:lnTo>
                  <a:lnTo>
                    <a:pt x="311" y="39"/>
                  </a:lnTo>
                  <a:lnTo>
                    <a:pt x="350" y="39"/>
                  </a:lnTo>
                  <a:lnTo>
                    <a:pt x="350" y="0"/>
                  </a:lnTo>
                  <a:close/>
                  <a:moveTo>
                    <a:pt x="273" y="0"/>
                  </a:moveTo>
                  <a:lnTo>
                    <a:pt x="234" y="0"/>
                  </a:lnTo>
                  <a:lnTo>
                    <a:pt x="234" y="39"/>
                  </a:lnTo>
                  <a:lnTo>
                    <a:pt x="273" y="39"/>
                  </a:lnTo>
                  <a:lnTo>
                    <a:pt x="273" y="0"/>
                  </a:lnTo>
                  <a:close/>
                  <a:moveTo>
                    <a:pt x="195" y="0"/>
                  </a:moveTo>
                  <a:lnTo>
                    <a:pt x="155" y="0"/>
                  </a:lnTo>
                  <a:lnTo>
                    <a:pt x="155" y="39"/>
                  </a:lnTo>
                  <a:lnTo>
                    <a:pt x="195" y="39"/>
                  </a:lnTo>
                  <a:lnTo>
                    <a:pt x="195" y="0"/>
                  </a:lnTo>
                  <a:close/>
                  <a:moveTo>
                    <a:pt x="116" y="0"/>
                  </a:moveTo>
                  <a:lnTo>
                    <a:pt x="77" y="0"/>
                  </a:lnTo>
                  <a:lnTo>
                    <a:pt x="77" y="39"/>
                  </a:lnTo>
                  <a:lnTo>
                    <a:pt x="116" y="39"/>
                  </a:lnTo>
                  <a:lnTo>
                    <a:pt x="11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92876"/>
              <a:endParaRPr lang="en-US" dirty="0">
                <a:solidFill>
                  <a:srgbClr val="505050"/>
                </a:solidFill>
              </a:endParaRPr>
            </a:p>
          </p:txBody>
        </p:sp>
        <p:sp>
          <p:nvSpPr>
            <p:cNvPr id="421" name="arrow cycle"/>
            <p:cNvSpPr>
              <a:spLocks noChangeAspect="1" noEditPoints="1"/>
            </p:cNvSpPr>
            <p:nvPr/>
          </p:nvSpPr>
          <p:spPr bwMode="auto">
            <a:xfrm rot="11880000">
              <a:off x="7240262" y="2525008"/>
              <a:ext cx="2460673" cy="2183106"/>
            </a:xfrm>
            <a:custGeom>
              <a:avLst/>
              <a:gdLst>
                <a:gd name="T0" fmla="*/ 238 w 529"/>
                <a:gd name="T1" fmla="*/ 1 h 469"/>
                <a:gd name="T2" fmla="*/ 185 w 529"/>
                <a:gd name="T3" fmla="*/ 100 h 469"/>
                <a:gd name="T4" fmla="*/ 165 w 529"/>
                <a:gd name="T5" fmla="*/ 63 h 469"/>
                <a:gd name="T6" fmla="*/ 158 w 529"/>
                <a:gd name="T7" fmla="*/ 67 h 469"/>
                <a:gd name="T8" fmla="*/ 70 w 529"/>
                <a:gd name="T9" fmla="*/ 164 h 469"/>
                <a:gd name="T10" fmla="*/ 69 w 529"/>
                <a:gd name="T11" fmla="*/ 165 h 469"/>
                <a:gd name="T12" fmla="*/ 55 w 529"/>
                <a:gd name="T13" fmla="*/ 256 h 469"/>
                <a:gd name="T14" fmla="*/ 55 w 529"/>
                <a:gd name="T15" fmla="*/ 256 h 469"/>
                <a:gd name="T16" fmla="*/ 55 w 529"/>
                <a:gd name="T17" fmla="*/ 257 h 469"/>
                <a:gd name="T18" fmla="*/ 58 w 529"/>
                <a:gd name="T19" fmla="*/ 273 h 469"/>
                <a:gd name="T20" fmla="*/ 58 w 529"/>
                <a:gd name="T21" fmla="*/ 274 h 469"/>
                <a:gd name="T22" fmla="*/ 58 w 529"/>
                <a:gd name="T23" fmla="*/ 277 h 469"/>
                <a:gd name="T24" fmla="*/ 61 w 529"/>
                <a:gd name="T25" fmla="*/ 290 h 469"/>
                <a:gd name="T26" fmla="*/ 62 w 529"/>
                <a:gd name="T27" fmla="*/ 292 h 469"/>
                <a:gd name="T28" fmla="*/ 63 w 529"/>
                <a:gd name="T29" fmla="*/ 296 h 469"/>
                <a:gd name="T30" fmla="*/ 68 w 529"/>
                <a:gd name="T31" fmla="*/ 309 h 469"/>
                <a:gd name="T32" fmla="*/ 68 w 529"/>
                <a:gd name="T33" fmla="*/ 310 h 469"/>
                <a:gd name="T34" fmla="*/ 70 w 529"/>
                <a:gd name="T35" fmla="*/ 314 h 469"/>
                <a:gd name="T36" fmla="*/ 75 w 529"/>
                <a:gd name="T37" fmla="*/ 325 h 469"/>
                <a:gd name="T38" fmla="*/ 77 w 529"/>
                <a:gd name="T39" fmla="*/ 329 h 469"/>
                <a:gd name="T40" fmla="*/ 158 w 529"/>
                <a:gd name="T41" fmla="*/ 417 h 469"/>
                <a:gd name="T42" fmla="*/ 261 w 529"/>
                <a:gd name="T43" fmla="*/ 444 h 469"/>
                <a:gd name="T44" fmla="*/ 274 w 529"/>
                <a:gd name="T45" fmla="*/ 444 h 469"/>
                <a:gd name="T46" fmla="*/ 260 w 529"/>
                <a:gd name="T47" fmla="*/ 469 h 469"/>
                <a:gd name="T48" fmla="*/ 149 w 529"/>
                <a:gd name="T49" fmla="*/ 438 h 469"/>
                <a:gd name="T50" fmla="*/ 144 w 529"/>
                <a:gd name="T51" fmla="*/ 436 h 469"/>
                <a:gd name="T52" fmla="*/ 53 w 529"/>
                <a:gd name="T53" fmla="*/ 132 h 469"/>
                <a:gd name="T54" fmla="*/ 238 w 529"/>
                <a:gd name="T55" fmla="*/ 1 h 469"/>
                <a:gd name="T56" fmla="*/ 476 w 529"/>
                <a:gd name="T57" fmla="*/ 337 h 469"/>
                <a:gd name="T58" fmla="*/ 386 w 529"/>
                <a:gd name="T59" fmla="*/ 33 h 469"/>
                <a:gd name="T60" fmla="*/ 381 w 529"/>
                <a:gd name="T61" fmla="*/ 30 h 469"/>
                <a:gd name="T62" fmla="*/ 270 w 529"/>
                <a:gd name="T63" fmla="*/ 0 h 469"/>
                <a:gd name="T64" fmla="*/ 256 w 529"/>
                <a:gd name="T65" fmla="*/ 25 h 469"/>
                <a:gd name="T66" fmla="*/ 268 w 529"/>
                <a:gd name="T67" fmla="*/ 25 h 469"/>
                <a:gd name="T68" fmla="*/ 371 w 529"/>
                <a:gd name="T69" fmla="*/ 52 h 469"/>
                <a:gd name="T70" fmla="*/ 453 w 529"/>
                <a:gd name="T71" fmla="*/ 139 h 469"/>
                <a:gd name="T72" fmla="*/ 455 w 529"/>
                <a:gd name="T73" fmla="*/ 144 h 469"/>
                <a:gd name="T74" fmla="*/ 460 w 529"/>
                <a:gd name="T75" fmla="*/ 154 h 469"/>
                <a:gd name="T76" fmla="*/ 462 w 529"/>
                <a:gd name="T77" fmla="*/ 159 h 469"/>
                <a:gd name="T78" fmla="*/ 462 w 529"/>
                <a:gd name="T79" fmla="*/ 159 h 469"/>
                <a:gd name="T80" fmla="*/ 466 w 529"/>
                <a:gd name="T81" fmla="*/ 172 h 469"/>
                <a:gd name="T82" fmla="*/ 468 w 529"/>
                <a:gd name="T83" fmla="*/ 176 h 469"/>
                <a:gd name="T84" fmla="*/ 468 w 529"/>
                <a:gd name="T85" fmla="*/ 178 h 469"/>
                <a:gd name="T86" fmla="*/ 471 w 529"/>
                <a:gd name="T87" fmla="*/ 192 h 469"/>
                <a:gd name="T88" fmla="*/ 472 w 529"/>
                <a:gd name="T89" fmla="*/ 195 h 469"/>
                <a:gd name="T90" fmla="*/ 472 w 529"/>
                <a:gd name="T91" fmla="*/ 196 h 469"/>
                <a:gd name="T92" fmla="*/ 474 w 529"/>
                <a:gd name="T93" fmla="*/ 211 h 469"/>
                <a:gd name="T94" fmla="*/ 474 w 529"/>
                <a:gd name="T95" fmla="*/ 212 h 469"/>
                <a:gd name="T96" fmla="*/ 474 w 529"/>
                <a:gd name="T97" fmla="*/ 213 h 469"/>
                <a:gd name="T98" fmla="*/ 460 w 529"/>
                <a:gd name="T99" fmla="*/ 304 h 469"/>
                <a:gd name="T100" fmla="*/ 460 w 529"/>
                <a:gd name="T101" fmla="*/ 304 h 469"/>
                <a:gd name="T102" fmla="*/ 372 w 529"/>
                <a:gd name="T103" fmla="*/ 402 h 469"/>
                <a:gd name="T104" fmla="*/ 365 w 529"/>
                <a:gd name="T105" fmla="*/ 405 h 469"/>
                <a:gd name="T106" fmla="*/ 345 w 529"/>
                <a:gd name="T107" fmla="*/ 368 h 469"/>
                <a:gd name="T108" fmla="*/ 291 w 529"/>
                <a:gd name="T109" fmla="*/ 468 h 469"/>
                <a:gd name="T110" fmla="*/ 476 w 529"/>
                <a:gd name="T111" fmla="*/ 337 h 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29" h="469">
                  <a:moveTo>
                    <a:pt x="238" y="1"/>
                  </a:moveTo>
                  <a:cubicBezTo>
                    <a:pt x="185" y="100"/>
                    <a:pt x="185" y="100"/>
                    <a:pt x="185" y="100"/>
                  </a:cubicBezTo>
                  <a:cubicBezTo>
                    <a:pt x="165" y="63"/>
                    <a:pt x="165" y="63"/>
                    <a:pt x="165" y="63"/>
                  </a:cubicBezTo>
                  <a:cubicBezTo>
                    <a:pt x="158" y="67"/>
                    <a:pt x="158" y="67"/>
                    <a:pt x="158" y="67"/>
                  </a:cubicBezTo>
                  <a:cubicBezTo>
                    <a:pt x="118" y="88"/>
                    <a:pt x="87" y="122"/>
                    <a:pt x="70" y="164"/>
                  </a:cubicBezTo>
                  <a:cubicBezTo>
                    <a:pt x="69" y="165"/>
                    <a:pt x="69" y="165"/>
                    <a:pt x="69" y="165"/>
                  </a:cubicBezTo>
                  <a:cubicBezTo>
                    <a:pt x="58" y="193"/>
                    <a:pt x="53" y="225"/>
                    <a:pt x="55" y="256"/>
                  </a:cubicBezTo>
                  <a:cubicBezTo>
                    <a:pt x="55" y="256"/>
                    <a:pt x="55" y="256"/>
                    <a:pt x="55" y="256"/>
                  </a:cubicBezTo>
                  <a:cubicBezTo>
                    <a:pt x="55" y="256"/>
                    <a:pt x="55" y="257"/>
                    <a:pt x="55" y="257"/>
                  </a:cubicBezTo>
                  <a:cubicBezTo>
                    <a:pt x="56" y="262"/>
                    <a:pt x="57" y="267"/>
                    <a:pt x="58" y="273"/>
                  </a:cubicBezTo>
                  <a:cubicBezTo>
                    <a:pt x="58" y="274"/>
                    <a:pt x="58" y="274"/>
                    <a:pt x="58" y="274"/>
                  </a:cubicBezTo>
                  <a:cubicBezTo>
                    <a:pt x="58" y="275"/>
                    <a:pt x="58" y="276"/>
                    <a:pt x="58" y="277"/>
                  </a:cubicBezTo>
                  <a:cubicBezTo>
                    <a:pt x="59" y="281"/>
                    <a:pt x="60" y="285"/>
                    <a:pt x="61" y="290"/>
                  </a:cubicBezTo>
                  <a:cubicBezTo>
                    <a:pt x="62" y="292"/>
                    <a:pt x="62" y="292"/>
                    <a:pt x="62" y="292"/>
                  </a:cubicBezTo>
                  <a:cubicBezTo>
                    <a:pt x="62" y="293"/>
                    <a:pt x="63" y="295"/>
                    <a:pt x="63" y="296"/>
                  </a:cubicBezTo>
                  <a:cubicBezTo>
                    <a:pt x="64" y="300"/>
                    <a:pt x="66" y="304"/>
                    <a:pt x="68" y="309"/>
                  </a:cubicBezTo>
                  <a:cubicBezTo>
                    <a:pt x="68" y="310"/>
                    <a:pt x="68" y="310"/>
                    <a:pt x="68" y="310"/>
                  </a:cubicBezTo>
                  <a:cubicBezTo>
                    <a:pt x="68" y="311"/>
                    <a:pt x="69" y="313"/>
                    <a:pt x="70" y="314"/>
                  </a:cubicBezTo>
                  <a:cubicBezTo>
                    <a:pt x="71" y="318"/>
                    <a:pt x="73" y="321"/>
                    <a:pt x="75" y="325"/>
                  </a:cubicBezTo>
                  <a:cubicBezTo>
                    <a:pt x="75" y="326"/>
                    <a:pt x="76" y="328"/>
                    <a:pt x="77" y="329"/>
                  </a:cubicBezTo>
                  <a:cubicBezTo>
                    <a:pt x="95" y="368"/>
                    <a:pt x="124" y="399"/>
                    <a:pt x="158" y="417"/>
                  </a:cubicBezTo>
                  <a:cubicBezTo>
                    <a:pt x="163" y="420"/>
                    <a:pt x="200" y="444"/>
                    <a:pt x="261" y="444"/>
                  </a:cubicBezTo>
                  <a:cubicBezTo>
                    <a:pt x="266" y="444"/>
                    <a:pt x="270" y="444"/>
                    <a:pt x="274" y="444"/>
                  </a:cubicBezTo>
                  <a:cubicBezTo>
                    <a:pt x="260" y="469"/>
                    <a:pt x="260" y="469"/>
                    <a:pt x="260" y="469"/>
                  </a:cubicBezTo>
                  <a:cubicBezTo>
                    <a:pt x="221" y="468"/>
                    <a:pt x="182" y="457"/>
                    <a:pt x="149" y="438"/>
                  </a:cubicBezTo>
                  <a:cubicBezTo>
                    <a:pt x="144" y="436"/>
                    <a:pt x="144" y="436"/>
                    <a:pt x="144" y="436"/>
                  </a:cubicBezTo>
                  <a:cubicBezTo>
                    <a:pt x="40" y="374"/>
                    <a:pt x="0" y="241"/>
                    <a:pt x="53" y="132"/>
                  </a:cubicBezTo>
                  <a:cubicBezTo>
                    <a:pt x="88" y="59"/>
                    <a:pt x="159" y="10"/>
                    <a:pt x="238" y="1"/>
                  </a:cubicBezTo>
                  <a:close/>
                  <a:moveTo>
                    <a:pt x="476" y="337"/>
                  </a:moveTo>
                  <a:cubicBezTo>
                    <a:pt x="529" y="227"/>
                    <a:pt x="490" y="95"/>
                    <a:pt x="386" y="33"/>
                  </a:cubicBezTo>
                  <a:cubicBezTo>
                    <a:pt x="381" y="30"/>
                    <a:pt x="381" y="30"/>
                    <a:pt x="381" y="30"/>
                  </a:cubicBezTo>
                  <a:cubicBezTo>
                    <a:pt x="347" y="11"/>
                    <a:pt x="309" y="1"/>
                    <a:pt x="270" y="0"/>
                  </a:cubicBezTo>
                  <a:cubicBezTo>
                    <a:pt x="256" y="25"/>
                    <a:pt x="256" y="25"/>
                    <a:pt x="256" y="25"/>
                  </a:cubicBezTo>
                  <a:cubicBezTo>
                    <a:pt x="259" y="25"/>
                    <a:pt x="263" y="25"/>
                    <a:pt x="268" y="25"/>
                  </a:cubicBezTo>
                  <a:cubicBezTo>
                    <a:pt x="329" y="25"/>
                    <a:pt x="366" y="48"/>
                    <a:pt x="371" y="52"/>
                  </a:cubicBezTo>
                  <a:cubicBezTo>
                    <a:pt x="405" y="69"/>
                    <a:pt x="434" y="100"/>
                    <a:pt x="453" y="139"/>
                  </a:cubicBezTo>
                  <a:cubicBezTo>
                    <a:pt x="454" y="141"/>
                    <a:pt x="454" y="142"/>
                    <a:pt x="455" y="144"/>
                  </a:cubicBezTo>
                  <a:cubicBezTo>
                    <a:pt x="457" y="147"/>
                    <a:pt x="458" y="151"/>
                    <a:pt x="460" y="154"/>
                  </a:cubicBezTo>
                  <a:cubicBezTo>
                    <a:pt x="461" y="156"/>
                    <a:pt x="461" y="157"/>
                    <a:pt x="462" y="159"/>
                  </a:cubicBezTo>
                  <a:cubicBezTo>
                    <a:pt x="462" y="159"/>
                    <a:pt x="462" y="159"/>
                    <a:pt x="462" y="159"/>
                  </a:cubicBezTo>
                  <a:cubicBezTo>
                    <a:pt x="464" y="165"/>
                    <a:pt x="465" y="169"/>
                    <a:pt x="466" y="172"/>
                  </a:cubicBezTo>
                  <a:cubicBezTo>
                    <a:pt x="467" y="174"/>
                    <a:pt x="467" y="175"/>
                    <a:pt x="468" y="176"/>
                  </a:cubicBezTo>
                  <a:cubicBezTo>
                    <a:pt x="468" y="178"/>
                    <a:pt x="468" y="178"/>
                    <a:pt x="468" y="178"/>
                  </a:cubicBezTo>
                  <a:cubicBezTo>
                    <a:pt x="470" y="184"/>
                    <a:pt x="471" y="188"/>
                    <a:pt x="471" y="192"/>
                  </a:cubicBezTo>
                  <a:cubicBezTo>
                    <a:pt x="471" y="193"/>
                    <a:pt x="472" y="194"/>
                    <a:pt x="472" y="195"/>
                  </a:cubicBezTo>
                  <a:cubicBezTo>
                    <a:pt x="472" y="196"/>
                    <a:pt x="472" y="196"/>
                    <a:pt x="472" y="196"/>
                  </a:cubicBezTo>
                  <a:cubicBezTo>
                    <a:pt x="473" y="202"/>
                    <a:pt x="474" y="207"/>
                    <a:pt x="474" y="211"/>
                  </a:cubicBezTo>
                  <a:cubicBezTo>
                    <a:pt x="474" y="212"/>
                    <a:pt x="474" y="212"/>
                    <a:pt x="474" y="212"/>
                  </a:cubicBezTo>
                  <a:cubicBezTo>
                    <a:pt x="474" y="213"/>
                    <a:pt x="474" y="213"/>
                    <a:pt x="474" y="213"/>
                  </a:cubicBezTo>
                  <a:cubicBezTo>
                    <a:pt x="477" y="244"/>
                    <a:pt x="472" y="275"/>
                    <a:pt x="460" y="304"/>
                  </a:cubicBezTo>
                  <a:cubicBezTo>
                    <a:pt x="460" y="304"/>
                    <a:pt x="460" y="304"/>
                    <a:pt x="460" y="304"/>
                  </a:cubicBezTo>
                  <a:cubicBezTo>
                    <a:pt x="443" y="346"/>
                    <a:pt x="411" y="381"/>
                    <a:pt x="372" y="402"/>
                  </a:cubicBezTo>
                  <a:cubicBezTo>
                    <a:pt x="365" y="405"/>
                    <a:pt x="365" y="405"/>
                    <a:pt x="365" y="405"/>
                  </a:cubicBezTo>
                  <a:cubicBezTo>
                    <a:pt x="345" y="368"/>
                    <a:pt x="345" y="368"/>
                    <a:pt x="345" y="368"/>
                  </a:cubicBezTo>
                  <a:cubicBezTo>
                    <a:pt x="291" y="468"/>
                    <a:pt x="291" y="468"/>
                    <a:pt x="291" y="468"/>
                  </a:cubicBezTo>
                  <a:cubicBezTo>
                    <a:pt x="371" y="459"/>
                    <a:pt x="441" y="409"/>
                    <a:pt x="476" y="337"/>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defTabSz="792876"/>
              <a:endParaRPr lang="en-US" dirty="0">
                <a:solidFill>
                  <a:srgbClr val="505050"/>
                </a:solidFill>
              </a:endParaRPr>
            </a:p>
          </p:txBody>
        </p:sp>
      </p:grpSp>
      <p:sp>
        <p:nvSpPr>
          <p:cNvPr id="422" name="grey circle"/>
          <p:cNvSpPr/>
          <p:nvPr/>
        </p:nvSpPr>
        <p:spPr bwMode="auto">
          <a:xfrm>
            <a:off x="6898038" y="861954"/>
            <a:ext cx="4956221" cy="4958503"/>
          </a:xfrm>
          <a:prstGeom prst="ellipse">
            <a:avLst/>
          </a:prstGeom>
          <a:noFill/>
          <a:ln w="142875">
            <a:solidFill>
              <a:schemeClr val="bg2">
                <a:lumMod val="40000"/>
                <a:lumOff val="6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79287" tIns="39643" rIns="79287" bIns="39643" numCol="1" rtlCol="0" anchor="ctr" anchorCtr="0" compatLnSpc="1">
            <a:prstTxWarp prst="textNoShape">
              <a:avLst/>
            </a:prstTxWarp>
          </a:bodyPr>
          <a:lstStyle/>
          <a:p>
            <a:pPr algn="ctr" defTabSz="792647" fontAlgn="base">
              <a:lnSpc>
                <a:spcPct val="90000"/>
              </a:lnSpc>
              <a:spcBef>
                <a:spcPct val="0"/>
              </a:spcBef>
              <a:spcAft>
                <a:spcPct val="0"/>
              </a:spcAft>
            </a:pPr>
            <a:endParaRPr lang="en-US" sz="1700" spc="-44" dirty="0">
              <a:gradFill>
                <a:gsLst>
                  <a:gs pos="0">
                    <a:srgbClr val="EFEFEF"/>
                  </a:gs>
                  <a:gs pos="100000">
                    <a:srgbClr val="EFEFEF"/>
                  </a:gs>
                </a:gsLst>
                <a:lin ang="5400000" scaled="0"/>
              </a:gradFill>
            </a:endParaRPr>
          </a:p>
        </p:txBody>
      </p:sp>
      <p:grpSp>
        <p:nvGrpSpPr>
          <p:cNvPr id="423" name="identity"/>
          <p:cNvGrpSpPr/>
          <p:nvPr/>
        </p:nvGrpSpPr>
        <p:grpSpPr>
          <a:xfrm>
            <a:off x="6586725" y="2538786"/>
            <a:ext cx="746803" cy="721146"/>
            <a:chOff x="5236199" y="2525674"/>
            <a:chExt cx="861136" cy="831168"/>
          </a:xfrm>
        </p:grpSpPr>
        <p:sp>
          <p:nvSpPr>
            <p:cNvPr id="424" name="TextBox 423"/>
            <p:cNvSpPr txBox="1"/>
            <p:nvPr/>
          </p:nvSpPr>
          <p:spPr>
            <a:xfrm>
              <a:off x="5236199" y="2976958"/>
              <a:ext cx="861136" cy="379884"/>
            </a:xfrm>
            <a:prstGeom prst="rect">
              <a:avLst/>
            </a:prstGeom>
            <a:noFill/>
          </p:spPr>
          <p:txBody>
            <a:bodyPr wrap="none" lIns="0" tIns="45720" rIns="0" bIns="0" rtlCol="0" anchor="t" anchorCtr="0">
              <a:spAutoFit/>
            </a:bodyPr>
            <a:lstStyle>
              <a:defPPr>
                <a:defRPr lang="en-US"/>
              </a:defPPr>
              <a:lvl1pPr algn="ctr" defTabSz="731513">
                <a:defRPr sz="2000">
                  <a:solidFill>
                    <a:schemeClr val="tx1">
                      <a:lumMod val="95000"/>
                      <a:lumOff val="5000"/>
                      <a:alpha val="99000"/>
                    </a:schemeClr>
                  </a:solidFill>
                  <a:ea typeface="Segoe UI" pitchFamily="34" charset="0"/>
                  <a:cs typeface="Segoe UI" pitchFamily="34" charset="0"/>
                </a:defRPr>
              </a:lvl1pPr>
            </a:lstStyle>
            <a:p>
              <a:pPr algn="l" defTabSz="528453">
                <a:lnSpc>
                  <a:spcPct val="90000"/>
                </a:lnSpc>
              </a:pPr>
              <a:r>
                <a:rPr lang="en-US" b="1" spc="-61" dirty="0">
                  <a:solidFill>
                    <a:srgbClr val="00188F"/>
                  </a:solidFill>
                  <a:latin typeface="Segoe UI Light"/>
                </a:rPr>
                <a:t>Identity</a:t>
              </a:r>
            </a:p>
          </p:txBody>
        </p:sp>
        <p:sp>
          <p:nvSpPr>
            <p:cNvPr id="425" name="Freeform 27"/>
            <p:cNvSpPr>
              <a:spLocks noChangeAspect="1" noEditPoints="1"/>
            </p:cNvSpPr>
            <p:nvPr/>
          </p:nvSpPr>
          <p:spPr bwMode="auto">
            <a:xfrm>
              <a:off x="5481075" y="2525674"/>
              <a:ext cx="385809" cy="427654"/>
            </a:xfrm>
            <a:custGeom>
              <a:avLst/>
              <a:gdLst>
                <a:gd name="T0" fmla="*/ 129 w 355"/>
                <a:gd name="T1" fmla="*/ 67 h 394"/>
                <a:gd name="T2" fmla="*/ 17 w 355"/>
                <a:gd name="T3" fmla="*/ 253 h 394"/>
                <a:gd name="T4" fmla="*/ 158 w 355"/>
                <a:gd name="T5" fmla="*/ 332 h 394"/>
                <a:gd name="T6" fmla="*/ 249 w 355"/>
                <a:gd name="T7" fmla="*/ 179 h 394"/>
                <a:gd name="T8" fmla="*/ 139 w 355"/>
                <a:gd name="T9" fmla="*/ 118 h 394"/>
                <a:gd name="T10" fmla="*/ 68 w 355"/>
                <a:gd name="T11" fmla="*/ 237 h 394"/>
                <a:gd name="T12" fmla="*/ 147 w 355"/>
                <a:gd name="T13" fmla="*/ 281 h 394"/>
                <a:gd name="T14" fmla="*/ 198 w 355"/>
                <a:gd name="T15" fmla="*/ 195 h 394"/>
                <a:gd name="T16" fmla="*/ 150 w 355"/>
                <a:gd name="T17" fmla="*/ 169 h 394"/>
                <a:gd name="T18" fmla="*/ 120 w 355"/>
                <a:gd name="T19" fmla="*/ 220 h 394"/>
                <a:gd name="T20" fmla="*/ 136 w 355"/>
                <a:gd name="T21" fmla="*/ 229 h 394"/>
                <a:gd name="T22" fmla="*/ 147 w 355"/>
                <a:gd name="T23" fmla="*/ 211 h 394"/>
                <a:gd name="T24" fmla="*/ 156 w 355"/>
                <a:gd name="T25" fmla="*/ 195 h 394"/>
                <a:gd name="T26" fmla="*/ 170 w 355"/>
                <a:gd name="T27" fmla="*/ 204 h 394"/>
                <a:gd name="T28" fmla="*/ 141 w 355"/>
                <a:gd name="T29" fmla="*/ 254 h 394"/>
                <a:gd name="T30" fmla="*/ 96 w 355"/>
                <a:gd name="T31" fmla="*/ 228 h 394"/>
                <a:gd name="T32" fmla="*/ 145 w 355"/>
                <a:gd name="T33" fmla="*/ 144 h 394"/>
                <a:gd name="T34" fmla="*/ 222 w 355"/>
                <a:gd name="T35" fmla="*/ 188 h 394"/>
                <a:gd name="T36" fmla="*/ 152 w 355"/>
                <a:gd name="T37" fmla="*/ 305 h 394"/>
                <a:gd name="T38" fmla="*/ 44 w 355"/>
                <a:gd name="T39" fmla="*/ 245 h 394"/>
                <a:gd name="T40" fmla="*/ 134 w 355"/>
                <a:gd name="T41" fmla="*/ 93 h 394"/>
                <a:gd name="T42" fmla="*/ 272 w 355"/>
                <a:gd name="T43" fmla="*/ 171 h 394"/>
                <a:gd name="T44" fmla="*/ 163 w 355"/>
                <a:gd name="T45" fmla="*/ 356 h 394"/>
                <a:gd name="T46" fmla="*/ 91 w 355"/>
                <a:gd name="T47" fmla="*/ 360 h 394"/>
                <a:gd name="T48" fmla="*/ 79 w 355"/>
                <a:gd name="T49" fmla="*/ 362 h 394"/>
                <a:gd name="T50" fmla="*/ 73 w 355"/>
                <a:gd name="T51" fmla="*/ 371 h 394"/>
                <a:gd name="T52" fmla="*/ 73 w 355"/>
                <a:gd name="T53" fmla="*/ 378 h 394"/>
                <a:gd name="T54" fmla="*/ 82 w 355"/>
                <a:gd name="T55" fmla="*/ 387 h 394"/>
                <a:gd name="T56" fmla="*/ 168 w 355"/>
                <a:gd name="T57" fmla="*/ 383 h 394"/>
                <a:gd name="T58" fmla="*/ 300 w 355"/>
                <a:gd name="T59" fmla="*/ 162 h 394"/>
                <a:gd name="T60" fmla="*/ 129 w 355"/>
                <a:gd name="T61" fmla="*/ 67 h 394"/>
                <a:gd name="T62" fmla="*/ 353 w 355"/>
                <a:gd name="T63" fmla="*/ 142 h 394"/>
                <a:gd name="T64" fmla="*/ 271 w 355"/>
                <a:gd name="T65" fmla="*/ 28 h 394"/>
                <a:gd name="T66" fmla="*/ 127 w 355"/>
                <a:gd name="T67" fmla="*/ 16 h 394"/>
                <a:gd name="T68" fmla="*/ 116 w 355"/>
                <a:gd name="T69" fmla="*/ 34 h 394"/>
                <a:gd name="T70" fmla="*/ 133 w 355"/>
                <a:gd name="T71" fmla="*/ 43 h 394"/>
                <a:gd name="T72" fmla="*/ 255 w 355"/>
                <a:gd name="T73" fmla="*/ 53 h 394"/>
                <a:gd name="T74" fmla="*/ 326 w 355"/>
                <a:gd name="T75" fmla="*/ 151 h 394"/>
                <a:gd name="T76" fmla="*/ 338 w 355"/>
                <a:gd name="T77" fmla="*/ 160 h 394"/>
                <a:gd name="T78" fmla="*/ 342 w 355"/>
                <a:gd name="T79" fmla="*/ 160 h 394"/>
                <a:gd name="T80" fmla="*/ 353 w 355"/>
                <a:gd name="T81" fmla="*/ 142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55" h="394">
                  <a:moveTo>
                    <a:pt x="129" y="67"/>
                  </a:moveTo>
                  <a:cubicBezTo>
                    <a:pt x="50" y="92"/>
                    <a:pt x="0" y="175"/>
                    <a:pt x="17" y="253"/>
                  </a:cubicBezTo>
                  <a:cubicBezTo>
                    <a:pt x="30" y="317"/>
                    <a:pt x="93" y="353"/>
                    <a:pt x="158" y="332"/>
                  </a:cubicBezTo>
                  <a:cubicBezTo>
                    <a:pt x="222" y="311"/>
                    <a:pt x="263" y="243"/>
                    <a:pt x="249" y="179"/>
                  </a:cubicBezTo>
                  <a:cubicBezTo>
                    <a:pt x="239" y="129"/>
                    <a:pt x="189" y="101"/>
                    <a:pt x="139" y="118"/>
                  </a:cubicBezTo>
                  <a:cubicBezTo>
                    <a:pt x="90" y="133"/>
                    <a:pt x="58" y="187"/>
                    <a:pt x="68" y="237"/>
                  </a:cubicBezTo>
                  <a:cubicBezTo>
                    <a:pt x="76" y="273"/>
                    <a:pt x="111" y="292"/>
                    <a:pt x="147" y="281"/>
                  </a:cubicBezTo>
                  <a:cubicBezTo>
                    <a:pt x="183" y="270"/>
                    <a:pt x="205" y="231"/>
                    <a:pt x="198" y="195"/>
                  </a:cubicBezTo>
                  <a:cubicBezTo>
                    <a:pt x="193" y="173"/>
                    <a:pt x="172" y="161"/>
                    <a:pt x="150" y="169"/>
                  </a:cubicBezTo>
                  <a:cubicBezTo>
                    <a:pt x="129" y="175"/>
                    <a:pt x="115" y="199"/>
                    <a:pt x="120" y="220"/>
                  </a:cubicBezTo>
                  <a:cubicBezTo>
                    <a:pt x="121" y="228"/>
                    <a:pt x="128" y="232"/>
                    <a:pt x="136" y="229"/>
                  </a:cubicBezTo>
                  <a:cubicBezTo>
                    <a:pt x="144" y="226"/>
                    <a:pt x="149" y="219"/>
                    <a:pt x="147" y="211"/>
                  </a:cubicBezTo>
                  <a:cubicBezTo>
                    <a:pt x="146" y="205"/>
                    <a:pt x="150" y="197"/>
                    <a:pt x="156" y="195"/>
                  </a:cubicBezTo>
                  <a:cubicBezTo>
                    <a:pt x="162" y="193"/>
                    <a:pt x="169" y="197"/>
                    <a:pt x="170" y="204"/>
                  </a:cubicBezTo>
                  <a:cubicBezTo>
                    <a:pt x="175" y="225"/>
                    <a:pt x="162" y="248"/>
                    <a:pt x="141" y="254"/>
                  </a:cubicBezTo>
                  <a:cubicBezTo>
                    <a:pt x="121" y="261"/>
                    <a:pt x="100" y="249"/>
                    <a:pt x="96" y="228"/>
                  </a:cubicBezTo>
                  <a:cubicBezTo>
                    <a:pt x="88" y="193"/>
                    <a:pt x="111" y="155"/>
                    <a:pt x="145" y="144"/>
                  </a:cubicBezTo>
                  <a:cubicBezTo>
                    <a:pt x="180" y="133"/>
                    <a:pt x="214" y="153"/>
                    <a:pt x="222" y="188"/>
                  </a:cubicBezTo>
                  <a:cubicBezTo>
                    <a:pt x="232" y="237"/>
                    <a:pt x="201" y="289"/>
                    <a:pt x="152" y="305"/>
                  </a:cubicBezTo>
                  <a:cubicBezTo>
                    <a:pt x="103" y="321"/>
                    <a:pt x="55" y="294"/>
                    <a:pt x="44" y="245"/>
                  </a:cubicBezTo>
                  <a:cubicBezTo>
                    <a:pt x="31" y="181"/>
                    <a:pt x="71" y="114"/>
                    <a:pt x="134" y="93"/>
                  </a:cubicBezTo>
                  <a:cubicBezTo>
                    <a:pt x="197" y="73"/>
                    <a:pt x="259" y="108"/>
                    <a:pt x="272" y="171"/>
                  </a:cubicBezTo>
                  <a:cubicBezTo>
                    <a:pt x="289" y="249"/>
                    <a:pt x="239" y="332"/>
                    <a:pt x="163" y="356"/>
                  </a:cubicBezTo>
                  <a:cubicBezTo>
                    <a:pt x="140" y="364"/>
                    <a:pt x="115" y="365"/>
                    <a:pt x="91" y="360"/>
                  </a:cubicBezTo>
                  <a:cubicBezTo>
                    <a:pt x="87" y="359"/>
                    <a:pt x="83" y="360"/>
                    <a:pt x="79" y="362"/>
                  </a:cubicBezTo>
                  <a:cubicBezTo>
                    <a:pt x="76" y="364"/>
                    <a:pt x="74" y="367"/>
                    <a:pt x="73" y="371"/>
                  </a:cubicBezTo>
                  <a:cubicBezTo>
                    <a:pt x="72" y="373"/>
                    <a:pt x="72" y="375"/>
                    <a:pt x="73" y="378"/>
                  </a:cubicBezTo>
                  <a:cubicBezTo>
                    <a:pt x="74" y="383"/>
                    <a:pt x="77" y="387"/>
                    <a:pt x="82" y="387"/>
                  </a:cubicBezTo>
                  <a:cubicBezTo>
                    <a:pt x="110" y="394"/>
                    <a:pt x="140" y="392"/>
                    <a:pt x="168" y="383"/>
                  </a:cubicBezTo>
                  <a:cubicBezTo>
                    <a:pt x="260" y="354"/>
                    <a:pt x="319" y="255"/>
                    <a:pt x="300" y="162"/>
                  </a:cubicBezTo>
                  <a:cubicBezTo>
                    <a:pt x="284" y="85"/>
                    <a:pt x="207" y="41"/>
                    <a:pt x="129" y="67"/>
                  </a:cubicBezTo>
                  <a:close/>
                  <a:moveTo>
                    <a:pt x="353" y="142"/>
                  </a:moveTo>
                  <a:cubicBezTo>
                    <a:pt x="343" y="92"/>
                    <a:pt x="314" y="52"/>
                    <a:pt x="271" y="28"/>
                  </a:cubicBezTo>
                  <a:cubicBezTo>
                    <a:pt x="228" y="4"/>
                    <a:pt x="177" y="0"/>
                    <a:pt x="127" y="16"/>
                  </a:cubicBezTo>
                  <a:cubicBezTo>
                    <a:pt x="119" y="18"/>
                    <a:pt x="114" y="26"/>
                    <a:pt x="116" y="34"/>
                  </a:cubicBezTo>
                  <a:cubicBezTo>
                    <a:pt x="118" y="41"/>
                    <a:pt x="125" y="46"/>
                    <a:pt x="133" y="43"/>
                  </a:cubicBezTo>
                  <a:cubicBezTo>
                    <a:pt x="175" y="29"/>
                    <a:pt x="219" y="33"/>
                    <a:pt x="255" y="53"/>
                  </a:cubicBezTo>
                  <a:cubicBezTo>
                    <a:pt x="292" y="74"/>
                    <a:pt x="317" y="108"/>
                    <a:pt x="326" y="151"/>
                  </a:cubicBezTo>
                  <a:cubicBezTo>
                    <a:pt x="327" y="157"/>
                    <a:pt x="332" y="160"/>
                    <a:pt x="338" y="160"/>
                  </a:cubicBezTo>
                  <a:cubicBezTo>
                    <a:pt x="339" y="160"/>
                    <a:pt x="341" y="160"/>
                    <a:pt x="342" y="160"/>
                  </a:cubicBezTo>
                  <a:cubicBezTo>
                    <a:pt x="350" y="157"/>
                    <a:pt x="355" y="149"/>
                    <a:pt x="353" y="142"/>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pPr defTabSz="792876"/>
              <a:endParaRPr lang="en-US" dirty="0">
                <a:solidFill>
                  <a:srgbClr val="505050"/>
                </a:solidFill>
              </a:endParaRPr>
            </a:p>
          </p:txBody>
        </p:sp>
      </p:grpSp>
      <p:grpSp>
        <p:nvGrpSpPr>
          <p:cNvPr id="426" name="virtualization"/>
          <p:cNvGrpSpPr/>
          <p:nvPr/>
        </p:nvGrpSpPr>
        <p:grpSpPr>
          <a:xfrm>
            <a:off x="8738846" y="588417"/>
            <a:ext cx="1351304" cy="749698"/>
            <a:chOff x="7697879" y="308887"/>
            <a:chExt cx="1558183" cy="864076"/>
          </a:xfrm>
        </p:grpSpPr>
        <p:sp>
          <p:nvSpPr>
            <p:cNvPr id="427" name="TextBox 426"/>
            <p:cNvSpPr txBox="1"/>
            <p:nvPr/>
          </p:nvSpPr>
          <p:spPr>
            <a:xfrm>
              <a:off x="7697879" y="794398"/>
              <a:ext cx="1558183" cy="378565"/>
            </a:xfrm>
            <a:prstGeom prst="rect">
              <a:avLst/>
            </a:prstGeom>
            <a:noFill/>
          </p:spPr>
          <p:txBody>
            <a:bodyPr wrap="none" lIns="0" tIns="45720" rIns="0" bIns="0" rtlCol="0" anchor="t" anchorCtr="0">
              <a:spAutoFit/>
            </a:bodyPr>
            <a:lstStyle/>
            <a:p>
              <a:pPr defTabSz="528453">
                <a:lnSpc>
                  <a:spcPct val="90000"/>
                </a:lnSpc>
              </a:pPr>
              <a:r>
                <a:rPr lang="en-US" sz="2000" b="1" spc="-61" dirty="0">
                  <a:solidFill>
                    <a:srgbClr val="00188F"/>
                  </a:solidFill>
                  <a:latin typeface="Segoe UI Light"/>
                  <a:ea typeface="Segoe UI" pitchFamily="34" charset="0"/>
                  <a:cs typeface="Segoe UI" pitchFamily="34" charset="0"/>
                </a:rPr>
                <a:t>Virtualization</a:t>
              </a:r>
            </a:p>
          </p:txBody>
        </p:sp>
        <p:grpSp>
          <p:nvGrpSpPr>
            <p:cNvPr id="428" name="Group 427"/>
            <p:cNvGrpSpPr>
              <a:grpSpLocks noChangeAspect="1"/>
            </p:cNvGrpSpPr>
            <p:nvPr/>
          </p:nvGrpSpPr>
          <p:grpSpPr bwMode="black">
            <a:xfrm>
              <a:off x="8162968" y="308887"/>
              <a:ext cx="628004" cy="484787"/>
              <a:chOff x="7010400" y="2133600"/>
              <a:chExt cx="1379538" cy="1065213"/>
            </a:xfrm>
          </p:grpSpPr>
          <p:sp>
            <p:nvSpPr>
              <p:cNvPr id="429" name="Freeform 161"/>
              <p:cNvSpPr>
                <a:spLocks/>
              </p:cNvSpPr>
              <p:nvPr/>
            </p:nvSpPr>
            <p:spPr bwMode="black">
              <a:xfrm>
                <a:off x="7189788" y="2416175"/>
                <a:ext cx="57150" cy="49213"/>
              </a:xfrm>
              <a:custGeom>
                <a:avLst/>
                <a:gdLst>
                  <a:gd name="T0" fmla="*/ 36 w 36"/>
                  <a:gd name="T1" fmla="*/ 15 h 31"/>
                  <a:gd name="T2" fmla="*/ 28 w 36"/>
                  <a:gd name="T3" fmla="*/ 0 h 31"/>
                  <a:gd name="T4" fmla="*/ 0 w 36"/>
                  <a:gd name="T5" fmla="*/ 16 h 31"/>
                  <a:gd name="T6" fmla="*/ 8 w 36"/>
                  <a:gd name="T7" fmla="*/ 31 h 31"/>
                  <a:gd name="T8" fmla="*/ 36 w 36"/>
                  <a:gd name="T9" fmla="*/ 15 h 31"/>
                </a:gdLst>
                <a:ahLst/>
                <a:cxnLst>
                  <a:cxn ang="0">
                    <a:pos x="T0" y="T1"/>
                  </a:cxn>
                  <a:cxn ang="0">
                    <a:pos x="T2" y="T3"/>
                  </a:cxn>
                  <a:cxn ang="0">
                    <a:pos x="T4" y="T5"/>
                  </a:cxn>
                  <a:cxn ang="0">
                    <a:pos x="T6" y="T7"/>
                  </a:cxn>
                  <a:cxn ang="0">
                    <a:pos x="T8" y="T9"/>
                  </a:cxn>
                </a:cxnLst>
                <a:rect l="0" t="0" r="r" b="b"/>
                <a:pathLst>
                  <a:path w="36" h="31">
                    <a:moveTo>
                      <a:pt x="36" y="15"/>
                    </a:moveTo>
                    <a:lnTo>
                      <a:pt x="28" y="0"/>
                    </a:lnTo>
                    <a:lnTo>
                      <a:pt x="0" y="16"/>
                    </a:lnTo>
                    <a:lnTo>
                      <a:pt x="8" y="31"/>
                    </a:lnTo>
                    <a:lnTo>
                      <a:pt x="36" y="15"/>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pPr defTabSz="792876"/>
                <a:endParaRPr lang="en-US" dirty="0">
                  <a:solidFill>
                    <a:srgbClr val="505050"/>
                  </a:solidFill>
                </a:endParaRPr>
              </a:p>
            </p:txBody>
          </p:sp>
          <p:sp>
            <p:nvSpPr>
              <p:cNvPr id="430" name="Freeform 162"/>
              <p:cNvSpPr>
                <a:spLocks/>
              </p:cNvSpPr>
              <p:nvPr/>
            </p:nvSpPr>
            <p:spPr bwMode="black">
              <a:xfrm>
                <a:off x="7539038" y="2225675"/>
                <a:ext cx="57150" cy="47625"/>
              </a:xfrm>
              <a:custGeom>
                <a:avLst/>
                <a:gdLst>
                  <a:gd name="T0" fmla="*/ 36 w 36"/>
                  <a:gd name="T1" fmla="*/ 14 h 30"/>
                  <a:gd name="T2" fmla="*/ 28 w 36"/>
                  <a:gd name="T3" fmla="*/ 0 h 30"/>
                  <a:gd name="T4" fmla="*/ 0 w 36"/>
                  <a:gd name="T5" fmla="*/ 15 h 30"/>
                  <a:gd name="T6" fmla="*/ 8 w 36"/>
                  <a:gd name="T7" fmla="*/ 30 h 30"/>
                  <a:gd name="T8" fmla="*/ 36 w 36"/>
                  <a:gd name="T9" fmla="*/ 14 h 30"/>
                </a:gdLst>
                <a:ahLst/>
                <a:cxnLst>
                  <a:cxn ang="0">
                    <a:pos x="T0" y="T1"/>
                  </a:cxn>
                  <a:cxn ang="0">
                    <a:pos x="T2" y="T3"/>
                  </a:cxn>
                  <a:cxn ang="0">
                    <a:pos x="T4" y="T5"/>
                  </a:cxn>
                  <a:cxn ang="0">
                    <a:pos x="T6" y="T7"/>
                  </a:cxn>
                  <a:cxn ang="0">
                    <a:pos x="T8" y="T9"/>
                  </a:cxn>
                </a:cxnLst>
                <a:rect l="0" t="0" r="r" b="b"/>
                <a:pathLst>
                  <a:path w="36" h="30">
                    <a:moveTo>
                      <a:pt x="36" y="14"/>
                    </a:moveTo>
                    <a:lnTo>
                      <a:pt x="28" y="0"/>
                    </a:lnTo>
                    <a:lnTo>
                      <a:pt x="0" y="15"/>
                    </a:lnTo>
                    <a:lnTo>
                      <a:pt x="8" y="30"/>
                    </a:lnTo>
                    <a:lnTo>
                      <a:pt x="36" y="14"/>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pPr defTabSz="792876"/>
                <a:endParaRPr lang="en-US" dirty="0">
                  <a:solidFill>
                    <a:srgbClr val="505050"/>
                  </a:solidFill>
                </a:endParaRPr>
              </a:p>
            </p:txBody>
          </p:sp>
          <p:sp>
            <p:nvSpPr>
              <p:cNvPr id="431" name="Freeform 163"/>
              <p:cNvSpPr>
                <a:spLocks/>
              </p:cNvSpPr>
              <p:nvPr/>
            </p:nvSpPr>
            <p:spPr bwMode="black">
              <a:xfrm>
                <a:off x="7329488" y="2339975"/>
                <a:ext cx="57150" cy="47625"/>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pPr defTabSz="792876"/>
                <a:endParaRPr lang="en-US" dirty="0">
                  <a:solidFill>
                    <a:srgbClr val="505050"/>
                  </a:solidFill>
                </a:endParaRPr>
              </a:p>
            </p:txBody>
          </p:sp>
          <p:sp>
            <p:nvSpPr>
              <p:cNvPr id="432" name="Freeform 164"/>
              <p:cNvSpPr>
                <a:spLocks/>
              </p:cNvSpPr>
              <p:nvPr/>
            </p:nvSpPr>
            <p:spPr bwMode="black">
              <a:xfrm>
                <a:off x="7399338" y="2301875"/>
                <a:ext cx="57150" cy="47625"/>
              </a:xfrm>
              <a:custGeom>
                <a:avLst/>
                <a:gdLst>
                  <a:gd name="T0" fmla="*/ 36 w 36"/>
                  <a:gd name="T1" fmla="*/ 15 h 30"/>
                  <a:gd name="T2" fmla="*/ 28 w 36"/>
                  <a:gd name="T3" fmla="*/ 0 h 30"/>
                  <a:gd name="T4" fmla="*/ 0 w 36"/>
                  <a:gd name="T5" fmla="*/ 15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5"/>
                    </a:lnTo>
                    <a:lnTo>
                      <a:pt x="8" y="30"/>
                    </a:lnTo>
                    <a:lnTo>
                      <a:pt x="36" y="15"/>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pPr defTabSz="792876"/>
                <a:endParaRPr lang="en-US" dirty="0">
                  <a:solidFill>
                    <a:srgbClr val="505050"/>
                  </a:solidFill>
                </a:endParaRPr>
              </a:p>
            </p:txBody>
          </p:sp>
          <p:sp>
            <p:nvSpPr>
              <p:cNvPr id="433" name="Freeform 165"/>
              <p:cNvSpPr>
                <a:spLocks/>
              </p:cNvSpPr>
              <p:nvPr/>
            </p:nvSpPr>
            <p:spPr bwMode="black">
              <a:xfrm>
                <a:off x="7469188" y="2263775"/>
                <a:ext cx="58738" cy="47625"/>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pPr defTabSz="792876"/>
                <a:endParaRPr lang="en-US" dirty="0">
                  <a:solidFill>
                    <a:srgbClr val="505050"/>
                  </a:solidFill>
                </a:endParaRPr>
              </a:p>
            </p:txBody>
          </p:sp>
          <p:sp>
            <p:nvSpPr>
              <p:cNvPr id="434" name="Freeform 166"/>
              <p:cNvSpPr>
                <a:spLocks/>
              </p:cNvSpPr>
              <p:nvPr/>
            </p:nvSpPr>
            <p:spPr bwMode="black">
              <a:xfrm>
                <a:off x="7011988" y="2725738"/>
                <a:ext cx="31750" cy="52388"/>
              </a:xfrm>
              <a:custGeom>
                <a:avLst/>
                <a:gdLst>
                  <a:gd name="T0" fmla="*/ 40 w 41"/>
                  <a:gd name="T1" fmla="*/ 60 h 71"/>
                  <a:gd name="T2" fmla="*/ 36 w 41"/>
                  <a:gd name="T3" fmla="*/ 7 h 71"/>
                  <a:gd name="T4" fmla="*/ 35 w 41"/>
                  <a:gd name="T5" fmla="*/ 0 h 71"/>
                  <a:gd name="T6" fmla="*/ 0 w 41"/>
                  <a:gd name="T7" fmla="*/ 2 h 71"/>
                  <a:gd name="T8" fmla="*/ 0 w 41"/>
                  <a:gd name="T9" fmla="*/ 10 h 71"/>
                  <a:gd name="T10" fmla="*/ 5 w 41"/>
                  <a:gd name="T11" fmla="*/ 64 h 71"/>
                  <a:gd name="T12" fmla="*/ 6 w 41"/>
                  <a:gd name="T13" fmla="*/ 71 h 71"/>
                  <a:gd name="T14" fmla="*/ 41 w 41"/>
                  <a:gd name="T15" fmla="*/ 67 h 71"/>
                  <a:gd name="T16" fmla="*/ 40 w 41"/>
                  <a:gd name="T17" fmla="*/ 6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71">
                    <a:moveTo>
                      <a:pt x="40" y="60"/>
                    </a:moveTo>
                    <a:cubicBezTo>
                      <a:pt x="38" y="45"/>
                      <a:pt x="37" y="27"/>
                      <a:pt x="36" y="7"/>
                    </a:cubicBezTo>
                    <a:cubicBezTo>
                      <a:pt x="35" y="0"/>
                      <a:pt x="35" y="0"/>
                      <a:pt x="35" y="0"/>
                    </a:cubicBezTo>
                    <a:cubicBezTo>
                      <a:pt x="0" y="2"/>
                      <a:pt x="0" y="2"/>
                      <a:pt x="0" y="2"/>
                    </a:cubicBezTo>
                    <a:cubicBezTo>
                      <a:pt x="0" y="10"/>
                      <a:pt x="0" y="10"/>
                      <a:pt x="0" y="10"/>
                    </a:cubicBezTo>
                    <a:cubicBezTo>
                      <a:pt x="2" y="29"/>
                      <a:pt x="3" y="48"/>
                      <a:pt x="5" y="64"/>
                    </a:cubicBezTo>
                    <a:cubicBezTo>
                      <a:pt x="6" y="71"/>
                      <a:pt x="6" y="71"/>
                      <a:pt x="6" y="71"/>
                    </a:cubicBezTo>
                    <a:cubicBezTo>
                      <a:pt x="41" y="67"/>
                      <a:pt x="41" y="67"/>
                      <a:pt x="41" y="67"/>
                    </a:cubicBezTo>
                    <a:lnTo>
                      <a:pt x="40" y="6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pPr defTabSz="792876"/>
                <a:endParaRPr lang="en-US" dirty="0">
                  <a:solidFill>
                    <a:srgbClr val="505050"/>
                  </a:solidFill>
                </a:endParaRPr>
              </a:p>
            </p:txBody>
          </p:sp>
          <p:sp>
            <p:nvSpPr>
              <p:cNvPr id="435" name="Freeform 167"/>
              <p:cNvSpPr>
                <a:spLocks/>
              </p:cNvSpPr>
              <p:nvPr/>
            </p:nvSpPr>
            <p:spPr bwMode="black">
              <a:xfrm>
                <a:off x="7116763" y="2451100"/>
                <a:ext cx="57150" cy="31750"/>
              </a:xfrm>
              <a:custGeom>
                <a:avLst/>
                <a:gdLst>
                  <a:gd name="T0" fmla="*/ 51 w 77"/>
                  <a:gd name="T1" fmla="*/ 44 h 44"/>
                  <a:gd name="T2" fmla="*/ 70 w 77"/>
                  <a:gd name="T3" fmla="*/ 41 h 44"/>
                  <a:gd name="T4" fmla="*/ 77 w 77"/>
                  <a:gd name="T5" fmla="*/ 39 h 44"/>
                  <a:gd name="T6" fmla="*/ 67 w 77"/>
                  <a:gd name="T7" fmla="*/ 5 h 44"/>
                  <a:gd name="T8" fmla="*/ 60 w 77"/>
                  <a:gd name="T9" fmla="*/ 8 h 44"/>
                  <a:gd name="T10" fmla="*/ 18 w 77"/>
                  <a:gd name="T11" fmla="*/ 2 h 44"/>
                  <a:gd name="T12" fmla="*/ 11 w 77"/>
                  <a:gd name="T13" fmla="*/ 0 h 44"/>
                  <a:gd name="T14" fmla="*/ 0 w 77"/>
                  <a:gd name="T15" fmla="*/ 33 h 44"/>
                  <a:gd name="T16" fmla="*/ 7 w 77"/>
                  <a:gd name="T17" fmla="*/ 36 h 44"/>
                  <a:gd name="T18" fmla="*/ 51 w 77"/>
                  <a:gd name="T19"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44">
                    <a:moveTo>
                      <a:pt x="51" y="44"/>
                    </a:moveTo>
                    <a:cubicBezTo>
                      <a:pt x="58" y="44"/>
                      <a:pt x="64" y="43"/>
                      <a:pt x="70" y="41"/>
                    </a:cubicBezTo>
                    <a:cubicBezTo>
                      <a:pt x="77" y="39"/>
                      <a:pt x="77" y="39"/>
                      <a:pt x="77" y="39"/>
                    </a:cubicBezTo>
                    <a:cubicBezTo>
                      <a:pt x="67" y="5"/>
                      <a:pt x="67" y="5"/>
                      <a:pt x="67" y="5"/>
                    </a:cubicBezTo>
                    <a:cubicBezTo>
                      <a:pt x="60" y="8"/>
                      <a:pt x="60" y="8"/>
                      <a:pt x="60" y="8"/>
                    </a:cubicBezTo>
                    <a:cubicBezTo>
                      <a:pt x="51" y="10"/>
                      <a:pt x="38" y="8"/>
                      <a:pt x="18" y="2"/>
                    </a:cubicBezTo>
                    <a:cubicBezTo>
                      <a:pt x="11" y="0"/>
                      <a:pt x="11" y="0"/>
                      <a:pt x="11" y="0"/>
                    </a:cubicBezTo>
                    <a:cubicBezTo>
                      <a:pt x="0" y="33"/>
                      <a:pt x="0" y="33"/>
                      <a:pt x="0" y="33"/>
                    </a:cubicBezTo>
                    <a:cubicBezTo>
                      <a:pt x="7" y="36"/>
                      <a:pt x="7" y="36"/>
                      <a:pt x="7" y="36"/>
                    </a:cubicBezTo>
                    <a:cubicBezTo>
                      <a:pt x="25" y="41"/>
                      <a:pt x="39" y="44"/>
                      <a:pt x="51" y="44"/>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pPr defTabSz="792876"/>
                <a:endParaRPr lang="en-US" dirty="0">
                  <a:solidFill>
                    <a:srgbClr val="505050"/>
                  </a:solidFill>
                </a:endParaRPr>
              </a:p>
            </p:txBody>
          </p:sp>
          <p:sp>
            <p:nvSpPr>
              <p:cNvPr id="436" name="Freeform 168"/>
              <p:cNvSpPr>
                <a:spLocks/>
              </p:cNvSpPr>
              <p:nvPr/>
            </p:nvSpPr>
            <p:spPr bwMode="black">
              <a:xfrm>
                <a:off x="7010400" y="2646363"/>
                <a:ext cx="26988" cy="52388"/>
              </a:xfrm>
              <a:custGeom>
                <a:avLst/>
                <a:gdLst>
                  <a:gd name="T0" fmla="*/ 36 w 36"/>
                  <a:gd name="T1" fmla="*/ 61 h 70"/>
                  <a:gd name="T2" fmla="*/ 35 w 36"/>
                  <a:gd name="T3" fmla="*/ 22 h 70"/>
                  <a:gd name="T4" fmla="*/ 35 w 36"/>
                  <a:gd name="T5" fmla="*/ 8 h 70"/>
                  <a:gd name="T6" fmla="*/ 35 w 36"/>
                  <a:gd name="T7" fmla="*/ 1 h 70"/>
                  <a:gd name="T8" fmla="*/ 0 w 36"/>
                  <a:gd name="T9" fmla="*/ 0 h 70"/>
                  <a:gd name="T10" fmla="*/ 0 w 36"/>
                  <a:gd name="T11" fmla="*/ 8 h 70"/>
                  <a:gd name="T12" fmla="*/ 0 w 36"/>
                  <a:gd name="T13" fmla="*/ 22 h 70"/>
                  <a:gd name="T14" fmla="*/ 1 w 36"/>
                  <a:gd name="T15" fmla="*/ 62 h 70"/>
                  <a:gd name="T16" fmla="*/ 1 w 36"/>
                  <a:gd name="T17" fmla="*/ 70 h 70"/>
                  <a:gd name="T18" fmla="*/ 36 w 36"/>
                  <a:gd name="T19" fmla="*/ 68 h 70"/>
                  <a:gd name="T20" fmla="*/ 36 w 36"/>
                  <a:gd name="T21" fmla="*/ 6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70">
                    <a:moveTo>
                      <a:pt x="36" y="61"/>
                    </a:moveTo>
                    <a:cubicBezTo>
                      <a:pt x="35" y="47"/>
                      <a:pt x="35" y="34"/>
                      <a:pt x="35" y="22"/>
                    </a:cubicBezTo>
                    <a:cubicBezTo>
                      <a:pt x="35" y="17"/>
                      <a:pt x="35" y="13"/>
                      <a:pt x="35" y="8"/>
                    </a:cubicBezTo>
                    <a:cubicBezTo>
                      <a:pt x="35" y="1"/>
                      <a:pt x="35" y="1"/>
                      <a:pt x="35" y="1"/>
                    </a:cubicBezTo>
                    <a:cubicBezTo>
                      <a:pt x="0" y="0"/>
                      <a:pt x="0" y="0"/>
                      <a:pt x="0" y="0"/>
                    </a:cubicBezTo>
                    <a:cubicBezTo>
                      <a:pt x="0" y="8"/>
                      <a:pt x="0" y="8"/>
                      <a:pt x="0" y="8"/>
                    </a:cubicBezTo>
                    <a:cubicBezTo>
                      <a:pt x="0" y="12"/>
                      <a:pt x="0" y="17"/>
                      <a:pt x="0" y="22"/>
                    </a:cubicBezTo>
                    <a:cubicBezTo>
                      <a:pt x="0" y="34"/>
                      <a:pt x="0" y="48"/>
                      <a:pt x="1" y="62"/>
                    </a:cubicBezTo>
                    <a:cubicBezTo>
                      <a:pt x="1" y="70"/>
                      <a:pt x="1" y="70"/>
                      <a:pt x="1" y="70"/>
                    </a:cubicBezTo>
                    <a:cubicBezTo>
                      <a:pt x="36" y="68"/>
                      <a:pt x="36" y="68"/>
                      <a:pt x="36" y="68"/>
                    </a:cubicBezTo>
                    <a:lnTo>
                      <a:pt x="36" y="61"/>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pPr defTabSz="792876"/>
                <a:endParaRPr lang="en-US" dirty="0">
                  <a:solidFill>
                    <a:srgbClr val="505050"/>
                  </a:solidFill>
                </a:endParaRPr>
              </a:p>
            </p:txBody>
          </p:sp>
          <p:sp>
            <p:nvSpPr>
              <p:cNvPr id="437" name="Freeform 169"/>
              <p:cNvSpPr>
                <a:spLocks/>
              </p:cNvSpPr>
              <p:nvPr/>
            </p:nvSpPr>
            <p:spPr bwMode="black">
              <a:xfrm>
                <a:off x="7608888" y="2187575"/>
                <a:ext cx="58738" cy="47625"/>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pPr defTabSz="792876"/>
                <a:endParaRPr lang="en-US" dirty="0">
                  <a:solidFill>
                    <a:srgbClr val="505050"/>
                  </a:solidFill>
                </a:endParaRPr>
              </a:p>
            </p:txBody>
          </p:sp>
          <p:sp>
            <p:nvSpPr>
              <p:cNvPr id="438" name="Freeform 170"/>
              <p:cNvSpPr>
                <a:spLocks/>
              </p:cNvSpPr>
              <p:nvPr/>
            </p:nvSpPr>
            <p:spPr bwMode="black">
              <a:xfrm>
                <a:off x="7011988" y="2566988"/>
                <a:ext cx="34925" cy="53975"/>
              </a:xfrm>
              <a:custGeom>
                <a:avLst/>
                <a:gdLst>
                  <a:gd name="T0" fmla="*/ 36 w 46"/>
                  <a:gd name="T1" fmla="*/ 64 h 72"/>
                  <a:gd name="T2" fmla="*/ 37 w 46"/>
                  <a:gd name="T3" fmla="*/ 61 h 72"/>
                  <a:gd name="T4" fmla="*/ 46 w 46"/>
                  <a:gd name="T5" fmla="*/ 21 h 72"/>
                  <a:gd name="T6" fmla="*/ 46 w 46"/>
                  <a:gd name="T7" fmla="*/ 7 h 72"/>
                  <a:gd name="T8" fmla="*/ 45 w 46"/>
                  <a:gd name="T9" fmla="*/ 0 h 72"/>
                  <a:gd name="T10" fmla="*/ 10 w 46"/>
                  <a:gd name="T11" fmla="*/ 2 h 72"/>
                  <a:gd name="T12" fmla="*/ 11 w 46"/>
                  <a:gd name="T13" fmla="*/ 10 h 72"/>
                  <a:gd name="T14" fmla="*/ 11 w 46"/>
                  <a:gd name="T15" fmla="*/ 21 h 72"/>
                  <a:gd name="T16" fmla="*/ 8 w 46"/>
                  <a:gd name="T17" fmla="*/ 42 h 72"/>
                  <a:gd name="T18" fmla="*/ 2 w 46"/>
                  <a:gd name="T19" fmla="*/ 56 h 72"/>
                  <a:gd name="T20" fmla="*/ 0 w 46"/>
                  <a:gd name="T21" fmla="*/ 63 h 72"/>
                  <a:gd name="T22" fmla="*/ 34 w 46"/>
                  <a:gd name="T23" fmla="*/ 72 h 72"/>
                  <a:gd name="T24" fmla="*/ 36 w 46"/>
                  <a:gd name="T25" fmla="*/ 6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 h="72">
                    <a:moveTo>
                      <a:pt x="36" y="64"/>
                    </a:moveTo>
                    <a:cubicBezTo>
                      <a:pt x="37" y="62"/>
                      <a:pt x="37" y="61"/>
                      <a:pt x="37" y="61"/>
                    </a:cubicBezTo>
                    <a:cubicBezTo>
                      <a:pt x="43" y="51"/>
                      <a:pt x="46" y="38"/>
                      <a:pt x="46" y="21"/>
                    </a:cubicBezTo>
                    <a:cubicBezTo>
                      <a:pt x="46" y="17"/>
                      <a:pt x="46" y="12"/>
                      <a:pt x="46" y="7"/>
                    </a:cubicBezTo>
                    <a:cubicBezTo>
                      <a:pt x="45" y="0"/>
                      <a:pt x="45" y="0"/>
                      <a:pt x="45" y="0"/>
                    </a:cubicBezTo>
                    <a:cubicBezTo>
                      <a:pt x="10" y="2"/>
                      <a:pt x="10" y="2"/>
                      <a:pt x="10" y="2"/>
                    </a:cubicBezTo>
                    <a:cubicBezTo>
                      <a:pt x="11" y="10"/>
                      <a:pt x="11" y="10"/>
                      <a:pt x="11" y="10"/>
                    </a:cubicBezTo>
                    <a:cubicBezTo>
                      <a:pt x="11" y="14"/>
                      <a:pt x="11" y="17"/>
                      <a:pt x="11" y="21"/>
                    </a:cubicBezTo>
                    <a:cubicBezTo>
                      <a:pt x="11" y="35"/>
                      <a:pt x="9" y="40"/>
                      <a:pt x="8" y="42"/>
                    </a:cubicBezTo>
                    <a:cubicBezTo>
                      <a:pt x="5" y="46"/>
                      <a:pt x="3" y="50"/>
                      <a:pt x="2" y="56"/>
                    </a:cubicBezTo>
                    <a:cubicBezTo>
                      <a:pt x="0" y="63"/>
                      <a:pt x="0" y="63"/>
                      <a:pt x="0" y="63"/>
                    </a:cubicBezTo>
                    <a:cubicBezTo>
                      <a:pt x="34" y="72"/>
                      <a:pt x="34" y="72"/>
                      <a:pt x="34" y="72"/>
                    </a:cubicBezTo>
                    <a:lnTo>
                      <a:pt x="36" y="64"/>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pPr defTabSz="792876"/>
                <a:endParaRPr lang="en-US" dirty="0">
                  <a:solidFill>
                    <a:srgbClr val="505050"/>
                  </a:solidFill>
                </a:endParaRPr>
              </a:p>
            </p:txBody>
          </p:sp>
          <p:sp>
            <p:nvSpPr>
              <p:cNvPr id="439" name="Freeform 171"/>
              <p:cNvSpPr>
                <a:spLocks/>
              </p:cNvSpPr>
              <p:nvPr/>
            </p:nvSpPr>
            <p:spPr bwMode="black">
              <a:xfrm>
                <a:off x="7011988" y="2484438"/>
                <a:ext cx="34925" cy="57150"/>
              </a:xfrm>
              <a:custGeom>
                <a:avLst/>
                <a:gdLst>
                  <a:gd name="T0" fmla="*/ 5 w 46"/>
                  <a:gd name="T1" fmla="*/ 76 h 76"/>
                  <a:gd name="T2" fmla="*/ 39 w 46"/>
                  <a:gd name="T3" fmla="*/ 70 h 76"/>
                  <a:gd name="T4" fmla="*/ 38 w 46"/>
                  <a:gd name="T5" fmla="*/ 63 h 76"/>
                  <a:gd name="T6" fmla="*/ 36 w 46"/>
                  <a:gd name="T7" fmla="*/ 46 h 76"/>
                  <a:gd name="T8" fmla="*/ 43 w 46"/>
                  <a:gd name="T9" fmla="*/ 21 h 76"/>
                  <a:gd name="T10" fmla="*/ 46 w 46"/>
                  <a:gd name="T11" fmla="*/ 14 h 76"/>
                  <a:gd name="T12" fmla="*/ 13 w 46"/>
                  <a:gd name="T13" fmla="*/ 0 h 76"/>
                  <a:gd name="T14" fmla="*/ 11 w 46"/>
                  <a:gd name="T15" fmla="*/ 7 h 76"/>
                  <a:gd name="T16" fmla="*/ 0 w 46"/>
                  <a:gd name="T17" fmla="*/ 46 h 76"/>
                  <a:gd name="T18" fmla="*/ 3 w 46"/>
                  <a:gd name="T19" fmla="*/ 69 h 76"/>
                  <a:gd name="T20" fmla="*/ 5 w 46"/>
                  <a:gd name="T21"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76">
                    <a:moveTo>
                      <a:pt x="5" y="76"/>
                    </a:moveTo>
                    <a:cubicBezTo>
                      <a:pt x="39" y="70"/>
                      <a:pt x="39" y="70"/>
                      <a:pt x="39" y="70"/>
                    </a:cubicBezTo>
                    <a:cubicBezTo>
                      <a:pt x="38" y="63"/>
                      <a:pt x="38" y="63"/>
                      <a:pt x="38" y="63"/>
                    </a:cubicBezTo>
                    <a:cubicBezTo>
                      <a:pt x="37" y="58"/>
                      <a:pt x="36" y="49"/>
                      <a:pt x="36" y="46"/>
                    </a:cubicBezTo>
                    <a:cubicBezTo>
                      <a:pt x="36" y="43"/>
                      <a:pt x="37" y="35"/>
                      <a:pt x="43" y="21"/>
                    </a:cubicBezTo>
                    <a:cubicBezTo>
                      <a:pt x="46" y="14"/>
                      <a:pt x="46" y="14"/>
                      <a:pt x="46" y="14"/>
                    </a:cubicBezTo>
                    <a:cubicBezTo>
                      <a:pt x="13" y="0"/>
                      <a:pt x="13" y="0"/>
                      <a:pt x="13" y="0"/>
                    </a:cubicBezTo>
                    <a:cubicBezTo>
                      <a:pt x="11" y="7"/>
                      <a:pt x="11" y="7"/>
                      <a:pt x="11" y="7"/>
                    </a:cubicBezTo>
                    <a:cubicBezTo>
                      <a:pt x="6" y="18"/>
                      <a:pt x="0" y="34"/>
                      <a:pt x="0" y="46"/>
                    </a:cubicBezTo>
                    <a:cubicBezTo>
                      <a:pt x="0" y="51"/>
                      <a:pt x="1" y="58"/>
                      <a:pt x="3" y="69"/>
                    </a:cubicBezTo>
                    <a:lnTo>
                      <a:pt x="5" y="76"/>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pPr defTabSz="792876"/>
                <a:endParaRPr lang="en-US" dirty="0">
                  <a:solidFill>
                    <a:srgbClr val="505050"/>
                  </a:solidFill>
                </a:endParaRPr>
              </a:p>
            </p:txBody>
          </p:sp>
          <p:sp>
            <p:nvSpPr>
              <p:cNvPr id="440" name="Freeform 172"/>
              <p:cNvSpPr>
                <a:spLocks/>
              </p:cNvSpPr>
              <p:nvPr/>
            </p:nvSpPr>
            <p:spPr bwMode="black">
              <a:xfrm>
                <a:off x="8045450" y="2289175"/>
                <a:ext cx="58738" cy="47625"/>
              </a:xfrm>
              <a:custGeom>
                <a:avLst/>
                <a:gdLst>
                  <a:gd name="T0" fmla="*/ 53 w 77"/>
                  <a:gd name="T1" fmla="*/ 61 h 64"/>
                  <a:gd name="T2" fmla="*/ 60 w 77"/>
                  <a:gd name="T3" fmla="*/ 64 h 64"/>
                  <a:gd name="T4" fmla="*/ 77 w 77"/>
                  <a:gd name="T5" fmla="*/ 34 h 64"/>
                  <a:gd name="T6" fmla="*/ 70 w 77"/>
                  <a:gd name="T7" fmla="*/ 30 h 64"/>
                  <a:gd name="T8" fmla="*/ 23 w 77"/>
                  <a:gd name="T9" fmla="*/ 4 h 64"/>
                  <a:gd name="T10" fmla="*/ 17 w 77"/>
                  <a:gd name="T11" fmla="*/ 0 h 64"/>
                  <a:gd name="T12" fmla="*/ 0 w 77"/>
                  <a:gd name="T13" fmla="*/ 31 h 64"/>
                  <a:gd name="T14" fmla="*/ 6 w 77"/>
                  <a:gd name="T15" fmla="*/ 35 h 64"/>
                  <a:gd name="T16" fmla="*/ 53 w 77"/>
                  <a:gd name="T17" fmla="*/ 6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3" y="61"/>
                    </a:moveTo>
                    <a:cubicBezTo>
                      <a:pt x="60" y="64"/>
                      <a:pt x="60" y="64"/>
                      <a:pt x="60" y="64"/>
                    </a:cubicBezTo>
                    <a:cubicBezTo>
                      <a:pt x="77" y="34"/>
                      <a:pt x="77" y="34"/>
                      <a:pt x="77" y="34"/>
                    </a:cubicBezTo>
                    <a:cubicBezTo>
                      <a:pt x="70" y="30"/>
                      <a:pt x="70" y="30"/>
                      <a:pt x="70" y="30"/>
                    </a:cubicBezTo>
                    <a:cubicBezTo>
                      <a:pt x="54" y="21"/>
                      <a:pt x="39" y="12"/>
                      <a:pt x="23" y="4"/>
                    </a:cubicBezTo>
                    <a:cubicBezTo>
                      <a:pt x="17" y="0"/>
                      <a:pt x="17" y="0"/>
                      <a:pt x="17" y="0"/>
                    </a:cubicBezTo>
                    <a:cubicBezTo>
                      <a:pt x="0" y="31"/>
                      <a:pt x="0" y="31"/>
                      <a:pt x="0" y="31"/>
                    </a:cubicBezTo>
                    <a:cubicBezTo>
                      <a:pt x="6" y="35"/>
                      <a:pt x="6" y="35"/>
                      <a:pt x="6" y="35"/>
                    </a:cubicBezTo>
                    <a:cubicBezTo>
                      <a:pt x="24" y="45"/>
                      <a:pt x="39" y="53"/>
                      <a:pt x="53" y="61"/>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pPr defTabSz="792876"/>
                <a:endParaRPr lang="en-US" dirty="0">
                  <a:solidFill>
                    <a:srgbClr val="505050"/>
                  </a:solidFill>
                </a:endParaRPr>
              </a:p>
            </p:txBody>
          </p:sp>
          <p:sp>
            <p:nvSpPr>
              <p:cNvPr id="441" name="Freeform 173"/>
              <p:cNvSpPr>
                <a:spLocks/>
              </p:cNvSpPr>
              <p:nvPr/>
            </p:nvSpPr>
            <p:spPr bwMode="black">
              <a:xfrm>
                <a:off x="8251825" y="2411413"/>
                <a:ext cx="58738" cy="50800"/>
              </a:xfrm>
              <a:custGeom>
                <a:avLst/>
                <a:gdLst>
                  <a:gd name="T0" fmla="*/ 51 w 77"/>
                  <a:gd name="T1" fmla="*/ 63 h 67"/>
                  <a:gd name="T2" fmla="*/ 57 w 77"/>
                  <a:gd name="T3" fmla="*/ 67 h 67"/>
                  <a:gd name="T4" fmla="*/ 77 w 77"/>
                  <a:gd name="T5" fmla="*/ 38 h 67"/>
                  <a:gd name="T6" fmla="*/ 71 w 77"/>
                  <a:gd name="T7" fmla="*/ 34 h 67"/>
                  <a:gd name="T8" fmla="*/ 26 w 77"/>
                  <a:gd name="T9" fmla="*/ 4 h 67"/>
                  <a:gd name="T10" fmla="*/ 19 w 77"/>
                  <a:gd name="T11" fmla="*/ 0 h 67"/>
                  <a:gd name="T12" fmla="*/ 0 w 77"/>
                  <a:gd name="T13" fmla="*/ 29 h 67"/>
                  <a:gd name="T14" fmla="*/ 7 w 77"/>
                  <a:gd name="T15" fmla="*/ 33 h 67"/>
                  <a:gd name="T16" fmla="*/ 51 w 77"/>
                  <a:gd name="T17" fmla="*/ 63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7">
                    <a:moveTo>
                      <a:pt x="51" y="63"/>
                    </a:moveTo>
                    <a:cubicBezTo>
                      <a:pt x="57" y="67"/>
                      <a:pt x="57" y="67"/>
                      <a:pt x="57" y="67"/>
                    </a:cubicBezTo>
                    <a:cubicBezTo>
                      <a:pt x="77" y="38"/>
                      <a:pt x="77" y="38"/>
                      <a:pt x="77" y="38"/>
                    </a:cubicBezTo>
                    <a:cubicBezTo>
                      <a:pt x="71" y="34"/>
                      <a:pt x="71" y="34"/>
                      <a:pt x="71" y="34"/>
                    </a:cubicBezTo>
                    <a:cubicBezTo>
                      <a:pt x="58" y="25"/>
                      <a:pt x="42" y="15"/>
                      <a:pt x="26" y="4"/>
                    </a:cubicBezTo>
                    <a:cubicBezTo>
                      <a:pt x="19" y="0"/>
                      <a:pt x="19" y="0"/>
                      <a:pt x="19" y="0"/>
                    </a:cubicBezTo>
                    <a:cubicBezTo>
                      <a:pt x="0" y="29"/>
                      <a:pt x="0" y="29"/>
                      <a:pt x="0" y="29"/>
                    </a:cubicBezTo>
                    <a:cubicBezTo>
                      <a:pt x="7" y="33"/>
                      <a:pt x="7" y="33"/>
                      <a:pt x="7" y="33"/>
                    </a:cubicBezTo>
                    <a:cubicBezTo>
                      <a:pt x="23" y="44"/>
                      <a:pt x="38" y="54"/>
                      <a:pt x="51" y="63"/>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pPr defTabSz="792876"/>
                <a:endParaRPr lang="en-US" dirty="0">
                  <a:solidFill>
                    <a:srgbClr val="505050"/>
                  </a:solidFill>
                </a:endParaRPr>
              </a:p>
            </p:txBody>
          </p:sp>
          <p:sp>
            <p:nvSpPr>
              <p:cNvPr id="442" name="Freeform 174"/>
              <p:cNvSpPr>
                <a:spLocks/>
              </p:cNvSpPr>
              <p:nvPr/>
            </p:nvSpPr>
            <p:spPr bwMode="black">
              <a:xfrm>
                <a:off x="8185150" y="2368550"/>
                <a:ext cx="57150" cy="49213"/>
              </a:xfrm>
              <a:custGeom>
                <a:avLst/>
                <a:gdLst>
                  <a:gd name="T0" fmla="*/ 52 w 77"/>
                  <a:gd name="T1" fmla="*/ 62 h 66"/>
                  <a:gd name="T2" fmla="*/ 58 w 77"/>
                  <a:gd name="T3" fmla="*/ 66 h 66"/>
                  <a:gd name="T4" fmla="*/ 77 w 77"/>
                  <a:gd name="T5" fmla="*/ 36 h 66"/>
                  <a:gd name="T6" fmla="*/ 70 w 77"/>
                  <a:gd name="T7" fmla="*/ 32 h 66"/>
                  <a:gd name="T8" fmla="*/ 24 w 77"/>
                  <a:gd name="T9" fmla="*/ 4 h 66"/>
                  <a:gd name="T10" fmla="*/ 18 w 77"/>
                  <a:gd name="T11" fmla="*/ 0 h 66"/>
                  <a:gd name="T12" fmla="*/ 0 w 77"/>
                  <a:gd name="T13" fmla="*/ 31 h 66"/>
                  <a:gd name="T14" fmla="*/ 6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8" y="66"/>
                      <a:pt x="58" y="66"/>
                      <a:pt x="58" y="66"/>
                    </a:cubicBezTo>
                    <a:cubicBezTo>
                      <a:pt x="77" y="36"/>
                      <a:pt x="77" y="36"/>
                      <a:pt x="77" y="36"/>
                    </a:cubicBezTo>
                    <a:cubicBezTo>
                      <a:pt x="70" y="32"/>
                      <a:pt x="70" y="32"/>
                      <a:pt x="70" y="32"/>
                    </a:cubicBezTo>
                    <a:cubicBezTo>
                      <a:pt x="56" y="23"/>
                      <a:pt x="41" y="14"/>
                      <a:pt x="24" y="4"/>
                    </a:cubicBezTo>
                    <a:cubicBezTo>
                      <a:pt x="18" y="0"/>
                      <a:pt x="18" y="0"/>
                      <a:pt x="18" y="0"/>
                    </a:cubicBezTo>
                    <a:cubicBezTo>
                      <a:pt x="0" y="31"/>
                      <a:pt x="0" y="31"/>
                      <a:pt x="0" y="31"/>
                    </a:cubicBezTo>
                    <a:cubicBezTo>
                      <a:pt x="6" y="35"/>
                      <a:pt x="6" y="35"/>
                      <a:pt x="6" y="35"/>
                    </a:cubicBezTo>
                    <a:cubicBezTo>
                      <a:pt x="23" y="44"/>
                      <a:pt x="38" y="53"/>
                      <a:pt x="52" y="62"/>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pPr defTabSz="792876"/>
                <a:endParaRPr lang="en-US" dirty="0">
                  <a:solidFill>
                    <a:srgbClr val="505050"/>
                  </a:solidFill>
                </a:endParaRPr>
              </a:p>
            </p:txBody>
          </p:sp>
          <p:sp>
            <p:nvSpPr>
              <p:cNvPr id="443" name="Freeform 175"/>
              <p:cNvSpPr>
                <a:spLocks/>
              </p:cNvSpPr>
              <p:nvPr/>
            </p:nvSpPr>
            <p:spPr bwMode="black">
              <a:xfrm>
                <a:off x="8356600" y="2528888"/>
                <a:ext cx="33338" cy="55563"/>
              </a:xfrm>
              <a:custGeom>
                <a:avLst/>
                <a:gdLst>
                  <a:gd name="T0" fmla="*/ 2 w 44"/>
                  <a:gd name="T1" fmla="*/ 15 h 73"/>
                  <a:gd name="T2" fmla="*/ 9 w 44"/>
                  <a:gd name="T3" fmla="*/ 65 h 73"/>
                  <a:gd name="T4" fmla="*/ 9 w 44"/>
                  <a:gd name="T5" fmla="*/ 73 h 73"/>
                  <a:gd name="T6" fmla="*/ 44 w 44"/>
                  <a:gd name="T7" fmla="*/ 70 h 73"/>
                  <a:gd name="T8" fmla="*/ 44 w 44"/>
                  <a:gd name="T9" fmla="*/ 62 h 73"/>
                  <a:gd name="T10" fmla="*/ 36 w 44"/>
                  <a:gd name="T11" fmla="*/ 7 h 73"/>
                  <a:gd name="T12" fmla="*/ 35 w 44"/>
                  <a:gd name="T13" fmla="*/ 0 h 73"/>
                  <a:gd name="T14" fmla="*/ 0 w 44"/>
                  <a:gd name="T15" fmla="*/ 7 h 73"/>
                  <a:gd name="T16" fmla="*/ 2 w 44"/>
                  <a:gd name="T17" fmla="*/ 1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73">
                    <a:moveTo>
                      <a:pt x="2" y="15"/>
                    </a:moveTo>
                    <a:cubicBezTo>
                      <a:pt x="5" y="29"/>
                      <a:pt x="7" y="46"/>
                      <a:pt x="9" y="65"/>
                    </a:cubicBezTo>
                    <a:cubicBezTo>
                      <a:pt x="9" y="73"/>
                      <a:pt x="9" y="73"/>
                      <a:pt x="9" y="73"/>
                    </a:cubicBezTo>
                    <a:cubicBezTo>
                      <a:pt x="44" y="70"/>
                      <a:pt x="44" y="70"/>
                      <a:pt x="44" y="70"/>
                    </a:cubicBezTo>
                    <a:cubicBezTo>
                      <a:pt x="44" y="62"/>
                      <a:pt x="44" y="62"/>
                      <a:pt x="44" y="62"/>
                    </a:cubicBezTo>
                    <a:cubicBezTo>
                      <a:pt x="42" y="42"/>
                      <a:pt x="39" y="24"/>
                      <a:pt x="36" y="7"/>
                    </a:cubicBezTo>
                    <a:cubicBezTo>
                      <a:pt x="35" y="0"/>
                      <a:pt x="35" y="0"/>
                      <a:pt x="35" y="0"/>
                    </a:cubicBezTo>
                    <a:cubicBezTo>
                      <a:pt x="0" y="7"/>
                      <a:pt x="0" y="7"/>
                      <a:pt x="0" y="7"/>
                    </a:cubicBezTo>
                    <a:lnTo>
                      <a:pt x="2" y="15"/>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pPr defTabSz="792876"/>
                <a:endParaRPr lang="en-US" dirty="0">
                  <a:solidFill>
                    <a:srgbClr val="505050"/>
                  </a:solidFill>
                </a:endParaRPr>
              </a:p>
            </p:txBody>
          </p:sp>
          <p:sp>
            <p:nvSpPr>
              <p:cNvPr id="444" name="Freeform 176"/>
              <p:cNvSpPr>
                <a:spLocks/>
              </p:cNvSpPr>
              <p:nvPr/>
            </p:nvSpPr>
            <p:spPr bwMode="black">
              <a:xfrm>
                <a:off x="8316913" y="2457450"/>
                <a:ext cx="55563" cy="52388"/>
              </a:xfrm>
              <a:custGeom>
                <a:avLst/>
                <a:gdLst>
                  <a:gd name="T0" fmla="*/ 38 w 73"/>
                  <a:gd name="T1" fmla="*/ 65 h 71"/>
                  <a:gd name="T2" fmla="*/ 42 w 73"/>
                  <a:gd name="T3" fmla="*/ 71 h 71"/>
                  <a:gd name="T4" fmla="*/ 73 w 73"/>
                  <a:gd name="T5" fmla="*/ 55 h 71"/>
                  <a:gd name="T6" fmla="*/ 69 w 73"/>
                  <a:gd name="T7" fmla="*/ 48 h 71"/>
                  <a:gd name="T8" fmla="*/ 28 w 73"/>
                  <a:gd name="T9" fmla="*/ 5 h 71"/>
                  <a:gd name="T10" fmla="*/ 22 w 73"/>
                  <a:gd name="T11" fmla="*/ 0 h 71"/>
                  <a:gd name="T12" fmla="*/ 0 w 73"/>
                  <a:gd name="T13" fmla="*/ 28 h 71"/>
                  <a:gd name="T14" fmla="*/ 6 w 73"/>
                  <a:gd name="T15" fmla="*/ 33 h 71"/>
                  <a:gd name="T16" fmla="*/ 38 w 73"/>
                  <a:gd name="T17" fmla="*/ 65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71">
                    <a:moveTo>
                      <a:pt x="38" y="65"/>
                    </a:moveTo>
                    <a:cubicBezTo>
                      <a:pt x="42" y="71"/>
                      <a:pt x="42" y="71"/>
                      <a:pt x="42" y="71"/>
                    </a:cubicBezTo>
                    <a:cubicBezTo>
                      <a:pt x="73" y="55"/>
                      <a:pt x="73" y="55"/>
                      <a:pt x="73" y="55"/>
                    </a:cubicBezTo>
                    <a:cubicBezTo>
                      <a:pt x="69" y="48"/>
                      <a:pt x="69" y="48"/>
                      <a:pt x="69" y="48"/>
                    </a:cubicBezTo>
                    <a:cubicBezTo>
                      <a:pt x="63" y="36"/>
                      <a:pt x="50" y="23"/>
                      <a:pt x="28" y="5"/>
                    </a:cubicBezTo>
                    <a:cubicBezTo>
                      <a:pt x="22" y="0"/>
                      <a:pt x="22" y="0"/>
                      <a:pt x="22" y="0"/>
                    </a:cubicBezTo>
                    <a:cubicBezTo>
                      <a:pt x="0" y="28"/>
                      <a:pt x="0" y="28"/>
                      <a:pt x="0" y="28"/>
                    </a:cubicBezTo>
                    <a:cubicBezTo>
                      <a:pt x="6" y="33"/>
                      <a:pt x="6" y="33"/>
                      <a:pt x="6" y="33"/>
                    </a:cubicBezTo>
                    <a:cubicBezTo>
                      <a:pt x="30" y="52"/>
                      <a:pt x="37" y="62"/>
                      <a:pt x="38" y="65"/>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pPr defTabSz="792876"/>
                <a:endParaRPr lang="en-US" dirty="0">
                  <a:solidFill>
                    <a:srgbClr val="505050"/>
                  </a:solidFill>
                </a:endParaRPr>
              </a:p>
            </p:txBody>
          </p:sp>
          <p:sp>
            <p:nvSpPr>
              <p:cNvPr id="445" name="Freeform 177"/>
              <p:cNvSpPr>
                <a:spLocks/>
              </p:cNvSpPr>
              <p:nvPr/>
            </p:nvSpPr>
            <p:spPr bwMode="black">
              <a:xfrm>
                <a:off x="8115300" y="2328863"/>
                <a:ext cx="58738" cy="47625"/>
              </a:xfrm>
              <a:custGeom>
                <a:avLst/>
                <a:gdLst>
                  <a:gd name="T0" fmla="*/ 52 w 77"/>
                  <a:gd name="T1" fmla="*/ 60 h 64"/>
                  <a:gd name="T2" fmla="*/ 59 w 77"/>
                  <a:gd name="T3" fmla="*/ 64 h 64"/>
                  <a:gd name="T4" fmla="*/ 77 w 77"/>
                  <a:gd name="T5" fmla="*/ 34 h 64"/>
                  <a:gd name="T6" fmla="*/ 70 w 77"/>
                  <a:gd name="T7" fmla="*/ 30 h 64"/>
                  <a:gd name="T8" fmla="*/ 24 w 77"/>
                  <a:gd name="T9" fmla="*/ 3 h 64"/>
                  <a:gd name="T10" fmla="*/ 17 w 77"/>
                  <a:gd name="T11" fmla="*/ 0 h 64"/>
                  <a:gd name="T12" fmla="*/ 0 w 77"/>
                  <a:gd name="T13" fmla="*/ 30 h 64"/>
                  <a:gd name="T14" fmla="*/ 6 w 77"/>
                  <a:gd name="T15" fmla="*/ 34 h 64"/>
                  <a:gd name="T16" fmla="*/ 52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2" y="60"/>
                    </a:moveTo>
                    <a:cubicBezTo>
                      <a:pt x="59" y="64"/>
                      <a:pt x="59" y="64"/>
                      <a:pt x="59" y="64"/>
                    </a:cubicBezTo>
                    <a:cubicBezTo>
                      <a:pt x="77" y="34"/>
                      <a:pt x="77" y="34"/>
                      <a:pt x="77" y="34"/>
                    </a:cubicBezTo>
                    <a:cubicBezTo>
                      <a:pt x="70" y="30"/>
                      <a:pt x="70" y="30"/>
                      <a:pt x="70" y="30"/>
                    </a:cubicBezTo>
                    <a:cubicBezTo>
                      <a:pt x="55" y="22"/>
                      <a:pt x="40" y="13"/>
                      <a:pt x="24" y="3"/>
                    </a:cubicBezTo>
                    <a:cubicBezTo>
                      <a:pt x="17" y="0"/>
                      <a:pt x="17" y="0"/>
                      <a:pt x="17" y="0"/>
                    </a:cubicBezTo>
                    <a:cubicBezTo>
                      <a:pt x="0" y="30"/>
                      <a:pt x="0" y="30"/>
                      <a:pt x="0" y="30"/>
                    </a:cubicBezTo>
                    <a:cubicBezTo>
                      <a:pt x="6" y="34"/>
                      <a:pt x="6" y="34"/>
                      <a:pt x="6" y="34"/>
                    </a:cubicBezTo>
                    <a:cubicBezTo>
                      <a:pt x="22" y="43"/>
                      <a:pt x="38" y="52"/>
                      <a:pt x="52" y="60"/>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pPr defTabSz="792876"/>
                <a:endParaRPr lang="en-US" dirty="0">
                  <a:solidFill>
                    <a:srgbClr val="505050"/>
                  </a:solidFill>
                </a:endParaRPr>
              </a:p>
            </p:txBody>
          </p:sp>
          <p:sp>
            <p:nvSpPr>
              <p:cNvPr id="446" name="Freeform 178"/>
              <p:cNvSpPr>
                <a:spLocks/>
              </p:cNvSpPr>
              <p:nvPr/>
            </p:nvSpPr>
            <p:spPr bwMode="black">
              <a:xfrm>
                <a:off x="7821613" y="2162175"/>
                <a:ext cx="58738" cy="49213"/>
              </a:xfrm>
              <a:custGeom>
                <a:avLst/>
                <a:gdLst>
                  <a:gd name="T0" fmla="*/ 52 w 77"/>
                  <a:gd name="T1" fmla="*/ 62 h 66"/>
                  <a:gd name="T2" fmla="*/ 59 w 77"/>
                  <a:gd name="T3" fmla="*/ 66 h 66"/>
                  <a:gd name="T4" fmla="*/ 77 w 77"/>
                  <a:gd name="T5" fmla="*/ 36 h 66"/>
                  <a:gd name="T6" fmla="*/ 71 w 77"/>
                  <a:gd name="T7" fmla="*/ 32 h 66"/>
                  <a:gd name="T8" fmla="*/ 24 w 77"/>
                  <a:gd name="T9" fmla="*/ 4 h 66"/>
                  <a:gd name="T10" fmla="*/ 18 w 77"/>
                  <a:gd name="T11" fmla="*/ 0 h 66"/>
                  <a:gd name="T12" fmla="*/ 0 w 77"/>
                  <a:gd name="T13" fmla="*/ 31 h 66"/>
                  <a:gd name="T14" fmla="*/ 7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9" y="66"/>
                      <a:pt x="59" y="66"/>
                      <a:pt x="59" y="66"/>
                    </a:cubicBezTo>
                    <a:cubicBezTo>
                      <a:pt x="77" y="36"/>
                      <a:pt x="77" y="36"/>
                      <a:pt x="77" y="36"/>
                    </a:cubicBezTo>
                    <a:cubicBezTo>
                      <a:pt x="71" y="32"/>
                      <a:pt x="71" y="32"/>
                      <a:pt x="71" y="32"/>
                    </a:cubicBezTo>
                    <a:cubicBezTo>
                      <a:pt x="54" y="21"/>
                      <a:pt x="39" y="12"/>
                      <a:pt x="24" y="4"/>
                    </a:cubicBezTo>
                    <a:cubicBezTo>
                      <a:pt x="18" y="0"/>
                      <a:pt x="18" y="0"/>
                      <a:pt x="18" y="0"/>
                    </a:cubicBezTo>
                    <a:cubicBezTo>
                      <a:pt x="0" y="31"/>
                      <a:pt x="0" y="31"/>
                      <a:pt x="0" y="31"/>
                    </a:cubicBezTo>
                    <a:cubicBezTo>
                      <a:pt x="7" y="35"/>
                      <a:pt x="7" y="35"/>
                      <a:pt x="7" y="35"/>
                    </a:cubicBezTo>
                    <a:cubicBezTo>
                      <a:pt x="21" y="42"/>
                      <a:pt x="36" y="51"/>
                      <a:pt x="52" y="62"/>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pPr defTabSz="792876"/>
                <a:endParaRPr lang="en-US" dirty="0">
                  <a:solidFill>
                    <a:srgbClr val="505050"/>
                  </a:solidFill>
                </a:endParaRPr>
              </a:p>
            </p:txBody>
          </p:sp>
          <p:sp>
            <p:nvSpPr>
              <p:cNvPr id="447" name="Freeform 179"/>
              <p:cNvSpPr>
                <a:spLocks/>
              </p:cNvSpPr>
              <p:nvPr/>
            </p:nvSpPr>
            <p:spPr bwMode="black">
              <a:xfrm>
                <a:off x="7754938" y="2133600"/>
                <a:ext cx="53975" cy="39688"/>
              </a:xfrm>
              <a:custGeom>
                <a:avLst/>
                <a:gdLst>
                  <a:gd name="T0" fmla="*/ 10 w 73"/>
                  <a:gd name="T1" fmla="*/ 35 h 52"/>
                  <a:gd name="T2" fmla="*/ 15 w 73"/>
                  <a:gd name="T3" fmla="*/ 35 h 52"/>
                  <a:gd name="T4" fmla="*/ 51 w 73"/>
                  <a:gd name="T5" fmla="*/ 48 h 52"/>
                  <a:gd name="T6" fmla="*/ 58 w 73"/>
                  <a:gd name="T7" fmla="*/ 52 h 52"/>
                  <a:gd name="T8" fmla="*/ 73 w 73"/>
                  <a:gd name="T9" fmla="*/ 20 h 52"/>
                  <a:gd name="T10" fmla="*/ 66 w 73"/>
                  <a:gd name="T11" fmla="*/ 17 h 52"/>
                  <a:gd name="T12" fmla="*/ 19 w 73"/>
                  <a:gd name="T13" fmla="*/ 0 h 52"/>
                  <a:gd name="T14" fmla="*/ 10 w 73"/>
                  <a:gd name="T15" fmla="*/ 0 h 52"/>
                  <a:gd name="T16" fmla="*/ 10 w 73"/>
                  <a:gd name="T17" fmla="*/ 0 h 52"/>
                  <a:gd name="T18" fmla="*/ 0 w 73"/>
                  <a:gd name="T19" fmla="*/ 0 h 52"/>
                  <a:gd name="T20" fmla="*/ 1 w 73"/>
                  <a:gd name="T21" fmla="*/ 35 h 52"/>
                  <a:gd name="T22" fmla="*/ 10 w 73"/>
                  <a:gd name="T23"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3" h="52">
                    <a:moveTo>
                      <a:pt x="10" y="35"/>
                    </a:moveTo>
                    <a:cubicBezTo>
                      <a:pt x="11" y="35"/>
                      <a:pt x="13" y="35"/>
                      <a:pt x="15" y="35"/>
                    </a:cubicBezTo>
                    <a:cubicBezTo>
                      <a:pt x="19" y="36"/>
                      <a:pt x="30" y="38"/>
                      <a:pt x="51" y="48"/>
                    </a:cubicBezTo>
                    <a:cubicBezTo>
                      <a:pt x="58" y="52"/>
                      <a:pt x="58" y="52"/>
                      <a:pt x="58" y="52"/>
                    </a:cubicBezTo>
                    <a:cubicBezTo>
                      <a:pt x="73" y="20"/>
                      <a:pt x="73" y="20"/>
                      <a:pt x="73" y="20"/>
                    </a:cubicBezTo>
                    <a:cubicBezTo>
                      <a:pt x="66" y="17"/>
                      <a:pt x="66" y="17"/>
                      <a:pt x="66" y="17"/>
                    </a:cubicBezTo>
                    <a:cubicBezTo>
                      <a:pt x="46" y="7"/>
                      <a:pt x="31" y="2"/>
                      <a:pt x="19" y="0"/>
                    </a:cubicBezTo>
                    <a:cubicBezTo>
                      <a:pt x="16" y="0"/>
                      <a:pt x="13" y="0"/>
                      <a:pt x="10" y="0"/>
                    </a:cubicBezTo>
                    <a:cubicBezTo>
                      <a:pt x="10" y="0"/>
                      <a:pt x="10" y="0"/>
                      <a:pt x="10" y="0"/>
                    </a:cubicBezTo>
                    <a:cubicBezTo>
                      <a:pt x="0" y="0"/>
                      <a:pt x="0" y="0"/>
                      <a:pt x="0" y="0"/>
                    </a:cubicBezTo>
                    <a:cubicBezTo>
                      <a:pt x="1" y="35"/>
                      <a:pt x="1" y="35"/>
                      <a:pt x="1" y="35"/>
                    </a:cubicBezTo>
                    <a:lnTo>
                      <a:pt x="10" y="35"/>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pPr defTabSz="792876"/>
                <a:endParaRPr lang="en-US" dirty="0">
                  <a:solidFill>
                    <a:srgbClr val="505050"/>
                  </a:solidFill>
                </a:endParaRPr>
              </a:p>
            </p:txBody>
          </p:sp>
          <p:sp>
            <p:nvSpPr>
              <p:cNvPr id="448" name="Freeform 180"/>
              <p:cNvSpPr>
                <a:spLocks/>
              </p:cNvSpPr>
              <p:nvPr/>
            </p:nvSpPr>
            <p:spPr bwMode="black">
              <a:xfrm>
                <a:off x="7677150" y="2144713"/>
                <a:ext cx="57150" cy="49213"/>
              </a:xfrm>
              <a:custGeom>
                <a:avLst/>
                <a:gdLst>
                  <a:gd name="T0" fmla="*/ 27 w 76"/>
                  <a:gd name="T1" fmla="*/ 61 h 66"/>
                  <a:gd name="T2" fmla="*/ 69 w 76"/>
                  <a:gd name="T3" fmla="*/ 35 h 66"/>
                  <a:gd name="T4" fmla="*/ 76 w 76"/>
                  <a:gd name="T5" fmla="*/ 31 h 66"/>
                  <a:gd name="T6" fmla="*/ 60 w 76"/>
                  <a:gd name="T7" fmla="*/ 0 h 66"/>
                  <a:gd name="T8" fmla="*/ 53 w 76"/>
                  <a:gd name="T9" fmla="*/ 3 h 66"/>
                  <a:gd name="T10" fmla="*/ 6 w 76"/>
                  <a:gd name="T11" fmla="*/ 33 h 66"/>
                  <a:gd name="T12" fmla="*/ 0 w 76"/>
                  <a:gd name="T13" fmla="*/ 38 h 66"/>
                  <a:gd name="T14" fmla="*/ 21 w 76"/>
                  <a:gd name="T15" fmla="*/ 66 h 66"/>
                  <a:gd name="T16" fmla="*/ 27 w 76"/>
                  <a:gd name="T17" fmla="*/ 6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6">
                    <a:moveTo>
                      <a:pt x="27" y="61"/>
                    </a:moveTo>
                    <a:cubicBezTo>
                      <a:pt x="37" y="54"/>
                      <a:pt x="52" y="43"/>
                      <a:pt x="69" y="35"/>
                    </a:cubicBezTo>
                    <a:cubicBezTo>
                      <a:pt x="76" y="31"/>
                      <a:pt x="76" y="31"/>
                      <a:pt x="76" y="31"/>
                    </a:cubicBezTo>
                    <a:cubicBezTo>
                      <a:pt x="60" y="0"/>
                      <a:pt x="60" y="0"/>
                      <a:pt x="60" y="0"/>
                    </a:cubicBezTo>
                    <a:cubicBezTo>
                      <a:pt x="53" y="3"/>
                      <a:pt x="53" y="3"/>
                      <a:pt x="53" y="3"/>
                    </a:cubicBezTo>
                    <a:cubicBezTo>
                      <a:pt x="34" y="13"/>
                      <a:pt x="17" y="25"/>
                      <a:pt x="6" y="33"/>
                    </a:cubicBezTo>
                    <a:cubicBezTo>
                      <a:pt x="0" y="38"/>
                      <a:pt x="0" y="38"/>
                      <a:pt x="0" y="38"/>
                    </a:cubicBezTo>
                    <a:cubicBezTo>
                      <a:pt x="21" y="66"/>
                      <a:pt x="21" y="66"/>
                      <a:pt x="21" y="66"/>
                    </a:cubicBezTo>
                    <a:lnTo>
                      <a:pt x="27" y="61"/>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pPr defTabSz="792876"/>
                <a:endParaRPr lang="en-US" dirty="0">
                  <a:solidFill>
                    <a:srgbClr val="505050"/>
                  </a:solidFill>
                </a:endParaRPr>
              </a:p>
            </p:txBody>
          </p:sp>
          <p:sp>
            <p:nvSpPr>
              <p:cNvPr id="449" name="Freeform 181"/>
              <p:cNvSpPr>
                <a:spLocks/>
              </p:cNvSpPr>
              <p:nvPr/>
            </p:nvSpPr>
            <p:spPr bwMode="black">
              <a:xfrm>
                <a:off x="7026275" y="2797175"/>
                <a:ext cx="57150" cy="49213"/>
              </a:xfrm>
              <a:custGeom>
                <a:avLst/>
                <a:gdLst>
                  <a:gd name="T0" fmla="*/ 31 w 76"/>
                  <a:gd name="T1" fmla="*/ 5 h 67"/>
                  <a:gd name="T2" fmla="*/ 26 w 76"/>
                  <a:gd name="T3" fmla="*/ 0 h 67"/>
                  <a:gd name="T4" fmla="*/ 0 w 76"/>
                  <a:gd name="T5" fmla="*/ 23 h 67"/>
                  <a:gd name="T6" fmla="*/ 5 w 76"/>
                  <a:gd name="T7" fmla="*/ 29 h 67"/>
                  <a:gd name="T8" fmla="*/ 53 w 76"/>
                  <a:gd name="T9" fmla="*/ 64 h 67"/>
                  <a:gd name="T10" fmla="*/ 59 w 76"/>
                  <a:gd name="T11" fmla="*/ 67 h 67"/>
                  <a:gd name="T12" fmla="*/ 76 w 76"/>
                  <a:gd name="T13" fmla="*/ 36 h 67"/>
                  <a:gd name="T14" fmla="*/ 69 w 76"/>
                  <a:gd name="T15" fmla="*/ 33 h 67"/>
                  <a:gd name="T16" fmla="*/ 31 w 76"/>
                  <a:gd name="T17" fmla="*/ 5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7">
                    <a:moveTo>
                      <a:pt x="31" y="5"/>
                    </a:moveTo>
                    <a:cubicBezTo>
                      <a:pt x="26" y="0"/>
                      <a:pt x="26" y="0"/>
                      <a:pt x="26" y="0"/>
                    </a:cubicBezTo>
                    <a:cubicBezTo>
                      <a:pt x="0" y="23"/>
                      <a:pt x="0" y="23"/>
                      <a:pt x="0" y="23"/>
                    </a:cubicBezTo>
                    <a:cubicBezTo>
                      <a:pt x="5" y="29"/>
                      <a:pt x="5" y="29"/>
                      <a:pt x="5" y="29"/>
                    </a:cubicBezTo>
                    <a:cubicBezTo>
                      <a:pt x="18" y="43"/>
                      <a:pt x="38" y="56"/>
                      <a:pt x="53" y="64"/>
                    </a:cubicBezTo>
                    <a:cubicBezTo>
                      <a:pt x="59" y="67"/>
                      <a:pt x="59" y="67"/>
                      <a:pt x="59" y="67"/>
                    </a:cubicBezTo>
                    <a:cubicBezTo>
                      <a:pt x="76" y="36"/>
                      <a:pt x="76" y="36"/>
                      <a:pt x="76" y="36"/>
                    </a:cubicBezTo>
                    <a:cubicBezTo>
                      <a:pt x="69" y="33"/>
                      <a:pt x="69" y="33"/>
                      <a:pt x="69" y="33"/>
                    </a:cubicBezTo>
                    <a:cubicBezTo>
                      <a:pt x="52" y="23"/>
                      <a:pt x="38" y="14"/>
                      <a:pt x="31" y="5"/>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pPr defTabSz="792876"/>
                <a:endParaRPr lang="en-US" dirty="0">
                  <a:solidFill>
                    <a:srgbClr val="505050"/>
                  </a:solidFill>
                </a:endParaRPr>
              </a:p>
            </p:txBody>
          </p:sp>
          <p:sp>
            <p:nvSpPr>
              <p:cNvPr id="450" name="Freeform 182"/>
              <p:cNvSpPr>
                <a:spLocks/>
              </p:cNvSpPr>
              <p:nvPr/>
            </p:nvSpPr>
            <p:spPr bwMode="black">
              <a:xfrm>
                <a:off x="7975600" y="2251075"/>
                <a:ext cx="57150" cy="47625"/>
              </a:xfrm>
              <a:custGeom>
                <a:avLst/>
                <a:gdLst>
                  <a:gd name="T0" fmla="*/ 54 w 77"/>
                  <a:gd name="T1" fmla="*/ 60 h 64"/>
                  <a:gd name="T2" fmla="*/ 60 w 77"/>
                  <a:gd name="T3" fmla="*/ 64 h 64"/>
                  <a:gd name="T4" fmla="*/ 77 w 77"/>
                  <a:gd name="T5" fmla="*/ 33 h 64"/>
                  <a:gd name="T6" fmla="*/ 71 w 77"/>
                  <a:gd name="T7" fmla="*/ 29 h 64"/>
                  <a:gd name="T8" fmla="*/ 23 w 77"/>
                  <a:gd name="T9" fmla="*/ 4 h 64"/>
                  <a:gd name="T10" fmla="*/ 17 w 77"/>
                  <a:gd name="T11" fmla="*/ 0 h 64"/>
                  <a:gd name="T12" fmla="*/ 0 w 77"/>
                  <a:gd name="T13" fmla="*/ 31 h 64"/>
                  <a:gd name="T14" fmla="*/ 7 w 77"/>
                  <a:gd name="T15" fmla="*/ 35 h 64"/>
                  <a:gd name="T16" fmla="*/ 54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4" y="60"/>
                    </a:moveTo>
                    <a:cubicBezTo>
                      <a:pt x="60" y="64"/>
                      <a:pt x="60" y="64"/>
                      <a:pt x="60" y="64"/>
                    </a:cubicBezTo>
                    <a:cubicBezTo>
                      <a:pt x="77" y="33"/>
                      <a:pt x="77" y="33"/>
                      <a:pt x="77" y="33"/>
                    </a:cubicBezTo>
                    <a:cubicBezTo>
                      <a:pt x="71" y="29"/>
                      <a:pt x="71" y="29"/>
                      <a:pt x="71" y="29"/>
                    </a:cubicBezTo>
                    <a:cubicBezTo>
                      <a:pt x="54" y="20"/>
                      <a:pt x="38" y="12"/>
                      <a:pt x="23" y="4"/>
                    </a:cubicBezTo>
                    <a:cubicBezTo>
                      <a:pt x="17" y="0"/>
                      <a:pt x="17" y="0"/>
                      <a:pt x="17" y="0"/>
                    </a:cubicBezTo>
                    <a:cubicBezTo>
                      <a:pt x="0" y="31"/>
                      <a:pt x="0" y="31"/>
                      <a:pt x="0" y="31"/>
                    </a:cubicBezTo>
                    <a:cubicBezTo>
                      <a:pt x="7" y="35"/>
                      <a:pt x="7" y="35"/>
                      <a:pt x="7" y="35"/>
                    </a:cubicBezTo>
                    <a:cubicBezTo>
                      <a:pt x="21" y="43"/>
                      <a:pt x="37" y="51"/>
                      <a:pt x="54" y="60"/>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pPr defTabSz="792876"/>
                <a:endParaRPr lang="en-US" dirty="0">
                  <a:solidFill>
                    <a:srgbClr val="505050"/>
                  </a:solidFill>
                </a:endParaRPr>
              </a:p>
            </p:txBody>
          </p:sp>
          <p:sp>
            <p:nvSpPr>
              <p:cNvPr id="451" name="Freeform 183"/>
              <p:cNvSpPr>
                <a:spLocks/>
              </p:cNvSpPr>
              <p:nvPr/>
            </p:nvSpPr>
            <p:spPr bwMode="black">
              <a:xfrm>
                <a:off x="7889875" y="2203450"/>
                <a:ext cx="73025" cy="57150"/>
              </a:xfrm>
              <a:custGeom>
                <a:avLst/>
                <a:gdLst>
                  <a:gd name="T0" fmla="*/ 21 w 97"/>
                  <a:gd name="T1" fmla="*/ 44 h 76"/>
                  <a:gd name="T2" fmla="*/ 26 w 97"/>
                  <a:gd name="T3" fmla="*/ 47 h 76"/>
                  <a:gd name="T4" fmla="*/ 27 w 97"/>
                  <a:gd name="T5" fmla="*/ 48 h 76"/>
                  <a:gd name="T6" fmla="*/ 74 w 97"/>
                  <a:gd name="T7" fmla="*/ 73 h 76"/>
                  <a:gd name="T8" fmla="*/ 80 w 97"/>
                  <a:gd name="T9" fmla="*/ 76 h 76"/>
                  <a:gd name="T10" fmla="*/ 97 w 97"/>
                  <a:gd name="T11" fmla="*/ 45 h 76"/>
                  <a:gd name="T12" fmla="*/ 90 w 97"/>
                  <a:gd name="T13" fmla="*/ 41 h 76"/>
                  <a:gd name="T14" fmla="*/ 44 w 97"/>
                  <a:gd name="T15" fmla="*/ 17 h 76"/>
                  <a:gd name="T16" fmla="*/ 44 w 97"/>
                  <a:gd name="T17" fmla="*/ 17 h 76"/>
                  <a:gd name="T18" fmla="*/ 25 w 97"/>
                  <a:gd name="T19" fmla="*/ 5 h 76"/>
                  <a:gd name="T20" fmla="*/ 19 w 97"/>
                  <a:gd name="T21" fmla="*/ 0 h 76"/>
                  <a:gd name="T22" fmla="*/ 0 w 97"/>
                  <a:gd name="T23" fmla="*/ 30 h 76"/>
                  <a:gd name="T24" fmla="*/ 6 w 97"/>
                  <a:gd name="T25" fmla="*/ 34 h 76"/>
                  <a:gd name="T26" fmla="*/ 21 w 97"/>
                  <a:gd name="T27" fmla="*/ 4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7" h="76">
                    <a:moveTo>
                      <a:pt x="21" y="44"/>
                    </a:moveTo>
                    <a:cubicBezTo>
                      <a:pt x="24" y="46"/>
                      <a:pt x="26" y="47"/>
                      <a:pt x="26" y="47"/>
                    </a:cubicBezTo>
                    <a:cubicBezTo>
                      <a:pt x="27" y="48"/>
                      <a:pt x="27" y="48"/>
                      <a:pt x="27" y="48"/>
                    </a:cubicBezTo>
                    <a:cubicBezTo>
                      <a:pt x="29" y="49"/>
                      <a:pt x="46" y="58"/>
                      <a:pt x="74" y="73"/>
                    </a:cubicBezTo>
                    <a:cubicBezTo>
                      <a:pt x="80" y="76"/>
                      <a:pt x="80" y="76"/>
                      <a:pt x="80" y="76"/>
                    </a:cubicBezTo>
                    <a:cubicBezTo>
                      <a:pt x="97" y="45"/>
                      <a:pt x="97" y="45"/>
                      <a:pt x="97" y="45"/>
                    </a:cubicBezTo>
                    <a:cubicBezTo>
                      <a:pt x="90" y="41"/>
                      <a:pt x="90" y="41"/>
                      <a:pt x="90" y="41"/>
                    </a:cubicBezTo>
                    <a:cubicBezTo>
                      <a:pt x="60" y="26"/>
                      <a:pt x="49" y="20"/>
                      <a:pt x="44" y="17"/>
                    </a:cubicBezTo>
                    <a:cubicBezTo>
                      <a:pt x="44" y="17"/>
                      <a:pt x="44" y="17"/>
                      <a:pt x="44" y="17"/>
                    </a:cubicBezTo>
                    <a:cubicBezTo>
                      <a:pt x="44" y="17"/>
                      <a:pt x="37" y="12"/>
                      <a:pt x="25" y="5"/>
                    </a:cubicBezTo>
                    <a:cubicBezTo>
                      <a:pt x="19" y="0"/>
                      <a:pt x="19" y="0"/>
                      <a:pt x="19" y="0"/>
                    </a:cubicBezTo>
                    <a:cubicBezTo>
                      <a:pt x="0" y="30"/>
                      <a:pt x="0" y="30"/>
                      <a:pt x="0" y="30"/>
                    </a:cubicBezTo>
                    <a:cubicBezTo>
                      <a:pt x="6" y="34"/>
                      <a:pt x="6" y="34"/>
                      <a:pt x="6" y="34"/>
                    </a:cubicBezTo>
                    <a:cubicBezTo>
                      <a:pt x="12" y="38"/>
                      <a:pt x="18" y="42"/>
                      <a:pt x="21" y="44"/>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pPr defTabSz="792876"/>
                <a:endParaRPr lang="en-US" dirty="0">
                  <a:solidFill>
                    <a:srgbClr val="505050"/>
                  </a:solidFill>
                </a:endParaRPr>
              </a:p>
            </p:txBody>
          </p:sp>
          <p:sp>
            <p:nvSpPr>
              <p:cNvPr id="452" name="Freeform 184"/>
              <p:cNvSpPr>
                <a:spLocks/>
              </p:cNvSpPr>
              <p:nvPr/>
            </p:nvSpPr>
            <p:spPr bwMode="black">
              <a:xfrm>
                <a:off x="7259638" y="2378075"/>
                <a:ext cx="57150" cy="47625"/>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pPr defTabSz="792876"/>
                <a:endParaRPr lang="en-US" dirty="0">
                  <a:solidFill>
                    <a:srgbClr val="505050"/>
                  </a:solidFill>
                </a:endParaRPr>
              </a:p>
            </p:txBody>
          </p:sp>
          <p:sp>
            <p:nvSpPr>
              <p:cNvPr id="453" name="Freeform 185"/>
              <p:cNvSpPr>
                <a:spLocks/>
              </p:cNvSpPr>
              <p:nvPr/>
            </p:nvSpPr>
            <p:spPr bwMode="black">
              <a:xfrm>
                <a:off x="8091488" y="2879725"/>
                <a:ext cx="57150" cy="47625"/>
              </a:xfrm>
              <a:custGeom>
                <a:avLst/>
                <a:gdLst>
                  <a:gd name="T0" fmla="*/ 0 w 36"/>
                  <a:gd name="T1" fmla="*/ 16 h 30"/>
                  <a:gd name="T2" fmla="*/ 8 w 36"/>
                  <a:gd name="T3" fmla="*/ 30 h 30"/>
                  <a:gd name="T4" fmla="*/ 36 w 36"/>
                  <a:gd name="T5" fmla="*/ 14 h 30"/>
                  <a:gd name="T6" fmla="*/ 28 w 36"/>
                  <a:gd name="T7" fmla="*/ 0 h 30"/>
                  <a:gd name="T8" fmla="*/ 0 w 36"/>
                  <a:gd name="T9" fmla="*/ 16 h 30"/>
                </a:gdLst>
                <a:ahLst/>
                <a:cxnLst>
                  <a:cxn ang="0">
                    <a:pos x="T0" y="T1"/>
                  </a:cxn>
                  <a:cxn ang="0">
                    <a:pos x="T2" y="T3"/>
                  </a:cxn>
                  <a:cxn ang="0">
                    <a:pos x="T4" y="T5"/>
                  </a:cxn>
                  <a:cxn ang="0">
                    <a:pos x="T6" y="T7"/>
                  </a:cxn>
                  <a:cxn ang="0">
                    <a:pos x="T8" y="T9"/>
                  </a:cxn>
                </a:cxnLst>
                <a:rect l="0" t="0" r="r" b="b"/>
                <a:pathLst>
                  <a:path w="36" h="30">
                    <a:moveTo>
                      <a:pt x="0" y="16"/>
                    </a:moveTo>
                    <a:lnTo>
                      <a:pt x="8" y="30"/>
                    </a:lnTo>
                    <a:lnTo>
                      <a:pt x="36" y="14"/>
                    </a:lnTo>
                    <a:lnTo>
                      <a:pt x="28" y="0"/>
                    </a:lnTo>
                    <a:lnTo>
                      <a:pt x="0" y="16"/>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pPr defTabSz="792876"/>
                <a:endParaRPr lang="en-US" dirty="0">
                  <a:solidFill>
                    <a:srgbClr val="505050"/>
                  </a:solidFill>
                </a:endParaRPr>
              </a:p>
            </p:txBody>
          </p:sp>
          <p:sp>
            <p:nvSpPr>
              <p:cNvPr id="454" name="Freeform 186"/>
              <p:cNvSpPr>
                <a:spLocks/>
              </p:cNvSpPr>
              <p:nvPr/>
            </p:nvSpPr>
            <p:spPr bwMode="black">
              <a:xfrm>
                <a:off x="7953375" y="2960688"/>
                <a:ext cx="57150" cy="49213"/>
              </a:xfrm>
              <a:custGeom>
                <a:avLst/>
                <a:gdLst>
                  <a:gd name="T0" fmla="*/ 52 w 77"/>
                  <a:gd name="T1" fmla="*/ 4 h 66"/>
                  <a:gd name="T2" fmla="*/ 6 w 77"/>
                  <a:gd name="T3" fmla="*/ 32 h 66"/>
                  <a:gd name="T4" fmla="*/ 0 w 77"/>
                  <a:gd name="T5" fmla="*/ 36 h 66"/>
                  <a:gd name="T6" fmla="*/ 18 w 77"/>
                  <a:gd name="T7" fmla="*/ 66 h 66"/>
                  <a:gd name="T8" fmla="*/ 24 w 77"/>
                  <a:gd name="T9" fmla="*/ 62 h 66"/>
                  <a:gd name="T10" fmla="*/ 70 w 77"/>
                  <a:gd name="T11" fmla="*/ 34 h 66"/>
                  <a:gd name="T12" fmla="*/ 77 w 77"/>
                  <a:gd name="T13" fmla="*/ 31 h 66"/>
                  <a:gd name="T14" fmla="*/ 59 w 77"/>
                  <a:gd name="T15" fmla="*/ 0 h 66"/>
                  <a:gd name="T16" fmla="*/ 52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4"/>
                    </a:moveTo>
                    <a:cubicBezTo>
                      <a:pt x="35" y="14"/>
                      <a:pt x="20" y="23"/>
                      <a:pt x="6" y="32"/>
                    </a:cubicBezTo>
                    <a:cubicBezTo>
                      <a:pt x="0" y="36"/>
                      <a:pt x="0" y="36"/>
                      <a:pt x="0" y="36"/>
                    </a:cubicBezTo>
                    <a:cubicBezTo>
                      <a:pt x="18" y="66"/>
                      <a:pt x="18" y="66"/>
                      <a:pt x="18" y="66"/>
                    </a:cubicBezTo>
                    <a:cubicBezTo>
                      <a:pt x="24" y="62"/>
                      <a:pt x="24" y="62"/>
                      <a:pt x="24" y="62"/>
                    </a:cubicBezTo>
                    <a:cubicBezTo>
                      <a:pt x="39" y="53"/>
                      <a:pt x="54" y="44"/>
                      <a:pt x="70" y="34"/>
                    </a:cubicBezTo>
                    <a:cubicBezTo>
                      <a:pt x="77" y="31"/>
                      <a:pt x="77" y="31"/>
                      <a:pt x="77" y="31"/>
                    </a:cubicBezTo>
                    <a:cubicBezTo>
                      <a:pt x="59" y="0"/>
                      <a:pt x="59" y="0"/>
                      <a:pt x="59" y="0"/>
                    </a:cubicBezTo>
                    <a:lnTo>
                      <a:pt x="52" y="4"/>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pPr defTabSz="792876"/>
                <a:endParaRPr lang="en-US" dirty="0">
                  <a:solidFill>
                    <a:srgbClr val="505050"/>
                  </a:solidFill>
                </a:endParaRPr>
              </a:p>
            </p:txBody>
          </p:sp>
          <p:sp>
            <p:nvSpPr>
              <p:cNvPr id="455" name="Freeform 187"/>
              <p:cNvSpPr>
                <a:spLocks/>
              </p:cNvSpPr>
              <p:nvPr/>
            </p:nvSpPr>
            <p:spPr bwMode="black">
              <a:xfrm>
                <a:off x="8021638" y="2919413"/>
                <a:ext cx="58738" cy="49213"/>
              </a:xfrm>
              <a:custGeom>
                <a:avLst/>
                <a:gdLst>
                  <a:gd name="T0" fmla="*/ 52 w 77"/>
                  <a:gd name="T1" fmla="*/ 4 h 65"/>
                  <a:gd name="T2" fmla="*/ 6 w 77"/>
                  <a:gd name="T3" fmla="*/ 31 h 65"/>
                  <a:gd name="T4" fmla="*/ 0 w 77"/>
                  <a:gd name="T5" fmla="*/ 35 h 65"/>
                  <a:gd name="T6" fmla="*/ 17 w 77"/>
                  <a:gd name="T7" fmla="*/ 65 h 65"/>
                  <a:gd name="T8" fmla="*/ 24 w 77"/>
                  <a:gd name="T9" fmla="*/ 61 h 65"/>
                  <a:gd name="T10" fmla="*/ 70 w 77"/>
                  <a:gd name="T11" fmla="*/ 34 h 65"/>
                  <a:gd name="T12" fmla="*/ 77 w 77"/>
                  <a:gd name="T13" fmla="*/ 31 h 65"/>
                  <a:gd name="T14" fmla="*/ 59 w 77"/>
                  <a:gd name="T15" fmla="*/ 0 h 65"/>
                  <a:gd name="T16" fmla="*/ 52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52" y="4"/>
                    </a:moveTo>
                    <a:cubicBezTo>
                      <a:pt x="37" y="13"/>
                      <a:pt x="21" y="22"/>
                      <a:pt x="6" y="31"/>
                    </a:cubicBezTo>
                    <a:cubicBezTo>
                      <a:pt x="0" y="35"/>
                      <a:pt x="0" y="35"/>
                      <a:pt x="0" y="35"/>
                    </a:cubicBezTo>
                    <a:cubicBezTo>
                      <a:pt x="17" y="65"/>
                      <a:pt x="17" y="65"/>
                      <a:pt x="17" y="65"/>
                    </a:cubicBezTo>
                    <a:cubicBezTo>
                      <a:pt x="24" y="61"/>
                      <a:pt x="24" y="61"/>
                      <a:pt x="24" y="61"/>
                    </a:cubicBezTo>
                    <a:cubicBezTo>
                      <a:pt x="39" y="52"/>
                      <a:pt x="55" y="44"/>
                      <a:pt x="70" y="34"/>
                    </a:cubicBezTo>
                    <a:cubicBezTo>
                      <a:pt x="77" y="31"/>
                      <a:pt x="77" y="31"/>
                      <a:pt x="77" y="31"/>
                    </a:cubicBezTo>
                    <a:cubicBezTo>
                      <a:pt x="59" y="0"/>
                      <a:pt x="59" y="0"/>
                      <a:pt x="59" y="0"/>
                    </a:cubicBezTo>
                    <a:lnTo>
                      <a:pt x="52" y="4"/>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pPr defTabSz="792876"/>
                <a:endParaRPr lang="en-US" dirty="0">
                  <a:solidFill>
                    <a:srgbClr val="505050"/>
                  </a:solidFill>
                </a:endParaRPr>
              </a:p>
            </p:txBody>
          </p:sp>
          <p:sp>
            <p:nvSpPr>
              <p:cNvPr id="456" name="Freeform 188"/>
              <p:cNvSpPr>
                <a:spLocks/>
              </p:cNvSpPr>
              <p:nvPr/>
            </p:nvSpPr>
            <p:spPr bwMode="black">
              <a:xfrm>
                <a:off x="7821613" y="3046413"/>
                <a:ext cx="53975" cy="53975"/>
              </a:xfrm>
              <a:custGeom>
                <a:avLst/>
                <a:gdLst>
                  <a:gd name="T0" fmla="*/ 45 w 72"/>
                  <a:gd name="T1" fmla="*/ 5 h 72"/>
                  <a:gd name="T2" fmla="*/ 10 w 72"/>
                  <a:gd name="T3" fmla="*/ 38 h 72"/>
                  <a:gd name="T4" fmla="*/ 4 w 72"/>
                  <a:gd name="T5" fmla="*/ 48 h 72"/>
                  <a:gd name="T6" fmla="*/ 0 w 72"/>
                  <a:gd name="T7" fmla="*/ 54 h 72"/>
                  <a:gd name="T8" fmla="*/ 30 w 72"/>
                  <a:gd name="T9" fmla="*/ 72 h 72"/>
                  <a:gd name="T10" fmla="*/ 34 w 72"/>
                  <a:gd name="T11" fmla="*/ 66 h 72"/>
                  <a:gd name="T12" fmla="*/ 39 w 72"/>
                  <a:gd name="T13" fmla="*/ 57 h 72"/>
                  <a:gd name="T14" fmla="*/ 66 w 72"/>
                  <a:gd name="T15" fmla="*/ 33 h 72"/>
                  <a:gd name="T16" fmla="*/ 72 w 72"/>
                  <a:gd name="T17" fmla="*/ 28 h 72"/>
                  <a:gd name="T18" fmla="*/ 51 w 72"/>
                  <a:gd name="T19" fmla="*/ 0 h 72"/>
                  <a:gd name="T20" fmla="*/ 45 w 72"/>
                  <a:gd name="T21" fmla="*/ 5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72">
                    <a:moveTo>
                      <a:pt x="45" y="5"/>
                    </a:moveTo>
                    <a:cubicBezTo>
                      <a:pt x="26" y="19"/>
                      <a:pt x="15" y="29"/>
                      <a:pt x="10" y="38"/>
                    </a:cubicBezTo>
                    <a:cubicBezTo>
                      <a:pt x="8" y="41"/>
                      <a:pt x="6" y="44"/>
                      <a:pt x="4" y="48"/>
                    </a:cubicBezTo>
                    <a:cubicBezTo>
                      <a:pt x="0" y="54"/>
                      <a:pt x="0" y="54"/>
                      <a:pt x="0" y="54"/>
                    </a:cubicBezTo>
                    <a:cubicBezTo>
                      <a:pt x="30" y="72"/>
                      <a:pt x="30" y="72"/>
                      <a:pt x="30" y="72"/>
                    </a:cubicBezTo>
                    <a:cubicBezTo>
                      <a:pt x="34" y="66"/>
                      <a:pt x="34" y="66"/>
                      <a:pt x="34" y="66"/>
                    </a:cubicBezTo>
                    <a:cubicBezTo>
                      <a:pt x="36" y="63"/>
                      <a:pt x="37" y="60"/>
                      <a:pt x="39" y="57"/>
                    </a:cubicBezTo>
                    <a:cubicBezTo>
                      <a:pt x="40" y="55"/>
                      <a:pt x="45" y="49"/>
                      <a:pt x="66" y="33"/>
                    </a:cubicBezTo>
                    <a:cubicBezTo>
                      <a:pt x="72" y="28"/>
                      <a:pt x="72" y="28"/>
                      <a:pt x="72" y="28"/>
                    </a:cubicBezTo>
                    <a:cubicBezTo>
                      <a:pt x="51" y="0"/>
                      <a:pt x="51" y="0"/>
                      <a:pt x="51" y="0"/>
                    </a:cubicBezTo>
                    <a:lnTo>
                      <a:pt x="45" y="5"/>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pPr defTabSz="792876"/>
                <a:endParaRPr lang="en-US" dirty="0">
                  <a:solidFill>
                    <a:srgbClr val="505050"/>
                  </a:solidFill>
                </a:endParaRPr>
              </a:p>
            </p:txBody>
          </p:sp>
          <p:sp>
            <p:nvSpPr>
              <p:cNvPr id="457" name="Freeform 189"/>
              <p:cNvSpPr>
                <a:spLocks/>
              </p:cNvSpPr>
              <p:nvPr/>
            </p:nvSpPr>
            <p:spPr bwMode="black">
              <a:xfrm>
                <a:off x="7885113" y="3001963"/>
                <a:ext cx="57150" cy="49213"/>
              </a:xfrm>
              <a:custGeom>
                <a:avLst/>
                <a:gdLst>
                  <a:gd name="T0" fmla="*/ 51 w 77"/>
                  <a:gd name="T1" fmla="*/ 4 h 66"/>
                  <a:gd name="T2" fmla="*/ 6 w 77"/>
                  <a:gd name="T3" fmla="*/ 33 h 66"/>
                  <a:gd name="T4" fmla="*/ 0 w 77"/>
                  <a:gd name="T5" fmla="*/ 37 h 66"/>
                  <a:gd name="T6" fmla="*/ 19 w 77"/>
                  <a:gd name="T7" fmla="*/ 66 h 66"/>
                  <a:gd name="T8" fmla="*/ 25 w 77"/>
                  <a:gd name="T9" fmla="*/ 62 h 66"/>
                  <a:gd name="T10" fmla="*/ 70 w 77"/>
                  <a:gd name="T11" fmla="*/ 34 h 66"/>
                  <a:gd name="T12" fmla="*/ 77 w 77"/>
                  <a:gd name="T13" fmla="*/ 30 h 66"/>
                  <a:gd name="T14" fmla="*/ 58 w 77"/>
                  <a:gd name="T15" fmla="*/ 0 h 66"/>
                  <a:gd name="T16" fmla="*/ 51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1" y="4"/>
                    </a:moveTo>
                    <a:cubicBezTo>
                      <a:pt x="35" y="14"/>
                      <a:pt x="19" y="24"/>
                      <a:pt x="6" y="33"/>
                    </a:cubicBezTo>
                    <a:cubicBezTo>
                      <a:pt x="0" y="37"/>
                      <a:pt x="0" y="37"/>
                      <a:pt x="0" y="37"/>
                    </a:cubicBezTo>
                    <a:cubicBezTo>
                      <a:pt x="19" y="66"/>
                      <a:pt x="19" y="66"/>
                      <a:pt x="19" y="66"/>
                    </a:cubicBezTo>
                    <a:cubicBezTo>
                      <a:pt x="25" y="62"/>
                      <a:pt x="25" y="62"/>
                      <a:pt x="25" y="62"/>
                    </a:cubicBezTo>
                    <a:cubicBezTo>
                      <a:pt x="39" y="53"/>
                      <a:pt x="54" y="44"/>
                      <a:pt x="70" y="34"/>
                    </a:cubicBezTo>
                    <a:cubicBezTo>
                      <a:pt x="77" y="30"/>
                      <a:pt x="77" y="30"/>
                      <a:pt x="77" y="30"/>
                    </a:cubicBezTo>
                    <a:cubicBezTo>
                      <a:pt x="58" y="0"/>
                      <a:pt x="58" y="0"/>
                      <a:pt x="58" y="0"/>
                    </a:cubicBezTo>
                    <a:lnTo>
                      <a:pt x="51" y="4"/>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pPr defTabSz="792876"/>
                <a:endParaRPr lang="en-US" dirty="0">
                  <a:solidFill>
                    <a:srgbClr val="505050"/>
                  </a:solidFill>
                </a:endParaRPr>
              </a:p>
            </p:txBody>
          </p:sp>
          <p:sp>
            <p:nvSpPr>
              <p:cNvPr id="458" name="Freeform 190"/>
              <p:cNvSpPr>
                <a:spLocks/>
              </p:cNvSpPr>
              <p:nvPr/>
            </p:nvSpPr>
            <p:spPr bwMode="black">
              <a:xfrm>
                <a:off x="8159750" y="2840038"/>
                <a:ext cx="58738" cy="47625"/>
              </a:xfrm>
              <a:custGeom>
                <a:avLst/>
                <a:gdLst>
                  <a:gd name="T0" fmla="*/ 0 w 37"/>
                  <a:gd name="T1" fmla="*/ 16 h 30"/>
                  <a:gd name="T2" fmla="*/ 9 w 37"/>
                  <a:gd name="T3" fmla="*/ 30 h 30"/>
                  <a:gd name="T4" fmla="*/ 37 w 37"/>
                  <a:gd name="T5" fmla="*/ 14 h 30"/>
                  <a:gd name="T6" fmla="*/ 28 w 37"/>
                  <a:gd name="T7" fmla="*/ 0 h 30"/>
                  <a:gd name="T8" fmla="*/ 0 w 37"/>
                  <a:gd name="T9" fmla="*/ 16 h 30"/>
                </a:gdLst>
                <a:ahLst/>
                <a:cxnLst>
                  <a:cxn ang="0">
                    <a:pos x="T0" y="T1"/>
                  </a:cxn>
                  <a:cxn ang="0">
                    <a:pos x="T2" y="T3"/>
                  </a:cxn>
                  <a:cxn ang="0">
                    <a:pos x="T4" y="T5"/>
                  </a:cxn>
                  <a:cxn ang="0">
                    <a:pos x="T6" y="T7"/>
                  </a:cxn>
                  <a:cxn ang="0">
                    <a:pos x="T8" y="T9"/>
                  </a:cxn>
                </a:cxnLst>
                <a:rect l="0" t="0" r="r" b="b"/>
                <a:pathLst>
                  <a:path w="37" h="30">
                    <a:moveTo>
                      <a:pt x="0" y="16"/>
                    </a:moveTo>
                    <a:lnTo>
                      <a:pt x="9" y="30"/>
                    </a:lnTo>
                    <a:lnTo>
                      <a:pt x="37" y="14"/>
                    </a:lnTo>
                    <a:lnTo>
                      <a:pt x="28" y="0"/>
                    </a:lnTo>
                    <a:lnTo>
                      <a:pt x="0" y="16"/>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pPr defTabSz="792876"/>
                <a:endParaRPr lang="en-US" dirty="0">
                  <a:solidFill>
                    <a:srgbClr val="505050"/>
                  </a:solidFill>
                </a:endParaRPr>
              </a:p>
            </p:txBody>
          </p:sp>
          <p:sp>
            <p:nvSpPr>
              <p:cNvPr id="459" name="Freeform 191"/>
              <p:cNvSpPr>
                <a:spLocks/>
              </p:cNvSpPr>
              <p:nvPr/>
            </p:nvSpPr>
            <p:spPr bwMode="black">
              <a:xfrm>
                <a:off x="7038975" y="2435225"/>
                <a:ext cx="58738" cy="39688"/>
              </a:xfrm>
              <a:custGeom>
                <a:avLst/>
                <a:gdLst>
                  <a:gd name="T0" fmla="*/ 27 w 77"/>
                  <a:gd name="T1" fmla="*/ 5 h 53"/>
                  <a:gd name="T2" fmla="*/ 5 w 77"/>
                  <a:gd name="T3" fmla="*/ 24 h 53"/>
                  <a:gd name="T4" fmla="*/ 0 w 77"/>
                  <a:gd name="T5" fmla="*/ 30 h 53"/>
                  <a:gd name="T6" fmla="*/ 26 w 77"/>
                  <a:gd name="T7" fmla="*/ 53 h 53"/>
                  <a:gd name="T8" fmla="*/ 31 w 77"/>
                  <a:gd name="T9" fmla="*/ 47 h 53"/>
                  <a:gd name="T10" fmla="*/ 43 w 77"/>
                  <a:gd name="T11" fmla="*/ 37 h 53"/>
                  <a:gd name="T12" fmla="*/ 61 w 77"/>
                  <a:gd name="T13" fmla="*/ 39 h 53"/>
                  <a:gd name="T14" fmla="*/ 68 w 77"/>
                  <a:gd name="T15" fmla="*/ 41 h 53"/>
                  <a:gd name="T16" fmla="*/ 77 w 77"/>
                  <a:gd name="T17" fmla="*/ 8 h 53"/>
                  <a:gd name="T18" fmla="*/ 70 w 77"/>
                  <a:gd name="T19" fmla="*/ 6 h 53"/>
                  <a:gd name="T20" fmla="*/ 27 w 77"/>
                  <a:gd name="T21" fmla="*/ 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 h="53">
                    <a:moveTo>
                      <a:pt x="27" y="5"/>
                    </a:moveTo>
                    <a:cubicBezTo>
                      <a:pt x="20" y="9"/>
                      <a:pt x="12" y="15"/>
                      <a:pt x="5" y="24"/>
                    </a:cubicBezTo>
                    <a:cubicBezTo>
                      <a:pt x="0" y="30"/>
                      <a:pt x="0" y="30"/>
                      <a:pt x="0" y="30"/>
                    </a:cubicBezTo>
                    <a:cubicBezTo>
                      <a:pt x="26" y="53"/>
                      <a:pt x="26" y="53"/>
                      <a:pt x="26" y="53"/>
                    </a:cubicBezTo>
                    <a:cubicBezTo>
                      <a:pt x="31" y="47"/>
                      <a:pt x="31" y="47"/>
                      <a:pt x="31" y="47"/>
                    </a:cubicBezTo>
                    <a:cubicBezTo>
                      <a:pt x="35" y="42"/>
                      <a:pt x="40" y="39"/>
                      <a:pt x="43" y="37"/>
                    </a:cubicBezTo>
                    <a:cubicBezTo>
                      <a:pt x="43" y="37"/>
                      <a:pt x="46" y="35"/>
                      <a:pt x="61" y="39"/>
                    </a:cubicBezTo>
                    <a:cubicBezTo>
                      <a:pt x="68" y="41"/>
                      <a:pt x="68" y="41"/>
                      <a:pt x="68" y="41"/>
                    </a:cubicBezTo>
                    <a:cubicBezTo>
                      <a:pt x="77" y="8"/>
                      <a:pt x="77" y="8"/>
                      <a:pt x="77" y="8"/>
                    </a:cubicBezTo>
                    <a:cubicBezTo>
                      <a:pt x="70" y="6"/>
                      <a:pt x="70" y="6"/>
                      <a:pt x="70" y="6"/>
                    </a:cubicBezTo>
                    <a:cubicBezTo>
                      <a:pt x="51" y="0"/>
                      <a:pt x="38" y="0"/>
                      <a:pt x="27" y="5"/>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pPr defTabSz="792876"/>
                <a:endParaRPr lang="en-US" dirty="0">
                  <a:solidFill>
                    <a:srgbClr val="505050"/>
                  </a:solidFill>
                </a:endParaRPr>
              </a:p>
            </p:txBody>
          </p:sp>
          <p:sp>
            <p:nvSpPr>
              <p:cNvPr id="460" name="Freeform 192"/>
              <p:cNvSpPr>
                <a:spLocks/>
              </p:cNvSpPr>
              <p:nvPr/>
            </p:nvSpPr>
            <p:spPr bwMode="black">
              <a:xfrm>
                <a:off x="8348663" y="2689225"/>
                <a:ext cx="36513" cy="55563"/>
              </a:xfrm>
              <a:custGeom>
                <a:avLst/>
                <a:gdLst>
                  <a:gd name="T0" fmla="*/ 13 w 49"/>
                  <a:gd name="T1" fmla="*/ 7 h 75"/>
                  <a:gd name="T2" fmla="*/ 2 w 49"/>
                  <a:gd name="T3" fmla="*/ 57 h 75"/>
                  <a:gd name="T4" fmla="*/ 0 w 49"/>
                  <a:gd name="T5" fmla="*/ 64 h 75"/>
                  <a:gd name="T6" fmla="*/ 34 w 49"/>
                  <a:gd name="T7" fmla="*/ 75 h 75"/>
                  <a:gd name="T8" fmla="*/ 36 w 49"/>
                  <a:gd name="T9" fmla="*/ 67 h 75"/>
                  <a:gd name="T10" fmla="*/ 48 w 49"/>
                  <a:gd name="T11" fmla="*/ 13 h 75"/>
                  <a:gd name="T12" fmla="*/ 49 w 49"/>
                  <a:gd name="T13" fmla="*/ 5 h 75"/>
                  <a:gd name="T14" fmla="*/ 15 w 49"/>
                  <a:gd name="T15" fmla="*/ 0 h 75"/>
                  <a:gd name="T16" fmla="*/ 13 w 49"/>
                  <a:gd name="T17" fmla="*/ 7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75">
                    <a:moveTo>
                      <a:pt x="13" y="7"/>
                    </a:moveTo>
                    <a:cubicBezTo>
                      <a:pt x="10" y="26"/>
                      <a:pt x="7" y="43"/>
                      <a:pt x="2" y="57"/>
                    </a:cubicBezTo>
                    <a:cubicBezTo>
                      <a:pt x="0" y="64"/>
                      <a:pt x="0" y="64"/>
                      <a:pt x="0" y="64"/>
                    </a:cubicBezTo>
                    <a:cubicBezTo>
                      <a:pt x="34" y="75"/>
                      <a:pt x="34" y="75"/>
                      <a:pt x="34" y="75"/>
                    </a:cubicBezTo>
                    <a:cubicBezTo>
                      <a:pt x="36" y="67"/>
                      <a:pt x="36" y="67"/>
                      <a:pt x="36" y="67"/>
                    </a:cubicBezTo>
                    <a:cubicBezTo>
                      <a:pt x="41" y="52"/>
                      <a:pt x="45" y="34"/>
                      <a:pt x="48" y="13"/>
                    </a:cubicBezTo>
                    <a:cubicBezTo>
                      <a:pt x="49" y="5"/>
                      <a:pt x="49" y="5"/>
                      <a:pt x="49" y="5"/>
                    </a:cubicBezTo>
                    <a:cubicBezTo>
                      <a:pt x="15" y="0"/>
                      <a:pt x="15" y="0"/>
                      <a:pt x="15" y="0"/>
                    </a:cubicBezTo>
                    <a:lnTo>
                      <a:pt x="13" y="7"/>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pPr defTabSz="792876"/>
                <a:endParaRPr lang="en-US" dirty="0">
                  <a:solidFill>
                    <a:srgbClr val="505050"/>
                  </a:solidFill>
                </a:endParaRPr>
              </a:p>
            </p:txBody>
          </p:sp>
          <p:sp>
            <p:nvSpPr>
              <p:cNvPr id="461" name="Freeform 193"/>
              <p:cNvSpPr>
                <a:spLocks/>
              </p:cNvSpPr>
              <p:nvPr/>
            </p:nvSpPr>
            <p:spPr bwMode="black">
              <a:xfrm>
                <a:off x="8362950" y="2611438"/>
                <a:ext cx="26988" cy="52388"/>
              </a:xfrm>
              <a:custGeom>
                <a:avLst/>
                <a:gdLst>
                  <a:gd name="T0" fmla="*/ 2 w 38"/>
                  <a:gd name="T1" fmla="*/ 0 h 70"/>
                  <a:gd name="T2" fmla="*/ 2 w 38"/>
                  <a:gd name="T3" fmla="*/ 8 h 70"/>
                  <a:gd name="T4" fmla="*/ 0 w 38"/>
                  <a:gd name="T5" fmla="*/ 60 h 70"/>
                  <a:gd name="T6" fmla="*/ 0 w 38"/>
                  <a:gd name="T7" fmla="*/ 67 h 70"/>
                  <a:gd name="T8" fmla="*/ 35 w 38"/>
                  <a:gd name="T9" fmla="*/ 70 h 70"/>
                  <a:gd name="T10" fmla="*/ 35 w 38"/>
                  <a:gd name="T11" fmla="*/ 62 h 70"/>
                  <a:gd name="T12" fmla="*/ 38 w 38"/>
                  <a:gd name="T13" fmla="*/ 8 h 70"/>
                  <a:gd name="T14" fmla="*/ 38 w 38"/>
                  <a:gd name="T15" fmla="*/ 0 h 70"/>
                  <a:gd name="T16" fmla="*/ 2 w 38"/>
                  <a:gd name="T17"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70">
                    <a:moveTo>
                      <a:pt x="2" y="0"/>
                    </a:moveTo>
                    <a:cubicBezTo>
                      <a:pt x="2" y="8"/>
                      <a:pt x="2" y="8"/>
                      <a:pt x="2" y="8"/>
                    </a:cubicBezTo>
                    <a:cubicBezTo>
                      <a:pt x="2" y="25"/>
                      <a:pt x="2" y="43"/>
                      <a:pt x="0" y="60"/>
                    </a:cubicBezTo>
                    <a:cubicBezTo>
                      <a:pt x="0" y="67"/>
                      <a:pt x="0" y="67"/>
                      <a:pt x="0" y="67"/>
                    </a:cubicBezTo>
                    <a:cubicBezTo>
                      <a:pt x="35" y="70"/>
                      <a:pt x="35" y="70"/>
                      <a:pt x="35" y="70"/>
                    </a:cubicBezTo>
                    <a:cubicBezTo>
                      <a:pt x="35" y="62"/>
                      <a:pt x="35" y="62"/>
                      <a:pt x="35" y="62"/>
                    </a:cubicBezTo>
                    <a:cubicBezTo>
                      <a:pt x="37" y="44"/>
                      <a:pt x="38" y="26"/>
                      <a:pt x="38" y="8"/>
                    </a:cubicBezTo>
                    <a:cubicBezTo>
                      <a:pt x="38" y="0"/>
                      <a:pt x="38" y="0"/>
                      <a:pt x="38" y="0"/>
                    </a:cubicBezTo>
                    <a:lnTo>
                      <a:pt x="2" y="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pPr defTabSz="792876"/>
                <a:endParaRPr lang="en-US" dirty="0">
                  <a:solidFill>
                    <a:srgbClr val="505050"/>
                  </a:solidFill>
                </a:endParaRPr>
              </a:p>
            </p:txBody>
          </p:sp>
          <p:sp>
            <p:nvSpPr>
              <p:cNvPr id="462" name="Freeform 194"/>
              <p:cNvSpPr>
                <a:spLocks/>
              </p:cNvSpPr>
              <p:nvPr/>
            </p:nvSpPr>
            <p:spPr bwMode="black">
              <a:xfrm>
                <a:off x="7783513" y="3113088"/>
                <a:ext cx="47625" cy="57150"/>
              </a:xfrm>
              <a:custGeom>
                <a:avLst/>
                <a:gdLst>
                  <a:gd name="T0" fmla="*/ 32 w 63"/>
                  <a:gd name="T1" fmla="*/ 0 h 76"/>
                  <a:gd name="T2" fmla="*/ 29 w 63"/>
                  <a:gd name="T3" fmla="*/ 7 h 76"/>
                  <a:gd name="T4" fmla="*/ 5 w 63"/>
                  <a:gd name="T5" fmla="*/ 50 h 76"/>
                  <a:gd name="T6" fmla="*/ 0 w 63"/>
                  <a:gd name="T7" fmla="*/ 57 h 76"/>
                  <a:gd name="T8" fmla="*/ 30 w 63"/>
                  <a:gd name="T9" fmla="*/ 76 h 76"/>
                  <a:gd name="T10" fmla="*/ 34 w 63"/>
                  <a:gd name="T11" fmla="*/ 70 h 76"/>
                  <a:gd name="T12" fmla="*/ 60 w 63"/>
                  <a:gd name="T13" fmla="*/ 22 h 76"/>
                  <a:gd name="T14" fmla="*/ 63 w 63"/>
                  <a:gd name="T15" fmla="*/ 16 h 76"/>
                  <a:gd name="T16" fmla="*/ 49 w 63"/>
                  <a:gd name="T17" fmla="*/ 7 h 76"/>
                  <a:gd name="T18" fmla="*/ 32 w 63"/>
                  <a:gd name="T19"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 h="76">
                    <a:moveTo>
                      <a:pt x="32" y="0"/>
                    </a:moveTo>
                    <a:cubicBezTo>
                      <a:pt x="29" y="7"/>
                      <a:pt x="29" y="7"/>
                      <a:pt x="29" y="7"/>
                    </a:cubicBezTo>
                    <a:cubicBezTo>
                      <a:pt x="20" y="23"/>
                      <a:pt x="13" y="38"/>
                      <a:pt x="5" y="50"/>
                    </a:cubicBezTo>
                    <a:cubicBezTo>
                      <a:pt x="0" y="57"/>
                      <a:pt x="0" y="57"/>
                      <a:pt x="0" y="57"/>
                    </a:cubicBezTo>
                    <a:cubicBezTo>
                      <a:pt x="30" y="76"/>
                      <a:pt x="30" y="76"/>
                      <a:pt x="30" y="76"/>
                    </a:cubicBezTo>
                    <a:cubicBezTo>
                      <a:pt x="34" y="70"/>
                      <a:pt x="34" y="70"/>
                      <a:pt x="34" y="70"/>
                    </a:cubicBezTo>
                    <a:cubicBezTo>
                      <a:pt x="43" y="56"/>
                      <a:pt x="51" y="40"/>
                      <a:pt x="60" y="22"/>
                    </a:cubicBezTo>
                    <a:cubicBezTo>
                      <a:pt x="63" y="16"/>
                      <a:pt x="63" y="16"/>
                      <a:pt x="63" y="16"/>
                    </a:cubicBezTo>
                    <a:cubicBezTo>
                      <a:pt x="49" y="7"/>
                      <a:pt x="49" y="7"/>
                      <a:pt x="49" y="7"/>
                    </a:cubicBezTo>
                    <a:lnTo>
                      <a:pt x="32" y="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pPr defTabSz="792876"/>
                <a:endParaRPr lang="en-US" dirty="0">
                  <a:solidFill>
                    <a:srgbClr val="505050"/>
                  </a:solidFill>
                </a:endParaRPr>
              </a:p>
            </p:txBody>
          </p:sp>
          <p:sp>
            <p:nvSpPr>
              <p:cNvPr id="463" name="Freeform 195"/>
              <p:cNvSpPr>
                <a:spLocks/>
              </p:cNvSpPr>
              <p:nvPr/>
            </p:nvSpPr>
            <p:spPr bwMode="black">
              <a:xfrm>
                <a:off x="8229600" y="2798763"/>
                <a:ext cx="57150" cy="49213"/>
              </a:xfrm>
              <a:custGeom>
                <a:avLst/>
                <a:gdLst>
                  <a:gd name="T0" fmla="*/ 52 w 76"/>
                  <a:gd name="T1" fmla="*/ 3 h 65"/>
                  <a:gd name="T2" fmla="*/ 6 w 76"/>
                  <a:gd name="T3" fmla="*/ 31 h 65"/>
                  <a:gd name="T4" fmla="*/ 0 w 76"/>
                  <a:gd name="T5" fmla="*/ 35 h 65"/>
                  <a:gd name="T6" fmla="*/ 17 w 76"/>
                  <a:gd name="T7" fmla="*/ 65 h 65"/>
                  <a:gd name="T8" fmla="*/ 24 w 76"/>
                  <a:gd name="T9" fmla="*/ 61 h 65"/>
                  <a:gd name="T10" fmla="*/ 70 w 76"/>
                  <a:gd name="T11" fmla="*/ 33 h 65"/>
                  <a:gd name="T12" fmla="*/ 76 w 76"/>
                  <a:gd name="T13" fmla="*/ 30 h 65"/>
                  <a:gd name="T14" fmla="*/ 58 w 76"/>
                  <a:gd name="T15" fmla="*/ 0 h 65"/>
                  <a:gd name="T16" fmla="*/ 52 w 76"/>
                  <a:gd name="T17" fmla="*/ 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5">
                    <a:moveTo>
                      <a:pt x="52" y="3"/>
                    </a:moveTo>
                    <a:cubicBezTo>
                      <a:pt x="38" y="12"/>
                      <a:pt x="22" y="21"/>
                      <a:pt x="6" y="31"/>
                    </a:cubicBezTo>
                    <a:cubicBezTo>
                      <a:pt x="0" y="35"/>
                      <a:pt x="0" y="35"/>
                      <a:pt x="0" y="35"/>
                    </a:cubicBezTo>
                    <a:cubicBezTo>
                      <a:pt x="17" y="65"/>
                      <a:pt x="17" y="65"/>
                      <a:pt x="17" y="65"/>
                    </a:cubicBezTo>
                    <a:cubicBezTo>
                      <a:pt x="24" y="61"/>
                      <a:pt x="24" y="61"/>
                      <a:pt x="24" y="61"/>
                    </a:cubicBezTo>
                    <a:cubicBezTo>
                      <a:pt x="41" y="51"/>
                      <a:pt x="56" y="42"/>
                      <a:pt x="70" y="33"/>
                    </a:cubicBezTo>
                    <a:cubicBezTo>
                      <a:pt x="76" y="30"/>
                      <a:pt x="76" y="30"/>
                      <a:pt x="76" y="30"/>
                    </a:cubicBezTo>
                    <a:cubicBezTo>
                      <a:pt x="58" y="0"/>
                      <a:pt x="58" y="0"/>
                      <a:pt x="58" y="0"/>
                    </a:cubicBezTo>
                    <a:lnTo>
                      <a:pt x="52" y="3"/>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pPr defTabSz="792876"/>
                <a:endParaRPr lang="en-US" dirty="0">
                  <a:solidFill>
                    <a:srgbClr val="505050"/>
                  </a:solidFill>
                </a:endParaRPr>
              </a:p>
            </p:txBody>
          </p:sp>
          <p:sp>
            <p:nvSpPr>
              <p:cNvPr id="464" name="Freeform 196"/>
              <p:cNvSpPr>
                <a:spLocks/>
              </p:cNvSpPr>
              <p:nvPr/>
            </p:nvSpPr>
            <p:spPr bwMode="black">
              <a:xfrm>
                <a:off x="8297863" y="2754313"/>
                <a:ext cx="57150" cy="50800"/>
              </a:xfrm>
              <a:custGeom>
                <a:avLst/>
                <a:gdLst>
                  <a:gd name="T0" fmla="*/ 49 w 77"/>
                  <a:gd name="T1" fmla="*/ 5 h 68"/>
                  <a:gd name="T2" fmla="*/ 7 w 77"/>
                  <a:gd name="T3" fmla="*/ 34 h 68"/>
                  <a:gd name="T4" fmla="*/ 0 w 77"/>
                  <a:gd name="T5" fmla="*/ 39 h 68"/>
                  <a:gd name="T6" fmla="*/ 19 w 77"/>
                  <a:gd name="T7" fmla="*/ 68 h 68"/>
                  <a:gd name="T8" fmla="*/ 26 w 77"/>
                  <a:gd name="T9" fmla="*/ 64 h 68"/>
                  <a:gd name="T10" fmla="*/ 71 w 77"/>
                  <a:gd name="T11" fmla="*/ 33 h 68"/>
                  <a:gd name="T12" fmla="*/ 77 w 77"/>
                  <a:gd name="T13" fmla="*/ 28 h 68"/>
                  <a:gd name="T14" fmla="*/ 55 w 77"/>
                  <a:gd name="T15" fmla="*/ 0 h 68"/>
                  <a:gd name="T16" fmla="*/ 49 w 77"/>
                  <a:gd name="T17" fmla="*/ 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8">
                    <a:moveTo>
                      <a:pt x="49" y="5"/>
                    </a:moveTo>
                    <a:cubicBezTo>
                      <a:pt x="40" y="12"/>
                      <a:pt x="26" y="22"/>
                      <a:pt x="7" y="34"/>
                    </a:cubicBezTo>
                    <a:cubicBezTo>
                      <a:pt x="0" y="39"/>
                      <a:pt x="0" y="39"/>
                      <a:pt x="0" y="39"/>
                    </a:cubicBezTo>
                    <a:cubicBezTo>
                      <a:pt x="19" y="68"/>
                      <a:pt x="19" y="68"/>
                      <a:pt x="19" y="68"/>
                    </a:cubicBezTo>
                    <a:cubicBezTo>
                      <a:pt x="26" y="64"/>
                      <a:pt x="26" y="64"/>
                      <a:pt x="26" y="64"/>
                    </a:cubicBezTo>
                    <a:cubicBezTo>
                      <a:pt x="46" y="51"/>
                      <a:pt x="61" y="41"/>
                      <a:pt x="71" y="33"/>
                    </a:cubicBezTo>
                    <a:cubicBezTo>
                      <a:pt x="77" y="28"/>
                      <a:pt x="77" y="28"/>
                      <a:pt x="77" y="28"/>
                    </a:cubicBezTo>
                    <a:cubicBezTo>
                      <a:pt x="55" y="0"/>
                      <a:pt x="55" y="0"/>
                      <a:pt x="55" y="0"/>
                    </a:cubicBezTo>
                    <a:lnTo>
                      <a:pt x="49" y="5"/>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pPr defTabSz="792876"/>
                <a:endParaRPr lang="en-US" dirty="0">
                  <a:solidFill>
                    <a:srgbClr val="505050"/>
                  </a:solidFill>
                </a:endParaRPr>
              </a:p>
            </p:txBody>
          </p:sp>
          <p:sp>
            <p:nvSpPr>
              <p:cNvPr id="465" name="Freeform 197"/>
              <p:cNvSpPr>
                <a:spLocks/>
              </p:cNvSpPr>
              <p:nvPr/>
            </p:nvSpPr>
            <p:spPr bwMode="black">
              <a:xfrm>
                <a:off x="7313613" y="2935288"/>
                <a:ext cx="57150" cy="49213"/>
              </a:xfrm>
              <a:custGeom>
                <a:avLst/>
                <a:gdLst>
                  <a:gd name="T0" fmla="*/ 24 w 77"/>
                  <a:gd name="T1" fmla="*/ 4 h 65"/>
                  <a:gd name="T2" fmla="*/ 18 w 77"/>
                  <a:gd name="T3" fmla="*/ 0 h 65"/>
                  <a:gd name="T4" fmla="*/ 0 w 77"/>
                  <a:gd name="T5" fmla="*/ 30 h 65"/>
                  <a:gd name="T6" fmla="*/ 7 w 77"/>
                  <a:gd name="T7" fmla="*/ 34 h 65"/>
                  <a:gd name="T8" fmla="*/ 53 w 77"/>
                  <a:gd name="T9" fmla="*/ 61 h 65"/>
                  <a:gd name="T10" fmla="*/ 59 w 77"/>
                  <a:gd name="T11" fmla="*/ 65 h 65"/>
                  <a:gd name="T12" fmla="*/ 77 w 77"/>
                  <a:gd name="T13" fmla="*/ 34 h 65"/>
                  <a:gd name="T14" fmla="*/ 71 w 77"/>
                  <a:gd name="T15" fmla="*/ 31 h 65"/>
                  <a:gd name="T16" fmla="*/ 24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24" y="4"/>
                    </a:moveTo>
                    <a:cubicBezTo>
                      <a:pt x="18" y="0"/>
                      <a:pt x="18" y="0"/>
                      <a:pt x="18" y="0"/>
                    </a:cubicBezTo>
                    <a:cubicBezTo>
                      <a:pt x="0" y="30"/>
                      <a:pt x="0" y="30"/>
                      <a:pt x="0" y="30"/>
                    </a:cubicBezTo>
                    <a:cubicBezTo>
                      <a:pt x="7" y="34"/>
                      <a:pt x="7" y="34"/>
                      <a:pt x="7" y="34"/>
                    </a:cubicBezTo>
                    <a:cubicBezTo>
                      <a:pt x="22" y="43"/>
                      <a:pt x="37" y="52"/>
                      <a:pt x="53" y="61"/>
                    </a:cubicBezTo>
                    <a:cubicBezTo>
                      <a:pt x="59" y="65"/>
                      <a:pt x="59" y="65"/>
                      <a:pt x="59" y="65"/>
                    </a:cubicBezTo>
                    <a:cubicBezTo>
                      <a:pt x="77" y="34"/>
                      <a:pt x="77" y="34"/>
                      <a:pt x="77" y="34"/>
                    </a:cubicBezTo>
                    <a:cubicBezTo>
                      <a:pt x="71" y="31"/>
                      <a:pt x="71" y="31"/>
                      <a:pt x="71" y="31"/>
                    </a:cubicBezTo>
                    <a:cubicBezTo>
                      <a:pt x="55" y="22"/>
                      <a:pt x="40" y="13"/>
                      <a:pt x="24" y="4"/>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pPr defTabSz="792876"/>
                <a:endParaRPr lang="en-US" dirty="0">
                  <a:solidFill>
                    <a:srgbClr val="505050"/>
                  </a:solidFill>
                </a:endParaRPr>
              </a:p>
            </p:txBody>
          </p:sp>
          <p:sp>
            <p:nvSpPr>
              <p:cNvPr id="466" name="Freeform 198"/>
              <p:cNvSpPr>
                <a:spLocks/>
              </p:cNvSpPr>
              <p:nvPr/>
            </p:nvSpPr>
            <p:spPr bwMode="black">
              <a:xfrm>
                <a:off x="7381875" y="2974975"/>
                <a:ext cx="57150" cy="49213"/>
              </a:xfrm>
              <a:custGeom>
                <a:avLst/>
                <a:gdLst>
                  <a:gd name="T0" fmla="*/ 0 w 36"/>
                  <a:gd name="T1" fmla="*/ 15 h 31"/>
                  <a:gd name="T2" fmla="*/ 28 w 36"/>
                  <a:gd name="T3" fmla="*/ 31 h 31"/>
                  <a:gd name="T4" fmla="*/ 36 w 36"/>
                  <a:gd name="T5" fmla="*/ 17 h 31"/>
                  <a:gd name="T6" fmla="*/ 8 w 36"/>
                  <a:gd name="T7" fmla="*/ 0 h 31"/>
                  <a:gd name="T8" fmla="*/ 0 w 36"/>
                  <a:gd name="T9" fmla="*/ 15 h 31"/>
                </a:gdLst>
                <a:ahLst/>
                <a:cxnLst>
                  <a:cxn ang="0">
                    <a:pos x="T0" y="T1"/>
                  </a:cxn>
                  <a:cxn ang="0">
                    <a:pos x="T2" y="T3"/>
                  </a:cxn>
                  <a:cxn ang="0">
                    <a:pos x="T4" y="T5"/>
                  </a:cxn>
                  <a:cxn ang="0">
                    <a:pos x="T6" y="T7"/>
                  </a:cxn>
                  <a:cxn ang="0">
                    <a:pos x="T8" y="T9"/>
                  </a:cxn>
                </a:cxnLst>
                <a:rect l="0" t="0" r="r" b="b"/>
                <a:pathLst>
                  <a:path w="36" h="31">
                    <a:moveTo>
                      <a:pt x="0" y="15"/>
                    </a:moveTo>
                    <a:lnTo>
                      <a:pt x="28" y="31"/>
                    </a:lnTo>
                    <a:lnTo>
                      <a:pt x="36" y="17"/>
                    </a:lnTo>
                    <a:lnTo>
                      <a:pt x="8" y="0"/>
                    </a:lnTo>
                    <a:lnTo>
                      <a:pt x="0" y="15"/>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pPr defTabSz="792876"/>
                <a:endParaRPr lang="en-US" dirty="0">
                  <a:solidFill>
                    <a:srgbClr val="505050"/>
                  </a:solidFill>
                </a:endParaRPr>
              </a:p>
            </p:txBody>
          </p:sp>
          <p:sp>
            <p:nvSpPr>
              <p:cNvPr id="467" name="Freeform 199"/>
              <p:cNvSpPr>
                <a:spLocks/>
              </p:cNvSpPr>
              <p:nvPr/>
            </p:nvSpPr>
            <p:spPr bwMode="black">
              <a:xfrm>
                <a:off x="7243763" y="2895600"/>
                <a:ext cx="58738" cy="47625"/>
              </a:xfrm>
              <a:custGeom>
                <a:avLst/>
                <a:gdLst>
                  <a:gd name="T0" fmla="*/ 24 w 77"/>
                  <a:gd name="T1" fmla="*/ 4 h 64"/>
                  <a:gd name="T2" fmla="*/ 17 w 77"/>
                  <a:gd name="T3" fmla="*/ 0 h 64"/>
                  <a:gd name="T4" fmla="*/ 0 w 77"/>
                  <a:gd name="T5" fmla="*/ 31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4"/>
                    </a:moveTo>
                    <a:cubicBezTo>
                      <a:pt x="17" y="0"/>
                      <a:pt x="17" y="0"/>
                      <a:pt x="17" y="0"/>
                    </a:cubicBezTo>
                    <a:cubicBezTo>
                      <a:pt x="0" y="31"/>
                      <a:pt x="0" y="31"/>
                      <a:pt x="0" y="31"/>
                    </a:cubicBezTo>
                    <a:cubicBezTo>
                      <a:pt x="6" y="34"/>
                      <a:pt x="6" y="34"/>
                      <a:pt x="6" y="34"/>
                    </a:cubicBezTo>
                    <a:cubicBezTo>
                      <a:pt x="21" y="42"/>
                      <a:pt x="36" y="51"/>
                      <a:pt x="53" y="61"/>
                    </a:cubicBezTo>
                    <a:cubicBezTo>
                      <a:pt x="59" y="64"/>
                      <a:pt x="59" y="64"/>
                      <a:pt x="59" y="64"/>
                    </a:cubicBezTo>
                    <a:cubicBezTo>
                      <a:pt x="77" y="34"/>
                      <a:pt x="77" y="34"/>
                      <a:pt x="77" y="34"/>
                    </a:cubicBezTo>
                    <a:cubicBezTo>
                      <a:pt x="70" y="30"/>
                      <a:pt x="70" y="30"/>
                      <a:pt x="70" y="30"/>
                    </a:cubicBezTo>
                    <a:cubicBezTo>
                      <a:pt x="53" y="20"/>
                      <a:pt x="38" y="12"/>
                      <a:pt x="24" y="4"/>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pPr defTabSz="792876"/>
                <a:endParaRPr lang="en-US" dirty="0">
                  <a:solidFill>
                    <a:srgbClr val="505050"/>
                  </a:solidFill>
                </a:endParaRPr>
              </a:p>
            </p:txBody>
          </p:sp>
          <p:sp>
            <p:nvSpPr>
              <p:cNvPr id="468" name="Freeform 200"/>
              <p:cNvSpPr>
                <a:spLocks/>
              </p:cNvSpPr>
              <p:nvPr/>
            </p:nvSpPr>
            <p:spPr bwMode="black">
              <a:xfrm>
                <a:off x="7173913" y="2857500"/>
                <a:ext cx="57150" cy="47625"/>
              </a:xfrm>
              <a:custGeom>
                <a:avLst/>
                <a:gdLst>
                  <a:gd name="T0" fmla="*/ 23 w 77"/>
                  <a:gd name="T1" fmla="*/ 3 h 63"/>
                  <a:gd name="T2" fmla="*/ 16 w 77"/>
                  <a:gd name="T3" fmla="*/ 0 h 63"/>
                  <a:gd name="T4" fmla="*/ 0 w 77"/>
                  <a:gd name="T5" fmla="*/ 31 h 63"/>
                  <a:gd name="T6" fmla="*/ 7 w 77"/>
                  <a:gd name="T7" fmla="*/ 35 h 63"/>
                  <a:gd name="T8" fmla="*/ 54 w 77"/>
                  <a:gd name="T9" fmla="*/ 59 h 63"/>
                  <a:gd name="T10" fmla="*/ 60 w 77"/>
                  <a:gd name="T11" fmla="*/ 63 h 63"/>
                  <a:gd name="T12" fmla="*/ 77 w 77"/>
                  <a:gd name="T13" fmla="*/ 32 h 63"/>
                  <a:gd name="T14" fmla="*/ 71 w 77"/>
                  <a:gd name="T15" fmla="*/ 29 h 63"/>
                  <a:gd name="T16" fmla="*/ 23 w 77"/>
                  <a:gd name="T17" fmla="*/ 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3">
                    <a:moveTo>
                      <a:pt x="23" y="3"/>
                    </a:moveTo>
                    <a:cubicBezTo>
                      <a:pt x="16" y="0"/>
                      <a:pt x="16" y="0"/>
                      <a:pt x="16" y="0"/>
                    </a:cubicBezTo>
                    <a:cubicBezTo>
                      <a:pt x="0" y="31"/>
                      <a:pt x="0" y="31"/>
                      <a:pt x="0" y="31"/>
                    </a:cubicBezTo>
                    <a:cubicBezTo>
                      <a:pt x="7" y="35"/>
                      <a:pt x="7" y="35"/>
                      <a:pt x="7" y="35"/>
                    </a:cubicBezTo>
                    <a:cubicBezTo>
                      <a:pt x="20" y="41"/>
                      <a:pt x="36" y="50"/>
                      <a:pt x="54" y="59"/>
                    </a:cubicBezTo>
                    <a:cubicBezTo>
                      <a:pt x="60" y="63"/>
                      <a:pt x="60" y="63"/>
                      <a:pt x="60" y="63"/>
                    </a:cubicBezTo>
                    <a:cubicBezTo>
                      <a:pt x="77" y="32"/>
                      <a:pt x="77" y="32"/>
                      <a:pt x="77" y="32"/>
                    </a:cubicBezTo>
                    <a:cubicBezTo>
                      <a:pt x="71" y="29"/>
                      <a:pt x="71" y="29"/>
                      <a:pt x="71" y="29"/>
                    </a:cubicBezTo>
                    <a:cubicBezTo>
                      <a:pt x="52" y="18"/>
                      <a:pt x="36" y="10"/>
                      <a:pt x="23" y="3"/>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pPr defTabSz="792876"/>
                <a:endParaRPr lang="en-US" dirty="0">
                  <a:solidFill>
                    <a:srgbClr val="505050"/>
                  </a:solidFill>
                </a:endParaRPr>
              </a:p>
            </p:txBody>
          </p:sp>
          <p:sp>
            <p:nvSpPr>
              <p:cNvPr id="469" name="Freeform 201"/>
              <p:cNvSpPr>
                <a:spLocks/>
              </p:cNvSpPr>
              <p:nvPr/>
            </p:nvSpPr>
            <p:spPr bwMode="black">
              <a:xfrm>
                <a:off x="7099300" y="2835275"/>
                <a:ext cx="57150" cy="34925"/>
              </a:xfrm>
              <a:custGeom>
                <a:avLst/>
                <a:gdLst>
                  <a:gd name="T0" fmla="*/ 60 w 76"/>
                  <a:gd name="T1" fmla="*/ 10 h 47"/>
                  <a:gd name="T2" fmla="*/ 58 w 76"/>
                  <a:gd name="T3" fmla="*/ 10 h 47"/>
                  <a:gd name="T4" fmla="*/ 18 w 76"/>
                  <a:gd name="T5" fmla="*/ 2 h 47"/>
                  <a:gd name="T6" fmla="*/ 11 w 76"/>
                  <a:gd name="T7" fmla="*/ 0 h 47"/>
                  <a:gd name="T8" fmla="*/ 0 w 76"/>
                  <a:gd name="T9" fmla="*/ 33 h 47"/>
                  <a:gd name="T10" fmla="*/ 7 w 76"/>
                  <a:gd name="T11" fmla="*/ 35 h 47"/>
                  <a:gd name="T12" fmla="*/ 55 w 76"/>
                  <a:gd name="T13" fmla="*/ 45 h 47"/>
                  <a:gd name="T14" fmla="*/ 60 w 76"/>
                  <a:gd name="T15" fmla="*/ 45 h 47"/>
                  <a:gd name="T16" fmla="*/ 61 w 76"/>
                  <a:gd name="T17" fmla="*/ 45 h 47"/>
                  <a:gd name="T18" fmla="*/ 68 w 76"/>
                  <a:gd name="T19" fmla="*/ 47 h 47"/>
                  <a:gd name="T20" fmla="*/ 76 w 76"/>
                  <a:gd name="T21" fmla="*/ 13 h 47"/>
                  <a:gd name="T22" fmla="*/ 69 w 76"/>
                  <a:gd name="T23" fmla="*/ 11 h 47"/>
                  <a:gd name="T24" fmla="*/ 60 w 76"/>
                  <a:gd name="T25" fmla="*/ 1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47">
                    <a:moveTo>
                      <a:pt x="60" y="10"/>
                    </a:moveTo>
                    <a:cubicBezTo>
                      <a:pt x="58" y="10"/>
                      <a:pt x="58" y="10"/>
                      <a:pt x="58" y="10"/>
                    </a:cubicBezTo>
                    <a:cubicBezTo>
                      <a:pt x="49" y="11"/>
                      <a:pt x="35" y="8"/>
                      <a:pt x="18" y="2"/>
                    </a:cubicBezTo>
                    <a:cubicBezTo>
                      <a:pt x="11" y="0"/>
                      <a:pt x="11" y="0"/>
                      <a:pt x="11" y="0"/>
                    </a:cubicBezTo>
                    <a:cubicBezTo>
                      <a:pt x="0" y="33"/>
                      <a:pt x="0" y="33"/>
                      <a:pt x="0" y="33"/>
                    </a:cubicBezTo>
                    <a:cubicBezTo>
                      <a:pt x="7" y="35"/>
                      <a:pt x="7" y="35"/>
                      <a:pt x="7" y="35"/>
                    </a:cubicBezTo>
                    <a:cubicBezTo>
                      <a:pt x="20" y="40"/>
                      <a:pt x="39" y="45"/>
                      <a:pt x="55" y="45"/>
                    </a:cubicBezTo>
                    <a:cubicBezTo>
                      <a:pt x="57" y="45"/>
                      <a:pt x="59" y="45"/>
                      <a:pt x="60" y="45"/>
                    </a:cubicBezTo>
                    <a:cubicBezTo>
                      <a:pt x="60" y="45"/>
                      <a:pt x="61" y="45"/>
                      <a:pt x="61" y="45"/>
                    </a:cubicBezTo>
                    <a:cubicBezTo>
                      <a:pt x="68" y="47"/>
                      <a:pt x="68" y="47"/>
                      <a:pt x="68" y="47"/>
                    </a:cubicBezTo>
                    <a:cubicBezTo>
                      <a:pt x="76" y="13"/>
                      <a:pt x="76" y="13"/>
                      <a:pt x="76" y="13"/>
                    </a:cubicBezTo>
                    <a:cubicBezTo>
                      <a:pt x="69" y="11"/>
                      <a:pt x="69" y="11"/>
                      <a:pt x="69" y="11"/>
                    </a:cubicBezTo>
                    <a:cubicBezTo>
                      <a:pt x="66" y="10"/>
                      <a:pt x="63" y="10"/>
                      <a:pt x="60" y="10"/>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pPr defTabSz="792876"/>
                <a:endParaRPr lang="en-US" dirty="0">
                  <a:solidFill>
                    <a:srgbClr val="505050"/>
                  </a:solidFill>
                </a:endParaRPr>
              </a:p>
            </p:txBody>
          </p:sp>
          <p:sp>
            <p:nvSpPr>
              <p:cNvPr id="470" name="Freeform 202"/>
              <p:cNvSpPr>
                <a:spLocks/>
              </p:cNvSpPr>
              <p:nvPr/>
            </p:nvSpPr>
            <p:spPr bwMode="black">
              <a:xfrm>
                <a:off x="7721600" y="3168650"/>
                <a:ext cx="55563" cy="30163"/>
              </a:xfrm>
              <a:custGeom>
                <a:avLst/>
                <a:gdLst>
                  <a:gd name="T0" fmla="*/ 57 w 74"/>
                  <a:gd name="T1" fmla="*/ 3 h 40"/>
                  <a:gd name="T2" fmla="*/ 53 w 74"/>
                  <a:gd name="T3" fmla="*/ 4 h 40"/>
                  <a:gd name="T4" fmla="*/ 11 w 74"/>
                  <a:gd name="T5" fmla="*/ 4 h 40"/>
                  <a:gd name="T6" fmla="*/ 3 w 74"/>
                  <a:gd name="T7" fmla="*/ 3 h 40"/>
                  <a:gd name="T8" fmla="*/ 0 w 74"/>
                  <a:gd name="T9" fmla="*/ 38 h 40"/>
                  <a:gd name="T10" fmla="*/ 7 w 74"/>
                  <a:gd name="T11" fmla="*/ 39 h 40"/>
                  <a:gd name="T12" fmla="*/ 32 w 74"/>
                  <a:gd name="T13" fmla="*/ 40 h 40"/>
                  <a:gd name="T14" fmla="*/ 60 w 74"/>
                  <a:gd name="T15" fmla="*/ 38 h 40"/>
                  <a:gd name="T16" fmla="*/ 67 w 74"/>
                  <a:gd name="T17" fmla="*/ 36 h 40"/>
                  <a:gd name="T18" fmla="*/ 74 w 74"/>
                  <a:gd name="T19" fmla="*/ 34 h 40"/>
                  <a:gd name="T20" fmla="*/ 64 w 74"/>
                  <a:gd name="T21" fmla="*/ 0 h 40"/>
                  <a:gd name="T22" fmla="*/ 57 w 74"/>
                  <a:gd name="T23" fmla="*/ 3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4" h="40">
                    <a:moveTo>
                      <a:pt x="57" y="3"/>
                    </a:moveTo>
                    <a:cubicBezTo>
                      <a:pt x="56" y="3"/>
                      <a:pt x="55" y="3"/>
                      <a:pt x="53" y="4"/>
                    </a:cubicBezTo>
                    <a:cubicBezTo>
                      <a:pt x="43" y="5"/>
                      <a:pt x="28" y="6"/>
                      <a:pt x="11" y="4"/>
                    </a:cubicBezTo>
                    <a:cubicBezTo>
                      <a:pt x="3" y="3"/>
                      <a:pt x="3" y="3"/>
                      <a:pt x="3" y="3"/>
                    </a:cubicBezTo>
                    <a:cubicBezTo>
                      <a:pt x="0" y="38"/>
                      <a:pt x="0" y="38"/>
                      <a:pt x="0" y="38"/>
                    </a:cubicBezTo>
                    <a:cubicBezTo>
                      <a:pt x="7" y="39"/>
                      <a:pt x="7" y="39"/>
                      <a:pt x="7" y="39"/>
                    </a:cubicBezTo>
                    <a:cubicBezTo>
                      <a:pt x="16" y="40"/>
                      <a:pt x="25" y="40"/>
                      <a:pt x="32" y="40"/>
                    </a:cubicBezTo>
                    <a:cubicBezTo>
                      <a:pt x="43" y="40"/>
                      <a:pt x="52" y="40"/>
                      <a:pt x="60" y="38"/>
                    </a:cubicBezTo>
                    <a:cubicBezTo>
                      <a:pt x="62" y="38"/>
                      <a:pt x="65" y="37"/>
                      <a:pt x="67" y="36"/>
                    </a:cubicBezTo>
                    <a:cubicBezTo>
                      <a:pt x="74" y="34"/>
                      <a:pt x="74" y="34"/>
                      <a:pt x="74" y="34"/>
                    </a:cubicBezTo>
                    <a:cubicBezTo>
                      <a:pt x="64" y="0"/>
                      <a:pt x="64" y="0"/>
                      <a:pt x="64" y="0"/>
                    </a:cubicBezTo>
                    <a:lnTo>
                      <a:pt x="57" y="3"/>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pPr defTabSz="792876"/>
                <a:endParaRPr lang="en-US" dirty="0">
                  <a:solidFill>
                    <a:srgbClr val="505050"/>
                  </a:solidFill>
                </a:endParaRPr>
              </a:p>
            </p:txBody>
          </p:sp>
          <p:sp>
            <p:nvSpPr>
              <p:cNvPr id="471" name="Freeform 203"/>
              <p:cNvSpPr>
                <a:spLocks/>
              </p:cNvSpPr>
              <p:nvPr/>
            </p:nvSpPr>
            <p:spPr bwMode="black">
              <a:xfrm>
                <a:off x="7583488" y="3100388"/>
                <a:ext cx="49213" cy="58738"/>
              </a:xfrm>
              <a:custGeom>
                <a:avLst/>
                <a:gdLst>
                  <a:gd name="T0" fmla="*/ 49 w 64"/>
                  <a:gd name="T1" fmla="*/ 34 h 78"/>
                  <a:gd name="T2" fmla="*/ 49 w 64"/>
                  <a:gd name="T3" fmla="*/ 33 h 78"/>
                  <a:gd name="T4" fmla="*/ 33 w 64"/>
                  <a:gd name="T5" fmla="*/ 6 h 78"/>
                  <a:gd name="T6" fmla="*/ 29 w 64"/>
                  <a:gd name="T7" fmla="*/ 0 h 78"/>
                  <a:gd name="T8" fmla="*/ 0 w 64"/>
                  <a:gd name="T9" fmla="*/ 19 h 78"/>
                  <a:gd name="T10" fmla="*/ 4 w 64"/>
                  <a:gd name="T11" fmla="*/ 26 h 78"/>
                  <a:gd name="T12" fmla="*/ 18 w 64"/>
                  <a:gd name="T13" fmla="*/ 50 h 78"/>
                  <a:gd name="T14" fmla="*/ 31 w 64"/>
                  <a:gd name="T15" fmla="*/ 72 h 78"/>
                  <a:gd name="T16" fmla="*/ 35 w 64"/>
                  <a:gd name="T17" fmla="*/ 78 h 78"/>
                  <a:gd name="T18" fmla="*/ 64 w 64"/>
                  <a:gd name="T19" fmla="*/ 59 h 78"/>
                  <a:gd name="T20" fmla="*/ 60 w 64"/>
                  <a:gd name="T21" fmla="*/ 52 h 78"/>
                  <a:gd name="T22" fmla="*/ 49 w 64"/>
                  <a:gd name="T23" fmla="*/ 34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78">
                    <a:moveTo>
                      <a:pt x="49" y="34"/>
                    </a:moveTo>
                    <a:cubicBezTo>
                      <a:pt x="49" y="33"/>
                      <a:pt x="49" y="33"/>
                      <a:pt x="49" y="33"/>
                    </a:cubicBezTo>
                    <a:cubicBezTo>
                      <a:pt x="44" y="25"/>
                      <a:pt x="39" y="15"/>
                      <a:pt x="33" y="6"/>
                    </a:cubicBezTo>
                    <a:cubicBezTo>
                      <a:pt x="29" y="0"/>
                      <a:pt x="29" y="0"/>
                      <a:pt x="29" y="0"/>
                    </a:cubicBezTo>
                    <a:cubicBezTo>
                      <a:pt x="0" y="19"/>
                      <a:pt x="0" y="19"/>
                      <a:pt x="0" y="19"/>
                    </a:cubicBezTo>
                    <a:cubicBezTo>
                      <a:pt x="4" y="26"/>
                      <a:pt x="4" y="26"/>
                      <a:pt x="4" y="26"/>
                    </a:cubicBezTo>
                    <a:cubicBezTo>
                      <a:pt x="9" y="34"/>
                      <a:pt x="14" y="43"/>
                      <a:pt x="18" y="50"/>
                    </a:cubicBezTo>
                    <a:cubicBezTo>
                      <a:pt x="22" y="58"/>
                      <a:pt x="27" y="65"/>
                      <a:pt x="31" y="72"/>
                    </a:cubicBezTo>
                    <a:cubicBezTo>
                      <a:pt x="35" y="78"/>
                      <a:pt x="35" y="78"/>
                      <a:pt x="35" y="78"/>
                    </a:cubicBezTo>
                    <a:cubicBezTo>
                      <a:pt x="64" y="59"/>
                      <a:pt x="64" y="59"/>
                      <a:pt x="64" y="59"/>
                    </a:cubicBezTo>
                    <a:cubicBezTo>
                      <a:pt x="60" y="52"/>
                      <a:pt x="60" y="52"/>
                      <a:pt x="60" y="52"/>
                    </a:cubicBezTo>
                    <a:cubicBezTo>
                      <a:pt x="57" y="47"/>
                      <a:pt x="53" y="41"/>
                      <a:pt x="49" y="34"/>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pPr defTabSz="792876"/>
                <a:endParaRPr lang="en-US" dirty="0">
                  <a:solidFill>
                    <a:srgbClr val="505050"/>
                  </a:solidFill>
                </a:endParaRPr>
              </a:p>
            </p:txBody>
          </p:sp>
          <p:sp>
            <p:nvSpPr>
              <p:cNvPr id="472" name="Freeform 204"/>
              <p:cNvSpPr>
                <a:spLocks/>
              </p:cNvSpPr>
              <p:nvPr/>
            </p:nvSpPr>
            <p:spPr bwMode="black">
              <a:xfrm>
                <a:off x="7521575" y="3054350"/>
                <a:ext cx="55563" cy="47625"/>
              </a:xfrm>
              <a:custGeom>
                <a:avLst/>
                <a:gdLst>
                  <a:gd name="T0" fmla="*/ 23 w 75"/>
                  <a:gd name="T1" fmla="*/ 4 h 62"/>
                  <a:gd name="T2" fmla="*/ 17 w 75"/>
                  <a:gd name="T3" fmla="*/ 0 h 62"/>
                  <a:gd name="T4" fmla="*/ 0 w 75"/>
                  <a:gd name="T5" fmla="*/ 31 h 62"/>
                  <a:gd name="T6" fmla="*/ 6 w 75"/>
                  <a:gd name="T7" fmla="*/ 35 h 62"/>
                  <a:gd name="T8" fmla="*/ 57 w 75"/>
                  <a:gd name="T9" fmla="*/ 59 h 62"/>
                  <a:gd name="T10" fmla="*/ 66 w 75"/>
                  <a:gd name="T11" fmla="*/ 62 h 62"/>
                  <a:gd name="T12" fmla="*/ 75 w 75"/>
                  <a:gd name="T13" fmla="*/ 28 h 62"/>
                  <a:gd name="T14" fmla="*/ 66 w 75"/>
                  <a:gd name="T15" fmla="*/ 25 h 62"/>
                  <a:gd name="T16" fmla="*/ 23 w 75"/>
                  <a:gd name="T17" fmla="*/ 4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62">
                    <a:moveTo>
                      <a:pt x="23" y="4"/>
                    </a:moveTo>
                    <a:cubicBezTo>
                      <a:pt x="17" y="0"/>
                      <a:pt x="17" y="0"/>
                      <a:pt x="17" y="0"/>
                    </a:cubicBezTo>
                    <a:cubicBezTo>
                      <a:pt x="0" y="31"/>
                      <a:pt x="0" y="31"/>
                      <a:pt x="0" y="31"/>
                    </a:cubicBezTo>
                    <a:cubicBezTo>
                      <a:pt x="6" y="35"/>
                      <a:pt x="6" y="35"/>
                      <a:pt x="6" y="35"/>
                    </a:cubicBezTo>
                    <a:cubicBezTo>
                      <a:pt x="42" y="54"/>
                      <a:pt x="52" y="58"/>
                      <a:pt x="57" y="59"/>
                    </a:cubicBezTo>
                    <a:cubicBezTo>
                      <a:pt x="66" y="62"/>
                      <a:pt x="66" y="62"/>
                      <a:pt x="66" y="62"/>
                    </a:cubicBezTo>
                    <a:cubicBezTo>
                      <a:pt x="75" y="28"/>
                      <a:pt x="75" y="28"/>
                      <a:pt x="75" y="28"/>
                    </a:cubicBezTo>
                    <a:cubicBezTo>
                      <a:pt x="66" y="25"/>
                      <a:pt x="66" y="25"/>
                      <a:pt x="66" y="25"/>
                    </a:cubicBezTo>
                    <a:cubicBezTo>
                      <a:pt x="65" y="25"/>
                      <a:pt x="58" y="23"/>
                      <a:pt x="23" y="4"/>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pPr defTabSz="792876"/>
                <a:endParaRPr lang="en-US" dirty="0">
                  <a:solidFill>
                    <a:srgbClr val="505050"/>
                  </a:solidFill>
                </a:endParaRPr>
              </a:p>
            </p:txBody>
          </p:sp>
          <p:sp>
            <p:nvSpPr>
              <p:cNvPr id="473" name="Freeform 205"/>
              <p:cNvSpPr>
                <a:spLocks/>
              </p:cNvSpPr>
              <p:nvPr/>
            </p:nvSpPr>
            <p:spPr bwMode="black">
              <a:xfrm>
                <a:off x="7640638" y="3154363"/>
                <a:ext cx="57150" cy="38100"/>
              </a:xfrm>
              <a:custGeom>
                <a:avLst/>
                <a:gdLst>
                  <a:gd name="T0" fmla="*/ 19 w 76"/>
                  <a:gd name="T1" fmla="*/ 3 h 52"/>
                  <a:gd name="T2" fmla="*/ 12 w 76"/>
                  <a:gd name="T3" fmla="*/ 0 h 52"/>
                  <a:gd name="T4" fmla="*/ 0 w 76"/>
                  <a:gd name="T5" fmla="*/ 33 h 52"/>
                  <a:gd name="T6" fmla="*/ 7 w 76"/>
                  <a:gd name="T7" fmla="*/ 36 h 52"/>
                  <a:gd name="T8" fmla="*/ 61 w 76"/>
                  <a:gd name="T9" fmla="*/ 51 h 52"/>
                  <a:gd name="T10" fmla="*/ 68 w 76"/>
                  <a:gd name="T11" fmla="*/ 52 h 52"/>
                  <a:gd name="T12" fmla="*/ 76 w 76"/>
                  <a:gd name="T13" fmla="*/ 18 h 52"/>
                  <a:gd name="T14" fmla="*/ 68 w 76"/>
                  <a:gd name="T15" fmla="*/ 16 h 52"/>
                  <a:gd name="T16" fmla="*/ 19 w 76"/>
                  <a:gd name="T17" fmla="*/ 3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52">
                    <a:moveTo>
                      <a:pt x="19" y="3"/>
                    </a:moveTo>
                    <a:cubicBezTo>
                      <a:pt x="12" y="0"/>
                      <a:pt x="12" y="0"/>
                      <a:pt x="12" y="0"/>
                    </a:cubicBezTo>
                    <a:cubicBezTo>
                      <a:pt x="0" y="33"/>
                      <a:pt x="0" y="33"/>
                      <a:pt x="0" y="33"/>
                    </a:cubicBezTo>
                    <a:cubicBezTo>
                      <a:pt x="7" y="36"/>
                      <a:pt x="7" y="36"/>
                      <a:pt x="7" y="36"/>
                    </a:cubicBezTo>
                    <a:cubicBezTo>
                      <a:pt x="23" y="41"/>
                      <a:pt x="41" y="46"/>
                      <a:pt x="61" y="51"/>
                    </a:cubicBezTo>
                    <a:cubicBezTo>
                      <a:pt x="68" y="52"/>
                      <a:pt x="68" y="52"/>
                      <a:pt x="68" y="52"/>
                    </a:cubicBezTo>
                    <a:cubicBezTo>
                      <a:pt x="76" y="18"/>
                      <a:pt x="76" y="18"/>
                      <a:pt x="76" y="18"/>
                    </a:cubicBezTo>
                    <a:cubicBezTo>
                      <a:pt x="68" y="16"/>
                      <a:pt x="68" y="16"/>
                      <a:pt x="68" y="16"/>
                    </a:cubicBezTo>
                    <a:cubicBezTo>
                      <a:pt x="50" y="12"/>
                      <a:pt x="33" y="8"/>
                      <a:pt x="19" y="3"/>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pPr defTabSz="792876"/>
                <a:endParaRPr lang="en-US" dirty="0">
                  <a:solidFill>
                    <a:srgbClr val="505050"/>
                  </a:solidFill>
                </a:endParaRPr>
              </a:p>
            </p:txBody>
          </p:sp>
          <p:sp>
            <p:nvSpPr>
              <p:cNvPr id="474" name="Freeform 206"/>
              <p:cNvSpPr>
                <a:spLocks/>
              </p:cNvSpPr>
              <p:nvPr/>
            </p:nvSpPr>
            <p:spPr bwMode="black">
              <a:xfrm>
                <a:off x="7451725" y="3016250"/>
                <a:ext cx="57150" cy="47625"/>
              </a:xfrm>
              <a:custGeom>
                <a:avLst/>
                <a:gdLst>
                  <a:gd name="T0" fmla="*/ 24 w 77"/>
                  <a:gd name="T1" fmla="*/ 3 h 64"/>
                  <a:gd name="T2" fmla="*/ 17 w 77"/>
                  <a:gd name="T3" fmla="*/ 0 h 64"/>
                  <a:gd name="T4" fmla="*/ 0 w 77"/>
                  <a:gd name="T5" fmla="*/ 30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3"/>
                    </a:moveTo>
                    <a:cubicBezTo>
                      <a:pt x="17" y="0"/>
                      <a:pt x="17" y="0"/>
                      <a:pt x="17" y="0"/>
                    </a:cubicBezTo>
                    <a:cubicBezTo>
                      <a:pt x="0" y="30"/>
                      <a:pt x="0" y="30"/>
                      <a:pt x="0" y="30"/>
                    </a:cubicBezTo>
                    <a:cubicBezTo>
                      <a:pt x="6" y="34"/>
                      <a:pt x="6" y="34"/>
                      <a:pt x="6" y="34"/>
                    </a:cubicBezTo>
                    <a:cubicBezTo>
                      <a:pt x="23" y="43"/>
                      <a:pt x="38" y="52"/>
                      <a:pt x="53" y="61"/>
                    </a:cubicBezTo>
                    <a:cubicBezTo>
                      <a:pt x="59" y="64"/>
                      <a:pt x="59" y="64"/>
                      <a:pt x="59" y="64"/>
                    </a:cubicBezTo>
                    <a:cubicBezTo>
                      <a:pt x="77" y="34"/>
                      <a:pt x="77" y="34"/>
                      <a:pt x="77" y="34"/>
                    </a:cubicBezTo>
                    <a:cubicBezTo>
                      <a:pt x="70" y="30"/>
                      <a:pt x="70" y="30"/>
                      <a:pt x="70" y="30"/>
                    </a:cubicBezTo>
                    <a:cubicBezTo>
                      <a:pt x="56" y="22"/>
                      <a:pt x="41" y="13"/>
                      <a:pt x="24" y="3"/>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pPr defTabSz="792876"/>
                <a:endParaRPr lang="en-US" dirty="0">
                  <a:solidFill>
                    <a:srgbClr val="505050"/>
                  </a:solidFill>
                </a:endParaRPr>
              </a:p>
            </p:txBody>
          </p:sp>
          <p:sp>
            <p:nvSpPr>
              <p:cNvPr id="475" name="Freeform 207"/>
              <p:cNvSpPr>
                <a:spLocks noEditPoints="1"/>
              </p:cNvSpPr>
              <p:nvPr/>
            </p:nvSpPr>
            <p:spPr bwMode="black">
              <a:xfrm>
                <a:off x="7108825" y="2208213"/>
                <a:ext cx="1198563" cy="892175"/>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pPr defTabSz="792876"/>
                <a:endParaRPr lang="en-US" dirty="0">
                  <a:solidFill>
                    <a:srgbClr val="505050"/>
                  </a:solidFill>
                </a:endParaRPr>
              </a:p>
            </p:txBody>
          </p:sp>
        </p:grpSp>
      </p:grpSp>
      <p:grpSp>
        <p:nvGrpSpPr>
          <p:cNvPr id="476" name="data"/>
          <p:cNvGrpSpPr/>
          <p:nvPr/>
        </p:nvGrpSpPr>
        <p:grpSpPr>
          <a:xfrm>
            <a:off x="11516159" y="2568185"/>
            <a:ext cx="860507" cy="974261"/>
            <a:chOff x="10861837" y="2559557"/>
            <a:chExt cx="992247" cy="1122900"/>
          </a:xfrm>
        </p:grpSpPr>
        <p:sp>
          <p:nvSpPr>
            <p:cNvPr id="477" name="TextBox 476"/>
            <p:cNvSpPr txBox="1"/>
            <p:nvPr/>
          </p:nvSpPr>
          <p:spPr>
            <a:xfrm>
              <a:off x="10861837" y="2976958"/>
              <a:ext cx="992247" cy="705499"/>
            </a:xfrm>
            <a:prstGeom prst="rect">
              <a:avLst/>
            </a:prstGeom>
            <a:noFill/>
            <a:ln>
              <a:noFill/>
              <a:headEnd type="none" w="med" len="med"/>
              <a:tailEnd type="none" w="med" len="med"/>
            </a:ln>
          </p:spPr>
          <p:txBody>
            <a:bodyPr wrap="none" lIns="0" tIns="45720" rIns="0" bIns="0" rtlCol="0" anchor="t" anchorCtr="0">
              <a:spAutoFit/>
            </a:bodyPr>
            <a:lstStyle>
              <a:defPPr>
                <a:defRPr lang="en-US"/>
              </a:defPPr>
              <a:lvl1pPr algn="ctr" defTabSz="731513">
                <a:defRPr sz="2000">
                  <a:solidFill>
                    <a:schemeClr val="tx1">
                      <a:lumMod val="95000"/>
                      <a:lumOff val="5000"/>
                      <a:alpha val="99000"/>
                    </a:schemeClr>
                  </a:solidFill>
                  <a:ea typeface="Segoe UI" pitchFamily="34" charset="0"/>
                  <a:cs typeface="Segoe UI" pitchFamily="34" charset="0"/>
                </a:defRPr>
              </a:lvl1pPr>
            </a:lstStyle>
            <a:p>
              <a:pPr algn="l" defTabSz="528453">
                <a:lnSpc>
                  <a:spcPct val="90000"/>
                </a:lnSpc>
              </a:pPr>
              <a:r>
                <a:rPr lang="en-US" b="1" spc="-61" dirty="0">
                  <a:solidFill>
                    <a:srgbClr val="00188F"/>
                  </a:solidFill>
                  <a:latin typeface="Segoe UI Light"/>
                </a:rPr>
                <a:t>Data</a:t>
              </a:r>
            </a:p>
            <a:p>
              <a:pPr algn="l" defTabSz="528453">
                <a:lnSpc>
                  <a:spcPct val="90000"/>
                </a:lnSpc>
              </a:pPr>
              <a:r>
                <a:rPr lang="en-US" b="1" spc="-61" dirty="0">
                  <a:solidFill>
                    <a:srgbClr val="00188F"/>
                  </a:solidFill>
                  <a:latin typeface="Segoe UI Light"/>
                </a:rPr>
                <a:t>Platform</a:t>
              </a:r>
            </a:p>
          </p:txBody>
        </p:sp>
        <p:sp>
          <p:nvSpPr>
            <p:cNvPr id="478" name="Freeform 11"/>
            <p:cNvSpPr>
              <a:spLocks noChangeAspect="1" noEditPoints="1"/>
            </p:cNvSpPr>
            <p:nvPr/>
          </p:nvSpPr>
          <p:spPr bwMode="auto">
            <a:xfrm>
              <a:off x="10996438" y="2559557"/>
              <a:ext cx="434550" cy="380289"/>
            </a:xfrm>
            <a:custGeom>
              <a:avLst/>
              <a:gdLst>
                <a:gd name="T0" fmla="*/ 0 w 945"/>
                <a:gd name="T1" fmla="*/ 354 h 827"/>
                <a:gd name="T2" fmla="*/ 472 w 945"/>
                <a:gd name="T3" fmla="*/ 473 h 827"/>
                <a:gd name="T4" fmla="*/ 945 w 945"/>
                <a:gd name="T5" fmla="*/ 354 h 827"/>
                <a:gd name="T6" fmla="*/ 945 w 945"/>
                <a:gd name="T7" fmla="*/ 473 h 827"/>
                <a:gd name="T8" fmla="*/ 472 w 945"/>
                <a:gd name="T9" fmla="*/ 591 h 827"/>
                <a:gd name="T10" fmla="*/ 0 w 945"/>
                <a:gd name="T11" fmla="*/ 473 h 827"/>
                <a:gd name="T12" fmla="*/ 0 w 945"/>
                <a:gd name="T13" fmla="*/ 354 h 827"/>
                <a:gd name="T14" fmla="*/ 0 w 945"/>
                <a:gd name="T15" fmla="*/ 591 h 827"/>
                <a:gd name="T16" fmla="*/ 472 w 945"/>
                <a:gd name="T17" fmla="*/ 709 h 827"/>
                <a:gd name="T18" fmla="*/ 945 w 945"/>
                <a:gd name="T19" fmla="*/ 591 h 827"/>
                <a:gd name="T20" fmla="*/ 945 w 945"/>
                <a:gd name="T21" fmla="*/ 709 h 827"/>
                <a:gd name="T22" fmla="*/ 472 w 945"/>
                <a:gd name="T23" fmla="*/ 827 h 827"/>
                <a:gd name="T24" fmla="*/ 0 w 945"/>
                <a:gd name="T25" fmla="*/ 709 h 827"/>
                <a:gd name="T26" fmla="*/ 0 w 945"/>
                <a:gd name="T27" fmla="*/ 591 h 827"/>
                <a:gd name="T28" fmla="*/ 0 w 945"/>
                <a:gd name="T29" fmla="*/ 118 h 827"/>
                <a:gd name="T30" fmla="*/ 472 w 945"/>
                <a:gd name="T31" fmla="*/ 0 h 827"/>
                <a:gd name="T32" fmla="*/ 945 w 945"/>
                <a:gd name="T33" fmla="*/ 118 h 827"/>
                <a:gd name="T34" fmla="*/ 945 w 945"/>
                <a:gd name="T35" fmla="*/ 236 h 827"/>
                <a:gd name="T36" fmla="*/ 472 w 945"/>
                <a:gd name="T37" fmla="*/ 354 h 827"/>
                <a:gd name="T38" fmla="*/ 0 w 945"/>
                <a:gd name="T39" fmla="*/ 236 h 827"/>
                <a:gd name="T40" fmla="*/ 0 w 945"/>
                <a:gd name="T41" fmla="*/ 118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45" h="827">
                  <a:moveTo>
                    <a:pt x="0" y="354"/>
                  </a:moveTo>
                  <a:lnTo>
                    <a:pt x="472" y="473"/>
                  </a:lnTo>
                  <a:lnTo>
                    <a:pt x="945" y="354"/>
                  </a:lnTo>
                  <a:lnTo>
                    <a:pt x="945" y="473"/>
                  </a:lnTo>
                  <a:lnTo>
                    <a:pt x="472" y="591"/>
                  </a:lnTo>
                  <a:lnTo>
                    <a:pt x="0" y="473"/>
                  </a:lnTo>
                  <a:lnTo>
                    <a:pt x="0" y="354"/>
                  </a:lnTo>
                  <a:close/>
                  <a:moveTo>
                    <a:pt x="0" y="591"/>
                  </a:moveTo>
                  <a:lnTo>
                    <a:pt x="472" y="709"/>
                  </a:lnTo>
                  <a:lnTo>
                    <a:pt x="945" y="591"/>
                  </a:lnTo>
                  <a:lnTo>
                    <a:pt x="945" y="709"/>
                  </a:lnTo>
                  <a:lnTo>
                    <a:pt x="472" y="827"/>
                  </a:lnTo>
                  <a:lnTo>
                    <a:pt x="0" y="709"/>
                  </a:lnTo>
                  <a:lnTo>
                    <a:pt x="0" y="591"/>
                  </a:lnTo>
                  <a:close/>
                  <a:moveTo>
                    <a:pt x="0" y="118"/>
                  </a:moveTo>
                  <a:lnTo>
                    <a:pt x="472" y="0"/>
                  </a:lnTo>
                  <a:lnTo>
                    <a:pt x="945" y="118"/>
                  </a:lnTo>
                  <a:lnTo>
                    <a:pt x="945" y="236"/>
                  </a:lnTo>
                  <a:lnTo>
                    <a:pt x="472" y="354"/>
                  </a:lnTo>
                  <a:lnTo>
                    <a:pt x="0" y="236"/>
                  </a:lnTo>
                  <a:lnTo>
                    <a:pt x="0" y="118"/>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792876"/>
              <a:endParaRPr lang="en-US" dirty="0">
                <a:solidFill>
                  <a:srgbClr val="505050"/>
                </a:solidFill>
              </a:endParaRPr>
            </a:p>
          </p:txBody>
        </p:sp>
      </p:grpSp>
      <p:grpSp>
        <p:nvGrpSpPr>
          <p:cNvPr id="479" name="devlopment"/>
          <p:cNvGrpSpPr/>
          <p:nvPr/>
        </p:nvGrpSpPr>
        <p:grpSpPr>
          <a:xfrm>
            <a:off x="7129742" y="4762262"/>
            <a:ext cx="1388928" cy="688991"/>
            <a:chOff x="5693581" y="4716694"/>
            <a:chExt cx="1601567" cy="794108"/>
          </a:xfrm>
        </p:grpSpPr>
        <p:sp>
          <p:nvSpPr>
            <p:cNvPr id="480" name="TextBox 479"/>
            <p:cNvSpPr txBox="1"/>
            <p:nvPr/>
          </p:nvSpPr>
          <p:spPr>
            <a:xfrm>
              <a:off x="5693581" y="5130918"/>
              <a:ext cx="1601567" cy="379884"/>
            </a:xfrm>
            <a:prstGeom prst="rect">
              <a:avLst/>
            </a:prstGeom>
            <a:noFill/>
          </p:spPr>
          <p:txBody>
            <a:bodyPr wrap="none" lIns="0" tIns="45720" rIns="0" bIns="0" rtlCol="0" anchor="t" anchorCtr="0">
              <a:spAutoFit/>
            </a:bodyPr>
            <a:lstStyle/>
            <a:p>
              <a:pPr indent="-4130" defTabSz="528453">
                <a:lnSpc>
                  <a:spcPct val="90000"/>
                </a:lnSpc>
              </a:pPr>
              <a:r>
                <a:rPr lang="en-US" sz="2000" b="1" spc="-61" dirty="0">
                  <a:solidFill>
                    <a:srgbClr val="00188F"/>
                  </a:solidFill>
                  <a:latin typeface="Segoe UI Light"/>
                  <a:ea typeface="Segoe UI" pitchFamily="34" charset="0"/>
                  <a:cs typeface="Segoe UI" pitchFamily="34" charset="0"/>
                </a:rPr>
                <a:t>Development</a:t>
              </a:r>
            </a:p>
          </p:txBody>
        </p:sp>
        <p:sp>
          <p:nvSpPr>
            <p:cNvPr id="481" name="Freeform 205"/>
            <p:cNvSpPr>
              <a:spLocks noChangeAspect="1" noEditPoints="1"/>
            </p:cNvSpPr>
            <p:nvPr/>
          </p:nvSpPr>
          <p:spPr bwMode="auto">
            <a:xfrm>
              <a:off x="6278722" y="4716694"/>
              <a:ext cx="405066" cy="401172"/>
            </a:xfrm>
            <a:custGeom>
              <a:avLst/>
              <a:gdLst>
                <a:gd name="T0" fmla="*/ 151 w 308"/>
                <a:gd name="T1" fmla="*/ 210 h 305"/>
                <a:gd name="T2" fmla="*/ 136 w 308"/>
                <a:gd name="T3" fmla="*/ 248 h 305"/>
                <a:gd name="T4" fmla="*/ 120 w 308"/>
                <a:gd name="T5" fmla="*/ 286 h 305"/>
                <a:gd name="T6" fmla="*/ 49 w 308"/>
                <a:gd name="T7" fmla="*/ 296 h 305"/>
                <a:gd name="T8" fmla="*/ 49 w 308"/>
                <a:gd name="T9" fmla="*/ 289 h 305"/>
                <a:gd name="T10" fmla="*/ 89 w 308"/>
                <a:gd name="T11" fmla="*/ 265 h 305"/>
                <a:gd name="T12" fmla="*/ 80 w 308"/>
                <a:gd name="T13" fmla="*/ 231 h 305"/>
                <a:gd name="T14" fmla="*/ 65 w 308"/>
                <a:gd name="T15" fmla="*/ 226 h 305"/>
                <a:gd name="T16" fmla="*/ 21 w 308"/>
                <a:gd name="T17" fmla="*/ 249 h 305"/>
                <a:gd name="T18" fmla="*/ 39 w 308"/>
                <a:gd name="T19" fmla="*/ 202 h 305"/>
                <a:gd name="T20" fmla="*/ 75 w 308"/>
                <a:gd name="T21" fmla="*/ 186 h 305"/>
                <a:gd name="T22" fmla="*/ 77 w 308"/>
                <a:gd name="T23" fmla="*/ 186 h 305"/>
                <a:gd name="T24" fmla="*/ 106 w 308"/>
                <a:gd name="T25" fmla="*/ 178 h 305"/>
                <a:gd name="T26" fmla="*/ 201 w 308"/>
                <a:gd name="T27" fmla="*/ 161 h 305"/>
                <a:gd name="T28" fmla="*/ 135 w 308"/>
                <a:gd name="T29" fmla="*/ 95 h 305"/>
                <a:gd name="T30" fmla="*/ 129 w 308"/>
                <a:gd name="T31" fmla="*/ 95 h 305"/>
                <a:gd name="T32" fmla="*/ 95 w 308"/>
                <a:gd name="T33" fmla="*/ 135 h 305"/>
                <a:gd name="T34" fmla="*/ 161 w 308"/>
                <a:gd name="T35" fmla="*/ 200 h 305"/>
                <a:gd name="T36" fmla="*/ 268 w 308"/>
                <a:gd name="T37" fmla="*/ 302 h 305"/>
                <a:gd name="T38" fmla="*/ 303 w 308"/>
                <a:gd name="T39" fmla="*/ 265 h 305"/>
                <a:gd name="T40" fmla="*/ 201 w 308"/>
                <a:gd name="T41" fmla="*/ 161 h 305"/>
                <a:gd name="T42" fmla="*/ 301 w 308"/>
                <a:gd name="T43" fmla="*/ 70 h 305"/>
                <a:gd name="T44" fmla="*/ 261 w 308"/>
                <a:gd name="T45" fmla="*/ 93 h 305"/>
                <a:gd name="T46" fmla="*/ 240 w 308"/>
                <a:gd name="T47" fmla="*/ 79 h 305"/>
                <a:gd name="T48" fmla="*/ 239 w 308"/>
                <a:gd name="T49" fmla="*/ 53 h 305"/>
                <a:gd name="T50" fmla="*/ 280 w 308"/>
                <a:gd name="T51" fmla="*/ 26 h 305"/>
                <a:gd name="T52" fmla="*/ 217 w 308"/>
                <a:gd name="T53" fmla="*/ 25 h 305"/>
                <a:gd name="T54" fmla="*/ 191 w 308"/>
                <a:gd name="T55" fmla="*/ 71 h 305"/>
                <a:gd name="T56" fmla="*/ 182 w 308"/>
                <a:gd name="T57" fmla="*/ 102 h 305"/>
                <a:gd name="T58" fmla="*/ 210 w 308"/>
                <a:gd name="T59" fmla="*/ 151 h 305"/>
                <a:gd name="T60" fmla="*/ 249 w 308"/>
                <a:gd name="T61" fmla="*/ 133 h 305"/>
                <a:gd name="T62" fmla="*/ 252 w 308"/>
                <a:gd name="T63" fmla="*/ 133 h 305"/>
                <a:gd name="T64" fmla="*/ 276 w 308"/>
                <a:gd name="T65" fmla="*/ 126 h 305"/>
                <a:gd name="T66" fmla="*/ 308 w 308"/>
                <a:gd name="T67" fmla="*/ 75 h 305"/>
                <a:gd name="T68" fmla="*/ 52 w 308"/>
                <a:gd name="T69" fmla="*/ 146 h 305"/>
                <a:gd name="T70" fmla="*/ 143 w 308"/>
                <a:gd name="T71" fmla="*/ 58 h 305"/>
                <a:gd name="T72" fmla="*/ 143 w 308"/>
                <a:gd name="T73" fmla="*/ 45 h 305"/>
                <a:gd name="T74" fmla="*/ 94 w 308"/>
                <a:gd name="T75" fmla="*/ 0 h 305"/>
                <a:gd name="T76" fmla="*/ 2 w 308"/>
                <a:gd name="T77" fmla="*/ 87 h 305"/>
                <a:gd name="T78" fmla="*/ 2 w 308"/>
                <a:gd name="T79" fmla="*/ 100 h 305"/>
                <a:gd name="T80" fmla="*/ 52 w 308"/>
                <a:gd name="T81"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08" h="305">
                  <a:moveTo>
                    <a:pt x="113" y="172"/>
                  </a:moveTo>
                  <a:cubicBezTo>
                    <a:pt x="151" y="210"/>
                    <a:pt x="151" y="210"/>
                    <a:pt x="151" y="210"/>
                  </a:cubicBezTo>
                  <a:cubicBezTo>
                    <a:pt x="144" y="217"/>
                    <a:pt x="144" y="217"/>
                    <a:pt x="144" y="217"/>
                  </a:cubicBezTo>
                  <a:cubicBezTo>
                    <a:pt x="137" y="224"/>
                    <a:pt x="136" y="236"/>
                    <a:pt x="136" y="248"/>
                  </a:cubicBezTo>
                  <a:cubicBezTo>
                    <a:pt x="136" y="248"/>
                    <a:pt x="136" y="248"/>
                    <a:pt x="136" y="248"/>
                  </a:cubicBezTo>
                  <a:cubicBezTo>
                    <a:pt x="136" y="262"/>
                    <a:pt x="130" y="276"/>
                    <a:pt x="120" y="286"/>
                  </a:cubicBezTo>
                  <a:cubicBezTo>
                    <a:pt x="117" y="289"/>
                    <a:pt x="114" y="292"/>
                    <a:pt x="109" y="295"/>
                  </a:cubicBezTo>
                  <a:cubicBezTo>
                    <a:pt x="92" y="305"/>
                    <a:pt x="68" y="305"/>
                    <a:pt x="49" y="296"/>
                  </a:cubicBezTo>
                  <a:cubicBezTo>
                    <a:pt x="48" y="296"/>
                    <a:pt x="47" y="294"/>
                    <a:pt x="47" y="293"/>
                  </a:cubicBezTo>
                  <a:cubicBezTo>
                    <a:pt x="46" y="291"/>
                    <a:pt x="47" y="289"/>
                    <a:pt x="49" y="289"/>
                  </a:cubicBezTo>
                  <a:cubicBezTo>
                    <a:pt x="88" y="266"/>
                    <a:pt x="88" y="266"/>
                    <a:pt x="88" y="266"/>
                  </a:cubicBezTo>
                  <a:cubicBezTo>
                    <a:pt x="88" y="266"/>
                    <a:pt x="89" y="266"/>
                    <a:pt x="89" y="265"/>
                  </a:cubicBezTo>
                  <a:cubicBezTo>
                    <a:pt x="92" y="262"/>
                    <a:pt x="96" y="257"/>
                    <a:pt x="87" y="240"/>
                  </a:cubicBezTo>
                  <a:cubicBezTo>
                    <a:pt x="85" y="236"/>
                    <a:pt x="82" y="233"/>
                    <a:pt x="80" y="231"/>
                  </a:cubicBezTo>
                  <a:cubicBezTo>
                    <a:pt x="73" y="224"/>
                    <a:pt x="68" y="225"/>
                    <a:pt x="66" y="226"/>
                  </a:cubicBezTo>
                  <a:cubicBezTo>
                    <a:pt x="65" y="226"/>
                    <a:pt x="65" y="226"/>
                    <a:pt x="65" y="226"/>
                  </a:cubicBezTo>
                  <a:cubicBezTo>
                    <a:pt x="26" y="249"/>
                    <a:pt x="26" y="249"/>
                    <a:pt x="26" y="249"/>
                  </a:cubicBezTo>
                  <a:cubicBezTo>
                    <a:pt x="24" y="249"/>
                    <a:pt x="22" y="249"/>
                    <a:pt x="21" y="249"/>
                  </a:cubicBezTo>
                  <a:cubicBezTo>
                    <a:pt x="20" y="248"/>
                    <a:pt x="19" y="246"/>
                    <a:pt x="19" y="244"/>
                  </a:cubicBezTo>
                  <a:cubicBezTo>
                    <a:pt x="20" y="229"/>
                    <a:pt x="28" y="214"/>
                    <a:pt x="39" y="202"/>
                  </a:cubicBezTo>
                  <a:cubicBezTo>
                    <a:pt x="42" y="199"/>
                    <a:pt x="47" y="196"/>
                    <a:pt x="51" y="193"/>
                  </a:cubicBezTo>
                  <a:cubicBezTo>
                    <a:pt x="58" y="189"/>
                    <a:pt x="66" y="187"/>
                    <a:pt x="75" y="186"/>
                  </a:cubicBezTo>
                  <a:cubicBezTo>
                    <a:pt x="74" y="186"/>
                    <a:pt x="74" y="186"/>
                    <a:pt x="74" y="186"/>
                  </a:cubicBezTo>
                  <a:cubicBezTo>
                    <a:pt x="75" y="186"/>
                    <a:pt x="76" y="186"/>
                    <a:pt x="77" y="186"/>
                  </a:cubicBezTo>
                  <a:cubicBezTo>
                    <a:pt x="77" y="186"/>
                    <a:pt x="77" y="186"/>
                    <a:pt x="78" y="186"/>
                  </a:cubicBezTo>
                  <a:cubicBezTo>
                    <a:pt x="89" y="186"/>
                    <a:pt x="100" y="185"/>
                    <a:pt x="106" y="178"/>
                  </a:cubicBezTo>
                  <a:lnTo>
                    <a:pt x="113" y="172"/>
                  </a:lnTo>
                  <a:close/>
                  <a:moveTo>
                    <a:pt x="201" y="161"/>
                  </a:moveTo>
                  <a:cubicBezTo>
                    <a:pt x="162" y="122"/>
                    <a:pt x="162" y="122"/>
                    <a:pt x="162" y="122"/>
                  </a:cubicBezTo>
                  <a:cubicBezTo>
                    <a:pt x="135" y="95"/>
                    <a:pt x="135" y="95"/>
                    <a:pt x="135" y="95"/>
                  </a:cubicBezTo>
                  <a:cubicBezTo>
                    <a:pt x="134" y="94"/>
                    <a:pt x="133" y="94"/>
                    <a:pt x="132" y="94"/>
                  </a:cubicBezTo>
                  <a:cubicBezTo>
                    <a:pt x="131" y="94"/>
                    <a:pt x="130" y="94"/>
                    <a:pt x="129" y="95"/>
                  </a:cubicBezTo>
                  <a:cubicBezTo>
                    <a:pt x="95" y="129"/>
                    <a:pt x="95" y="129"/>
                    <a:pt x="95" y="129"/>
                  </a:cubicBezTo>
                  <a:cubicBezTo>
                    <a:pt x="94" y="130"/>
                    <a:pt x="94" y="133"/>
                    <a:pt x="95" y="135"/>
                  </a:cubicBezTo>
                  <a:cubicBezTo>
                    <a:pt x="123" y="162"/>
                    <a:pt x="123" y="162"/>
                    <a:pt x="123" y="162"/>
                  </a:cubicBezTo>
                  <a:cubicBezTo>
                    <a:pt x="161" y="200"/>
                    <a:pt x="161" y="200"/>
                    <a:pt x="161" y="200"/>
                  </a:cubicBezTo>
                  <a:cubicBezTo>
                    <a:pt x="262" y="302"/>
                    <a:pt x="262" y="302"/>
                    <a:pt x="262" y="302"/>
                  </a:cubicBezTo>
                  <a:cubicBezTo>
                    <a:pt x="264" y="303"/>
                    <a:pt x="266" y="303"/>
                    <a:pt x="268" y="302"/>
                  </a:cubicBezTo>
                  <a:cubicBezTo>
                    <a:pt x="302" y="268"/>
                    <a:pt x="302" y="268"/>
                    <a:pt x="302" y="268"/>
                  </a:cubicBezTo>
                  <a:cubicBezTo>
                    <a:pt x="303" y="267"/>
                    <a:pt x="303" y="266"/>
                    <a:pt x="303" y="265"/>
                  </a:cubicBezTo>
                  <a:cubicBezTo>
                    <a:pt x="303" y="264"/>
                    <a:pt x="303" y="263"/>
                    <a:pt x="302" y="262"/>
                  </a:cubicBezTo>
                  <a:lnTo>
                    <a:pt x="201" y="161"/>
                  </a:lnTo>
                  <a:close/>
                  <a:moveTo>
                    <a:pt x="306" y="70"/>
                  </a:moveTo>
                  <a:cubicBezTo>
                    <a:pt x="304" y="70"/>
                    <a:pt x="303" y="70"/>
                    <a:pt x="301" y="70"/>
                  </a:cubicBezTo>
                  <a:cubicBezTo>
                    <a:pt x="262" y="93"/>
                    <a:pt x="262" y="93"/>
                    <a:pt x="262" y="93"/>
                  </a:cubicBezTo>
                  <a:cubicBezTo>
                    <a:pt x="262" y="93"/>
                    <a:pt x="262" y="93"/>
                    <a:pt x="261" y="93"/>
                  </a:cubicBezTo>
                  <a:cubicBezTo>
                    <a:pt x="259" y="94"/>
                    <a:pt x="254" y="95"/>
                    <a:pt x="247" y="88"/>
                  </a:cubicBezTo>
                  <a:cubicBezTo>
                    <a:pt x="244" y="86"/>
                    <a:pt x="242" y="83"/>
                    <a:pt x="240" y="79"/>
                  </a:cubicBezTo>
                  <a:cubicBezTo>
                    <a:pt x="230" y="62"/>
                    <a:pt x="235" y="57"/>
                    <a:pt x="237" y="54"/>
                  </a:cubicBezTo>
                  <a:cubicBezTo>
                    <a:pt x="238" y="53"/>
                    <a:pt x="239" y="53"/>
                    <a:pt x="239" y="53"/>
                  </a:cubicBezTo>
                  <a:cubicBezTo>
                    <a:pt x="278" y="30"/>
                    <a:pt x="278" y="30"/>
                    <a:pt x="278" y="30"/>
                  </a:cubicBezTo>
                  <a:cubicBezTo>
                    <a:pt x="280" y="30"/>
                    <a:pt x="280" y="28"/>
                    <a:pt x="280" y="26"/>
                  </a:cubicBezTo>
                  <a:cubicBezTo>
                    <a:pt x="280" y="25"/>
                    <a:pt x="279" y="23"/>
                    <a:pt x="278" y="23"/>
                  </a:cubicBezTo>
                  <a:cubicBezTo>
                    <a:pt x="259" y="14"/>
                    <a:pt x="235" y="14"/>
                    <a:pt x="217" y="25"/>
                  </a:cubicBezTo>
                  <a:cubicBezTo>
                    <a:pt x="213" y="27"/>
                    <a:pt x="210" y="30"/>
                    <a:pt x="206" y="33"/>
                  </a:cubicBezTo>
                  <a:cubicBezTo>
                    <a:pt x="196" y="43"/>
                    <a:pt x="191" y="57"/>
                    <a:pt x="191" y="71"/>
                  </a:cubicBezTo>
                  <a:cubicBezTo>
                    <a:pt x="190" y="71"/>
                    <a:pt x="190" y="71"/>
                    <a:pt x="190" y="71"/>
                  </a:cubicBezTo>
                  <a:cubicBezTo>
                    <a:pt x="191" y="83"/>
                    <a:pt x="190" y="95"/>
                    <a:pt x="182" y="102"/>
                  </a:cubicBezTo>
                  <a:cubicBezTo>
                    <a:pt x="172" y="113"/>
                    <a:pt x="172" y="113"/>
                    <a:pt x="172" y="113"/>
                  </a:cubicBezTo>
                  <a:cubicBezTo>
                    <a:pt x="210" y="151"/>
                    <a:pt x="210" y="151"/>
                    <a:pt x="210" y="151"/>
                  </a:cubicBezTo>
                  <a:cubicBezTo>
                    <a:pt x="221" y="141"/>
                    <a:pt x="221" y="141"/>
                    <a:pt x="221" y="141"/>
                  </a:cubicBezTo>
                  <a:cubicBezTo>
                    <a:pt x="227" y="134"/>
                    <a:pt x="238" y="133"/>
                    <a:pt x="249" y="133"/>
                  </a:cubicBezTo>
                  <a:cubicBezTo>
                    <a:pt x="249" y="133"/>
                    <a:pt x="250" y="133"/>
                    <a:pt x="250" y="133"/>
                  </a:cubicBezTo>
                  <a:cubicBezTo>
                    <a:pt x="251" y="133"/>
                    <a:pt x="252" y="133"/>
                    <a:pt x="252" y="133"/>
                  </a:cubicBezTo>
                  <a:cubicBezTo>
                    <a:pt x="252" y="133"/>
                    <a:pt x="252" y="133"/>
                    <a:pt x="252" y="133"/>
                  </a:cubicBezTo>
                  <a:cubicBezTo>
                    <a:pt x="260" y="132"/>
                    <a:pt x="268" y="130"/>
                    <a:pt x="276" y="126"/>
                  </a:cubicBezTo>
                  <a:cubicBezTo>
                    <a:pt x="280" y="123"/>
                    <a:pt x="284" y="120"/>
                    <a:pt x="288" y="117"/>
                  </a:cubicBezTo>
                  <a:cubicBezTo>
                    <a:pt x="299" y="106"/>
                    <a:pt x="306" y="90"/>
                    <a:pt x="308" y="75"/>
                  </a:cubicBezTo>
                  <a:cubicBezTo>
                    <a:pt x="308" y="73"/>
                    <a:pt x="307" y="71"/>
                    <a:pt x="306" y="70"/>
                  </a:cubicBezTo>
                  <a:close/>
                  <a:moveTo>
                    <a:pt x="52" y="146"/>
                  </a:moveTo>
                  <a:cubicBezTo>
                    <a:pt x="54" y="146"/>
                    <a:pt x="57" y="145"/>
                    <a:pt x="58" y="143"/>
                  </a:cubicBezTo>
                  <a:cubicBezTo>
                    <a:pt x="143" y="58"/>
                    <a:pt x="143" y="58"/>
                    <a:pt x="143" y="58"/>
                  </a:cubicBezTo>
                  <a:cubicBezTo>
                    <a:pt x="145" y="57"/>
                    <a:pt x="146" y="54"/>
                    <a:pt x="146" y="52"/>
                  </a:cubicBezTo>
                  <a:cubicBezTo>
                    <a:pt x="146" y="49"/>
                    <a:pt x="145" y="47"/>
                    <a:pt x="143" y="45"/>
                  </a:cubicBezTo>
                  <a:cubicBezTo>
                    <a:pt x="100" y="2"/>
                    <a:pt x="100" y="2"/>
                    <a:pt x="100" y="2"/>
                  </a:cubicBezTo>
                  <a:cubicBezTo>
                    <a:pt x="98" y="1"/>
                    <a:pt x="96" y="0"/>
                    <a:pt x="94" y="0"/>
                  </a:cubicBezTo>
                  <a:cubicBezTo>
                    <a:pt x="91" y="0"/>
                    <a:pt x="89" y="1"/>
                    <a:pt x="87" y="2"/>
                  </a:cubicBezTo>
                  <a:cubicBezTo>
                    <a:pt x="2" y="87"/>
                    <a:pt x="2" y="87"/>
                    <a:pt x="2" y="87"/>
                  </a:cubicBezTo>
                  <a:cubicBezTo>
                    <a:pt x="1" y="89"/>
                    <a:pt x="0" y="91"/>
                    <a:pt x="0" y="93"/>
                  </a:cubicBezTo>
                  <a:cubicBezTo>
                    <a:pt x="0" y="96"/>
                    <a:pt x="1" y="98"/>
                    <a:pt x="2" y="100"/>
                  </a:cubicBezTo>
                  <a:cubicBezTo>
                    <a:pt x="46" y="143"/>
                    <a:pt x="46" y="143"/>
                    <a:pt x="46" y="143"/>
                  </a:cubicBezTo>
                  <a:cubicBezTo>
                    <a:pt x="47" y="145"/>
                    <a:pt x="50" y="146"/>
                    <a:pt x="52" y="146"/>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pPr defTabSz="792876"/>
              <a:endParaRPr lang="en-US" dirty="0">
                <a:solidFill>
                  <a:srgbClr val="505050"/>
                </a:solidFill>
              </a:endParaRPr>
            </a:p>
          </p:txBody>
        </p:sp>
      </p:grpSp>
      <p:grpSp>
        <p:nvGrpSpPr>
          <p:cNvPr id="482" name="dev ops"/>
          <p:cNvGrpSpPr/>
          <p:nvPr/>
        </p:nvGrpSpPr>
        <p:grpSpPr>
          <a:xfrm>
            <a:off x="10500981" y="4607552"/>
            <a:ext cx="1098305" cy="997261"/>
            <a:chOff x="9877799" y="4539736"/>
            <a:chExt cx="1266451" cy="1149409"/>
          </a:xfrm>
        </p:grpSpPr>
        <p:sp>
          <p:nvSpPr>
            <p:cNvPr id="483" name="TextBox 482"/>
            <p:cNvSpPr txBox="1"/>
            <p:nvPr/>
          </p:nvSpPr>
          <p:spPr>
            <a:xfrm>
              <a:off x="9877799" y="4978181"/>
              <a:ext cx="1266451" cy="710964"/>
            </a:xfrm>
            <a:prstGeom prst="rect">
              <a:avLst/>
            </a:prstGeom>
            <a:noFill/>
          </p:spPr>
          <p:txBody>
            <a:bodyPr wrap="square" lIns="0" tIns="45720" rIns="0" bIns="0" rtlCol="0" anchor="t" anchorCtr="0">
              <a:spAutoFit/>
            </a:bodyPr>
            <a:lstStyle/>
            <a:p>
              <a:pPr defTabSz="528453">
                <a:lnSpc>
                  <a:spcPct val="90000"/>
                </a:lnSpc>
              </a:pPr>
              <a:r>
                <a:rPr lang="en-US" sz="2000" b="1" spc="-61" dirty="0">
                  <a:solidFill>
                    <a:srgbClr val="00188F"/>
                  </a:solidFill>
                  <a:latin typeface="Segoe UI Light"/>
                  <a:ea typeface="Segoe UI" pitchFamily="34" charset="0"/>
                  <a:cs typeface="Segoe UI" pitchFamily="34" charset="0"/>
                </a:rPr>
                <a:t>DevOps and mgmt</a:t>
              </a:r>
            </a:p>
          </p:txBody>
        </p:sp>
        <p:sp>
          <p:nvSpPr>
            <p:cNvPr id="484" name="Freeform 647"/>
            <p:cNvSpPr>
              <a:spLocks noChangeAspect="1" noEditPoints="1"/>
            </p:cNvSpPr>
            <p:nvPr/>
          </p:nvSpPr>
          <p:spPr bwMode="auto">
            <a:xfrm rot="5400000">
              <a:off x="10179888" y="4462006"/>
              <a:ext cx="423540" cy="579000"/>
            </a:xfrm>
            <a:custGeom>
              <a:avLst/>
              <a:gdLst>
                <a:gd name="T0" fmla="*/ 110 w 293"/>
                <a:gd name="T1" fmla="*/ 266 h 400"/>
                <a:gd name="T2" fmla="*/ 110 w 293"/>
                <a:gd name="T3" fmla="*/ 314 h 400"/>
                <a:gd name="T4" fmla="*/ 119 w 293"/>
                <a:gd name="T5" fmla="*/ 181 h 400"/>
                <a:gd name="T6" fmla="*/ 90 w 293"/>
                <a:gd name="T7" fmla="*/ 211 h 400"/>
                <a:gd name="T8" fmla="*/ 39 w 293"/>
                <a:gd name="T9" fmla="*/ 206 h 400"/>
                <a:gd name="T10" fmla="*/ 40 w 293"/>
                <a:gd name="T11" fmla="*/ 248 h 400"/>
                <a:gd name="T12" fmla="*/ 1 w 293"/>
                <a:gd name="T13" fmla="*/ 281 h 400"/>
                <a:gd name="T14" fmla="*/ 30 w 293"/>
                <a:gd name="T15" fmla="*/ 310 h 400"/>
                <a:gd name="T16" fmla="*/ 26 w 293"/>
                <a:gd name="T17" fmla="*/ 361 h 400"/>
                <a:gd name="T18" fmla="*/ 68 w 293"/>
                <a:gd name="T19" fmla="*/ 361 h 400"/>
                <a:gd name="T20" fmla="*/ 101 w 293"/>
                <a:gd name="T21" fmla="*/ 399 h 400"/>
                <a:gd name="T22" fmla="*/ 130 w 293"/>
                <a:gd name="T23" fmla="*/ 370 h 400"/>
                <a:gd name="T24" fmla="*/ 181 w 293"/>
                <a:gd name="T25" fmla="*/ 374 h 400"/>
                <a:gd name="T26" fmla="*/ 181 w 293"/>
                <a:gd name="T27" fmla="*/ 332 h 400"/>
                <a:gd name="T28" fmla="*/ 219 w 293"/>
                <a:gd name="T29" fmla="*/ 299 h 400"/>
                <a:gd name="T30" fmla="*/ 190 w 293"/>
                <a:gd name="T31" fmla="*/ 270 h 400"/>
                <a:gd name="T32" fmla="*/ 194 w 293"/>
                <a:gd name="T33" fmla="*/ 219 h 400"/>
                <a:gd name="T34" fmla="*/ 152 w 293"/>
                <a:gd name="T35" fmla="*/ 220 h 400"/>
                <a:gd name="T36" fmla="*/ 119 w 293"/>
                <a:gd name="T37" fmla="*/ 181 h 400"/>
                <a:gd name="T38" fmla="*/ 179 w 293"/>
                <a:gd name="T39" fmla="*/ 82 h 400"/>
                <a:gd name="T40" fmla="*/ 197 w 293"/>
                <a:gd name="T41" fmla="*/ 126 h 400"/>
                <a:gd name="T42" fmla="*/ 155 w 293"/>
                <a:gd name="T43" fmla="*/ 0 h 400"/>
                <a:gd name="T44" fmla="*/ 139 w 293"/>
                <a:gd name="T45" fmla="*/ 38 h 400"/>
                <a:gd name="T46" fmla="*/ 91 w 293"/>
                <a:gd name="T47" fmla="*/ 54 h 400"/>
                <a:gd name="T48" fmla="*/ 107 w 293"/>
                <a:gd name="T49" fmla="*/ 92 h 400"/>
                <a:gd name="T50" fmla="*/ 84 w 293"/>
                <a:gd name="T51" fmla="*/ 137 h 400"/>
                <a:gd name="T52" fmla="*/ 122 w 293"/>
                <a:gd name="T53" fmla="*/ 153 h 400"/>
                <a:gd name="T54" fmla="*/ 138 w 293"/>
                <a:gd name="T55" fmla="*/ 201 h 400"/>
                <a:gd name="T56" fmla="*/ 176 w 293"/>
                <a:gd name="T57" fmla="*/ 185 h 400"/>
                <a:gd name="T58" fmla="*/ 222 w 293"/>
                <a:gd name="T59" fmla="*/ 208 h 400"/>
                <a:gd name="T60" fmla="*/ 237 w 293"/>
                <a:gd name="T61" fmla="*/ 170 h 400"/>
                <a:gd name="T62" fmla="*/ 286 w 293"/>
                <a:gd name="T63" fmla="*/ 154 h 400"/>
                <a:gd name="T64" fmla="*/ 270 w 293"/>
                <a:gd name="T65" fmla="*/ 116 h 400"/>
                <a:gd name="T66" fmla="*/ 293 w 293"/>
                <a:gd name="T67" fmla="*/ 71 h 400"/>
                <a:gd name="T68" fmla="*/ 254 w 293"/>
                <a:gd name="T69" fmla="*/ 55 h 400"/>
                <a:gd name="T70" fmla="*/ 239 w 293"/>
                <a:gd name="T71" fmla="*/ 7 h 400"/>
                <a:gd name="T72" fmla="*/ 200 w 293"/>
                <a:gd name="T73" fmla="*/ 23 h 400"/>
                <a:gd name="T74" fmla="*/ 155 w 293"/>
                <a:gd name="T75" fmla="*/ 0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93" h="400">
                  <a:moveTo>
                    <a:pt x="86" y="290"/>
                  </a:moveTo>
                  <a:cubicBezTo>
                    <a:pt x="86" y="277"/>
                    <a:pt x="97" y="266"/>
                    <a:pt x="110" y="266"/>
                  </a:cubicBezTo>
                  <a:cubicBezTo>
                    <a:pt x="123" y="266"/>
                    <a:pt x="134" y="277"/>
                    <a:pt x="134" y="290"/>
                  </a:cubicBezTo>
                  <a:cubicBezTo>
                    <a:pt x="134" y="303"/>
                    <a:pt x="123" y="314"/>
                    <a:pt x="110" y="314"/>
                  </a:cubicBezTo>
                  <a:cubicBezTo>
                    <a:pt x="97" y="314"/>
                    <a:pt x="86" y="303"/>
                    <a:pt x="86" y="290"/>
                  </a:cubicBezTo>
                  <a:close/>
                  <a:moveTo>
                    <a:pt x="119" y="181"/>
                  </a:moveTo>
                  <a:cubicBezTo>
                    <a:pt x="113" y="180"/>
                    <a:pt x="107" y="180"/>
                    <a:pt x="101" y="181"/>
                  </a:cubicBezTo>
                  <a:cubicBezTo>
                    <a:pt x="90" y="211"/>
                    <a:pt x="90" y="211"/>
                    <a:pt x="90" y="211"/>
                  </a:cubicBezTo>
                  <a:cubicBezTo>
                    <a:pt x="82" y="212"/>
                    <a:pt x="75" y="216"/>
                    <a:pt x="68" y="220"/>
                  </a:cubicBezTo>
                  <a:cubicBezTo>
                    <a:pt x="39" y="206"/>
                    <a:pt x="39" y="206"/>
                    <a:pt x="39" y="206"/>
                  </a:cubicBezTo>
                  <a:cubicBezTo>
                    <a:pt x="35" y="210"/>
                    <a:pt x="30" y="215"/>
                    <a:pt x="26" y="219"/>
                  </a:cubicBezTo>
                  <a:cubicBezTo>
                    <a:pt x="40" y="248"/>
                    <a:pt x="40" y="248"/>
                    <a:pt x="40" y="248"/>
                  </a:cubicBezTo>
                  <a:cubicBezTo>
                    <a:pt x="36" y="255"/>
                    <a:pt x="32" y="262"/>
                    <a:pt x="31" y="270"/>
                  </a:cubicBezTo>
                  <a:cubicBezTo>
                    <a:pt x="1" y="281"/>
                    <a:pt x="1" y="281"/>
                    <a:pt x="1" y="281"/>
                  </a:cubicBezTo>
                  <a:cubicBezTo>
                    <a:pt x="0" y="287"/>
                    <a:pt x="0" y="293"/>
                    <a:pt x="1" y="299"/>
                  </a:cubicBezTo>
                  <a:cubicBezTo>
                    <a:pt x="30" y="310"/>
                    <a:pt x="30" y="310"/>
                    <a:pt x="30" y="310"/>
                  </a:cubicBezTo>
                  <a:cubicBezTo>
                    <a:pt x="32" y="318"/>
                    <a:pt x="36" y="325"/>
                    <a:pt x="40" y="332"/>
                  </a:cubicBezTo>
                  <a:cubicBezTo>
                    <a:pt x="26" y="361"/>
                    <a:pt x="26" y="361"/>
                    <a:pt x="26" y="361"/>
                  </a:cubicBezTo>
                  <a:cubicBezTo>
                    <a:pt x="30" y="366"/>
                    <a:pt x="35" y="370"/>
                    <a:pt x="39" y="374"/>
                  </a:cubicBezTo>
                  <a:cubicBezTo>
                    <a:pt x="68" y="361"/>
                    <a:pt x="68" y="361"/>
                    <a:pt x="68" y="361"/>
                  </a:cubicBezTo>
                  <a:cubicBezTo>
                    <a:pt x="75" y="365"/>
                    <a:pt x="82" y="368"/>
                    <a:pt x="90" y="370"/>
                  </a:cubicBezTo>
                  <a:cubicBezTo>
                    <a:pt x="101" y="399"/>
                    <a:pt x="101" y="399"/>
                    <a:pt x="101" y="399"/>
                  </a:cubicBezTo>
                  <a:cubicBezTo>
                    <a:pt x="107" y="400"/>
                    <a:pt x="113" y="400"/>
                    <a:pt x="119" y="399"/>
                  </a:cubicBezTo>
                  <a:cubicBezTo>
                    <a:pt x="130" y="370"/>
                    <a:pt x="130" y="370"/>
                    <a:pt x="130" y="370"/>
                  </a:cubicBezTo>
                  <a:cubicBezTo>
                    <a:pt x="138" y="368"/>
                    <a:pt x="145" y="365"/>
                    <a:pt x="152" y="361"/>
                  </a:cubicBezTo>
                  <a:cubicBezTo>
                    <a:pt x="181" y="374"/>
                    <a:pt x="181" y="374"/>
                    <a:pt x="181" y="374"/>
                  </a:cubicBezTo>
                  <a:cubicBezTo>
                    <a:pt x="185" y="370"/>
                    <a:pt x="190" y="366"/>
                    <a:pt x="194" y="361"/>
                  </a:cubicBezTo>
                  <a:cubicBezTo>
                    <a:pt x="181" y="332"/>
                    <a:pt x="181" y="332"/>
                    <a:pt x="181" y="332"/>
                  </a:cubicBezTo>
                  <a:cubicBezTo>
                    <a:pt x="185" y="325"/>
                    <a:pt x="188" y="318"/>
                    <a:pt x="190" y="310"/>
                  </a:cubicBezTo>
                  <a:cubicBezTo>
                    <a:pt x="219" y="299"/>
                    <a:pt x="219" y="299"/>
                    <a:pt x="219" y="299"/>
                  </a:cubicBezTo>
                  <a:cubicBezTo>
                    <a:pt x="220" y="293"/>
                    <a:pt x="220" y="287"/>
                    <a:pt x="219" y="281"/>
                  </a:cubicBezTo>
                  <a:cubicBezTo>
                    <a:pt x="190" y="270"/>
                    <a:pt x="190" y="270"/>
                    <a:pt x="190" y="270"/>
                  </a:cubicBezTo>
                  <a:cubicBezTo>
                    <a:pt x="188" y="262"/>
                    <a:pt x="185" y="255"/>
                    <a:pt x="181" y="248"/>
                  </a:cubicBezTo>
                  <a:cubicBezTo>
                    <a:pt x="194" y="219"/>
                    <a:pt x="194" y="219"/>
                    <a:pt x="194" y="219"/>
                  </a:cubicBezTo>
                  <a:cubicBezTo>
                    <a:pt x="190" y="215"/>
                    <a:pt x="185" y="210"/>
                    <a:pt x="181" y="206"/>
                  </a:cubicBezTo>
                  <a:cubicBezTo>
                    <a:pt x="152" y="220"/>
                    <a:pt x="152" y="220"/>
                    <a:pt x="152" y="220"/>
                  </a:cubicBezTo>
                  <a:cubicBezTo>
                    <a:pt x="145" y="216"/>
                    <a:pt x="138" y="212"/>
                    <a:pt x="130" y="211"/>
                  </a:cubicBezTo>
                  <a:lnTo>
                    <a:pt x="119" y="181"/>
                  </a:lnTo>
                  <a:close/>
                  <a:moveTo>
                    <a:pt x="167" y="113"/>
                  </a:moveTo>
                  <a:cubicBezTo>
                    <a:pt x="162" y="101"/>
                    <a:pt x="167" y="87"/>
                    <a:pt x="179" y="82"/>
                  </a:cubicBezTo>
                  <a:cubicBezTo>
                    <a:pt x="191" y="77"/>
                    <a:pt x="205" y="83"/>
                    <a:pt x="210" y="95"/>
                  </a:cubicBezTo>
                  <a:cubicBezTo>
                    <a:pt x="215" y="107"/>
                    <a:pt x="210" y="121"/>
                    <a:pt x="197" y="126"/>
                  </a:cubicBezTo>
                  <a:cubicBezTo>
                    <a:pt x="185" y="131"/>
                    <a:pt x="172" y="125"/>
                    <a:pt x="167" y="113"/>
                  </a:cubicBezTo>
                  <a:close/>
                  <a:moveTo>
                    <a:pt x="155" y="0"/>
                  </a:moveTo>
                  <a:cubicBezTo>
                    <a:pt x="149" y="2"/>
                    <a:pt x="144" y="4"/>
                    <a:pt x="138" y="7"/>
                  </a:cubicBezTo>
                  <a:cubicBezTo>
                    <a:pt x="139" y="38"/>
                    <a:pt x="139" y="38"/>
                    <a:pt x="139" y="38"/>
                  </a:cubicBezTo>
                  <a:cubicBezTo>
                    <a:pt x="133" y="43"/>
                    <a:pt x="127" y="49"/>
                    <a:pt x="123" y="55"/>
                  </a:cubicBezTo>
                  <a:cubicBezTo>
                    <a:pt x="91" y="54"/>
                    <a:pt x="91" y="54"/>
                    <a:pt x="91" y="54"/>
                  </a:cubicBezTo>
                  <a:cubicBezTo>
                    <a:pt x="88" y="59"/>
                    <a:pt x="86" y="65"/>
                    <a:pt x="84" y="71"/>
                  </a:cubicBezTo>
                  <a:cubicBezTo>
                    <a:pt x="107" y="92"/>
                    <a:pt x="107" y="92"/>
                    <a:pt x="107" y="92"/>
                  </a:cubicBezTo>
                  <a:cubicBezTo>
                    <a:pt x="106" y="100"/>
                    <a:pt x="106" y="108"/>
                    <a:pt x="107" y="116"/>
                  </a:cubicBezTo>
                  <a:cubicBezTo>
                    <a:pt x="84" y="137"/>
                    <a:pt x="84" y="137"/>
                    <a:pt x="84" y="137"/>
                  </a:cubicBezTo>
                  <a:cubicBezTo>
                    <a:pt x="86" y="143"/>
                    <a:pt x="88" y="149"/>
                    <a:pt x="91" y="154"/>
                  </a:cubicBezTo>
                  <a:cubicBezTo>
                    <a:pt x="122" y="153"/>
                    <a:pt x="122" y="153"/>
                    <a:pt x="122" y="153"/>
                  </a:cubicBezTo>
                  <a:cubicBezTo>
                    <a:pt x="127" y="159"/>
                    <a:pt x="133" y="165"/>
                    <a:pt x="139" y="170"/>
                  </a:cubicBezTo>
                  <a:cubicBezTo>
                    <a:pt x="138" y="201"/>
                    <a:pt x="138" y="201"/>
                    <a:pt x="138" y="201"/>
                  </a:cubicBezTo>
                  <a:cubicBezTo>
                    <a:pt x="144" y="204"/>
                    <a:pt x="149" y="206"/>
                    <a:pt x="155" y="208"/>
                  </a:cubicBezTo>
                  <a:cubicBezTo>
                    <a:pt x="176" y="185"/>
                    <a:pt x="176" y="185"/>
                    <a:pt x="176" y="185"/>
                  </a:cubicBezTo>
                  <a:cubicBezTo>
                    <a:pt x="184" y="186"/>
                    <a:pt x="193" y="186"/>
                    <a:pt x="200" y="185"/>
                  </a:cubicBezTo>
                  <a:cubicBezTo>
                    <a:pt x="222" y="208"/>
                    <a:pt x="222" y="208"/>
                    <a:pt x="222" y="208"/>
                  </a:cubicBezTo>
                  <a:cubicBezTo>
                    <a:pt x="228" y="206"/>
                    <a:pt x="233" y="204"/>
                    <a:pt x="239" y="201"/>
                  </a:cubicBezTo>
                  <a:cubicBezTo>
                    <a:pt x="237" y="170"/>
                    <a:pt x="237" y="170"/>
                    <a:pt x="237" y="170"/>
                  </a:cubicBezTo>
                  <a:cubicBezTo>
                    <a:pt x="244" y="165"/>
                    <a:pt x="250" y="159"/>
                    <a:pt x="254" y="153"/>
                  </a:cubicBezTo>
                  <a:cubicBezTo>
                    <a:pt x="286" y="154"/>
                    <a:pt x="286" y="154"/>
                    <a:pt x="286" y="154"/>
                  </a:cubicBezTo>
                  <a:cubicBezTo>
                    <a:pt x="289" y="149"/>
                    <a:pt x="291" y="143"/>
                    <a:pt x="293" y="137"/>
                  </a:cubicBezTo>
                  <a:cubicBezTo>
                    <a:pt x="270" y="116"/>
                    <a:pt x="270" y="116"/>
                    <a:pt x="270" y="116"/>
                  </a:cubicBezTo>
                  <a:cubicBezTo>
                    <a:pt x="271" y="108"/>
                    <a:pt x="271" y="100"/>
                    <a:pt x="270" y="92"/>
                  </a:cubicBezTo>
                  <a:cubicBezTo>
                    <a:pt x="293" y="71"/>
                    <a:pt x="293" y="71"/>
                    <a:pt x="293" y="71"/>
                  </a:cubicBezTo>
                  <a:cubicBezTo>
                    <a:pt x="291" y="65"/>
                    <a:pt x="289" y="59"/>
                    <a:pt x="286" y="54"/>
                  </a:cubicBezTo>
                  <a:cubicBezTo>
                    <a:pt x="254" y="55"/>
                    <a:pt x="254" y="55"/>
                    <a:pt x="254" y="55"/>
                  </a:cubicBezTo>
                  <a:cubicBezTo>
                    <a:pt x="249" y="49"/>
                    <a:pt x="244" y="43"/>
                    <a:pt x="237" y="38"/>
                  </a:cubicBezTo>
                  <a:cubicBezTo>
                    <a:pt x="239" y="7"/>
                    <a:pt x="239" y="7"/>
                    <a:pt x="239" y="7"/>
                  </a:cubicBezTo>
                  <a:cubicBezTo>
                    <a:pt x="233" y="4"/>
                    <a:pt x="228" y="2"/>
                    <a:pt x="222" y="0"/>
                  </a:cubicBezTo>
                  <a:cubicBezTo>
                    <a:pt x="200" y="23"/>
                    <a:pt x="200" y="23"/>
                    <a:pt x="200" y="23"/>
                  </a:cubicBezTo>
                  <a:cubicBezTo>
                    <a:pt x="192" y="22"/>
                    <a:pt x="184" y="22"/>
                    <a:pt x="176" y="23"/>
                  </a:cubicBezTo>
                  <a:lnTo>
                    <a:pt x="155" y="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pPr defTabSz="792876"/>
              <a:endParaRPr lang="en-US" dirty="0">
                <a:solidFill>
                  <a:srgbClr val="505050"/>
                </a:solidFill>
              </a:endParaRPr>
            </a:p>
          </p:txBody>
        </p:sp>
      </p:grpSp>
    </p:spTree>
    <p:extLst>
      <p:ext uri="{BB962C8B-B14F-4D97-AF65-F5344CB8AC3E}">
        <p14:creationId xmlns:p14="http://schemas.microsoft.com/office/powerpoint/2010/main" val="3936877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p:cTn id="7" dur="250" fill="hold"/>
                                        <p:tgtEl>
                                          <p:spTgt spid="47"/>
                                        </p:tgtEl>
                                        <p:attrNameLst>
                                          <p:attrName>ppt_w</p:attrName>
                                        </p:attrNameLst>
                                      </p:cBhvr>
                                      <p:tavLst>
                                        <p:tav tm="0">
                                          <p:val>
                                            <p:fltVal val="0"/>
                                          </p:val>
                                        </p:tav>
                                        <p:tav tm="100000">
                                          <p:val>
                                            <p:strVal val="#ppt_w"/>
                                          </p:val>
                                        </p:tav>
                                      </p:tavLst>
                                    </p:anim>
                                    <p:anim calcmode="lin" valueType="num">
                                      <p:cBhvr>
                                        <p:cTn id="8" dur="250" fill="hold"/>
                                        <p:tgtEl>
                                          <p:spTgt spid="47"/>
                                        </p:tgtEl>
                                        <p:attrNameLst>
                                          <p:attrName>ppt_h</p:attrName>
                                        </p:attrNameLst>
                                      </p:cBhvr>
                                      <p:tavLst>
                                        <p:tav tm="0">
                                          <p:val>
                                            <p:fltVal val="0"/>
                                          </p:val>
                                        </p:tav>
                                        <p:tav tm="100000">
                                          <p:val>
                                            <p:strVal val="#ppt_h"/>
                                          </p:val>
                                        </p:tav>
                                      </p:tavLst>
                                    </p:anim>
                                    <p:animEffect transition="in" filter="fade">
                                      <p:cBhvr>
                                        <p:cTn id="9" dur="250"/>
                                        <p:tgtEl>
                                          <p:spTgt spid="47"/>
                                        </p:tgtEl>
                                      </p:cBhvr>
                                    </p:animEffect>
                                  </p:childTnLst>
                                </p:cTn>
                              </p:par>
                              <p:par>
                                <p:cTn id="10" presetID="6" presetClass="emph" presetSubtype="0" decel="100000" fill="hold" grpId="1" nodeType="withEffect">
                                  <p:stCondLst>
                                    <p:cond delay="700"/>
                                  </p:stCondLst>
                                  <p:childTnLst>
                                    <p:animScale>
                                      <p:cBhvr>
                                        <p:cTn id="11" dur="250" fill="hold"/>
                                        <p:tgtEl>
                                          <p:spTgt spid="47"/>
                                        </p:tgtEl>
                                      </p:cBhvr>
                                      <p:by x="110000" y="110000"/>
                                    </p:animScale>
                                  </p:childTnLst>
                                </p:cTn>
                              </p:par>
                              <p:par>
                                <p:cTn id="12" presetID="6" presetClass="emph" presetSubtype="0" decel="100000" fill="hold" grpId="2" nodeType="withEffect">
                                  <p:stCondLst>
                                    <p:cond delay="900"/>
                                  </p:stCondLst>
                                  <p:childTnLst>
                                    <p:animScale>
                                      <p:cBhvr>
                                        <p:cTn id="13" dur="250" fill="hold"/>
                                        <p:tgtEl>
                                          <p:spTgt spid="47"/>
                                        </p:tgtEl>
                                      </p:cBhvr>
                                      <p:by x="91000" y="91000"/>
                                    </p:animScale>
                                  </p:childTnLst>
                                </p:cTn>
                              </p:par>
                              <p:par>
                                <p:cTn id="14" presetID="1" presetClass="entr" presetSubtype="0" fill="hold" grpId="2" nodeType="withEffect">
                                  <p:stCondLst>
                                    <p:cond delay="1000"/>
                                  </p:stCondLst>
                                  <p:childTnLst>
                                    <p:set>
                                      <p:cBhvr>
                                        <p:cTn id="15" dur="1" fill="hold">
                                          <p:stCondLst>
                                            <p:cond delay="0"/>
                                          </p:stCondLst>
                                        </p:cTn>
                                        <p:tgtEl>
                                          <p:spTgt spid="391"/>
                                        </p:tgtEl>
                                        <p:attrNameLst>
                                          <p:attrName>style.visibility</p:attrName>
                                        </p:attrNameLst>
                                      </p:cBhvr>
                                      <p:to>
                                        <p:strVal val="visible"/>
                                      </p:to>
                                    </p:set>
                                  </p:childTnLst>
                                </p:cTn>
                              </p:par>
                              <p:par>
                                <p:cTn id="16" presetID="6" presetClass="emph" presetSubtype="0" accel="100000" autoRev="1" fill="hold" grpId="1" nodeType="withEffect">
                                  <p:stCondLst>
                                    <p:cond delay="250"/>
                                  </p:stCondLst>
                                  <p:childTnLst>
                                    <p:animScale>
                                      <p:cBhvr>
                                        <p:cTn id="17" dur="750" fill="hold"/>
                                        <p:tgtEl>
                                          <p:spTgt spid="391"/>
                                        </p:tgtEl>
                                      </p:cBhvr>
                                      <p:by x="0" y="0"/>
                                    </p:animScale>
                                  </p:childTnLst>
                                </p:cTn>
                              </p:par>
                              <p:par>
                                <p:cTn id="18" presetID="8" presetClass="emph" presetSubtype="0" decel="100000" fill="hold" grpId="0" nodeType="withEffect">
                                  <p:stCondLst>
                                    <p:cond delay="1000"/>
                                  </p:stCondLst>
                                  <p:childTnLst>
                                    <p:animRot by="10800000">
                                      <p:cBhvr>
                                        <p:cTn id="19" dur="750" fill="hold"/>
                                        <p:tgtEl>
                                          <p:spTgt spid="391"/>
                                        </p:tgtEl>
                                        <p:attrNameLst>
                                          <p:attrName>r</p:attrName>
                                        </p:attrNameLst>
                                      </p:cBhvr>
                                    </p:animRot>
                                  </p:childTnLst>
                                </p:cTn>
                              </p:par>
                              <p:par>
                                <p:cTn id="20" presetID="1" presetClass="entr" presetSubtype="0" fill="hold" nodeType="withEffect">
                                  <p:stCondLst>
                                    <p:cond delay="1600"/>
                                  </p:stCondLst>
                                  <p:childTnLst>
                                    <p:set>
                                      <p:cBhvr>
                                        <p:cTn id="21" dur="1" fill="hold">
                                          <p:stCondLst>
                                            <p:cond delay="0"/>
                                          </p:stCondLst>
                                        </p:cTn>
                                        <p:tgtEl>
                                          <p:spTgt spid="385"/>
                                        </p:tgtEl>
                                        <p:attrNameLst>
                                          <p:attrName>style.visibility</p:attrName>
                                        </p:attrNameLst>
                                      </p:cBhvr>
                                      <p:to>
                                        <p:strVal val="visible"/>
                                      </p:to>
                                    </p:set>
                                  </p:childTnLst>
                                </p:cTn>
                              </p:par>
                              <p:par>
                                <p:cTn id="22" presetID="64" presetClass="path" presetSubtype="0" decel="100000" fill="hold" nodeType="withEffect">
                                  <p:stCondLst>
                                    <p:cond delay="1600"/>
                                  </p:stCondLst>
                                  <p:childTnLst>
                                    <p:animMotion origin="layout" path="M 3.4132E-6 3.33333E-6 L 3.4132E-6 -0.04098 " pathEditMode="relative" rAng="0" ptsTypes="AA">
                                      <p:cBhvr>
                                        <p:cTn id="23" dur="200" spd="-100000" fill="hold"/>
                                        <p:tgtEl>
                                          <p:spTgt spid="385"/>
                                        </p:tgtEl>
                                        <p:attrNameLst>
                                          <p:attrName>ppt_x</p:attrName>
                                          <p:attrName>ppt_y</p:attrName>
                                        </p:attrNameLst>
                                      </p:cBhvr>
                                      <p:rCtr x="0" y="-2060"/>
                                    </p:animMotion>
                                  </p:childTnLst>
                                </p:cTn>
                              </p:par>
                              <p:par>
                                <p:cTn id="24" presetID="22" presetClass="entr" presetSubtype="1" fill="hold" grpId="0" nodeType="withEffect">
                                  <p:stCondLst>
                                    <p:cond delay="2050"/>
                                  </p:stCondLst>
                                  <p:childTnLst>
                                    <p:set>
                                      <p:cBhvr>
                                        <p:cTn id="25" dur="1" fill="hold">
                                          <p:stCondLst>
                                            <p:cond delay="0"/>
                                          </p:stCondLst>
                                        </p:cTn>
                                        <p:tgtEl>
                                          <p:spTgt spid="384"/>
                                        </p:tgtEl>
                                        <p:attrNameLst>
                                          <p:attrName>style.visibility</p:attrName>
                                        </p:attrNameLst>
                                      </p:cBhvr>
                                      <p:to>
                                        <p:strVal val="visible"/>
                                      </p:to>
                                    </p:set>
                                    <p:animEffect transition="in" filter="wipe(up)">
                                      <p:cBhvr>
                                        <p:cTn id="26" dur="500"/>
                                        <p:tgtEl>
                                          <p:spTgt spid="384"/>
                                        </p:tgtEl>
                                      </p:cBhvr>
                                    </p:animEffect>
                                  </p:childTnLst>
                                </p:cTn>
                              </p:par>
                              <p:par>
                                <p:cTn id="27" presetID="1" presetClass="entr" presetSubtype="0" fill="hold" nodeType="withEffect">
                                  <p:stCondLst>
                                    <p:cond delay="2050"/>
                                  </p:stCondLst>
                                  <p:childTnLst>
                                    <p:set>
                                      <p:cBhvr>
                                        <p:cTn id="28" dur="1" fill="hold">
                                          <p:stCondLst>
                                            <p:cond delay="0"/>
                                          </p:stCondLst>
                                        </p:cTn>
                                        <p:tgtEl>
                                          <p:spTgt spid="386"/>
                                        </p:tgtEl>
                                        <p:attrNameLst>
                                          <p:attrName>style.visibility</p:attrName>
                                        </p:attrNameLst>
                                      </p:cBhvr>
                                      <p:to>
                                        <p:strVal val="visible"/>
                                      </p:to>
                                    </p:set>
                                  </p:childTnLst>
                                </p:cTn>
                              </p:par>
                              <p:par>
                                <p:cTn id="29" presetID="64" presetClass="path" presetSubtype="0" decel="100000" fill="hold" nodeType="withEffect">
                                  <p:stCondLst>
                                    <p:cond delay="2050"/>
                                  </p:stCondLst>
                                  <p:childTnLst>
                                    <p:animMotion origin="layout" path="M 3.4132E-6 3.33333E-6 L 3.4132E-6 -0.04098 " pathEditMode="relative" rAng="0" ptsTypes="AA">
                                      <p:cBhvr>
                                        <p:cTn id="30" dur="200" spd="-100000" fill="hold"/>
                                        <p:tgtEl>
                                          <p:spTgt spid="386"/>
                                        </p:tgtEl>
                                        <p:attrNameLst>
                                          <p:attrName>ppt_x</p:attrName>
                                          <p:attrName>ppt_y</p:attrName>
                                        </p:attrNameLst>
                                      </p:cBhvr>
                                      <p:rCtr x="0" y="-2060"/>
                                    </p:animMotion>
                                  </p:childTnLst>
                                </p:cTn>
                              </p:par>
                            </p:childTnLst>
                          </p:cTn>
                        </p:par>
                        <p:par>
                          <p:cTn id="31" fill="hold">
                            <p:stCondLst>
                              <p:cond delay="2550"/>
                            </p:stCondLst>
                            <p:childTnLst>
                              <p:par>
                                <p:cTn id="32" presetID="1" presetClass="entr" presetSubtype="0" fill="hold" nodeType="afterEffect">
                                  <p:stCondLst>
                                    <p:cond delay="500"/>
                                  </p:stCondLst>
                                  <p:childTnLst>
                                    <p:set>
                                      <p:cBhvr>
                                        <p:cTn id="33" dur="1" fill="hold">
                                          <p:stCondLst>
                                            <p:cond delay="0"/>
                                          </p:stCondLst>
                                        </p:cTn>
                                        <p:tgtEl>
                                          <p:spTgt spid="392"/>
                                        </p:tgtEl>
                                        <p:attrNameLst>
                                          <p:attrName>style.visibility</p:attrName>
                                        </p:attrNameLst>
                                      </p:cBhvr>
                                      <p:to>
                                        <p:strVal val="visible"/>
                                      </p:to>
                                    </p:set>
                                  </p:childTnLst>
                                </p:cTn>
                              </p:par>
                              <p:par>
                                <p:cTn id="34" presetID="1" presetClass="exit" presetSubtype="0" fill="hold" grpId="3" nodeType="withEffect">
                                  <p:stCondLst>
                                    <p:cond delay="500"/>
                                  </p:stCondLst>
                                  <p:childTnLst>
                                    <p:set>
                                      <p:cBhvr>
                                        <p:cTn id="35" dur="1" fill="hold">
                                          <p:stCondLst>
                                            <p:cond delay="0"/>
                                          </p:stCondLst>
                                        </p:cTn>
                                        <p:tgtEl>
                                          <p:spTgt spid="391"/>
                                        </p:tgtEl>
                                        <p:attrNameLst>
                                          <p:attrName>style.visibility</p:attrName>
                                        </p:attrNameLst>
                                      </p:cBhvr>
                                      <p:to>
                                        <p:strVal val="hidden"/>
                                      </p:to>
                                    </p:set>
                                  </p:childTnLst>
                                </p:cTn>
                              </p:par>
                              <p:par>
                                <p:cTn id="36" presetID="1" presetClass="exit" presetSubtype="0" fill="hold" nodeType="withEffect">
                                  <p:stCondLst>
                                    <p:cond delay="500"/>
                                  </p:stCondLst>
                                  <p:childTnLst>
                                    <p:set>
                                      <p:cBhvr>
                                        <p:cTn id="37" dur="1" fill="hold">
                                          <p:stCondLst>
                                            <p:cond delay="0"/>
                                          </p:stCondLst>
                                        </p:cTn>
                                        <p:tgtEl>
                                          <p:spTgt spid="385"/>
                                        </p:tgtEl>
                                        <p:attrNameLst>
                                          <p:attrName>style.visibility</p:attrName>
                                        </p:attrNameLst>
                                      </p:cBhvr>
                                      <p:to>
                                        <p:strVal val="hidden"/>
                                      </p:to>
                                    </p:set>
                                  </p:childTnLst>
                                </p:cTn>
                              </p:par>
                              <p:par>
                                <p:cTn id="38" presetID="1" presetClass="exit" presetSubtype="0" fill="hold" grpId="1" nodeType="withEffect">
                                  <p:stCondLst>
                                    <p:cond delay="500"/>
                                  </p:stCondLst>
                                  <p:childTnLst>
                                    <p:set>
                                      <p:cBhvr>
                                        <p:cTn id="39" dur="1" fill="hold">
                                          <p:stCondLst>
                                            <p:cond delay="0"/>
                                          </p:stCondLst>
                                        </p:cTn>
                                        <p:tgtEl>
                                          <p:spTgt spid="384"/>
                                        </p:tgtEl>
                                        <p:attrNameLst>
                                          <p:attrName>style.visibility</p:attrName>
                                        </p:attrNameLst>
                                      </p:cBhvr>
                                      <p:to>
                                        <p:strVal val="hidden"/>
                                      </p:to>
                                    </p:set>
                                  </p:childTnLst>
                                </p:cTn>
                              </p:par>
                              <p:par>
                                <p:cTn id="40" presetID="1" presetClass="exit" presetSubtype="0" fill="hold" nodeType="withEffect">
                                  <p:stCondLst>
                                    <p:cond delay="500"/>
                                  </p:stCondLst>
                                  <p:childTnLst>
                                    <p:set>
                                      <p:cBhvr>
                                        <p:cTn id="41" dur="1" fill="hold">
                                          <p:stCondLst>
                                            <p:cond delay="0"/>
                                          </p:stCondLst>
                                        </p:cTn>
                                        <p:tgtEl>
                                          <p:spTgt spid="386"/>
                                        </p:tgtEl>
                                        <p:attrNameLst>
                                          <p:attrName>style.visibility</p:attrName>
                                        </p:attrNameLst>
                                      </p:cBhvr>
                                      <p:to>
                                        <p:strVal val="hidden"/>
                                      </p:to>
                                    </p:set>
                                  </p:childTnLst>
                                </p:cTn>
                              </p:par>
                              <p:par>
                                <p:cTn id="42" presetID="6" presetClass="emph" presetSubtype="0" decel="100000" fill="hold" nodeType="withEffect">
                                  <p:stCondLst>
                                    <p:cond delay="500"/>
                                  </p:stCondLst>
                                  <p:childTnLst>
                                    <p:animScale>
                                      <p:cBhvr>
                                        <p:cTn id="43" dur="750" fill="hold"/>
                                        <p:tgtEl>
                                          <p:spTgt spid="392"/>
                                        </p:tgtEl>
                                      </p:cBhvr>
                                      <p:by x="75140" y="75140"/>
                                    </p:animScale>
                                  </p:childTnLst>
                                </p:cTn>
                              </p:par>
                              <p:par>
                                <p:cTn id="44" presetID="1" presetClass="exit" presetSubtype="0" fill="hold" nodeType="withEffect">
                                  <p:stCondLst>
                                    <p:cond delay="1250"/>
                                  </p:stCondLst>
                                  <p:childTnLst>
                                    <p:set>
                                      <p:cBhvr>
                                        <p:cTn id="45" dur="1" fill="hold">
                                          <p:stCondLst>
                                            <p:cond delay="0"/>
                                          </p:stCondLst>
                                        </p:cTn>
                                        <p:tgtEl>
                                          <p:spTgt spid="392"/>
                                        </p:tgtEl>
                                        <p:attrNameLst>
                                          <p:attrName>style.visibility</p:attrName>
                                        </p:attrNameLst>
                                      </p:cBhvr>
                                      <p:to>
                                        <p:strVal val="hidden"/>
                                      </p:to>
                                    </p:se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412"/>
                                        </p:tgtEl>
                                        <p:attrNameLst>
                                          <p:attrName>style.visibility</p:attrName>
                                        </p:attrNameLst>
                                      </p:cBhvr>
                                      <p:to>
                                        <p:strVal val="visible"/>
                                      </p:to>
                                    </p:set>
                                    <p:animEffect transition="in" filter="fade">
                                      <p:cBhvr>
                                        <p:cTn id="50" dur="500"/>
                                        <p:tgtEl>
                                          <p:spTgt spid="412"/>
                                        </p:tgtEl>
                                      </p:cBhvr>
                                    </p:animEffect>
                                  </p:childTnLst>
                                </p:cTn>
                              </p:par>
                              <p:par>
                                <p:cTn id="51" presetID="1" presetClass="entr" presetSubtype="0" fill="hold" nodeType="withEffect">
                                  <p:stCondLst>
                                    <p:cond delay="750"/>
                                  </p:stCondLst>
                                  <p:childTnLst>
                                    <p:set>
                                      <p:cBhvr>
                                        <p:cTn id="52" dur="1" fill="hold">
                                          <p:stCondLst>
                                            <p:cond delay="0"/>
                                          </p:stCondLst>
                                        </p:cTn>
                                        <p:tgtEl>
                                          <p:spTgt spid="423"/>
                                        </p:tgtEl>
                                        <p:attrNameLst>
                                          <p:attrName>style.visibility</p:attrName>
                                        </p:attrNameLst>
                                      </p:cBhvr>
                                      <p:to>
                                        <p:strVal val="visible"/>
                                      </p:to>
                                    </p:set>
                                  </p:childTnLst>
                                </p:cTn>
                              </p:par>
                              <p:par>
                                <p:cTn id="53" presetID="6" presetClass="emph" presetSubtype="0" accel="100000" autoRev="1" fill="hold" nodeType="withEffect">
                                  <p:stCondLst>
                                    <p:cond delay="0"/>
                                  </p:stCondLst>
                                  <p:childTnLst>
                                    <p:animScale>
                                      <p:cBhvr>
                                        <p:cTn id="54" dur="750" fill="hold"/>
                                        <p:tgtEl>
                                          <p:spTgt spid="423"/>
                                        </p:tgtEl>
                                      </p:cBhvr>
                                      <p:by x="0" y="0"/>
                                    </p:animScale>
                                  </p:childTnLst>
                                </p:cTn>
                              </p:par>
                              <p:par>
                                <p:cTn id="55" presetID="42" presetClass="path" presetSubtype="0" decel="100000" fill="hold" nodeType="withEffect">
                                  <p:stCondLst>
                                    <p:cond delay="750"/>
                                  </p:stCondLst>
                                  <p:childTnLst>
                                    <p:animMotion origin="layout" path="M 1.15395E-6 9.71548E-7 L 0.23157 0.05829 " pathEditMode="relative" rAng="0" ptsTypes="AA">
                                      <p:cBhvr>
                                        <p:cTn id="56" dur="1000" spd="-100000" fill="hold"/>
                                        <p:tgtEl>
                                          <p:spTgt spid="423"/>
                                        </p:tgtEl>
                                        <p:attrNameLst>
                                          <p:attrName>ppt_x</p:attrName>
                                          <p:attrName>ppt_y</p:attrName>
                                        </p:attrNameLst>
                                      </p:cBhvr>
                                      <p:rCtr x="11579" y="2915"/>
                                    </p:animMotion>
                                  </p:childTnLst>
                                </p:cTn>
                              </p:par>
                              <p:par>
                                <p:cTn id="57" presetID="1" presetClass="entr" presetSubtype="0" fill="hold" nodeType="withEffect">
                                  <p:stCondLst>
                                    <p:cond delay="850"/>
                                  </p:stCondLst>
                                  <p:childTnLst>
                                    <p:set>
                                      <p:cBhvr>
                                        <p:cTn id="58" dur="1" fill="hold">
                                          <p:stCondLst>
                                            <p:cond delay="0"/>
                                          </p:stCondLst>
                                        </p:cTn>
                                        <p:tgtEl>
                                          <p:spTgt spid="426"/>
                                        </p:tgtEl>
                                        <p:attrNameLst>
                                          <p:attrName>style.visibility</p:attrName>
                                        </p:attrNameLst>
                                      </p:cBhvr>
                                      <p:to>
                                        <p:strVal val="visible"/>
                                      </p:to>
                                    </p:set>
                                  </p:childTnLst>
                                </p:cTn>
                              </p:par>
                              <p:par>
                                <p:cTn id="59" presetID="6" presetClass="emph" presetSubtype="0" accel="100000" autoRev="1" fill="hold" nodeType="withEffect">
                                  <p:stCondLst>
                                    <p:cond delay="100"/>
                                  </p:stCondLst>
                                  <p:childTnLst>
                                    <p:animScale>
                                      <p:cBhvr>
                                        <p:cTn id="60" dur="750" fill="hold"/>
                                        <p:tgtEl>
                                          <p:spTgt spid="426"/>
                                        </p:tgtEl>
                                      </p:cBhvr>
                                      <p:by x="0" y="0"/>
                                    </p:animScale>
                                  </p:childTnLst>
                                </p:cTn>
                              </p:par>
                              <p:par>
                                <p:cTn id="61" presetID="42" presetClass="path" presetSubtype="0" decel="100000" fill="hold" nodeType="withEffect">
                                  <p:stCondLst>
                                    <p:cond delay="850"/>
                                  </p:stCondLst>
                                  <p:childTnLst>
                                    <p:animMotion origin="layout" path="M 4.32404E-7 -3.24543E-6 L 4.32404E-7 0.3833 " pathEditMode="relative" rAng="0" ptsTypes="AA">
                                      <p:cBhvr>
                                        <p:cTn id="62" dur="1000" spd="-100000" fill="hold"/>
                                        <p:tgtEl>
                                          <p:spTgt spid="426"/>
                                        </p:tgtEl>
                                        <p:attrNameLst>
                                          <p:attrName>ppt_x</p:attrName>
                                          <p:attrName>ppt_y</p:attrName>
                                        </p:attrNameLst>
                                      </p:cBhvr>
                                      <p:rCtr x="0" y="19153"/>
                                    </p:animMotion>
                                  </p:childTnLst>
                                </p:cTn>
                              </p:par>
                              <p:par>
                                <p:cTn id="63" presetID="1" presetClass="entr" presetSubtype="0" fill="hold" nodeType="withEffect">
                                  <p:stCondLst>
                                    <p:cond delay="950"/>
                                  </p:stCondLst>
                                  <p:childTnLst>
                                    <p:set>
                                      <p:cBhvr>
                                        <p:cTn id="64" dur="1" fill="hold">
                                          <p:stCondLst>
                                            <p:cond delay="0"/>
                                          </p:stCondLst>
                                        </p:cTn>
                                        <p:tgtEl>
                                          <p:spTgt spid="476"/>
                                        </p:tgtEl>
                                        <p:attrNameLst>
                                          <p:attrName>style.visibility</p:attrName>
                                        </p:attrNameLst>
                                      </p:cBhvr>
                                      <p:to>
                                        <p:strVal val="visible"/>
                                      </p:to>
                                    </p:set>
                                  </p:childTnLst>
                                </p:cTn>
                              </p:par>
                              <p:par>
                                <p:cTn id="65" presetID="6" presetClass="emph" presetSubtype="0" accel="100000" autoRev="1" fill="hold" nodeType="withEffect">
                                  <p:stCondLst>
                                    <p:cond delay="200"/>
                                  </p:stCondLst>
                                  <p:childTnLst>
                                    <p:animScale>
                                      <p:cBhvr>
                                        <p:cTn id="66" dur="750" fill="hold"/>
                                        <p:tgtEl>
                                          <p:spTgt spid="476"/>
                                        </p:tgtEl>
                                      </p:cBhvr>
                                      <p:by x="0" y="0"/>
                                    </p:animScale>
                                  </p:childTnLst>
                                </p:cTn>
                              </p:par>
                              <p:par>
                                <p:cTn id="67" presetID="42" presetClass="path" presetSubtype="0" decel="100000" fill="hold" nodeType="withEffect">
                                  <p:stCondLst>
                                    <p:cond delay="950"/>
                                  </p:stCondLst>
                                  <p:childTnLst>
                                    <p:animMotion origin="layout" path="M 2.61787E-6 -3.55771E-6 L -0.23001 0.05575 " pathEditMode="relative" rAng="0" ptsTypes="AA">
                                      <p:cBhvr>
                                        <p:cTn id="68" dur="1000" spd="-100000" fill="hold"/>
                                        <p:tgtEl>
                                          <p:spTgt spid="476"/>
                                        </p:tgtEl>
                                        <p:attrNameLst>
                                          <p:attrName>ppt_x</p:attrName>
                                          <p:attrName>ppt_y</p:attrName>
                                        </p:attrNameLst>
                                      </p:cBhvr>
                                      <p:rCtr x="-11500" y="2776"/>
                                    </p:animMotion>
                                  </p:childTnLst>
                                </p:cTn>
                              </p:par>
                              <p:par>
                                <p:cTn id="69" presetID="1" presetClass="entr" presetSubtype="0" fill="hold" nodeType="withEffect">
                                  <p:stCondLst>
                                    <p:cond delay="1050"/>
                                  </p:stCondLst>
                                  <p:childTnLst>
                                    <p:set>
                                      <p:cBhvr>
                                        <p:cTn id="70" dur="1" fill="hold">
                                          <p:stCondLst>
                                            <p:cond delay="0"/>
                                          </p:stCondLst>
                                        </p:cTn>
                                        <p:tgtEl>
                                          <p:spTgt spid="482"/>
                                        </p:tgtEl>
                                        <p:attrNameLst>
                                          <p:attrName>style.visibility</p:attrName>
                                        </p:attrNameLst>
                                      </p:cBhvr>
                                      <p:to>
                                        <p:strVal val="visible"/>
                                      </p:to>
                                    </p:set>
                                  </p:childTnLst>
                                </p:cTn>
                              </p:par>
                              <p:par>
                                <p:cTn id="71" presetID="6" presetClass="emph" presetSubtype="0" accel="100000" autoRev="1" fill="hold" nodeType="withEffect">
                                  <p:stCondLst>
                                    <p:cond delay="300"/>
                                  </p:stCondLst>
                                  <p:childTnLst>
                                    <p:animScale>
                                      <p:cBhvr>
                                        <p:cTn id="72" dur="750" fill="hold"/>
                                        <p:tgtEl>
                                          <p:spTgt spid="482"/>
                                        </p:tgtEl>
                                      </p:cBhvr>
                                      <p:by x="0" y="0"/>
                                    </p:animScale>
                                  </p:childTnLst>
                                </p:cTn>
                              </p:par>
                              <p:par>
                                <p:cTn id="73" presetID="42" presetClass="path" presetSubtype="0" decel="100000" fill="hold" nodeType="withEffect">
                                  <p:stCondLst>
                                    <p:cond delay="1050"/>
                                  </p:stCondLst>
                                  <p:childTnLst>
                                    <p:animMotion origin="layout" path="M 2.39646E-6 3.66181E-6 L -0.15486 -0.31252 " pathEditMode="relative" rAng="0" ptsTypes="AA">
                                      <p:cBhvr>
                                        <p:cTn id="74" dur="1000" spd="-100000" fill="hold"/>
                                        <p:tgtEl>
                                          <p:spTgt spid="482"/>
                                        </p:tgtEl>
                                        <p:attrNameLst>
                                          <p:attrName>ppt_x</p:attrName>
                                          <p:attrName>ppt_y</p:attrName>
                                        </p:attrNameLst>
                                      </p:cBhvr>
                                      <p:rCtr x="-7749" y="-15637"/>
                                    </p:animMotion>
                                  </p:childTnLst>
                                </p:cTn>
                              </p:par>
                              <p:par>
                                <p:cTn id="75" presetID="1" presetClass="entr" presetSubtype="0" fill="hold" nodeType="withEffect">
                                  <p:stCondLst>
                                    <p:cond delay="1120"/>
                                  </p:stCondLst>
                                  <p:childTnLst>
                                    <p:set>
                                      <p:cBhvr>
                                        <p:cTn id="76" dur="1" fill="hold">
                                          <p:stCondLst>
                                            <p:cond delay="0"/>
                                          </p:stCondLst>
                                        </p:cTn>
                                        <p:tgtEl>
                                          <p:spTgt spid="479"/>
                                        </p:tgtEl>
                                        <p:attrNameLst>
                                          <p:attrName>style.visibility</p:attrName>
                                        </p:attrNameLst>
                                      </p:cBhvr>
                                      <p:to>
                                        <p:strVal val="visible"/>
                                      </p:to>
                                    </p:set>
                                  </p:childTnLst>
                                </p:cTn>
                              </p:par>
                              <p:par>
                                <p:cTn id="77" presetID="6" presetClass="emph" presetSubtype="0" accel="100000" autoRev="1" fill="hold" nodeType="withEffect">
                                  <p:stCondLst>
                                    <p:cond delay="400"/>
                                  </p:stCondLst>
                                  <p:childTnLst>
                                    <p:animScale>
                                      <p:cBhvr>
                                        <p:cTn id="78" dur="750" fill="hold"/>
                                        <p:tgtEl>
                                          <p:spTgt spid="479"/>
                                        </p:tgtEl>
                                      </p:cBhvr>
                                      <p:by x="0" y="0"/>
                                    </p:animScale>
                                  </p:childTnLst>
                                </p:cTn>
                              </p:par>
                              <p:par>
                                <p:cTn id="79" presetID="42" presetClass="path" presetSubtype="0" decel="100000" fill="hold" nodeType="withEffect">
                                  <p:stCondLst>
                                    <p:cond delay="1120"/>
                                  </p:stCondLst>
                                  <p:childTnLst>
                                    <p:animMotion origin="layout" path="M -2.19067E-6 3.66181E-6 L 0.14913 -0.31252 " pathEditMode="relative" rAng="0" ptsTypes="AA">
                                      <p:cBhvr>
                                        <p:cTn id="80" dur="1000" spd="-100000" fill="hold"/>
                                        <p:tgtEl>
                                          <p:spTgt spid="479"/>
                                        </p:tgtEl>
                                        <p:attrNameLst>
                                          <p:attrName>ppt_x</p:attrName>
                                          <p:attrName>ppt_y</p:attrName>
                                        </p:attrNameLst>
                                      </p:cBhvr>
                                      <p:rCtr x="7450" y="-15637"/>
                                    </p:animMotion>
                                  </p:childTnLst>
                                </p:cTn>
                              </p:par>
                              <p:par>
                                <p:cTn id="81" presetID="1" presetClass="entr" presetSubtype="0" fill="hold" grpId="1" nodeType="withEffect">
                                  <p:stCondLst>
                                    <p:cond delay="1000"/>
                                  </p:stCondLst>
                                  <p:childTnLst>
                                    <p:set>
                                      <p:cBhvr>
                                        <p:cTn id="82" dur="1" fill="hold">
                                          <p:stCondLst>
                                            <p:cond delay="0"/>
                                          </p:stCondLst>
                                        </p:cTn>
                                        <p:tgtEl>
                                          <p:spTgt spid="422"/>
                                        </p:tgtEl>
                                        <p:attrNameLst>
                                          <p:attrName>style.visibility</p:attrName>
                                        </p:attrNameLst>
                                      </p:cBhvr>
                                      <p:to>
                                        <p:strVal val="visible"/>
                                      </p:to>
                                    </p:set>
                                  </p:childTnLst>
                                </p:cTn>
                              </p:par>
                              <p:par>
                                <p:cTn id="83" presetID="6" presetClass="emph" presetSubtype="0" accel="100000" autoRev="1" fill="hold" grpId="0" nodeType="withEffect">
                                  <p:stCondLst>
                                    <p:cond delay="0"/>
                                  </p:stCondLst>
                                  <p:childTnLst>
                                    <p:animScale>
                                      <p:cBhvr>
                                        <p:cTn id="84" dur="750" fill="hold"/>
                                        <p:tgtEl>
                                          <p:spTgt spid="422"/>
                                        </p:tgtEl>
                                      </p:cBhvr>
                                      <p:by x="0" y="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47" grpId="1" animBg="1"/>
      <p:bldP spid="47" grpId="2" animBg="1"/>
      <p:bldP spid="384" grpId="0" animBg="1"/>
      <p:bldP spid="384" grpId="1" animBg="1"/>
      <p:bldP spid="391" grpId="0" animBg="1"/>
      <p:bldP spid="391" grpId="1" animBg="1"/>
      <p:bldP spid="391" grpId="2" animBg="1"/>
      <p:bldP spid="391" grpId="3" animBg="1"/>
      <p:bldP spid="422" grpId="0" animBg="1"/>
      <p:bldP spid="422" grpId="1"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p:cNvGrpSpPr/>
          <p:nvPr/>
        </p:nvGrpSpPr>
        <p:grpSpPr>
          <a:xfrm>
            <a:off x="0" y="1031017"/>
            <a:ext cx="3618434" cy="914400"/>
            <a:chOff x="0" y="1031017"/>
            <a:chExt cx="3618434" cy="914400"/>
          </a:xfrm>
        </p:grpSpPr>
        <p:sp>
          <p:nvSpPr>
            <p:cNvPr id="18" name="Rectangle 17"/>
            <p:cNvSpPr/>
            <p:nvPr/>
          </p:nvSpPr>
          <p:spPr>
            <a:xfrm>
              <a:off x="0" y="1031017"/>
              <a:ext cx="3618434" cy="914400"/>
            </a:xfrm>
            <a:prstGeom prst="rect">
              <a:avLst/>
            </a:prstGeom>
            <a:solidFill>
              <a:schemeClr val="bg1">
                <a:lumMod val="10000"/>
              </a:schemeClr>
            </a:solidFill>
          </p:spPr>
          <p:txBody>
            <a:bodyPr wrap="square" lIns="274320">
              <a:noAutofit/>
            </a:bodyPr>
            <a:lstStyle/>
            <a:p>
              <a:r>
                <a:rPr lang="en-US" sz="2600" dirty="0">
                  <a:gradFill>
                    <a:gsLst>
                      <a:gs pos="0">
                        <a:srgbClr val="EFEFEF"/>
                      </a:gs>
                      <a:gs pos="100000">
                        <a:srgbClr val="EFEFEF"/>
                      </a:gs>
                    </a:gsLst>
                    <a:lin ang="5400000" scaled="0"/>
                  </a:gradFill>
                  <a:latin typeface="Segoe UI Light"/>
                </a:rPr>
                <a:t>Enterprise </a:t>
              </a:r>
              <a:r>
                <a:rPr lang="en-US" sz="2600" dirty="0" smtClean="0">
                  <a:gradFill>
                    <a:gsLst>
                      <a:gs pos="0">
                        <a:srgbClr val="EFEFEF"/>
                      </a:gs>
                      <a:gs pos="100000">
                        <a:srgbClr val="EFEFEF"/>
                      </a:gs>
                    </a:gsLst>
                    <a:lin ang="5400000" scaled="0"/>
                  </a:gradFill>
                  <a:latin typeface="Segoe UI Light"/>
                </a:rPr>
                <a:t/>
              </a:r>
              <a:br>
                <a:rPr lang="en-US" sz="2600" dirty="0" smtClean="0">
                  <a:gradFill>
                    <a:gsLst>
                      <a:gs pos="0">
                        <a:srgbClr val="EFEFEF"/>
                      </a:gs>
                      <a:gs pos="100000">
                        <a:srgbClr val="EFEFEF"/>
                      </a:gs>
                    </a:gsLst>
                    <a:lin ang="5400000" scaled="0"/>
                  </a:gradFill>
                  <a:latin typeface="Segoe UI Light"/>
                </a:rPr>
              </a:br>
              <a:r>
                <a:rPr lang="en-US" sz="2600" dirty="0" smtClean="0">
                  <a:gradFill>
                    <a:gsLst>
                      <a:gs pos="0">
                        <a:srgbClr val="EFEFEF"/>
                      </a:gs>
                      <a:gs pos="100000">
                        <a:srgbClr val="EFEFEF"/>
                      </a:gs>
                    </a:gsLst>
                    <a:lin ang="5400000" scaled="0"/>
                  </a:gradFill>
                  <a:latin typeface="Segoe UI Light"/>
                </a:rPr>
                <a:t>needs</a:t>
              </a:r>
              <a:endParaRPr lang="en-US" sz="2600" dirty="0">
                <a:gradFill>
                  <a:gsLst>
                    <a:gs pos="0">
                      <a:srgbClr val="EFEFEF"/>
                    </a:gs>
                    <a:gs pos="100000">
                      <a:srgbClr val="EFEFEF"/>
                    </a:gs>
                  </a:gsLst>
                  <a:lin ang="5400000" scaled="0"/>
                </a:gradFill>
                <a:latin typeface="Segoe UI Light"/>
              </a:endParaRPr>
            </a:p>
          </p:txBody>
        </p:sp>
        <p:sp>
          <p:nvSpPr>
            <p:cNvPr id="19" name="Freeform 9"/>
            <p:cNvSpPr>
              <a:spLocks noEditPoints="1"/>
            </p:cNvSpPr>
            <p:nvPr/>
          </p:nvSpPr>
          <p:spPr bwMode="black">
            <a:xfrm>
              <a:off x="2811441" y="1153552"/>
              <a:ext cx="666622" cy="669330"/>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bg1">
                <a:alpha val="94000"/>
              </a:schemeClr>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8640" tIns="146304" rIns="0" bIns="146304" numCol="1" spcCol="0" rtlCol="0" fromWordArt="0" anchor="ctr" anchorCtr="0" forceAA="0" compatLnSpc="1">
              <a:prstTxWarp prst="textNoShape">
                <a:avLst/>
              </a:prstTxWarp>
              <a:noAutofit/>
            </a:bodyPr>
            <a:lstStyle/>
            <a:p>
              <a:endParaRPr lang="en-US" sz="3200">
                <a:gradFill>
                  <a:gsLst>
                    <a:gs pos="0">
                      <a:srgbClr val="FFFFFF"/>
                    </a:gs>
                    <a:gs pos="100000">
                      <a:srgbClr val="FFFFFF"/>
                    </a:gs>
                  </a:gsLst>
                  <a:lin ang="5400000" scaled="0"/>
                </a:gradFill>
                <a:latin typeface="Segoe UI Light"/>
              </a:endParaRPr>
            </a:p>
          </p:txBody>
        </p:sp>
      </p:grpSp>
      <p:grpSp>
        <p:nvGrpSpPr>
          <p:cNvPr id="20" name="Group 19"/>
          <p:cNvGrpSpPr/>
          <p:nvPr/>
        </p:nvGrpSpPr>
        <p:grpSpPr>
          <a:xfrm>
            <a:off x="0" y="4740832"/>
            <a:ext cx="3618434" cy="914400"/>
            <a:chOff x="0" y="4517312"/>
            <a:chExt cx="3618434" cy="914400"/>
          </a:xfrm>
        </p:grpSpPr>
        <p:sp>
          <p:nvSpPr>
            <p:cNvPr id="21" name="Rectangle 20"/>
            <p:cNvSpPr/>
            <p:nvPr/>
          </p:nvSpPr>
          <p:spPr>
            <a:xfrm>
              <a:off x="0" y="4517312"/>
              <a:ext cx="3618434" cy="914400"/>
            </a:xfrm>
            <a:prstGeom prst="rect">
              <a:avLst/>
            </a:prstGeom>
            <a:solidFill>
              <a:schemeClr val="bg1">
                <a:lumMod val="10000"/>
              </a:schemeClr>
            </a:solidFill>
          </p:spPr>
          <p:txBody>
            <a:bodyPr wrap="square" lIns="274320">
              <a:noAutofit/>
            </a:bodyPr>
            <a:lstStyle/>
            <a:p>
              <a:r>
                <a:rPr lang="en-US" sz="2600" dirty="0" smtClean="0">
                  <a:gradFill>
                    <a:gsLst>
                      <a:gs pos="0">
                        <a:srgbClr val="EFEFEF"/>
                      </a:gs>
                      <a:gs pos="100000">
                        <a:srgbClr val="EFEFEF"/>
                      </a:gs>
                    </a:gsLst>
                    <a:lin ang="5400000" scaled="0"/>
                  </a:gradFill>
                  <a:latin typeface="Segoe UI Light"/>
                </a:rPr>
                <a:t>Microsoft Azure</a:t>
              </a:r>
              <a:br>
                <a:rPr lang="en-US" sz="2600" dirty="0" smtClean="0">
                  <a:gradFill>
                    <a:gsLst>
                      <a:gs pos="0">
                        <a:srgbClr val="EFEFEF"/>
                      </a:gs>
                      <a:gs pos="100000">
                        <a:srgbClr val="EFEFEF"/>
                      </a:gs>
                    </a:gsLst>
                    <a:lin ang="5400000" scaled="0"/>
                  </a:gradFill>
                  <a:latin typeface="Segoe UI Light"/>
                </a:rPr>
              </a:br>
              <a:r>
                <a:rPr lang="en-US" sz="2600" dirty="0" smtClean="0">
                  <a:gradFill>
                    <a:gsLst>
                      <a:gs pos="0">
                        <a:srgbClr val="EFEFEF"/>
                      </a:gs>
                      <a:gs pos="100000">
                        <a:srgbClr val="EFEFEF"/>
                      </a:gs>
                    </a:gsLst>
                    <a:lin ang="5400000" scaled="0"/>
                  </a:gradFill>
                  <a:latin typeface="Segoe UI Light"/>
                </a:rPr>
                <a:t>fundamentals</a:t>
              </a:r>
              <a:endParaRPr lang="en-US" sz="2600" dirty="0">
                <a:gradFill>
                  <a:gsLst>
                    <a:gs pos="0">
                      <a:srgbClr val="EFEFEF"/>
                    </a:gs>
                    <a:gs pos="100000">
                      <a:srgbClr val="EFEFEF"/>
                    </a:gs>
                  </a:gsLst>
                  <a:lin ang="5400000" scaled="0"/>
                </a:gradFill>
                <a:latin typeface="Segoe UI Light"/>
              </a:endParaRPr>
            </a:p>
          </p:txBody>
        </p:sp>
        <p:sp>
          <p:nvSpPr>
            <p:cNvPr id="22" name="Freeform 9"/>
            <p:cNvSpPr>
              <a:spLocks noEditPoints="1"/>
            </p:cNvSpPr>
            <p:nvPr/>
          </p:nvSpPr>
          <p:spPr bwMode="black">
            <a:xfrm>
              <a:off x="2811441" y="4639847"/>
              <a:ext cx="666622" cy="669330"/>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bg1">
                <a:alpha val="94000"/>
              </a:schemeClr>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8640" tIns="146304" rIns="0" bIns="146304" numCol="1" spcCol="0" rtlCol="0" fromWordArt="0" anchor="ctr" anchorCtr="0" forceAA="0" compatLnSpc="1">
              <a:prstTxWarp prst="textNoShape">
                <a:avLst/>
              </a:prstTxWarp>
              <a:noAutofit/>
            </a:bodyPr>
            <a:lstStyle/>
            <a:p>
              <a:endParaRPr lang="en-US" sz="3200">
                <a:gradFill>
                  <a:gsLst>
                    <a:gs pos="0">
                      <a:srgbClr val="FFFFFF"/>
                    </a:gs>
                    <a:gs pos="100000">
                      <a:srgbClr val="FFFFFF"/>
                    </a:gs>
                  </a:gsLst>
                  <a:lin ang="5400000" scaled="0"/>
                </a:gradFill>
                <a:latin typeface="Segoe UI Light"/>
              </a:endParaRPr>
            </a:p>
          </p:txBody>
        </p:sp>
      </p:grpSp>
      <p:sp>
        <p:nvSpPr>
          <p:cNvPr id="23" name="Rectangle 22"/>
          <p:cNvSpPr/>
          <p:nvPr/>
        </p:nvSpPr>
        <p:spPr bwMode="auto">
          <a:xfrm>
            <a:off x="3752850" y="1020450"/>
            <a:ext cx="2693988" cy="4634782"/>
          </a:xfrm>
          <a:prstGeom prst="rect">
            <a:avLst/>
          </a:prstGeom>
          <a:ln w="50800" cap="sq">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2651760" rIns="0" bIns="47565" numCol="1" rtlCol="0" anchor="t" anchorCtr="0" compatLnSpc="1">
            <a:prstTxWarp prst="textNoShape">
              <a:avLst/>
            </a:prstTxWarp>
          </a:bodyPr>
          <a:lstStyle/>
          <a:p>
            <a:pPr algn="ctr" defTabSz="951028" fontAlgn="base">
              <a:spcBef>
                <a:spcPct val="0"/>
              </a:spcBef>
              <a:spcAft>
                <a:spcPct val="0"/>
              </a:spcAft>
            </a:pPr>
            <a:endParaRPr lang="en-US" sz="2400" dirty="0">
              <a:gradFill>
                <a:gsLst>
                  <a:gs pos="0">
                    <a:srgbClr val="FFFFFF"/>
                  </a:gs>
                  <a:gs pos="100000">
                    <a:srgbClr val="FFFFFF"/>
                  </a:gs>
                </a:gsLst>
                <a:lin ang="5400000" scaled="0"/>
              </a:gradFill>
              <a:latin typeface="Segoe UI Light"/>
            </a:endParaRPr>
          </a:p>
        </p:txBody>
      </p:sp>
      <p:grpSp>
        <p:nvGrpSpPr>
          <p:cNvPr id="27" name="Group 26"/>
          <p:cNvGrpSpPr/>
          <p:nvPr/>
        </p:nvGrpSpPr>
        <p:grpSpPr>
          <a:xfrm>
            <a:off x="3765808" y="1254123"/>
            <a:ext cx="2681030" cy="4317519"/>
            <a:chOff x="3765808" y="1254123"/>
            <a:chExt cx="2681030" cy="4317519"/>
          </a:xfrm>
        </p:grpSpPr>
        <p:sp>
          <p:nvSpPr>
            <p:cNvPr id="24" name="Rectangle 23"/>
            <p:cNvSpPr/>
            <p:nvPr/>
          </p:nvSpPr>
          <p:spPr>
            <a:xfrm>
              <a:off x="3765808" y="4802201"/>
              <a:ext cx="2681030" cy="769441"/>
            </a:xfrm>
            <a:prstGeom prst="rect">
              <a:avLst/>
            </a:prstGeom>
          </p:spPr>
          <p:txBody>
            <a:bodyPr wrap="square">
              <a:spAutoFit/>
            </a:bodyPr>
            <a:lstStyle/>
            <a:p>
              <a:pPr algn="ctr" defTabSz="951028" fontAlgn="base">
                <a:spcBef>
                  <a:spcPct val="0"/>
                </a:spcBef>
                <a:spcAft>
                  <a:spcPct val="0"/>
                </a:spcAft>
              </a:pPr>
              <a:r>
                <a:rPr lang="en-US" sz="2200" dirty="0">
                  <a:gradFill>
                    <a:gsLst>
                      <a:gs pos="0">
                        <a:srgbClr val="FFFFFF"/>
                      </a:gs>
                      <a:gs pos="100000">
                        <a:srgbClr val="FFFFFF"/>
                      </a:gs>
                    </a:gsLst>
                    <a:lin ang="5400000" scaled="0"/>
                  </a:gradFill>
                  <a:latin typeface="Segoe UI Light"/>
                </a:rPr>
                <a:t>O</a:t>
              </a:r>
              <a:r>
                <a:rPr lang="en-US" sz="2200" dirty="0" smtClean="0">
                  <a:gradFill>
                    <a:gsLst>
                      <a:gs pos="0">
                        <a:srgbClr val="FFFFFF"/>
                      </a:gs>
                      <a:gs pos="100000">
                        <a:srgbClr val="FFFFFF"/>
                      </a:gs>
                    </a:gsLst>
                    <a:lin ang="5400000" scaled="0"/>
                  </a:gradFill>
                  <a:latin typeface="Segoe UI Light"/>
                </a:rPr>
                <a:t>n-premises </a:t>
              </a:r>
              <a:br>
                <a:rPr lang="en-US" sz="2200" dirty="0" smtClean="0">
                  <a:gradFill>
                    <a:gsLst>
                      <a:gs pos="0">
                        <a:srgbClr val="FFFFFF"/>
                      </a:gs>
                      <a:gs pos="100000">
                        <a:srgbClr val="FFFFFF"/>
                      </a:gs>
                    </a:gsLst>
                    <a:lin ang="5400000" scaled="0"/>
                  </a:gradFill>
                  <a:latin typeface="Segoe UI Light"/>
                </a:rPr>
              </a:br>
              <a:r>
                <a:rPr lang="en-US" sz="2200" dirty="0" smtClean="0">
                  <a:gradFill>
                    <a:gsLst>
                      <a:gs pos="0">
                        <a:srgbClr val="FFFFFF"/>
                      </a:gs>
                      <a:gs pos="100000">
                        <a:srgbClr val="FFFFFF"/>
                      </a:gs>
                    </a:gsLst>
                    <a:lin ang="5400000" scaled="0"/>
                  </a:gradFill>
                  <a:latin typeface="Segoe UI Light"/>
                </a:rPr>
                <a:t>AND Cloud</a:t>
              </a:r>
              <a:endParaRPr lang="en-US" sz="2200" dirty="0">
                <a:gradFill>
                  <a:gsLst>
                    <a:gs pos="0">
                      <a:srgbClr val="FFFFFF"/>
                    </a:gs>
                    <a:gs pos="100000">
                      <a:srgbClr val="FFFFFF"/>
                    </a:gs>
                  </a:gsLst>
                  <a:lin ang="5400000" scaled="0"/>
                </a:gradFill>
                <a:latin typeface="Segoe UI Light"/>
              </a:endParaRPr>
            </a:p>
          </p:txBody>
        </p:sp>
        <p:sp>
          <p:nvSpPr>
            <p:cNvPr id="25" name="Rectangle 24"/>
            <p:cNvSpPr/>
            <p:nvPr/>
          </p:nvSpPr>
          <p:spPr>
            <a:xfrm>
              <a:off x="4075139" y="1254123"/>
              <a:ext cx="2052165" cy="584775"/>
            </a:xfrm>
            <a:prstGeom prst="rect">
              <a:avLst/>
            </a:prstGeom>
          </p:spPr>
          <p:txBody>
            <a:bodyPr wrap="none">
              <a:spAutoFit/>
            </a:bodyPr>
            <a:lstStyle/>
            <a:p>
              <a:pPr algn="ctr" defTabSz="951028" fontAlgn="base">
                <a:spcBef>
                  <a:spcPct val="0"/>
                </a:spcBef>
                <a:spcAft>
                  <a:spcPct val="0"/>
                </a:spcAft>
              </a:pPr>
              <a:r>
                <a:rPr lang="en-US" sz="3200" dirty="0">
                  <a:gradFill>
                    <a:gsLst>
                      <a:gs pos="0">
                        <a:srgbClr val="FFFFFF"/>
                      </a:gs>
                      <a:gs pos="100000">
                        <a:srgbClr val="FFFFFF"/>
                      </a:gs>
                    </a:gsLst>
                    <a:lin ang="5400000" scaled="0"/>
                  </a:gradFill>
                  <a:latin typeface="Segoe UI Light"/>
                </a:rPr>
                <a:t>Integration</a:t>
              </a:r>
            </a:p>
          </p:txBody>
        </p:sp>
        <p:sp>
          <p:nvSpPr>
            <p:cNvPr id="26" name="Freeform 8"/>
            <p:cNvSpPr>
              <a:spLocks noEditPoints="1"/>
            </p:cNvSpPr>
            <p:nvPr/>
          </p:nvSpPr>
          <p:spPr bwMode="auto">
            <a:xfrm>
              <a:off x="4184271" y="2781300"/>
              <a:ext cx="1836480" cy="953130"/>
            </a:xfrm>
            <a:custGeom>
              <a:avLst/>
              <a:gdLst>
                <a:gd name="T0" fmla="*/ 202 w 251"/>
                <a:gd name="T1" fmla="*/ 60 h 133"/>
                <a:gd name="T2" fmla="*/ 43 w 251"/>
                <a:gd name="T3" fmla="*/ 0 h 133"/>
                <a:gd name="T4" fmla="*/ 37 w 251"/>
                <a:gd name="T5" fmla="*/ 29 h 133"/>
                <a:gd name="T6" fmla="*/ 0 w 251"/>
                <a:gd name="T7" fmla="*/ 41 h 133"/>
                <a:gd name="T8" fmla="*/ 37 w 251"/>
                <a:gd name="T9" fmla="*/ 87 h 133"/>
                <a:gd name="T10" fmla="*/ 0 w 251"/>
                <a:gd name="T11" fmla="*/ 99 h 133"/>
                <a:gd name="T12" fmla="*/ 37 w 251"/>
                <a:gd name="T13" fmla="*/ 127 h 133"/>
                <a:gd name="T14" fmla="*/ 120 w 251"/>
                <a:gd name="T15" fmla="*/ 133 h 133"/>
                <a:gd name="T16" fmla="*/ 251 w 251"/>
                <a:gd name="T17" fmla="*/ 72 h 133"/>
                <a:gd name="T18" fmla="*/ 120 w 251"/>
                <a:gd name="T19" fmla="*/ 121 h 133"/>
                <a:gd name="T20" fmla="*/ 49 w 251"/>
                <a:gd name="T21" fmla="*/ 12 h 133"/>
                <a:gd name="T22" fmla="*/ 191 w 251"/>
                <a:gd name="T23" fmla="*/ 66 h 133"/>
                <a:gd name="T24" fmla="*/ 78 w 251"/>
                <a:gd name="T25" fmla="*/ 50 h 133"/>
                <a:gd name="T26" fmla="*/ 70 w 251"/>
                <a:gd name="T27" fmla="*/ 83 h 133"/>
                <a:gd name="T28" fmla="*/ 87 w 251"/>
                <a:gd name="T29" fmla="*/ 74 h 133"/>
                <a:gd name="T30" fmla="*/ 95 w 251"/>
                <a:gd name="T31" fmla="*/ 83 h 133"/>
                <a:gd name="T32" fmla="*/ 78 w 251"/>
                <a:gd name="T33" fmla="*/ 50 h 133"/>
                <a:gd name="T34" fmla="*/ 80 w 251"/>
                <a:gd name="T35" fmla="*/ 56 h 133"/>
                <a:gd name="T36" fmla="*/ 80 w 251"/>
                <a:gd name="T37" fmla="*/ 54 h 133"/>
                <a:gd name="T38" fmla="*/ 86 w 251"/>
                <a:gd name="T39" fmla="*/ 70 h 133"/>
                <a:gd name="T40" fmla="*/ 137 w 251"/>
                <a:gd name="T41" fmla="*/ 50 h 133"/>
                <a:gd name="T42" fmla="*/ 128 w 251"/>
                <a:gd name="T43" fmla="*/ 83 h 133"/>
                <a:gd name="T44" fmla="*/ 150 w 251"/>
                <a:gd name="T45" fmla="*/ 79 h 133"/>
                <a:gd name="T46" fmla="*/ 137 w 251"/>
                <a:gd name="T47" fmla="*/ 50 h 133"/>
                <a:gd name="T48" fmla="*/ 137 w 251"/>
                <a:gd name="T49" fmla="*/ 80 h 133"/>
                <a:gd name="T50" fmla="*/ 132 w 251"/>
                <a:gd name="T51" fmla="*/ 53 h 133"/>
                <a:gd name="T52" fmla="*/ 151 w 251"/>
                <a:gd name="T53" fmla="*/ 66 h 133"/>
                <a:gd name="T54" fmla="*/ 119 w 251"/>
                <a:gd name="T55" fmla="*/ 50 h 133"/>
                <a:gd name="T56" fmla="*/ 123 w 251"/>
                <a:gd name="T57" fmla="*/ 83 h 133"/>
                <a:gd name="T58" fmla="*/ 101 w 251"/>
                <a:gd name="T59" fmla="*/ 56 h 133"/>
                <a:gd name="T60" fmla="*/ 100 w 251"/>
                <a:gd name="T61" fmla="*/ 54 h 133"/>
                <a:gd name="T62" fmla="*/ 100 w 251"/>
                <a:gd name="T63" fmla="*/ 83 h 133"/>
                <a:gd name="T64" fmla="*/ 96 w 251"/>
                <a:gd name="T65" fmla="*/ 50 h 133"/>
                <a:gd name="T66" fmla="*/ 118 w 251"/>
                <a:gd name="T67" fmla="*/ 76 h 133"/>
                <a:gd name="T68" fmla="*/ 120 w 251"/>
                <a:gd name="T69" fmla="*/ 78 h 133"/>
                <a:gd name="T70" fmla="*/ 119 w 251"/>
                <a:gd name="T71" fmla="*/ 5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51" h="133">
                  <a:moveTo>
                    <a:pt x="251" y="60"/>
                  </a:moveTo>
                  <a:cubicBezTo>
                    <a:pt x="202" y="60"/>
                    <a:pt x="202" y="60"/>
                    <a:pt x="202" y="60"/>
                  </a:cubicBezTo>
                  <a:cubicBezTo>
                    <a:pt x="199" y="26"/>
                    <a:pt x="163" y="0"/>
                    <a:pt x="120" y="0"/>
                  </a:cubicBezTo>
                  <a:cubicBezTo>
                    <a:pt x="43" y="0"/>
                    <a:pt x="43" y="0"/>
                    <a:pt x="43" y="0"/>
                  </a:cubicBezTo>
                  <a:cubicBezTo>
                    <a:pt x="40" y="0"/>
                    <a:pt x="37" y="2"/>
                    <a:pt x="37" y="6"/>
                  </a:cubicBezTo>
                  <a:cubicBezTo>
                    <a:pt x="37" y="29"/>
                    <a:pt x="37" y="29"/>
                    <a:pt x="37" y="29"/>
                  </a:cubicBezTo>
                  <a:cubicBezTo>
                    <a:pt x="0" y="29"/>
                    <a:pt x="0" y="29"/>
                    <a:pt x="0" y="29"/>
                  </a:cubicBezTo>
                  <a:cubicBezTo>
                    <a:pt x="0" y="41"/>
                    <a:pt x="0" y="41"/>
                    <a:pt x="0" y="41"/>
                  </a:cubicBezTo>
                  <a:cubicBezTo>
                    <a:pt x="37" y="41"/>
                    <a:pt x="37" y="41"/>
                    <a:pt x="37" y="41"/>
                  </a:cubicBezTo>
                  <a:cubicBezTo>
                    <a:pt x="37" y="87"/>
                    <a:pt x="37" y="87"/>
                    <a:pt x="37" y="87"/>
                  </a:cubicBezTo>
                  <a:cubicBezTo>
                    <a:pt x="0" y="87"/>
                    <a:pt x="0" y="87"/>
                    <a:pt x="0" y="87"/>
                  </a:cubicBezTo>
                  <a:cubicBezTo>
                    <a:pt x="0" y="99"/>
                    <a:pt x="0" y="99"/>
                    <a:pt x="0" y="99"/>
                  </a:cubicBezTo>
                  <a:cubicBezTo>
                    <a:pt x="37" y="99"/>
                    <a:pt x="37" y="99"/>
                    <a:pt x="37" y="99"/>
                  </a:cubicBezTo>
                  <a:cubicBezTo>
                    <a:pt x="37" y="127"/>
                    <a:pt x="37" y="127"/>
                    <a:pt x="37" y="127"/>
                  </a:cubicBezTo>
                  <a:cubicBezTo>
                    <a:pt x="37" y="130"/>
                    <a:pt x="40" y="133"/>
                    <a:pt x="43" y="133"/>
                  </a:cubicBezTo>
                  <a:cubicBezTo>
                    <a:pt x="120" y="133"/>
                    <a:pt x="120" y="133"/>
                    <a:pt x="120" y="133"/>
                  </a:cubicBezTo>
                  <a:cubicBezTo>
                    <a:pt x="163" y="133"/>
                    <a:pt x="199" y="106"/>
                    <a:pt x="202" y="72"/>
                  </a:cubicBezTo>
                  <a:cubicBezTo>
                    <a:pt x="251" y="72"/>
                    <a:pt x="251" y="72"/>
                    <a:pt x="251" y="72"/>
                  </a:cubicBezTo>
                  <a:lnTo>
                    <a:pt x="251" y="60"/>
                  </a:lnTo>
                  <a:close/>
                  <a:moveTo>
                    <a:pt x="120" y="121"/>
                  </a:moveTo>
                  <a:cubicBezTo>
                    <a:pt x="49" y="121"/>
                    <a:pt x="49" y="121"/>
                    <a:pt x="49" y="121"/>
                  </a:cubicBezTo>
                  <a:cubicBezTo>
                    <a:pt x="49" y="12"/>
                    <a:pt x="49" y="12"/>
                    <a:pt x="49" y="12"/>
                  </a:cubicBezTo>
                  <a:cubicBezTo>
                    <a:pt x="120" y="12"/>
                    <a:pt x="120" y="12"/>
                    <a:pt x="120" y="12"/>
                  </a:cubicBezTo>
                  <a:cubicBezTo>
                    <a:pt x="159" y="12"/>
                    <a:pt x="191" y="36"/>
                    <a:pt x="191" y="66"/>
                  </a:cubicBezTo>
                  <a:cubicBezTo>
                    <a:pt x="191" y="96"/>
                    <a:pt x="159" y="121"/>
                    <a:pt x="120" y="121"/>
                  </a:cubicBezTo>
                  <a:close/>
                  <a:moveTo>
                    <a:pt x="78" y="50"/>
                  </a:moveTo>
                  <a:cubicBezTo>
                    <a:pt x="65" y="83"/>
                    <a:pt x="65" y="83"/>
                    <a:pt x="65" y="83"/>
                  </a:cubicBezTo>
                  <a:cubicBezTo>
                    <a:pt x="70" y="83"/>
                    <a:pt x="70" y="83"/>
                    <a:pt x="70" y="83"/>
                  </a:cubicBezTo>
                  <a:cubicBezTo>
                    <a:pt x="73" y="74"/>
                    <a:pt x="73" y="74"/>
                    <a:pt x="73" y="74"/>
                  </a:cubicBezTo>
                  <a:cubicBezTo>
                    <a:pt x="87" y="74"/>
                    <a:pt x="87" y="74"/>
                    <a:pt x="87" y="74"/>
                  </a:cubicBezTo>
                  <a:cubicBezTo>
                    <a:pt x="91" y="83"/>
                    <a:pt x="91" y="83"/>
                    <a:pt x="91" y="83"/>
                  </a:cubicBezTo>
                  <a:cubicBezTo>
                    <a:pt x="95" y="83"/>
                    <a:pt x="95" y="83"/>
                    <a:pt x="95" y="83"/>
                  </a:cubicBezTo>
                  <a:cubicBezTo>
                    <a:pt x="82" y="50"/>
                    <a:pt x="82" y="50"/>
                    <a:pt x="82" y="50"/>
                  </a:cubicBezTo>
                  <a:lnTo>
                    <a:pt x="78" y="50"/>
                  </a:lnTo>
                  <a:close/>
                  <a:moveTo>
                    <a:pt x="74" y="70"/>
                  </a:moveTo>
                  <a:cubicBezTo>
                    <a:pt x="80" y="56"/>
                    <a:pt x="80" y="56"/>
                    <a:pt x="80" y="56"/>
                  </a:cubicBezTo>
                  <a:cubicBezTo>
                    <a:pt x="80" y="55"/>
                    <a:pt x="80" y="55"/>
                    <a:pt x="80" y="54"/>
                  </a:cubicBezTo>
                  <a:cubicBezTo>
                    <a:pt x="80" y="54"/>
                    <a:pt x="80" y="54"/>
                    <a:pt x="80" y="54"/>
                  </a:cubicBezTo>
                  <a:cubicBezTo>
                    <a:pt x="80" y="55"/>
                    <a:pt x="81" y="56"/>
                    <a:pt x="81" y="56"/>
                  </a:cubicBezTo>
                  <a:cubicBezTo>
                    <a:pt x="86" y="70"/>
                    <a:pt x="86" y="70"/>
                    <a:pt x="86" y="70"/>
                  </a:cubicBezTo>
                  <a:lnTo>
                    <a:pt x="74" y="70"/>
                  </a:lnTo>
                  <a:close/>
                  <a:moveTo>
                    <a:pt x="137" y="50"/>
                  </a:moveTo>
                  <a:cubicBezTo>
                    <a:pt x="128" y="50"/>
                    <a:pt x="128" y="50"/>
                    <a:pt x="128" y="50"/>
                  </a:cubicBezTo>
                  <a:cubicBezTo>
                    <a:pt x="128" y="83"/>
                    <a:pt x="128" y="83"/>
                    <a:pt x="128" y="83"/>
                  </a:cubicBezTo>
                  <a:cubicBezTo>
                    <a:pt x="137" y="83"/>
                    <a:pt x="137" y="83"/>
                    <a:pt x="137" y="83"/>
                  </a:cubicBezTo>
                  <a:cubicBezTo>
                    <a:pt x="142" y="83"/>
                    <a:pt x="147" y="82"/>
                    <a:pt x="150" y="79"/>
                  </a:cubicBezTo>
                  <a:cubicBezTo>
                    <a:pt x="153" y="75"/>
                    <a:pt x="155" y="71"/>
                    <a:pt x="155" y="66"/>
                  </a:cubicBezTo>
                  <a:cubicBezTo>
                    <a:pt x="155" y="55"/>
                    <a:pt x="149" y="50"/>
                    <a:pt x="137" y="50"/>
                  </a:cubicBezTo>
                  <a:close/>
                  <a:moveTo>
                    <a:pt x="147" y="76"/>
                  </a:moveTo>
                  <a:cubicBezTo>
                    <a:pt x="145" y="79"/>
                    <a:pt x="141" y="80"/>
                    <a:pt x="137" y="80"/>
                  </a:cubicBezTo>
                  <a:cubicBezTo>
                    <a:pt x="132" y="80"/>
                    <a:pt x="132" y="80"/>
                    <a:pt x="132" y="80"/>
                  </a:cubicBezTo>
                  <a:cubicBezTo>
                    <a:pt x="132" y="53"/>
                    <a:pt x="132" y="53"/>
                    <a:pt x="132" y="53"/>
                  </a:cubicBezTo>
                  <a:cubicBezTo>
                    <a:pt x="137" y="53"/>
                    <a:pt x="137" y="53"/>
                    <a:pt x="137" y="53"/>
                  </a:cubicBezTo>
                  <a:cubicBezTo>
                    <a:pt x="146" y="53"/>
                    <a:pt x="151" y="58"/>
                    <a:pt x="151" y="66"/>
                  </a:cubicBezTo>
                  <a:cubicBezTo>
                    <a:pt x="151" y="70"/>
                    <a:pt x="150" y="74"/>
                    <a:pt x="147" y="76"/>
                  </a:cubicBezTo>
                  <a:close/>
                  <a:moveTo>
                    <a:pt x="119" y="50"/>
                  </a:moveTo>
                  <a:cubicBezTo>
                    <a:pt x="123" y="50"/>
                    <a:pt x="123" y="50"/>
                    <a:pt x="123" y="50"/>
                  </a:cubicBezTo>
                  <a:cubicBezTo>
                    <a:pt x="123" y="83"/>
                    <a:pt x="123" y="83"/>
                    <a:pt x="123" y="83"/>
                  </a:cubicBezTo>
                  <a:cubicBezTo>
                    <a:pt x="118" y="83"/>
                    <a:pt x="118" y="83"/>
                    <a:pt x="118" y="83"/>
                  </a:cubicBezTo>
                  <a:cubicBezTo>
                    <a:pt x="101" y="56"/>
                    <a:pt x="101" y="56"/>
                    <a:pt x="101" y="56"/>
                  </a:cubicBezTo>
                  <a:cubicBezTo>
                    <a:pt x="101" y="56"/>
                    <a:pt x="100" y="55"/>
                    <a:pt x="100" y="54"/>
                  </a:cubicBezTo>
                  <a:cubicBezTo>
                    <a:pt x="100" y="54"/>
                    <a:pt x="100" y="54"/>
                    <a:pt x="100" y="54"/>
                  </a:cubicBezTo>
                  <a:cubicBezTo>
                    <a:pt x="100" y="55"/>
                    <a:pt x="100" y="57"/>
                    <a:pt x="100" y="59"/>
                  </a:cubicBezTo>
                  <a:cubicBezTo>
                    <a:pt x="100" y="83"/>
                    <a:pt x="100" y="83"/>
                    <a:pt x="100" y="83"/>
                  </a:cubicBezTo>
                  <a:cubicBezTo>
                    <a:pt x="96" y="83"/>
                    <a:pt x="96" y="83"/>
                    <a:pt x="96" y="83"/>
                  </a:cubicBezTo>
                  <a:cubicBezTo>
                    <a:pt x="96" y="50"/>
                    <a:pt x="96" y="50"/>
                    <a:pt x="96" y="50"/>
                  </a:cubicBezTo>
                  <a:cubicBezTo>
                    <a:pt x="101" y="50"/>
                    <a:pt x="101" y="50"/>
                    <a:pt x="101" y="50"/>
                  </a:cubicBezTo>
                  <a:cubicBezTo>
                    <a:pt x="118" y="76"/>
                    <a:pt x="118" y="76"/>
                    <a:pt x="118" y="76"/>
                  </a:cubicBezTo>
                  <a:cubicBezTo>
                    <a:pt x="119" y="77"/>
                    <a:pt x="119" y="78"/>
                    <a:pt x="119" y="78"/>
                  </a:cubicBezTo>
                  <a:cubicBezTo>
                    <a:pt x="120" y="78"/>
                    <a:pt x="120" y="78"/>
                    <a:pt x="120" y="78"/>
                  </a:cubicBezTo>
                  <a:cubicBezTo>
                    <a:pt x="119" y="77"/>
                    <a:pt x="119" y="76"/>
                    <a:pt x="119" y="73"/>
                  </a:cubicBezTo>
                  <a:lnTo>
                    <a:pt x="119" y="5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sp>
        <p:nvSpPr>
          <p:cNvPr id="35" name="Rectangle 34"/>
          <p:cNvSpPr/>
          <p:nvPr/>
        </p:nvSpPr>
        <p:spPr bwMode="auto">
          <a:xfrm>
            <a:off x="3775191" y="5655231"/>
            <a:ext cx="8661284" cy="1339294"/>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rgbClr val="EFEFEF"/>
                  </a:gs>
                  <a:gs pos="10417">
                    <a:srgbClr val="EFEFEF"/>
                  </a:gs>
                </a:gsLst>
                <a:lin ang="5400000" scaled="0"/>
              </a:gradFill>
            </a:endParaRPr>
          </a:p>
        </p:txBody>
      </p:sp>
      <p:grpSp>
        <p:nvGrpSpPr>
          <p:cNvPr id="37" name="Group 36"/>
          <p:cNvGrpSpPr/>
          <p:nvPr/>
        </p:nvGrpSpPr>
        <p:grpSpPr>
          <a:xfrm>
            <a:off x="3801971" y="1251246"/>
            <a:ext cx="2611421" cy="4366992"/>
            <a:chOff x="3801971" y="1251246"/>
            <a:chExt cx="2611421" cy="4366992"/>
          </a:xfrm>
        </p:grpSpPr>
        <p:sp>
          <p:nvSpPr>
            <p:cNvPr id="38" name="Rectangle 37"/>
            <p:cNvSpPr/>
            <p:nvPr/>
          </p:nvSpPr>
          <p:spPr>
            <a:xfrm>
              <a:off x="3801971" y="1251246"/>
              <a:ext cx="2611421" cy="584775"/>
            </a:xfrm>
            <a:prstGeom prst="rect">
              <a:avLst/>
            </a:prstGeom>
          </p:spPr>
          <p:txBody>
            <a:bodyPr wrap="none">
              <a:spAutoFit/>
            </a:bodyPr>
            <a:lstStyle/>
            <a:p>
              <a:pPr algn="ctr" defTabSz="951028" fontAlgn="base">
                <a:spcBef>
                  <a:spcPct val="0"/>
                </a:spcBef>
                <a:spcAft>
                  <a:spcPct val="0"/>
                </a:spcAft>
              </a:pPr>
              <a:r>
                <a:rPr lang="en-US" sz="3200" dirty="0">
                  <a:gradFill>
                    <a:gsLst>
                      <a:gs pos="0">
                        <a:srgbClr val="FFFFFF"/>
                      </a:gs>
                      <a:gs pos="100000">
                        <a:srgbClr val="FFFFFF"/>
                      </a:gs>
                    </a:gsLst>
                    <a:lin ang="5400000" scaled="0"/>
                  </a:gradFill>
                  <a:latin typeface="Segoe UI Light"/>
                </a:rPr>
                <a:t>Heterogeneity</a:t>
              </a:r>
            </a:p>
          </p:txBody>
        </p:sp>
        <p:sp>
          <p:nvSpPr>
            <p:cNvPr id="39" name="Rectangle 38"/>
            <p:cNvSpPr/>
            <p:nvPr/>
          </p:nvSpPr>
          <p:spPr>
            <a:xfrm>
              <a:off x="4233127" y="4787241"/>
              <a:ext cx="1826397" cy="830997"/>
            </a:xfrm>
            <a:prstGeom prst="rect">
              <a:avLst/>
            </a:prstGeom>
          </p:spPr>
          <p:txBody>
            <a:bodyPr wrap="none">
              <a:spAutoFit/>
            </a:bodyPr>
            <a:lstStyle/>
            <a:p>
              <a:pPr algn="ctr" defTabSz="951028" fontAlgn="base">
                <a:spcBef>
                  <a:spcPct val="0"/>
                </a:spcBef>
                <a:spcAft>
                  <a:spcPct val="0"/>
                </a:spcAft>
              </a:pPr>
              <a:r>
                <a:rPr lang="en-US" sz="2400" dirty="0" smtClean="0">
                  <a:gradFill>
                    <a:gsLst>
                      <a:gs pos="0">
                        <a:srgbClr val="FFFFFF"/>
                      </a:gs>
                      <a:gs pos="100000">
                        <a:srgbClr val="FFFFFF"/>
                      </a:gs>
                    </a:gsLst>
                    <a:lin ang="5400000" scaled="0"/>
                  </a:gradFill>
                  <a:latin typeface="Segoe UI Light"/>
                </a:rPr>
                <a:t>Open, Broad</a:t>
              </a:r>
            </a:p>
            <a:p>
              <a:pPr algn="ctr" defTabSz="951028" fontAlgn="base">
                <a:spcBef>
                  <a:spcPct val="0"/>
                </a:spcBef>
                <a:spcAft>
                  <a:spcPct val="0"/>
                </a:spcAft>
              </a:pPr>
              <a:r>
                <a:rPr lang="en-US" sz="2400" dirty="0" smtClean="0">
                  <a:gradFill>
                    <a:gsLst>
                      <a:gs pos="0">
                        <a:srgbClr val="FFFFFF"/>
                      </a:gs>
                      <a:gs pos="100000">
                        <a:srgbClr val="FFFFFF"/>
                      </a:gs>
                    </a:gsLst>
                    <a:lin ang="5400000" scaled="0"/>
                  </a:gradFill>
                  <a:latin typeface="Segoe UI Light"/>
                </a:rPr>
                <a:t>and Flexible</a:t>
              </a:r>
              <a:endParaRPr lang="en-US" sz="2400" dirty="0">
                <a:gradFill>
                  <a:gsLst>
                    <a:gs pos="0">
                      <a:srgbClr val="FFFFFF"/>
                    </a:gs>
                    <a:gs pos="100000">
                      <a:srgbClr val="FFFFFF"/>
                    </a:gs>
                  </a:gsLst>
                  <a:lin ang="5400000" scaled="0"/>
                </a:gradFill>
                <a:latin typeface="Segoe UI Light"/>
              </a:endParaRPr>
            </a:p>
          </p:txBody>
        </p:sp>
        <p:sp>
          <p:nvSpPr>
            <p:cNvPr id="40" name="Freeform 20"/>
            <p:cNvSpPr>
              <a:spLocks noEditPoints="1"/>
            </p:cNvSpPr>
            <p:nvPr/>
          </p:nvSpPr>
          <p:spPr bwMode="auto">
            <a:xfrm>
              <a:off x="4186666" y="2628901"/>
              <a:ext cx="1831308" cy="1257930"/>
            </a:xfrm>
            <a:custGeom>
              <a:avLst/>
              <a:gdLst>
                <a:gd name="T0" fmla="*/ 485 w 485"/>
                <a:gd name="T1" fmla="*/ 245 h 332"/>
                <a:gd name="T2" fmla="*/ 466 w 485"/>
                <a:gd name="T3" fmla="*/ 259 h 332"/>
                <a:gd name="T4" fmla="*/ 461 w 485"/>
                <a:gd name="T5" fmla="*/ 266 h 332"/>
                <a:gd name="T6" fmla="*/ 430 w 485"/>
                <a:gd name="T7" fmla="*/ 291 h 332"/>
                <a:gd name="T8" fmla="*/ 370 w 485"/>
                <a:gd name="T9" fmla="*/ 315 h 332"/>
                <a:gd name="T10" fmla="*/ 273 w 485"/>
                <a:gd name="T11" fmla="*/ 328 h 332"/>
                <a:gd name="T12" fmla="*/ 76 w 485"/>
                <a:gd name="T13" fmla="*/ 293 h 332"/>
                <a:gd name="T14" fmla="*/ 76 w 485"/>
                <a:gd name="T15" fmla="*/ 220 h 332"/>
                <a:gd name="T16" fmla="*/ 144 w 485"/>
                <a:gd name="T17" fmla="*/ 191 h 332"/>
                <a:gd name="T18" fmla="*/ 210 w 485"/>
                <a:gd name="T19" fmla="*/ 196 h 332"/>
                <a:gd name="T20" fmla="*/ 264 w 485"/>
                <a:gd name="T21" fmla="*/ 201 h 332"/>
                <a:gd name="T22" fmla="*/ 320 w 485"/>
                <a:gd name="T23" fmla="*/ 193 h 332"/>
                <a:gd name="T24" fmla="*/ 354 w 485"/>
                <a:gd name="T25" fmla="*/ 214 h 332"/>
                <a:gd name="T26" fmla="*/ 325 w 485"/>
                <a:gd name="T27" fmla="*/ 235 h 332"/>
                <a:gd name="T28" fmla="*/ 281 w 485"/>
                <a:gd name="T29" fmla="*/ 233 h 332"/>
                <a:gd name="T30" fmla="*/ 233 w 485"/>
                <a:gd name="T31" fmla="*/ 246 h 332"/>
                <a:gd name="T32" fmla="*/ 286 w 485"/>
                <a:gd name="T33" fmla="*/ 270 h 332"/>
                <a:gd name="T34" fmla="*/ 361 w 485"/>
                <a:gd name="T35" fmla="*/ 272 h 332"/>
                <a:gd name="T36" fmla="*/ 412 w 485"/>
                <a:gd name="T37" fmla="*/ 257 h 332"/>
                <a:gd name="T38" fmla="*/ 464 w 485"/>
                <a:gd name="T39" fmla="*/ 232 h 332"/>
                <a:gd name="T40" fmla="*/ 485 w 485"/>
                <a:gd name="T41" fmla="*/ 245 h 332"/>
                <a:gd name="T42" fmla="*/ 55 w 485"/>
                <a:gd name="T43" fmla="*/ 200 h 332"/>
                <a:gd name="T44" fmla="*/ 0 w 485"/>
                <a:gd name="T45" fmla="*/ 200 h 332"/>
                <a:gd name="T46" fmla="*/ 0 w 485"/>
                <a:gd name="T47" fmla="*/ 307 h 332"/>
                <a:gd name="T48" fmla="*/ 55 w 485"/>
                <a:gd name="T49" fmla="*/ 307 h 332"/>
                <a:gd name="T50" fmla="*/ 63 w 485"/>
                <a:gd name="T51" fmla="*/ 299 h 332"/>
                <a:gd name="T52" fmla="*/ 63 w 485"/>
                <a:gd name="T53" fmla="*/ 206 h 332"/>
                <a:gd name="T54" fmla="*/ 55 w 485"/>
                <a:gd name="T55" fmla="*/ 200 h 332"/>
                <a:gd name="T56" fmla="*/ 426 w 485"/>
                <a:gd name="T57" fmla="*/ 124 h 332"/>
                <a:gd name="T58" fmla="*/ 364 w 485"/>
                <a:gd name="T59" fmla="*/ 0 h 332"/>
                <a:gd name="T60" fmla="*/ 336 w 485"/>
                <a:gd name="T61" fmla="*/ 57 h 332"/>
                <a:gd name="T62" fmla="*/ 336 w 485"/>
                <a:gd name="T63" fmla="*/ 15 h 332"/>
                <a:gd name="T64" fmla="*/ 196 w 485"/>
                <a:gd name="T65" fmla="*/ 15 h 332"/>
                <a:gd name="T66" fmla="*/ 196 w 485"/>
                <a:gd name="T67" fmla="*/ 33 h 332"/>
                <a:gd name="T68" fmla="*/ 162 w 485"/>
                <a:gd name="T69" fmla="*/ 22 h 332"/>
                <a:gd name="T70" fmla="*/ 101 w 485"/>
                <a:gd name="T71" fmla="*/ 82 h 332"/>
                <a:gd name="T72" fmla="*/ 162 w 485"/>
                <a:gd name="T73" fmla="*/ 143 h 332"/>
                <a:gd name="T74" fmla="*/ 196 w 485"/>
                <a:gd name="T75" fmla="*/ 132 h 332"/>
                <a:gd name="T76" fmla="*/ 196 w 485"/>
                <a:gd name="T77" fmla="*/ 155 h 332"/>
                <a:gd name="T78" fmla="*/ 336 w 485"/>
                <a:gd name="T79" fmla="*/ 155 h 332"/>
                <a:gd name="T80" fmla="*/ 336 w 485"/>
                <a:gd name="T81" fmla="*/ 124 h 332"/>
                <a:gd name="T82" fmla="*/ 426 w 485"/>
                <a:gd name="T83" fmla="*/ 124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85" h="332">
                  <a:moveTo>
                    <a:pt x="485" y="245"/>
                  </a:moveTo>
                  <a:cubicBezTo>
                    <a:pt x="485" y="245"/>
                    <a:pt x="483" y="246"/>
                    <a:pt x="466" y="259"/>
                  </a:cubicBezTo>
                  <a:cubicBezTo>
                    <a:pt x="466" y="259"/>
                    <a:pt x="462" y="266"/>
                    <a:pt x="461" y="266"/>
                  </a:cubicBezTo>
                  <a:cubicBezTo>
                    <a:pt x="453" y="272"/>
                    <a:pt x="445" y="280"/>
                    <a:pt x="430" y="291"/>
                  </a:cubicBezTo>
                  <a:cubicBezTo>
                    <a:pt x="415" y="293"/>
                    <a:pt x="385" y="307"/>
                    <a:pt x="370" y="315"/>
                  </a:cubicBezTo>
                  <a:cubicBezTo>
                    <a:pt x="343" y="314"/>
                    <a:pt x="303" y="320"/>
                    <a:pt x="273" y="328"/>
                  </a:cubicBezTo>
                  <a:cubicBezTo>
                    <a:pt x="231" y="322"/>
                    <a:pt x="226" y="332"/>
                    <a:pt x="76" y="293"/>
                  </a:cubicBezTo>
                  <a:cubicBezTo>
                    <a:pt x="76" y="293"/>
                    <a:pt x="76" y="233"/>
                    <a:pt x="76" y="220"/>
                  </a:cubicBezTo>
                  <a:cubicBezTo>
                    <a:pt x="104" y="214"/>
                    <a:pt x="112" y="196"/>
                    <a:pt x="144" y="191"/>
                  </a:cubicBezTo>
                  <a:cubicBezTo>
                    <a:pt x="167" y="188"/>
                    <a:pt x="188" y="190"/>
                    <a:pt x="210" y="196"/>
                  </a:cubicBezTo>
                  <a:cubicBezTo>
                    <a:pt x="225" y="201"/>
                    <a:pt x="239" y="204"/>
                    <a:pt x="264" y="201"/>
                  </a:cubicBezTo>
                  <a:cubicBezTo>
                    <a:pt x="285" y="200"/>
                    <a:pt x="293" y="193"/>
                    <a:pt x="320" y="193"/>
                  </a:cubicBezTo>
                  <a:cubicBezTo>
                    <a:pt x="338" y="193"/>
                    <a:pt x="356" y="204"/>
                    <a:pt x="354" y="214"/>
                  </a:cubicBezTo>
                  <a:cubicBezTo>
                    <a:pt x="354" y="224"/>
                    <a:pt x="336" y="233"/>
                    <a:pt x="325" y="235"/>
                  </a:cubicBezTo>
                  <a:cubicBezTo>
                    <a:pt x="299" y="235"/>
                    <a:pt x="306" y="233"/>
                    <a:pt x="281" y="233"/>
                  </a:cubicBezTo>
                  <a:cubicBezTo>
                    <a:pt x="252" y="233"/>
                    <a:pt x="251" y="238"/>
                    <a:pt x="233" y="246"/>
                  </a:cubicBezTo>
                  <a:cubicBezTo>
                    <a:pt x="251" y="251"/>
                    <a:pt x="262" y="257"/>
                    <a:pt x="286" y="270"/>
                  </a:cubicBezTo>
                  <a:cubicBezTo>
                    <a:pt x="312" y="267"/>
                    <a:pt x="338" y="270"/>
                    <a:pt x="361" y="272"/>
                  </a:cubicBezTo>
                  <a:cubicBezTo>
                    <a:pt x="380" y="267"/>
                    <a:pt x="390" y="259"/>
                    <a:pt x="412" y="257"/>
                  </a:cubicBezTo>
                  <a:cubicBezTo>
                    <a:pt x="427" y="246"/>
                    <a:pt x="446" y="228"/>
                    <a:pt x="464" y="232"/>
                  </a:cubicBezTo>
                  <a:cubicBezTo>
                    <a:pt x="474" y="233"/>
                    <a:pt x="485" y="245"/>
                    <a:pt x="485" y="245"/>
                  </a:cubicBezTo>
                  <a:close/>
                  <a:moveTo>
                    <a:pt x="55" y="200"/>
                  </a:moveTo>
                  <a:cubicBezTo>
                    <a:pt x="0" y="200"/>
                    <a:pt x="0" y="200"/>
                    <a:pt x="0" y="200"/>
                  </a:cubicBezTo>
                  <a:cubicBezTo>
                    <a:pt x="0" y="307"/>
                    <a:pt x="0" y="307"/>
                    <a:pt x="0" y="307"/>
                  </a:cubicBezTo>
                  <a:cubicBezTo>
                    <a:pt x="55" y="307"/>
                    <a:pt x="55" y="307"/>
                    <a:pt x="55" y="307"/>
                  </a:cubicBezTo>
                  <a:cubicBezTo>
                    <a:pt x="60" y="307"/>
                    <a:pt x="63" y="304"/>
                    <a:pt x="63" y="299"/>
                  </a:cubicBezTo>
                  <a:cubicBezTo>
                    <a:pt x="63" y="206"/>
                    <a:pt x="63" y="206"/>
                    <a:pt x="63" y="206"/>
                  </a:cubicBezTo>
                  <a:cubicBezTo>
                    <a:pt x="63" y="203"/>
                    <a:pt x="60" y="200"/>
                    <a:pt x="55" y="200"/>
                  </a:cubicBezTo>
                  <a:close/>
                  <a:moveTo>
                    <a:pt x="426" y="124"/>
                  </a:moveTo>
                  <a:cubicBezTo>
                    <a:pt x="364" y="0"/>
                    <a:pt x="364" y="0"/>
                    <a:pt x="364" y="0"/>
                  </a:cubicBezTo>
                  <a:cubicBezTo>
                    <a:pt x="336" y="57"/>
                    <a:pt x="336" y="57"/>
                    <a:pt x="336" y="57"/>
                  </a:cubicBezTo>
                  <a:cubicBezTo>
                    <a:pt x="336" y="15"/>
                    <a:pt x="336" y="15"/>
                    <a:pt x="336" y="15"/>
                  </a:cubicBezTo>
                  <a:cubicBezTo>
                    <a:pt x="196" y="15"/>
                    <a:pt x="196" y="15"/>
                    <a:pt x="196" y="15"/>
                  </a:cubicBezTo>
                  <a:cubicBezTo>
                    <a:pt x="196" y="33"/>
                    <a:pt x="196" y="33"/>
                    <a:pt x="196" y="33"/>
                  </a:cubicBezTo>
                  <a:cubicBezTo>
                    <a:pt x="187" y="26"/>
                    <a:pt x="175" y="22"/>
                    <a:pt x="162" y="22"/>
                  </a:cubicBezTo>
                  <a:cubicBezTo>
                    <a:pt x="128" y="22"/>
                    <a:pt x="101" y="49"/>
                    <a:pt x="101" y="82"/>
                  </a:cubicBezTo>
                  <a:cubicBezTo>
                    <a:pt x="101" y="116"/>
                    <a:pt x="128" y="143"/>
                    <a:pt x="162" y="143"/>
                  </a:cubicBezTo>
                  <a:cubicBezTo>
                    <a:pt x="175" y="143"/>
                    <a:pt x="187" y="138"/>
                    <a:pt x="196" y="132"/>
                  </a:cubicBezTo>
                  <a:cubicBezTo>
                    <a:pt x="196" y="155"/>
                    <a:pt x="196" y="155"/>
                    <a:pt x="196" y="155"/>
                  </a:cubicBezTo>
                  <a:cubicBezTo>
                    <a:pt x="336" y="155"/>
                    <a:pt x="336" y="155"/>
                    <a:pt x="336" y="155"/>
                  </a:cubicBezTo>
                  <a:cubicBezTo>
                    <a:pt x="336" y="124"/>
                    <a:pt x="336" y="124"/>
                    <a:pt x="336" y="124"/>
                  </a:cubicBezTo>
                  <a:lnTo>
                    <a:pt x="426" y="124"/>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sp>
        <p:nvSpPr>
          <p:cNvPr id="119" name="Rectangle 118"/>
          <p:cNvSpPr/>
          <p:nvPr/>
        </p:nvSpPr>
        <p:spPr bwMode="auto">
          <a:xfrm>
            <a:off x="3775191" y="2125"/>
            <a:ext cx="8661284" cy="1029954"/>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rgbClr val="EFEFEF"/>
                  </a:gs>
                  <a:gs pos="10417">
                    <a:srgbClr val="EFEFEF"/>
                  </a:gs>
                </a:gsLst>
                <a:lin ang="5400000" scaled="0"/>
              </a:gradFill>
            </a:endParaRPr>
          </a:p>
        </p:txBody>
      </p:sp>
      <p:grpSp>
        <p:nvGrpSpPr>
          <p:cNvPr id="3" name="Group 2"/>
          <p:cNvGrpSpPr/>
          <p:nvPr/>
        </p:nvGrpSpPr>
        <p:grpSpPr>
          <a:xfrm>
            <a:off x="6864788" y="1235831"/>
            <a:ext cx="5307452" cy="4254357"/>
            <a:chOff x="6864788" y="1235831"/>
            <a:chExt cx="5307452" cy="4254357"/>
          </a:xfrm>
        </p:grpSpPr>
        <p:grpSp>
          <p:nvGrpSpPr>
            <p:cNvPr id="12" name="Group 11"/>
            <p:cNvGrpSpPr/>
            <p:nvPr/>
          </p:nvGrpSpPr>
          <p:grpSpPr>
            <a:xfrm>
              <a:off x="6864788" y="1235831"/>
              <a:ext cx="4997345" cy="4254357"/>
              <a:chOff x="6864788" y="1235831"/>
              <a:chExt cx="4997345" cy="4254357"/>
            </a:xfrm>
          </p:grpSpPr>
          <p:grpSp>
            <p:nvGrpSpPr>
              <p:cNvPr id="44" name="Group 43"/>
              <p:cNvGrpSpPr/>
              <p:nvPr/>
            </p:nvGrpSpPr>
            <p:grpSpPr>
              <a:xfrm>
                <a:off x="8322903" y="1235831"/>
                <a:ext cx="3311320" cy="968115"/>
                <a:chOff x="6621400" y="1260137"/>
                <a:chExt cx="5695750" cy="1577381"/>
              </a:xfrm>
            </p:grpSpPr>
            <p:pic>
              <p:nvPicPr>
                <p:cNvPr id="81" name="Picture 2" descr="https://mediabank.partners.extranet.microsoft.com/Assets/Active/M-Q/Microsoft_.NET/Microsoft_NET_ADO_.NET/Logos+Logotypes/NET-ADO_bL.png"/>
                <p:cNvPicPr>
                  <a:picLocks noChangeAspect="1" noChangeArrowheads="1"/>
                </p:cNvPicPr>
                <p:nvPr/>
              </p:nvPicPr>
              <p:blipFill>
                <a:blip r:embed="rId3" cstate="print">
                  <a:alphaModFix/>
                  <a:duotone>
                    <a:prstClr val="black"/>
                    <a:schemeClr val="tx1">
                      <a:tint val="45000"/>
                      <a:satMod val="400000"/>
                    </a:schemeClr>
                  </a:duotone>
                  <a:extLst>
                    <a:ext uri="{BEBA8EAE-BF5A-486C-A8C5-ECC9F3942E4B}">
                      <a14:imgProps xmlns:a14="http://schemas.microsoft.com/office/drawing/2010/main">
                        <a14:imgLayer r:embed="rId4">
                          <a14:imgEffect>
                            <a14:brightnessContrast bright="-100000"/>
                          </a14:imgEffect>
                        </a14:imgLayer>
                      </a14:imgProps>
                    </a:ext>
                  </a:extLst>
                </a:blip>
                <a:srcRect r="31488"/>
                <a:stretch>
                  <a:fillRect/>
                </a:stretch>
              </p:blipFill>
              <p:spPr bwMode="auto">
                <a:xfrm>
                  <a:off x="6718704" y="1361491"/>
                  <a:ext cx="2362777" cy="682881"/>
                </a:xfrm>
                <a:prstGeom prst="rect">
                  <a:avLst/>
                </a:prstGeom>
                <a:noFill/>
              </p:spPr>
            </p:pic>
            <p:pic>
              <p:nvPicPr>
                <p:cNvPr id="82" name="Picture 4" descr="http://www.jbase.com/new/products/images/java.png"/>
                <p:cNvPicPr>
                  <a:picLocks noChangeAspect="1" noChangeArrowheads="1"/>
                </p:cNvPicPr>
                <p:nvPr/>
              </p:nvPicPr>
              <p:blipFill>
                <a:blip r:embed="rId5" cstate="print">
                  <a:duotone>
                    <a:prstClr val="black"/>
                    <a:schemeClr val="tx1">
                      <a:tint val="45000"/>
                      <a:satMod val="400000"/>
                    </a:schemeClr>
                  </a:duotone>
                  <a:extLst>
                    <a:ext uri="{BEBA8EAE-BF5A-486C-A8C5-ECC9F3942E4B}">
                      <a14:imgProps xmlns:a14="http://schemas.microsoft.com/office/drawing/2010/main">
                        <a14:imgLayer r:embed="rId6">
                          <a14:imgEffect>
                            <a14:brightnessContrast bright="-100000"/>
                          </a14:imgEffect>
                        </a14:imgLayer>
                      </a14:imgProps>
                    </a:ext>
                  </a:extLst>
                </a:blip>
                <a:srcRect/>
                <a:stretch>
                  <a:fillRect/>
                </a:stretch>
              </p:blipFill>
              <p:spPr bwMode="auto">
                <a:xfrm>
                  <a:off x="11483714" y="1260137"/>
                  <a:ext cx="833436" cy="1555036"/>
                </a:xfrm>
                <a:prstGeom prst="rect">
                  <a:avLst/>
                </a:prstGeom>
                <a:noFill/>
              </p:spPr>
            </p:pic>
            <p:pic>
              <p:nvPicPr>
                <p:cNvPr id="83" name="Picture 82" descr="PHP.png"/>
                <p:cNvPicPr>
                  <a:picLocks noChangeAspect="1"/>
                </p:cNvPicPr>
                <p:nvPr/>
              </p:nvPicPr>
              <p:blipFill>
                <a:blip r:embed="rId7" cstate="print">
                  <a:duotone>
                    <a:prstClr val="black"/>
                    <a:schemeClr val="tx1">
                      <a:tint val="45000"/>
                      <a:satMod val="400000"/>
                    </a:schemeClr>
                  </a:duotone>
                  <a:extLst>
                    <a:ext uri="{BEBA8EAE-BF5A-486C-A8C5-ECC9F3942E4B}">
                      <a14:imgProps xmlns:a14="http://schemas.microsoft.com/office/drawing/2010/main">
                        <a14:imgLayer r:embed="rId8">
                          <a14:imgEffect>
                            <a14:brightnessContrast bright="-100000"/>
                          </a14:imgEffect>
                        </a14:imgLayer>
                      </a14:imgProps>
                    </a:ext>
                  </a:extLst>
                </a:blip>
                <a:stretch>
                  <a:fillRect/>
                </a:stretch>
              </p:blipFill>
              <p:spPr>
                <a:xfrm>
                  <a:off x="9606405" y="1432173"/>
                  <a:ext cx="1180078" cy="620645"/>
                </a:xfrm>
                <a:prstGeom prst="rect">
                  <a:avLst/>
                </a:prstGeom>
                <a:noFill/>
              </p:spPr>
            </p:pic>
            <p:pic>
              <p:nvPicPr>
                <p:cNvPr id="84" name="Picture 83"/>
                <p:cNvPicPr>
                  <a:picLocks noChangeAspect="1"/>
                </p:cNvPicPr>
                <p:nvPr/>
              </p:nvPicPr>
              <p:blipFill>
                <a:blip r:embed="rId9">
                  <a:duotone>
                    <a:prstClr val="black"/>
                    <a:schemeClr val="tx1">
                      <a:tint val="45000"/>
                      <a:satMod val="400000"/>
                    </a:schemeClr>
                  </a:duotone>
                  <a:extLst>
                    <a:ext uri="{BEBA8EAE-BF5A-486C-A8C5-ECC9F3942E4B}">
                      <a14:imgProps xmlns:a14="http://schemas.microsoft.com/office/drawing/2010/main">
                        <a14:imgLayer r:embed="rId10">
                          <a14:imgEffect>
                            <a14:colorTemperature colorTemp="10900"/>
                          </a14:imgEffect>
                          <a14:imgEffect>
                            <a14:saturation sat="400000"/>
                          </a14:imgEffect>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621400" y="2302711"/>
                  <a:ext cx="1946761" cy="514634"/>
                </a:xfrm>
                <a:prstGeom prst="rect">
                  <a:avLst/>
                </a:prstGeom>
              </p:spPr>
            </p:pic>
            <p:pic>
              <p:nvPicPr>
                <p:cNvPr id="85" name="Picture 84"/>
                <p:cNvPicPr>
                  <a:picLocks noChangeAspect="1"/>
                </p:cNvPicPr>
                <p:nvPr/>
              </p:nvPicPr>
              <p:blipFill>
                <a:blip r:embed="rId11">
                  <a:duotone>
                    <a:prstClr val="black"/>
                    <a:schemeClr val="tx1">
                      <a:tint val="45000"/>
                      <a:satMod val="400000"/>
                    </a:schemeClr>
                  </a:duotone>
                  <a:lum bright="-100000"/>
                </a:blip>
                <a:stretch>
                  <a:fillRect/>
                </a:stretch>
              </p:blipFill>
              <p:spPr>
                <a:xfrm>
                  <a:off x="9152678" y="2385470"/>
                  <a:ext cx="1840745" cy="452048"/>
                </a:xfrm>
                <a:prstGeom prst="rect">
                  <a:avLst/>
                </a:prstGeom>
              </p:spPr>
            </p:pic>
          </p:grpSp>
          <p:grpSp>
            <p:nvGrpSpPr>
              <p:cNvPr id="9" name="Group 8"/>
              <p:cNvGrpSpPr/>
              <p:nvPr/>
            </p:nvGrpSpPr>
            <p:grpSpPr>
              <a:xfrm>
                <a:off x="8781196" y="4810762"/>
                <a:ext cx="1928351" cy="679426"/>
                <a:chOff x="8781196" y="4810762"/>
                <a:chExt cx="1928351" cy="679426"/>
              </a:xfrm>
            </p:grpSpPr>
            <p:grpSp>
              <p:nvGrpSpPr>
                <p:cNvPr id="45" name="Group 44"/>
                <p:cNvGrpSpPr/>
                <p:nvPr/>
              </p:nvGrpSpPr>
              <p:grpSpPr>
                <a:xfrm>
                  <a:off x="8781196" y="4827520"/>
                  <a:ext cx="668856" cy="617542"/>
                  <a:chOff x="7110684" y="4142550"/>
                  <a:chExt cx="552708" cy="552708"/>
                </a:xfrm>
                <a:solidFill>
                  <a:srgbClr val="000000"/>
                </a:solidFill>
              </p:grpSpPr>
              <p:sp>
                <p:nvSpPr>
                  <p:cNvPr id="77" name="Freeform 12"/>
                  <p:cNvSpPr>
                    <a:spLocks/>
                  </p:cNvSpPr>
                  <p:nvPr/>
                </p:nvSpPr>
                <p:spPr bwMode="auto">
                  <a:xfrm>
                    <a:off x="7355732" y="4142550"/>
                    <a:ext cx="307660" cy="271766"/>
                  </a:xfrm>
                  <a:custGeom>
                    <a:avLst/>
                    <a:gdLst>
                      <a:gd name="T0" fmla="*/ 0 w 1140"/>
                      <a:gd name="T1" fmla="*/ 1007 h 1007"/>
                      <a:gd name="T2" fmla="*/ 1140 w 1140"/>
                      <a:gd name="T3" fmla="*/ 1007 h 1007"/>
                      <a:gd name="T4" fmla="*/ 1140 w 1140"/>
                      <a:gd name="T5" fmla="*/ 0 h 1007"/>
                      <a:gd name="T6" fmla="*/ 0 w 1140"/>
                      <a:gd name="T7" fmla="*/ 161 h 1007"/>
                      <a:gd name="T8" fmla="*/ 0 w 1140"/>
                      <a:gd name="T9" fmla="*/ 1007 h 1007"/>
                    </a:gdLst>
                    <a:ahLst/>
                    <a:cxnLst>
                      <a:cxn ang="0">
                        <a:pos x="T0" y="T1"/>
                      </a:cxn>
                      <a:cxn ang="0">
                        <a:pos x="T2" y="T3"/>
                      </a:cxn>
                      <a:cxn ang="0">
                        <a:pos x="T4" y="T5"/>
                      </a:cxn>
                      <a:cxn ang="0">
                        <a:pos x="T6" y="T7"/>
                      </a:cxn>
                      <a:cxn ang="0">
                        <a:pos x="T8" y="T9"/>
                      </a:cxn>
                    </a:cxnLst>
                    <a:rect l="0" t="0" r="r" b="b"/>
                    <a:pathLst>
                      <a:path w="1140" h="1007">
                        <a:moveTo>
                          <a:pt x="0" y="1007"/>
                        </a:moveTo>
                        <a:lnTo>
                          <a:pt x="1140" y="1007"/>
                        </a:lnTo>
                        <a:lnTo>
                          <a:pt x="1140" y="0"/>
                        </a:lnTo>
                        <a:lnTo>
                          <a:pt x="0" y="161"/>
                        </a:lnTo>
                        <a:lnTo>
                          <a:pt x="0" y="1007"/>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78" name="Freeform 13"/>
                  <p:cNvSpPr>
                    <a:spLocks/>
                  </p:cNvSpPr>
                  <p:nvPr/>
                </p:nvSpPr>
                <p:spPr bwMode="auto">
                  <a:xfrm>
                    <a:off x="7110684" y="4187350"/>
                    <a:ext cx="235333" cy="226967"/>
                  </a:xfrm>
                  <a:custGeom>
                    <a:avLst/>
                    <a:gdLst>
                      <a:gd name="T0" fmla="*/ 872 w 872"/>
                      <a:gd name="T1" fmla="*/ 841 h 841"/>
                      <a:gd name="T2" fmla="*/ 872 w 872"/>
                      <a:gd name="T3" fmla="*/ 0 h 841"/>
                      <a:gd name="T4" fmla="*/ 0 w 872"/>
                      <a:gd name="T5" fmla="*/ 121 h 841"/>
                      <a:gd name="T6" fmla="*/ 0 w 872"/>
                      <a:gd name="T7" fmla="*/ 841 h 841"/>
                      <a:gd name="T8" fmla="*/ 872 w 872"/>
                      <a:gd name="T9" fmla="*/ 841 h 841"/>
                    </a:gdLst>
                    <a:ahLst/>
                    <a:cxnLst>
                      <a:cxn ang="0">
                        <a:pos x="T0" y="T1"/>
                      </a:cxn>
                      <a:cxn ang="0">
                        <a:pos x="T2" y="T3"/>
                      </a:cxn>
                      <a:cxn ang="0">
                        <a:pos x="T4" y="T5"/>
                      </a:cxn>
                      <a:cxn ang="0">
                        <a:pos x="T6" y="T7"/>
                      </a:cxn>
                      <a:cxn ang="0">
                        <a:pos x="T8" y="T9"/>
                      </a:cxn>
                    </a:cxnLst>
                    <a:rect l="0" t="0" r="r" b="b"/>
                    <a:pathLst>
                      <a:path w="872" h="841">
                        <a:moveTo>
                          <a:pt x="872" y="841"/>
                        </a:moveTo>
                        <a:lnTo>
                          <a:pt x="872" y="0"/>
                        </a:lnTo>
                        <a:lnTo>
                          <a:pt x="0" y="121"/>
                        </a:lnTo>
                        <a:lnTo>
                          <a:pt x="0" y="841"/>
                        </a:lnTo>
                        <a:lnTo>
                          <a:pt x="872" y="841"/>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79" name="Freeform 14"/>
                  <p:cNvSpPr>
                    <a:spLocks/>
                  </p:cNvSpPr>
                  <p:nvPr/>
                </p:nvSpPr>
                <p:spPr bwMode="auto">
                  <a:xfrm>
                    <a:off x="7355732" y="4424032"/>
                    <a:ext cx="307660" cy="271226"/>
                  </a:xfrm>
                  <a:custGeom>
                    <a:avLst/>
                    <a:gdLst>
                      <a:gd name="T0" fmla="*/ 0 w 1140"/>
                      <a:gd name="T1" fmla="*/ 0 h 1005"/>
                      <a:gd name="T2" fmla="*/ 0 w 1140"/>
                      <a:gd name="T3" fmla="*/ 846 h 1005"/>
                      <a:gd name="T4" fmla="*/ 1140 w 1140"/>
                      <a:gd name="T5" fmla="*/ 1005 h 1005"/>
                      <a:gd name="T6" fmla="*/ 1140 w 1140"/>
                      <a:gd name="T7" fmla="*/ 0 h 1005"/>
                      <a:gd name="T8" fmla="*/ 0 w 1140"/>
                      <a:gd name="T9" fmla="*/ 0 h 1005"/>
                    </a:gdLst>
                    <a:ahLst/>
                    <a:cxnLst>
                      <a:cxn ang="0">
                        <a:pos x="T0" y="T1"/>
                      </a:cxn>
                      <a:cxn ang="0">
                        <a:pos x="T2" y="T3"/>
                      </a:cxn>
                      <a:cxn ang="0">
                        <a:pos x="T4" y="T5"/>
                      </a:cxn>
                      <a:cxn ang="0">
                        <a:pos x="T6" y="T7"/>
                      </a:cxn>
                      <a:cxn ang="0">
                        <a:pos x="T8" y="T9"/>
                      </a:cxn>
                    </a:cxnLst>
                    <a:rect l="0" t="0" r="r" b="b"/>
                    <a:pathLst>
                      <a:path w="1140" h="1005">
                        <a:moveTo>
                          <a:pt x="0" y="0"/>
                        </a:moveTo>
                        <a:lnTo>
                          <a:pt x="0" y="846"/>
                        </a:lnTo>
                        <a:lnTo>
                          <a:pt x="1140" y="1005"/>
                        </a:lnTo>
                        <a:lnTo>
                          <a:pt x="1140" y="0"/>
                        </a:lnTo>
                        <a:lnTo>
                          <a:pt x="0"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80" name="Freeform 15"/>
                  <p:cNvSpPr>
                    <a:spLocks/>
                  </p:cNvSpPr>
                  <p:nvPr/>
                </p:nvSpPr>
                <p:spPr bwMode="auto">
                  <a:xfrm>
                    <a:off x="7110684" y="4424032"/>
                    <a:ext cx="235333" cy="226967"/>
                  </a:xfrm>
                  <a:custGeom>
                    <a:avLst/>
                    <a:gdLst>
                      <a:gd name="T0" fmla="*/ 872 w 872"/>
                      <a:gd name="T1" fmla="*/ 0 h 841"/>
                      <a:gd name="T2" fmla="*/ 0 w 872"/>
                      <a:gd name="T3" fmla="*/ 0 h 841"/>
                      <a:gd name="T4" fmla="*/ 0 w 872"/>
                      <a:gd name="T5" fmla="*/ 720 h 841"/>
                      <a:gd name="T6" fmla="*/ 872 w 872"/>
                      <a:gd name="T7" fmla="*/ 841 h 841"/>
                      <a:gd name="T8" fmla="*/ 872 w 872"/>
                      <a:gd name="T9" fmla="*/ 0 h 841"/>
                    </a:gdLst>
                    <a:ahLst/>
                    <a:cxnLst>
                      <a:cxn ang="0">
                        <a:pos x="T0" y="T1"/>
                      </a:cxn>
                      <a:cxn ang="0">
                        <a:pos x="T2" y="T3"/>
                      </a:cxn>
                      <a:cxn ang="0">
                        <a:pos x="T4" y="T5"/>
                      </a:cxn>
                      <a:cxn ang="0">
                        <a:pos x="T6" y="T7"/>
                      </a:cxn>
                      <a:cxn ang="0">
                        <a:pos x="T8" y="T9"/>
                      </a:cxn>
                    </a:cxnLst>
                    <a:rect l="0" t="0" r="r" b="b"/>
                    <a:pathLst>
                      <a:path w="872" h="841">
                        <a:moveTo>
                          <a:pt x="872" y="0"/>
                        </a:moveTo>
                        <a:lnTo>
                          <a:pt x="0" y="0"/>
                        </a:lnTo>
                        <a:lnTo>
                          <a:pt x="0" y="720"/>
                        </a:lnTo>
                        <a:lnTo>
                          <a:pt x="872" y="841"/>
                        </a:lnTo>
                        <a:lnTo>
                          <a:pt x="872"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sp>
              <p:nvSpPr>
                <p:cNvPr id="51" name="Freeform 6"/>
                <p:cNvSpPr>
                  <a:spLocks noEditPoints="1"/>
                </p:cNvSpPr>
                <p:nvPr/>
              </p:nvSpPr>
              <p:spPr bwMode="auto">
                <a:xfrm>
                  <a:off x="10065682" y="4810762"/>
                  <a:ext cx="643865" cy="679426"/>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grpSp>
          <p:cxnSp>
            <p:nvCxnSpPr>
              <p:cNvPr id="52" name="Straight Connector 51"/>
              <p:cNvCxnSpPr/>
              <p:nvPr/>
            </p:nvCxnSpPr>
            <p:spPr>
              <a:xfrm>
                <a:off x="7061533" y="3987986"/>
                <a:ext cx="4800600" cy="1"/>
              </a:xfrm>
              <a:prstGeom prst="line">
                <a:avLst/>
              </a:prstGeom>
              <a:ln w="12700">
                <a:solidFill>
                  <a:schemeClr val="bg2"/>
                </a:solidFill>
                <a:prstDash val="dash"/>
                <a:headEnd type="none"/>
                <a:tailEnd type="none"/>
              </a:ln>
            </p:spPr>
            <p:style>
              <a:lnRef idx="1">
                <a:schemeClr val="dk1"/>
              </a:lnRef>
              <a:fillRef idx="0">
                <a:schemeClr val="dk1"/>
              </a:fillRef>
              <a:effectRef idx="0">
                <a:schemeClr val="dk1"/>
              </a:effectRef>
              <a:fontRef idx="minor">
                <a:schemeClr val="tx1"/>
              </a:fontRef>
            </p:style>
          </p:cxnSp>
          <p:grpSp>
            <p:nvGrpSpPr>
              <p:cNvPr id="10" name="Group 9"/>
              <p:cNvGrpSpPr/>
              <p:nvPr/>
            </p:nvGrpSpPr>
            <p:grpSpPr>
              <a:xfrm>
                <a:off x="7998289" y="4121231"/>
                <a:ext cx="2931362" cy="368518"/>
                <a:chOff x="7998289" y="4121231"/>
                <a:chExt cx="2931362" cy="368518"/>
              </a:xfrm>
            </p:grpSpPr>
            <p:pic>
              <p:nvPicPr>
                <p:cNvPr id="53" name="Picture 52"/>
                <p:cNvPicPr>
                  <a:picLocks noChangeAspect="1"/>
                </p:cNvPicPr>
                <p:nvPr/>
              </p:nvPicPr>
              <p:blipFill>
                <a:blip r:embed="rId12">
                  <a:biLevel thresh="50000"/>
                  <a:extLst>
                    <a:ext uri="{BEBA8EAE-BF5A-486C-A8C5-ECC9F3942E4B}">
                      <a14:imgProps xmlns:a14="http://schemas.microsoft.com/office/drawing/2010/main">
                        <a14:imgLayer r:embed="rId13">
                          <a14:imgEffect>
                            <a14:artisticGlowEdges/>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7998289" y="4121231"/>
                  <a:ext cx="1411580" cy="349803"/>
                </a:xfrm>
                <a:prstGeom prst="rect">
                  <a:avLst/>
                </a:prstGeom>
              </p:spPr>
            </p:pic>
            <p:pic>
              <p:nvPicPr>
                <p:cNvPr id="54" name="Picture 2" descr="https://encrypted-tbn1.gstatic.com/images?q=tbn:ANd9GcSU4_TkMLpE3Fd8IzUzpdhHuyuUHMZj1NQSvjo-kBjZLpJnpc_Uxg"/>
                <p:cNvPicPr>
                  <a:picLocks noChangeAspect="1" noChangeArrowheads="1"/>
                </p:cNvPicPr>
                <p:nvPr/>
              </p:nvPicPr>
              <p:blipFill>
                <a:blip r:embed="rId14">
                  <a:biLevel thresh="25000"/>
                  <a:extLst>
                    <a:ext uri="{BEBA8EAE-BF5A-486C-A8C5-ECC9F3942E4B}">
                      <a14:imgProps xmlns:a14="http://schemas.microsoft.com/office/drawing/2010/main">
                        <a14:imgLayer r:embed="rId15">
                          <a14:imgEffect>
                            <a14:backgroundRemoval t="0" b="99083" l="0" r="100000"/>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9461833" y="4151886"/>
                  <a:ext cx="1467818" cy="337863"/>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59" name="Straight Connector 58"/>
              <p:cNvCxnSpPr/>
              <p:nvPr/>
            </p:nvCxnSpPr>
            <p:spPr>
              <a:xfrm>
                <a:off x="7061533" y="3107074"/>
                <a:ext cx="4800600" cy="1"/>
              </a:xfrm>
              <a:prstGeom prst="line">
                <a:avLst/>
              </a:prstGeom>
              <a:ln w="12700">
                <a:solidFill>
                  <a:schemeClr val="bg2"/>
                </a:solidFill>
                <a:prstDash val="dash"/>
                <a:headEnd type="none"/>
                <a:tailEnd type="none"/>
              </a:ln>
            </p:spPr>
            <p:style>
              <a:lnRef idx="1">
                <a:schemeClr val="dk1"/>
              </a:lnRef>
              <a:fillRef idx="0">
                <a:schemeClr val="dk1"/>
              </a:fillRef>
              <a:effectRef idx="0">
                <a:schemeClr val="dk1"/>
              </a:effectRef>
              <a:fontRef idx="minor">
                <a:schemeClr val="tx1"/>
              </a:fontRef>
            </p:style>
          </p:cxnSp>
          <p:cxnSp>
            <p:nvCxnSpPr>
              <p:cNvPr id="60" name="Straight Connector 59"/>
              <p:cNvCxnSpPr/>
              <p:nvPr/>
            </p:nvCxnSpPr>
            <p:spPr>
              <a:xfrm>
                <a:off x="7061533" y="4627399"/>
                <a:ext cx="4800600" cy="1"/>
              </a:xfrm>
              <a:prstGeom prst="line">
                <a:avLst/>
              </a:prstGeom>
              <a:ln w="12700">
                <a:solidFill>
                  <a:schemeClr val="bg2"/>
                </a:solidFill>
                <a:prstDash val="dash"/>
                <a:headEnd type="none"/>
                <a:tailEnd type="none"/>
              </a:ln>
            </p:spPr>
            <p:style>
              <a:lnRef idx="1">
                <a:schemeClr val="dk1"/>
              </a:lnRef>
              <a:fillRef idx="0">
                <a:schemeClr val="dk1"/>
              </a:fillRef>
              <a:effectRef idx="0">
                <a:schemeClr val="dk1"/>
              </a:effectRef>
              <a:fontRef idx="minor">
                <a:schemeClr val="tx1"/>
              </a:fontRef>
            </p:style>
          </p:cxnSp>
          <p:cxnSp>
            <p:nvCxnSpPr>
              <p:cNvPr id="65" name="Straight Connector 64"/>
              <p:cNvCxnSpPr/>
              <p:nvPr/>
            </p:nvCxnSpPr>
            <p:spPr>
              <a:xfrm>
                <a:off x="7061533" y="2279725"/>
                <a:ext cx="4800600" cy="1"/>
              </a:xfrm>
              <a:prstGeom prst="line">
                <a:avLst/>
              </a:prstGeom>
              <a:ln w="12700">
                <a:solidFill>
                  <a:schemeClr val="bg2"/>
                </a:solidFill>
                <a:prstDash val="dash"/>
                <a:headEnd type="none"/>
                <a:tailEnd type="none"/>
              </a:ln>
            </p:spPr>
            <p:style>
              <a:lnRef idx="1">
                <a:schemeClr val="dk1"/>
              </a:lnRef>
              <a:fillRef idx="0">
                <a:schemeClr val="dk1"/>
              </a:fillRef>
              <a:effectRef idx="0">
                <a:schemeClr val="dk1"/>
              </a:effectRef>
              <a:fontRef idx="minor">
                <a:schemeClr val="tx1"/>
              </a:fontRef>
            </p:style>
          </p:cxnSp>
          <p:sp>
            <p:nvSpPr>
              <p:cNvPr id="66" name="TextBox 65"/>
              <p:cNvSpPr txBox="1"/>
              <p:nvPr/>
            </p:nvSpPr>
            <p:spPr>
              <a:xfrm>
                <a:off x="6864788" y="1257384"/>
                <a:ext cx="1060227" cy="461665"/>
              </a:xfrm>
              <a:prstGeom prst="rect">
                <a:avLst/>
              </a:prstGeom>
              <a:noFill/>
            </p:spPr>
            <p:txBody>
              <a:bodyPr wrap="none" lIns="182880" tIns="146304" rIns="182880" bIns="146304" rtlCol="0">
                <a:spAutoFit/>
              </a:bodyPr>
              <a:lstStyle/>
              <a:p>
                <a:pPr>
                  <a:lnSpc>
                    <a:spcPct val="90000"/>
                  </a:lnSpc>
                </a:pPr>
                <a:r>
                  <a:rPr lang="en-US" sz="1200" spc="-50" dirty="0" smtClean="0">
                    <a:gradFill>
                      <a:gsLst>
                        <a:gs pos="2917">
                          <a:srgbClr val="505050"/>
                        </a:gs>
                        <a:gs pos="30000">
                          <a:srgbClr val="505050"/>
                        </a:gs>
                      </a:gsLst>
                      <a:lin ang="5400000" scaled="0"/>
                    </a:gradFill>
                    <a:latin typeface="Segoe UI Semibold" panose="020B0702040204020203" pitchFamily="34" charset="0"/>
                    <a:cs typeface="Segoe UI Semibold" panose="020B0702040204020203" pitchFamily="34" charset="0"/>
                  </a:rPr>
                  <a:t>Languages</a:t>
                </a:r>
                <a:endParaRPr lang="en-US" spc="-50" dirty="0" smtClean="0">
                  <a:gradFill>
                    <a:gsLst>
                      <a:gs pos="2917">
                        <a:srgbClr val="505050"/>
                      </a:gs>
                      <a:gs pos="30000">
                        <a:srgbClr val="505050"/>
                      </a:gs>
                    </a:gsLst>
                    <a:lin ang="5400000" scaled="0"/>
                  </a:gradFill>
                  <a:latin typeface="Segoe UI Semibold" panose="020B0702040204020203" pitchFamily="34" charset="0"/>
                  <a:cs typeface="Segoe UI Semibold" panose="020B0702040204020203" pitchFamily="34" charset="0"/>
                </a:endParaRPr>
              </a:p>
            </p:txBody>
          </p:sp>
          <p:sp>
            <p:nvSpPr>
              <p:cNvPr id="67" name="TextBox 66"/>
              <p:cNvSpPr txBox="1"/>
              <p:nvPr/>
            </p:nvSpPr>
            <p:spPr>
              <a:xfrm>
                <a:off x="6864788" y="2301604"/>
                <a:ext cx="1448564" cy="461665"/>
              </a:xfrm>
              <a:prstGeom prst="rect">
                <a:avLst/>
              </a:prstGeom>
              <a:noFill/>
            </p:spPr>
            <p:txBody>
              <a:bodyPr wrap="square" lIns="182880" tIns="146304" rIns="182880" bIns="146304" rtlCol="0">
                <a:spAutoFit/>
              </a:bodyPr>
              <a:lstStyle/>
              <a:p>
                <a:pPr>
                  <a:lnSpc>
                    <a:spcPct val="90000"/>
                  </a:lnSpc>
                </a:pPr>
                <a:r>
                  <a:rPr lang="en-US" sz="1200" spc="-50" dirty="0" smtClean="0">
                    <a:gradFill>
                      <a:gsLst>
                        <a:gs pos="2917">
                          <a:srgbClr val="505050"/>
                        </a:gs>
                        <a:gs pos="30000">
                          <a:srgbClr val="505050"/>
                        </a:gs>
                      </a:gsLst>
                      <a:lin ang="5400000" scaled="0"/>
                    </a:gradFill>
                    <a:latin typeface="Segoe UI Semibold" panose="020B0702040204020203" pitchFamily="34" charset="0"/>
                    <a:cs typeface="Segoe UI Semibold" panose="020B0702040204020203" pitchFamily="34" charset="0"/>
                  </a:rPr>
                  <a:t>CMS</a:t>
                </a:r>
              </a:p>
            </p:txBody>
          </p:sp>
          <p:sp>
            <p:nvSpPr>
              <p:cNvPr id="68" name="TextBox 67"/>
              <p:cNvSpPr txBox="1"/>
              <p:nvPr/>
            </p:nvSpPr>
            <p:spPr>
              <a:xfrm>
                <a:off x="6864788" y="3101042"/>
                <a:ext cx="855042" cy="461665"/>
              </a:xfrm>
              <a:prstGeom prst="rect">
                <a:avLst/>
              </a:prstGeom>
              <a:noFill/>
            </p:spPr>
            <p:txBody>
              <a:bodyPr wrap="none" lIns="182880" tIns="146304" rIns="182880" bIns="146304" rtlCol="0">
                <a:spAutoFit/>
              </a:bodyPr>
              <a:lstStyle/>
              <a:p>
                <a:pPr>
                  <a:lnSpc>
                    <a:spcPct val="90000"/>
                  </a:lnSpc>
                </a:pPr>
                <a:r>
                  <a:rPr lang="en-US" sz="1200" spc="-50" dirty="0" smtClean="0">
                    <a:gradFill>
                      <a:gsLst>
                        <a:gs pos="2917">
                          <a:srgbClr val="505050"/>
                        </a:gs>
                        <a:gs pos="30000">
                          <a:srgbClr val="505050"/>
                        </a:gs>
                      </a:gsLst>
                      <a:lin ang="5400000" scaled="0"/>
                    </a:gradFill>
                    <a:latin typeface="Segoe UI Semibold" panose="020B0702040204020203" pitchFamily="34" charset="0"/>
                    <a:cs typeface="Segoe UI Semibold" panose="020B0702040204020203" pitchFamily="34" charset="0"/>
                  </a:rPr>
                  <a:t>Devices</a:t>
                </a:r>
                <a:endParaRPr lang="en-US" spc="-50" dirty="0" smtClean="0">
                  <a:gradFill>
                    <a:gsLst>
                      <a:gs pos="2917">
                        <a:srgbClr val="505050"/>
                      </a:gs>
                      <a:gs pos="30000">
                        <a:srgbClr val="505050"/>
                      </a:gs>
                    </a:gsLst>
                    <a:lin ang="5400000" scaled="0"/>
                  </a:gradFill>
                  <a:latin typeface="Segoe UI Semibold" panose="020B0702040204020203" pitchFamily="34" charset="0"/>
                  <a:cs typeface="Segoe UI Semibold" panose="020B0702040204020203" pitchFamily="34" charset="0"/>
                </a:endParaRPr>
              </a:p>
            </p:txBody>
          </p:sp>
          <p:sp>
            <p:nvSpPr>
              <p:cNvPr id="69" name="TextBox 68"/>
              <p:cNvSpPr txBox="1"/>
              <p:nvPr/>
            </p:nvSpPr>
            <p:spPr>
              <a:xfrm>
                <a:off x="6864788" y="3987986"/>
                <a:ext cx="1023165" cy="461665"/>
              </a:xfrm>
              <a:prstGeom prst="rect">
                <a:avLst/>
              </a:prstGeom>
              <a:noFill/>
            </p:spPr>
            <p:txBody>
              <a:bodyPr wrap="none" lIns="182880" tIns="146304" rIns="182880" bIns="146304" rtlCol="0">
                <a:spAutoFit/>
              </a:bodyPr>
              <a:lstStyle/>
              <a:p>
                <a:pPr>
                  <a:lnSpc>
                    <a:spcPct val="90000"/>
                  </a:lnSpc>
                </a:pPr>
                <a:r>
                  <a:rPr lang="en-US" sz="1200" spc="-50" dirty="0" smtClean="0">
                    <a:gradFill>
                      <a:gsLst>
                        <a:gs pos="2917">
                          <a:srgbClr val="505050"/>
                        </a:gs>
                        <a:gs pos="30000">
                          <a:srgbClr val="505050"/>
                        </a:gs>
                      </a:gsLst>
                      <a:lin ang="5400000" scaled="0"/>
                    </a:gradFill>
                    <a:latin typeface="Segoe UI Semibold" panose="020B0702040204020203" pitchFamily="34" charset="0"/>
                    <a:cs typeface="Segoe UI Semibold" panose="020B0702040204020203" pitchFamily="34" charset="0"/>
                  </a:rPr>
                  <a:t>Databases</a:t>
                </a:r>
                <a:endParaRPr lang="en-US" spc="-50" dirty="0" smtClean="0">
                  <a:gradFill>
                    <a:gsLst>
                      <a:gs pos="2917">
                        <a:srgbClr val="505050"/>
                      </a:gs>
                      <a:gs pos="30000">
                        <a:srgbClr val="505050"/>
                      </a:gs>
                    </a:gsLst>
                    <a:lin ang="5400000" scaled="0"/>
                  </a:gradFill>
                  <a:latin typeface="Segoe UI Semibold" panose="020B0702040204020203" pitchFamily="34" charset="0"/>
                  <a:cs typeface="Segoe UI Semibold" panose="020B0702040204020203" pitchFamily="34" charset="0"/>
                </a:endParaRPr>
              </a:p>
            </p:txBody>
          </p:sp>
          <p:sp>
            <p:nvSpPr>
              <p:cNvPr id="70" name="TextBox 69"/>
              <p:cNvSpPr txBox="1"/>
              <p:nvPr/>
            </p:nvSpPr>
            <p:spPr>
              <a:xfrm>
                <a:off x="6864788" y="4640499"/>
                <a:ext cx="1020151" cy="627864"/>
              </a:xfrm>
              <a:prstGeom prst="rect">
                <a:avLst/>
              </a:prstGeom>
              <a:noFill/>
            </p:spPr>
            <p:txBody>
              <a:bodyPr wrap="none" lIns="182880" tIns="146304" rIns="182880" bIns="146304" rtlCol="0">
                <a:spAutoFit/>
              </a:bodyPr>
              <a:lstStyle/>
              <a:p>
                <a:pPr>
                  <a:lnSpc>
                    <a:spcPct val="90000"/>
                  </a:lnSpc>
                </a:pPr>
                <a:r>
                  <a:rPr lang="en-US" sz="1200" spc="-50" dirty="0" smtClean="0">
                    <a:gradFill>
                      <a:gsLst>
                        <a:gs pos="2917">
                          <a:srgbClr val="505050"/>
                        </a:gs>
                        <a:gs pos="30000">
                          <a:srgbClr val="505050"/>
                        </a:gs>
                      </a:gsLst>
                      <a:lin ang="5400000" scaled="0"/>
                    </a:gradFill>
                    <a:latin typeface="Segoe UI Semibold" panose="020B0702040204020203" pitchFamily="34" charset="0"/>
                    <a:cs typeface="Segoe UI Semibold" panose="020B0702040204020203" pitchFamily="34" charset="0"/>
                  </a:rPr>
                  <a:t>Operating</a:t>
                </a:r>
              </a:p>
              <a:p>
                <a:pPr>
                  <a:lnSpc>
                    <a:spcPct val="90000"/>
                  </a:lnSpc>
                </a:pPr>
                <a:r>
                  <a:rPr lang="en-US" sz="1200" spc="-50" dirty="0" smtClean="0">
                    <a:gradFill>
                      <a:gsLst>
                        <a:gs pos="2917">
                          <a:srgbClr val="505050"/>
                        </a:gs>
                        <a:gs pos="30000">
                          <a:srgbClr val="505050"/>
                        </a:gs>
                      </a:gsLst>
                      <a:lin ang="5400000" scaled="0"/>
                    </a:gradFill>
                    <a:latin typeface="Segoe UI Semibold" panose="020B0702040204020203" pitchFamily="34" charset="0"/>
                    <a:cs typeface="Segoe UI Semibold" panose="020B0702040204020203" pitchFamily="34" charset="0"/>
                  </a:rPr>
                  <a:t>Systems</a:t>
                </a:r>
                <a:endParaRPr lang="en-US" spc="-50" dirty="0" smtClean="0">
                  <a:gradFill>
                    <a:gsLst>
                      <a:gs pos="2917">
                        <a:srgbClr val="505050"/>
                      </a:gs>
                      <a:gs pos="30000">
                        <a:srgbClr val="505050"/>
                      </a:gs>
                    </a:gsLst>
                    <a:lin ang="5400000" scaled="0"/>
                  </a:gradFill>
                  <a:latin typeface="Segoe UI Semibold" panose="020B0702040204020203" pitchFamily="34" charset="0"/>
                  <a:cs typeface="Segoe UI Semibold" panose="020B0702040204020203" pitchFamily="34" charset="0"/>
                </a:endParaRPr>
              </a:p>
            </p:txBody>
          </p:sp>
          <p:grpSp>
            <p:nvGrpSpPr>
              <p:cNvPr id="7" name="Group 6"/>
              <p:cNvGrpSpPr/>
              <p:nvPr/>
            </p:nvGrpSpPr>
            <p:grpSpPr>
              <a:xfrm>
                <a:off x="8580876" y="2362652"/>
                <a:ext cx="2502978" cy="647856"/>
                <a:chOff x="8580876" y="2315027"/>
                <a:chExt cx="2502978" cy="647856"/>
              </a:xfrm>
            </p:grpSpPr>
            <p:pic>
              <p:nvPicPr>
                <p:cNvPr id="71" name="Picture 10" descr="https://encrypted-tbn3.gstatic.com/images?q=tbn:ANd9GcQgAB8I4GUYPGAuHqEufTpFML_JWZior9mwUJP3P5Tro4I_bcL5"/>
                <p:cNvPicPr>
                  <a:picLocks noChangeAspect="1" noChangeArrowheads="1"/>
                </p:cNvPicPr>
                <p:nvPr/>
              </p:nvPicPr>
              <p:blipFill>
                <a:blip r:embed="rId16">
                  <a:biLevel thresh="50000"/>
                  <a:extLst>
                    <a:ext uri="{BEBA8EAE-BF5A-486C-A8C5-ECC9F3942E4B}">
                      <a14:imgProps xmlns:a14="http://schemas.microsoft.com/office/drawing/2010/main">
                        <a14:imgLayer r:embed="rId17">
                          <a14:imgEffect>
                            <a14:backgroundRemoval t="0" b="100000" l="0" r="100000">
                              <a14:foregroundMark x1="14222" y1="48889" x2="16000" y2="67556"/>
                              <a14:foregroundMark x1="44889" y1="64444" x2="51556" y2="84444"/>
                              <a14:foregroundMark x1="84444" y1="52000" x2="86667" y2="71556"/>
                              <a14:foregroundMark x1="67556" y1="4444" x2="73333" y2="9333"/>
                            </a14:backgroundRemoval>
                          </a14:imgEffect>
                        </a14:imgLayer>
                      </a14:imgProps>
                    </a:ext>
                    <a:ext uri="{28A0092B-C50C-407E-A947-70E740481C1C}">
                      <a14:useLocalDpi xmlns:a14="http://schemas.microsoft.com/office/drawing/2010/main" val="0"/>
                    </a:ext>
                  </a:extLst>
                </a:blip>
                <a:srcRect/>
                <a:stretch>
                  <a:fillRect/>
                </a:stretch>
              </p:blipFill>
              <p:spPr bwMode="auto">
                <a:xfrm>
                  <a:off x="8580876" y="2345399"/>
                  <a:ext cx="620759" cy="596819"/>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18">
                  <a:biLevel thresh="75000"/>
                  <a:extLst>
                    <a:ext uri="{BEBA8EAE-BF5A-486C-A8C5-ECC9F3942E4B}">
                      <a14:imgProps xmlns:a14="http://schemas.microsoft.com/office/drawing/2010/main">
                        <a14:imgLayer r:embed="rId19">
                          <a14:imgEffect>
                            <a14:brightnessContrast contrast="4000"/>
                          </a14:imgEffect>
                        </a14:imgLayer>
                      </a14:imgProps>
                    </a:ext>
                    <a:ext uri="{28A0092B-C50C-407E-A947-70E740481C1C}">
                      <a14:useLocalDpi xmlns:a14="http://schemas.microsoft.com/office/drawing/2010/main" val="0"/>
                    </a:ext>
                  </a:extLst>
                </a:blip>
                <a:stretch>
                  <a:fillRect/>
                </a:stretch>
              </p:blipFill>
              <p:spPr>
                <a:xfrm>
                  <a:off x="9415834" y="2355505"/>
                  <a:ext cx="851682" cy="607378"/>
                </a:xfrm>
                <a:prstGeom prst="rect">
                  <a:avLst/>
                </a:prstGeom>
              </p:spPr>
            </p:pic>
            <p:grpSp>
              <p:nvGrpSpPr>
                <p:cNvPr id="5" name="Group 4"/>
                <p:cNvGrpSpPr/>
                <p:nvPr/>
              </p:nvGrpSpPr>
              <p:grpSpPr>
                <a:xfrm>
                  <a:off x="10518154" y="2315027"/>
                  <a:ext cx="565700" cy="647594"/>
                  <a:chOff x="11227523" y="2315027"/>
                  <a:chExt cx="565700" cy="647594"/>
                </a:xfrm>
              </p:grpSpPr>
              <p:pic>
                <p:nvPicPr>
                  <p:cNvPr id="4" name="Picture 3"/>
                  <p:cNvPicPr>
                    <a:picLocks noChangeAspect="1"/>
                  </p:cNvPicPr>
                  <p:nvPr/>
                </p:nvPicPr>
                <p:blipFill rotWithShape="1">
                  <a:blip r:embed="rId20">
                    <a:biLevel thresh="50000"/>
                    <a:extLst>
                      <a:ext uri="{28A0092B-C50C-407E-A947-70E740481C1C}">
                        <a14:useLocalDpi xmlns:a14="http://schemas.microsoft.com/office/drawing/2010/main" val="0"/>
                      </a:ext>
                    </a:extLst>
                  </a:blip>
                  <a:srcRect b="28892"/>
                  <a:stretch/>
                </p:blipFill>
                <p:spPr>
                  <a:xfrm>
                    <a:off x="11227523" y="2315027"/>
                    <a:ext cx="563134" cy="485323"/>
                  </a:xfrm>
                  <a:prstGeom prst="rect">
                    <a:avLst/>
                  </a:prstGeom>
                </p:spPr>
              </p:pic>
              <p:pic>
                <p:nvPicPr>
                  <p:cNvPr id="116" name="Picture 115"/>
                  <p:cNvPicPr>
                    <a:picLocks noChangeAspect="1"/>
                  </p:cNvPicPr>
                  <p:nvPr/>
                </p:nvPicPr>
                <p:blipFill rotWithShape="1">
                  <a:blip r:embed="rId20">
                    <a:biLevel thresh="50000"/>
                    <a:extLst>
                      <a:ext uri="{28A0092B-C50C-407E-A947-70E740481C1C}">
                        <a14:useLocalDpi xmlns:a14="http://schemas.microsoft.com/office/drawing/2010/main" val="0"/>
                      </a:ext>
                    </a:extLst>
                  </a:blip>
                  <a:srcRect t="73899"/>
                  <a:stretch/>
                </p:blipFill>
                <p:spPr>
                  <a:xfrm>
                    <a:off x="11230089" y="2784475"/>
                    <a:ext cx="563134" cy="178146"/>
                  </a:xfrm>
                  <a:prstGeom prst="rect">
                    <a:avLst/>
                  </a:prstGeom>
                </p:spPr>
              </p:pic>
            </p:grpSp>
          </p:grpSp>
          <p:grpSp>
            <p:nvGrpSpPr>
              <p:cNvPr id="8" name="Group 7"/>
              <p:cNvGrpSpPr/>
              <p:nvPr/>
            </p:nvGrpSpPr>
            <p:grpSpPr>
              <a:xfrm>
                <a:off x="8619647" y="3223400"/>
                <a:ext cx="2377226" cy="672139"/>
                <a:chOff x="8619647" y="3223400"/>
                <a:chExt cx="2377226" cy="672139"/>
              </a:xfrm>
            </p:grpSpPr>
            <p:pic>
              <p:nvPicPr>
                <p:cNvPr id="75" name="Picture 7"/>
                <p:cNvPicPr>
                  <a:picLocks noChangeAspect="1" noChangeArrowheads="1"/>
                </p:cNvPicPr>
                <p:nvPr/>
              </p:nvPicPr>
              <p:blipFill>
                <a:blip r:embed="rId21">
                  <a:biLevel thresh="75000"/>
                  <a:extLst>
                    <a:ext uri="{28A0092B-C50C-407E-A947-70E740481C1C}">
                      <a14:useLocalDpi xmlns:a14="http://schemas.microsoft.com/office/drawing/2010/main" val="0"/>
                    </a:ext>
                  </a:extLst>
                </a:blip>
                <a:srcRect/>
                <a:stretch>
                  <a:fillRect/>
                </a:stretch>
              </p:blipFill>
              <p:spPr bwMode="auto">
                <a:xfrm>
                  <a:off x="9666287" y="3223400"/>
                  <a:ext cx="406934" cy="6640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6" name="Picture 8"/>
                <p:cNvPicPr>
                  <a:picLocks noChangeAspect="1" noChangeArrowheads="1"/>
                </p:cNvPicPr>
                <p:nvPr/>
              </p:nvPicPr>
              <p:blipFill>
                <a:blip r:embed="rId22">
                  <a:biLevel thresh="50000"/>
                  <a:extLst>
                    <a:ext uri="{28A0092B-C50C-407E-A947-70E740481C1C}">
                      <a14:useLocalDpi xmlns:a14="http://schemas.microsoft.com/office/drawing/2010/main" val="0"/>
                    </a:ext>
                  </a:extLst>
                </a:blip>
                <a:srcRect/>
                <a:stretch>
                  <a:fillRect/>
                </a:stretch>
              </p:blipFill>
              <p:spPr bwMode="auto">
                <a:xfrm>
                  <a:off x="10608448" y="3227883"/>
                  <a:ext cx="388425" cy="66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7" name="Picture 14"/>
                <p:cNvPicPr>
                  <a:picLocks noChangeAspect="1" noChangeArrowheads="1"/>
                </p:cNvPicPr>
                <p:nvPr/>
              </p:nvPicPr>
              <p:blipFill>
                <a:blip r:embed="rId23">
                  <a:biLevel thresh="75000"/>
                  <a:extLst>
                    <a:ext uri="{28A0092B-C50C-407E-A947-70E740481C1C}">
                      <a14:useLocalDpi xmlns:a14="http://schemas.microsoft.com/office/drawing/2010/main" val="0"/>
                    </a:ext>
                  </a:extLst>
                </a:blip>
                <a:srcRect/>
                <a:stretch>
                  <a:fillRect/>
                </a:stretch>
              </p:blipFill>
              <p:spPr bwMode="auto">
                <a:xfrm>
                  <a:off x="8619647" y="3231556"/>
                  <a:ext cx="549095" cy="6423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pic>
          <p:nvPicPr>
            <p:cNvPr id="1026" name="Picture 2" descr="http://cf.juggle-images.com/fit/white/125x125/oracle-5-logo-primary.jpg"/>
            <p:cNvPicPr>
              <a:picLocks noChangeAspect="1" noChangeArrowheads="1"/>
            </p:cNvPicPr>
            <p:nvPr/>
          </p:nvPicPr>
          <p:blipFill rotWithShape="1">
            <a:blip r:embed="rId24">
              <a:extLst>
                <a:ext uri="{28A0092B-C50C-407E-A947-70E740481C1C}">
                  <a14:useLocalDpi xmlns:a14="http://schemas.microsoft.com/office/drawing/2010/main" val="0"/>
                </a:ext>
              </a:extLst>
            </a:blip>
            <a:srcRect t="32137" b="34146"/>
            <a:stretch/>
          </p:blipFill>
          <p:spPr bwMode="auto">
            <a:xfrm>
              <a:off x="10981615" y="4150323"/>
              <a:ext cx="1190625" cy="401443"/>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4814894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xit" presetSubtype="4" accel="100000" fill="hold" nodeType="afterEffect">
                                  <p:stCondLst>
                                    <p:cond delay="0"/>
                                  </p:stCondLst>
                                  <p:childTnLst>
                                    <p:anim calcmode="lin" valueType="num">
                                      <p:cBhvr additive="base">
                                        <p:cTn id="6" dur="500"/>
                                        <p:tgtEl>
                                          <p:spTgt spid="27"/>
                                        </p:tgtEl>
                                        <p:attrNameLst>
                                          <p:attrName>ppt_x</p:attrName>
                                        </p:attrNameLst>
                                      </p:cBhvr>
                                      <p:tavLst>
                                        <p:tav tm="0">
                                          <p:val>
                                            <p:strVal val="ppt_x"/>
                                          </p:val>
                                        </p:tav>
                                        <p:tav tm="100000">
                                          <p:val>
                                            <p:strVal val="ppt_x"/>
                                          </p:val>
                                        </p:tav>
                                      </p:tavLst>
                                    </p:anim>
                                    <p:anim calcmode="lin" valueType="num">
                                      <p:cBhvr additive="base">
                                        <p:cTn id="7" dur="500"/>
                                        <p:tgtEl>
                                          <p:spTgt spid="27"/>
                                        </p:tgtEl>
                                        <p:attrNameLst>
                                          <p:attrName>ppt_y</p:attrName>
                                        </p:attrNameLst>
                                      </p:cBhvr>
                                      <p:tavLst>
                                        <p:tav tm="0">
                                          <p:val>
                                            <p:strVal val="ppt_y"/>
                                          </p:val>
                                        </p:tav>
                                        <p:tav tm="100000">
                                          <p:val>
                                            <p:strVal val="1+ppt_h/2"/>
                                          </p:val>
                                        </p:tav>
                                      </p:tavLst>
                                    </p:anim>
                                    <p:set>
                                      <p:cBhvr>
                                        <p:cTn id="8" dur="1" fill="hold">
                                          <p:stCondLst>
                                            <p:cond delay="499"/>
                                          </p:stCondLst>
                                        </p:cTn>
                                        <p:tgtEl>
                                          <p:spTgt spid="27"/>
                                        </p:tgtEl>
                                        <p:attrNameLst>
                                          <p:attrName>style.visibility</p:attrName>
                                        </p:attrNameLst>
                                      </p:cBhvr>
                                      <p:to>
                                        <p:strVal val="hidden"/>
                                      </p:to>
                                    </p:set>
                                  </p:childTnLst>
                                </p:cTn>
                              </p:par>
                            </p:childTnLst>
                          </p:cTn>
                        </p:par>
                        <p:par>
                          <p:cTn id="9" fill="hold">
                            <p:stCondLst>
                              <p:cond delay="500"/>
                            </p:stCondLst>
                            <p:childTnLst>
                              <p:par>
                                <p:cTn id="10" presetID="2" presetClass="entr" presetSubtype="1" decel="100000" fill="hold" nodeType="afterEffect">
                                  <p:stCondLst>
                                    <p:cond delay="0"/>
                                  </p:stCondLst>
                                  <p:childTnLst>
                                    <p:set>
                                      <p:cBhvr>
                                        <p:cTn id="11" dur="1" fill="hold">
                                          <p:stCondLst>
                                            <p:cond delay="0"/>
                                          </p:stCondLst>
                                        </p:cTn>
                                        <p:tgtEl>
                                          <p:spTgt spid="37"/>
                                        </p:tgtEl>
                                        <p:attrNameLst>
                                          <p:attrName>style.visibility</p:attrName>
                                        </p:attrNameLst>
                                      </p:cBhvr>
                                      <p:to>
                                        <p:strVal val="visible"/>
                                      </p:to>
                                    </p:set>
                                    <p:anim calcmode="lin" valueType="num">
                                      <p:cBhvr additive="base">
                                        <p:cTn id="12" dur="500" fill="hold"/>
                                        <p:tgtEl>
                                          <p:spTgt spid="37"/>
                                        </p:tgtEl>
                                        <p:attrNameLst>
                                          <p:attrName>ppt_x</p:attrName>
                                        </p:attrNameLst>
                                      </p:cBhvr>
                                      <p:tavLst>
                                        <p:tav tm="0">
                                          <p:val>
                                            <p:strVal val="#ppt_x"/>
                                          </p:val>
                                        </p:tav>
                                        <p:tav tm="100000">
                                          <p:val>
                                            <p:strVal val="#ppt_x"/>
                                          </p:val>
                                        </p:tav>
                                      </p:tavLst>
                                    </p:anim>
                                    <p:anim calcmode="lin" valueType="num">
                                      <p:cBhvr additive="base">
                                        <p:cTn id="13" dur="500" fill="hold"/>
                                        <p:tgtEl>
                                          <p:spTgt spid="37"/>
                                        </p:tgtEl>
                                        <p:attrNameLst>
                                          <p:attrName>ppt_y</p:attrName>
                                        </p:attrNameLst>
                                      </p:cBhvr>
                                      <p:tavLst>
                                        <p:tav tm="0">
                                          <p:val>
                                            <p:strVal val="0-#ppt_h/2"/>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additive="base">
                                        <p:cTn id="17" dur="500" fill="hold"/>
                                        <p:tgtEl>
                                          <p:spTgt spid="3"/>
                                        </p:tgtEl>
                                        <p:attrNameLst>
                                          <p:attrName>ppt_x</p:attrName>
                                        </p:attrNameLst>
                                      </p:cBhvr>
                                      <p:tavLst>
                                        <p:tav tm="0">
                                          <p:val>
                                            <p:strVal val="#ppt_x"/>
                                          </p:val>
                                        </p:tav>
                                        <p:tav tm="100000">
                                          <p:val>
                                            <p:strVal val="#ppt_x"/>
                                          </p:val>
                                        </p:tav>
                                      </p:tavLst>
                                    </p:anim>
                                    <p:anim calcmode="lin" valueType="num">
                                      <p:cBhvr additive="base">
                                        <p:cTn id="18" dur="500" fill="hold"/>
                                        <p:tgtEl>
                                          <p:spTgt spid="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p:cNvGrpSpPr/>
          <p:nvPr/>
        </p:nvGrpSpPr>
        <p:grpSpPr>
          <a:xfrm>
            <a:off x="6864788" y="1235831"/>
            <a:ext cx="5307452" cy="4254357"/>
            <a:chOff x="6864788" y="1235831"/>
            <a:chExt cx="5307452" cy="4254357"/>
          </a:xfrm>
        </p:grpSpPr>
        <p:grpSp>
          <p:nvGrpSpPr>
            <p:cNvPr id="132" name="Group 131"/>
            <p:cNvGrpSpPr/>
            <p:nvPr/>
          </p:nvGrpSpPr>
          <p:grpSpPr>
            <a:xfrm>
              <a:off x="6864788" y="1235831"/>
              <a:ext cx="4997345" cy="4254357"/>
              <a:chOff x="6864788" y="1235831"/>
              <a:chExt cx="4997345" cy="4254357"/>
            </a:xfrm>
          </p:grpSpPr>
          <p:grpSp>
            <p:nvGrpSpPr>
              <p:cNvPr id="133" name="Group 132"/>
              <p:cNvGrpSpPr/>
              <p:nvPr/>
            </p:nvGrpSpPr>
            <p:grpSpPr>
              <a:xfrm>
                <a:off x="8322903" y="1235831"/>
                <a:ext cx="3311320" cy="968115"/>
                <a:chOff x="6621400" y="1260137"/>
                <a:chExt cx="5695750" cy="1577381"/>
              </a:xfrm>
            </p:grpSpPr>
            <p:pic>
              <p:nvPicPr>
                <p:cNvPr id="163" name="Picture 2" descr="https://mediabank.partners.extranet.microsoft.com/Assets/Active/M-Q/Microsoft_.NET/Microsoft_NET_ADO_.NET/Logos+Logotypes/NET-ADO_bL.png"/>
                <p:cNvPicPr>
                  <a:picLocks noChangeAspect="1" noChangeArrowheads="1"/>
                </p:cNvPicPr>
                <p:nvPr/>
              </p:nvPicPr>
              <p:blipFill>
                <a:blip r:embed="rId3" cstate="print">
                  <a:alphaModFix/>
                  <a:duotone>
                    <a:prstClr val="black"/>
                    <a:schemeClr val="tx1">
                      <a:tint val="45000"/>
                      <a:satMod val="400000"/>
                    </a:schemeClr>
                  </a:duotone>
                  <a:extLst>
                    <a:ext uri="{BEBA8EAE-BF5A-486C-A8C5-ECC9F3942E4B}">
                      <a14:imgProps xmlns:a14="http://schemas.microsoft.com/office/drawing/2010/main">
                        <a14:imgLayer r:embed="rId4">
                          <a14:imgEffect>
                            <a14:brightnessContrast bright="-100000"/>
                          </a14:imgEffect>
                        </a14:imgLayer>
                      </a14:imgProps>
                    </a:ext>
                  </a:extLst>
                </a:blip>
                <a:srcRect r="31488"/>
                <a:stretch>
                  <a:fillRect/>
                </a:stretch>
              </p:blipFill>
              <p:spPr bwMode="auto">
                <a:xfrm>
                  <a:off x="6718704" y="1361491"/>
                  <a:ext cx="2362777" cy="682881"/>
                </a:xfrm>
                <a:prstGeom prst="rect">
                  <a:avLst/>
                </a:prstGeom>
                <a:noFill/>
              </p:spPr>
            </p:pic>
            <p:pic>
              <p:nvPicPr>
                <p:cNvPr id="164" name="Picture 4" descr="http://www.jbase.com/new/products/images/java.png"/>
                <p:cNvPicPr>
                  <a:picLocks noChangeAspect="1" noChangeArrowheads="1"/>
                </p:cNvPicPr>
                <p:nvPr/>
              </p:nvPicPr>
              <p:blipFill>
                <a:blip r:embed="rId5" cstate="print">
                  <a:duotone>
                    <a:prstClr val="black"/>
                    <a:schemeClr val="tx1">
                      <a:tint val="45000"/>
                      <a:satMod val="400000"/>
                    </a:schemeClr>
                  </a:duotone>
                  <a:extLst>
                    <a:ext uri="{BEBA8EAE-BF5A-486C-A8C5-ECC9F3942E4B}">
                      <a14:imgProps xmlns:a14="http://schemas.microsoft.com/office/drawing/2010/main">
                        <a14:imgLayer r:embed="rId6">
                          <a14:imgEffect>
                            <a14:brightnessContrast bright="-100000"/>
                          </a14:imgEffect>
                        </a14:imgLayer>
                      </a14:imgProps>
                    </a:ext>
                  </a:extLst>
                </a:blip>
                <a:srcRect/>
                <a:stretch>
                  <a:fillRect/>
                </a:stretch>
              </p:blipFill>
              <p:spPr bwMode="auto">
                <a:xfrm>
                  <a:off x="11483714" y="1260137"/>
                  <a:ext cx="833436" cy="1555036"/>
                </a:xfrm>
                <a:prstGeom prst="rect">
                  <a:avLst/>
                </a:prstGeom>
                <a:noFill/>
              </p:spPr>
            </p:pic>
            <p:pic>
              <p:nvPicPr>
                <p:cNvPr id="165" name="Picture 164" descr="PHP.png"/>
                <p:cNvPicPr>
                  <a:picLocks noChangeAspect="1"/>
                </p:cNvPicPr>
                <p:nvPr/>
              </p:nvPicPr>
              <p:blipFill>
                <a:blip r:embed="rId7" cstate="print">
                  <a:duotone>
                    <a:prstClr val="black"/>
                    <a:schemeClr val="tx1">
                      <a:tint val="45000"/>
                      <a:satMod val="400000"/>
                    </a:schemeClr>
                  </a:duotone>
                  <a:extLst>
                    <a:ext uri="{BEBA8EAE-BF5A-486C-A8C5-ECC9F3942E4B}">
                      <a14:imgProps xmlns:a14="http://schemas.microsoft.com/office/drawing/2010/main">
                        <a14:imgLayer r:embed="rId8">
                          <a14:imgEffect>
                            <a14:brightnessContrast bright="-100000"/>
                          </a14:imgEffect>
                        </a14:imgLayer>
                      </a14:imgProps>
                    </a:ext>
                  </a:extLst>
                </a:blip>
                <a:stretch>
                  <a:fillRect/>
                </a:stretch>
              </p:blipFill>
              <p:spPr>
                <a:xfrm>
                  <a:off x="9606405" y="1432173"/>
                  <a:ext cx="1180078" cy="620645"/>
                </a:xfrm>
                <a:prstGeom prst="rect">
                  <a:avLst/>
                </a:prstGeom>
                <a:noFill/>
              </p:spPr>
            </p:pic>
            <p:pic>
              <p:nvPicPr>
                <p:cNvPr id="166" name="Picture 165"/>
                <p:cNvPicPr>
                  <a:picLocks noChangeAspect="1"/>
                </p:cNvPicPr>
                <p:nvPr/>
              </p:nvPicPr>
              <p:blipFill>
                <a:blip r:embed="rId9">
                  <a:duotone>
                    <a:prstClr val="black"/>
                    <a:schemeClr val="tx1">
                      <a:tint val="45000"/>
                      <a:satMod val="400000"/>
                    </a:schemeClr>
                  </a:duotone>
                  <a:extLst>
                    <a:ext uri="{BEBA8EAE-BF5A-486C-A8C5-ECC9F3942E4B}">
                      <a14:imgProps xmlns:a14="http://schemas.microsoft.com/office/drawing/2010/main">
                        <a14:imgLayer r:embed="rId10">
                          <a14:imgEffect>
                            <a14:colorTemperature colorTemp="10900"/>
                          </a14:imgEffect>
                          <a14:imgEffect>
                            <a14:saturation sat="400000"/>
                          </a14:imgEffect>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621400" y="2302711"/>
                  <a:ext cx="1946761" cy="514634"/>
                </a:xfrm>
                <a:prstGeom prst="rect">
                  <a:avLst/>
                </a:prstGeom>
              </p:spPr>
            </p:pic>
            <p:pic>
              <p:nvPicPr>
                <p:cNvPr id="167" name="Picture 166"/>
                <p:cNvPicPr>
                  <a:picLocks noChangeAspect="1"/>
                </p:cNvPicPr>
                <p:nvPr/>
              </p:nvPicPr>
              <p:blipFill>
                <a:blip r:embed="rId11">
                  <a:duotone>
                    <a:prstClr val="black"/>
                    <a:schemeClr val="tx1">
                      <a:tint val="45000"/>
                      <a:satMod val="400000"/>
                    </a:schemeClr>
                  </a:duotone>
                  <a:lum bright="-100000"/>
                </a:blip>
                <a:stretch>
                  <a:fillRect/>
                </a:stretch>
              </p:blipFill>
              <p:spPr>
                <a:xfrm>
                  <a:off x="9152678" y="2385470"/>
                  <a:ext cx="1840745" cy="452048"/>
                </a:xfrm>
                <a:prstGeom prst="rect">
                  <a:avLst/>
                </a:prstGeom>
              </p:spPr>
            </p:pic>
          </p:grpSp>
          <p:grpSp>
            <p:nvGrpSpPr>
              <p:cNvPr id="134" name="Group 133"/>
              <p:cNvGrpSpPr/>
              <p:nvPr/>
            </p:nvGrpSpPr>
            <p:grpSpPr>
              <a:xfrm>
                <a:off x="8781196" y="4810762"/>
                <a:ext cx="1928351" cy="679426"/>
                <a:chOff x="8781196" y="4810762"/>
                <a:chExt cx="1928351" cy="679426"/>
              </a:xfrm>
            </p:grpSpPr>
            <p:grpSp>
              <p:nvGrpSpPr>
                <p:cNvPr id="157" name="Group 156"/>
                <p:cNvGrpSpPr/>
                <p:nvPr/>
              </p:nvGrpSpPr>
              <p:grpSpPr>
                <a:xfrm>
                  <a:off x="8781196" y="4827520"/>
                  <a:ext cx="668856" cy="617542"/>
                  <a:chOff x="7110684" y="4142550"/>
                  <a:chExt cx="552708" cy="552708"/>
                </a:xfrm>
                <a:solidFill>
                  <a:srgbClr val="000000"/>
                </a:solidFill>
              </p:grpSpPr>
              <p:sp>
                <p:nvSpPr>
                  <p:cNvPr id="159" name="Freeform 12"/>
                  <p:cNvSpPr>
                    <a:spLocks/>
                  </p:cNvSpPr>
                  <p:nvPr/>
                </p:nvSpPr>
                <p:spPr bwMode="auto">
                  <a:xfrm>
                    <a:off x="7355732" y="4142550"/>
                    <a:ext cx="307660" cy="271766"/>
                  </a:xfrm>
                  <a:custGeom>
                    <a:avLst/>
                    <a:gdLst>
                      <a:gd name="T0" fmla="*/ 0 w 1140"/>
                      <a:gd name="T1" fmla="*/ 1007 h 1007"/>
                      <a:gd name="T2" fmla="*/ 1140 w 1140"/>
                      <a:gd name="T3" fmla="*/ 1007 h 1007"/>
                      <a:gd name="T4" fmla="*/ 1140 w 1140"/>
                      <a:gd name="T5" fmla="*/ 0 h 1007"/>
                      <a:gd name="T6" fmla="*/ 0 w 1140"/>
                      <a:gd name="T7" fmla="*/ 161 h 1007"/>
                      <a:gd name="T8" fmla="*/ 0 w 1140"/>
                      <a:gd name="T9" fmla="*/ 1007 h 1007"/>
                    </a:gdLst>
                    <a:ahLst/>
                    <a:cxnLst>
                      <a:cxn ang="0">
                        <a:pos x="T0" y="T1"/>
                      </a:cxn>
                      <a:cxn ang="0">
                        <a:pos x="T2" y="T3"/>
                      </a:cxn>
                      <a:cxn ang="0">
                        <a:pos x="T4" y="T5"/>
                      </a:cxn>
                      <a:cxn ang="0">
                        <a:pos x="T6" y="T7"/>
                      </a:cxn>
                      <a:cxn ang="0">
                        <a:pos x="T8" y="T9"/>
                      </a:cxn>
                    </a:cxnLst>
                    <a:rect l="0" t="0" r="r" b="b"/>
                    <a:pathLst>
                      <a:path w="1140" h="1007">
                        <a:moveTo>
                          <a:pt x="0" y="1007"/>
                        </a:moveTo>
                        <a:lnTo>
                          <a:pt x="1140" y="1007"/>
                        </a:lnTo>
                        <a:lnTo>
                          <a:pt x="1140" y="0"/>
                        </a:lnTo>
                        <a:lnTo>
                          <a:pt x="0" y="161"/>
                        </a:lnTo>
                        <a:lnTo>
                          <a:pt x="0" y="1007"/>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60" name="Freeform 13"/>
                  <p:cNvSpPr>
                    <a:spLocks/>
                  </p:cNvSpPr>
                  <p:nvPr/>
                </p:nvSpPr>
                <p:spPr bwMode="auto">
                  <a:xfrm>
                    <a:off x="7110684" y="4187350"/>
                    <a:ext cx="235333" cy="226967"/>
                  </a:xfrm>
                  <a:custGeom>
                    <a:avLst/>
                    <a:gdLst>
                      <a:gd name="T0" fmla="*/ 872 w 872"/>
                      <a:gd name="T1" fmla="*/ 841 h 841"/>
                      <a:gd name="T2" fmla="*/ 872 w 872"/>
                      <a:gd name="T3" fmla="*/ 0 h 841"/>
                      <a:gd name="T4" fmla="*/ 0 w 872"/>
                      <a:gd name="T5" fmla="*/ 121 h 841"/>
                      <a:gd name="T6" fmla="*/ 0 w 872"/>
                      <a:gd name="T7" fmla="*/ 841 h 841"/>
                      <a:gd name="T8" fmla="*/ 872 w 872"/>
                      <a:gd name="T9" fmla="*/ 841 h 841"/>
                    </a:gdLst>
                    <a:ahLst/>
                    <a:cxnLst>
                      <a:cxn ang="0">
                        <a:pos x="T0" y="T1"/>
                      </a:cxn>
                      <a:cxn ang="0">
                        <a:pos x="T2" y="T3"/>
                      </a:cxn>
                      <a:cxn ang="0">
                        <a:pos x="T4" y="T5"/>
                      </a:cxn>
                      <a:cxn ang="0">
                        <a:pos x="T6" y="T7"/>
                      </a:cxn>
                      <a:cxn ang="0">
                        <a:pos x="T8" y="T9"/>
                      </a:cxn>
                    </a:cxnLst>
                    <a:rect l="0" t="0" r="r" b="b"/>
                    <a:pathLst>
                      <a:path w="872" h="841">
                        <a:moveTo>
                          <a:pt x="872" y="841"/>
                        </a:moveTo>
                        <a:lnTo>
                          <a:pt x="872" y="0"/>
                        </a:lnTo>
                        <a:lnTo>
                          <a:pt x="0" y="121"/>
                        </a:lnTo>
                        <a:lnTo>
                          <a:pt x="0" y="841"/>
                        </a:lnTo>
                        <a:lnTo>
                          <a:pt x="872" y="841"/>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61" name="Freeform 14"/>
                  <p:cNvSpPr>
                    <a:spLocks/>
                  </p:cNvSpPr>
                  <p:nvPr/>
                </p:nvSpPr>
                <p:spPr bwMode="auto">
                  <a:xfrm>
                    <a:off x="7355732" y="4424032"/>
                    <a:ext cx="307660" cy="271226"/>
                  </a:xfrm>
                  <a:custGeom>
                    <a:avLst/>
                    <a:gdLst>
                      <a:gd name="T0" fmla="*/ 0 w 1140"/>
                      <a:gd name="T1" fmla="*/ 0 h 1005"/>
                      <a:gd name="T2" fmla="*/ 0 w 1140"/>
                      <a:gd name="T3" fmla="*/ 846 h 1005"/>
                      <a:gd name="T4" fmla="*/ 1140 w 1140"/>
                      <a:gd name="T5" fmla="*/ 1005 h 1005"/>
                      <a:gd name="T6" fmla="*/ 1140 w 1140"/>
                      <a:gd name="T7" fmla="*/ 0 h 1005"/>
                      <a:gd name="T8" fmla="*/ 0 w 1140"/>
                      <a:gd name="T9" fmla="*/ 0 h 1005"/>
                    </a:gdLst>
                    <a:ahLst/>
                    <a:cxnLst>
                      <a:cxn ang="0">
                        <a:pos x="T0" y="T1"/>
                      </a:cxn>
                      <a:cxn ang="0">
                        <a:pos x="T2" y="T3"/>
                      </a:cxn>
                      <a:cxn ang="0">
                        <a:pos x="T4" y="T5"/>
                      </a:cxn>
                      <a:cxn ang="0">
                        <a:pos x="T6" y="T7"/>
                      </a:cxn>
                      <a:cxn ang="0">
                        <a:pos x="T8" y="T9"/>
                      </a:cxn>
                    </a:cxnLst>
                    <a:rect l="0" t="0" r="r" b="b"/>
                    <a:pathLst>
                      <a:path w="1140" h="1005">
                        <a:moveTo>
                          <a:pt x="0" y="0"/>
                        </a:moveTo>
                        <a:lnTo>
                          <a:pt x="0" y="846"/>
                        </a:lnTo>
                        <a:lnTo>
                          <a:pt x="1140" y="1005"/>
                        </a:lnTo>
                        <a:lnTo>
                          <a:pt x="1140" y="0"/>
                        </a:lnTo>
                        <a:lnTo>
                          <a:pt x="0"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62" name="Freeform 15"/>
                  <p:cNvSpPr>
                    <a:spLocks/>
                  </p:cNvSpPr>
                  <p:nvPr/>
                </p:nvSpPr>
                <p:spPr bwMode="auto">
                  <a:xfrm>
                    <a:off x="7110684" y="4424032"/>
                    <a:ext cx="235333" cy="226967"/>
                  </a:xfrm>
                  <a:custGeom>
                    <a:avLst/>
                    <a:gdLst>
                      <a:gd name="T0" fmla="*/ 872 w 872"/>
                      <a:gd name="T1" fmla="*/ 0 h 841"/>
                      <a:gd name="T2" fmla="*/ 0 w 872"/>
                      <a:gd name="T3" fmla="*/ 0 h 841"/>
                      <a:gd name="T4" fmla="*/ 0 w 872"/>
                      <a:gd name="T5" fmla="*/ 720 h 841"/>
                      <a:gd name="T6" fmla="*/ 872 w 872"/>
                      <a:gd name="T7" fmla="*/ 841 h 841"/>
                      <a:gd name="T8" fmla="*/ 872 w 872"/>
                      <a:gd name="T9" fmla="*/ 0 h 841"/>
                    </a:gdLst>
                    <a:ahLst/>
                    <a:cxnLst>
                      <a:cxn ang="0">
                        <a:pos x="T0" y="T1"/>
                      </a:cxn>
                      <a:cxn ang="0">
                        <a:pos x="T2" y="T3"/>
                      </a:cxn>
                      <a:cxn ang="0">
                        <a:pos x="T4" y="T5"/>
                      </a:cxn>
                      <a:cxn ang="0">
                        <a:pos x="T6" y="T7"/>
                      </a:cxn>
                      <a:cxn ang="0">
                        <a:pos x="T8" y="T9"/>
                      </a:cxn>
                    </a:cxnLst>
                    <a:rect l="0" t="0" r="r" b="b"/>
                    <a:pathLst>
                      <a:path w="872" h="841">
                        <a:moveTo>
                          <a:pt x="872" y="0"/>
                        </a:moveTo>
                        <a:lnTo>
                          <a:pt x="0" y="0"/>
                        </a:lnTo>
                        <a:lnTo>
                          <a:pt x="0" y="720"/>
                        </a:lnTo>
                        <a:lnTo>
                          <a:pt x="872" y="841"/>
                        </a:lnTo>
                        <a:lnTo>
                          <a:pt x="872"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sp>
              <p:nvSpPr>
                <p:cNvPr id="158" name="Freeform 6"/>
                <p:cNvSpPr>
                  <a:spLocks noEditPoints="1"/>
                </p:cNvSpPr>
                <p:nvPr/>
              </p:nvSpPr>
              <p:spPr bwMode="auto">
                <a:xfrm>
                  <a:off x="10065682" y="4810762"/>
                  <a:ext cx="643865" cy="679426"/>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grpSp>
          <p:cxnSp>
            <p:nvCxnSpPr>
              <p:cNvPr id="135" name="Straight Connector 134"/>
              <p:cNvCxnSpPr/>
              <p:nvPr/>
            </p:nvCxnSpPr>
            <p:spPr>
              <a:xfrm>
                <a:off x="7061533" y="3987986"/>
                <a:ext cx="4800600" cy="1"/>
              </a:xfrm>
              <a:prstGeom prst="line">
                <a:avLst/>
              </a:prstGeom>
              <a:ln w="12700">
                <a:solidFill>
                  <a:schemeClr val="bg2"/>
                </a:solidFill>
                <a:prstDash val="dash"/>
                <a:headEnd type="none"/>
                <a:tailEnd type="none"/>
              </a:ln>
            </p:spPr>
            <p:style>
              <a:lnRef idx="1">
                <a:schemeClr val="dk1"/>
              </a:lnRef>
              <a:fillRef idx="0">
                <a:schemeClr val="dk1"/>
              </a:fillRef>
              <a:effectRef idx="0">
                <a:schemeClr val="dk1"/>
              </a:effectRef>
              <a:fontRef idx="minor">
                <a:schemeClr val="tx1"/>
              </a:fontRef>
            </p:style>
          </p:cxnSp>
          <p:cxnSp>
            <p:nvCxnSpPr>
              <p:cNvPr id="137" name="Straight Connector 136"/>
              <p:cNvCxnSpPr/>
              <p:nvPr/>
            </p:nvCxnSpPr>
            <p:spPr>
              <a:xfrm>
                <a:off x="7061533" y="3107074"/>
                <a:ext cx="4800600" cy="1"/>
              </a:xfrm>
              <a:prstGeom prst="line">
                <a:avLst/>
              </a:prstGeom>
              <a:ln w="12700">
                <a:solidFill>
                  <a:schemeClr val="bg2"/>
                </a:solidFill>
                <a:prstDash val="dash"/>
                <a:headEnd type="none"/>
                <a:tailEnd type="none"/>
              </a:ln>
            </p:spPr>
            <p:style>
              <a:lnRef idx="1">
                <a:schemeClr val="dk1"/>
              </a:lnRef>
              <a:fillRef idx="0">
                <a:schemeClr val="dk1"/>
              </a:fillRef>
              <a:effectRef idx="0">
                <a:schemeClr val="dk1"/>
              </a:effectRef>
              <a:fontRef idx="minor">
                <a:schemeClr val="tx1"/>
              </a:fontRef>
            </p:style>
          </p:cxnSp>
          <p:cxnSp>
            <p:nvCxnSpPr>
              <p:cNvPr id="138" name="Straight Connector 137"/>
              <p:cNvCxnSpPr/>
              <p:nvPr/>
            </p:nvCxnSpPr>
            <p:spPr>
              <a:xfrm>
                <a:off x="7061533" y="4627399"/>
                <a:ext cx="4800600" cy="1"/>
              </a:xfrm>
              <a:prstGeom prst="line">
                <a:avLst/>
              </a:prstGeom>
              <a:ln w="12700">
                <a:solidFill>
                  <a:schemeClr val="bg2"/>
                </a:solidFill>
                <a:prstDash val="dash"/>
                <a:headEnd type="none"/>
                <a:tailEnd type="none"/>
              </a:ln>
            </p:spPr>
            <p:style>
              <a:lnRef idx="1">
                <a:schemeClr val="dk1"/>
              </a:lnRef>
              <a:fillRef idx="0">
                <a:schemeClr val="dk1"/>
              </a:fillRef>
              <a:effectRef idx="0">
                <a:schemeClr val="dk1"/>
              </a:effectRef>
              <a:fontRef idx="minor">
                <a:schemeClr val="tx1"/>
              </a:fontRef>
            </p:style>
          </p:cxnSp>
          <p:cxnSp>
            <p:nvCxnSpPr>
              <p:cNvPr id="139" name="Straight Connector 138"/>
              <p:cNvCxnSpPr/>
              <p:nvPr/>
            </p:nvCxnSpPr>
            <p:spPr>
              <a:xfrm>
                <a:off x="7061533" y="2279725"/>
                <a:ext cx="4800600" cy="1"/>
              </a:xfrm>
              <a:prstGeom prst="line">
                <a:avLst/>
              </a:prstGeom>
              <a:ln w="12700">
                <a:solidFill>
                  <a:schemeClr val="bg2"/>
                </a:solidFill>
                <a:prstDash val="dash"/>
                <a:headEnd type="none"/>
                <a:tailEnd type="none"/>
              </a:ln>
            </p:spPr>
            <p:style>
              <a:lnRef idx="1">
                <a:schemeClr val="dk1"/>
              </a:lnRef>
              <a:fillRef idx="0">
                <a:schemeClr val="dk1"/>
              </a:fillRef>
              <a:effectRef idx="0">
                <a:schemeClr val="dk1"/>
              </a:effectRef>
              <a:fontRef idx="minor">
                <a:schemeClr val="tx1"/>
              </a:fontRef>
            </p:style>
          </p:cxnSp>
          <p:sp>
            <p:nvSpPr>
              <p:cNvPr id="140" name="TextBox 139"/>
              <p:cNvSpPr txBox="1"/>
              <p:nvPr/>
            </p:nvSpPr>
            <p:spPr>
              <a:xfrm>
                <a:off x="6864788" y="1257384"/>
                <a:ext cx="1060227" cy="461665"/>
              </a:xfrm>
              <a:prstGeom prst="rect">
                <a:avLst/>
              </a:prstGeom>
              <a:noFill/>
            </p:spPr>
            <p:txBody>
              <a:bodyPr wrap="none" lIns="182880" tIns="146304" rIns="182880" bIns="146304" rtlCol="0">
                <a:spAutoFit/>
              </a:bodyPr>
              <a:lstStyle/>
              <a:p>
                <a:pPr>
                  <a:lnSpc>
                    <a:spcPct val="90000"/>
                  </a:lnSpc>
                </a:pPr>
                <a:r>
                  <a:rPr lang="en-US" sz="1200" spc="-50" dirty="0" smtClean="0">
                    <a:gradFill>
                      <a:gsLst>
                        <a:gs pos="2917">
                          <a:srgbClr val="505050"/>
                        </a:gs>
                        <a:gs pos="30000">
                          <a:srgbClr val="505050"/>
                        </a:gs>
                      </a:gsLst>
                      <a:lin ang="5400000" scaled="0"/>
                    </a:gradFill>
                    <a:latin typeface="Segoe UI Semibold" panose="020B0702040204020203" pitchFamily="34" charset="0"/>
                    <a:cs typeface="Segoe UI Semibold" panose="020B0702040204020203" pitchFamily="34" charset="0"/>
                  </a:rPr>
                  <a:t>Languages</a:t>
                </a:r>
                <a:endParaRPr lang="en-US" spc="-50" dirty="0" smtClean="0">
                  <a:gradFill>
                    <a:gsLst>
                      <a:gs pos="2917">
                        <a:srgbClr val="505050"/>
                      </a:gs>
                      <a:gs pos="30000">
                        <a:srgbClr val="505050"/>
                      </a:gs>
                    </a:gsLst>
                    <a:lin ang="5400000" scaled="0"/>
                  </a:gradFill>
                  <a:latin typeface="Segoe UI Semibold" panose="020B0702040204020203" pitchFamily="34" charset="0"/>
                  <a:cs typeface="Segoe UI Semibold" panose="020B0702040204020203" pitchFamily="34" charset="0"/>
                </a:endParaRPr>
              </a:p>
            </p:txBody>
          </p:sp>
          <p:sp>
            <p:nvSpPr>
              <p:cNvPr id="141" name="TextBox 140"/>
              <p:cNvSpPr txBox="1"/>
              <p:nvPr/>
            </p:nvSpPr>
            <p:spPr>
              <a:xfrm>
                <a:off x="6864788" y="2301604"/>
                <a:ext cx="1448564" cy="461665"/>
              </a:xfrm>
              <a:prstGeom prst="rect">
                <a:avLst/>
              </a:prstGeom>
              <a:noFill/>
            </p:spPr>
            <p:txBody>
              <a:bodyPr wrap="square" lIns="182880" tIns="146304" rIns="182880" bIns="146304" rtlCol="0">
                <a:spAutoFit/>
              </a:bodyPr>
              <a:lstStyle/>
              <a:p>
                <a:pPr>
                  <a:lnSpc>
                    <a:spcPct val="90000"/>
                  </a:lnSpc>
                </a:pPr>
                <a:r>
                  <a:rPr lang="en-US" sz="1200" spc="-50" dirty="0" smtClean="0">
                    <a:gradFill>
                      <a:gsLst>
                        <a:gs pos="2917">
                          <a:srgbClr val="505050"/>
                        </a:gs>
                        <a:gs pos="30000">
                          <a:srgbClr val="505050"/>
                        </a:gs>
                      </a:gsLst>
                      <a:lin ang="5400000" scaled="0"/>
                    </a:gradFill>
                    <a:latin typeface="Segoe UI Semibold" panose="020B0702040204020203" pitchFamily="34" charset="0"/>
                    <a:cs typeface="Segoe UI Semibold" panose="020B0702040204020203" pitchFamily="34" charset="0"/>
                  </a:rPr>
                  <a:t>CMS</a:t>
                </a:r>
              </a:p>
            </p:txBody>
          </p:sp>
          <p:sp>
            <p:nvSpPr>
              <p:cNvPr id="142" name="TextBox 141"/>
              <p:cNvSpPr txBox="1"/>
              <p:nvPr/>
            </p:nvSpPr>
            <p:spPr>
              <a:xfrm>
                <a:off x="6864788" y="3101042"/>
                <a:ext cx="855042" cy="461665"/>
              </a:xfrm>
              <a:prstGeom prst="rect">
                <a:avLst/>
              </a:prstGeom>
              <a:noFill/>
            </p:spPr>
            <p:txBody>
              <a:bodyPr wrap="none" lIns="182880" tIns="146304" rIns="182880" bIns="146304" rtlCol="0">
                <a:spAutoFit/>
              </a:bodyPr>
              <a:lstStyle/>
              <a:p>
                <a:pPr>
                  <a:lnSpc>
                    <a:spcPct val="90000"/>
                  </a:lnSpc>
                </a:pPr>
                <a:r>
                  <a:rPr lang="en-US" sz="1200" spc="-50" dirty="0" smtClean="0">
                    <a:gradFill>
                      <a:gsLst>
                        <a:gs pos="2917">
                          <a:srgbClr val="505050"/>
                        </a:gs>
                        <a:gs pos="30000">
                          <a:srgbClr val="505050"/>
                        </a:gs>
                      </a:gsLst>
                      <a:lin ang="5400000" scaled="0"/>
                    </a:gradFill>
                    <a:latin typeface="Segoe UI Semibold" panose="020B0702040204020203" pitchFamily="34" charset="0"/>
                    <a:cs typeface="Segoe UI Semibold" panose="020B0702040204020203" pitchFamily="34" charset="0"/>
                  </a:rPr>
                  <a:t>Devices</a:t>
                </a:r>
                <a:endParaRPr lang="en-US" spc="-50" dirty="0" smtClean="0">
                  <a:gradFill>
                    <a:gsLst>
                      <a:gs pos="2917">
                        <a:srgbClr val="505050"/>
                      </a:gs>
                      <a:gs pos="30000">
                        <a:srgbClr val="505050"/>
                      </a:gs>
                    </a:gsLst>
                    <a:lin ang="5400000" scaled="0"/>
                  </a:gradFill>
                  <a:latin typeface="Segoe UI Semibold" panose="020B0702040204020203" pitchFamily="34" charset="0"/>
                  <a:cs typeface="Segoe UI Semibold" panose="020B0702040204020203" pitchFamily="34" charset="0"/>
                </a:endParaRPr>
              </a:p>
            </p:txBody>
          </p:sp>
          <p:sp>
            <p:nvSpPr>
              <p:cNvPr id="143" name="TextBox 142"/>
              <p:cNvSpPr txBox="1"/>
              <p:nvPr/>
            </p:nvSpPr>
            <p:spPr>
              <a:xfrm>
                <a:off x="6864788" y="3987986"/>
                <a:ext cx="1023165" cy="461665"/>
              </a:xfrm>
              <a:prstGeom prst="rect">
                <a:avLst/>
              </a:prstGeom>
              <a:noFill/>
            </p:spPr>
            <p:txBody>
              <a:bodyPr wrap="none" lIns="182880" tIns="146304" rIns="182880" bIns="146304" rtlCol="0">
                <a:spAutoFit/>
              </a:bodyPr>
              <a:lstStyle/>
              <a:p>
                <a:pPr>
                  <a:lnSpc>
                    <a:spcPct val="90000"/>
                  </a:lnSpc>
                </a:pPr>
                <a:r>
                  <a:rPr lang="en-US" sz="1200" spc="-50" dirty="0" smtClean="0">
                    <a:gradFill>
                      <a:gsLst>
                        <a:gs pos="2917">
                          <a:srgbClr val="505050"/>
                        </a:gs>
                        <a:gs pos="30000">
                          <a:srgbClr val="505050"/>
                        </a:gs>
                      </a:gsLst>
                      <a:lin ang="5400000" scaled="0"/>
                    </a:gradFill>
                    <a:latin typeface="Segoe UI Semibold" panose="020B0702040204020203" pitchFamily="34" charset="0"/>
                    <a:cs typeface="Segoe UI Semibold" panose="020B0702040204020203" pitchFamily="34" charset="0"/>
                  </a:rPr>
                  <a:t>Databases</a:t>
                </a:r>
                <a:endParaRPr lang="en-US" spc="-50" dirty="0" smtClean="0">
                  <a:gradFill>
                    <a:gsLst>
                      <a:gs pos="2917">
                        <a:srgbClr val="505050"/>
                      </a:gs>
                      <a:gs pos="30000">
                        <a:srgbClr val="505050"/>
                      </a:gs>
                    </a:gsLst>
                    <a:lin ang="5400000" scaled="0"/>
                  </a:gradFill>
                  <a:latin typeface="Segoe UI Semibold" panose="020B0702040204020203" pitchFamily="34" charset="0"/>
                  <a:cs typeface="Segoe UI Semibold" panose="020B0702040204020203" pitchFamily="34" charset="0"/>
                </a:endParaRPr>
              </a:p>
            </p:txBody>
          </p:sp>
          <p:sp>
            <p:nvSpPr>
              <p:cNvPr id="144" name="TextBox 143"/>
              <p:cNvSpPr txBox="1"/>
              <p:nvPr/>
            </p:nvSpPr>
            <p:spPr>
              <a:xfrm>
                <a:off x="6864788" y="4640499"/>
                <a:ext cx="1020151" cy="627864"/>
              </a:xfrm>
              <a:prstGeom prst="rect">
                <a:avLst/>
              </a:prstGeom>
              <a:noFill/>
            </p:spPr>
            <p:txBody>
              <a:bodyPr wrap="none" lIns="182880" tIns="146304" rIns="182880" bIns="146304" rtlCol="0">
                <a:spAutoFit/>
              </a:bodyPr>
              <a:lstStyle/>
              <a:p>
                <a:pPr>
                  <a:lnSpc>
                    <a:spcPct val="90000"/>
                  </a:lnSpc>
                </a:pPr>
                <a:r>
                  <a:rPr lang="en-US" sz="1200" spc="-50" dirty="0" smtClean="0">
                    <a:gradFill>
                      <a:gsLst>
                        <a:gs pos="2917">
                          <a:srgbClr val="505050"/>
                        </a:gs>
                        <a:gs pos="30000">
                          <a:srgbClr val="505050"/>
                        </a:gs>
                      </a:gsLst>
                      <a:lin ang="5400000" scaled="0"/>
                    </a:gradFill>
                    <a:latin typeface="Segoe UI Semibold" panose="020B0702040204020203" pitchFamily="34" charset="0"/>
                    <a:cs typeface="Segoe UI Semibold" panose="020B0702040204020203" pitchFamily="34" charset="0"/>
                  </a:rPr>
                  <a:t>Operating</a:t>
                </a:r>
              </a:p>
              <a:p>
                <a:pPr>
                  <a:lnSpc>
                    <a:spcPct val="90000"/>
                  </a:lnSpc>
                </a:pPr>
                <a:r>
                  <a:rPr lang="en-US" sz="1200" spc="-50" dirty="0" smtClean="0">
                    <a:gradFill>
                      <a:gsLst>
                        <a:gs pos="2917">
                          <a:srgbClr val="505050"/>
                        </a:gs>
                        <a:gs pos="30000">
                          <a:srgbClr val="505050"/>
                        </a:gs>
                      </a:gsLst>
                      <a:lin ang="5400000" scaled="0"/>
                    </a:gradFill>
                    <a:latin typeface="Segoe UI Semibold" panose="020B0702040204020203" pitchFamily="34" charset="0"/>
                    <a:cs typeface="Segoe UI Semibold" panose="020B0702040204020203" pitchFamily="34" charset="0"/>
                  </a:rPr>
                  <a:t>Systems</a:t>
                </a:r>
                <a:endParaRPr lang="en-US" spc="-50" dirty="0" smtClean="0">
                  <a:gradFill>
                    <a:gsLst>
                      <a:gs pos="2917">
                        <a:srgbClr val="505050"/>
                      </a:gs>
                      <a:gs pos="30000">
                        <a:srgbClr val="505050"/>
                      </a:gs>
                    </a:gsLst>
                    <a:lin ang="5400000" scaled="0"/>
                  </a:gradFill>
                  <a:latin typeface="Segoe UI Semibold" panose="020B0702040204020203" pitchFamily="34" charset="0"/>
                  <a:cs typeface="Segoe UI Semibold" panose="020B0702040204020203" pitchFamily="34" charset="0"/>
                </a:endParaRPr>
              </a:p>
            </p:txBody>
          </p:sp>
          <p:grpSp>
            <p:nvGrpSpPr>
              <p:cNvPr id="145" name="Group 144"/>
              <p:cNvGrpSpPr/>
              <p:nvPr/>
            </p:nvGrpSpPr>
            <p:grpSpPr>
              <a:xfrm>
                <a:off x="8580876" y="2362652"/>
                <a:ext cx="2502978" cy="647856"/>
                <a:chOff x="8580876" y="2315027"/>
                <a:chExt cx="2502978" cy="647856"/>
              </a:xfrm>
            </p:grpSpPr>
            <p:pic>
              <p:nvPicPr>
                <p:cNvPr id="150" name="Picture 10" descr="https://encrypted-tbn3.gstatic.com/images?q=tbn:ANd9GcQgAB8I4GUYPGAuHqEufTpFML_JWZior9mwUJP3P5Tro4I_bcL5"/>
                <p:cNvPicPr>
                  <a:picLocks noChangeAspect="1" noChangeArrowheads="1"/>
                </p:cNvPicPr>
                <p:nvPr/>
              </p:nvPicPr>
              <p:blipFill>
                <a:blip r:embed="rId12">
                  <a:biLevel thresh="50000"/>
                  <a:extLst>
                    <a:ext uri="{BEBA8EAE-BF5A-486C-A8C5-ECC9F3942E4B}">
                      <a14:imgProps xmlns:a14="http://schemas.microsoft.com/office/drawing/2010/main">
                        <a14:imgLayer r:embed="rId13">
                          <a14:imgEffect>
                            <a14:backgroundRemoval t="0" b="100000" l="0" r="100000">
                              <a14:foregroundMark x1="14222" y1="48889" x2="16000" y2="67556"/>
                              <a14:foregroundMark x1="44889" y1="64444" x2="51556" y2="84444"/>
                              <a14:foregroundMark x1="84444" y1="52000" x2="86667" y2="71556"/>
                              <a14:foregroundMark x1="67556" y1="4444" x2="73333" y2="9333"/>
                            </a14:backgroundRemoval>
                          </a14:imgEffect>
                        </a14:imgLayer>
                      </a14:imgProps>
                    </a:ext>
                    <a:ext uri="{28A0092B-C50C-407E-A947-70E740481C1C}">
                      <a14:useLocalDpi xmlns:a14="http://schemas.microsoft.com/office/drawing/2010/main" val="0"/>
                    </a:ext>
                  </a:extLst>
                </a:blip>
                <a:srcRect/>
                <a:stretch>
                  <a:fillRect/>
                </a:stretch>
              </p:blipFill>
              <p:spPr bwMode="auto">
                <a:xfrm>
                  <a:off x="8580876" y="2345399"/>
                  <a:ext cx="620759" cy="596819"/>
                </a:xfrm>
                <a:prstGeom prst="rect">
                  <a:avLst/>
                </a:prstGeom>
                <a:noFill/>
                <a:extLst>
                  <a:ext uri="{909E8E84-426E-40DD-AFC4-6F175D3DCCD1}">
                    <a14:hiddenFill xmlns:a14="http://schemas.microsoft.com/office/drawing/2010/main">
                      <a:solidFill>
                        <a:srgbClr val="FFFFFF"/>
                      </a:solidFill>
                    </a14:hiddenFill>
                  </a:ext>
                </a:extLst>
              </p:spPr>
            </p:pic>
            <p:pic>
              <p:nvPicPr>
                <p:cNvPr id="151" name="Picture 150"/>
                <p:cNvPicPr>
                  <a:picLocks noChangeAspect="1"/>
                </p:cNvPicPr>
                <p:nvPr/>
              </p:nvPicPr>
              <p:blipFill>
                <a:blip r:embed="rId14">
                  <a:biLevel thresh="75000"/>
                  <a:extLst>
                    <a:ext uri="{BEBA8EAE-BF5A-486C-A8C5-ECC9F3942E4B}">
                      <a14:imgProps xmlns:a14="http://schemas.microsoft.com/office/drawing/2010/main">
                        <a14:imgLayer r:embed="rId15">
                          <a14:imgEffect>
                            <a14:brightnessContrast contrast="4000"/>
                          </a14:imgEffect>
                        </a14:imgLayer>
                      </a14:imgProps>
                    </a:ext>
                    <a:ext uri="{28A0092B-C50C-407E-A947-70E740481C1C}">
                      <a14:useLocalDpi xmlns:a14="http://schemas.microsoft.com/office/drawing/2010/main" val="0"/>
                    </a:ext>
                  </a:extLst>
                </a:blip>
                <a:stretch>
                  <a:fillRect/>
                </a:stretch>
              </p:blipFill>
              <p:spPr>
                <a:xfrm>
                  <a:off x="9415834" y="2355505"/>
                  <a:ext cx="851682" cy="607378"/>
                </a:xfrm>
                <a:prstGeom prst="rect">
                  <a:avLst/>
                </a:prstGeom>
              </p:spPr>
            </p:pic>
            <p:grpSp>
              <p:nvGrpSpPr>
                <p:cNvPr id="152" name="Group 151"/>
                <p:cNvGrpSpPr/>
                <p:nvPr/>
              </p:nvGrpSpPr>
              <p:grpSpPr>
                <a:xfrm>
                  <a:off x="10518154" y="2315027"/>
                  <a:ext cx="565700" cy="647594"/>
                  <a:chOff x="11227523" y="2315027"/>
                  <a:chExt cx="565700" cy="647594"/>
                </a:xfrm>
              </p:grpSpPr>
              <p:pic>
                <p:nvPicPr>
                  <p:cNvPr id="153" name="Picture 152"/>
                  <p:cNvPicPr>
                    <a:picLocks noChangeAspect="1"/>
                  </p:cNvPicPr>
                  <p:nvPr/>
                </p:nvPicPr>
                <p:blipFill rotWithShape="1">
                  <a:blip r:embed="rId16">
                    <a:biLevel thresh="50000"/>
                    <a:extLst>
                      <a:ext uri="{28A0092B-C50C-407E-A947-70E740481C1C}">
                        <a14:useLocalDpi xmlns:a14="http://schemas.microsoft.com/office/drawing/2010/main" val="0"/>
                      </a:ext>
                    </a:extLst>
                  </a:blip>
                  <a:srcRect b="28892"/>
                  <a:stretch/>
                </p:blipFill>
                <p:spPr>
                  <a:xfrm>
                    <a:off x="11227523" y="2315027"/>
                    <a:ext cx="563134" cy="485323"/>
                  </a:xfrm>
                  <a:prstGeom prst="rect">
                    <a:avLst/>
                  </a:prstGeom>
                </p:spPr>
              </p:pic>
              <p:pic>
                <p:nvPicPr>
                  <p:cNvPr id="154" name="Picture 153"/>
                  <p:cNvPicPr>
                    <a:picLocks noChangeAspect="1"/>
                  </p:cNvPicPr>
                  <p:nvPr/>
                </p:nvPicPr>
                <p:blipFill rotWithShape="1">
                  <a:blip r:embed="rId16">
                    <a:biLevel thresh="50000"/>
                    <a:extLst>
                      <a:ext uri="{28A0092B-C50C-407E-A947-70E740481C1C}">
                        <a14:useLocalDpi xmlns:a14="http://schemas.microsoft.com/office/drawing/2010/main" val="0"/>
                      </a:ext>
                    </a:extLst>
                  </a:blip>
                  <a:srcRect t="73899"/>
                  <a:stretch/>
                </p:blipFill>
                <p:spPr>
                  <a:xfrm>
                    <a:off x="11230089" y="2784475"/>
                    <a:ext cx="563134" cy="178146"/>
                  </a:xfrm>
                  <a:prstGeom prst="rect">
                    <a:avLst/>
                  </a:prstGeom>
                </p:spPr>
              </p:pic>
            </p:grpSp>
          </p:grpSp>
          <p:grpSp>
            <p:nvGrpSpPr>
              <p:cNvPr id="146" name="Group 145"/>
              <p:cNvGrpSpPr/>
              <p:nvPr/>
            </p:nvGrpSpPr>
            <p:grpSpPr>
              <a:xfrm>
                <a:off x="8619647" y="3223400"/>
                <a:ext cx="2377226" cy="672139"/>
                <a:chOff x="8619647" y="3223400"/>
                <a:chExt cx="2377226" cy="672139"/>
              </a:xfrm>
            </p:grpSpPr>
            <p:pic>
              <p:nvPicPr>
                <p:cNvPr id="147" name="Picture 7"/>
                <p:cNvPicPr>
                  <a:picLocks noChangeAspect="1" noChangeArrowheads="1"/>
                </p:cNvPicPr>
                <p:nvPr/>
              </p:nvPicPr>
              <p:blipFill>
                <a:blip r:embed="rId17">
                  <a:biLevel thresh="75000"/>
                  <a:extLst>
                    <a:ext uri="{28A0092B-C50C-407E-A947-70E740481C1C}">
                      <a14:useLocalDpi xmlns:a14="http://schemas.microsoft.com/office/drawing/2010/main" val="0"/>
                    </a:ext>
                  </a:extLst>
                </a:blip>
                <a:srcRect/>
                <a:stretch>
                  <a:fillRect/>
                </a:stretch>
              </p:blipFill>
              <p:spPr bwMode="auto">
                <a:xfrm>
                  <a:off x="9666287" y="3223400"/>
                  <a:ext cx="406934" cy="6640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8" name="Picture 8"/>
                <p:cNvPicPr>
                  <a:picLocks noChangeAspect="1" noChangeArrowheads="1"/>
                </p:cNvPicPr>
                <p:nvPr/>
              </p:nvPicPr>
              <p:blipFill>
                <a:blip r:embed="rId18">
                  <a:biLevel thresh="50000"/>
                  <a:extLst>
                    <a:ext uri="{28A0092B-C50C-407E-A947-70E740481C1C}">
                      <a14:useLocalDpi xmlns:a14="http://schemas.microsoft.com/office/drawing/2010/main" val="0"/>
                    </a:ext>
                  </a:extLst>
                </a:blip>
                <a:srcRect/>
                <a:stretch>
                  <a:fillRect/>
                </a:stretch>
              </p:blipFill>
              <p:spPr bwMode="auto">
                <a:xfrm>
                  <a:off x="10608448" y="3227883"/>
                  <a:ext cx="388425" cy="66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9" name="Picture 14"/>
                <p:cNvPicPr>
                  <a:picLocks noChangeAspect="1" noChangeArrowheads="1"/>
                </p:cNvPicPr>
                <p:nvPr/>
              </p:nvPicPr>
              <p:blipFill>
                <a:blip r:embed="rId19">
                  <a:biLevel thresh="75000"/>
                  <a:extLst>
                    <a:ext uri="{28A0092B-C50C-407E-A947-70E740481C1C}">
                      <a14:useLocalDpi xmlns:a14="http://schemas.microsoft.com/office/drawing/2010/main" val="0"/>
                    </a:ext>
                  </a:extLst>
                </a:blip>
                <a:srcRect/>
                <a:stretch>
                  <a:fillRect/>
                </a:stretch>
              </p:blipFill>
              <p:spPr bwMode="auto">
                <a:xfrm>
                  <a:off x="8619647" y="3231556"/>
                  <a:ext cx="549095" cy="6423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pic>
          <p:nvPicPr>
            <p:cNvPr id="56" name="Picture 55"/>
            <p:cNvPicPr>
              <a:picLocks noChangeAspect="1"/>
            </p:cNvPicPr>
            <p:nvPr/>
          </p:nvPicPr>
          <p:blipFill>
            <a:blip r:embed="rId20">
              <a:biLevel thresh="50000"/>
              <a:extLst>
                <a:ext uri="{BEBA8EAE-BF5A-486C-A8C5-ECC9F3942E4B}">
                  <a14:imgProps xmlns:a14="http://schemas.microsoft.com/office/drawing/2010/main">
                    <a14:imgLayer r:embed="rId21">
                      <a14:imgEffect>
                        <a14:artisticGlowEdges/>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7998289" y="4121231"/>
              <a:ext cx="1411580" cy="349803"/>
            </a:xfrm>
            <a:prstGeom prst="rect">
              <a:avLst/>
            </a:prstGeom>
          </p:spPr>
        </p:pic>
        <p:pic>
          <p:nvPicPr>
            <p:cNvPr id="57" name="Picture 2" descr="https://encrypted-tbn1.gstatic.com/images?q=tbn:ANd9GcSU4_TkMLpE3Fd8IzUzpdhHuyuUHMZj1NQSvjo-kBjZLpJnpc_Uxg"/>
            <p:cNvPicPr>
              <a:picLocks noChangeAspect="1" noChangeArrowheads="1"/>
            </p:cNvPicPr>
            <p:nvPr/>
          </p:nvPicPr>
          <p:blipFill>
            <a:blip r:embed="rId22">
              <a:biLevel thresh="25000"/>
              <a:extLst>
                <a:ext uri="{BEBA8EAE-BF5A-486C-A8C5-ECC9F3942E4B}">
                  <a14:imgProps xmlns:a14="http://schemas.microsoft.com/office/drawing/2010/main">
                    <a14:imgLayer r:embed="rId23">
                      <a14:imgEffect>
                        <a14:backgroundRemoval t="0" b="99083" l="0" r="100000"/>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9461833" y="4151886"/>
              <a:ext cx="1467818" cy="337863"/>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2" descr="http://cf.juggle-images.com/fit/white/125x125/oracle-5-logo-primary.jpg"/>
            <p:cNvPicPr>
              <a:picLocks noChangeAspect="1" noChangeArrowheads="1"/>
            </p:cNvPicPr>
            <p:nvPr/>
          </p:nvPicPr>
          <p:blipFill rotWithShape="1">
            <a:blip r:embed="rId24">
              <a:extLst>
                <a:ext uri="{28A0092B-C50C-407E-A947-70E740481C1C}">
                  <a14:useLocalDpi xmlns:a14="http://schemas.microsoft.com/office/drawing/2010/main" val="0"/>
                </a:ext>
              </a:extLst>
            </a:blip>
            <a:srcRect t="32137" b="34146"/>
            <a:stretch/>
          </p:blipFill>
          <p:spPr bwMode="auto">
            <a:xfrm>
              <a:off x="10981615" y="4150323"/>
              <a:ext cx="1190625" cy="401443"/>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Slide Number Placeholder 1"/>
          <p:cNvSpPr>
            <a:spLocks noGrp="1"/>
          </p:cNvSpPr>
          <p:nvPr>
            <p:ph type="sldNum" sz="quarter" idx="12"/>
          </p:nvPr>
        </p:nvSpPr>
        <p:spPr>
          <a:xfrm>
            <a:off x="11925300" y="6572250"/>
            <a:ext cx="511175" cy="125413"/>
          </a:xfrm>
          <a:prstGeom prst="rect">
            <a:avLst/>
          </a:prstGeom>
        </p:spPr>
        <p:txBody>
          <a:bodyPr>
            <a:normAutofit fontScale="25000" lnSpcReduction="20000"/>
          </a:bodyPr>
          <a:lstStyle/>
          <a:p>
            <a:pPr>
              <a:lnSpc>
                <a:spcPct val="90000"/>
              </a:lnSpc>
            </a:pPr>
            <a:fld id="{1BC86A1F-E589-44B2-A543-2EC98F5547A7}" type="slidenum">
              <a:rPr lang="en-US" smtClean="0">
                <a:solidFill>
                  <a:srgbClr val="505050"/>
                </a:solidFill>
              </a:rPr>
              <a:pPr>
                <a:lnSpc>
                  <a:spcPct val="90000"/>
                </a:lnSpc>
              </a:pPr>
              <a:t>8</a:t>
            </a:fld>
            <a:endParaRPr lang="en-US" dirty="0">
              <a:solidFill>
                <a:srgbClr val="505050"/>
              </a:solidFill>
            </a:endParaRPr>
          </a:p>
        </p:txBody>
      </p:sp>
      <p:grpSp>
        <p:nvGrpSpPr>
          <p:cNvPr id="3" name="Group 2"/>
          <p:cNvGrpSpPr/>
          <p:nvPr/>
        </p:nvGrpSpPr>
        <p:grpSpPr>
          <a:xfrm>
            <a:off x="0" y="1031017"/>
            <a:ext cx="3618434" cy="914400"/>
            <a:chOff x="0" y="1031017"/>
            <a:chExt cx="3618434" cy="914400"/>
          </a:xfrm>
        </p:grpSpPr>
        <p:sp>
          <p:nvSpPr>
            <p:cNvPr id="4" name="Rectangle 3"/>
            <p:cNvSpPr/>
            <p:nvPr/>
          </p:nvSpPr>
          <p:spPr>
            <a:xfrm>
              <a:off x="0" y="1031017"/>
              <a:ext cx="3618434" cy="914400"/>
            </a:xfrm>
            <a:prstGeom prst="rect">
              <a:avLst/>
            </a:prstGeom>
            <a:solidFill>
              <a:schemeClr val="bg1">
                <a:lumMod val="10000"/>
              </a:schemeClr>
            </a:solidFill>
          </p:spPr>
          <p:txBody>
            <a:bodyPr wrap="square" lIns="274320">
              <a:noAutofit/>
            </a:bodyPr>
            <a:lstStyle/>
            <a:p>
              <a:r>
                <a:rPr lang="en-US" sz="2600" dirty="0">
                  <a:gradFill>
                    <a:gsLst>
                      <a:gs pos="0">
                        <a:srgbClr val="EFEFEF"/>
                      </a:gs>
                      <a:gs pos="100000">
                        <a:srgbClr val="EFEFEF"/>
                      </a:gs>
                    </a:gsLst>
                    <a:lin ang="5400000" scaled="0"/>
                  </a:gradFill>
                  <a:latin typeface="Segoe UI Light"/>
                </a:rPr>
                <a:t>Enterprise </a:t>
              </a:r>
              <a:r>
                <a:rPr lang="en-US" sz="2600" dirty="0" smtClean="0">
                  <a:gradFill>
                    <a:gsLst>
                      <a:gs pos="0">
                        <a:srgbClr val="EFEFEF"/>
                      </a:gs>
                      <a:gs pos="100000">
                        <a:srgbClr val="EFEFEF"/>
                      </a:gs>
                    </a:gsLst>
                    <a:lin ang="5400000" scaled="0"/>
                  </a:gradFill>
                  <a:latin typeface="Segoe UI Light"/>
                </a:rPr>
                <a:t/>
              </a:r>
              <a:br>
                <a:rPr lang="en-US" sz="2600" dirty="0" smtClean="0">
                  <a:gradFill>
                    <a:gsLst>
                      <a:gs pos="0">
                        <a:srgbClr val="EFEFEF"/>
                      </a:gs>
                      <a:gs pos="100000">
                        <a:srgbClr val="EFEFEF"/>
                      </a:gs>
                    </a:gsLst>
                    <a:lin ang="5400000" scaled="0"/>
                  </a:gradFill>
                  <a:latin typeface="Segoe UI Light"/>
                </a:rPr>
              </a:br>
              <a:r>
                <a:rPr lang="en-US" sz="2600" dirty="0" smtClean="0">
                  <a:gradFill>
                    <a:gsLst>
                      <a:gs pos="0">
                        <a:srgbClr val="EFEFEF"/>
                      </a:gs>
                      <a:gs pos="100000">
                        <a:srgbClr val="EFEFEF"/>
                      </a:gs>
                    </a:gsLst>
                    <a:lin ang="5400000" scaled="0"/>
                  </a:gradFill>
                  <a:latin typeface="Segoe UI Light"/>
                </a:rPr>
                <a:t>needs</a:t>
              </a:r>
              <a:endParaRPr lang="en-US" sz="2600" dirty="0">
                <a:gradFill>
                  <a:gsLst>
                    <a:gs pos="0">
                      <a:srgbClr val="EFEFEF"/>
                    </a:gs>
                    <a:gs pos="100000">
                      <a:srgbClr val="EFEFEF"/>
                    </a:gs>
                  </a:gsLst>
                  <a:lin ang="5400000" scaled="0"/>
                </a:gradFill>
                <a:latin typeface="Segoe UI Light"/>
              </a:endParaRPr>
            </a:p>
          </p:txBody>
        </p:sp>
        <p:sp>
          <p:nvSpPr>
            <p:cNvPr id="5" name="Freeform 9"/>
            <p:cNvSpPr>
              <a:spLocks noEditPoints="1"/>
            </p:cNvSpPr>
            <p:nvPr/>
          </p:nvSpPr>
          <p:spPr bwMode="black">
            <a:xfrm>
              <a:off x="2811441" y="1153552"/>
              <a:ext cx="666622" cy="669330"/>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bg1">
                <a:alpha val="94000"/>
              </a:schemeClr>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8640" tIns="146304" rIns="0" bIns="146304" numCol="1" spcCol="0" rtlCol="0" fromWordArt="0" anchor="ctr" anchorCtr="0" forceAA="0" compatLnSpc="1">
              <a:prstTxWarp prst="textNoShape">
                <a:avLst/>
              </a:prstTxWarp>
              <a:noAutofit/>
            </a:bodyPr>
            <a:lstStyle/>
            <a:p>
              <a:endParaRPr lang="en-US" sz="3200">
                <a:gradFill>
                  <a:gsLst>
                    <a:gs pos="0">
                      <a:srgbClr val="FFFFFF"/>
                    </a:gs>
                    <a:gs pos="100000">
                      <a:srgbClr val="FFFFFF"/>
                    </a:gs>
                  </a:gsLst>
                  <a:lin ang="5400000" scaled="0"/>
                </a:gradFill>
                <a:latin typeface="Segoe UI Light"/>
              </a:endParaRPr>
            </a:p>
          </p:txBody>
        </p:sp>
      </p:grpSp>
      <p:grpSp>
        <p:nvGrpSpPr>
          <p:cNvPr id="6" name="Group 5"/>
          <p:cNvGrpSpPr/>
          <p:nvPr/>
        </p:nvGrpSpPr>
        <p:grpSpPr>
          <a:xfrm>
            <a:off x="0" y="4740832"/>
            <a:ext cx="3618434" cy="914400"/>
            <a:chOff x="0" y="4517312"/>
            <a:chExt cx="3618434" cy="914400"/>
          </a:xfrm>
        </p:grpSpPr>
        <p:sp>
          <p:nvSpPr>
            <p:cNvPr id="7" name="Rectangle 6"/>
            <p:cNvSpPr/>
            <p:nvPr/>
          </p:nvSpPr>
          <p:spPr>
            <a:xfrm>
              <a:off x="0" y="4517312"/>
              <a:ext cx="3618434" cy="914400"/>
            </a:xfrm>
            <a:prstGeom prst="rect">
              <a:avLst/>
            </a:prstGeom>
            <a:solidFill>
              <a:schemeClr val="bg1">
                <a:lumMod val="10000"/>
              </a:schemeClr>
            </a:solidFill>
          </p:spPr>
          <p:txBody>
            <a:bodyPr wrap="square" lIns="274320">
              <a:noAutofit/>
            </a:bodyPr>
            <a:lstStyle/>
            <a:p>
              <a:r>
                <a:rPr lang="en-US" sz="2600" dirty="0" smtClean="0">
                  <a:gradFill>
                    <a:gsLst>
                      <a:gs pos="0">
                        <a:srgbClr val="EFEFEF"/>
                      </a:gs>
                      <a:gs pos="100000">
                        <a:srgbClr val="EFEFEF"/>
                      </a:gs>
                    </a:gsLst>
                    <a:lin ang="5400000" scaled="0"/>
                  </a:gradFill>
                  <a:latin typeface="Segoe UI Light"/>
                </a:rPr>
                <a:t>Microsoft Azure</a:t>
              </a:r>
              <a:br>
                <a:rPr lang="en-US" sz="2600" dirty="0" smtClean="0">
                  <a:gradFill>
                    <a:gsLst>
                      <a:gs pos="0">
                        <a:srgbClr val="EFEFEF"/>
                      </a:gs>
                      <a:gs pos="100000">
                        <a:srgbClr val="EFEFEF"/>
                      </a:gs>
                    </a:gsLst>
                    <a:lin ang="5400000" scaled="0"/>
                  </a:gradFill>
                  <a:latin typeface="Segoe UI Light"/>
                </a:rPr>
              </a:br>
              <a:r>
                <a:rPr lang="en-US" sz="2600" dirty="0" smtClean="0">
                  <a:gradFill>
                    <a:gsLst>
                      <a:gs pos="0">
                        <a:srgbClr val="EFEFEF"/>
                      </a:gs>
                      <a:gs pos="100000">
                        <a:srgbClr val="EFEFEF"/>
                      </a:gs>
                    </a:gsLst>
                    <a:lin ang="5400000" scaled="0"/>
                  </a:gradFill>
                  <a:latin typeface="Segoe UI Light"/>
                </a:rPr>
                <a:t>fundamentals</a:t>
              </a:r>
              <a:endParaRPr lang="en-US" sz="2600" dirty="0">
                <a:gradFill>
                  <a:gsLst>
                    <a:gs pos="0">
                      <a:srgbClr val="EFEFEF"/>
                    </a:gs>
                    <a:gs pos="100000">
                      <a:srgbClr val="EFEFEF"/>
                    </a:gs>
                  </a:gsLst>
                  <a:lin ang="5400000" scaled="0"/>
                </a:gradFill>
                <a:latin typeface="Segoe UI Light"/>
              </a:endParaRPr>
            </a:p>
          </p:txBody>
        </p:sp>
        <p:sp>
          <p:nvSpPr>
            <p:cNvPr id="8" name="Freeform 9"/>
            <p:cNvSpPr>
              <a:spLocks noEditPoints="1"/>
            </p:cNvSpPr>
            <p:nvPr/>
          </p:nvSpPr>
          <p:spPr bwMode="black">
            <a:xfrm>
              <a:off x="2811441" y="4639847"/>
              <a:ext cx="666622" cy="669330"/>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bg1">
                <a:alpha val="94000"/>
              </a:schemeClr>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8640" tIns="146304" rIns="0" bIns="146304" numCol="1" spcCol="0" rtlCol="0" fromWordArt="0" anchor="ctr" anchorCtr="0" forceAA="0" compatLnSpc="1">
              <a:prstTxWarp prst="textNoShape">
                <a:avLst/>
              </a:prstTxWarp>
              <a:noAutofit/>
            </a:bodyPr>
            <a:lstStyle/>
            <a:p>
              <a:endParaRPr lang="en-US" sz="3200">
                <a:gradFill>
                  <a:gsLst>
                    <a:gs pos="0">
                      <a:srgbClr val="FFFFFF"/>
                    </a:gs>
                    <a:gs pos="100000">
                      <a:srgbClr val="FFFFFF"/>
                    </a:gs>
                  </a:gsLst>
                  <a:lin ang="5400000" scaled="0"/>
                </a:gradFill>
                <a:latin typeface="Segoe UI Light"/>
              </a:endParaRPr>
            </a:p>
          </p:txBody>
        </p:sp>
      </p:grpSp>
      <p:sp>
        <p:nvSpPr>
          <p:cNvPr id="9" name="Rectangle 8"/>
          <p:cNvSpPr/>
          <p:nvPr/>
        </p:nvSpPr>
        <p:spPr bwMode="auto">
          <a:xfrm>
            <a:off x="3752850" y="1020450"/>
            <a:ext cx="2693988" cy="4634782"/>
          </a:xfrm>
          <a:prstGeom prst="rect">
            <a:avLst/>
          </a:prstGeom>
          <a:ln w="50800" cap="sq">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2651760" rIns="0" bIns="47565" numCol="1" rtlCol="0" anchor="t" anchorCtr="0" compatLnSpc="1">
            <a:prstTxWarp prst="textNoShape">
              <a:avLst/>
            </a:prstTxWarp>
          </a:bodyPr>
          <a:lstStyle/>
          <a:p>
            <a:pPr algn="ctr" defTabSz="951028" fontAlgn="base">
              <a:spcBef>
                <a:spcPct val="0"/>
              </a:spcBef>
              <a:spcAft>
                <a:spcPct val="0"/>
              </a:spcAft>
            </a:pPr>
            <a:endParaRPr lang="en-US" sz="2400" dirty="0">
              <a:gradFill>
                <a:gsLst>
                  <a:gs pos="0">
                    <a:srgbClr val="FFFFFF"/>
                  </a:gs>
                  <a:gs pos="100000">
                    <a:srgbClr val="FFFFFF"/>
                  </a:gs>
                </a:gsLst>
                <a:lin ang="5400000" scaled="0"/>
              </a:gradFill>
              <a:latin typeface="Segoe UI Light"/>
            </a:endParaRPr>
          </a:p>
        </p:txBody>
      </p:sp>
      <p:grpSp>
        <p:nvGrpSpPr>
          <p:cNvPr id="11" name="Group 10"/>
          <p:cNvGrpSpPr/>
          <p:nvPr/>
        </p:nvGrpSpPr>
        <p:grpSpPr>
          <a:xfrm>
            <a:off x="3801971" y="1251246"/>
            <a:ext cx="2611421" cy="4366992"/>
            <a:chOff x="3801971" y="1251246"/>
            <a:chExt cx="2611421" cy="4366992"/>
          </a:xfrm>
        </p:grpSpPr>
        <p:sp>
          <p:nvSpPr>
            <p:cNvPr id="12" name="Rectangle 11"/>
            <p:cNvSpPr/>
            <p:nvPr/>
          </p:nvSpPr>
          <p:spPr>
            <a:xfrm>
              <a:off x="3801971" y="1251246"/>
              <a:ext cx="2611421" cy="584775"/>
            </a:xfrm>
            <a:prstGeom prst="rect">
              <a:avLst/>
            </a:prstGeom>
          </p:spPr>
          <p:txBody>
            <a:bodyPr wrap="none">
              <a:spAutoFit/>
            </a:bodyPr>
            <a:lstStyle/>
            <a:p>
              <a:pPr algn="ctr" defTabSz="951028" fontAlgn="base">
                <a:spcBef>
                  <a:spcPct val="0"/>
                </a:spcBef>
                <a:spcAft>
                  <a:spcPct val="0"/>
                </a:spcAft>
              </a:pPr>
              <a:r>
                <a:rPr lang="en-US" sz="3200" dirty="0">
                  <a:gradFill>
                    <a:gsLst>
                      <a:gs pos="0">
                        <a:srgbClr val="FFFFFF"/>
                      </a:gs>
                      <a:gs pos="100000">
                        <a:srgbClr val="FFFFFF"/>
                      </a:gs>
                    </a:gsLst>
                    <a:lin ang="5400000" scaled="0"/>
                  </a:gradFill>
                  <a:latin typeface="Segoe UI Light"/>
                </a:rPr>
                <a:t>Heterogeneity</a:t>
              </a:r>
            </a:p>
          </p:txBody>
        </p:sp>
        <p:sp>
          <p:nvSpPr>
            <p:cNvPr id="13" name="Rectangle 12"/>
            <p:cNvSpPr/>
            <p:nvPr/>
          </p:nvSpPr>
          <p:spPr>
            <a:xfrm>
              <a:off x="4233127" y="4787241"/>
              <a:ext cx="1826397" cy="830997"/>
            </a:xfrm>
            <a:prstGeom prst="rect">
              <a:avLst/>
            </a:prstGeom>
          </p:spPr>
          <p:txBody>
            <a:bodyPr wrap="none">
              <a:spAutoFit/>
            </a:bodyPr>
            <a:lstStyle/>
            <a:p>
              <a:pPr algn="ctr" defTabSz="951028" fontAlgn="base">
                <a:spcBef>
                  <a:spcPct val="0"/>
                </a:spcBef>
                <a:spcAft>
                  <a:spcPct val="0"/>
                </a:spcAft>
              </a:pPr>
              <a:r>
                <a:rPr lang="en-US" sz="2400" dirty="0" smtClean="0">
                  <a:gradFill>
                    <a:gsLst>
                      <a:gs pos="0">
                        <a:srgbClr val="FFFFFF"/>
                      </a:gs>
                      <a:gs pos="100000">
                        <a:srgbClr val="FFFFFF"/>
                      </a:gs>
                    </a:gsLst>
                    <a:lin ang="5400000" scaled="0"/>
                  </a:gradFill>
                  <a:latin typeface="Segoe UI Light"/>
                </a:rPr>
                <a:t>Open, Broad</a:t>
              </a:r>
              <a:br>
                <a:rPr lang="en-US" sz="2400" dirty="0" smtClean="0">
                  <a:gradFill>
                    <a:gsLst>
                      <a:gs pos="0">
                        <a:srgbClr val="FFFFFF"/>
                      </a:gs>
                      <a:gs pos="100000">
                        <a:srgbClr val="FFFFFF"/>
                      </a:gs>
                    </a:gsLst>
                    <a:lin ang="5400000" scaled="0"/>
                  </a:gradFill>
                  <a:latin typeface="Segoe UI Light"/>
                </a:rPr>
              </a:br>
              <a:r>
                <a:rPr lang="en-US" sz="2400" dirty="0" smtClean="0">
                  <a:gradFill>
                    <a:gsLst>
                      <a:gs pos="0">
                        <a:srgbClr val="FFFFFF"/>
                      </a:gs>
                      <a:gs pos="100000">
                        <a:srgbClr val="FFFFFF"/>
                      </a:gs>
                    </a:gsLst>
                    <a:lin ang="5400000" scaled="0"/>
                  </a:gradFill>
                  <a:latin typeface="Segoe UI Light"/>
                </a:rPr>
                <a:t>and Flexible</a:t>
              </a:r>
              <a:endParaRPr lang="en-US" sz="2400" dirty="0">
                <a:gradFill>
                  <a:gsLst>
                    <a:gs pos="0">
                      <a:srgbClr val="FFFFFF"/>
                    </a:gs>
                    <a:gs pos="100000">
                      <a:srgbClr val="FFFFFF"/>
                    </a:gs>
                  </a:gsLst>
                  <a:lin ang="5400000" scaled="0"/>
                </a:gradFill>
                <a:latin typeface="Segoe UI Light"/>
              </a:endParaRPr>
            </a:p>
          </p:txBody>
        </p:sp>
        <p:sp>
          <p:nvSpPr>
            <p:cNvPr id="14" name="Freeform 20"/>
            <p:cNvSpPr>
              <a:spLocks noEditPoints="1"/>
            </p:cNvSpPr>
            <p:nvPr/>
          </p:nvSpPr>
          <p:spPr bwMode="auto">
            <a:xfrm>
              <a:off x="4186666" y="2628901"/>
              <a:ext cx="1831308" cy="1257930"/>
            </a:xfrm>
            <a:custGeom>
              <a:avLst/>
              <a:gdLst>
                <a:gd name="T0" fmla="*/ 485 w 485"/>
                <a:gd name="T1" fmla="*/ 245 h 332"/>
                <a:gd name="T2" fmla="*/ 466 w 485"/>
                <a:gd name="T3" fmla="*/ 259 h 332"/>
                <a:gd name="T4" fmla="*/ 461 w 485"/>
                <a:gd name="T5" fmla="*/ 266 h 332"/>
                <a:gd name="T6" fmla="*/ 430 w 485"/>
                <a:gd name="T7" fmla="*/ 291 h 332"/>
                <a:gd name="T8" fmla="*/ 370 w 485"/>
                <a:gd name="T9" fmla="*/ 315 h 332"/>
                <a:gd name="T10" fmla="*/ 273 w 485"/>
                <a:gd name="T11" fmla="*/ 328 h 332"/>
                <a:gd name="T12" fmla="*/ 76 w 485"/>
                <a:gd name="T13" fmla="*/ 293 h 332"/>
                <a:gd name="T14" fmla="*/ 76 w 485"/>
                <a:gd name="T15" fmla="*/ 220 h 332"/>
                <a:gd name="T16" fmla="*/ 144 w 485"/>
                <a:gd name="T17" fmla="*/ 191 h 332"/>
                <a:gd name="T18" fmla="*/ 210 w 485"/>
                <a:gd name="T19" fmla="*/ 196 h 332"/>
                <a:gd name="T20" fmla="*/ 264 w 485"/>
                <a:gd name="T21" fmla="*/ 201 h 332"/>
                <a:gd name="T22" fmla="*/ 320 w 485"/>
                <a:gd name="T23" fmla="*/ 193 h 332"/>
                <a:gd name="T24" fmla="*/ 354 w 485"/>
                <a:gd name="T25" fmla="*/ 214 h 332"/>
                <a:gd name="T26" fmla="*/ 325 w 485"/>
                <a:gd name="T27" fmla="*/ 235 h 332"/>
                <a:gd name="T28" fmla="*/ 281 w 485"/>
                <a:gd name="T29" fmla="*/ 233 h 332"/>
                <a:gd name="T30" fmla="*/ 233 w 485"/>
                <a:gd name="T31" fmla="*/ 246 h 332"/>
                <a:gd name="T32" fmla="*/ 286 w 485"/>
                <a:gd name="T33" fmla="*/ 270 h 332"/>
                <a:gd name="T34" fmla="*/ 361 w 485"/>
                <a:gd name="T35" fmla="*/ 272 h 332"/>
                <a:gd name="T36" fmla="*/ 412 w 485"/>
                <a:gd name="T37" fmla="*/ 257 h 332"/>
                <a:gd name="T38" fmla="*/ 464 w 485"/>
                <a:gd name="T39" fmla="*/ 232 h 332"/>
                <a:gd name="T40" fmla="*/ 485 w 485"/>
                <a:gd name="T41" fmla="*/ 245 h 332"/>
                <a:gd name="T42" fmla="*/ 55 w 485"/>
                <a:gd name="T43" fmla="*/ 200 h 332"/>
                <a:gd name="T44" fmla="*/ 0 w 485"/>
                <a:gd name="T45" fmla="*/ 200 h 332"/>
                <a:gd name="T46" fmla="*/ 0 w 485"/>
                <a:gd name="T47" fmla="*/ 307 h 332"/>
                <a:gd name="T48" fmla="*/ 55 w 485"/>
                <a:gd name="T49" fmla="*/ 307 h 332"/>
                <a:gd name="T50" fmla="*/ 63 w 485"/>
                <a:gd name="T51" fmla="*/ 299 h 332"/>
                <a:gd name="T52" fmla="*/ 63 w 485"/>
                <a:gd name="T53" fmla="*/ 206 h 332"/>
                <a:gd name="T54" fmla="*/ 55 w 485"/>
                <a:gd name="T55" fmla="*/ 200 h 332"/>
                <a:gd name="T56" fmla="*/ 426 w 485"/>
                <a:gd name="T57" fmla="*/ 124 h 332"/>
                <a:gd name="T58" fmla="*/ 364 w 485"/>
                <a:gd name="T59" fmla="*/ 0 h 332"/>
                <a:gd name="T60" fmla="*/ 336 w 485"/>
                <a:gd name="T61" fmla="*/ 57 h 332"/>
                <a:gd name="T62" fmla="*/ 336 w 485"/>
                <a:gd name="T63" fmla="*/ 15 h 332"/>
                <a:gd name="T64" fmla="*/ 196 w 485"/>
                <a:gd name="T65" fmla="*/ 15 h 332"/>
                <a:gd name="T66" fmla="*/ 196 w 485"/>
                <a:gd name="T67" fmla="*/ 33 h 332"/>
                <a:gd name="T68" fmla="*/ 162 w 485"/>
                <a:gd name="T69" fmla="*/ 22 h 332"/>
                <a:gd name="T70" fmla="*/ 101 w 485"/>
                <a:gd name="T71" fmla="*/ 82 h 332"/>
                <a:gd name="T72" fmla="*/ 162 w 485"/>
                <a:gd name="T73" fmla="*/ 143 h 332"/>
                <a:gd name="T74" fmla="*/ 196 w 485"/>
                <a:gd name="T75" fmla="*/ 132 h 332"/>
                <a:gd name="T76" fmla="*/ 196 w 485"/>
                <a:gd name="T77" fmla="*/ 155 h 332"/>
                <a:gd name="T78" fmla="*/ 336 w 485"/>
                <a:gd name="T79" fmla="*/ 155 h 332"/>
                <a:gd name="T80" fmla="*/ 336 w 485"/>
                <a:gd name="T81" fmla="*/ 124 h 332"/>
                <a:gd name="T82" fmla="*/ 426 w 485"/>
                <a:gd name="T83" fmla="*/ 124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85" h="332">
                  <a:moveTo>
                    <a:pt x="485" y="245"/>
                  </a:moveTo>
                  <a:cubicBezTo>
                    <a:pt x="485" y="245"/>
                    <a:pt x="483" y="246"/>
                    <a:pt x="466" y="259"/>
                  </a:cubicBezTo>
                  <a:cubicBezTo>
                    <a:pt x="466" y="259"/>
                    <a:pt x="462" y="266"/>
                    <a:pt x="461" y="266"/>
                  </a:cubicBezTo>
                  <a:cubicBezTo>
                    <a:pt x="453" y="272"/>
                    <a:pt x="445" y="280"/>
                    <a:pt x="430" y="291"/>
                  </a:cubicBezTo>
                  <a:cubicBezTo>
                    <a:pt x="415" y="293"/>
                    <a:pt x="385" y="307"/>
                    <a:pt x="370" y="315"/>
                  </a:cubicBezTo>
                  <a:cubicBezTo>
                    <a:pt x="343" y="314"/>
                    <a:pt x="303" y="320"/>
                    <a:pt x="273" y="328"/>
                  </a:cubicBezTo>
                  <a:cubicBezTo>
                    <a:pt x="231" y="322"/>
                    <a:pt x="226" y="332"/>
                    <a:pt x="76" y="293"/>
                  </a:cubicBezTo>
                  <a:cubicBezTo>
                    <a:pt x="76" y="293"/>
                    <a:pt x="76" y="233"/>
                    <a:pt x="76" y="220"/>
                  </a:cubicBezTo>
                  <a:cubicBezTo>
                    <a:pt x="104" y="214"/>
                    <a:pt x="112" y="196"/>
                    <a:pt x="144" y="191"/>
                  </a:cubicBezTo>
                  <a:cubicBezTo>
                    <a:pt x="167" y="188"/>
                    <a:pt x="188" y="190"/>
                    <a:pt x="210" y="196"/>
                  </a:cubicBezTo>
                  <a:cubicBezTo>
                    <a:pt x="225" y="201"/>
                    <a:pt x="239" y="204"/>
                    <a:pt x="264" y="201"/>
                  </a:cubicBezTo>
                  <a:cubicBezTo>
                    <a:pt x="285" y="200"/>
                    <a:pt x="293" y="193"/>
                    <a:pt x="320" y="193"/>
                  </a:cubicBezTo>
                  <a:cubicBezTo>
                    <a:pt x="338" y="193"/>
                    <a:pt x="356" y="204"/>
                    <a:pt x="354" y="214"/>
                  </a:cubicBezTo>
                  <a:cubicBezTo>
                    <a:pt x="354" y="224"/>
                    <a:pt x="336" y="233"/>
                    <a:pt x="325" y="235"/>
                  </a:cubicBezTo>
                  <a:cubicBezTo>
                    <a:pt x="299" y="235"/>
                    <a:pt x="306" y="233"/>
                    <a:pt x="281" y="233"/>
                  </a:cubicBezTo>
                  <a:cubicBezTo>
                    <a:pt x="252" y="233"/>
                    <a:pt x="251" y="238"/>
                    <a:pt x="233" y="246"/>
                  </a:cubicBezTo>
                  <a:cubicBezTo>
                    <a:pt x="251" y="251"/>
                    <a:pt x="262" y="257"/>
                    <a:pt x="286" y="270"/>
                  </a:cubicBezTo>
                  <a:cubicBezTo>
                    <a:pt x="312" y="267"/>
                    <a:pt x="338" y="270"/>
                    <a:pt x="361" y="272"/>
                  </a:cubicBezTo>
                  <a:cubicBezTo>
                    <a:pt x="380" y="267"/>
                    <a:pt x="390" y="259"/>
                    <a:pt x="412" y="257"/>
                  </a:cubicBezTo>
                  <a:cubicBezTo>
                    <a:pt x="427" y="246"/>
                    <a:pt x="446" y="228"/>
                    <a:pt x="464" y="232"/>
                  </a:cubicBezTo>
                  <a:cubicBezTo>
                    <a:pt x="474" y="233"/>
                    <a:pt x="485" y="245"/>
                    <a:pt x="485" y="245"/>
                  </a:cubicBezTo>
                  <a:close/>
                  <a:moveTo>
                    <a:pt x="55" y="200"/>
                  </a:moveTo>
                  <a:cubicBezTo>
                    <a:pt x="0" y="200"/>
                    <a:pt x="0" y="200"/>
                    <a:pt x="0" y="200"/>
                  </a:cubicBezTo>
                  <a:cubicBezTo>
                    <a:pt x="0" y="307"/>
                    <a:pt x="0" y="307"/>
                    <a:pt x="0" y="307"/>
                  </a:cubicBezTo>
                  <a:cubicBezTo>
                    <a:pt x="55" y="307"/>
                    <a:pt x="55" y="307"/>
                    <a:pt x="55" y="307"/>
                  </a:cubicBezTo>
                  <a:cubicBezTo>
                    <a:pt x="60" y="307"/>
                    <a:pt x="63" y="304"/>
                    <a:pt x="63" y="299"/>
                  </a:cubicBezTo>
                  <a:cubicBezTo>
                    <a:pt x="63" y="206"/>
                    <a:pt x="63" y="206"/>
                    <a:pt x="63" y="206"/>
                  </a:cubicBezTo>
                  <a:cubicBezTo>
                    <a:pt x="63" y="203"/>
                    <a:pt x="60" y="200"/>
                    <a:pt x="55" y="200"/>
                  </a:cubicBezTo>
                  <a:close/>
                  <a:moveTo>
                    <a:pt x="426" y="124"/>
                  </a:moveTo>
                  <a:cubicBezTo>
                    <a:pt x="364" y="0"/>
                    <a:pt x="364" y="0"/>
                    <a:pt x="364" y="0"/>
                  </a:cubicBezTo>
                  <a:cubicBezTo>
                    <a:pt x="336" y="57"/>
                    <a:pt x="336" y="57"/>
                    <a:pt x="336" y="57"/>
                  </a:cubicBezTo>
                  <a:cubicBezTo>
                    <a:pt x="336" y="15"/>
                    <a:pt x="336" y="15"/>
                    <a:pt x="336" y="15"/>
                  </a:cubicBezTo>
                  <a:cubicBezTo>
                    <a:pt x="196" y="15"/>
                    <a:pt x="196" y="15"/>
                    <a:pt x="196" y="15"/>
                  </a:cubicBezTo>
                  <a:cubicBezTo>
                    <a:pt x="196" y="33"/>
                    <a:pt x="196" y="33"/>
                    <a:pt x="196" y="33"/>
                  </a:cubicBezTo>
                  <a:cubicBezTo>
                    <a:pt x="187" y="26"/>
                    <a:pt x="175" y="22"/>
                    <a:pt x="162" y="22"/>
                  </a:cubicBezTo>
                  <a:cubicBezTo>
                    <a:pt x="128" y="22"/>
                    <a:pt x="101" y="49"/>
                    <a:pt x="101" y="82"/>
                  </a:cubicBezTo>
                  <a:cubicBezTo>
                    <a:pt x="101" y="116"/>
                    <a:pt x="128" y="143"/>
                    <a:pt x="162" y="143"/>
                  </a:cubicBezTo>
                  <a:cubicBezTo>
                    <a:pt x="175" y="143"/>
                    <a:pt x="187" y="138"/>
                    <a:pt x="196" y="132"/>
                  </a:cubicBezTo>
                  <a:cubicBezTo>
                    <a:pt x="196" y="155"/>
                    <a:pt x="196" y="155"/>
                    <a:pt x="196" y="155"/>
                  </a:cubicBezTo>
                  <a:cubicBezTo>
                    <a:pt x="336" y="155"/>
                    <a:pt x="336" y="155"/>
                    <a:pt x="336" y="155"/>
                  </a:cubicBezTo>
                  <a:cubicBezTo>
                    <a:pt x="336" y="124"/>
                    <a:pt x="336" y="124"/>
                    <a:pt x="336" y="124"/>
                  </a:cubicBezTo>
                  <a:lnTo>
                    <a:pt x="426" y="124"/>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grpSp>
        <p:nvGrpSpPr>
          <p:cNvPr id="40" name="Group 39"/>
          <p:cNvGrpSpPr/>
          <p:nvPr/>
        </p:nvGrpSpPr>
        <p:grpSpPr>
          <a:xfrm>
            <a:off x="4264423" y="1251246"/>
            <a:ext cx="1670842" cy="4207210"/>
            <a:chOff x="13401040" y="1251246"/>
            <a:chExt cx="1670842" cy="4207210"/>
          </a:xfrm>
        </p:grpSpPr>
        <p:sp>
          <p:nvSpPr>
            <p:cNvPr id="36" name="Rectangle 35"/>
            <p:cNvSpPr/>
            <p:nvPr/>
          </p:nvSpPr>
          <p:spPr>
            <a:xfrm>
              <a:off x="13434626" y="1251246"/>
              <a:ext cx="1526380" cy="584775"/>
            </a:xfrm>
            <a:prstGeom prst="rect">
              <a:avLst/>
            </a:prstGeom>
          </p:spPr>
          <p:txBody>
            <a:bodyPr wrap="none">
              <a:spAutoFit/>
            </a:bodyPr>
            <a:lstStyle/>
            <a:p>
              <a:pPr algn="ctr" defTabSz="951028" fontAlgn="base">
                <a:spcBef>
                  <a:spcPct val="0"/>
                </a:spcBef>
                <a:spcAft>
                  <a:spcPct val="0"/>
                </a:spcAft>
              </a:pPr>
              <a:r>
                <a:rPr lang="en-US" sz="3200" dirty="0" smtClean="0">
                  <a:gradFill>
                    <a:gsLst>
                      <a:gs pos="0">
                        <a:srgbClr val="FFFFFF"/>
                      </a:gs>
                      <a:gs pos="100000">
                        <a:srgbClr val="FFFFFF"/>
                      </a:gs>
                    </a:gsLst>
                    <a:lin ang="5400000" scaled="0"/>
                  </a:gradFill>
                  <a:latin typeface="Segoe UI Light"/>
                </a:rPr>
                <a:t>Security</a:t>
              </a:r>
              <a:endParaRPr lang="en-US" sz="3200" dirty="0">
                <a:gradFill>
                  <a:gsLst>
                    <a:gs pos="0">
                      <a:srgbClr val="FFFFFF"/>
                    </a:gs>
                    <a:gs pos="100000">
                      <a:srgbClr val="FFFFFF"/>
                    </a:gs>
                  </a:gsLst>
                  <a:lin ang="5400000" scaled="0"/>
                </a:gradFill>
                <a:latin typeface="Segoe UI Light"/>
              </a:endParaRPr>
            </a:p>
          </p:txBody>
        </p:sp>
        <p:sp>
          <p:nvSpPr>
            <p:cNvPr id="37" name="Rectangle 36"/>
            <p:cNvSpPr/>
            <p:nvPr/>
          </p:nvSpPr>
          <p:spPr>
            <a:xfrm>
              <a:off x="13401040" y="4996791"/>
              <a:ext cx="1670842" cy="461665"/>
            </a:xfrm>
            <a:prstGeom prst="rect">
              <a:avLst/>
            </a:prstGeom>
          </p:spPr>
          <p:txBody>
            <a:bodyPr wrap="none">
              <a:spAutoFit/>
            </a:bodyPr>
            <a:lstStyle/>
            <a:p>
              <a:pPr algn="ctr" defTabSz="951028" fontAlgn="base">
                <a:spcBef>
                  <a:spcPct val="0"/>
                </a:spcBef>
                <a:spcAft>
                  <a:spcPct val="0"/>
                </a:spcAft>
              </a:pPr>
              <a:r>
                <a:rPr lang="en-US" sz="2400" dirty="0">
                  <a:gradFill>
                    <a:gsLst>
                      <a:gs pos="0">
                        <a:srgbClr val="FFFFFF"/>
                      </a:gs>
                      <a:gs pos="100000">
                        <a:srgbClr val="FFFFFF"/>
                      </a:gs>
                    </a:gsLst>
                    <a:lin ang="5400000" scaled="0"/>
                  </a:gradFill>
                  <a:latin typeface="Segoe UI Light"/>
                </a:rPr>
                <a:t>Trustworthy</a:t>
              </a:r>
            </a:p>
          </p:txBody>
        </p:sp>
        <p:sp>
          <p:nvSpPr>
            <p:cNvPr id="39" name="Freeform 164"/>
            <p:cNvSpPr>
              <a:spLocks noEditPoints="1"/>
            </p:cNvSpPr>
            <p:nvPr/>
          </p:nvSpPr>
          <p:spPr bwMode="black">
            <a:xfrm>
              <a:off x="13520982" y="2330038"/>
              <a:ext cx="1342946" cy="1861880"/>
            </a:xfrm>
            <a:custGeom>
              <a:avLst/>
              <a:gdLst>
                <a:gd name="T0" fmla="*/ 221 w 288"/>
                <a:gd name="T1" fmla="*/ 373 h 399"/>
                <a:gd name="T2" fmla="*/ 194 w 288"/>
                <a:gd name="T3" fmla="*/ 350 h 399"/>
                <a:gd name="T4" fmla="*/ 137 w 288"/>
                <a:gd name="T5" fmla="*/ 150 h 399"/>
                <a:gd name="T6" fmla="*/ 165 w 288"/>
                <a:gd name="T7" fmla="*/ 398 h 399"/>
                <a:gd name="T8" fmla="*/ 94 w 288"/>
                <a:gd name="T9" fmla="*/ 325 h 399"/>
                <a:gd name="T10" fmla="*/ 192 w 288"/>
                <a:gd name="T11" fmla="*/ 269 h 399"/>
                <a:gd name="T12" fmla="*/ 223 w 288"/>
                <a:gd name="T13" fmla="*/ 371 h 399"/>
                <a:gd name="T14" fmla="*/ 135 w 288"/>
                <a:gd name="T15" fmla="*/ 170 h 399"/>
                <a:gd name="T16" fmla="*/ 179 w 288"/>
                <a:gd name="T17" fmla="*/ 395 h 399"/>
                <a:gd name="T18" fmla="*/ 135 w 288"/>
                <a:gd name="T19" fmla="*/ 324 h 399"/>
                <a:gd name="T20" fmla="*/ 154 w 288"/>
                <a:gd name="T21" fmla="*/ 308 h 399"/>
                <a:gd name="T22" fmla="*/ 208 w 288"/>
                <a:gd name="T23" fmla="*/ 382 h 399"/>
                <a:gd name="T24" fmla="*/ 85 w 288"/>
                <a:gd name="T25" fmla="*/ 380 h 399"/>
                <a:gd name="T26" fmla="*/ 143 w 288"/>
                <a:gd name="T27" fmla="*/ 82 h 399"/>
                <a:gd name="T28" fmla="*/ 228 w 288"/>
                <a:gd name="T29" fmla="*/ 288 h 399"/>
                <a:gd name="T30" fmla="*/ 253 w 288"/>
                <a:gd name="T31" fmla="*/ 340 h 399"/>
                <a:gd name="T32" fmla="*/ 247 w 288"/>
                <a:gd name="T33" fmla="*/ 233 h 399"/>
                <a:gd name="T34" fmla="*/ 20 w 288"/>
                <a:gd name="T35" fmla="*/ 263 h 399"/>
                <a:gd name="T36" fmla="*/ 85 w 288"/>
                <a:gd name="T37" fmla="*/ 380 h 399"/>
                <a:gd name="T38" fmla="*/ 219 w 288"/>
                <a:gd name="T39" fmla="*/ 242 h 399"/>
                <a:gd name="T40" fmla="*/ 56 w 288"/>
                <a:gd name="T41" fmla="*/ 305 h 399"/>
                <a:gd name="T42" fmla="*/ 129 w 288"/>
                <a:gd name="T43" fmla="*/ 397 h 399"/>
                <a:gd name="T44" fmla="*/ 137 w 288"/>
                <a:gd name="T45" fmla="*/ 115 h 399"/>
                <a:gd name="T46" fmla="*/ 210 w 288"/>
                <a:gd name="T47" fmla="*/ 334 h 399"/>
                <a:gd name="T48" fmla="*/ 239 w 288"/>
                <a:gd name="T49" fmla="*/ 357 h 399"/>
                <a:gd name="T50" fmla="*/ 0 w 288"/>
                <a:gd name="T51" fmla="*/ 202 h 399"/>
                <a:gd name="T52" fmla="*/ 144 w 288"/>
                <a:gd name="T53" fmla="*/ 51 h 399"/>
                <a:gd name="T54" fmla="*/ 252 w 288"/>
                <a:gd name="T55" fmla="*/ 298 h 399"/>
                <a:gd name="T56" fmla="*/ 266 w 288"/>
                <a:gd name="T57" fmla="*/ 320 h 399"/>
                <a:gd name="T58" fmla="*/ 277 w 288"/>
                <a:gd name="T59" fmla="*/ 221 h 399"/>
                <a:gd name="T60" fmla="*/ 3 w 288"/>
                <a:gd name="T61" fmla="*/ 162 h 399"/>
                <a:gd name="T62" fmla="*/ 0 w 288"/>
                <a:gd name="T63" fmla="*/ 202 h 399"/>
                <a:gd name="T64" fmla="*/ 145 w 288"/>
                <a:gd name="T65" fmla="*/ 0 h 399"/>
                <a:gd name="T66" fmla="*/ 144 w 288"/>
                <a:gd name="T67" fmla="*/ 18 h 399"/>
                <a:gd name="T68" fmla="*/ 142 w 288"/>
                <a:gd name="T69" fmla="*/ 308 h 399"/>
                <a:gd name="T70" fmla="*/ 137 w 288"/>
                <a:gd name="T71" fmla="*/ 201 h 399"/>
                <a:gd name="T72" fmla="*/ 130 w 288"/>
                <a:gd name="T73" fmla="*/ 208 h 399"/>
                <a:gd name="T74" fmla="*/ 142 w 288"/>
                <a:gd name="T75" fmla="*/ 308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8" h="399">
                  <a:moveTo>
                    <a:pt x="223" y="371"/>
                  </a:moveTo>
                  <a:cubicBezTo>
                    <a:pt x="221" y="373"/>
                    <a:pt x="221" y="373"/>
                    <a:pt x="221" y="373"/>
                  </a:cubicBezTo>
                  <a:cubicBezTo>
                    <a:pt x="220" y="374"/>
                    <a:pt x="218" y="375"/>
                    <a:pt x="217" y="376"/>
                  </a:cubicBezTo>
                  <a:cubicBezTo>
                    <a:pt x="215" y="374"/>
                    <a:pt x="205" y="366"/>
                    <a:pt x="194" y="350"/>
                  </a:cubicBezTo>
                  <a:cubicBezTo>
                    <a:pt x="181" y="332"/>
                    <a:pt x="177" y="299"/>
                    <a:pt x="180" y="268"/>
                  </a:cubicBezTo>
                  <a:cubicBezTo>
                    <a:pt x="186" y="212"/>
                    <a:pt x="180" y="148"/>
                    <a:pt x="137" y="150"/>
                  </a:cubicBezTo>
                  <a:cubicBezTo>
                    <a:pt x="90" y="152"/>
                    <a:pt x="69" y="245"/>
                    <a:pt x="106" y="319"/>
                  </a:cubicBezTo>
                  <a:cubicBezTo>
                    <a:pt x="125" y="357"/>
                    <a:pt x="150" y="384"/>
                    <a:pt x="165" y="398"/>
                  </a:cubicBezTo>
                  <a:cubicBezTo>
                    <a:pt x="161" y="398"/>
                    <a:pt x="157" y="399"/>
                    <a:pt x="153" y="399"/>
                  </a:cubicBezTo>
                  <a:cubicBezTo>
                    <a:pt x="137" y="384"/>
                    <a:pt x="115" y="364"/>
                    <a:pt x="94" y="325"/>
                  </a:cubicBezTo>
                  <a:cubicBezTo>
                    <a:pt x="46" y="236"/>
                    <a:pt x="82" y="134"/>
                    <a:pt x="137" y="134"/>
                  </a:cubicBezTo>
                  <a:cubicBezTo>
                    <a:pt x="195" y="134"/>
                    <a:pt x="201" y="201"/>
                    <a:pt x="192" y="269"/>
                  </a:cubicBezTo>
                  <a:cubicBezTo>
                    <a:pt x="188" y="301"/>
                    <a:pt x="191" y="329"/>
                    <a:pt x="202" y="346"/>
                  </a:cubicBezTo>
                  <a:cubicBezTo>
                    <a:pt x="213" y="363"/>
                    <a:pt x="224" y="370"/>
                    <a:pt x="223" y="371"/>
                  </a:cubicBezTo>
                  <a:close/>
                  <a:moveTo>
                    <a:pt x="166" y="306"/>
                  </a:moveTo>
                  <a:cubicBezTo>
                    <a:pt x="163" y="275"/>
                    <a:pt x="185" y="172"/>
                    <a:pt x="135" y="170"/>
                  </a:cubicBezTo>
                  <a:cubicBezTo>
                    <a:pt x="104" y="169"/>
                    <a:pt x="77" y="248"/>
                    <a:pt x="125" y="329"/>
                  </a:cubicBezTo>
                  <a:cubicBezTo>
                    <a:pt x="143" y="361"/>
                    <a:pt x="166" y="383"/>
                    <a:pt x="179" y="395"/>
                  </a:cubicBezTo>
                  <a:cubicBezTo>
                    <a:pt x="182" y="394"/>
                    <a:pt x="185" y="393"/>
                    <a:pt x="188" y="392"/>
                  </a:cubicBezTo>
                  <a:cubicBezTo>
                    <a:pt x="177" y="381"/>
                    <a:pt x="153" y="358"/>
                    <a:pt x="135" y="324"/>
                  </a:cubicBezTo>
                  <a:cubicBezTo>
                    <a:pt x="101" y="266"/>
                    <a:pt x="110" y="186"/>
                    <a:pt x="135" y="186"/>
                  </a:cubicBezTo>
                  <a:cubicBezTo>
                    <a:pt x="168" y="186"/>
                    <a:pt x="149" y="268"/>
                    <a:pt x="154" y="308"/>
                  </a:cubicBezTo>
                  <a:cubicBezTo>
                    <a:pt x="160" y="352"/>
                    <a:pt x="187" y="377"/>
                    <a:pt x="200" y="386"/>
                  </a:cubicBezTo>
                  <a:cubicBezTo>
                    <a:pt x="203" y="385"/>
                    <a:pt x="205" y="384"/>
                    <a:pt x="208" y="382"/>
                  </a:cubicBezTo>
                  <a:cubicBezTo>
                    <a:pt x="199" y="375"/>
                    <a:pt x="170" y="350"/>
                    <a:pt x="166" y="306"/>
                  </a:cubicBezTo>
                  <a:close/>
                  <a:moveTo>
                    <a:pt x="85" y="380"/>
                  </a:moveTo>
                  <a:cubicBezTo>
                    <a:pt x="65" y="357"/>
                    <a:pt x="36" y="313"/>
                    <a:pt x="31" y="261"/>
                  </a:cubicBezTo>
                  <a:cubicBezTo>
                    <a:pt x="25" y="164"/>
                    <a:pt x="66" y="82"/>
                    <a:pt x="143" y="82"/>
                  </a:cubicBezTo>
                  <a:cubicBezTo>
                    <a:pt x="213" y="82"/>
                    <a:pt x="241" y="157"/>
                    <a:pt x="235" y="231"/>
                  </a:cubicBezTo>
                  <a:cubicBezTo>
                    <a:pt x="234" y="251"/>
                    <a:pt x="228" y="269"/>
                    <a:pt x="228" y="288"/>
                  </a:cubicBezTo>
                  <a:cubicBezTo>
                    <a:pt x="227" y="320"/>
                    <a:pt x="236" y="334"/>
                    <a:pt x="248" y="347"/>
                  </a:cubicBezTo>
                  <a:cubicBezTo>
                    <a:pt x="250" y="345"/>
                    <a:pt x="251" y="343"/>
                    <a:pt x="253" y="340"/>
                  </a:cubicBezTo>
                  <a:cubicBezTo>
                    <a:pt x="246" y="330"/>
                    <a:pt x="237" y="313"/>
                    <a:pt x="238" y="289"/>
                  </a:cubicBezTo>
                  <a:cubicBezTo>
                    <a:pt x="239" y="273"/>
                    <a:pt x="243" y="254"/>
                    <a:pt x="247" y="233"/>
                  </a:cubicBezTo>
                  <a:cubicBezTo>
                    <a:pt x="257" y="169"/>
                    <a:pt x="233" y="66"/>
                    <a:pt x="143" y="65"/>
                  </a:cubicBezTo>
                  <a:cubicBezTo>
                    <a:pt x="77" y="64"/>
                    <a:pt x="7" y="129"/>
                    <a:pt x="20" y="263"/>
                  </a:cubicBezTo>
                  <a:cubicBezTo>
                    <a:pt x="24" y="299"/>
                    <a:pt x="39" y="330"/>
                    <a:pt x="54" y="354"/>
                  </a:cubicBezTo>
                  <a:cubicBezTo>
                    <a:pt x="64" y="365"/>
                    <a:pt x="74" y="373"/>
                    <a:pt x="85" y="380"/>
                  </a:cubicBezTo>
                  <a:close/>
                  <a:moveTo>
                    <a:pt x="219" y="331"/>
                  </a:moveTo>
                  <a:cubicBezTo>
                    <a:pt x="211" y="309"/>
                    <a:pt x="212" y="277"/>
                    <a:pt x="219" y="242"/>
                  </a:cubicBezTo>
                  <a:cubicBezTo>
                    <a:pt x="228" y="183"/>
                    <a:pt x="216" y="99"/>
                    <a:pt x="137" y="99"/>
                  </a:cubicBezTo>
                  <a:cubicBezTo>
                    <a:pt x="73" y="99"/>
                    <a:pt x="16" y="198"/>
                    <a:pt x="56" y="305"/>
                  </a:cubicBezTo>
                  <a:cubicBezTo>
                    <a:pt x="72" y="346"/>
                    <a:pt x="96" y="376"/>
                    <a:pt x="113" y="393"/>
                  </a:cubicBezTo>
                  <a:cubicBezTo>
                    <a:pt x="118" y="395"/>
                    <a:pt x="123" y="396"/>
                    <a:pt x="129" y="397"/>
                  </a:cubicBezTo>
                  <a:cubicBezTo>
                    <a:pt x="113" y="382"/>
                    <a:pt x="84" y="348"/>
                    <a:pt x="67" y="300"/>
                  </a:cubicBezTo>
                  <a:cubicBezTo>
                    <a:pt x="37" y="213"/>
                    <a:pt x="79" y="116"/>
                    <a:pt x="137" y="115"/>
                  </a:cubicBezTo>
                  <a:cubicBezTo>
                    <a:pt x="189" y="114"/>
                    <a:pt x="216" y="168"/>
                    <a:pt x="208" y="239"/>
                  </a:cubicBezTo>
                  <a:cubicBezTo>
                    <a:pt x="201" y="274"/>
                    <a:pt x="200" y="310"/>
                    <a:pt x="210" y="334"/>
                  </a:cubicBezTo>
                  <a:cubicBezTo>
                    <a:pt x="217" y="351"/>
                    <a:pt x="228" y="359"/>
                    <a:pt x="233" y="363"/>
                  </a:cubicBezTo>
                  <a:cubicBezTo>
                    <a:pt x="235" y="361"/>
                    <a:pt x="237" y="359"/>
                    <a:pt x="239" y="357"/>
                  </a:cubicBezTo>
                  <a:cubicBezTo>
                    <a:pt x="235" y="354"/>
                    <a:pt x="225" y="347"/>
                    <a:pt x="219" y="331"/>
                  </a:cubicBezTo>
                  <a:close/>
                  <a:moveTo>
                    <a:pt x="0" y="202"/>
                  </a:moveTo>
                  <a:cubicBezTo>
                    <a:pt x="0" y="217"/>
                    <a:pt x="1" y="231"/>
                    <a:pt x="4" y="245"/>
                  </a:cubicBezTo>
                  <a:cubicBezTo>
                    <a:pt x="6" y="146"/>
                    <a:pt x="40" y="49"/>
                    <a:pt x="144" y="51"/>
                  </a:cubicBezTo>
                  <a:cubicBezTo>
                    <a:pt x="230" y="51"/>
                    <a:pt x="271" y="143"/>
                    <a:pt x="262" y="219"/>
                  </a:cubicBezTo>
                  <a:cubicBezTo>
                    <a:pt x="259" y="248"/>
                    <a:pt x="252" y="276"/>
                    <a:pt x="252" y="298"/>
                  </a:cubicBezTo>
                  <a:cubicBezTo>
                    <a:pt x="252" y="315"/>
                    <a:pt x="258" y="326"/>
                    <a:pt x="260" y="330"/>
                  </a:cubicBezTo>
                  <a:cubicBezTo>
                    <a:pt x="262" y="327"/>
                    <a:pt x="264" y="323"/>
                    <a:pt x="266" y="320"/>
                  </a:cubicBezTo>
                  <a:cubicBezTo>
                    <a:pt x="263" y="314"/>
                    <a:pt x="261" y="308"/>
                    <a:pt x="262" y="298"/>
                  </a:cubicBezTo>
                  <a:cubicBezTo>
                    <a:pt x="262" y="279"/>
                    <a:pt x="272" y="252"/>
                    <a:pt x="277" y="221"/>
                  </a:cubicBezTo>
                  <a:cubicBezTo>
                    <a:pt x="288" y="144"/>
                    <a:pt x="247" y="31"/>
                    <a:pt x="144" y="31"/>
                  </a:cubicBezTo>
                  <a:cubicBezTo>
                    <a:pt x="62" y="32"/>
                    <a:pt x="18" y="92"/>
                    <a:pt x="3" y="162"/>
                  </a:cubicBezTo>
                  <a:cubicBezTo>
                    <a:pt x="1" y="175"/>
                    <a:pt x="0" y="188"/>
                    <a:pt x="0" y="201"/>
                  </a:cubicBezTo>
                  <a:cubicBezTo>
                    <a:pt x="0" y="201"/>
                    <a:pt x="0" y="202"/>
                    <a:pt x="0" y="202"/>
                  </a:cubicBezTo>
                  <a:close/>
                  <a:moveTo>
                    <a:pt x="262" y="75"/>
                  </a:moveTo>
                  <a:cubicBezTo>
                    <a:pt x="244" y="44"/>
                    <a:pt x="206" y="0"/>
                    <a:pt x="145" y="0"/>
                  </a:cubicBezTo>
                  <a:cubicBezTo>
                    <a:pt x="108" y="0"/>
                    <a:pt x="80" y="18"/>
                    <a:pt x="58" y="40"/>
                  </a:cubicBezTo>
                  <a:cubicBezTo>
                    <a:pt x="60" y="39"/>
                    <a:pt x="91" y="18"/>
                    <a:pt x="144" y="18"/>
                  </a:cubicBezTo>
                  <a:cubicBezTo>
                    <a:pt x="220" y="18"/>
                    <a:pt x="262" y="75"/>
                    <a:pt x="262" y="75"/>
                  </a:cubicBezTo>
                  <a:close/>
                  <a:moveTo>
                    <a:pt x="142" y="308"/>
                  </a:moveTo>
                  <a:cubicBezTo>
                    <a:pt x="140" y="294"/>
                    <a:pt x="141" y="277"/>
                    <a:pt x="142" y="260"/>
                  </a:cubicBezTo>
                  <a:cubicBezTo>
                    <a:pt x="143" y="238"/>
                    <a:pt x="144" y="209"/>
                    <a:pt x="137" y="201"/>
                  </a:cubicBezTo>
                  <a:cubicBezTo>
                    <a:pt x="137" y="201"/>
                    <a:pt x="137" y="201"/>
                    <a:pt x="135" y="201"/>
                  </a:cubicBezTo>
                  <a:cubicBezTo>
                    <a:pt x="135" y="201"/>
                    <a:pt x="132" y="202"/>
                    <a:pt x="130" y="208"/>
                  </a:cubicBezTo>
                  <a:cubicBezTo>
                    <a:pt x="122" y="227"/>
                    <a:pt x="122" y="271"/>
                    <a:pt x="141" y="308"/>
                  </a:cubicBezTo>
                  <a:cubicBezTo>
                    <a:pt x="141" y="309"/>
                    <a:pt x="142" y="309"/>
                    <a:pt x="142" y="308"/>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sp>
        <p:nvSpPr>
          <p:cNvPr id="10" name="Rectangle 9"/>
          <p:cNvSpPr/>
          <p:nvPr/>
        </p:nvSpPr>
        <p:spPr bwMode="auto">
          <a:xfrm>
            <a:off x="3775191" y="5655231"/>
            <a:ext cx="8661284" cy="1339293"/>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rgbClr val="EFEFEF"/>
                  </a:gs>
                  <a:gs pos="10417">
                    <a:srgbClr val="EFEFEF"/>
                  </a:gs>
                </a:gsLst>
                <a:lin ang="5400000" scaled="0"/>
              </a:gradFill>
            </a:endParaRPr>
          </a:p>
        </p:txBody>
      </p:sp>
      <p:sp>
        <p:nvSpPr>
          <p:cNvPr id="100" name="Rectangle 99"/>
          <p:cNvSpPr/>
          <p:nvPr/>
        </p:nvSpPr>
        <p:spPr bwMode="auto">
          <a:xfrm>
            <a:off x="6813550" y="1234480"/>
            <a:ext cx="5027437" cy="877824"/>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65176" tIns="164592" rIns="182880" bIns="146304" numCol="1" spcCol="0" rtlCol="0" fromWordArt="0" anchor="ctr" anchorCtr="0" forceAA="0" compatLnSpc="1">
            <a:prstTxWarp prst="textNoShape">
              <a:avLst/>
            </a:prstTxWarp>
            <a:noAutofit/>
          </a:bodyPr>
          <a:lstStyle/>
          <a:p>
            <a:pPr defTabSz="951028" fontAlgn="base">
              <a:spcBef>
                <a:spcPct val="0"/>
              </a:spcBef>
              <a:spcAft>
                <a:spcPct val="0"/>
              </a:spcAft>
            </a:pPr>
            <a:r>
              <a:rPr lang="en-US" sz="3100" dirty="0">
                <a:gradFill>
                  <a:gsLst>
                    <a:gs pos="8850">
                      <a:srgbClr val="EFEFEF"/>
                    </a:gs>
                    <a:gs pos="45000">
                      <a:srgbClr val="EFEFEF"/>
                    </a:gs>
                  </a:gsLst>
                  <a:lin ang="5400000" scaled="0"/>
                </a:gradFill>
              </a:rPr>
              <a:t>TRANSPARENCY</a:t>
            </a:r>
          </a:p>
        </p:txBody>
      </p:sp>
    </p:spTree>
    <p:extLst>
      <p:ext uri="{BB962C8B-B14F-4D97-AF65-F5344CB8AC3E}">
        <p14:creationId xmlns:p14="http://schemas.microsoft.com/office/powerpoint/2010/main" val="41212012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xit" presetSubtype="4" accel="100000" fill="hold" nodeType="afterEffect">
                                  <p:stCondLst>
                                    <p:cond delay="0"/>
                                  </p:stCondLst>
                                  <p:childTnLst>
                                    <p:anim calcmode="lin" valueType="num">
                                      <p:cBhvr additive="base">
                                        <p:cTn id="6" dur="500"/>
                                        <p:tgtEl>
                                          <p:spTgt spid="11"/>
                                        </p:tgtEl>
                                        <p:attrNameLst>
                                          <p:attrName>ppt_x</p:attrName>
                                        </p:attrNameLst>
                                      </p:cBhvr>
                                      <p:tavLst>
                                        <p:tav tm="0">
                                          <p:val>
                                            <p:strVal val="ppt_x"/>
                                          </p:val>
                                        </p:tav>
                                        <p:tav tm="100000">
                                          <p:val>
                                            <p:strVal val="ppt_x"/>
                                          </p:val>
                                        </p:tav>
                                      </p:tavLst>
                                    </p:anim>
                                    <p:anim calcmode="lin" valueType="num">
                                      <p:cBhvr additive="base">
                                        <p:cTn id="7" dur="500"/>
                                        <p:tgtEl>
                                          <p:spTgt spid="11"/>
                                        </p:tgtEl>
                                        <p:attrNameLst>
                                          <p:attrName>ppt_y</p:attrName>
                                        </p:attrNameLst>
                                      </p:cBhvr>
                                      <p:tavLst>
                                        <p:tav tm="0">
                                          <p:val>
                                            <p:strVal val="ppt_y"/>
                                          </p:val>
                                        </p:tav>
                                        <p:tav tm="100000">
                                          <p:val>
                                            <p:strVal val="1+ppt_h/2"/>
                                          </p:val>
                                        </p:tav>
                                      </p:tavLst>
                                    </p:anim>
                                    <p:set>
                                      <p:cBhvr>
                                        <p:cTn id="8" dur="1" fill="hold">
                                          <p:stCondLst>
                                            <p:cond delay="499"/>
                                          </p:stCondLst>
                                        </p:cTn>
                                        <p:tgtEl>
                                          <p:spTgt spid="11"/>
                                        </p:tgtEl>
                                        <p:attrNameLst>
                                          <p:attrName>style.visibility</p:attrName>
                                        </p:attrNameLst>
                                      </p:cBhvr>
                                      <p:to>
                                        <p:strVal val="hidden"/>
                                      </p:to>
                                    </p:set>
                                  </p:childTnLst>
                                </p:cTn>
                              </p:par>
                            </p:childTnLst>
                          </p:cTn>
                        </p:par>
                        <p:par>
                          <p:cTn id="9" fill="hold">
                            <p:stCondLst>
                              <p:cond delay="500"/>
                            </p:stCondLst>
                            <p:childTnLst>
                              <p:par>
                                <p:cTn id="10" presetID="2" presetClass="exit" presetSubtype="4" fill="hold" nodeType="afterEffect">
                                  <p:stCondLst>
                                    <p:cond delay="0"/>
                                  </p:stCondLst>
                                  <p:childTnLst>
                                    <p:anim calcmode="lin" valueType="num">
                                      <p:cBhvr additive="base">
                                        <p:cTn id="11" dur="500"/>
                                        <p:tgtEl>
                                          <p:spTgt spid="15"/>
                                        </p:tgtEl>
                                        <p:attrNameLst>
                                          <p:attrName>ppt_x</p:attrName>
                                        </p:attrNameLst>
                                      </p:cBhvr>
                                      <p:tavLst>
                                        <p:tav tm="0">
                                          <p:val>
                                            <p:strVal val="ppt_x"/>
                                          </p:val>
                                        </p:tav>
                                        <p:tav tm="100000">
                                          <p:val>
                                            <p:strVal val="ppt_x"/>
                                          </p:val>
                                        </p:tav>
                                      </p:tavLst>
                                    </p:anim>
                                    <p:anim calcmode="lin" valueType="num">
                                      <p:cBhvr additive="base">
                                        <p:cTn id="12" dur="500"/>
                                        <p:tgtEl>
                                          <p:spTgt spid="15"/>
                                        </p:tgtEl>
                                        <p:attrNameLst>
                                          <p:attrName>ppt_y</p:attrName>
                                        </p:attrNameLst>
                                      </p:cBhvr>
                                      <p:tavLst>
                                        <p:tav tm="0">
                                          <p:val>
                                            <p:strVal val="ppt_y"/>
                                          </p:val>
                                        </p:tav>
                                        <p:tav tm="100000">
                                          <p:val>
                                            <p:strVal val="1+ppt_h/2"/>
                                          </p:val>
                                        </p:tav>
                                      </p:tavLst>
                                    </p:anim>
                                    <p:set>
                                      <p:cBhvr>
                                        <p:cTn id="13" dur="1" fill="hold">
                                          <p:stCondLst>
                                            <p:cond delay="499"/>
                                          </p:stCondLst>
                                        </p:cTn>
                                        <p:tgtEl>
                                          <p:spTgt spid="15"/>
                                        </p:tgtEl>
                                        <p:attrNameLst>
                                          <p:attrName>style.visibility</p:attrName>
                                        </p:attrNameLst>
                                      </p:cBhvr>
                                      <p:to>
                                        <p:strVal val="hidden"/>
                                      </p:to>
                                    </p:set>
                                  </p:childTnLst>
                                </p:cTn>
                              </p:par>
                            </p:childTnLst>
                          </p:cTn>
                        </p:par>
                        <p:par>
                          <p:cTn id="14" fill="hold">
                            <p:stCondLst>
                              <p:cond delay="1000"/>
                            </p:stCondLst>
                            <p:childTnLst>
                              <p:par>
                                <p:cTn id="15" presetID="2" presetClass="entr" presetSubtype="1" decel="100000" fill="hold" nodeType="afterEffect">
                                  <p:stCondLst>
                                    <p:cond delay="0"/>
                                  </p:stCondLst>
                                  <p:childTnLst>
                                    <p:set>
                                      <p:cBhvr>
                                        <p:cTn id="16" dur="1" fill="hold">
                                          <p:stCondLst>
                                            <p:cond delay="0"/>
                                          </p:stCondLst>
                                        </p:cTn>
                                        <p:tgtEl>
                                          <p:spTgt spid="40"/>
                                        </p:tgtEl>
                                        <p:attrNameLst>
                                          <p:attrName>style.visibility</p:attrName>
                                        </p:attrNameLst>
                                      </p:cBhvr>
                                      <p:to>
                                        <p:strVal val="visible"/>
                                      </p:to>
                                    </p:set>
                                    <p:anim calcmode="lin" valueType="num">
                                      <p:cBhvr additive="base">
                                        <p:cTn id="17" dur="500" fill="hold"/>
                                        <p:tgtEl>
                                          <p:spTgt spid="40"/>
                                        </p:tgtEl>
                                        <p:attrNameLst>
                                          <p:attrName>ppt_x</p:attrName>
                                        </p:attrNameLst>
                                      </p:cBhvr>
                                      <p:tavLst>
                                        <p:tav tm="0">
                                          <p:val>
                                            <p:strVal val="#ppt_x"/>
                                          </p:val>
                                        </p:tav>
                                        <p:tav tm="100000">
                                          <p:val>
                                            <p:strVal val="#ppt_x"/>
                                          </p:val>
                                        </p:tav>
                                      </p:tavLst>
                                    </p:anim>
                                    <p:anim calcmode="lin" valueType="num">
                                      <p:cBhvr additive="base">
                                        <p:cTn id="18" dur="500" fill="hold"/>
                                        <p:tgtEl>
                                          <p:spTgt spid="40"/>
                                        </p:tgtEl>
                                        <p:attrNameLst>
                                          <p:attrName>ppt_y</p:attrName>
                                        </p:attrNameLst>
                                      </p:cBhvr>
                                      <p:tavLst>
                                        <p:tav tm="0">
                                          <p:val>
                                            <p:strVal val="0-#ppt_h/2"/>
                                          </p:val>
                                        </p:tav>
                                        <p:tav tm="100000">
                                          <p:val>
                                            <p:strVal val="#ppt_y"/>
                                          </p:val>
                                        </p:tav>
                                      </p:tavLst>
                                    </p:anim>
                                  </p:childTnLst>
                                </p:cTn>
                              </p:par>
                              <p:par>
                                <p:cTn id="19" presetID="2" presetClass="entr" presetSubtype="2" decel="100000" fill="hold" grpId="0" nodeType="withEffect">
                                  <p:stCondLst>
                                    <p:cond delay="500"/>
                                  </p:stCondLst>
                                  <p:childTnLst>
                                    <p:set>
                                      <p:cBhvr>
                                        <p:cTn id="20" dur="1" fill="hold">
                                          <p:stCondLst>
                                            <p:cond delay="0"/>
                                          </p:stCondLst>
                                        </p:cTn>
                                        <p:tgtEl>
                                          <p:spTgt spid="100"/>
                                        </p:tgtEl>
                                        <p:attrNameLst>
                                          <p:attrName>style.visibility</p:attrName>
                                        </p:attrNameLst>
                                      </p:cBhvr>
                                      <p:to>
                                        <p:strVal val="visible"/>
                                      </p:to>
                                    </p:set>
                                    <p:anim calcmode="lin" valueType="num">
                                      <p:cBhvr additive="base">
                                        <p:cTn id="21" dur="500" fill="hold"/>
                                        <p:tgtEl>
                                          <p:spTgt spid="100"/>
                                        </p:tgtEl>
                                        <p:attrNameLst>
                                          <p:attrName>ppt_x</p:attrName>
                                        </p:attrNameLst>
                                      </p:cBhvr>
                                      <p:tavLst>
                                        <p:tav tm="0">
                                          <p:val>
                                            <p:strVal val="1+#ppt_w/2"/>
                                          </p:val>
                                        </p:tav>
                                        <p:tav tm="100000">
                                          <p:val>
                                            <p:strVal val="#ppt_x"/>
                                          </p:val>
                                        </p:tav>
                                      </p:tavLst>
                                    </p:anim>
                                    <p:anim calcmode="lin" valueType="num">
                                      <p:cBhvr additive="base">
                                        <p:cTn id="22" dur="500" fill="hold"/>
                                        <p:tgtEl>
                                          <p:spTgt spid="10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0" y="1031017"/>
            <a:ext cx="3618434" cy="914400"/>
            <a:chOff x="0" y="1031017"/>
            <a:chExt cx="3618434" cy="914400"/>
          </a:xfrm>
        </p:grpSpPr>
        <p:sp>
          <p:nvSpPr>
            <p:cNvPr id="4" name="Rectangle 3"/>
            <p:cNvSpPr/>
            <p:nvPr/>
          </p:nvSpPr>
          <p:spPr>
            <a:xfrm>
              <a:off x="0" y="1031017"/>
              <a:ext cx="3618434" cy="914400"/>
            </a:xfrm>
            <a:prstGeom prst="rect">
              <a:avLst/>
            </a:prstGeom>
            <a:solidFill>
              <a:schemeClr val="bg1">
                <a:lumMod val="10000"/>
              </a:schemeClr>
            </a:solidFill>
          </p:spPr>
          <p:txBody>
            <a:bodyPr wrap="square" lIns="274320">
              <a:noAutofit/>
            </a:bodyPr>
            <a:lstStyle/>
            <a:p>
              <a:r>
                <a:rPr lang="en-US" sz="2600" dirty="0">
                  <a:gradFill>
                    <a:gsLst>
                      <a:gs pos="0">
                        <a:srgbClr val="EFEFEF"/>
                      </a:gs>
                      <a:gs pos="100000">
                        <a:srgbClr val="EFEFEF"/>
                      </a:gs>
                    </a:gsLst>
                    <a:lin ang="5400000" scaled="0"/>
                  </a:gradFill>
                  <a:latin typeface="Segoe UI Light"/>
                </a:rPr>
                <a:t>Enterprise </a:t>
              </a:r>
              <a:r>
                <a:rPr lang="en-US" sz="2600" dirty="0" smtClean="0">
                  <a:gradFill>
                    <a:gsLst>
                      <a:gs pos="0">
                        <a:srgbClr val="EFEFEF"/>
                      </a:gs>
                      <a:gs pos="100000">
                        <a:srgbClr val="EFEFEF"/>
                      </a:gs>
                    </a:gsLst>
                    <a:lin ang="5400000" scaled="0"/>
                  </a:gradFill>
                  <a:latin typeface="Segoe UI Light"/>
                </a:rPr>
                <a:t/>
              </a:r>
              <a:br>
                <a:rPr lang="en-US" sz="2600" dirty="0" smtClean="0">
                  <a:gradFill>
                    <a:gsLst>
                      <a:gs pos="0">
                        <a:srgbClr val="EFEFEF"/>
                      </a:gs>
                      <a:gs pos="100000">
                        <a:srgbClr val="EFEFEF"/>
                      </a:gs>
                    </a:gsLst>
                    <a:lin ang="5400000" scaled="0"/>
                  </a:gradFill>
                  <a:latin typeface="Segoe UI Light"/>
                </a:rPr>
              </a:br>
              <a:r>
                <a:rPr lang="en-US" sz="2600" dirty="0" smtClean="0">
                  <a:gradFill>
                    <a:gsLst>
                      <a:gs pos="0">
                        <a:srgbClr val="EFEFEF"/>
                      </a:gs>
                      <a:gs pos="100000">
                        <a:srgbClr val="EFEFEF"/>
                      </a:gs>
                    </a:gsLst>
                    <a:lin ang="5400000" scaled="0"/>
                  </a:gradFill>
                  <a:latin typeface="Segoe UI Light"/>
                </a:rPr>
                <a:t>needs</a:t>
              </a:r>
              <a:endParaRPr lang="en-US" sz="2600" dirty="0">
                <a:gradFill>
                  <a:gsLst>
                    <a:gs pos="0">
                      <a:srgbClr val="EFEFEF"/>
                    </a:gs>
                    <a:gs pos="100000">
                      <a:srgbClr val="EFEFEF"/>
                    </a:gs>
                  </a:gsLst>
                  <a:lin ang="5400000" scaled="0"/>
                </a:gradFill>
                <a:latin typeface="Segoe UI Light"/>
              </a:endParaRPr>
            </a:p>
          </p:txBody>
        </p:sp>
        <p:sp>
          <p:nvSpPr>
            <p:cNvPr id="5" name="Freeform 9"/>
            <p:cNvSpPr>
              <a:spLocks noEditPoints="1"/>
            </p:cNvSpPr>
            <p:nvPr/>
          </p:nvSpPr>
          <p:spPr bwMode="black">
            <a:xfrm>
              <a:off x="2811441" y="1153552"/>
              <a:ext cx="666622" cy="669330"/>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bg1">
                <a:alpha val="94000"/>
              </a:schemeClr>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8640" tIns="146304" rIns="0" bIns="146304" numCol="1" spcCol="0" rtlCol="0" fromWordArt="0" anchor="ctr" anchorCtr="0" forceAA="0" compatLnSpc="1">
              <a:prstTxWarp prst="textNoShape">
                <a:avLst/>
              </a:prstTxWarp>
              <a:noAutofit/>
            </a:bodyPr>
            <a:lstStyle/>
            <a:p>
              <a:endParaRPr lang="en-US" sz="3200">
                <a:gradFill>
                  <a:gsLst>
                    <a:gs pos="0">
                      <a:srgbClr val="FFFFFF"/>
                    </a:gs>
                    <a:gs pos="100000">
                      <a:srgbClr val="FFFFFF"/>
                    </a:gs>
                  </a:gsLst>
                  <a:lin ang="5400000" scaled="0"/>
                </a:gradFill>
                <a:latin typeface="Segoe UI Light"/>
              </a:endParaRPr>
            </a:p>
          </p:txBody>
        </p:sp>
      </p:grpSp>
      <p:grpSp>
        <p:nvGrpSpPr>
          <p:cNvPr id="6" name="Group 5"/>
          <p:cNvGrpSpPr/>
          <p:nvPr/>
        </p:nvGrpSpPr>
        <p:grpSpPr>
          <a:xfrm>
            <a:off x="0" y="4740832"/>
            <a:ext cx="3618434" cy="914400"/>
            <a:chOff x="0" y="4517312"/>
            <a:chExt cx="3618434" cy="914400"/>
          </a:xfrm>
        </p:grpSpPr>
        <p:sp>
          <p:nvSpPr>
            <p:cNvPr id="7" name="Rectangle 6"/>
            <p:cNvSpPr/>
            <p:nvPr/>
          </p:nvSpPr>
          <p:spPr>
            <a:xfrm>
              <a:off x="0" y="4517312"/>
              <a:ext cx="3618434" cy="914400"/>
            </a:xfrm>
            <a:prstGeom prst="rect">
              <a:avLst/>
            </a:prstGeom>
            <a:solidFill>
              <a:schemeClr val="bg1">
                <a:lumMod val="10000"/>
              </a:schemeClr>
            </a:solidFill>
          </p:spPr>
          <p:txBody>
            <a:bodyPr wrap="square" lIns="274320">
              <a:noAutofit/>
            </a:bodyPr>
            <a:lstStyle/>
            <a:p>
              <a:r>
                <a:rPr lang="en-US" sz="2600" dirty="0" smtClean="0">
                  <a:gradFill>
                    <a:gsLst>
                      <a:gs pos="0">
                        <a:srgbClr val="EFEFEF"/>
                      </a:gs>
                      <a:gs pos="100000">
                        <a:srgbClr val="EFEFEF"/>
                      </a:gs>
                    </a:gsLst>
                    <a:lin ang="5400000" scaled="0"/>
                  </a:gradFill>
                  <a:latin typeface="Segoe UI Light"/>
                </a:rPr>
                <a:t>Microsoft Azure</a:t>
              </a:r>
              <a:br>
                <a:rPr lang="en-US" sz="2600" dirty="0" smtClean="0">
                  <a:gradFill>
                    <a:gsLst>
                      <a:gs pos="0">
                        <a:srgbClr val="EFEFEF"/>
                      </a:gs>
                      <a:gs pos="100000">
                        <a:srgbClr val="EFEFEF"/>
                      </a:gs>
                    </a:gsLst>
                    <a:lin ang="5400000" scaled="0"/>
                  </a:gradFill>
                  <a:latin typeface="Segoe UI Light"/>
                </a:rPr>
              </a:br>
              <a:r>
                <a:rPr lang="en-US" sz="2600" dirty="0" smtClean="0">
                  <a:gradFill>
                    <a:gsLst>
                      <a:gs pos="0">
                        <a:srgbClr val="EFEFEF"/>
                      </a:gs>
                      <a:gs pos="100000">
                        <a:srgbClr val="EFEFEF"/>
                      </a:gs>
                    </a:gsLst>
                    <a:lin ang="5400000" scaled="0"/>
                  </a:gradFill>
                  <a:latin typeface="Segoe UI Light"/>
                </a:rPr>
                <a:t>fundamentals</a:t>
              </a:r>
              <a:endParaRPr lang="en-US" sz="2600" dirty="0">
                <a:gradFill>
                  <a:gsLst>
                    <a:gs pos="0">
                      <a:srgbClr val="EFEFEF"/>
                    </a:gs>
                    <a:gs pos="100000">
                      <a:srgbClr val="EFEFEF"/>
                    </a:gs>
                  </a:gsLst>
                  <a:lin ang="5400000" scaled="0"/>
                </a:gradFill>
                <a:latin typeface="Segoe UI Light"/>
              </a:endParaRPr>
            </a:p>
          </p:txBody>
        </p:sp>
        <p:sp>
          <p:nvSpPr>
            <p:cNvPr id="8" name="Freeform 9"/>
            <p:cNvSpPr>
              <a:spLocks noEditPoints="1"/>
            </p:cNvSpPr>
            <p:nvPr/>
          </p:nvSpPr>
          <p:spPr bwMode="black">
            <a:xfrm>
              <a:off x="2811441" y="4639847"/>
              <a:ext cx="666622" cy="669330"/>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bg1">
                <a:alpha val="94000"/>
              </a:schemeClr>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8640" tIns="146304" rIns="0" bIns="146304" numCol="1" spcCol="0" rtlCol="0" fromWordArt="0" anchor="ctr" anchorCtr="0" forceAA="0" compatLnSpc="1">
              <a:prstTxWarp prst="textNoShape">
                <a:avLst/>
              </a:prstTxWarp>
              <a:noAutofit/>
            </a:bodyPr>
            <a:lstStyle/>
            <a:p>
              <a:endParaRPr lang="en-US" sz="3200">
                <a:gradFill>
                  <a:gsLst>
                    <a:gs pos="0">
                      <a:srgbClr val="FFFFFF"/>
                    </a:gs>
                    <a:gs pos="100000">
                      <a:srgbClr val="FFFFFF"/>
                    </a:gs>
                  </a:gsLst>
                  <a:lin ang="5400000" scaled="0"/>
                </a:gradFill>
                <a:latin typeface="Segoe UI Light"/>
              </a:endParaRPr>
            </a:p>
          </p:txBody>
        </p:sp>
      </p:grpSp>
      <p:sp>
        <p:nvSpPr>
          <p:cNvPr id="9" name="Rectangle 8"/>
          <p:cNvSpPr/>
          <p:nvPr/>
        </p:nvSpPr>
        <p:spPr bwMode="auto">
          <a:xfrm>
            <a:off x="3752850" y="1030940"/>
            <a:ext cx="2693988" cy="4624291"/>
          </a:xfrm>
          <a:prstGeom prst="rect">
            <a:avLst/>
          </a:prstGeom>
          <a:ln w="50800" cap="sq">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2651760" rIns="0" bIns="47565" numCol="1" rtlCol="0" anchor="t" anchorCtr="0" compatLnSpc="1">
            <a:prstTxWarp prst="textNoShape">
              <a:avLst/>
            </a:prstTxWarp>
          </a:bodyPr>
          <a:lstStyle/>
          <a:p>
            <a:pPr algn="ctr" defTabSz="951028" fontAlgn="base">
              <a:spcBef>
                <a:spcPct val="0"/>
              </a:spcBef>
              <a:spcAft>
                <a:spcPct val="0"/>
              </a:spcAft>
            </a:pPr>
            <a:endParaRPr lang="en-US" sz="2400" dirty="0">
              <a:gradFill>
                <a:gsLst>
                  <a:gs pos="0">
                    <a:srgbClr val="FFFFFF"/>
                  </a:gs>
                  <a:gs pos="100000">
                    <a:srgbClr val="FFFFFF"/>
                  </a:gs>
                </a:gsLst>
                <a:lin ang="5400000" scaled="0"/>
              </a:gradFill>
              <a:latin typeface="Segoe UI Light"/>
            </a:endParaRPr>
          </a:p>
        </p:txBody>
      </p:sp>
      <p:sp>
        <p:nvSpPr>
          <p:cNvPr id="15" name="Rectangle 14"/>
          <p:cNvSpPr/>
          <p:nvPr/>
        </p:nvSpPr>
        <p:spPr bwMode="auto">
          <a:xfrm>
            <a:off x="6551121" y="1020450"/>
            <a:ext cx="5894737" cy="4634782"/>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14099" fontAlgn="base">
              <a:lnSpc>
                <a:spcPct val="90000"/>
              </a:lnSpc>
              <a:spcBef>
                <a:spcPct val="0"/>
              </a:spcBef>
              <a:spcAft>
                <a:spcPct val="0"/>
              </a:spcAft>
            </a:pPr>
            <a:endParaRPr lang="en-US" sz="4400" spc="-50" dirty="0">
              <a:gradFill>
                <a:gsLst>
                  <a:gs pos="36283">
                    <a:srgbClr val="00188F"/>
                  </a:gs>
                  <a:gs pos="28000">
                    <a:srgbClr val="00188F"/>
                  </a:gs>
                </a:gsLst>
                <a:lin ang="5400000" scaled="0"/>
              </a:gradFill>
              <a:latin typeface="Segoe UI Light"/>
            </a:endParaRPr>
          </a:p>
        </p:txBody>
      </p:sp>
      <p:grpSp>
        <p:nvGrpSpPr>
          <p:cNvPr id="40" name="Group 39"/>
          <p:cNvGrpSpPr/>
          <p:nvPr/>
        </p:nvGrpSpPr>
        <p:grpSpPr>
          <a:xfrm>
            <a:off x="4264423" y="1251246"/>
            <a:ext cx="1670842" cy="4207210"/>
            <a:chOff x="13401040" y="1251246"/>
            <a:chExt cx="1670842" cy="4207210"/>
          </a:xfrm>
        </p:grpSpPr>
        <p:sp>
          <p:nvSpPr>
            <p:cNvPr id="36" name="Rectangle 35"/>
            <p:cNvSpPr/>
            <p:nvPr/>
          </p:nvSpPr>
          <p:spPr>
            <a:xfrm>
              <a:off x="13434626" y="1251246"/>
              <a:ext cx="1526380" cy="584775"/>
            </a:xfrm>
            <a:prstGeom prst="rect">
              <a:avLst/>
            </a:prstGeom>
          </p:spPr>
          <p:txBody>
            <a:bodyPr wrap="none">
              <a:spAutoFit/>
            </a:bodyPr>
            <a:lstStyle/>
            <a:p>
              <a:pPr algn="ctr" defTabSz="951028" fontAlgn="base">
                <a:spcBef>
                  <a:spcPct val="0"/>
                </a:spcBef>
                <a:spcAft>
                  <a:spcPct val="0"/>
                </a:spcAft>
              </a:pPr>
              <a:r>
                <a:rPr lang="en-US" sz="3200" dirty="0" smtClean="0">
                  <a:gradFill>
                    <a:gsLst>
                      <a:gs pos="0">
                        <a:srgbClr val="FFFFFF"/>
                      </a:gs>
                      <a:gs pos="100000">
                        <a:srgbClr val="FFFFFF"/>
                      </a:gs>
                    </a:gsLst>
                    <a:lin ang="5400000" scaled="0"/>
                  </a:gradFill>
                  <a:latin typeface="Segoe UI Light"/>
                </a:rPr>
                <a:t>Security</a:t>
              </a:r>
              <a:endParaRPr lang="en-US" sz="3200" dirty="0">
                <a:gradFill>
                  <a:gsLst>
                    <a:gs pos="0">
                      <a:srgbClr val="FFFFFF"/>
                    </a:gs>
                    <a:gs pos="100000">
                      <a:srgbClr val="FFFFFF"/>
                    </a:gs>
                  </a:gsLst>
                  <a:lin ang="5400000" scaled="0"/>
                </a:gradFill>
                <a:latin typeface="Segoe UI Light"/>
              </a:endParaRPr>
            </a:p>
          </p:txBody>
        </p:sp>
        <p:sp>
          <p:nvSpPr>
            <p:cNvPr id="37" name="Rectangle 36"/>
            <p:cNvSpPr/>
            <p:nvPr/>
          </p:nvSpPr>
          <p:spPr>
            <a:xfrm>
              <a:off x="13401040" y="4996791"/>
              <a:ext cx="1670842" cy="461665"/>
            </a:xfrm>
            <a:prstGeom prst="rect">
              <a:avLst/>
            </a:prstGeom>
          </p:spPr>
          <p:txBody>
            <a:bodyPr wrap="none">
              <a:spAutoFit/>
            </a:bodyPr>
            <a:lstStyle/>
            <a:p>
              <a:pPr algn="ctr" defTabSz="951028" fontAlgn="base">
                <a:spcBef>
                  <a:spcPct val="0"/>
                </a:spcBef>
                <a:spcAft>
                  <a:spcPct val="0"/>
                </a:spcAft>
              </a:pPr>
              <a:r>
                <a:rPr lang="en-US" sz="2400" dirty="0">
                  <a:gradFill>
                    <a:gsLst>
                      <a:gs pos="0">
                        <a:srgbClr val="FFFFFF"/>
                      </a:gs>
                      <a:gs pos="100000">
                        <a:srgbClr val="FFFFFF"/>
                      </a:gs>
                    </a:gsLst>
                    <a:lin ang="5400000" scaled="0"/>
                  </a:gradFill>
                  <a:latin typeface="Segoe UI Light"/>
                </a:rPr>
                <a:t>Trustworthy</a:t>
              </a:r>
            </a:p>
          </p:txBody>
        </p:sp>
        <p:sp>
          <p:nvSpPr>
            <p:cNvPr id="39" name="Freeform 164"/>
            <p:cNvSpPr>
              <a:spLocks noEditPoints="1"/>
            </p:cNvSpPr>
            <p:nvPr/>
          </p:nvSpPr>
          <p:spPr bwMode="black">
            <a:xfrm>
              <a:off x="13520982" y="2330038"/>
              <a:ext cx="1342946" cy="1861880"/>
            </a:xfrm>
            <a:custGeom>
              <a:avLst/>
              <a:gdLst>
                <a:gd name="T0" fmla="*/ 221 w 288"/>
                <a:gd name="T1" fmla="*/ 373 h 399"/>
                <a:gd name="T2" fmla="*/ 194 w 288"/>
                <a:gd name="T3" fmla="*/ 350 h 399"/>
                <a:gd name="T4" fmla="*/ 137 w 288"/>
                <a:gd name="T5" fmla="*/ 150 h 399"/>
                <a:gd name="T6" fmla="*/ 165 w 288"/>
                <a:gd name="T7" fmla="*/ 398 h 399"/>
                <a:gd name="T8" fmla="*/ 94 w 288"/>
                <a:gd name="T9" fmla="*/ 325 h 399"/>
                <a:gd name="T10" fmla="*/ 192 w 288"/>
                <a:gd name="T11" fmla="*/ 269 h 399"/>
                <a:gd name="T12" fmla="*/ 223 w 288"/>
                <a:gd name="T13" fmla="*/ 371 h 399"/>
                <a:gd name="T14" fmla="*/ 135 w 288"/>
                <a:gd name="T15" fmla="*/ 170 h 399"/>
                <a:gd name="T16" fmla="*/ 179 w 288"/>
                <a:gd name="T17" fmla="*/ 395 h 399"/>
                <a:gd name="T18" fmla="*/ 135 w 288"/>
                <a:gd name="T19" fmla="*/ 324 h 399"/>
                <a:gd name="T20" fmla="*/ 154 w 288"/>
                <a:gd name="T21" fmla="*/ 308 h 399"/>
                <a:gd name="T22" fmla="*/ 208 w 288"/>
                <a:gd name="T23" fmla="*/ 382 h 399"/>
                <a:gd name="T24" fmla="*/ 85 w 288"/>
                <a:gd name="T25" fmla="*/ 380 h 399"/>
                <a:gd name="T26" fmla="*/ 143 w 288"/>
                <a:gd name="T27" fmla="*/ 82 h 399"/>
                <a:gd name="T28" fmla="*/ 228 w 288"/>
                <a:gd name="T29" fmla="*/ 288 h 399"/>
                <a:gd name="T30" fmla="*/ 253 w 288"/>
                <a:gd name="T31" fmla="*/ 340 h 399"/>
                <a:gd name="T32" fmla="*/ 247 w 288"/>
                <a:gd name="T33" fmla="*/ 233 h 399"/>
                <a:gd name="T34" fmla="*/ 20 w 288"/>
                <a:gd name="T35" fmla="*/ 263 h 399"/>
                <a:gd name="T36" fmla="*/ 85 w 288"/>
                <a:gd name="T37" fmla="*/ 380 h 399"/>
                <a:gd name="T38" fmla="*/ 219 w 288"/>
                <a:gd name="T39" fmla="*/ 242 h 399"/>
                <a:gd name="T40" fmla="*/ 56 w 288"/>
                <a:gd name="T41" fmla="*/ 305 h 399"/>
                <a:gd name="T42" fmla="*/ 129 w 288"/>
                <a:gd name="T43" fmla="*/ 397 h 399"/>
                <a:gd name="T44" fmla="*/ 137 w 288"/>
                <a:gd name="T45" fmla="*/ 115 h 399"/>
                <a:gd name="T46" fmla="*/ 210 w 288"/>
                <a:gd name="T47" fmla="*/ 334 h 399"/>
                <a:gd name="T48" fmla="*/ 239 w 288"/>
                <a:gd name="T49" fmla="*/ 357 h 399"/>
                <a:gd name="T50" fmla="*/ 0 w 288"/>
                <a:gd name="T51" fmla="*/ 202 h 399"/>
                <a:gd name="T52" fmla="*/ 144 w 288"/>
                <a:gd name="T53" fmla="*/ 51 h 399"/>
                <a:gd name="T54" fmla="*/ 252 w 288"/>
                <a:gd name="T55" fmla="*/ 298 h 399"/>
                <a:gd name="T56" fmla="*/ 266 w 288"/>
                <a:gd name="T57" fmla="*/ 320 h 399"/>
                <a:gd name="T58" fmla="*/ 277 w 288"/>
                <a:gd name="T59" fmla="*/ 221 h 399"/>
                <a:gd name="T60" fmla="*/ 3 w 288"/>
                <a:gd name="T61" fmla="*/ 162 h 399"/>
                <a:gd name="T62" fmla="*/ 0 w 288"/>
                <a:gd name="T63" fmla="*/ 202 h 399"/>
                <a:gd name="T64" fmla="*/ 145 w 288"/>
                <a:gd name="T65" fmla="*/ 0 h 399"/>
                <a:gd name="T66" fmla="*/ 144 w 288"/>
                <a:gd name="T67" fmla="*/ 18 h 399"/>
                <a:gd name="T68" fmla="*/ 142 w 288"/>
                <a:gd name="T69" fmla="*/ 308 h 399"/>
                <a:gd name="T70" fmla="*/ 137 w 288"/>
                <a:gd name="T71" fmla="*/ 201 h 399"/>
                <a:gd name="T72" fmla="*/ 130 w 288"/>
                <a:gd name="T73" fmla="*/ 208 h 399"/>
                <a:gd name="T74" fmla="*/ 142 w 288"/>
                <a:gd name="T75" fmla="*/ 308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8" h="399">
                  <a:moveTo>
                    <a:pt x="223" y="371"/>
                  </a:moveTo>
                  <a:cubicBezTo>
                    <a:pt x="221" y="373"/>
                    <a:pt x="221" y="373"/>
                    <a:pt x="221" y="373"/>
                  </a:cubicBezTo>
                  <a:cubicBezTo>
                    <a:pt x="220" y="374"/>
                    <a:pt x="218" y="375"/>
                    <a:pt x="217" y="376"/>
                  </a:cubicBezTo>
                  <a:cubicBezTo>
                    <a:pt x="215" y="374"/>
                    <a:pt x="205" y="366"/>
                    <a:pt x="194" y="350"/>
                  </a:cubicBezTo>
                  <a:cubicBezTo>
                    <a:pt x="181" y="332"/>
                    <a:pt x="177" y="299"/>
                    <a:pt x="180" y="268"/>
                  </a:cubicBezTo>
                  <a:cubicBezTo>
                    <a:pt x="186" y="212"/>
                    <a:pt x="180" y="148"/>
                    <a:pt x="137" y="150"/>
                  </a:cubicBezTo>
                  <a:cubicBezTo>
                    <a:pt x="90" y="152"/>
                    <a:pt x="69" y="245"/>
                    <a:pt x="106" y="319"/>
                  </a:cubicBezTo>
                  <a:cubicBezTo>
                    <a:pt x="125" y="357"/>
                    <a:pt x="150" y="384"/>
                    <a:pt x="165" y="398"/>
                  </a:cubicBezTo>
                  <a:cubicBezTo>
                    <a:pt x="161" y="398"/>
                    <a:pt x="157" y="399"/>
                    <a:pt x="153" y="399"/>
                  </a:cubicBezTo>
                  <a:cubicBezTo>
                    <a:pt x="137" y="384"/>
                    <a:pt x="115" y="364"/>
                    <a:pt x="94" y="325"/>
                  </a:cubicBezTo>
                  <a:cubicBezTo>
                    <a:pt x="46" y="236"/>
                    <a:pt x="82" y="134"/>
                    <a:pt x="137" y="134"/>
                  </a:cubicBezTo>
                  <a:cubicBezTo>
                    <a:pt x="195" y="134"/>
                    <a:pt x="201" y="201"/>
                    <a:pt x="192" y="269"/>
                  </a:cubicBezTo>
                  <a:cubicBezTo>
                    <a:pt x="188" y="301"/>
                    <a:pt x="191" y="329"/>
                    <a:pt x="202" y="346"/>
                  </a:cubicBezTo>
                  <a:cubicBezTo>
                    <a:pt x="213" y="363"/>
                    <a:pt x="224" y="370"/>
                    <a:pt x="223" y="371"/>
                  </a:cubicBezTo>
                  <a:close/>
                  <a:moveTo>
                    <a:pt x="166" y="306"/>
                  </a:moveTo>
                  <a:cubicBezTo>
                    <a:pt x="163" y="275"/>
                    <a:pt x="185" y="172"/>
                    <a:pt x="135" y="170"/>
                  </a:cubicBezTo>
                  <a:cubicBezTo>
                    <a:pt x="104" y="169"/>
                    <a:pt x="77" y="248"/>
                    <a:pt x="125" y="329"/>
                  </a:cubicBezTo>
                  <a:cubicBezTo>
                    <a:pt x="143" y="361"/>
                    <a:pt x="166" y="383"/>
                    <a:pt x="179" y="395"/>
                  </a:cubicBezTo>
                  <a:cubicBezTo>
                    <a:pt x="182" y="394"/>
                    <a:pt x="185" y="393"/>
                    <a:pt x="188" y="392"/>
                  </a:cubicBezTo>
                  <a:cubicBezTo>
                    <a:pt x="177" y="381"/>
                    <a:pt x="153" y="358"/>
                    <a:pt x="135" y="324"/>
                  </a:cubicBezTo>
                  <a:cubicBezTo>
                    <a:pt x="101" y="266"/>
                    <a:pt x="110" y="186"/>
                    <a:pt x="135" y="186"/>
                  </a:cubicBezTo>
                  <a:cubicBezTo>
                    <a:pt x="168" y="186"/>
                    <a:pt x="149" y="268"/>
                    <a:pt x="154" y="308"/>
                  </a:cubicBezTo>
                  <a:cubicBezTo>
                    <a:pt x="160" y="352"/>
                    <a:pt x="187" y="377"/>
                    <a:pt x="200" y="386"/>
                  </a:cubicBezTo>
                  <a:cubicBezTo>
                    <a:pt x="203" y="385"/>
                    <a:pt x="205" y="384"/>
                    <a:pt x="208" y="382"/>
                  </a:cubicBezTo>
                  <a:cubicBezTo>
                    <a:pt x="199" y="375"/>
                    <a:pt x="170" y="350"/>
                    <a:pt x="166" y="306"/>
                  </a:cubicBezTo>
                  <a:close/>
                  <a:moveTo>
                    <a:pt x="85" y="380"/>
                  </a:moveTo>
                  <a:cubicBezTo>
                    <a:pt x="65" y="357"/>
                    <a:pt x="36" y="313"/>
                    <a:pt x="31" y="261"/>
                  </a:cubicBezTo>
                  <a:cubicBezTo>
                    <a:pt x="25" y="164"/>
                    <a:pt x="66" y="82"/>
                    <a:pt x="143" y="82"/>
                  </a:cubicBezTo>
                  <a:cubicBezTo>
                    <a:pt x="213" y="82"/>
                    <a:pt x="241" y="157"/>
                    <a:pt x="235" y="231"/>
                  </a:cubicBezTo>
                  <a:cubicBezTo>
                    <a:pt x="234" y="251"/>
                    <a:pt x="228" y="269"/>
                    <a:pt x="228" y="288"/>
                  </a:cubicBezTo>
                  <a:cubicBezTo>
                    <a:pt x="227" y="320"/>
                    <a:pt x="236" y="334"/>
                    <a:pt x="248" y="347"/>
                  </a:cubicBezTo>
                  <a:cubicBezTo>
                    <a:pt x="250" y="345"/>
                    <a:pt x="251" y="343"/>
                    <a:pt x="253" y="340"/>
                  </a:cubicBezTo>
                  <a:cubicBezTo>
                    <a:pt x="246" y="330"/>
                    <a:pt x="237" y="313"/>
                    <a:pt x="238" y="289"/>
                  </a:cubicBezTo>
                  <a:cubicBezTo>
                    <a:pt x="239" y="273"/>
                    <a:pt x="243" y="254"/>
                    <a:pt x="247" y="233"/>
                  </a:cubicBezTo>
                  <a:cubicBezTo>
                    <a:pt x="257" y="169"/>
                    <a:pt x="233" y="66"/>
                    <a:pt x="143" y="65"/>
                  </a:cubicBezTo>
                  <a:cubicBezTo>
                    <a:pt x="77" y="64"/>
                    <a:pt x="7" y="129"/>
                    <a:pt x="20" y="263"/>
                  </a:cubicBezTo>
                  <a:cubicBezTo>
                    <a:pt x="24" y="299"/>
                    <a:pt x="39" y="330"/>
                    <a:pt x="54" y="354"/>
                  </a:cubicBezTo>
                  <a:cubicBezTo>
                    <a:pt x="64" y="365"/>
                    <a:pt x="74" y="373"/>
                    <a:pt x="85" y="380"/>
                  </a:cubicBezTo>
                  <a:close/>
                  <a:moveTo>
                    <a:pt x="219" y="331"/>
                  </a:moveTo>
                  <a:cubicBezTo>
                    <a:pt x="211" y="309"/>
                    <a:pt x="212" y="277"/>
                    <a:pt x="219" y="242"/>
                  </a:cubicBezTo>
                  <a:cubicBezTo>
                    <a:pt x="228" y="183"/>
                    <a:pt x="216" y="99"/>
                    <a:pt x="137" y="99"/>
                  </a:cubicBezTo>
                  <a:cubicBezTo>
                    <a:pt x="73" y="99"/>
                    <a:pt x="16" y="198"/>
                    <a:pt x="56" y="305"/>
                  </a:cubicBezTo>
                  <a:cubicBezTo>
                    <a:pt x="72" y="346"/>
                    <a:pt x="96" y="376"/>
                    <a:pt x="113" y="393"/>
                  </a:cubicBezTo>
                  <a:cubicBezTo>
                    <a:pt x="118" y="395"/>
                    <a:pt x="123" y="396"/>
                    <a:pt x="129" y="397"/>
                  </a:cubicBezTo>
                  <a:cubicBezTo>
                    <a:pt x="113" y="382"/>
                    <a:pt x="84" y="348"/>
                    <a:pt x="67" y="300"/>
                  </a:cubicBezTo>
                  <a:cubicBezTo>
                    <a:pt x="37" y="213"/>
                    <a:pt x="79" y="116"/>
                    <a:pt x="137" y="115"/>
                  </a:cubicBezTo>
                  <a:cubicBezTo>
                    <a:pt x="189" y="114"/>
                    <a:pt x="216" y="168"/>
                    <a:pt x="208" y="239"/>
                  </a:cubicBezTo>
                  <a:cubicBezTo>
                    <a:pt x="201" y="274"/>
                    <a:pt x="200" y="310"/>
                    <a:pt x="210" y="334"/>
                  </a:cubicBezTo>
                  <a:cubicBezTo>
                    <a:pt x="217" y="351"/>
                    <a:pt x="228" y="359"/>
                    <a:pt x="233" y="363"/>
                  </a:cubicBezTo>
                  <a:cubicBezTo>
                    <a:pt x="235" y="361"/>
                    <a:pt x="237" y="359"/>
                    <a:pt x="239" y="357"/>
                  </a:cubicBezTo>
                  <a:cubicBezTo>
                    <a:pt x="235" y="354"/>
                    <a:pt x="225" y="347"/>
                    <a:pt x="219" y="331"/>
                  </a:cubicBezTo>
                  <a:close/>
                  <a:moveTo>
                    <a:pt x="0" y="202"/>
                  </a:moveTo>
                  <a:cubicBezTo>
                    <a:pt x="0" y="217"/>
                    <a:pt x="1" y="231"/>
                    <a:pt x="4" y="245"/>
                  </a:cubicBezTo>
                  <a:cubicBezTo>
                    <a:pt x="6" y="146"/>
                    <a:pt x="40" y="49"/>
                    <a:pt x="144" y="51"/>
                  </a:cubicBezTo>
                  <a:cubicBezTo>
                    <a:pt x="230" y="51"/>
                    <a:pt x="271" y="143"/>
                    <a:pt x="262" y="219"/>
                  </a:cubicBezTo>
                  <a:cubicBezTo>
                    <a:pt x="259" y="248"/>
                    <a:pt x="252" y="276"/>
                    <a:pt x="252" y="298"/>
                  </a:cubicBezTo>
                  <a:cubicBezTo>
                    <a:pt x="252" y="315"/>
                    <a:pt x="258" y="326"/>
                    <a:pt x="260" y="330"/>
                  </a:cubicBezTo>
                  <a:cubicBezTo>
                    <a:pt x="262" y="327"/>
                    <a:pt x="264" y="323"/>
                    <a:pt x="266" y="320"/>
                  </a:cubicBezTo>
                  <a:cubicBezTo>
                    <a:pt x="263" y="314"/>
                    <a:pt x="261" y="308"/>
                    <a:pt x="262" y="298"/>
                  </a:cubicBezTo>
                  <a:cubicBezTo>
                    <a:pt x="262" y="279"/>
                    <a:pt x="272" y="252"/>
                    <a:pt x="277" y="221"/>
                  </a:cubicBezTo>
                  <a:cubicBezTo>
                    <a:pt x="288" y="144"/>
                    <a:pt x="247" y="31"/>
                    <a:pt x="144" y="31"/>
                  </a:cubicBezTo>
                  <a:cubicBezTo>
                    <a:pt x="62" y="32"/>
                    <a:pt x="18" y="92"/>
                    <a:pt x="3" y="162"/>
                  </a:cubicBezTo>
                  <a:cubicBezTo>
                    <a:pt x="1" y="175"/>
                    <a:pt x="0" y="188"/>
                    <a:pt x="0" y="201"/>
                  </a:cubicBezTo>
                  <a:cubicBezTo>
                    <a:pt x="0" y="201"/>
                    <a:pt x="0" y="202"/>
                    <a:pt x="0" y="202"/>
                  </a:cubicBezTo>
                  <a:close/>
                  <a:moveTo>
                    <a:pt x="262" y="75"/>
                  </a:moveTo>
                  <a:cubicBezTo>
                    <a:pt x="244" y="44"/>
                    <a:pt x="206" y="0"/>
                    <a:pt x="145" y="0"/>
                  </a:cubicBezTo>
                  <a:cubicBezTo>
                    <a:pt x="108" y="0"/>
                    <a:pt x="80" y="18"/>
                    <a:pt x="58" y="40"/>
                  </a:cubicBezTo>
                  <a:cubicBezTo>
                    <a:pt x="60" y="39"/>
                    <a:pt x="91" y="18"/>
                    <a:pt x="144" y="18"/>
                  </a:cubicBezTo>
                  <a:cubicBezTo>
                    <a:pt x="220" y="18"/>
                    <a:pt x="262" y="75"/>
                    <a:pt x="262" y="75"/>
                  </a:cubicBezTo>
                  <a:close/>
                  <a:moveTo>
                    <a:pt x="142" y="308"/>
                  </a:moveTo>
                  <a:cubicBezTo>
                    <a:pt x="140" y="294"/>
                    <a:pt x="141" y="277"/>
                    <a:pt x="142" y="260"/>
                  </a:cubicBezTo>
                  <a:cubicBezTo>
                    <a:pt x="143" y="238"/>
                    <a:pt x="144" y="209"/>
                    <a:pt x="137" y="201"/>
                  </a:cubicBezTo>
                  <a:cubicBezTo>
                    <a:pt x="137" y="201"/>
                    <a:pt x="137" y="201"/>
                    <a:pt x="135" y="201"/>
                  </a:cubicBezTo>
                  <a:cubicBezTo>
                    <a:pt x="135" y="201"/>
                    <a:pt x="132" y="202"/>
                    <a:pt x="130" y="208"/>
                  </a:cubicBezTo>
                  <a:cubicBezTo>
                    <a:pt x="122" y="227"/>
                    <a:pt x="122" y="271"/>
                    <a:pt x="141" y="308"/>
                  </a:cubicBezTo>
                  <a:cubicBezTo>
                    <a:pt x="141" y="309"/>
                    <a:pt x="142" y="309"/>
                    <a:pt x="142" y="308"/>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sp>
        <p:nvSpPr>
          <p:cNvPr id="38" name="Rectangle 37"/>
          <p:cNvSpPr/>
          <p:nvPr/>
        </p:nvSpPr>
        <p:spPr bwMode="auto">
          <a:xfrm>
            <a:off x="12146075" y="1031017"/>
            <a:ext cx="290400" cy="4312556"/>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14099" fontAlgn="base">
              <a:lnSpc>
                <a:spcPct val="90000"/>
              </a:lnSpc>
              <a:spcBef>
                <a:spcPct val="0"/>
              </a:spcBef>
              <a:spcAft>
                <a:spcPct val="0"/>
              </a:spcAft>
            </a:pPr>
            <a:endParaRPr lang="en-US" sz="4400" spc="-50" dirty="0">
              <a:gradFill>
                <a:gsLst>
                  <a:gs pos="36283">
                    <a:srgbClr val="00188F"/>
                  </a:gs>
                  <a:gs pos="28000">
                    <a:srgbClr val="00188F"/>
                  </a:gs>
                </a:gsLst>
                <a:lin ang="5400000" scaled="0"/>
              </a:gradFill>
              <a:latin typeface="Segoe UI Light"/>
            </a:endParaRPr>
          </a:p>
        </p:txBody>
      </p:sp>
      <p:sp>
        <p:nvSpPr>
          <p:cNvPr id="44" name="Rectangle 43"/>
          <p:cNvSpPr/>
          <p:nvPr/>
        </p:nvSpPr>
        <p:spPr bwMode="auto">
          <a:xfrm>
            <a:off x="6606096" y="1519237"/>
            <a:ext cx="5311379" cy="418265"/>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0" rIns="182880" bIns="45720" numCol="1" spcCol="0" rtlCol="0" fromWordArt="0" anchor="ctr" anchorCtr="0" forceAA="0" compatLnSpc="1">
            <a:prstTxWarp prst="textNoShape">
              <a:avLst/>
            </a:prstTxWarp>
            <a:noAutofit/>
          </a:bodyPr>
          <a:lstStyle/>
          <a:p>
            <a:pPr defTabSz="951028" fontAlgn="base">
              <a:spcBef>
                <a:spcPct val="0"/>
              </a:spcBef>
              <a:spcAft>
                <a:spcPct val="0"/>
              </a:spcAft>
            </a:pPr>
            <a:r>
              <a:rPr lang="en-US" sz="2000" dirty="0" smtClean="0">
                <a:gradFill>
                  <a:gsLst>
                    <a:gs pos="8850">
                      <a:srgbClr val="EFEFEF"/>
                    </a:gs>
                    <a:gs pos="45000">
                      <a:srgbClr val="EFEFEF"/>
                    </a:gs>
                  </a:gsLst>
                  <a:lin ang="5400000" scaled="0"/>
                </a:gradFill>
              </a:rPr>
              <a:t>Trust through transparency</a:t>
            </a:r>
            <a:endParaRPr lang="en-US" sz="2000" dirty="0">
              <a:gradFill>
                <a:gsLst>
                  <a:gs pos="8850">
                    <a:srgbClr val="EFEFEF"/>
                  </a:gs>
                  <a:gs pos="45000">
                    <a:srgbClr val="EFEFEF"/>
                  </a:gs>
                </a:gsLst>
                <a:lin ang="5400000" scaled="0"/>
              </a:gradFill>
            </a:endParaRPr>
          </a:p>
        </p:txBody>
      </p:sp>
      <p:sp>
        <p:nvSpPr>
          <p:cNvPr id="10" name="Rectangle 9"/>
          <p:cNvSpPr/>
          <p:nvPr/>
        </p:nvSpPr>
        <p:spPr bwMode="auto">
          <a:xfrm>
            <a:off x="3775191" y="5655231"/>
            <a:ext cx="8661284" cy="1339293"/>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rgbClr val="EFEFEF"/>
                  </a:gs>
                  <a:gs pos="10417">
                    <a:srgbClr val="EFEFEF"/>
                  </a:gs>
                </a:gsLst>
                <a:lin ang="5400000" scaled="0"/>
              </a:gradFill>
            </a:endParaRPr>
          </a:p>
        </p:txBody>
      </p:sp>
      <p:sp>
        <p:nvSpPr>
          <p:cNvPr id="72" name="Rectangle 71"/>
          <p:cNvSpPr/>
          <p:nvPr/>
        </p:nvSpPr>
        <p:spPr bwMode="auto">
          <a:xfrm>
            <a:off x="8387755" y="1030940"/>
            <a:ext cx="1699259" cy="449844"/>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0" rIns="91440" bIns="0" numCol="1" spcCol="0" rtlCol="0" fromWordArt="0" anchor="ctr" anchorCtr="0" forceAA="0" compatLnSpc="1">
            <a:prstTxWarp prst="textNoShape">
              <a:avLst/>
            </a:prstTxWarp>
            <a:noAutofit/>
          </a:bodyPr>
          <a:lstStyle/>
          <a:p>
            <a:pPr defTabSz="951028" fontAlgn="base">
              <a:spcBef>
                <a:spcPct val="0"/>
              </a:spcBef>
              <a:spcAft>
                <a:spcPct val="0"/>
              </a:spcAft>
            </a:pPr>
            <a:r>
              <a:rPr lang="en-US" sz="1600" dirty="0" smtClean="0">
                <a:gradFill>
                  <a:gsLst>
                    <a:gs pos="8850">
                      <a:srgbClr val="EFEFEF"/>
                    </a:gs>
                    <a:gs pos="45000">
                      <a:srgbClr val="EFEFEF"/>
                    </a:gs>
                  </a:gsLst>
                  <a:lin ang="5400000" scaled="0"/>
                </a:gradFill>
              </a:rPr>
              <a:t>RELATIONSHIP</a:t>
            </a:r>
            <a:endParaRPr lang="en-US" sz="1600" dirty="0">
              <a:gradFill>
                <a:gsLst>
                  <a:gs pos="8850">
                    <a:srgbClr val="EFEFEF"/>
                  </a:gs>
                  <a:gs pos="45000">
                    <a:srgbClr val="EFEFEF"/>
                  </a:gs>
                </a:gsLst>
                <a:lin ang="5400000" scaled="0"/>
              </a:gradFill>
            </a:endParaRPr>
          </a:p>
        </p:txBody>
      </p:sp>
      <p:sp>
        <p:nvSpPr>
          <p:cNvPr id="73" name="Rectangle 72"/>
          <p:cNvSpPr/>
          <p:nvPr/>
        </p:nvSpPr>
        <p:spPr bwMode="auto">
          <a:xfrm>
            <a:off x="10124088" y="1030940"/>
            <a:ext cx="1793386" cy="449844"/>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0" rIns="91440" bIns="0" numCol="1" spcCol="0" rtlCol="0" fromWordArt="0" anchor="ctr" anchorCtr="0" forceAA="0" compatLnSpc="1">
            <a:prstTxWarp prst="textNoShape">
              <a:avLst/>
            </a:prstTxWarp>
            <a:noAutofit/>
          </a:bodyPr>
          <a:lstStyle/>
          <a:p>
            <a:pPr defTabSz="951028" fontAlgn="base">
              <a:spcBef>
                <a:spcPct val="0"/>
              </a:spcBef>
              <a:spcAft>
                <a:spcPct val="0"/>
              </a:spcAft>
            </a:pPr>
            <a:r>
              <a:rPr lang="en-US" sz="1600" dirty="0" smtClean="0">
                <a:gradFill>
                  <a:gsLst>
                    <a:gs pos="8850">
                      <a:srgbClr val="EFEFEF"/>
                    </a:gs>
                    <a:gs pos="45000">
                      <a:srgbClr val="EFEFEF"/>
                    </a:gs>
                  </a:gsLst>
                  <a:lin ang="5400000" scaled="0"/>
                </a:gradFill>
              </a:rPr>
              <a:t>EXPERIENCE</a:t>
            </a:r>
            <a:endParaRPr lang="en-US" sz="1600" dirty="0">
              <a:gradFill>
                <a:gsLst>
                  <a:gs pos="8850">
                    <a:srgbClr val="EFEFEF"/>
                  </a:gs>
                  <a:gs pos="45000">
                    <a:srgbClr val="EFEFEF"/>
                  </a:gs>
                </a:gsLst>
                <a:lin ang="5400000" scaled="0"/>
              </a:gradFill>
            </a:endParaRPr>
          </a:p>
        </p:txBody>
      </p:sp>
      <p:sp>
        <p:nvSpPr>
          <p:cNvPr id="75" name="Rectangle 74"/>
          <p:cNvSpPr/>
          <p:nvPr/>
        </p:nvSpPr>
        <p:spPr bwMode="auto">
          <a:xfrm>
            <a:off x="6613525" y="1020450"/>
            <a:ext cx="3340100" cy="877824"/>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65176" tIns="164592" rIns="182880" bIns="146304" numCol="1" spcCol="0" rtlCol="0" fromWordArt="0" anchor="ctr" anchorCtr="0" forceAA="0" compatLnSpc="1">
            <a:prstTxWarp prst="textNoShape">
              <a:avLst/>
            </a:prstTxWarp>
            <a:noAutofit/>
          </a:bodyPr>
          <a:lstStyle/>
          <a:p>
            <a:pPr defTabSz="951028" fontAlgn="base">
              <a:spcBef>
                <a:spcPct val="0"/>
              </a:spcBef>
              <a:spcAft>
                <a:spcPct val="0"/>
              </a:spcAft>
            </a:pPr>
            <a:r>
              <a:rPr lang="en-US" sz="3100" dirty="0" smtClean="0">
                <a:gradFill>
                  <a:gsLst>
                    <a:gs pos="8850">
                      <a:srgbClr val="EFEFEF"/>
                    </a:gs>
                    <a:gs pos="45000">
                      <a:srgbClr val="EFEFEF"/>
                    </a:gs>
                  </a:gsLst>
                  <a:lin ang="5400000" scaled="0"/>
                </a:gradFill>
              </a:rPr>
              <a:t>TRANSPARENCY</a:t>
            </a:r>
            <a:endParaRPr lang="en-US" sz="3100" dirty="0">
              <a:gradFill>
                <a:gsLst>
                  <a:gs pos="8850">
                    <a:srgbClr val="EFEFEF"/>
                  </a:gs>
                  <a:gs pos="45000">
                    <a:srgbClr val="EFEFEF"/>
                  </a:gs>
                </a:gsLst>
                <a:lin ang="5400000" scaled="0"/>
              </a:gradFill>
            </a:endParaRPr>
          </a:p>
        </p:txBody>
      </p:sp>
      <p:sp>
        <p:nvSpPr>
          <p:cNvPr id="51" name="Rectangle 50"/>
          <p:cNvSpPr/>
          <p:nvPr/>
        </p:nvSpPr>
        <p:spPr bwMode="auto">
          <a:xfrm>
            <a:off x="6615620" y="1992958"/>
            <a:ext cx="1716213" cy="1280160"/>
          </a:xfrm>
          <a:prstGeom prst="rect">
            <a:avLst/>
          </a:prstGeom>
          <a:solidFill>
            <a:srgbClr val="B3B3B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0" rIns="91440" bIns="91440" numCol="1" spcCol="0" rtlCol="0" fromWordArt="0" anchor="b" anchorCtr="0" forceAA="0" compatLnSpc="1">
            <a:prstTxWarp prst="textNoShape">
              <a:avLst/>
            </a:prstTxWarp>
            <a:noAutofit/>
          </a:bodyPr>
          <a:lstStyle/>
          <a:p>
            <a:pPr>
              <a:lnSpc>
                <a:spcPct val="90000"/>
              </a:lnSpc>
              <a:spcBef>
                <a:spcPts val="600"/>
              </a:spcBef>
            </a:pPr>
            <a:r>
              <a:rPr lang="en-US" sz="1600" dirty="0">
                <a:gradFill>
                  <a:gsLst>
                    <a:gs pos="0">
                      <a:schemeClr val="tx1">
                        <a:lumMod val="50000"/>
                      </a:schemeClr>
                    </a:gs>
                    <a:gs pos="100000">
                      <a:schemeClr val="tx1">
                        <a:lumMod val="50000"/>
                      </a:schemeClr>
                    </a:gs>
                  </a:gsLst>
                  <a:lin ang="5400000" scaled="1"/>
                </a:gradFill>
              </a:rPr>
              <a:t>ISO 27001 Cloud Security Alliance (STAR)</a:t>
            </a:r>
          </a:p>
          <a:p>
            <a:pPr>
              <a:lnSpc>
                <a:spcPct val="90000"/>
              </a:lnSpc>
              <a:spcBef>
                <a:spcPts val="600"/>
              </a:spcBef>
            </a:pPr>
            <a:r>
              <a:rPr lang="en-US" sz="1200" dirty="0">
                <a:gradFill>
                  <a:gsLst>
                    <a:gs pos="0">
                      <a:schemeClr val="tx1">
                        <a:lumMod val="50000"/>
                      </a:schemeClr>
                    </a:gs>
                    <a:gs pos="100000">
                      <a:schemeClr val="tx1">
                        <a:lumMod val="50000"/>
                      </a:schemeClr>
                    </a:gs>
                  </a:gsLst>
                  <a:lin ang="5400000" scaled="1"/>
                </a:gradFill>
              </a:rPr>
              <a:t>Industry standards</a:t>
            </a:r>
          </a:p>
        </p:txBody>
      </p:sp>
      <p:sp>
        <p:nvSpPr>
          <p:cNvPr id="53" name="Rectangle 52"/>
          <p:cNvSpPr/>
          <p:nvPr/>
        </p:nvSpPr>
        <p:spPr bwMode="auto">
          <a:xfrm>
            <a:off x="10189640" y="1992958"/>
            <a:ext cx="1737360" cy="1280160"/>
          </a:xfrm>
          <a:prstGeom prst="rect">
            <a:avLst/>
          </a:prstGeom>
          <a:solidFill>
            <a:srgbClr val="B3B3B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0" rIns="91440" bIns="91440" numCol="1" spcCol="0" rtlCol="0" fromWordArt="0" anchor="b" anchorCtr="0" forceAA="0" compatLnSpc="1">
            <a:prstTxWarp prst="textNoShape">
              <a:avLst/>
            </a:prstTxWarp>
            <a:noAutofit/>
          </a:bodyPr>
          <a:lstStyle/>
          <a:p>
            <a:pPr defTabSz="932742">
              <a:spcBef>
                <a:spcPts val="600"/>
              </a:spcBef>
              <a:defRPr/>
            </a:pPr>
            <a:r>
              <a:rPr lang="en-US" sz="1600" dirty="0" smtClean="0">
                <a:gradFill>
                  <a:gsLst>
                    <a:gs pos="0">
                      <a:schemeClr val="tx1">
                        <a:lumMod val="50000"/>
                      </a:schemeClr>
                    </a:gs>
                    <a:gs pos="100000">
                      <a:schemeClr val="tx1">
                        <a:lumMod val="50000"/>
                      </a:schemeClr>
                    </a:gs>
                  </a:gsLst>
                  <a:lin ang="5400000" scaled="1"/>
                </a:gradFill>
              </a:rPr>
              <a:t>Regulatory compliance</a:t>
            </a:r>
          </a:p>
          <a:p>
            <a:pPr>
              <a:lnSpc>
                <a:spcPct val="90000"/>
              </a:lnSpc>
              <a:spcBef>
                <a:spcPts val="600"/>
              </a:spcBef>
              <a:defRPr/>
            </a:pPr>
            <a:r>
              <a:rPr lang="en-US" sz="1200" dirty="0">
                <a:gradFill>
                  <a:gsLst>
                    <a:gs pos="0">
                      <a:schemeClr val="tx1">
                        <a:lumMod val="50000"/>
                      </a:schemeClr>
                    </a:gs>
                    <a:gs pos="100000">
                      <a:schemeClr val="tx1">
                        <a:lumMod val="50000"/>
                      </a:schemeClr>
                    </a:gs>
                  </a:gsLst>
                  <a:lin ang="5400000" scaled="1"/>
                </a:gradFill>
              </a:rPr>
              <a:t>Trust center</a:t>
            </a:r>
          </a:p>
        </p:txBody>
      </p:sp>
      <p:sp>
        <p:nvSpPr>
          <p:cNvPr id="58" name="Rectangle 57"/>
          <p:cNvSpPr/>
          <p:nvPr/>
        </p:nvSpPr>
        <p:spPr bwMode="auto">
          <a:xfrm>
            <a:off x="6615620" y="3340710"/>
            <a:ext cx="1716213" cy="1280160"/>
          </a:xfrm>
          <a:prstGeom prst="rect">
            <a:avLst/>
          </a:prstGeom>
          <a:solidFill>
            <a:srgbClr val="B3B3B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0" rIns="91440" bIns="91440" numCol="1" spcCol="0" rtlCol="0" fromWordArt="0" anchor="b" anchorCtr="0" forceAA="0" compatLnSpc="1">
            <a:prstTxWarp prst="textNoShape">
              <a:avLst/>
            </a:prstTxWarp>
            <a:noAutofit/>
          </a:bodyPr>
          <a:lstStyle/>
          <a:p>
            <a:pPr>
              <a:lnSpc>
                <a:spcPct val="90000"/>
              </a:lnSpc>
              <a:spcBef>
                <a:spcPts val="600"/>
              </a:spcBef>
            </a:pPr>
            <a:r>
              <a:rPr lang="en-US" sz="1600" dirty="0" smtClean="0">
                <a:gradFill>
                  <a:gsLst>
                    <a:gs pos="0">
                      <a:schemeClr val="tx1">
                        <a:lumMod val="50000"/>
                      </a:schemeClr>
                    </a:gs>
                    <a:gs pos="100000">
                      <a:schemeClr val="tx1">
                        <a:lumMod val="50000"/>
                      </a:schemeClr>
                    </a:gs>
                  </a:gsLst>
                  <a:lin ang="5400000" scaled="1"/>
                </a:gradFill>
              </a:rPr>
              <a:t>Yearly audits</a:t>
            </a:r>
          </a:p>
          <a:p>
            <a:pPr>
              <a:lnSpc>
                <a:spcPct val="90000"/>
              </a:lnSpc>
              <a:spcBef>
                <a:spcPts val="600"/>
              </a:spcBef>
            </a:pPr>
            <a:r>
              <a:rPr lang="en-US" sz="1200" spc="-40" dirty="0">
                <a:gradFill>
                  <a:gsLst>
                    <a:gs pos="0">
                      <a:schemeClr val="tx1">
                        <a:lumMod val="50000"/>
                      </a:schemeClr>
                    </a:gs>
                    <a:gs pos="100000">
                      <a:schemeClr val="tx1">
                        <a:lumMod val="50000"/>
                      </a:schemeClr>
                    </a:gs>
                  </a:gsLst>
                  <a:lin ang="5400000" scaled="1"/>
                </a:gradFill>
              </a:rPr>
              <a:t>Independently verified</a:t>
            </a:r>
          </a:p>
        </p:txBody>
      </p:sp>
      <p:sp>
        <p:nvSpPr>
          <p:cNvPr id="59" name="Rectangle 58"/>
          <p:cNvSpPr/>
          <p:nvPr/>
        </p:nvSpPr>
        <p:spPr bwMode="auto">
          <a:xfrm>
            <a:off x="8392056" y="2666834"/>
            <a:ext cx="1737360" cy="1280160"/>
          </a:xfrm>
          <a:prstGeom prst="rect">
            <a:avLst/>
          </a:prstGeom>
          <a:solidFill>
            <a:srgbClr val="B3B3B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0" rIns="91440" bIns="91440" numCol="1" spcCol="0" rtlCol="0" fromWordArt="0" anchor="b" anchorCtr="0" forceAA="0" compatLnSpc="1">
            <a:prstTxWarp prst="textNoShape">
              <a:avLst/>
            </a:prstTxWarp>
            <a:noAutofit/>
          </a:bodyPr>
          <a:lstStyle/>
          <a:p>
            <a:pPr>
              <a:lnSpc>
                <a:spcPct val="90000"/>
              </a:lnSpc>
              <a:spcBef>
                <a:spcPts val="600"/>
              </a:spcBef>
            </a:pPr>
            <a:r>
              <a:rPr lang="en-US" sz="2000" dirty="0" smtClean="0">
                <a:gradFill>
                  <a:gsLst>
                    <a:gs pos="0">
                      <a:schemeClr val="tx1">
                        <a:lumMod val="50000"/>
                      </a:schemeClr>
                    </a:gs>
                    <a:gs pos="100000">
                      <a:schemeClr val="tx1">
                        <a:lumMod val="50000"/>
                      </a:schemeClr>
                    </a:gs>
                  </a:gsLst>
                  <a:lin ang="5400000" scaled="1"/>
                </a:gradFill>
              </a:rPr>
              <a:t>$</a:t>
            </a:r>
          </a:p>
          <a:p>
            <a:pPr>
              <a:lnSpc>
                <a:spcPct val="90000"/>
              </a:lnSpc>
              <a:spcBef>
                <a:spcPts val="600"/>
              </a:spcBef>
            </a:pPr>
            <a:r>
              <a:rPr lang="en-US" sz="1200" dirty="0">
                <a:gradFill>
                  <a:gsLst>
                    <a:gs pos="0">
                      <a:schemeClr val="tx1">
                        <a:lumMod val="50000"/>
                      </a:schemeClr>
                    </a:gs>
                    <a:gs pos="100000">
                      <a:schemeClr val="tx1">
                        <a:lumMod val="50000"/>
                      </a:schemeClr>
                    </a:gs>
                  </a:gsLst>
                  <a:lin ang="5400000" scaled="1"/>
                </a:gradFill>
              </a:rPr>
              <a:t>Monthly SLAs</a:t>
            </a:r>
          </a:p>
        </p:txBody>
      </p:sp>
      <p:sp>
        <p:nvSpPr>
          <p:cNvPr id="60" name="Rectangle 59"/>
          <p:cNvSpPr/>
          <p:nvPr/>
        </p:nvSpPr>
        <p:spPr bwMode="auto">
          <a:xfrm>
            <a:off x="10189640" y="3340710"/>
            <a:ext cx="1737360" cy="1280160"/>
          </a:xfrm>
          <a:prstGeom prst="rect">
            <a:avLst/>
          </a:prstGeom>
          <a:solidFill>
            <a:srgbClr val="B3B3B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0" rIns="91440" bIns="91440" numCol="1" spcCol="0" rtlCol="0" fromWordArt="0" anchor="b" anchorCtr="0" forceAA="0" compatLnSpc="1">
            <a:prstTxWarp prst="textNoShape">
              <a:avLst/>
            </a:prstTxWarp>
            <a:noAutofit/>
          </a:bodyPr>
          <a:lstStyle/>
          <a:p>
            <a:pPr>
              <a:lnSpc>
                <a:spcPct val="90000"/>
              </a:lnSpc>
              <a:spcBef>
                <a:spcPts val="600"/>
              </a:spcBef>
            </a:pPr>
            <a:r>
              <a:rPr lang="en-US" sz="1600" dirty="0" smtClean="0">
                <a:gradFill>
                  <a:gsLst>
                    <a:gs pos="0">
                      <a:schemeClr val="tx1">
                        <a:lumMod val="50000"/>
                      </a:schemeClr>
                    </a:gs>
                    <a:gs pos="100000">
                      <a:schemeClr val="tx1">
                        <a:lumMod val="50000"/>
                      </a:schemeClr>
                    </a:gs>
                  </a:gsLst>
                  <a:lin ang="5400000" scaled="1"/>
                </a:gradFill>
              </a:rPr>
              <a:t>Real-time status</a:t>
            </a:r>
          </a:p>
          <a:p>
            <a:pPr>
              <a:lnSpc>
                <a:spcPct val="90000"/>
              </a:lnSpc>
              <a:spcBef>
                <a:spcPts val="600"/>
              </a:spcBef>
            </a:pPr>
            <a:r>
              <a:rPr lang="en-US" sz="1200" dirty="0" smtClean="0">
                <a:gradFill>
                  <a:gsLst>
                    <a:gs pos="0">
                      <a:schemeClr val="tx1">
                        <a:lumMod val="50000"/>
                      </a:schemeClr>
                    </a:gs>
                    <a:gs pos="100000">
                      <a:schemeClr val="tx1">
                        <a:lumMod val="50000"/>
                      </a:schemeClr>
                    </a:gs>
                  </a:gsLst>
                  <a:lin ang="5400000" scaled="1"/>
                </a:gradFill>
              </a:rPr>
              <a:t>Service dashboard</a:t>
            </a:r>
            <a:endParaRPr lang="en-US" sz="1200" dirty="0">
              <a:gradFill>
                <a:gsLst>
                  <a:gs pos="0">
                    <a:schemeClr val="tx1">
                      <a:lumMod val="50000"/>
                    </a:schemeClr>
                  </a:gs>
                  <a:gs pos="100000">
                    <a:schemeClr val="tx1">
                      <a:lumMod val="50000"/>
                    </a:schemeClr>
                  </a:gs>
                </a:gsLst>
                <a:lin ang="5400000" scaled="1"/>
              </a:gradFill>
            </a:endParaRPr>
          </a:p>
        </p:txBody>
      </p:sp>
      <p:sp>
        <p:nvSpPr>
          <p:cNvPr id="63" name="Freeform 6"/>
          <p:cNvSpPr>
            <a:spLocks noChangeAspect="1" noEditPoints="1"/>
          </p:cNvSpPr>
          <p:nvPr/>
        </p:nvSpPr>
        <p:spPr bwMode="auto">
          <a:xfrm>
            <a:off x="7934839" y="2088998"/>
            <a:ext cx="284738" cy="284738"/>
          </a:xfrm>
          <a:custGeom>
            <a:avLst/>
            <a:gdLst>
              <a:gd name="T0" fmla="*/ 196 w 392"/>
              <a:gd name="T1" fmla="*/ 0 h 392"/>
              <a:gd name="T2" fmla="*/ 0 w 392"/>
              <a:gd name="T3" fmla="*/ 196 h 392"/>
              <a:gd name="T4" fmla="*/ 196 w 392"/>
              <a:gd name="T5" fmla="*/ 392 h 392"/>
              <a:gd name="T6" fmla="*/ 392 w 392"/>
              <a:gd name="T7" fmla="*/ 196 h 392"/>
              <a:gd name="T8" fmla="*/ 196 w 392"/>
              <a:gd name="T9" fmla="*/ 0 h 392"/>
              <a:gd name="T10" fmla="*/ 177 w 392"/>
              <a:gd name="T11" fmla="*/ 295 h 392"/>
              <a:gd name="T12" fmla="*/ 86 w 392"/>
              <a:gd name="T13" fmla="*/ 212 h 392"/>
              <a:gd name="T14" fmla="*/ 118 w 392"/>
              <a:gd name="T15" fmla="*/ 176 h 392"/>
              <a:gd name="T16" fmla="*/ 176 w 392"/>
              <a:gd name="T17" fmla="*/ 228 h 392"/>
              <a:gd name="T18" fmla="*/ 286 w 392"/>
              <a:gd name="T19" fmla="*/ 113 h 392"/>
              <a:gd name="T20" fmla="*/ 322 w 392"/>
              <a:gd name="T21" fmla="*/ 147 h 392"/>
              <a:gd name="T22" fmla="*/ 177 w 392"/>
              <a:gd name="T23" fmla="*/ 29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2" h="392">
                <a:moveTo>
                  <a:pt x="196" y="0"/>
                </a:moveTo>
                <a:cubicBezTo>
                  <a:pt x="88" y="0"/>
                  <a:pt x="0" y="87"/>
                  <a:pt x="0" y="196"/>
                </a:cubicBezTo>
                <a:cubicBezTo>
                  <a:pt x="0" y="304"/>
                  <a:pt x="88" y="392"/>
                  <a:pt x="196" y="392"/>
                </a:cubicBezTo>
                <a:cubicBezTo>
                  <a:pt x="304" y="392"/>
                  <a:pt x="392" y="304"/>
                  <a:pt x="392" y="196"/>
                </a:cubicBezTo>
                <a:cubicBezTo>
                  <a:pt x="392" y="87"/>
                  <a:pt x="304" y="0"/>
                  <a:pt x="196" y="0"/>
                </a:cubicBezTo>
                <a:close/>
                <a:moveTo>
                  <a:pt x="177" y="295"/>
                </a:moveTo>
                <a:cubicBezTo>
                  <a:pt x="177" y="295"/>
                  <a:pt x="177" y="295"/>
                  <a:pt x="86" y="212"/>
                </a:cubicBezTo>
                <a:cubicBezTo>
                  <a:pt x="86" y="212"/>
                  <a:pt x="86" y="212"/>
                  <a:pt x="118" y="176"/>
                </a:cubicBezTo>
                <a:cubicBezTo>
                  <a:pt x="118" y="176"/>
                  <a:pt x="155" y="211"/>
                  <a:pt x="176" y="228"/>
                </a:cubicBezTo>
                <a:cubicBezTo>
                  <a:pt x="226" y="176"/>
                  <a:pt x="286" y="113"/>
                  <a:pt x="286" y="113"/>
                </a:cubicBezTo>
                <a:cubicBezTo>
                  <a:pt x="322" y="147"/>
                  <a:pt x="322" y="147"/>
                  <a:pt x="322" y="147"/>
                </a:cubicBezTo>
                <a:cubicBezTo>
                  <a:pt x="322" y="147"/>
                  <a:pt x="322" y="147"/>
                  <a:pt x="177" y="295"/>
                </a:cubicBezTo>
                <a:close/>
              </a:path>
            </a:pathLst>
          </a:custGeom>
          <a:solidFill>
            <a:srgbClr val="C5C5C5"/>
          </a:solidFill>
          <a:ln>
            <a:noFill/>
          </a:ln>
          <a:extLst/>
        </p:spPr>
        <p:txBody>
          <a:bodyPr vert="horz" wrap="square" lIns="89619" tIns="44810" rIns="89619" bIns="44810" numCol="1" anchor="t" anchorCtr="0" compatLnSpc="1">
            <a:prstTxWarp prst="textNoShape">
              <a:avLst/>
            </a:prstTxWarp>
          </a:bodyPr>
          <a:lstStyle/>
          <a:p>
            <a:pPr defTabSz="914094"/>
            <a:endParaRPr lang="en-US" sz="1764">
              <a:solidFill>
                <a:srgbClr val="505050"/>
              </a:solidFill>
            </a:endParaRPr>
          </a:p>
        </p:txBody>
      </p:sp>
      <p:sp>
        <p:nvSpPr>
          <p:cNvPr id="65" name="Freeform 6"/>
          <p:cNvSpPr>
            <a:spLocks noChangeAspect="1" noEditPoints="1"/>
          </p:cNvSpPr>
          <p:nvPr/>
        </p:nvSpPr>
        <p:spPr bwMode="auto">
          <a:xfrm>
            <a:off x="11521749" y="2088998"/>
            <a:ext cx="284738" cy="284738"/>
          </a:xfrm>
          <a:custGeom>
            <a:avLst/>
            <a:gdLst>
              <a:gd name="T0" fmla="*/ 196 w 392"/>
              <a:gd name="T1" fmla="*/ 0 h 392"/>
              <a:gd name="T2" fmla="*/ 0 w 392"/>
              <a:gd name="T3" fmla="*/ 196 h 392"/>
              <a:gd name="T4" fmla="*/ 196 w 392"/>
              <a:gd name="T5" fmla="*/ 392 h 392"/>
              <a:gd name="T6" fmla="*/ 392 w 392"/>
              <a:gd name="T7" fmla="*/ 196 h 392"/>
              <a:gd name="T8" fmla="*/ 196 w 392"/>
              <a:gd name="T9" fmla="*/ 0 h 392"/>
              <a:gd name="T10" fmla="*/ 177 w 392"/>
              <a:gd name="T11" fmla="*/ 295 h 392"/>
              <a:gd name="T12" fmla="*/ 86 w 392"/>
              <a:gd name="T13" fmla="*/ 212 h 392"/>
              <a:gd name="T14" fmla="*/ 118 w 392"/>
              <a:gd name="T15" fmla="*/ 176 h 392"/>
              <a:gd name="T16" fmla="*/ 176 w 392"/>
              <a:gd name="T17" fmla="*/ 228 h 392"/>
              <a:gd name="T18" fmla="*/ 286 w 392"/>
              <a:gd name="T19" fmla="*/ 113 h 392"/>
              <a:gd name="T20" fmla="*/ 322 w 392"/>
              <a:gd name="T21" fmla="*/ 147 h 392"/>
              <a:gd name="T22" fmla="*/ 177 w 392"/>
              <a:gd name="T23" fmla="*/ 29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2" h="392">
                <a:moveTo>
                  <a:pt x="196" y="0"/>
                </a:moveTo>
                <a:cubicBezTo>
                  <a:pt x="88" y="0"/>
                  <a:pt x="0" y="87"/>
                  <a:pt x="0" y="196"/>
                </a:cubicBezTo>
                <a:cubicBezTo>
                  <a:pt x="0" y="304"/>
                  <a:pt x="88" y="392"/>
                  <a:pt x="196" y="392"/>
                </a:cubicBezTo>
                <a:cubicBezTo>
                  <a:pt x="304" y="392"/>
                  <a:pt x="392" y="304"/>
                  <a:pt x="392" y="196"/>
                </a:cubicBezTo>
                <a:cubicBezTo>
                  <a:pt x="392" y="87"/>
                  <a:pt x="304" y="0"/>
                  <a:pt x="196" y="0"/>
                </a:cubicBezTo>
                <a:close/>
                <a:moveTo>
                  <a:pt x="177" y="295"/>
                </a:moveTo>
                <a:cubicBezTo>
                  <a:pt x="177" y="295"/>
                  <a:pt x="177" y="295"/>
                  <a:pt x="86" y="212"/>
                </a:cubicBezTo>
                <a:cubicBezTo>
                  <a:pt x="86" y="212"/>
                  <a:pt x="86" y="212"/>
                  <a:pt x="118" y="176"/>
                </a:cubicBezTo>
                <a:cubicBezTo>
                  <a:pt x="118" y="176"/>
                  <a:pt x="155" y="211"/>
                  <a:pt x="176" y="228"/>
                </a:cubicBezTo>
                <a:cubicBezTo>
                  <a:pt x="226" y="176"/>
                  <a:pt x="286" y="113"/>
                  <a:pt x="286" y="113"/>
                </a:cubicBezTo>
                <a:cubicBezTo>
                  <a:pt x="322" y="147"/>
                  <a:pt x="322" y="147"/>
                  <a:pt x="322" y="147"/>
                </a:cubicBezTo>
                <a:cubicBezTo>
                  <a:pt x="322" y="147"/>
                  <a:pt x="322" y="147"/>
                  <a:pt x="177" y="295"/>
                </a:cubicBezTo>
                <a:close/>
              </a:path>
            </a:pathLst>
          </a:custGeom>
          <a:solidFill>
            <a:srgbClr val="C5C5C5"/>
          </a:solidFill>
          <a:ln>
            <a:noFill/>
          </a:ln>
          <a:extLst/>
        </p:spPr>
        <p:txBody>
          <a:bodyPr vert="horz" wrap="square" lIns="89619" tIns="44810" rIns="89619" bIns="44810" numCol="1" anchor="t" anchorCtr="0" compatLnSpc="1">
            <a:prstTxWarp prst="textNoShape">
              <a:avLst/>
            </a:prstTxWarp>
          </a:bodyPr>
          <a:lstStyle/>
          <a:p>
            <a:pPr defTabSz="914094"/>
            <a:endParaRPr lang="en-US" sz="1764">
              <a:solidFill>
                <a:srgbClr val="505050"/>
              </a:solidFill>
            </a:endParaRPr>
          </a:p>
        </p:txBody>
      </p:sp>
      <p:sp>
        <p:nvSpPr>
          <p:cNvPr id="66" name="Freeform 6"/>
          <p:cNvSpPr>
            <a:spLocks noChangeAspect="1" noEditPoints="1"/>
          </p:cNvSpPr>
          <p:nvPr/>
        </p:nvSpPr>
        <p:spPr bwMode="auto">
          <a:xfrm>
            <a:off x="7934839" y="3445769"/>
            <a:ext cx="284738" cy="284738"/>
          </a:xfrm>
          <a:custGeom>
            <a:avLst/>
            <a:gdLst>
              <a:gd name="T0" fmla="*/ 196 w 392"/>
              <a:gd name="T1" fmla="*/ 0 h 392"/>
              <a:gd name="T2" fmla="*/ 0 w 392"/>
              <a:gd name="T3" fmla="*/ 196 h 392"/>
              <a:gd name="T4" fmla="*/ 196 w 392"/>
              <a:gd name="T5" fmla="*/ 392 h 392"/>
              <a:gd name="T6" fmla="*/ 392 w 392"/>
              <a:gd name="T7" fmla="*/ 196 h 392"/>
              <a:gd name="T8" fmla="*/ 196 w 392"/>
              <a:gd name="T9" fmla="*/ 0 h 392"/>
              <a:gd name="T10" fmla="*/ 177 w 392"/>
              <a:gd name="T11" fmla="*/ 295 h 392"/>
              <a:gd name="T12" fmla="*/ 86 w 392"/>
              <a:gd name="T13" fmla="*/ 212 h 392"/>
              <a:gd name="T14" fmla="*/ 118 w 392"/>
              <a:gd name="T15" fmla="*/ 176 h 392"/>
              <a:gd name="T16" fmla="*/ 176 w 392"/>
              <a:gd name="T17" fmla="*/ 228 h 392"/>
              <a:gd name="T18" fmla="*/ 286 w 392"/>
              <a:gd name="T19" fmla="*/ 113 h 392"/>
              <a:gd name="T20" fmla="*/ 322 w 392"/>
              <a:gd name="T21" fmla="*/ 147 h 392"/>
              <a:gd name="T22" fmla="*/ 177 w 392"/>
              <a:gd name="T23" fmla="*/ 29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2" h="392">
                <a:moveTo>
                  <a:pt x="196" y="0"/>
                </a:moveTo>
                <a:cubicBezTo>
                  <a:pt x="88" y="0"/>
                  <a:pt x="0" y="87"/>
                  <a:pt x="0" y="196"/>
                </a:cubicBezTo>
                <a:cubicBezTo>
                  <a:pt x="0" y="304"/>
                  <a:pt x="88" y="392"/>
                  <a:pt x="196" y="392"/>
                </a:cubicBezTo>
                <a:cubicBezTo>
                  <a:pt x="304" y="392"/>
                  <a:pt x="392" y="304"/>
                  <a:pt x="392" y="196"/>
                </a:cubicBezTo>
                <a:cubicBezTo>
                  <a:pt x="392" y="87"/>
                  <a:pt x="304" y="0"/>
                  <a:pt x="196" y="0"/>
                </a:cubicBezTo>
                <a:close/>
                <a:moveTo>
                  <a:pt x="177" y="295"/>
                </a:moveTo>
                <a:cubicBezTo>
                  <a:pt x="177" y="295"/>
                  <a:pt x="177" y="295"/>
                  <a:pt x="86" y="212"/>
                </a:cubicBezTo>
                <a:cubicBezTo>
                  <a:pt x="86" y="212"/>
                  <a:pt x="86" y="212"/>
                  <a:pt x="118" y="176"/>
                </a:cubicBezTo>
                <a:cubicBezTo>
                  <a:pt x="118" y="176"/>
                  <a:pt x="155" y="211"/>
                  <a:pt x="176" y="228"/>
                </a:cubicBezTo>
                <a:cubicBezTo>
                  <a:pt x="226" y="176"/>
                  <a:pt x="286" y="113"/>
                  <a:pt x="286" y="113"/>
                </a:cubicBezTo>
                <a:cubicBezTo>
                  <a:pt x="322" y="147"/>
                  <a:pt x="322" y="147"/>
                  <a:pt x="322" y="147"/>
                </a:cubicBezTo>
                <a:cubicBezTo>
                  <a:pt x="322" y="147"/>
                  <a:pt x="322" y="147"/>
                  <a:pt x="177" y="295"/>
                </a:cubicBezTo>
                <a:close/>
              </a:path>
            </a:pathLst>
          </a:custGeom>
          <a:solidFill>
            <a:srgbClr val="C5C5C5"/>
          </a:solidFill>
          <a:ln>
            <a:noFill/>
          </a:ln>
          <a:extLst/>
        </p:spPr>
        <p:txBody>
          <a:bodyPr vert="horz" wrap="square" lIns="89619" tIns="44810" rIns="89619" bIns="44810" numCol="1" anchor="t" anchorCtr="0" compatLnSpc="1">
            <a:prstTxWarp prst="textNoShape">
              <a:avLst/>
            </a:prstTxWarp>
          </a:bodyPr>
          <a:lstStyle/>
          <a:p>
            <a:pPr defTabSz="914094"/>
            <a:endParaRPr lang="en-US" sz="1764">
              <a:solidFill>
                <a:srgbClr val="505050"/>
              </a:solidFill>
            </a:endParaRPr>
          </a:p>
        </p:txBody>
      </p:sp>
      <p:sp>
        <p:nvSpPr>
          <p:cNvPr id="67" name="Freeform 6"/>
          <p:cNvSpPr>
            <a:spLocks noChangeAspect="1" noEditPoints="1"/>
          </p:cNvSpPr>
          <p:nvPr/>
        </p:nvSpPr>
        <p:spPr bwMode="auto">
          <a:xfrm>
            <a:off x="9728294" y="2767384"/>
            <a:ext cx="284738" cy="284738"/>
          </a:xfrm>
          <a:custGeom>
            <a:avLst/>
            <a:gdLst>
              <a:gd name="T0" fmla="*/ 196 w 392"/>
              <a:gd name="T1" fmla="*/ 0 h 392"/>
              <a:gd name="T2" fmla="*/ 0 w 392"/>
              <a:gd name="T3" fmla="*/ 196 h 392"/>
              <a:gd name="T4" fmla="*/ 196 w 392"/>
              <a:gd name="T5" fmla="*/ 392 h 392"/>
              <a:gd name="T6" fmla="*/ 392 w 392"/>
              <a:gd name="T7" fmla="*/ 196 h 392"/>
              <a:gd name="T8" fmla="*/ 196 w 392"/>
              <a:gd name="T9" fmla="*/ 0 h 392"/>
              <a:gd name="T10" fmla="*/ 177 w 392"/>
              <a:gd name="T11" fmla="*/ 295 h 392"/>
              <a:gd name="T12" fmla="*/ 86 w 392"/>
              <a:gd name="T13" fmla="*/ 212 h 392"/>
              <a:gd name="T14" fmla="*/ 118 w 392"/>
              <a:gd name="T15" fmla="*/ 176 h 392"/>
              <a:gd name="T16" fmla="*/ 176 w 392"/>
              <a:gd name="T17" fmla="*/ 228 h 392"/>
              <a:gd name="T18" fmla="*/ 286 w 392"/>
              <a:gd name="T19" fmla="*/ 113 h 392"/>
              <a:gd name="T20" fmla="*/ 322 w 392"/>
              <a:gd name="T21" fmla="*/ 147 h 392"/>
              <a:gd name="T22" fmla="*/ 177 w 392"/>
              <a:gd name="T23" fmla="*/ 29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2" h="392">
                <a:moveTo>
                  <a:pt x="196" y="0"/>
                </a:moveTo>
                <a:cubicBezTo>
                  <a:pt x="88" y="0"/>
                  <a:pt x="0" y="87"/>
                  <a:pt x="0" y="196"/>
                </a:cubicBezTo>
                <a:cubicBezTo>
                  <a:pt x="0" y="304"/>
                  <a:pt x="88" y="392"/>
                  <a:pt x="196" y="392"/>
                </a:cubicBezTo>
                <a:cubicBezTo>
                  <a:pt x="304" y="392"/>
                  <a:pt x="392" y="304"/>
                  <a:pt x="392" y="196"/>
                </a:cubicBezTo>
                <a:cubicBezTo>
                  <a:pt x="392" y="87"/>
                  <a:pt x="304" y="0"/>
                  <a:pt x="196" y="0"/>
                </a:cubicBezTo>
                <a:close/>
                <a:moveTo>
                  <a:pt x="177" y="295"/>
                </a:moveTo>
                <a:cubicBezTo>
                  <a:pt x="177" y="295"/>
                  <a:pt x="177" y="295"/>
                  <a:pt x="86" y="212"/>
                </a:cubicBezTo>
                <a:cubicBezTo>
                  <a:pt x="86" y="212"/>
                  <a:pt x="86" y="212"/>
                  <a:pt x="118" y="176"/>
                </a:cubicBezTo>
                <a:cubicBezTo>
                  <a:pt x="118" y="176"/>
                  <a:pt x="155" y="211"/>
                  <a:pt x="176" y="228"/>
                </a:cubicBezTo>
                <a:cubicBezTo>
                  <a:pt x="226" y="176"/>
                  <a:pt x="286" y="113"/>
                  <a:pt x="286" y="113"/>
                </a:cubicBezTo>
                <a:cubicBezTo>
                  <a:pt x="322" y="147"/>
                  <a:pt x="322" y="147"/>
                  <a:pt x="322" y="147"/>
                </a:cubicBezTo>
                <a:cubicBezTo>
                  <a:pt x="322" y="147"/>
                  <a:pt x="322" y="147"/>
                  <a:pt x="177" y="295"/>
                </a:cubicBezTo>
                <a:close/>
              </a:path>
            </a:pathLst>
          </a:custGeom>
          <a:solidFill>
            <a:srgbClr val="C5C5C5"/>
          </a:solidFill>
          <a:ln>
            <a:noFill/>
          </a:ln>
          <a:extLst/>
        </p:spPr>
        <p:txBody>
          <a:bodyPr vert="horz" wrap="square" lIns="89619" tIns="44810" rIns="89619" bIns="44810" numCol="1" anchor="t" anchorCtr="0" compatLnSpc="1">
            <a:prstTxWarp prst="textNoShape">
              <a:avLst/>
            </a:prstTxWarp>
          </a:bodyPr>
          <a:lstStyle/>
          <a:p>
            <a:pPr defTabSz="914094"/>
            <a:endParaRPr lang="en-US" sz="1764">
              <a:solidFill>
                <a:srgbClr val="505050"/>
              </a:solidFill>
            </a:endParaRPr>
          </a:p>
        </p:txBody>
      </p:sp>
      <p:sp>
        <p:nvSpPr>
          <p:cNvPr id="68" name="Freeform 6"/>
          <p:cNvSpPr>
            <a:spLocks noChangeAspect="1" noEditPoints="1"/>
          </p:cNvSpPr>
          <p:nvPr/>
        </p:nvSpPr>
        <p:spPr bwMode="auto">
          <a:xfrm>
            <a:off x="11521749" y="3445769"/>
            <a:ext cx="284738" cy="284738"/>
          </a:xfrm>
          <a:custGeom>
            <a:avLst/>
            <a:gdLst>
              <a:gd name="T0" fmla="*/ 196 w 392"/>
              <a:gd name="T1" fmla="*/ 0 h 392"/>
              <a:gd name="T2" fmla="*/ 0 w 392"/>
              <a:gd name="T3" fmla="*/ 196 h 392"/>
              <a:gd name="T4" fmla="*/ 196 w 392"/>
              <a:gd name="T5" fmla="*/ 392 h 392"/>
              <a:gd name="T6" fmla="*/ 392 w 392"/>
              <a:gd name="T7" fmla="*/ 196 h 392"/>
              <a:gd name="T8" fmla="*/ 196 w 392"/>
              <a:gd name="T9" fmla="*/ 0 h 392"/>
              <a:gd name="T10" fmla="*/ 177 w 392"/>
              <a:gd name="T11" fmla="*/ 295 h 392"/>
              <a:gd name="T12" fmla="*/ 86 w 392"/>
              <a:gd name="T13" fmla="*/ 212 h 392"/>
              <a:gd name="T14" fmla="*/ 118 w 392"/>
              <a:gd name="T15" fmla="*/ 176 h 392"/>
              <a:gd name="T16" fmla="*/ 176 w 392"/>
              <a:gd name="T17" fmla="*/ 228 h 392"/>
              <a:gd name="T18" fmla="*/ 286 w 392"/>
              <a:gd name="T19" fmla="*/ 113 h 392"/>
              <a:gd name="T20" fmla="*/ 322 w 392"/>
              <a:gd name="T21" fmla="*/ 147 h 392"/>
              <a:gd name="T22" fmla="*/ 177 w 392"/>
              <a:gd name="T23" fmla="*/ 29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2" h="392">
                <a:moveTo>
                  <a:pt x="196" y="0"/>
                </a:moveTo>
                <a:cubicBezTo>
                  <a:pt x="88" y="0"/>
                  <a:pt x="0" y="87"/>
                  <a:pt x="0" y="196"/>
                </a:cubicBezTo>
                <a:cubicBezTo>
                  <a:pt x="0" y="304"/>
                  <a:pt x="88" y="392"/>
                  <a:pt x="196" y="392"/>
                </a:cubicBezTo>
                <a:cubicBezTo>
                  <a:pt x="304" y="392"/>
                  <a:pt x="392" y="304"/>
                  <a:pt x="392" y="196"/>
                </a:cubicBezTo>
                <a:cubicBezTo>
                  <a:pt x="392" y="87"/>
                  <a:pt x="304" y="0"/>
                  <a:pt x="196" y="0"/>
                </a:cubicBezTo>
                <a:close/>
                <a:moveTo>
                  <a:pt x="177" y="295"/>
                </a:moveTo>
                <a:cubicBezTo>
                  <a:pt x="177" y="295"/>
                  <a:pt x="177" y="295"/>
                  <a:pt x="86" y="212"/>
                </a:cubicBezTo>
                <a:cubicBezTo>
                  <a:pt x="86" y="212"/>
                  <a:pt x="86" y="212"/>
                  <a:pt x="118" y="176"/>
                </a:cubicBezTo>
                <a:cubicBezTo>
                  <a:pt x="118" y="176"/>
                  <a:pt x="155" y="211"/>
                  <a:pt x="176" y="228"/>
                </a:cubicBezTo>
                <a:cubicBezTo>
                  <a:pt x="226" y="176"/>
                  <a:pt x="286" y="113"/>
                  <a:pt x="286" y="113"/>
                </a:cubicBezTo>
                <a:cubicBezTo>
                  <a:pt x="322" y="147"/>
                  <a:pt x="322" y="147"/>
                  <a:pt x="322" y="147"/>
                </a:cubicBezTo>
                <a:cubicBezTo>
                  <a:pt x="322" y="147"/>
                  <a:pt x="322" y="147"/>
                  <a:pt x="177" y="295"/>
                </a:cubicBezTo>
                <a:close/>
              </a:path>
            </a:pathLst>
          </a:custGeom>
          <a:solidFill>
            <a:srgbClr val="C5C5C5"/>
          </a:solidFill>
          <a:ln>
            <a:noFill/>
          </a:ln>
          <a:extLst/>
        </p:spPr>
        <p:txBody>
          <a:bodyPr vert="horz" wrap="square" lIns="89619" tIns="44810" rIns="89619" bIns="44810" numCol="1" anchor="t" anchorCtr="0" compatLnSpc="1">
            <a:prstTxWarp prst="textNoShape">
              <a:avLst/>
            </a:prstTxWarp>
          </a:bodyPr>
          <a:lstStyle/>
          <a:p>
            <a:pPr defTabSz="914094"/>
            <a:endParaRPr lang="en-US" sz="1764">
              <a:solidFill>
                <a:srgbClr val="505050"/>
              </a:solidFill>
            </a:endParaRPr>
          </a:p>
        </p:txBody>
      </p:sp>
    </p:spTree>
    <p:extLst>
      <p:ext uri="{BB962C8B-B14F-4D97-AF65-F5344CB8AC3E}">
        <p14:creationId xmlns:p14="http://schemas.microsoft.com/office/powerpoint/2010/main" val="28049394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decel="100000" fill="hold" grpId="0" nodeType="withEffect">
                                  <p:stCondLst>
                                    <p:cond delay="0"/>
                                  </p:stCondLst>
                                  <p:childTnLst>
                                    <p:animScale>
                                      <p:cBhvr>
                                        <p:cTn id="6" dur="1000" fill="hold"/>
                                        <p:tgtEl>
                                          <p:spTgt spid="75"/>
                                        </p:tgtEl>
                                      </p:cBhvr>
                                      <p:by x="52500" y="52500"/>
                                    </p:animScale>
                                  </p:childTnLst>
                                </p:cTn>
                              </p:par>
                              <p:par>
                                <p:cTn id="7" presetID="42" presetClass="path" presetSubtype="0" decel="100000" fill="hold" grpId="1" nodeType="withEffect">
                                  <p:stCondLst>
                                    <p:cond delay="0"/>
                                  </p:stCondLst>
                                  <p:childTnLst>
                                    <p:animMotion origin="layout" path="M -9.72683E-7 0.00136 L -0.0651 -0.03109 " pathEditMode="relative" rAng="0" ptsTypes="AA">
                                      <p:cBhvr>
                                        <p:cTn id="8" dur="1000" fill="hold"/>
                                        <p:tgtEl>
                                          <p:spTgt spid="75"/>
                                        </p:tgtEl>
                                        <p:attrNameLst>
                                          <p:attrName>ppt_x</p:attrName>
                                          <p:attrName>ppt_y</p:attrName>
                                        </p:attrNameLst>
                                      </p:cBhvr>
                                      <p:rCtr x="-3255" y="-1634"/>
                                    </p:animMotion>
                                  </p:childTnLst>
                                </p:cTn>
                              </p:par>
                              <p:par>
                                <p:cTn id="9" presetID="2" presetClass="entr" presetSubtype="2" decel="100000" fill="hold" grpId="0" nodeType="withEffect">
                                  <p:stCondLst>
                                    <p:cond delay="500"/>
                                  </p:stCondLst>
                                  <p:childTnLst>
                                    <p:set>
                                      <p:cBhvr>
                                        <p:cTn id="10" dur="1" fill="hold">
                                          <p:stCondLst>
                                            <p:cond delay="0"/>
                                          </p:stCondLst>
                                        </p:cTn>
                                        <p:tgtEl>
                                          <p:spTgt spid="44"/>
                                        </p:tgtEl>
                                        <p:attrNameLst>
                                          <p:attrName>style.visibility</p:attrName>
                                        </p:attrNameLst>
                                      </p:cBhvr>
                                      <p:to>
                                        <p:strVal val="visible"/>
                                      </p:to>
                                    </p:set>
                                    <p:anim calcmode="lin" valueType="num">
                                      <p:cBhvr additive="base">
                                        <p:cTn id="11" dur="500" fill="hold"/>
                                        <p:tgtEl>
                                          <p:spTgt spid="44"/>
                                        </p:tgtEl>
                                        <p:attrNameLst>
                                          <p:attrName>ppt_x</p:attrName>
                                        </p:attrNameLst>
                                      </p:cBhvr>
                                      <p:tavLst>
                                        <p:tav tm="0">
                                          <p:val>
                                            <p:strVal val="1+#ppt_w/2"/>
                                          </p:val>
                                        </p:tav>
                                        <p:tav tm="100000">
                                          <p:val>
                                            <p:strVal val="#ppt_x"/>
                                          </p:val>
                                        </p:tav>
                                      </p:tavLst>
                                    </p:anim>
                                    <p:anim calcmode="lin" valueType="num">
                                      <p:cBhvr additive="base">
                                        <p:cTn id="12" dur="500" fill="hold"/>
                                        <p:tgtEl>
                                          <p:spTgt spid="44"/>
                                        </p:tgtEl>
                                        <p:attrNameLst>
                                          <p:attrName>ppt_y</p:attrName>
                                        </p:attrNameLst>
                                      </p:cBhvr>
                                      <p:tavLst>
                                        <p:tav tm="0">
                                          <p:val>
                                            <p:strVal val="#ppt_y"/>
                                          </p:val>
                                        </p:tav>
                                        <p:tav tm="100000">
                                          <p:val>
                                            <p:strVal val="#ppt_y"/>
                                          </p:val>
                                        </p:tav>
                                      </p:tavLst>
                                    </p:anim>
                                  </p:childTnLst>
                                </p:cTn>
                              </p:par>
                              <p:par>
                                <p:cTn id="13" presetID="2" presetClass="entr" presetSubtype="2" decel="100000" fill="hold" grpId="1" nodeType="withEffect">
                                  <p:stCondLst>
                                    <p:cond delay="600"/>
                                  </p:stCondLst>
                                  <p:childTnLst>
                                    <p:set>
                                      <p:cBhvr>
                                        <p:cTn id="14" dur="1" fill="hold">
                                          <p:stCondLst>
                                            <p:cond delay="0"/>
                                          </p:stCondLst>
                                        </p:cTn>
                                        <p:tgtEl>
                                          <p:spTgt spid="72"/>
                                        </p:tgtEl>
                                        <p:attrNameLst>
                                          <p:attrName>style.visibility</p:attrName>
                                        </p:attrNameLst>
                                      </p:cBhvr>
                                      <p:to>
                                        <p:strVal val="visible"/>
                                      </p:to>
                                    </p:set>
                                    <p:anim calcmode="lin" valueType="num">
                                      <p:cBhvr additive="base">
                                        <p:cTn id="15" dur="500" fill="hold"/>
                                        <p:tgtEl>
                                          <p:spTgt spid="72"/>
                                        </p:tgtEl>
                                        <p:attrNameLst>
                                          <p:attrName>ppt_x</p:attrName>
                                        </p:attrNameLst>
                                      </p:cBhvr>
                                      <p:tavLst>
                                        <p:tav tm="0">
                                          <p:val>
                                            <p:strVal val="1+#ppt_w/2"/>
                                          </p:val>
                                        </p:tav>
                                        <p:tav tm="100000">
                                          <p:val>
                                            <p:strVal val="#ppt_x"/>
                                          </p:val>
                                        </p:tav>
                                      </p:tavLst>
                                    </p:anim>
                                    <p:anim calcmode="lin" valueType="num">
                                      <p:cBhvr additive="base">
                                        <p:cTn id="16" dur="500" fill="hold"/>
                                        <p:tgtEl>
                                          <p:spTgt spid="72"/>
                                        </p:tgtEl>
                                        <p:attrNameLst>
                                          <p:attrName>ppt_y</p:attrName>
                                        </p:attrNameLst>
                                      </p:cBhvr>
                                      <p:tavLst>
                                        <p:tav tm="0">
                                          <p:val>
                                            <p:strVal val="#ppt_y"/>
                                          </p:val>
                                        </p:tav>
                                        <p:tav tm="100000">
                                          <p:val>
                                            <p:strVal val="#ppt_y"/>
                                          </p:val>
                                        </p:tav>
                                      </p:tavLst>
                                    </p:anim>
                                  </p:childTnLst>
                                </p:cTn>
                              </p:par>
                              <p:par>
                                <p:cTn id="17" presetID="2" presetClass="entr" presetSubtype="2" decel="100000" fill="hold" grpId="1" nodeType="withEffect">
                                  <p:stCondLst>
                                    <p:cond delay="700"/>
                                  </p:stCondLst>
                                  <p:childTnLst>
                                    <p:set>
                                      <p:cBhvr>
                                        <p:cTn id="18" dur="1" fill="hold">
                                          <p:stCondLst>
                                            <p:cond delay="0"/>
                                          </p:stCondLst>
                                        </p:cTn>
                                        <p:tgtEl>
                                          <p:spTgt spid="73"/>
                                        </p:tgtEl>
                                        <p:attrNameLst>
                                          <p:attrName>style.visibility</p:attrName>
                                        </p:attrNameLst>
                                      </p:cBhvr>
                                      <p:to>
                                        <p:strVal val="visible"/>
                                      </p:to>
                                    </p:set>
                                    <p:anim calcmode="lin" valueType="num">
                                      <p:cBhvr additive="base">
                                        <p:cTn id="19" dur="500" fill="hold"/>
                                        <p:tgtEl>
                                          <p:spTgt spid="73"/>
                                        </p:tgtEl>
                                        <p:attrNameLst>
                                          <p:attrName>ppt_x</p:attrName>
                                        </p:attrNameLst>
                                      </p:cBhvr>
                                      <p:tavLst>
                                        <p:tav tm="0">
                                          <p:val>
                                            <p:strVal val="1+#ppt_w/2"/>
                                          </p:val>
                                        </p:tav>
                                        <p:tav tm="100000">
                                          <p:val>
                                            <p:strVal val="#ppt_x"/>
                                          </p:val>
                                        </p:tav>
                                      </p:tavLst>
                                    </p:anim>
                                    <p:anim calcmode="lin" valueType="num">
                                      <p:cBhvr additive="base">
                                        <p:cTn id="20" dur="500" fill="hold"/>
                                        <p:tgtEl>
                                          <p:spTgt spid="73"/>
                                        </p:tgtEl>
                                        <p:attrNameLst>
                                          <p:attrName>ppt_y</p:attrName>
                                        </p:attrNameLst>
                                      </p:cBhvr>
                                      <p:tavLst>
                                        <p:tav tm="0">
                                          <p:val>
                                            <p:strVal val="#ppt_y"/>
                                          </p:val>
                                        </p:tav>
                                        <p:tav tm="100000">
                                          <p:val>
                                            <p:strVal val="#ppt_y"/>
                                          </p:val>
                                        </p:tav>
                                      </p:tavLst>
                                    </p:anim>
                                  </p:childTnLst>
                                </p:cTn>
                              </p:par>
                              <p:par>
                                <p:cTn id="21" presetID="1" presetClass="emph" presetSubtype="2" decel="100000" fill="hold" grpId="0" nodeType="withEffect">
                                  <p:stCondLst>
                                    <p:cond delay="1250"/>
                                  </p:stCondLst>
                                  <p:childTnLst>
                                    <p:animClr clrSpc="rgb" dir="cw">
                                      <p:cBhvr>
                                        <p:cTn id="22" dur="1250" fill="hold"/>
                                        <p:tgtEl>
                                          <p:spTgt spid="72"/>
                                        </p:tgtEl>
                                        <p:attrNameLst>
                                          <p:attrName>fillcolor</p:attrName>
                                        </p:attrNameLst>
                                      </p:cBhvr>
                                      <p:to>
                                        <a:srgbClr val="B2B2B2"/>
                                      </p:to>
                                    </p:animClr>
                                    <p:set>
                                      <p:cBhvr>
                                        <p:cTn id="23" dur="1250" fill="hold"/>
                                        <p:tgtEl>
                                          <p:spTgt spid="72"/>
                                        </p:tgtEl>
                                        <p:attrNameLst>
                                          <p:attrName>fill.type</p:attrName>
                                        </p:attrNameLst>
                                      </p:cBhvr>
                                      <p:to>
                                        <p:strVal val="solid"/>
                                      </p:to>
                                    </p:set>
                                    <p:set>
                                      <p:cBhvr>
                                        <p:cTn id="24" dur="1250" fill="hold"/>
                                        <p:tgtEl>
                                          <p:spTgt spid="72"/>
                                        </p:tgtEl>
                                        <p:attrNameLst>
                                          <p:attrName>fill.on</p:attrName>
                                        </p:attrNameLst>
                                      </p:cBhvr>
                                      <p:to>
                                        <p:strVal val="true"/>
                                      </p:to>
                                    </p:set>
                                  </p:childTnLst>
                                </p:cTn>
                              </p:par>
                              <p:par>
                                <p:cTn id="25" presetID="1" presetClass="emph" presetSubtype="2" decel="100000" fill="hold" grpId="0" nodeType="withEffect">
                                  <p:stCondLst>
                                    <p:cond delay="1250"/>
                                  </p:stCondLst>
                                  <p:childTnLst>
                                    <p:animClr clrSpc="rgb" dir="cw">
                                      <p:cBhvr>
                                        <p:cTn id="26" dur="1250" fill="hold"/>
                                        <p:tgtEl>
                                          <p:spTgt spid="73"/>
                                        </p:tgtEl>
                                        <p:attrNameLst>
                                          <p:attrName>fillcolor</p:attrName>
                                        </p:attrNameLst>
                                      </p:cBhvr>
                                      <p:to>
                                        <a:srgbClr val="B2B2B2"/>
                                      </p:to>
                                    </p:animClr>
                                    <p:set>
                                      <p:cBhvr>
                                        <p:cTn id="27" dur="1250" fill="hold"/>
                                        <p:tgtEl>
                                          <p:spTgt spid="73"/>
                                        </p:tgtEl>
                                        <p:attrNameLst>
                                          <p:attrName>fill.type</p:attrName>
                                        </p:attrNameLst>
                                      </p:cBhvr>
                                      <p:to>
                                        <p:strVal val="solid"/>
                                      </p:to>
                                    </p:set>
                                    <p:set>
                                      <p:cBhvr>
                                        <p:cTn id="28" dur="1250" fill="hold"/>
                                        <p:tgtEl>
                                          <p:spTgt spid="73"/>
                                        </p:tgtEl>
                                        <p:attrNameLst>
                                          <p:attrName>fill.on</p:attrName>
                                        </p:attrNameLst>
                                      </p:cBhvr>
                                      <p:to>
                                        <p:strVal val="true"/>
                                      </p:to>
                                    </p:set>
                                  </p:childTnLst>
                                </p:cTn>
                              </p:par>
                              <p:par>
                                <p:cTn id="29" presetID="1" presetClass="emph" presetSubtype="2" fill="hold" nodeType="withEffect">
                                  <p:stCondLst>
                                    <p:cond delay="1250"/>
                                  </p:stCondLst>
                                  <p:childTnLst>
                                    <p:animClr clrSpc="rgb" dir="cw">
                                      <p:cBhvr>
                                        <p:cTn id="30" dur="1250" fill="hold"/>
                                        <p:tgtEl>
                                          <p:spTgt spid="44"/>
                                        </p:tgtEl>
                                        <p:attrNameLst>
                                          <p:attrName>fillcolor</p:attrName>
                                        </p:attrNameLst>
                                      </p:cBhvr>
                                      <p:to>
                                        <a:schemeClr val="accent1"/>
                                      </p:to>
                                    </p:animClr>
                                    <p:set>
                                      <p:cBhvr>
                                        <p:cTn id="31" dur="1250" fill="hold"/>
                                        <p:tgtEl>
                                          <p:spTgt spid="44"/>
                                        </p:tgtEl>
                                        <p:attrNameLst>
                                          <p:attrName>fill.type</p:attrName>
                                        </p:attrNameLst>
                                      </p:cBhvr>
                                      <p:to>
                                        <p:strVal val="solid"/>
                                      </p:to>
                                    </p:set>
                                    <p:set>
                                      <p:cBhvr>
                                        <p:cTn id="32" dur="1250" fill="hold"/>
                                        <p:tgtEl>
                                          <p:spTgt spid="44"/>
                                        </p:tgtEl>
                                        <p:attrNameLst>
                                          <p:attrName>fill.on</p:attrName>
                                        </p:attrNameLst>
                                      </p:cBhvr>
                                      <p:to>
                                        <p:strVal val="true"/>
                                      </p:to>
                                    </p:set>
                                  </p:childTnLst>
                                </p:cTn>
                              </p:par>
                              <p:par>
                                <p:cTn id="33" presetID="2" presetClass="entr" presetSubtype="2" decel="100000" fill="hold" grpId="1" nodeType="withEffect">
                                  <p:stCondLst>
                                    <p:cond delay="700"/>
                                  </p:stCondLst>
                                  <p:childTnLst>
                                    <p:set>
                                      <p:cBhvr>
                                        <p:cTn id="34" dur="1" fill="hold">
                                          <p:stCondLst>
                                            <p:cond delay="0"/>
                                          </p:stCondLst>
                                        </p:cTn>
                                        <p:tgtEl>
                                          <p:spTgt spid="51"/>
                                        </p:tgtEl>
                                        <p:attrNameLst>
                                          <p:attrName>style.visibility</p:attrName>
                                        </p:attrNameLst>
                                      </p:cBhvr>
                                      <p:to>
                                        <p:strVal val="visible"/>
                                      </p:to>
                                    </p:set>
                                    <p:anim calcmode="lin" valueType="num">
                                      <p:cBhvr additive="base">
                                        <p:cTn id="35" dur="500" fill="hold"/>
                                        <p:tgtEl>
                                          <p:spTgt spid="51"/>
                                        </p:tgtEl>
                                        <p:attrNameLst>
                                          <p:attrName>ppt_x</p:attrName>
                                        </p:attrNameLst>
                                      </p:cBhvr>
                                      <p:tavLst>
                                        <p:tav tm="0">
                                          <p:val>
                                            <p:strVal val="1+#ppt_w/2"/>
                                          </p:val>
                                        </p:tav>
                                        <p:tav tm="100000">
                                          <p:val>
                                            <p:strVal val="#ppt_x"/>
                                          </p:val>
                                        </p:tav>
                                      </p:tavLst>
                                    </p:anim>
                                    <p:anim calcmode="lin" valueType="num">
                                      <p:cBhvr additive="base">
                                        <p:cTn id="36" dur="500" fill="hold"/>
                                        <p:tgtEl>
                                          <p:spTgt spid="51"/>
                                        </p:tgtEl>
                                        <p:attrNameLst>
                                          <p:attrName>ppt_y</p:attrName>
                                        </p:attrNameLst>
                                      </p:cBhvr>
                                      <p:tavLst>
                                        <p:tav tm="0">
                                          <p:val>
                                            <p:strVal val="#ppt_y"/>
                                          </p:val>
                                        </p:tav>
                                        <p:tav tm="100000">
                                          <p:val>
                                            <p:strVal val="#ppt_y"/>
                                          </p:val>
                                        </p:tav>
                                      </p:tavLst>
                                    </p:anim>
                                  </p:childTnLst>
                                </p:cTn>
                              </p:par>
                              <p:par>
                                <p:cTn id="37" presetID="1" presetClass="emph" presetSubtype="2" decel="100000" fill="hold" grpId="0" nodeType="withEffect">
                                  <p:stCondLst>
                                    <p:cond delay="1250"/>
                                  </p:stCondLst>
                                  <p:childTnLst>
                                    <p:animClr clrSpc="rgb" dir="cw">
                                      <p:cBhvr>
                                        <p:cTn id="38" dur="1250" fill="hold"/>
                                        <p:tgtEl>
                                          <p:spTgt spid="51"/>
                                        </p:tgtEl>
                                        <p:attrNameLst>
                                          <p:attrName>fillcolor</p:attrName>
                                        </p:attrNameLst>
                                      </p:cBhvr>
                                      <p:to>
                                        <a:srgbClr val="D7D7D7"/>
                                      </p:to>
                                    </p:animClr>
                                    <p:set>
                                      <p:cBhvr>
                                        <p:cTn id="39" dur="1250" fill="hold"/>
                                        <p:tgtEl>
                                          <p:spTgt spid="51"/>
                                        </p:tgtEl>
                                        <p:attrNameLst>
                                          <p:attrName>fill.type</p:attrName>
                                        </p:attrNameLst>
                                      </p:cBhvr>
                                      <p:to>
                                        <p:strVal val="solid"/>
                                      </p:to>
                                    </p:set>
                                    <p:set>
                                      <p:cBhvr>
                                        <p:cTn id="40" dur="1250" fill="hold"/>
                                        <p:tgtEl>
                                          <p:spTgt spid="51"/>
                                        </p:tgtEl>
                                        <p:attrNameLst>
                                          <p:attrName>fill.on</p:attrName>
                                        </p:attrNameLst>
                                      </p:cBhvr>
                                      <p:to>
                                        <p:strVal val="true"/>
                                      </p:to>
                                    </p:set>
                                  </p:childTnLst>
                                </p:cTn>
                              </p:par>
                              <p:par>
                                <p:cTn id="41" presetID="2" presetClass="entr" presetSubtype="2" decel="100000" fill="hold" grpId="1" nodeType="withEffect">
                                  <p:stCondLst>
                                    <p:cond delay="700"/>
                                  </p:stCondLst>
                                  <p:childTnLst>
                                    <p:set>
                                      <p:cBhvr>
                                        <p:cTn id="42" dur="1" fill="hold">
                                          <p:stCondLst>
                                            <p:cond delay="0"/>
                                          </p:stCondLst>
                                        </p:cTn>
                                        <p:tgtEl>
                                          <p:spTgt spid="53"/>
                                        </p:tgtEl>
                                        <p:attrNameLst>
                                          <p:attrName>style.visibility</p:attrName>
                                        </p:attrNameLst>
                                      </p:cBhvr>
                                      <p:to>
                                        <p:strVal val="visible"/>
                                      </p:to>
                                    </p:set>
                                    <p:anim calcmode="lin" valueType="num">
                                      <p:cBhvr additive="base">
                                        <p:cTn id="43" dur="500" fill="hold"/>
                                        <p:tgtEl>
                                          <p:spTgt spid="53"/>
                                        </p:tgtEl>
                                        <p:attrNameLst>
                                          <p:attrName>ppt_x</p:attrName>
                                        </p:attrNameLst>
                                      </p:cBhvr>
                                      <p:tavLst>
                                        <p:tav tm="0">
                                          <p:val>
                                            <p:strVal val="1+#ppt_w/2"/>
                                          </p:val>
                                        </p:tav>
                                        <p:tav tm="100000">
                                          <p:val>
                                            <p:strVal val="#ppt_x"/>
                                          </p:val>
                                        </p:tav>
                                      </p:tavLst>
                                    </p:anim>
                                    <p:anim calcmode="lin" valueType="num">
                                      <p:cBhvr additive="base">
                                        <p:cTn id="44" dur="500" fill="hold"/>
                                        <p:tgtEl>
                                          <p:spTgt spid="53"/>
                                        </p:tgtEl>
                                        <p:attrNameLst>
                                          <p:attrName>ppt_y</p:attrName>
                                        </p:attrNameLst>
                                      </p:cBhvr>
                                      <p:tavLst>
                                        <p:tav tm="0">
                                          <p:val>
                                            <p:strVal val="#ppt_y"/>
                                          </p:val>
                                        </p:tav>
                                        <p:tav tm="100000">
                                          <p:val>
                                            <p:strVal val="#ppt_y"/>
                                          </p:val>
                                        </p:tav>
                                      </p:tavLst>
                                    </p:anim>
                                  </p:childTnLst>
                                </p:cTn>
                              </p:par>
                              <p:par>
                                <p:cTn id="45" presetID="1" presetClass="emph" presetSubtype="2" decel="100000" fill="hold" grpId="0" nodeType="withEffect">
                                  <p:stCondLst>
                                    <p:cond delay="1250"/>
                                  </p:stCondLst>
                                  <p:childTnLst>
                                    <p:animClr clrSpc="rgb" dir="cw">
                                      <p:cBhvr>
                                        <p:cTn id="46" dur="1250" fill="hold"/>
                                        <p:tgtEl>
                                          <p:spTgt spid="53"/>
                                        </p:tgtEl>
                                        <p:attrNameLst>
                                          <p:attrName>fillcolor</p:attrName>
                                        </p:attrNameLst>
                                      </p:cBhvr>
                                      <p:to>
                                        <a:srgbClr val="D7D7D7"/>
                                      </p:to>
                                    </p:animClr>
                                    <p:set>
                                      <p:cBhvr>
                                        <p:cTn id="47" dur="1250" fill="hold"/>
                                        <p:tgtEl>
                                          <p:spTgt spid="53"/>
                                        </p:tgtEl>
                                        <p:attrNameLst>
                                          <p:attrName>fill.type</p:attrName>
                                        </p:attrNameLst>
                                      </p:cBhvr>
                                      <p:to>
                                        <p:strVal val="solid"/>
                                      </p:to>
                                    </p:set>
                                    <p:set>
                                      <p:cBhvr>
                                        <p:cTn id="48" dur="1250" fill="hold"/>
                                        <p:tgtEl>
                                          <p:spTgt spid="53"/>
                                        </p:tgtEl>
                                        <p:attrNameLst>
                                          <p:attrName>fill.on</p:attrName>
                                        </p:attrNameLst>
                                      </p:cBhvr>
                                      <p:to>
                                        <p:strVal val="true"/>
                                      </p:to>
                                    </p:set>
                                  </p:childTnLst>
                                </p:cTn>
                              </p:par>
                              <p:par>
                                <p:cTn id="49" presetID="2" presetClass="entr" presetSubtype="2" decel="100000" fill="hold" grpId="1" nodeType="withEffect">
                                  <p:stCondLst>
                                    <p:cond delay="700"/>
                                  </p:stCondLst>
                                  <p:childTnLst>
                                    <p:set>
                                      <p:cBhvr>
                                        <p:cTn id="50" dur="1" fill="hold">
                                          <p:stCondLst>
                                            <p:cond delay="0"/>
                                          </p:stCondLst>
                                        </p:cTn>
                                        <p:tgtEl>
                                          <p:spTgt spid="58"/>
                                        </p:tgtEl>
                                        <p:attrNameLst>
                                          <p:attrName>style.visibility</p:attrName>
                                        </p:attrNameLst>
                                      </p:cBhvr>
                                      <p:to>
                                        <p:strVal val="visible"/>
                                      </p:to>
                                    </p:set>
                                    <p:anim calcmode="lin" valueType="num">
                                      <p:cBhvr additive="base">
                                        <p:cTn id="51" dur="500" fill="hold"/>
                                        <p:tgtEl>
                                          <p:spTgt spid="58"/>
                                        </p:tgtEl>
                                        <p:attrNameLst>
                                          <p:attrName>ppt_x</p:attrName>
                                        </p:attrNameLst>
                                      </p:cBhvr>
                                      <p:tavLst>
                                        <p:tav tm="0">
                                          <p:val>
                                            <p:strVal val="1+#ppt_w/2"/>
                                          </p:val>
                                        </p:tav>
                                        <p:tav tm="100000">
                                          <p:val>
                                            <p:strVal val="#ppt_x"/>
                                          </p:val>
                                        </p:tav>
                                      </p:tavLst>
                                    </p:anim>
                                    <p:anim calcmode="lin" valueType="num">
                                      <p:cBhvr additive="base">
                                        <p:cTn id="52" dur="500" fill="hold"/>
                                        <p:tgtEl>
                                          <p:spTgt spid="58"/>
                                        </p:tgtEl>
                                        <p:attrNameLst>
                                          <p:attrName>ppt_y</p:attrName>
                                        </p:attrNameLst>
                                      </p:cBhvr>
                                      <p:tavLst>
                                        <p:tav tm="0">
                                          <p:val>
                                            <p:strVal val="#ppt_y"/>
                                          </p:val>
                                        </p:tav>
                                        <p:tav tm="100000">
                                          <p:val>
                                            <p:strVal val="#ppt_y"/>
                                          </p:val>
                                        </p:tav>
                                      </p:tavLst>
                                    </p:anim>
                                  </p:childTnLst>
                                </p:cTn>
                              </p:par>
                              <p:par>
                                <p:cTn id="53" presetID="1" presetClass="emph" presetSubtype="2" decel="100000" fill="hold" grpId="0" nodeType="withEffect">
                                  <p:stCondLst>
                                    <p:cond delay="1250"/>
                                  </p:stCondLst>
                                  <p:childTnLst>
                                    <p:animClr clrSpc="rgb" dir="cw">
                                      <p:cBhvr>
                                        <p:cTn id="54" dur="1250" fill="hold"/>
                                        <p:tgtEl>
                                          <p:spTgt spid="58"/>
                                        </p:tgtEl>
                                        <p:attrNameLst>
                                          <p:attrName>fillcolor</p:attrName>
                                        </p:attrNameLst>
                                      </p:cBhvr>
                                      <p:to>
                                        <a:srgbClr val="D7D7D7"/>
                                      </p:to>
                                    </p:animClr>
                                    <p:set>
                                      <p:cBhvr>
                                        <p:cTn id="55" dur="1250" fill="hold"/>
                                        <p:tgtEl>
                                          <p:spTgt spid="58"/>
                                        </p:tgtEl>
                                        <p:attrNameLst>
                                          <p:attrName>fill.type</p:attrName>
                                        </p:attrNameLst>
                                      </p:cBhvr>
                                      <p:to>
                                        <p:strVal val="solid"/>
                                      </p:to>
                                    </p:set>
                                    <p:set>
                                      <p:cBhvr>
                                        <p:cTn id="56" dur="1250" fill="hold"/>
                                        <p:tgtEl>
                                          <p:spTgt spid="58"/>
                                        </p:tgtEl>
                                        <p:attrNameLst>
                                          <p:attrName>fill.on</p:attrName>
                                        </p:attrNameLst>
                                      </p:cBhvr>
                                      <p:to>
                                        <p:strVal val="true"/>
                                      </p:to>
                                    </p:set>
                                  </p:childTnLst>
                                </p:cTn>
                              </p:par>
                              <p:par>
                                <p:cTn id="57" presetID="2" presetClass="entr" presetSubtype="2" decel="100000" fill="hold" grpId="1" nodeType="withEffect">
                                  <p:stCondLst>
                                    <p:cond delay="700"/>
                                  </p:stCondLst>
                                  <p:childTnLst>
                                    <p:set>
                                      <p:cBhvr>
                                        <p:cTn id="58" dur="1" fill="hold">
                                          <p:stCondLst>
                                            <p:cond delay="0"/>
                                          </p:stCondLst>
                                        </p:cTn>
                                        <p:tgtEl>
                                          <p:spTgt spid="59"/>
                                        </p:tgtEl>
                                        <p:attrNameLst>
                                          <p:attrName>style.visibility</p:attrName>
                                        </p:attrNameLst>
                                      </p:cBhvr>
                                      <p:to>
                                        <p:strVal val="visible"/>
                                      </p:to>
                                    </p:set>
                                    <p:anim calcmode="lin" valueType="num">
                                      <p:cBhvr additive="base">
                                        <p:cTn id="59" dur="500" fill="hold"/>
                                        <p:tgtEl>
                                          <p:spTgt spid="59"/>
                                        </p:tgtEl>
                                        <p:attrNameLst>
                                          <p:attrName>ppt_x</p:attrName>
                                        </p:attrNameLst>
                                      </p:cBhvr>
                                      <p:tavLst>
                                        <p:tav tm="0">
                                          <p:val>
                                            <p:strVal val="1+#ppt_w/2"/>
                                          </p:val>
                                        </p:tav>
                                        <p:tav tm="100000">
                                          <p:val>
                                            <p:strVal val="#ppt_x"/>
                                          </p:val>
                                        </p:tav>
                                      </p:tavLst>
                                    </p:anim>
                                    <p:anim calcmode="lin" valueType="num">
                                      <p:cBhvr additive="base">
                                        <p:cTn id="60" dur="500" fill="hold"/>
                                        <p:tgtEl>
                                          <p:spTgt spid="59"/>
                                        </p:tgtEl>
                                        <p:attrNameLst>
                                          <p:attrName>ppt_y</p:attrName>
                                        </p:attrNameLst>
                                      </p:cBhvr>
                                      <p:tavLst>
                                        <p:tav tm="0">
                                          <p:val>
                                            <p:strVal val="#ppt_y"/>
                                          </p:val>
                                        </p:tav>
                                        <p:tav tm="100000">
                                          <p:val>
                                            <p:strVal val="#ppt_y"/>
                                          </p:val>
                                        </p:tav>
                                      </p:tavLst>
                                    </p:anim>
                                  </p:childTnLst>
                                </p:cTn>
                              </p:par>
                              <p:par>
                                <p:cTn id="61" presetID="1" presetClass="emph" presetSubtype="2" decel="100000" fill="hold" grpId="0" nodeType="withEffect">
                                  <p:stCondLst>
                                    <p:cond delay="1250"/>
                                  </p:stCondLst>
                                  <p:childTnLst>
                                    <p:animClr clrSpc="rgb" dir="cw">
                                      <p:cBhvr>
                                        <p:cTn id="62" dur="1250" fill="hold"/>
                                        <p:tgtEl>
                                          <p:spTgt spid="59"/>
                                        </p:tgtEl>
                                        <p:attrNameLst>
                                          <p:attrName>fillcolor</p:attrName>
                                        </p:attrNameLst>
                                      </p:cBhvr>
                                      <p:to>
                                        <a:srgbClr val="D7D7D7"/>
                                      </p:to>
                                    </p:animClr>
                                    <p:set>
                                      <p:cBhvr>
                                        <p:cTn id="63" dur="1250" fill="hold"/>
                                        <p:tgtEl>
                                          <p:spTgt spid="59"/>
                                        </p:tgtEl>
                                        <p:attrNameLst>
                                          <p:attrName>fill.type</p:attrName>
                                        </p:attrNameLst>
                                      </p:cBhvr>
                                      <p:to>
                                        <p:strVal val="solid"/>
                                      </p:to>
                                    </p:set>
                                    <p:set>
                                      <p:cBhvr>
                                        <p:cTn id="64" dur="1250" fill="hold"/>
                                        <p:tgtEl>
                                          <p:spTgt spid="59"/>
                                        </p:tgtEl>
                                        <p:attrNameLst>
                                          <p:attrName>fill.on</p:attrName>
                                        </p:attrNameLst>
                                      </p:cBhvr>
                                      <p:to>
                                        <p:strVal val="true"/>
                                      </p:to>
                                    </p:set>
                                  </p:childTnLst>
                                </p:cTn>
                              </p:par>
                              <p:par>
                                <p:cTn id="65" presetID="2" presetClass="entr" presetSubtype="2" decel="100000" fill="hold" grpId="1" nodeType="withEffect">
                                  <p:stCondLst>
                                    <p:cond delay="700"/>
                                  </p:stCondLst>
                                  <p:childTnLst>
                                    <p:set>
                                      <p:cBhvr>
                                        <p:cTn id="66" dur="1" fill="hold">
                                          <p:stCondLst>
                                            <p:cond delay="0"/>
                                          </p:stCondLst>
                                        </p:cTn>
                                        <p:tgtEl>
                                          <p:spTgt spid="60"/>
                                        </p:tgtEl>
                                        <p:attrNameLst>
                                          <p:attrName>style.visibility</p:attrName>
                                        </p:attrNameLst>
                                      </p:cBhvr>
                                      <p:to>
                                        <p:strVal val="visible"/>
                                      </p:to>
                                    </p:set>
                                    <p:anim calcmode="lin" valueType="num">
                                      <p:cBhvr additive="base">
                                        <p:cTn id="67" dur="500" fill="hold"/>
                                        <p:tgtEl>
                                          <p:spTgt spid="60"/>
                                        </p:tgtEl>
                                        <p:attrNameLst>
                                          <p:attrName>ppt_x</p:attrName>
                                        </p:attrNameLst>
                                      </p:cBhvr>
                                      <p:tavLst>
                                        <p:tav tm="0">
                                          <p:val>
                                            <p:strVal val="1+#ppt_w/2"/>
                                          </p:val>
                                        </p:tav>
                                        <p:tav tm="100000">
                                          <p:val>
                                            <p:strVal val="#ppt_x"/>
                                          </p:val>
                                        </p:tav>
                                      </p:tavLst>
                                    </p:anim>
                                    <p:anim calcmode="lin" valueType="num">
                                      <p:cBhvr additive="base">
                                        <p:cTn id="68" dur="500" fill="hold"/>
                                        <p:tgtEl>
                                          <p:spTgt spid="60"/>
                                        </p:tgtEl>
                                        <p:attrNameLst>
                                          <p:attrName>ppt_y</p:attrName>
                                        </p:attrNameLst>
                                      </p:cBhvr>
                                      <p:tavLst>
                                        <p:tav tm="0">
                                          <p:val>
                                            <p:strVal val="#ppt_y"/>
                                          </p:val>
                                        </p:tav>
                                        <p:tav tm="100000">
                                          <p:val>
                                            <p:strVal val="#ppt_y"/>
                                          </p:val>
                                        </p:tav>
                                      </p:tavLst>
                                    </p:anim>
                                  </p:childTnLst>
                                </p:cTn>
                              </p:par>
                              <p:par>
                                <p:cTn id="69" presetID="1" presetClass="emph" presetSubtype="2" decel="100000" fill="hold" grpId="0" nodeType="withEffect">
                                  <p:stCondLst>
                                    <p:cond delay="1250"/>
                                  </p:stCondLst>
                                  <p:childTnLst>
                                    <p:animClr clrSpc="rgb" dir="cw">
                                      <p:cBhvr>
                                        <p:cTn id="70" dur="1250" fill="hold"/>
                                        <p:tgtEl>
                                          <p:spTgt spid="60"/>
                                        </p:tgtEl>
                                        <p:attrNameLst>
                                          <p:attrName>fillcolor</p:attrName>
                                        </p:attrNameLst>
                                      </p:cBhvr>
                                      <p:to>
                                        <a:srgbClr val="D7D7D7"/>
                                      </p:to>
                                    </p:animClr>
                                    <p:set>
                                      <p:cBhvr>
                                        <p:cTn id="71" dur="1250" fill="hold"/>
                                        <p:tgtEl>
                                          <p:spTgt spid="60"/>
                                        </p:tgtEl>
                                        <p:attrNameLst>
                                          <p:attrName>fill.type</p:attrName>
                                        </p:attrNameLst>
                                      </p:cBhvr>
                                      <p:to>
                                        <p:strVal val="solid"/>
                                      </p:to>
                                    </p:set>
                                    <p:set>
                                      <p:cBhvr>
                                        <p:cTn id="72" dur="1250" fill="hold"/>
                                        <p:tgtEl>
                                          <p:spTgt spid="60"/>
                                        </p:tgtEl>
                                        <p:attrNameLst>
                                          <p:attrName>fill.on</p:attrName>
                                        </p:attrNameLst>
                                      </p:cBhvr>
                                      <p:to>
                                        <p:strVal val="true"/>
                                      </p:to>
                                    </p:set>
                                  </p:childTnLst>
                                </p:cTn>
                              </p:par>
                              <p:par>
                                <p:cTn id="73" presetID="53" presetClass="entr" presetSubtype="16" fill="hold" grpId="0" nodeType="withEffect">
                                  <p:stCondLst>
                                    <p:cond delay="1750"/>
                                  </p:stCondLst>
                                  <p:childTnLst>
                                    <p:set>
                                      <p:cBhvr>
                                        <p:cTn id="74" dur="1" fill="hold">
                                          <p:stCondLst>
                                            <p:cond delay="0"/>
                                          </p:stCondLst>
                                        </p:cTn>
                                        <p:tgtEl>
                                          <p:spTgt spid="63"/>
                                        </p:tgtEl>
                                        <p:attrNameLst>
                                          <p:attrName>style.visibility</p:attrName>
                                        </p:attrNameLst>
                                      </p:cBhvr>
                                      <p:to>
                                        <p:strVal val="visible"/>
                                      </p:to>
                                    </p:set>
                                    <p:anim calcmode="lin" valueType="num">
                                      <p:cBhvr>
                                        <p:cTn id="75" dur="300" fill="hold"/>
                                        <p:tgtEl>
                                          <p:spTgt spid="63"/>
                                        </p:tgtEl>
                                        <p:attrNameLst>
                                          <p:attrName>ppt_w</p:attrName>
                                        </p:attrNameLst>
                                      </p:cBhvr>
                                      <p:tavLst>
                                        <p:tav tm="0">
                                          <p:val>
                                            <p:fltVal val="0"/>
                                          </p:val>
                                        </p:tav>
                                        <p:tav tm="100000">
                                          <p:val>
                                            <p:strVal val="#ppt_w"/>
                                          </p:val>
                                        </p:tav>
                                      </p:tavLst>
                                    </p:anim>
                                    <p:anim calcmode="lin" valueType="num">
                                      <p:cBhvr>
                                        <p:cTn id="76" dur="300" fill="hold"/>
                                        <p:tgtEl>
                                          <p:spTgt spid="63"/>
                                        </p:tgtEl>
                                        <p:attrNameLst>
                                          <p:attrName>ppt_h</p:attrName>
                                        </p:attrNameLst>
                                      </p:cBhvr>
                                      <p:tavLst>
                                        <p:tav tm="0">
                                          <p:val>
                                            <p:fltVal val="0"/>
                                          </p:val>
                                        </p:tav>
                                        <p:tav tm="100000">
                                          <p:val>
                                            <p:strVal val="#ppt_h"/>
                                          </p:val>
                                        </p:tav>
                                      </p:tavLst>
                                    </p:anim>
                                    <p:animEffect transition="in" filter="fade">
                                      <p:cBhvr>
                                        <p:cTn id="77" dur="300"/>
                                        <p:tgtEl>
                                          <p:spTgt spid="63"/>
                                        </p:tgtEl>
                                      </p:cBhvr>
                                    </p:animEffect>
                                  </p:childTnLst>
                                </p:cTn>
                              </p:par>
                              <p:par>
                                <p:cTn id="78" presetID="19" presetClass="emph" presetSubtype="0" fill="hold" grpId="1" nodeType="withEffect">
                                  <p:stCondLst>
                                    <p:cond delay="2050"/>
                                  </p:stCondLst>
                                  <p:childTnLst>
                                    <p:animClr clrSpc="rgb" dir="cw">
                                      <p:cBhvr override="childStyle">
                                        <p:cTn id="79" dur="200" fill="hold"/>
                                        <p:tgtEl>
                                          <p:spTgt spid="63"/>
                                        </p:tgtEl>
                                        <p:attrNameLst>
                                          <p:attrName>style.color</p:attrName>
                                        </p:attrNameLst>
                                      </p:cBhvr>
                                      <p:to>
                                        <a:schemeClr val="accent1"/>
                                      </p:to>
                                    </p:animClr>
                                    <p:animClr clrSpc="rgb" dir="cw">
                                      <p:cBhvr>
                                        <p:cTn id="80" dur="200" fill="hold"/>
                                        <p:tgtEl>
                                          <p:spTgt spid="63"/>
                                        </p:tgtEl>
                                        <p:attrNameLst>
                                          <p:attrName>fillcolor</p:attrName>
                                        </p:attrNameLst>
                                      </p:cBhvr>
                                      <p:to>
                                        <a:schemeClr val="accent1"/>
                                      </p:to>
                                    </p:animClr>
                                    <p:set>
                                      <p:cBhvr>
                                        <p:cTn id="81" dur="200" fill="hold"/>
                                        <p:tgtEl>
                                          <p:spTgt spid="63"/>
                                        </p:tgtEl>
                                        <p:attrNameLst>
                                          <p:attrName>fill.type</p:attrName>
                                        </p:attrNameLst>
                                      </p:cBhvr>
                                      <p:to>
                                        <p:strVal val="solid"/>
                                      </p:to>
                                    </p:set>
                                    <p:set>
                                      <p:cBhvr>
                                        <p:cTn id="82" dur="200" fill="hold"/>
                                        <p:tgtEl>
                                          <p:spTgt spid="63"/>
                                        </p:tgtEl>
                                        <p:attrNameLst>
                                          <p:attrName>fill.on</p:attrName>
                                        </p:attrNameLst>
                                      </p:cBhvr>
                                      <p:to>
                                        <p:strVal val="true"/>
                                      </p:to>
                                    </p:set>
                                  </p:childTnLst>
                                </p:cTn>
                              </p:par>
                              <p:par>
                                <p:cTn id="83" presetID="53" presetClass="entr" presetSubtype="16" fill="hold" grpId="0" nodeType="withEffect">
                                  <p:stCondLst>
                                    <p:cond delay="2050"/>
                                  </p:stCondLst>
                                  <p:childTnLst>
                                    <p:set>
                                      <p:cBhvr>
                                        <p:cTn id="84" dur="1" fill="hold">
                                          <p:stCondLst>
                                            <p:cond delay="0"/>
                                          </p:stCondLst>
                                        </p:cTn>
                                        <p:tgtEl>
                                          <p:spTgt spid="65"/>
                                        </p:tgtEl>
                                        <p:attrNameLst>
                                          <p:attrName>style.visibility</p:attrName>
                                        </p:attrNameLst>
                                      </p:cBhvr>
                                      <p:to>
                                        <p:strVal val="visible"/>
                                      </p:to>
                                    </p:set>
                                    <p:anim calcmode="lin" valueType="num">
                                      <p:cBhvr>
                                        <p:cTn id="85" dur="300" fill="hold"/>
                                        <p:tgtEl>
                                          <p:spTgt spid="65"/>
                                        </p:tgtEl>
                                        <p:attrNameLst>
                                          <p:attrName>ppt_w</p:attrName>
                                        </p:attrNameLst>
                                      </p:cBhvr>
                                      <p:tavLst>
                                        <p:tav tm="0">
                                          <p:val>
                                            <p:fltVal val="0"/>
                                          </p:val>
                                        </p:tav>
                                        <p:tav tm="100000">
                                          <p:val>
                                            <p:strVal val="#ppt_w"/>
                                          </p:val>
                                        </p:tav>
                                      </p:tavLst>
                                    </p:anim>
                                    <p:anim calcmode="lin" valueType="num">
                                      <p:cBhvr>
                                        <p:cTn id="86" dur="300" fill="hold"/>
                                        <p:tgtEl>
                                          <p:spTgt spid="65"/>
                                        </p:tgtEl>
                                        <p:attrNameLst>
                                          <p:attrName>ppt_h</p:attrName>
                                        </p:attrNameLst>
                                      </p:cBhvr>
                                      <p:tavLst>
                                        <p:tav tm="0">
                                          <p:val>
                                            <p:fltVal val="0"/>
                                          </p:val>
                                        </p:tav>
                                        <p:tav tm="100000">
                                          <p:val>
                                            <p:strVal val="#ppt_h"/>
                                          </p:val>
                                        </p:tav>
                                      </p:tavLst>
                                    </p:anim>
                                    <p:animEffect transition="in" filter="fade">
                                      <p:cBhvr>
                                        <p:cTn id="87" dur="300"/>
                                        <p:tgtEl>
                                          <p:spTgt spid="65"/>
                                        </p:tgtEl>
                                      </p:cBhvr>
                                    </p:animEffect>
                                  </p:childTnLst>
                                </p:cTn>
                              </p:par>
                              <p:par>
                                <p:cTn id="88" presetID="19" presetClass="emph" presetSubtype="0" fill="hold" grpId="1" nodeType="withEffect">
                                  <p:stCondLst>
                                    <p:cond delay="2350"/>
                                  </p:stCondLst>
                                  <p:childTnLst>
                                    <p:animClr clrSpc="rgb" dir="cw">
                                      <p:cBhvr override="childStyle">
                                        <p:cTn id="89" dur="200" fill="hold"/>
                                        <p:tgtEl>
                                          <p:spTgt spid="65"/>
                                        </p:tgtEl>
                                        <p:attrNameLst>
                                          <p:attrName>style.color</p:attrName>
                                        </p:attrNameLst>
                                      </p:cBhvr>
                                      <p:to>
                                        <a:schemeClr val="accent1"/>
                                      </p:to>
                                    </p:animClr>
                                    <p:animClr clrSpc="rgb" dir="cw">
                                      <p:cBhvr>
                                        <p:cTn id="90" dur="200" fill="hold"/>
                                        <p:tgtEl>
                                          <p:spTgt spid="65"/>
                                        </p:tgtEl>
                                        <p:attrNameLst>
                                          <p:attrName>fillcolor</p:attrName>
                                        </p:attrNameLst>
                                      </p:cBhvr>
                                      <p:to>
                                        <a:schemeClr val="accent1"/>
                                      </p:to>
                                    </p:animClr>
                                    <p:set>
                                      <p:cBhvr>
                                        <p:cTn id="91" dur="200" fill="hold"/>
                                        <p:tgtEl>
                                          <p:spTgt spid="65"/>
                                        </p:tgtEl>
                                        <p:attrNameLst>
                                          <p:attrName>fill.type</p:attrName>
                                        </p:attrNameLst>
                                      </p:cBhvr>
                                      <p:to>
                                        <p:strVal val="solid"/>
                                      </p:to>
                                    </p:set>
                                    <p:set>
                                      <p:cBhvr>
                                        <p:cTn id="92" dur="200" fill="hold"/>
                                        <p:tgtEl>
                                          <p:spTgt spid="65"/>
                                        </p:tgtEl>
                                        <p:attrNameLst>
                                          <p:attrName>fill.on</p:attrName>
                                        </p:attrNameLst>
                                      </p:cBhvr>
                                      <p:to>
                                        <p:strVal val="true"/>
                                      </p:to>
                                    </p:set>
                                  </p:childTnLst>
                                </p:cTn>
                              </p:par>
                              <p:par>
                                <p:cTn id="93" presetID="53" presetClass="entr" presetSubtype="16" fill="hold" grpId="0" nodeType="withEffect">
                                  <p:stCondLst>
                                    <p:cond delay="1750"/>
                                  </p:stCondLst>
                                  <p:childTnLst>
                                    <p:set>
                                      <p:cBhvr>
                                        <p:cTn id="94" dur="1" fill="hold">
                                          <p:stCondLst>
                                            <p:cond delay="0"/>
                                          </p:stCondLst>
                                        </p:cTn>
                                        <p:tgtEl>
                                          <p:spTgt spid="66"/>
                                        </p:tgtEl>
                                        <p:attrNameLst>
                                          <p:attrName>style.visibility</p:attrName>
                                        </p:attrNameLst>
                                      </p:cBhvr>
                                      <p:to>
                                        <p:strVal val="visible"/>
                                      </p:to>
                                    </p:set>
                                    <p:anim calcmode="lin" valueType="num">
                                      <p:cBhvr>
                                        <p:cTn id="95" dur="300" fill="hold"/>
                                        <p:tgtEl>
                                          <p:spTgt spid="66"/>
                                        </p:tgtEl>
                                        <p:attrNameLst>
                                          <p:attrName>ppt_w</p:attrName>
                                        </p:attrNameLst>
                                      </p:cBhvr>
                                      <p:tavLst>
                                        <p:tav tm="0">
                                          <p:val>
                                            <p:fltVal val="0"/>
                                          </p:val>
                                        </p:tav>
                                        <p:tav tm="100000">
                                          <p:val>
                                            <p:strVal val="#ppt_w"/>
                                          </p:val>
                                        </p:tav>
                                      </p:tavLst>
                                    </p:anim>
                                    <p:anim calcmode="lin" valueType="num">
                                      <p:cBhvr>
                                        <p:cTn id="96" dur="300" fill="hold"/>
                                        <p:tgtEl>
                                          <p:spTgt spid="66"/>
                                        </p:tgtEl>
                                        <p:attrNameLst>
                                          <p:attrName>ppt_h</p:attrName>
                                        </p:attrNameLst>
                                      </p:cBhvr>
                                      <p:tavLst>
                                        <p:tav tm="0">
                                          <p:val>
                                            <p:fltVal val="0"/>
                                          </p:val>
                                        </p:tav>
                                        <p:tav tm="100000">
                                          <p:val>
                                            <p:strVal val="#ppt_h"/>
                                          </p:val>
                                        </p:tav>
                                      </p:tavLst>
                                    </p:anim>
                                    <p:animEffect transition="in" filter="fade">
                                      <p:cBhvr>
                                        <p:cTn id="97" dur="300"/>
                                        <p:tgtEl>
                                          <p:spTgt spid="66"/>
                                        </p:tgtEl>
                                      </p:cBhvr>
                                    </p:animEffect>
                                  </p:childTnLst>
                                </p:cTn>
                              </p:par>
                              <p:par>
                                <p:cTn id="98" presetID="19" presetClass="emph" presetSubtype="0" fill="hold" grpId="1" nodeType="withEffect">
                                  <p:stCondLst>
                                    <p:cond delay="2050"/>
                                  </p:stCondLst>
                                  <p:childTnLst>
                                    <p:animClr clrSpc="rgb" dir="cw">
                                      <p:cBhvr override="childStyle">
                                        <p:cTn id="99" dur="200" fill="hold"/>
                                        <p:tgtEl>
                                          <p:spTgt spid="66"/>
                                        </p:tgtEl>
                                        <p:attrNameLst>
                                          <p:attrName>style.color</p:attrName>
                                        </p:attrNameLst>
                                      </p:cBhvr>
                                      <p:to>
                                        <a:schemeClr val="accent1"/>
                                      </p:to>
                                    </p:animClr>
                                    <p:animClr clrSpc="rgb" dir="cw">
                                      <p:cBhvr>
                                        <p:cTn id="100" dur="200" fill="hold"/>
                                        <p:tgtEl>
                                          <p:spTgt spid="66"/>
                                        </p:tgtEl>
                                        <p:attrNameLst>
                                          <p:attrName>fillcolor</p:attrName>
                                        </p:attrNameLst>
                                      </p:cBhvr>
                                      <p:to>
                                        <a:schemeClr val="accent1"/>
                                      </p:to>
                                    </p:animClr>
                                    <p:set>
                                      <p:cBhvr>
                                        <p:cTn id="101" dur="200" fill="hold"/>
                                        <p:tgtEl>
                                          <p:spTgt spid="66"/>
                                        </p:tgtEl>
                                        <p:attrNameLst>
                                          <p:attrName>fill.type</p:attrName>
                                        </p:attrNameLst>
                                      </p:cBhvr>
                                      <p:to>
                                        <p:strVal val="solid"/>
                                      </p:to>
                                    </p:set>
                                    <p:set>
                                      <p:cBhvr>
                                        <p:cTn id="102" dur="200" fill="hold"/>
                                        <p:tgtEl>
                                          <p:spTgt spid="66"/>
                                        </p:tgtEl>
                                        <p:attrNameLst>
                                          <p:attrName>fill.on</p:attrName>
                                        </p:attrNameLst>
                                      </p:cBhvr>
                                      <p:to>
                                        <p:strVal val="true"/>
                                      </p:to>
                                    </p:set>
                                  </p:childTnLst>
                                </p:cTn>
                              </p:par>
                              <p:par>
                                <p:cTn id="103" presetID="53" presetClass="entr" presetSubtype="16" fill="hold" grpId="0" nodeType="withEffect">
                                  <p:stCondLst>
                                    <p:cond delay="1900"/>
                                  </p:stCondLst>
                                  <p:childTnLst>
                                    <p:set>
                                      <p:cBhvr>
                                        <p:cTn id="104" dur="1" fill="hold">
                                          <p:stCondLst>
                                            <p:cond delay="0"/>
                                          </p:stCondLst>
                                        </p:cTn>
                                        <p:tgtEl>
                                          <p:spTgt spid="67"/>
                                        </p:tgtEl>
                                        <p:attrNameLst>
                                          <p:attrName>style.visibility</p:attrName>
                                        </p:attrNameLst>
                                      </p:cBhvr>
                                      <p:to>
                                        <p:strVal val="visible"/>
                                      </p:to>
                                    </p:set>
                                    <p:anim calcmode="lin" valueType="num">
                                      <p:cBhvr>
                                        <p:cTn id="105" dur="300" fill="hold"/>
                                        <p:tgtEl>
                                          <p:spTgt spid="67"/>
                                        </p:tgtEl>
                                        <p:attrNameLst>
                                          <p:attrName>ppt_w</p:attrName>
                                        </p:attrNameLst>
                                      </p:cBhvr>
                                      <p:tavLst>
                                        <p:tav tm="0">
                                          <p:val>
                                            <p:fltVal val="0"/>
                                          </p:val>
                                        </p:tav>
                                        <p:tav tm="100000">
                                          <p:val>
                                            <p:strVal val="#ppt_w"/>
                                          </p:val>
                                        </p:tav>
                                      </p:tavLst>
                                    </p:anim>
                                    <p:anim calcmode="lin" valueType="num">
                                      <p:cBhvr>
                                        <p:cTn id="106" dur="300" fill="hold"/>
                                        <p:tgtEl>
                                          <p:spTgt spid="67"/>
                                        </p:tgtEl>
                                        <p:attrNameLst>
                                          <p:attrName>ppt_h</p:attrName>
                                        </p:attrNameLst>
                                      </p:cBhvr>
                                      <p:tavLst>
                                        <p:tav tm="0">
                                          <p:val>
                                            <p:fltVal val="0"/>
                                          </p:val>
                                        </p:tav>
                                        <p:tav tm="100000">
                                          <p:val>
                                            <p:strVal val="#ppt_h"/>
                                          </p:val>
                                        </p:tav>
                                      </p:tavLst>
                                    </p:anim>
                                    <p:animEffect transition="in" filter="fade">
                                      <p:cBhvr>
                                        <p:cTn id="107" dur="300"/>
                                        <p:tgtEl>
                                          <p:spTgt spid="67"/>
                                        </p:tgtEl>
                                      </p:cBhvr>
                                    </p:animEffect>
                                  </p:childTnLst>
                                </p:cTn>
                              </p:par>
                              <p:par>
                                <p:cTn id="108" presetID="19" presetClass="emph" presetSubtype="0" fill="hold" grpId="1" nodeType="withEffect">
                                  <p:stCondLst>
                                    <p:cond delay="2200"/>
                                  </p:stCondLst>
                                  <p:childTnLst>
                                    <p:animClr clrSpc="rgb" dir="cw">
                                      <p:cBhvr override="childStyle">
                                        <p:cTn id="109" dur="200" fill="hold"/>
                                        <p:tgtEl>
                                          <p:spTgt spid="67"/>
                                        </p:tgtEl>
                                        <p:attrNameLst>
                                          <p:attrName>style.color</p:attrName>
                                        </p:attrNameLst>
                                      </p:cBhvr>
                                      <p:to>
                                        <a:schemeClr val="accent1"/>
                                      </p:to>
                                    </p:animClr>
                                    <p:animClr clrSpc="rgb" dir="cw">
                                      <p:cBhvr>
                                        <p:cTn id="110" dur="200" fill="hold"/>
                                        <p:tgtEl>
                                          <p:spTgt spid="67"/>
                                        </p:tgtEl>
                                        <p:attrNameLst>
                                          <p:attrName>fillcolor</p:attrName>
                                        </p:attrNameLst>
                                      </p:cBhvr>
                                      <p:to>
                                        <a:schemeClr val="accent1"/>
                                      </p:to>
                                    </p:animClr>
                                    <p:set>
                                      <p:cBhvr>
                                        <p:cTn id="111" dur="200" fill="hold"/>
                                        <p:tgtEl>
                                          <p:spTgt spid="67"/>
                                        </p:tgtEl>
                                        <p:attrNameLst>
                                          <p:attrName>fill.type</p:attrName>
                                        </p:attrNameLst>
                                      </p:cBhvr>
                                      <p:to>
                                        <p:strVal val="solid"/>
                                      </p:to>
                                    </p:set>
                                    <p:set>
                                      <p:cBhvr>
                                        <p:cTn id="112" dur="200" fill="hold"/>
                                        <p:tgtEl>
                                          <p:spTgt spid="67"/>
                                        </p:tgtEl>
                                        <p:attrNameLst>
                                          <p:attrName>fill.on</p:attrName>
                                        </p:attrNameLst>
                                      </p:cBhvr>
                                      <p:to>
                                        <p:strVal val="true"/>
                                      </p:to>
                                    </p:set>
                                  </p:childTnLst>
                                </p:cTn>
                              </p:par>
                              <p:par>
                                <p:cTn id="113" presetID="53" presetClass="entr" presetSubtype="16" fill="hold" grpId="0" nodeType="withEffect">
                                  <p:stCondLst>
                                    <p:cond delay="2050"/>
                                  </p:stCondLst>
                                  <p:childTnLst>
                                    <p:set>
                                      <p:cBhvr>
                                        <p:cTn id="114" dur="1" fill="hold">
                                          <p:stCondLst>
                                            <p:cond delay="0"/>
                                          </p:stCondLst>
                                        </p:cTn>
                                        <p:tgtEl>
                                          <p:spTgt spid="68"/>
                                        </p:tgtEl>
                                        <p:attrNameLst>
                                          <p:attrName>style.visibility</p:attrName>
                                        </p:attrNameLst>
                                      </p:cBhvr>
                                      <p:to>
                                        <p:strVal val="visible"/>
                                      </p:to>
                                    </p:set>
                                    <p:anim calcmode="lin" valueType="num">
                                      <p:cBhvr>
                                        <p:cTn id="115" dur="300" fill="hold"/>
                                        <p:tgtEl>
                                          <p:spTgt spid="68"/>
                                        </p:tgtEl>
                                        <p:attrNameLst>
                                          <p:attrName>ppt_w</p:attrName>
                                        </p:attrNameLst>
                                      </p:cBhvr>
                                      <p:tavLst>
                                        <p:tav tm="0">
                                          <p:val>
                                            <p:fltVal val="0"/>
                                          </p:val>
                                        </p:tav>
                                        <p:tav tm="100000">
                                          <p:val>
                                            <p:strVal val="#ppt_w"/>
                                          </p:val>
                                        </p:tav>
                                      </p:tavLst>
                                    </p:anim>
                                    <p:anim calcmode="lin" valueType="num">
                                      <p:cBhvr>
                                        <p:cTn id="116" dur="300" fill="hold"/>
                                        <p:tgtEl>
                                          <p:spTgt spid="68"/>
                                        </p:tgtEl>
                                        <p:attrNameLst>
                                          <p:attrName>ppt_h</p:attrName>
                                        </p:attrNameLst>
                                      </p:cBhvr>
                                      <p:tavLst>
                                        <p:tav tm="0">
                                          <p:val>
                                            <p:fltVal val="0"/>
                                          </p:val>
                                        </p:tav>
                                        <p:tav tm="100000">
                                          <p:val>
                                            <p:strVal val="#ppt_h"/>
                                          </p:val>
                                        </p:tav>
                                      </p:tavLst>
                                    </p:anim>
                                    <p:animEffect transition="in" filter="fade">
                                      <p:cBhvr>
                                        <p:cTn id="117" dur="300"/>
                                        <p:tgtEl>
                                          <p:spTgt spid="68"/>
                                        </p:tgtEl>
                                      </p:cBhvr>
                                    </p:animEffect>
                                  </p:childTnLst>
                                </p:cTn>
                              </p:par>
                              <p:par>
                                <p:cTn id="118" presetID="19" presetClass="emph" presetSubtype="0" fill="hold" grpId="1" nodeType="withEffect">
                                  <p:stCondLst>
                                    <p:cond delay="2350"/>
                                  </p:stCondLst>
                                  <p:childTnLst>
                                    <p:animClr clrSpc="rgb" dir="cw">
                                      <p:cBhvr override="childStyle">
                                        <p:cTn id="119" dur="200" fill="hold"/>
                                        <p:tgtEl>
                                          <p:spTgt spid="68"/>
                                        </p:tgtEl>
                                        <p:attrNameLst>
                                          <p:attrName>style.color</p:attrName>
                                        </p:attrNameLst>
                                      </p:cBhvr>
                                      <p:to>
                                        <a:schemeClr val="accent1"/>
                                      </p:to>
                                    </p:animClr>
                                    <p:animClr clrSpc="rgb" dir="cw">
                                      <p:cBhvr>
                                        <p:cTn id="120" dur="200" fill="hold"/>
                                        <p:tgtEl>
                                          <p:spTgt spid="68"/>
                                        </p:tgtEl>
                                        <p:attrNameLst>
                                          <p:attrName>fillcolor</p:attrName>
                                        </p:attrNameLst>
                                      </p:cBhvr>
                                      <p:to>
                                        <a:schemeClr val="accent1"/>
                                      </p:to>
                                    </p:animClr>
                                    <p:set>
                                      <p:cBhvr>
                                        <p:cTn id="121" dur="200" fill="hold"/>
                                        <p:tgtEl>
                                          <p:spTgt spid="68"/>
                                        </p:tgtEl>
                                        <p:attrNameLst>
                                          <p:attrName>fill.type</p:attrName>
                                        </p:attrNameLst>
                                      </p:cBhvr>
                                      <p:to>
                                        <p:strVal val="solid"/>
                                      </p:to>
                                    </p:set>
                                    <p:set>
                                      <p:cBhvr>
                                        <p:cTn id="122" dur="200" fill="hold"/>
                                        <p:tgtEl>
                                          <p:spTgt spid="68"/>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72" grpId="0" animBg="1"/>
      <p:bldP spid="72" grpId="1" animBg="1"/>
      <p:bldP spid="73" grpId="0" animBg="1"/>
      <p:bldP spid="73" grpId="1" animBg="1"/>
      <p:bldP spid="75" grpId="0" animBg="1"/>
      <p:bldP spid="75" grpId="1" animBg="1"/>
      <p:bldP spid="51" grpId="0" animBg="1"/>
      <p:bldP spid="51" grpId="1" animBg="1"/>
      <p:bldP spid="53" grpId="0" animBg="1"/>
      <p:bldP spid="53" grpId="1" animBg="1"/>
      <p:bldP spid="58" grpId="0" animBg="1"/>
      <p:bldP spid="58" grpId="1" animBg="1"/>
      <p:bldP spid="59" grpId="0" animBg="1"/>
      <p:bldP spid="59" grpId="1" animBg="1"/>
      <p:bldP spid="60" grpId="0" animBg="1"/>
      <p:bldP spid="60" grpId="1" animBg="1"/>
      <p:bldP spid="63" grpId="0" animBg="1"/>
      <p:bldP spid="63" grpId="1" animBg="1"/>
      <p:bldP spid="65" grpId="0" animBg="1"/>
      <p:bldP spid="65" grpId="1" animBg="1"/>
      <p:bldP spid="66" grpId="0" animBg="1"/>
      <p:bldP spid="66" grpId="1" animBg="1"/>
      <p:bldP spid="67" grpId="0" animBg="1"/>
      <p:bldP spid="67" grpId="1" animBg="1"/>
      <p:bldP spid="68" grpId="0" animBg="1"/>
      <p:bldP spid="68" grpId="1" animBg="1"/>
    </p:bldLst>
  </p:timing>
</p:sld>
</file>

<file path=ppt/theme/theme1.xml><?xml version="1.0" encoding="utf-8"?>
<a:theme xmlns:a="http://schemas.openxmlformats.org/drawingml/2006/main" name="3-30070_Windows_Server_Management_Marketing_Template_16x9">
  <a:themeElements>
    <a:clrScheme name="WSMM_v02">
      <a:dk1>
        <a:srgbClr val="505050"/>
      </a:dk1>
      <a:lt1>
        <a:srgbClr val="EFEFEF"/>
      </a:lt1>
      <a:dk2>
        <a:srgbClr val="00188F"/>
      </a:dk2>
      <a:lt2>
        <a:srgbClr val="969696"/>
      </a:lt2>
      <a:accent1>
        <a:srgbClr val="00188F"/>
      </a:accent1>
      <a:accent2>
        <a:srgbClr val="7FBA00"/>
      </a:accent2>
      <a:accent3>
        <a:srgbClr val="FF8C00"/>
      </a:accent3>
      <a:accent4>
        <a:srgbClr val="002050"/>
      </a:accent4>
      <a:accent5>
        <a:srgbClr val="007233"/>
      </a:accent5>
      <a:accent6>
        <a:srgbClr val="FFB900"/>
      </a:accent6>
      <a:hlink>
        <a:srgbClr val="00188F"/>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solidFill>
        <a:ln>
          <a:noFill/>
          <a:headEnd type="none" w="med" len="med"/>
          <a:tailEnd type="none" w="med" len="med"/>
        </a:ln>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14099" fontAlgn="base">
          <a:lnSpc>
            <a:spcPct val="90000"/>
          </a:lnSpc>
          <a:spcBef>
            <a:spcPct val="0"/>
          </a:spcBef>
          <a:spcAft>
            <a:spcPct val="0"/>
          </a:spcAft>
          <a:defRPr sz="2000" spc="-50" dirty="0" smtClean="0">
            <a:gradFill>
              <a:gsLst>
                <a:gs pos="1250">
                  <a:schemeClr val="bg1"/>
                </a:gs>
                <a:gs pos="10417">
                  <a:schemeClr val="bg1"/>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w="3175">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spc="-50" dirty="0" smtClean="0">
            <a:gradFill>
              <a:gsLst>
                <a:gs pos="2917">
                  <a:schemeClr val="tx1"/>
                </a:gs>
                <a:gs pos="30000">
                  <a:schemeClr val="tx1"/>
                </a:gs>
              </a:gsLst>
              <a:lin ang="5400000" scaled="0"/>
            </a:gradFill>
          </a:defRPr>
        </a:defPPr>
      </a:lstStyle>
    </a:txDef>
  </a:objectDefaults>
  <a:extraClrSchemeLst/>
  <a:extLst>
    <a:ext uri="{05A4C25C-085E-4340-85A3-A5531E510DB2}">
      <thm15:themeFamily xmlns="" xmlns:thm15="http://schemas.microsoft.com/office/thememl/2012/main" name="System_Center_Marketing_Template_16x9.potx" id="{8F58127B-2DBD-4C1F-8F0E-1EA11AC3964C}" vid="{CBA365C4-D445-4E81-88F3-CDACCF814059}"/>
    </a:ext>
  </a:extLst>
</a:theme>
</file>

<file path=ppt/theme/theme2.xml><?xml version="1.0" encoding="utf-8"?>
<a:theme xmlns:a="http://schemas.openxmlformats.org/drawingml/2006/main" name="1_3-30070_Windows_Server_Management_Marketing_Template_16x9">
  <a:themeElements>
    <a:clrScheme name="WSMM_v02">
      <a:dk1>
        <a:srgbClr val="505050"/>
      </a:dk1>
      <a:lt1>
        <a:srgbClr val="EFEFEF"/>
      </a:lt1>
      <a:dk2>
        <a:srgbClr val="00188F"/>
      </a:dk2>
      <a:lt2>
        <a:srgbClr val="969696"/>
      </a:lt2>
      <a:accent1>
        <a:srgbClr val="00188F"/>
      </a:accent1>
      <a:accent2>
        <a:srgbClr val="7FBA00"/>
      </a:accent2>
      <a:accent3>
        <a:srgbClr val="FF8C00"/>
      </a:accent3>
      <a:accent4>
        <a:srgbClr val="002050"/>
      </a:accent4>
      <a:accent5>
        <a:srgbClr val="007233"/>
      </a:accent5>
      <a:accent6>
        <a:srgbClr val="FFB900"/>
      </a:accent6>
      <a:hlink>
        <a:srgbClr val="00188F"/>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solidFill>
        <a:ln>
          <a:noFill/>
          <a:headEnd type="none" w="med" len="med"/>
          <a:tailEnd type="none" w="med" len="med"/>
        </a:ln>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14099" fontAlgn="base">
          <a:lnSpc>
            <a:spcPct val="90000"/>
          </a:lnSpc>
          <a:spcBef>
            <a:spcPct val="0"/>
          </a:spcBef>
          <a:spcAft>
            <a:spcPct val="0"/>
          </a:spcAft>
          <a:defRPr sz="2000" spc="-50" dirty="0" smtClean="0">
            <a:gradFill>
              <a:gsLst>
                <a:gs pos="1250">
                  <a:schemeClr val="bg1"/>
                </a:gs>
                <a:gs pos="10417">
                  <a:schemeClr val="bg1"/>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w="3175">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spc="-50" dirty="0" smtClean="0">
            <a:gradFill>
              <a:gsLst>
                <a:gs pos="2917">
                  <a:schemeClr val="tx1"/>
                </a:gs>
                <a:gs pos="30000">
                  <a:schemeClr val="tx1"/>
                </a:gs>
              </a:gsLst>
              <a:lin ang="5400000" scaled="0"/>
            </a:gradFill>
          </a:defRPr>
        </a:defPPr>
      </a:lstStyle>
    </a:txDef>
  </a:objectDefaults>
  <a:extraClrSchemeLst/>
  <a:extLst>
    <a:ext uri="{05A4C25C-085E-4340-85A3-A5531E510DB2}">
      <thm15:themeFamily xmlns="" xmlns:thm15="http://schemas.microsoft.com/office/thememl/2012/main" name="System_Center_Marketing_Template_16x9.potx" id="{8F58127B-2DBD-4C1F-8F0E-1EA11AC3964C}" vid="{CBA365C4-D445-4E81-88F3-CDACCF814059}"/>
    </a:ext>
  </a:extLst>
</a:theme>
</file>

<file path=ppt/theme/theme3.xml><?xml version="1.0" encoding="utf-8"?>
<a:theme xmlns:a="http://schemas.openxmlformats.org/drawingml/2006/main" name="2_5-30550_MGX_FY15_Breakout_LIGHT_Template">
  <a:themeElements>
    <a:clrScheme name="MGX FY15">
      <a:dk1>
        <a:srgbClr val="505050"/>
      </a:dk1>
      <a:lt1>
        <a:srgbClr val="FFFFFF"/>
      </a:lt1>
      <a:dk2>
        <a:srgbClr val="002050"/>
      </a:dk2>
      <a:lt2>
        <a:srgbClr val="D2D2D2"/>
      </a:lt2>
      <a:accent1>
        <a:srgbClr val="0072C6"/>
      </a:accent1>
      <a:accent2>
        <a:srgbClr val="FFB900"/>
      </a:accent2>
      <a:accent3>
        <a:srgbClr val="002050"/>
      </a:accent3>
      <a:accent4>
        <a:srgbClr val="008272"/>
      </a:accent4>
      <a:accent5>
        <a:srgbClr val="68217A"/>
      </a:accent5>
      <a:accent6>
        <a:srgbClr val="00188F"/>
      </a:accent6>
      <a:hlink>
        <a:srgbClr val="008272"/>
      </a:hlink>
      <a:folHlink>
        <a:srgbClr val="00827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 xmlns:thm15="http://schemas.microsoft.com/office/thememl/2012/main" name="MGXFY15_Breakout_LIGHT_Template" id="{E1D381DE-CE38-4CAE-9BB9-1E6AA2D186DE}" vid="{535F27F0-4040-404A-A0F1-63DC40C0C8F4}"/>
    </a:ext>
  </a:extLst>
</a:theme>
</file>

<file path=ppt/theme/theme4.xml><?xml version="1.0" encoding="utf-8"?>
<a:theme xmlns:a="http://schemas.openxmlformats.org/drawingml/2006/main" name="Office Theme">
  <a:themeElements>
    <a:clrScheme name="Elemental">
      <a:dk1>
        <a:sysClr val="windowText" lastClr="000000"/>
      </a:dk1>
      <a:lt1>
        <a:sysClr val="window" lastClr="FFFFFF"/>
      </a:lt1>
      <a:dk2>
        <a:srgbClr val="242852"/>
      </a:dk2>
      <a:lt2>
        <a:srgbClr val="ACCBF9"/>
      </a:lt2>
      <a:accent1>
        <a:srgbClr val="629DD1"/>
      </a:accent1>
      <a:accent2>
        <a:srgbClr val="297FD5"/>
      </a:accent2>
      <a:accent3>
        <a:srgbClr val="7F8FA9"/>
      </a:accent3>
      <a:accent4>
        <a:srgbClr val="4A66AC"/>
      </a:accent4>
      <a:accent5>
        <a:srgbClr val="5AA2AE"/>
      </a:accent5>
      <a:accent6>
        <a:srgbClr val="9D90A0"/>
      </a:accent6>
      <a:hlink>
        <a:srgbClr val="9454C3"/>
      </a:hlink>
      <a:folHlink>
        <a:srgbClr val="3EBBF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10009</Type>
    <SequenceNumber>1004</SequenceNumber>
    <Assembly>Microsoft.Office.DocumentManagement, Version=14.0.0.0, Culture=neutral, PublicKeyToken=71e9bce111e9429c</Assembly>
    <Class>Microsoft.Office.DocumentManagement.Internal.DocIdHandler</Class>
    <Data/>
    <Filter/>
  </Receiver>
</spe:Receivers>
</file>

<file path=customXml/item2.xml><?xml version="1.0" encoding="utf-8"?>
<p:properties xmlns:p="http://schemas.microsoft.com/office/2006/metadata/properties" xmlns:xsi="http://www.w3.org/2001/XMLSchema-instance" xmlns:pc="http://schemas.microsoft.com/office/infopath/2007/PartnerControls">
  <documentManagement>
    <IndustriesTaxHTField0 xmlns="4e240d41-6d38-4eac-9584-b3f543b50010">
      <Terms xmlns="http://schemas.microsoft.com/office/infopath/2007/PartnerControls"/>
    </IndustriesTaxHTField0>
    <DocumentSetKcId xmlns="7b813d5f-7206-4d46-95a5-a58185f478af">107844</DocumentSetKcId>
    <ActivitiesAndProgramsTaxHTField0 xmlns="4e240d41-6d38-4eac-9584-b3f543b50010">
      <Terms xmlns="http://schemas.microsoft.com/office/infopath/2007/PartnerControls">
        <TermInfo xmlns="http://schemas.microsoft.com/office/infopath/2007/PartnerControls">
          <TermName xmlns="http://schemas.microsoft.com/office/infopath/2007/PartnerControls">Executive Briefing Center</TermName>
          <TermId xmlns="http://schemas.microsoft.com/office/infopath/2007/PartnerControls">f6f45d27-6c93-466a-8cd5-2846af886eb9</TermId>
        </TermInfo>
        <TermInfo xmlns="http://schemas.microsoft.com/office/infopath/2007/PartnerControls">
          <TermName xmlns="http://schemas.microsoft.com/office/infopath/2007/PartnerControls">Worldwide Inside Sales Readiness</TermName>
          <TermId xmlns="http://schemas.microsoft.com/office/infopath/2007/PartnerControls">3a4e01ea-907e-4f11-9b1b-2424e207e8d1</TermId>
        </TermInfo>
      </Terms>
    </ActivitiesAndProgramsTaxHTField0>
    <LanguagesTaxHTField0 xmlns="4e240d41-6d38-4eac-9584-b3f543b50010">
      <Terms xmlns="http://schemas.microsoft.com/office/infopath/2007/PartnerControls">
        <TermInfo xmlns="http://schemas.microsoft.com/office/infopath/2007/PartnerControls">
          <TermName xmlns="http://schemas.microsoft.com/office/infopath/2007/PartnerControls">English</TermName>
          <TermId xmlns="http://schemas.microsoft.com/office/infopath/2007/PartnerControls">cb91f272-ce4d-4a7e-9bbf-78b58e3d188d</TermId>
        </TermInfo>
      </Terms>
    </LanguagesTaxHTField0>
    <h1e7aaa5788c480c922636922fec8914 xmlns="4e240d41-6d38-4eac-9584-b3f543b50010">
      <Terms xmlns="http://schemas.microsoft.com/office/infopath/2007/PartnerControls"/>
    </h1e7aaa5788c480c922636922fec8914>
    <AudiencesTaxHTField0 xmlns="4e240d41-6d38-4eac-9584-b3f543b50010">
      <Terms xmlns="http://schemas.microsoft.com/office/infopath/2007/PartnerControls">
        <TermInfo xmlns="http://schemas.microsoft.com/office/infopath/2007/PartnerControls">
          <TermName xmlns="http://schemas.microsoft.com/office/infopath/2007/PartnerControls">business decision makers</TermName>
          <TermId xmlns="http://schemas.microsoft.com/office/infopath/2007/PartnerControls">c5581652-6887-44c0-9e7e-d38ca54728bd</TermId>
        </TermInfo>
        <TermInfo xmlns="http://schemas.microsoft.com/office/infopath/2007/PartnerControls">
          <TermName xmlns="http://schemas.microsoft.com/office/infopath/2007/PartnerControls">IT decision makers</TermName>
          <TermId xmlns="http://schemas.microsoft.com/office/infopath/2007/PartnerControls">9b4e6e74-580c-4c34-b4d3-48674047e67e</TermId>
        </TermInfo>
      </Terms>
    </AudiencesTaxHTField0>
    <ConfidentialityTaxHTField0 xmlns="4e240d41-6d38-4eac-9584-b3f543b50010">
      <Terms xmlns="http://schemas.microsoft.com/office/infopath/2007/PartnerControls">
        <TermInfo xmlns="http://schemas.microsoft.com/office/infopath/2007/PartnerControls">
          <TermName xmlns="http://schemas.microsoft.com/office/infopath/2007/PartnerControls">customer ready</TermName>
          <TermId xmlns="http://schemas.microsoft.com/office/infopath/2007/PartnerControls">8986c41d-21c5-4f8f-8a12-ea4625b46858</TermId>
        </TermInfo>
      </Terms>
    </ConfidentialityTaxHTField0>
    <TopicsTaxHTField0 xmlns="4e240d41-6d38-4eac-9584-b3f543b50010">
      <Terms xmlns="http://schemas.microsoft.com/office/infopath/2007/PartnerControls">
        <TermInfo xmlns="http://schemas.microsoft.com/office/infopath/2007/PartnerControls">
          <TermName xmlns="http://schemas.microsoft.com/office/infopath/2007/PartnerControls">readiness</TermName>
          <TermId xmlns="http://schemas.microsoft.com/office/infopath/2007/PartnerControls">0bad9107-5243-4424-8599-de9537dda9af</TermId>
        </TermInfo>
        <TermInfo xmlns="http://schemas.microsoft.com/office/infopath/2007/PartnerControls">
          <TermName xmlns="http://schemas.microsoft.com/office/infopath/2007/PartnerControls">hub subset</TermName>
          <TermId xmlns="http://schemas.microsoft.com/office/infopath/2007/PartnerControls">c6bfd112-b986-4a0a-aa8d-90e767bfdfa6</TermId>
        </TermInfo>
        <TermInfo xmlns="http://schemas.microsoft.com/office/infopath/2007/PartnerControls">
          <TermName xmlns="http://schemas.microsoft.com/office/infopath/2007/PartnerControls">inside sales</TermName>
          <TermId xmlns="http://schemas.microsoft.com/office/infopath/2007/PartnerControls">7c476b68-6f84-4a80-9930-2286afc962a8</TermId>
        </TermInfo>
      </Terms>
    </TopicsTaxHTField0>
    <ProductsTaxHTField0 xmlns="4e240d41-6d38-4eac-9584-b3f543b50010">
      <Terms xmlns="http://schemas.microsoft.com/office/infopath/2007/PartnerControls">
        <TermInfo xmlns="http://schemas.microsoft.com/office/infopath/2007/PartnerControls">
          <TermName xmlns="http://schemas.microsoft.com/office/infopath/2007/PartnerControls">Microsoft Azure platform</TermName>
          <TermId xmlns="http://schemas.microsoft.com/office/infopath/2007/PartnerControls">df6aaec2-d07c-4319-b510-15a691aea35b</TermId>
        </TermInfo>
        <TermInfo xmlns="http://schemas.microsoft.com/office/infopath/2007/PartnerControls">
          <TermName xmlns="http://schemas.microsoft.com/office/infopath/2007/PartnerControls">Microsoft Azure</TermName>
          <TermId xmlns="http://schemas.microsoft.com/office/infopath/2007/PartnerControls">669a3112-5edf-444b-a003-630063601f07</TermId>
        </TermInfo>
      </Terms>
    </ProductsTaxHTField0>
    <RegionTaxHTField0 xmlns="4e240d41-6d38-4eac-9584-b3f543b50010">
      <Terms xmlns="http://schemas.microsoft.com/office/infopath/2007/PartnerControls"/>
    </RegionTaxHTField0>
    <Owner xmlns="4e240d41-6d38-4eac-9584-b3f543b50010">
      <UserInfo>
        <DisplayName>Anusha Rangaswamy</DisplayName>
        <AccountId>22194</AccountId>
        <AccountType/>
      </UserInfo>
    </Owner>
    <SegmentsTaxHTField0 xmlns="4e240d41-6d38-4eac-9584-b3f543b50010">
      <Terms xmlns="http://schemas.microsoft.com/office/infopath/2007/PartnerControls"/>
    </SegmentsTaxHTField0>
    <BusinessArchitectureTaxHTField0 xmlns="4e240d41-6d38-4eac-9584-b3f543b50010">
      <Terms xmlns="http://schemas.microsoft.com/office/infopath/2007/PartnerControls"/>
    </BusinessArchitectureTaxHTField0>
    <GroupsTaxHTField0 xmlns="4e240d41-6d38-4eac-9584-b3f543b50010">
      <Terms xmlns="http://schemas.microsoft.com/office/infopath/2007/PartnerControls">
        <TermInfo xmlns="http://schemas.microsoft.com/office/infopath/2007/PartnerControls">
          <TermName xmlns="http://schemas.microsoft.com/office/infopath/2007/PartnerControls">Microsoft Azure Marketing</TermName>
          <TermId xmlns="http://schemas.microsoft.com/office/infopath/2007/PartnerControls">0958c357-5252-473f-8b4e-42f27525a99d</TermId>
        </TermInfo>
        <TermInfo xmlns="http://schemas.microsoft.com/office/infopath/2007/PartnerControls">
          <TermName xmlns="http://schemas.microsoft.com/office/infopath/2007/PartnerControls">SMSG Readiness</TermName>
          <TermId xmlns="http://schemas.microsoft.com/office/infopath/2007/PartnerControls">c6595b84-b463-470a-bb46-2a47364645be</TermId>
        </TermInfo>
      </Terms>
    </GroupsTaxHTField0>
    <TagTemplate xmlns="4e240d41-6d38-4eac-9584-b3f543b50010" xsi:nil="true"/>
    <TaxCatchAll xmlns="230e9df3-be65-4c73-a93b-d1236ebd677e">
      <Value>10056</Value>
      <Value>10052</Value>
      <Value>10849</Value>
      <Value>80</Value>
      <Value>13755</Value>
      <Value>20050</Value>
      <Value>18422</Value>
      <Value>15579</Value>
      <Value>10077</Value>
      <Value>20557</Value>
      <Value>10921</Value>
      <Value>13833</Value>
      <Value>12938</Value>
      <Value>18906</Value>
      <Value>19685</Value>
      <Value>13172</Value>
      <Value>10205</Value>
      <Value>14856</Value>
      <Value>20730</Value>
      <Value>20682</Value>
    </TaxCatchAll>
    <RolesTaxHTField0 xmlns="4e240d41-6d38-4eac-9584-b3f543b50010">
      <Terms xmlns="http://schemas.microsoft.com/office/infopath/2007/PartnerControls">
        <TermInfo xmlns="http://schemas.microsoft.com/office/infopath/2007/PartnerControls">
          <TermName xmlns="http://schemas.microsoft.com/office/infopath/2007/PartnerControls">Telesales Solution Specialist</TermName>
          <TermId xmlns="http://schemas.microsoft.com/office/infopath/2007/PartnerControls">a293ec10-2fac-46ec-98ae-6149da09be06</TermId>
        </TermInfo>
      </Terms>
    </RolesTaxHTField0>
    <CoOwner xmlns="4e240d41-6d38-4eac-9584-b3f543b50010">
      <UserInfo>
        <DisplayName>REDMOND\v-brisch</DisplayName>
        <AccountId>39</AccountId>
        <AccountType/>
      </UserInfo>
      <UserInfo>
        <DisplayName>REDMOND\meeryan</DisplayName>
        <AccountId>44027</AccountId>
        <AccountType/>
      </UserInfo>
      <UserInfo>
        <DisplayName>REDMOND\danielsw</DisplayName>
        <AccountId>6679</AccountId>
        <AccountType/>
      </UserInfo>
      <UserInfo>
        <DisplayName>REDMOND\tonyme</DisplayName>
        <AccountId>26501</AccountId>
        <AccountType/>
      </UserInfo>
      <UserInfo>
        <DisplayName>REDMOND\charllee</DisplayName>
        <AccountId>231894</AccountId>
        <AccountType/>
      </UserInfo>
      <UserInfo>
        <DisplayName>FAREAST\v-hesehg</DisplayName>
        <AccountId>143284</AccountId>
        <AccountType/>
      </UserInfo>
      <UserInfo>
        <DisplayName>REDMOND\v-licour</DisplayName>
        <AccountId>251797</AccountId>
        <AccountType/>
      </UserInfo>
    </CoOwner>
    <PartnersTaxHTField0 xmlns="4e240d41-6d38-4eac-9584-b3f543b50010">
      <Terms xmlns="http://schemas.microsoft.com/office/infopath/2007/PartnerControls"/>
    </PartnersTaxHTField0>
    <SMSGDomainTaxHTField0 xmlns="4e240d41-6d38-4eac-9584-b3f543b50010">
      <Terms xmlns="http://schemas.microsoft.com/office/infopath/2007/PartnerControls">
        <TermInfo xmlns="http://schemas.microsoft.com/office/infopath/2007/PartnerControls">
          <TermName xmlns="http://schemas.microsoft.com/office/infopath/2007/PartnerControls">Microsoft Azure Domain</TermName>
          <TermId xmlns="http://schemas.microsoft.com/office/infopath/2007/PartnerControls">d600a391-d529-4311-892b-2c05c1ab2538</TermId>
        </TermInfo>
        <TermInfo xmlns="http://schemas.microsoft.com/office/infopath/2007/PartnerControls">
          <TermName xmlns="http://schemas.microsoft.com/office/infopath/2007/PartnerControls">Cloud and Enterprise</TermName>
          <TermId xmlns="http://schemas.microsoft.com/office/infopath/2007/PartnerControls">adc2fe87-c79a-4ded-a449-3f86b954069d</TermId>
        </TermInfo>
        <TermInfo xmlns="http://schemas.microsoft.com/office/infopath/2007/PartnerControls">
          <TermName xmlns="http://schemas.microsoft.com/office/infopath/2007/PartnerControls">Server and Tools Business</TermName>
          <TermId xmlns="http://schemas.microsoft.com/office/infopath/2007/PartnerControls">6783548d-8609-4f97-be4a-4ca2616905a6</TermId>
        </TermInfo>
        <TermInfo xmlns="http://schemas.microsoft.com/office/infopath/2007/PartnerControls">
          <TermName xmlns="http://schemas.microsoft.com/office/infopath/2007/PartnerControls">Sales, Marketing, Services Group</TermName>
          <TermId xmlns="http://schemas.microsoft.com/office/infopath/2007/PartnerControls">ecda8836-afa0-40aa-878e-630e18c8fc5c</TermId>
        </TermInfo>
        <TermInfo xmlns="http://schemas.microsoft.com/office/infopath/2007/PartnerControls">
          <TermName xmlns="http://schemas.microsoft.com/office/infopath/2007/PartnerControls">Telesales Domain</TermName>
          <TermId xmlns="http://schemas.microsoft.com/office/infopath/2007/PartnerControls">04a5111f-c67b-4a6e-bf36-05714763ab37</TermId>
        </TermInfo>
      </Terms>
    </SMSGDomainTaxHTField0>
    <TaxKeywordTaxHTField xmlns="230e9df3-be65-4c73-a93b-d1236ebd677e">
      <Terms xmlns="http://schemas.microsoft.com/office/infopath/2007/PartnerControls"/>
    </TaxKeywordTaxHTField>
    <CompetitorsTaxHTField0 xmlns="4e240d41-6d38-4eac-9584-b3f543b50010">
      <Terms xmlns="http://schemas.microsoft.com/office/infopath/2007/PartnerControls"/>
    </CompetitorsTaxHTField0>
    <DocumentDescription xmlns="4e240d41-6d38-4eac-9584-b3f543b50010">This deck is the way to position Azure to the Enterprise - talks about the workloads and how to get started, not technically deep and does not go through the various building blocks in detail on purpose. Efforts are underway to overhaul the presentation. ETA- Feb 2015</DocumentDescription>
    <_dlc_DocId xmlns="230e9df3-be65-4c73-a93b-d1236ebd677e">KC00-15-210934</_dlc_DocId>
    <ApplyWorkflowRules xmlns="4e240d41-6d38-4eac-9584-b3f543b50010">Yes</ApplyWorkflowRules>
    <Thumbnail1 xmlns="4e240d41-6d38-4eac-9584-b3f543b50010">
      <Url>http://infopedia/kc02/media/Thumbnails/Microsoft Azure Domain/KC00-15-107844/azure.PNG</Url>
      <Description>/kc02/media/Thumbnails/Microsoft Azure Domain/KC00-15-107844/azure.PNG</Description>
    </Thumbnail1>
    <AverageRating xmlns="http://schemas.microsoft.com/sharepoint/v3" xsi:nil="true"/>
    <PublishDate xmlns="4e240d41-6d38-4eac-9584-b3f543b50010" xsi:nil="true"/>
    <PublishingExpirationDate xmlns="http://schemas.microsoft.com/sharepoint/v3" xsi:nil="true"/>
    <ItemTypeTaxHTField0 xmlns="4e240d41-6d38-4eac-9584-b3f543b50010">
      <Terms xmlns="http://schemas.microsoft.com/office/infopath/2007/PartnerControls">
        <TermInfo xmlns="http://schemas.microsoft.com/office/infopath/2007/PartnerControls">
          <TermName xmlns="http://schemas.microsoft.com/office/infopath/2007/PartnerControls">customer presentations</TermName>
          <TermId xmlns="http://schemas.microsoft.com/office/infopath/2007/PartnerControls">18e9ae94-e321-4eea-82d2-ad5b2f470f3c</TermId>
        </TermInfo>
      </Terms>
    </ItemTypeTaxHTField0>
    <_dlc_DocIdUrl xmlns="230e9df3-be65-4c73-a93b-d1236ebd677e">
      <Url>http://infopedia/docstore/_layouts/DocIdRedir.aspx?ID=KC00-15-210934</Url>
      <Description>KC00-15-210934</Description>
    </_dlc_DocIdUrl>
    <PublishingPageContent xmlns="http://schemas.microsoft.com/sharepoint/v3" xsi:nil="true"/>
    <IconOverlay xmlns="http://schemas.microsoft.com/sharepoint/v4" xsi:nil="true"/>
    <RoutingRuleDescription xmlns="http://schemas.microsoft.com/sharepoint/v3" xsi:nil="true"/>
    <EnterpriseDomainTagsTaxHTField0 xmlns="4e240d41-6d38-4eac-9584-b3f543b50010">
      <Terms xmlns="http://schemas.microsoft.com/office/infopath/2007/PartnerControls">
        <TermInfo xmlns="http://schemas.microsoft.com/office/infopath/2007/PartnerControls">
          <TermName xmlns="http://schemas.microsoft.com/office/infopath/2007/PartnerControls">SMSG Readiness</TermName>
          <TermId xmlns="http://schemas.microsoft.com/office/infopath/2007/PartnerControls">c6595b84-b463-470a-bb46-2a47364645be</TermId>
        </TermInfo>
      </Terms>
    </EnterpriseDomainTagsTaxHTField0>
    <Expire_x0020_Review xmlns="4e240d41-6d38-4eac-9584-b3f543b50010">2015-09-01T10:19:45+00:00</Expire_x0020_Review>
    <fe32998799ba48dcafc127a14edc00fb xmlns="4e240d41-6d38-4eac-9584-b3f543b50010">
      <Terms xmlns="http://schemas.microsoft.com/office/infopath/2007/PartnerControls"/>
    </fe32998799ba48dcafc127a14edc00fb>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ct:contentTypeSchema xmlns:ct="http://schemas.microsoft.com/office/2006/metadata/contentType" xmlns:ma="http://schemas.microsoft.com/office/2006/metadata/properties/metaAttributes" ct:_="" ma:_="" ma:contentTypeName="KCDoc" ma:contentTypeID="0x010100FF1FAB0DEDE9AF4ABA57B67AF4A9F3210200596A0E07C3E77448942F9A5D1E81E582" ma:contentTypeVersion="76" ma:contentTypeDescription="" ma:contentTypeScope="" ma:versionID="2f480566c82c3e7eb1650e467cf8a4f0">
  <xsd:schema xmlns:xsd="http://www.w3.org/2001/XMLSchema" xmlns:xs="http://www.w3.org/2001/XMLSchema" xmlns:p="http://schemas.microsoft.com/office/2006/metadata/properties" xmlns:ns1="http://schemas.microsoft.com/sharepoint/v3" xmlns:ns2="4e240d41-6d38-4eac-9584-b3f543b50010" xmlns:ns3="230e9df3-be65-4c73-a93b-d1236ebd677e" xmlns:ns4="7b813d5f-7206-4d46-95a5-a58185f478af" xmlns:ns5="http://schemas.microsoft.com/sharepoint/v4" targetNamespace="http://schemas.microsoft.com/office/2006/metadata/properties" ma:root="true" ma:fieldsID="2631836656a3517331c7d73045dc6d09" ns1:_="" ns2:_="" ns3:_="" ns4:_="" ns5:_="">
    <xsd:import namespace="http://schemas.microsoft.com/sharepoint/v3"/>
    <xsd:import namespace="4e240d41-6d38-4eac-9584-b3f543b50010"/>
    <xsd:import namespace="230e9df3-be65-4c73-a93b-d1236ebd677e"/>
    <xsd:import namespace="7b813d5f-7206-4d46-95a5-a58185f478af"/>
    <xsd:import namespace="http://schemas.microsoft.com/sharepoint/v4"/>
    <xsd:element name="properties">
      <xsd:complexType>
        <xsd:sequence>
          <xsd:element name="documentManagement">
            <xsd:complexType>
              <xsd:all>
                <xsd:element ref="ns2:DocumentDescription" minOccurs="0"/>
                <xsd:element ref="ns2:PublishDate" minOccurs="0"/>
                <xsd:element ref="ns1:PublishingExpirationDate" minOccurs="0"/>
                <xsd:element ref="ns1:PublishingPageContent" minOccurs="0"/>
                <xsd:element ref="ns2:Thumbnail1" minOccurs="0"/>
                <xsd:element ref="ns2:CoOwner" minOccurs="0"/>
                <xsd:element ref="ns2:Owner" minOccurs="0"/>
                <xsd:element ref="ns4:DocumentSetKcId" minOccurs="0"/>
                <xsd:element ref="ns2:TagTemplate" minOccurs="0"/>
                <xsd:element ref="ns1:RatingCount" minOccurs="0"/>
                <xsd:element ref="ns1:AverageRating" minOccurs="0"/>
                <xsd:element ref="ns2:Expire_x0020_Review"/>
                <xsd:element ref="ns3:TaxKeywordTaxHTField" minOccurs="0"/>
                <xsd:element ref="ns2:RegionTaxHTField0" minOccurs="0"/>
                <xsd:element ref="ns3:_dlc_DocId" minOccurs="0"/>
                <xsd:element ref="ns2:ConfidentialityTaxHTField0" minOccurs="0"/>
                <xsd:element ref="ns3:_dlc_DocIdUrl" minOccurs="0"/>
                <xsd:element ref="ns2:BusinessArchitectureTaxHTField0" minOccurs="0"/>
                <xsd:element ref="ns3:_dlc_DocIdPersistId" minOccurs="0"/>
                <xsd:element ref="ns2:TopicsTaxHTField0" minOccurs="0"/>
                <xsd:element ref="ns5:IconOverlay" minOccurs="0"/>
                <xsd:element ref="ns2:GroupsTaxHTField0" minOccurs="0"/>
                <xsd:element ref="ns2:PartnersTaxHTField0" minOccurs="0"/>
                <xsd:element ref="ns3:TaxCatchAll" minOccurs="0"/>
                <xsd:element ref="ns2:ActivitiesAndProgramsTaxHTField0" minOccurs="0"/>
                <xsd:element ref="ns2:RolesTaxHTField0" minOccurs="0"/>
                <xsd:element ref="ns3:TaxCatchAllLabel" minOccurs="0"/>
                <xsd:element ref="ns1:RoutingRuleDescription" minOccurs="0"/>
                <xsd:element ref="ns2:SMSGDomainTaxHTField0" minOccurs="0"/>
                <xsd:element ref="ns2:ProductsTaxHTField0" minOccurs="0"/>
                <xsd:element ref="ns1:_vti_ItemDeclaredRecord" minOccurs="0"/>
                <xsd:element ref="ns1:_vti_ItemHoldRecordStatus" minOccurs="0"/>
                <xsd:element ref="ns2:LanguagesTaxHTField0" minOccurs="0"/>
                <xsd:element ref="ns2:CompetitorsTaxHTField0" minOccurs="0"/>
                <xsd:element ref="ns2:h1e7aaa5788c480c922636922fec8914" minOccurs="0"/>
                <xsd:element ref="ns2:ItemTypeTaxHTField0" minOccurs="0"/>
                <xsd:element ref="ns2:IndustriesTaxHTField0" minOccurs="0"/>
                <xsd:element ref="ns2:SegmentsTaxHTField0" minOccurs="0"/>
                <xsd:element ref="ns2:ApplyWorkflowRules" minOccurs="0"/>
                <xsd:element ref="ns2:EnterpriseDomainTagsTaxHTField0" minOccurs="0"/>
                <xsd:element ref="ns2:AudiencesTaxHTField0" minOccurs="0"/>
                <xsd:element ref="ns2:fe32998799ba48dcafc127a14edc00fb"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ExpirationDate" ma:index="8" nillable="true" ma:displayName="Scheduling End Date" ma:internalName="PublishingExpirationDate">
      <xsd:simpleType>
        <xsd:restriction base="dms:Unknown"/>
      </xsd:simpleType>
    </xsd:element>
    <xsd:element name="PublishingPageContent" ma:index="9" nillable="true" ma:displayName="Page Content" ma:internalName="PublishingPageContent">
      <xsd:simpleType>
        <xsd:restriction base="dms:Unknown"/>
      </xsd:simpleType>
    </xsd:element>
    <xsd:element name="RatingCount" ma:index="28" nillable="true" ma:displayName="Number of Ratings" ma:decimals="0" ma:description="Number of ratings submitted" ma:indexed="true" ma:internalName="Number_x0020_of_x0020_Ratings" ma:readOnly="true">
      <xsd:simpleType>
        <xsd:restriction base="dms:Number"/>
      </xsd:simpleType>
    </xsd:element>
    <xsd:element name="AverageRating" ma:index="29" nillable="true" ma:displayName="Rating (0-5)" ma:decimals="2" ma:description="Average value of all the ratings that have been submitted" ma:indexed="true" ma:internalName="Rating_x0020__x0028_0_x002d_5_x0029_" ma:readOnly="true">
      <xsd:simpleType>
        <xsd:restriction base="dms:Number"/>
      </xsd:simpleType>
    </xsd:element>
    <xsd:element name="RoutingRuleDescription" ma:index="49" nillable="true" ma:displayName="Description" ma:hidden="true" ma:internalName="RoutingRuleDescription" ma:readOnly="false">
      <xsd:simpleType>
        <xsd:restriction base="dms:Text">
          <xsd:maxLength value="255"/>
        </xsd:restriction>
      </xsd:simpleType>
    </xsd:element>
    <xsd:element name="_vti_ItemDeclaredRecord" ma:index="54" nillable="true" ma:displayName="Declared Record" ma:hidden="true" ma:internalName="_vti_ItemDeclaredRecord" ma:readOnly="true">
      <xsd:simpleType>
        <xsd:restriction base="dms:DateTime"/>
      </xsd:simpleType>
    </xsd:element>
    <xsd:element name="_vti_ItemHoldRecordStatus" ma:index="55" nillable="true" ma:displayName="Hold and Record Status" ma:decimals="0" ma:description="" ma:hidden="true" ma:indexed="true" ma:internalName="_vti_ItemHoldRecordStatu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4e240d41-6d38-4eac-9584-b3f543b50010" elementFormDefault="qualified">
    <xsd:import namespace="http://schemas.microsoft.com/office/2006/documentManagement/types"/>
    <xsd:import namespace="http://schemas.microsoft.com/office/infopath/2007/PartnerControls"/>
    <xsd:element name="DocumentDescription" ma:index="3" nillable="true" ma:displayName="Document Description" ma:description="Document Description for document content type KCDoc" ma:internalName="DocumentDescription">
      <xsd:simpleType>
        <xsd:restriction base="dms:Note"/>
      </xsd:simpleType>
    </xsd:element>
    <xsd:element name="PublishDate" ma:index="7" nillable="true" ma:displayName="PublishDate" ma:description="Used in Blog Posts, this date is used to specify the Blog Article Date." ma:format="DateOnly" ma:internalName="PublishDate">
      <xsd:simpleType>
        <xsd:restriction base="dms:DateTime"/>
      </xsd:simpleType>
    </xsd:element>
    <xsd:element name="Thumbnail1" ma:index="10" nillable="true" ma:displayName="Thumbnail" ma:format="Hyperlink" ma:internalName="Thumbnail1">
      <xsd:complexType>
        <xsd:complexContent>
          <xsd:extension base="dms:URL">
            <xsd:sequence>
              <xsd:element name="Url" type="dms:ValidUrl" minOccurs="0" nillable="true"/>
              <xsd:element name="Description" type="xsd:string" nillable="true"/>
            </xsd:sequence>
          </xsd:extension>
        </xsd:complexContent>
      </xsd:complexType>
    </xsd:element>
    <xsd:element name="CoOwner" ma:index="20" nillable="true" ma:displayName="Co-Owner" ma:list="UserInfo" ma:SearchPeopleOnly="false" ma:SharePointGroup="0" ma:internalName="CoOwner" ma:readOnly="true" ma:showField="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Owner" ma:index="22" nillable="true" ma:displayName="Owner" ma:description="Must be an FTE" ma:indexed="true" ma:list="UserInfo" ma:SharePointGroup="0" ma:internalName="Owner" ma:readOnly="false" ma:showField="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TagTemplate" ma:index="25" nillable="true" ma:displayName="TagTemplate" ma:internalName="TagTemplate0">
      <xsd:simpleType>
        <xsd:restriction base="dms:Text">
          <xsd:maxLength value="255"/>
        </xsd:restriction>
      </xsd:simpleType>
    </xsd:element>
    <xsd:element name="Expire_x0020_Review" ma:index="32" ma:displayName="Expiration" ma:description="Date content is to expire; set 1 day to 24 months out" ma:format="DateOnly" ma:internalName="Expire_x0020_Review" ma:readOnly="false">
      <xsd:simpleType>
        <xsd:restriction base="dms:DateTime"/>
      </xsd:simpleType>
    </xsd:element>
    <xsd:element name="RegionTaxHTField0" ma:index="34" nillable="true" ma:taxonomy="true" ma:internalName="RegionTaxHTField0" ma:taxonomyFieldName="Region" ma:displayName="Region" ma:readOnly="false" ma:default="" ma:fieldId="{4737695a-1cd7-4a2e-b339-4aad0188abb4}" ma:taxonomyMulti="true" ma:sspId="e385fb40-52d4-4fae-9c5b-3e8ff8a5878e" ma:termSetId="a611a704-4666-406e-a571-a6e9bb4a2dcc" ma:anchorId="c5404caa-7d82-41c6-82c2-0230c1d96864" ma:open="false" ma:isKeyword="false">
      <xsd:complexType>
        <xsd:sequence>
          <xsd:element ref="pc:Terms" minOccurs="0" maxOccurs="1"/>
        </xsd:sequence>
      </xsd:complexType>
    </xsd:element>
    <xsd:element name="ConfidentialityTaxHTField0" ma:index="36" nillable="true" ma:taxonomy="true" ma:internalName="ConfidentialityTaxHTField0" ma:taxonomyFieldName="Confidentiality" ma:displayName="Confidentiality" ma:indexed="true" ma:readOnly="false" ma:default="21;#Microsoft confidential|461efa83-0283-486a-a8d5-943328f3693f" ma:fieldId="{78ab4373-53e1-48d5-ab4d-d29698f3efd9}" ma:sspId="e385fb40-52d4-4fae-9c5b-3e8ff8a5878e" ma:termSetId="e0e820dc-7da0-48b9-8472-209c7e82d1d0" ma:anchorId="00000000-0000-0000-0000-000000000000" ma:open="false" ma:isKeyword="false">
      <xsd:complexType>
        <xsd:sequence>
          <xsd:element ref="pc:Terms" minOccurs="0" maxOccurs="1"/>
        </xsd:sequence>
      </xsd:complexType>
    </xsd:element>
    <xsd:element name="BusinessArchitectureTaxHTField0" ma:index="38" nillable="true" ma:taxonomy="true" ma:internalName="BusinessArchitectureTaxHTField0" ma:taxonomyFieldName="BusinessArchitecture" ma:displayName="Business Architecture" ma:readOnly="false" ma:default="" ma:fieldId="{d7cf789b-4ee0-44de-b4df-8d5b0482baa9}" ma:taxonomyMulti="true" ma:sspId="e385fb40-52d4-4fae-9c5b-3e8ff8a5878e" ma:termSetId="d039009f-2da8-468b-bf5e-ff4693a9f72f" ma:anchorId="1951c1e0-4cc7-414f-a435-7369277bc757" ma:open="false" ma:isKeyword="false">
      <xsd:complexType>
        <xsd:sequence>
          <xsd:element ref="pc:Terms" minOccurs="0" maxOccurs="1"/>
        </xsd:sequence>
      </xsd:complexType>
    </xsd:element>
    <xsd:element name="TopicsTaxHTField0" ma:index="40" nillable="true" ma:taxonomy="true" ma:internalName="TopicsTaxHTField0" ma:taxonomyFieldName="Topics" ma:displayName="Topics" ma:readOnly="false" ma:default="" ma:fieldId="{878ad871-6083-42b1-a9d8-caa3411e86f2}" ma:taxonomyMulti="true" ma:sspId="e385fb40-52d4-4fae-9c5b-3e8ff8a5878e" ma:termSetId="d039009f-2da8-468b-bf5e-ff4693a9f72f" ma:anchorId="ddcce936-3357-448e-8326-e6fdfddfb752" ma:open="false" ma:isKeyword="false">
      <xsd:complexType>
        <xsd:sequence>
          <xsd:element ref="pc:Terms" minOccurs="0" maxOccurs="1"/>
        </xsd:sequence>
      </xsd:complexType>
    </xsd:element>
    <xsd:element name="GroupsTaxHTField0" ma:index="42" nillable="true" ma:taxonomy="true" ma:internalName="GroupsTaxHTField0" ma:taxonomyFieldName="Groups" ma:displayName="Groups" ma:readOnly="false" ma:default="" ma:fieldId="{822c6b82-c53e-484c-9c53-5c6ce5969db5}" ma:taxonomyMulti="true" ma:sspId="e385fb40-52d4-4fae-9c5b-3e8ff8a5878e" ma:termSetId="d039009f-2da8-468b-bf5e-ff4693a9f72f" ma:anchorId="ec38e82f-eddf-4553-aa72-f3bd3c1d5855" ma:open="false" ma:isKeyword="false">
      <xsd:complexType>
        <xsd:sequence>
          <xsd:element ref="pc:Terms" minOccurs="0" maxOccurs="1"/>
        </xsd:sequence>
      </xsd:complexType>
    </xsd:element>
    <xsd:element name="PartnersTaxHTField0" ma:index="43" nillable="true" ma:taxonomy="true" ma:internalName="PartnersTaxHTField0" ma:taxonomyFieldName="Partners" ma:displayName="Partners" ma:readOnly="true" ma:default="" ma:fieldId="{7c281638-d92a-454e-b8fe-7088c941df66}" ma:taxonomyMulti="true" ma:sspId="e385fb40-52d4-4fae-9c5b-3e8ff8a5878e" ma:termSetId="a611a704-4666-406e-a571-a6e9bb4a2dcc" ma:anchorId="dd1a91fa-3198-4561-9b04-bc737b2a8291" ma:open="false" ma:isKeyword="false">
      <xsd:complexType>
        <xsd:sequence>
          <xsd:element ref="pc:Terms" minOccurs="0" maxOccurs="1"/>
        </xsd:sequence>
      </xsd:complexType>
    </xsd:element>
    <xsd:element name="ActivitiesAndProgramsTaxHTField0" ma:index="45" nillable="true" ma:taxonomy="true" ma:internalName="ActivitiesAndProgramsTaxHTField0" ma:taxonomyFieldName="ActivitiesAndPrograms" ma:displayName="Activities &amp; Programs" ma:readOnly="false" ma:default="" ma:fieldId="{b1238bc0-413c-4dea-a499-043137e11d15}" ma:taxonomyMulti="true" ma:sspId="e385fb40-52d4-4fae-9c5b-3e8ff8a5878e" ma:termSetId="d039009f-2da8-468b-bf5e-ff4693a9f72f" ma:anchorId="846d39ff-6475-4006-99df-de42970d666e" ma:open="false" ma:isKeyword="false">
      <xsd:complexType>
        <xsd:sequence>
          <xsd:element ref="pc:Terms" minOccurs="0" maxOccurs="1"/>
        </xsd:sequence>
      </xsd:complexType>
    </xsd:element>
    <xsd:element name="RolesTaxHTField0" ma:index="46" nillable="true" ma:taxonomy="true" ma:internalName="RolesTaxHTField0" ma:taxonomyFieldName="Roles" ma:displayName="Roles" ma:readOnly="true" ma:default="" ma:fieldId="{147013c4-c08e-4610-8a54-80ec865dae35}" ma:taxonomyMulti="true" ma:sspId="e385fb40-52d4-4fae-9c5b-3e8ff8a5878e" ma:termSetId="a611a704-4666-406e-a571-a6e9bb4a2dcc" ma:anchorId="c9a07ef0-4236-4915-97ca-1b3392dac369" ma:open="false" ma:isKeyword="false">
      <xsd:complexType>
        <xsd:sequence>
          <xsd:element ref="pc:Terms" minOccurs="0" maxOccurs="1"/>
        </xsd:sequence>
      </xsd:complexType>
    </xsd:element>
    <xsd:element name="SMSGDomainTaxHTField0" ma:index="51" nillable="true" ma:taxonomy="true" ma:internalName="SMSGDomainTaxHTField0" ma:taxonomyFieldName="SMSGDomain" ma:displayName="SMSG Domain" ma:readOnly="true" ma:default="" ma:fieldId="{2c8f543d-b3fa-4810-874a-ad0f88d0f61a}"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element name="ProductsTaxHTField0" ma:index="52" nillable="true" ma:taxonomy="true" ma:internalName="ProductsTaxHTField0" ma:taxonomyFieldName="Products" ma:displayName="Products &amp; Technologies" ma:readOnly="false" ma:default="" ma:fieldId="{461032cf-5451-4cac-8727-96de1535ed65}" ma:taxonomyMulti="true" ma:sspId="e385fb40-52d4-4fae-9c5b-3e8ff8a5878e" ma:termSetId="a611a704-4666-406e-a571-a6e9bb4a2dcc" ma:anchorId="f7bdd4ba-8e81-43d6-a504-860f505d5c97" ma:open="false" ma:isKeyword="false">
      <xsd:complexType>
        <xsd:sequence>
          <xsd:element ref="pc:Terms" minOccurs="0" maxOccurs="1"/>
        </xsd:sequence>
      </xsd:complexType>
    </xsd:element>
    <xsd:element name="LanguagesTaxHTField0" ma:index="56" nillable="true" ma:taxonomy="true" ma:internalName="LanguagesTaxHTField0" ma:taxonomyFieldName="Languages" ma:displayName="Languages" ma:default="" ma:fieldId="{57b7e61f-5f00-4c23-b9fb-7e2af434aabb}" ma:taxonomyMulti="true" ma:sspId="e385fb40-52d4-4fae-9c5b-3e8ff8a5878e" ma:termSetId="a611a704-4666-406e-a571-a6e9bb4a2dcc" ma:anchorId="c5f267fd-fa38-4ffe-a1d8-2693d87e90bc" ma:open="false" ma:isKeyword="false">
      <xsd:complexType>
        <xsd:sequence>
          <xsd:element ref="pc:Terms" minOccurs="0" maxOccurs="1"/>
        </xsd:sequence>
      </xsd:complexType>
    </xsd:element>
    <xsd:element name="CompetitorsTaxHTField0" ma:index="60" nillable="true" ma:taxonomy="true" ma:internalName="CompetitorsTaxHTField0" ma:taxonomyFieldName="Competitors" ma:displayName="Competition" ma:readOnly="true" ma:default="" ma:fieldId="{033f61ce-97ac-4204-9e44-87296a243ffe}" ma:taxonomyMulti="true" ma:sspId="e385fb40-52d4-4fae-9c5b-3e8ff8a5878e" ma:termSetId="a611a704-4666-406e-a571-a6e9bb4a2dcc" ma:anchorId="718f8fd0-b740-48bc-92ad-5700213c04b2" ma:open="false" ma:isKeyword="false">
      <xsd:complexType>
        <xsd:sequence>
          <xsd:element ref="pc:Terms" minOccurs="0" maxOccurs="1"/>
        </xsd:sequence>
      </xsd:complexType>
    </xsd:element>
    <xsd:element name="h1e7aaa5788c480c922636922fec8914" ma:index="61" nillable="true" ma:taxonomy="true" ma:internalName="h1e7aaa5788c480c922636922fec8914" ma:taxonomyFieldName="messageframeworktype" ma:displayName="SMSG Local Taxonomy" ma:readOnly="false" ma:default="" ma:fieldId="{11e7aaa5-788c-480c-9226-36922fec8914}" ma:taxonomyMulti="true" ma:sspId="e385fb40-52d4-4fae-9c5b-3e8ff8a5878e" ma:termSetId="3e722879-8567-4839-b7c6-80b3907c7bba" ma:anchorId="00000000-0000-0000-0000-000000000000" ma:open="true" ma:isKeyword="false">
      <xsd:complexType>
        <xsd:sequence>
          <xsd:element ref="pc:Terms" minOccurs="0" maxOccurs="1"/>
        </xsd:sequence>
      </xsd:complexType>
    </xsd:element>
    <xsd:element name="ItemTypeTaxHTField0" ma:index="62" nillable="true" ma:taxonomy="true" ma:internalName="ItemTypeTaxHTField0" ma:taxonomyFieldName="ItemType" ma:displayName="Item Type" ma:default="" ma:fieldId="{d147f11f-8a15-4fb8-8d37-5fb29263610d}" ma:taxonomyMulti="true" ma:sspId="e385fb40-52d4-4fae-9c5b-3e8ff8a5878e" ma:termSetId="a611a704-4666-406e-a571-a6e9bb4a2dcc" ma:anchorId="3d59bf14-be35-4b82-81a4-70bbe2a90cc2" ma:open="false" ma:isKeyword="false">
      <xsd:complexType>
        <xsd:sequence>
          <xsd:element ref="pc:Terms" minOccurs="0" maxOccurs="1"/>
        </xsd:sequence>
      </xsd:complexType>
    </xsd:element>
    <xsd:element name="IndustriesTaxHTField0" ma:index="63" nillable="true" ma:taxonomy="true" ma:internalName="IndustriesTaxHTField0" ma:taxonomyFieldName="Industries" ma:displayName="Industries" ma:readOnly="false" ma:default="" ma:fieldId="{28af9966-4172-49a2-8fcb-8642a15f1fc5}" ma:taxonomyMulti="true" ma:sspId="e385fb40-52d4-4fae-9c5b-3e8ff8a5878e" ma:termSetId="a611a704-4666-406e-a571-a6e9bb4a2dcc" ma:anchorId="322da17f-7441-43de-8ac8-ca7d62aec02b" ma:open="false" ma:isKeyword="false">
      <xsd:complexType>
        <xsd:sequence>
          <xsd:element ref="pc:Terms" minOccurs="0" maxOccurs="1"/>
        </xsd:sequence>
      </xsd:complexType>
    </xsd:element>
    <xsd:element name="SegmentsTaxHTField0" ma:index="65" nillable="true" ma:taxonomy="true" ma:internalName="SegmentsTaxHTField0" ma:taxonomyFieldName="Segments" ma:displayName="Customer Segments" ma:readOnly="false" ma:default="" ma:fieldId="{5810de59-adc2-4212-9275-76550f6ccd4e}"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element name="ApplyWorkflowRules" ma:index="66" nillable="true" ma:displayName="ApplyWorkflowRules" ma:default="Yes" ma:description="This columns is used to help to apply the workflow rules on Document Sets / Documents. by Default the Value is Yes" ma:format="Dropdown" ma:hidden="true" ma:internalName="ApplyWorkflowRules" ma:readOnly="false">
      <xsd:simpleType>
        <xsd:restriction base="dms:Choice">
          <xsd:enumeration value="Yes"/>
          <xsd:enumeration value="No"/>
        </xsd:restriction>
      </xsd:simpleType>
    </xsd:element>
    <xsd:element name="EnterpriseDomainTagsTaxHTField0" ma:index="67" nillable="true" ma:taxonomy="true" ma:internalName="EnterpriseDomainTagsTaxHTField0" ma:taxonomyFieldName="EnterpriseDomainTags" ma:displayName="EnterpriseDomainTags" ma:default="" ma:fieldId="{b0426b94-b978-4d64-9f6d-77397f8ecefd}" ma:taxonomyMulti="true" ma:sspId="e385fb40-52d4-4fae-9c5b-3e8ff8a5878e" ma:termSetId="d039009f-2da8-468b-bf5e-ff4693a9f72f" ma:anchorId="00000000-0000-0000-0000-000000000000" ma:open="false" ma:isKeyword="false">
      <xsd:complexType>
        <xsd:sequence>
          <xsd:element ref="pc:Terms" minOccurs="0" maxOccurs="1"/>
        </xsd:sequence>
      </xsd:complexType>
    </xsd:element>
    <xsd:element name="AudiencesTaxHTField0" ma:index="69" nillable="true" ma:taxonomy="true" ma:internalName="AudiencesTaxHTField0" ma:taxonomyFieldName="Audiences" ma:displayName="Customer Audiences" ma:readOnly="false" ma:default="" ma:fieldId="{e142f759-3ac7-4b2f-96cb-1e9174b500b8}" ma:taxonomyMulti="true" ma:sspId="e385fb40-52d4-4fae-9c5b-3e8ff8a5878e" ma:termSetId="a611a704-4666-406e-a571-a6e9bb4a2dcc" ma:anchorId="8a0280e9-c6e8-4e3c-80d6-8db643b96ddd" ma:open="false" ma:isKeyword="false">
      <xsd:complexType>
        <xsd:sequence>
          <xsd:element ref="pc:Terms" minOccurs="0" maxOccurs="1"/>
        </xsd:sequence>
      </xsd:complexType>
    </xsd:element>
    <xsd:element name="fe32998799ba48dcafc127a14edc00fb" ma:index="70" nillable="true" ma:taxonomy="true" ma:internalName="fe32998799ba48dcafc127a14edc00fb" ma:taxonomyFieldName="TechnicalLevel" ma:displayName="Technical Level" ma:default="" ma:fieldId="{fe329987-99ba-48dc-afc1-27a14edc00fb}" ma:sspId="e385fb40-52d4-4fae-9c5b-3e8ff8a5878e" ma:termSetId="7123edbd-7265-47b9-9049-04e46d245d8e" ma:anchorId="3c636e1e-6390-429f-a144-68438d32bffe" ma:open="fals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KeywordTaxHTField" ma:index="33" nillable="true" ma:taxonomy="true" ma:internalName="TaxKeywordTaxHTField" ma:taxonomyFieldName="TaxKeyword" ma:displayName="Enterprise Keywords" ma:readOnly="true"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element name="_dlc_DocId" ma:index="35" nillable="true" ma:displayName="Document ID Value" ma:description="The value of the document ID assigned to this item." ma:indexed="true" ma:internalName="_dlc_DocId" ma:readOnly="true">
      <xsd:simpleType>
        <xsd:restriction base="dms:Text"/>
      </xsd:simpleType>
    </xsd:element>
    <xsd:element name="_dlc_DocIdUrl" ma:index="37"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39" nillable="true" ma:displayName="Persist ID" ma:description="Keep ID on add." ma:hidden="true" ma:internalName="_dlc_DocIdPersistId" ma:readOnly="true">
      <xsd:simpleType>
        <xsd:restriction base="dms:Boolean"/>
      </xsd:simpleType>
    </xsd:element>
    <xsd:element name="TaxCatchAll" ma:index="44" nillable="true" ma:displayName="Taxonomy Catch All Column" ma:hidden="true" ma:list="{cca7b197-9018-4002-9750-a2693d6b6f1f}" ma:internalName="TaxCatchAll" ma:showField="CatchAllData" ma:web="4e240d41-6d38-4eac-9584-b3f543b50010">
      <xsd:complexType>
        <xsd:complexContent>
          <xsd:extension base="dms:MultiChoiceLookup">
            <xsd:sequence>
              <xsd:element name="Value" type="dms:Lookup" maxOccurs="unbounded" minOccurs="0" nillable="true"/>
            </xsd:sequence>
          </xsd:extension>
        </xsd:complexContent>
      </xsd:complexType>
    </xsd:element>
    <xsd:element name="TaxCatchAllLabel" ma:index="47" nillable="true" ma:displayName="Taxonomy Catch All Column1" ma:hidden="true" ma:list="{cca7b197-9018-4002-9750-a2693d6b6f1f}" ma:internalName="TaxCatchAllLabel" ma:readOnly="true" ma:showField="CatchAllDataLabel" ma:web="4e240d41-6d38-4eac-9584-b3f543b50010">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7b813d5f-7206-4d46-95a5-a58185f478af" elementFormDefault="qualified">
    <xsd:import namespace="http://schemas.microsoft.com/office/2006/documentManagement/types"/>
    <xsd:import namespace="http://schemas.microsoft.com/office/infopath/2007/PartnerControls"/>
    <xsd:element name="DocumentSetKcId" ma:index="24" nillable="true" ma:displayName="DocumentSetKcId" ma:indexed="true" ma:internalName="DocumentSetKcId" ma:readOnly="false">
      <xsd:simpleType>
        <xsd:restriction base="dms:Text">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4" elementFormDefault="qualified">
    <xsd:import namespace="http://schemas.microsoft.com/office/2006/documentManagement/types"/>
    <xsd:import namespace="http://schemas.microsoft.com/office/infopath/2007/PartnerControls"/>
    <xsd:element name="IconOverlay" ma:index="41" nillable="true" ma:displayName="IconOverlay" ma:hidden="true" ma:internalName="IconOverlay">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59"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5.xml><?xml version="1.0" encoding="utf-8"?>
<?mso-contentType ?>
<SharedContentType xmlns="Microsoft.SharePoint.Taxonomy.ContentTypeSync" SourceId="e385fb40-52d4-4fae-9c5b-3e8ff8a5878e" ContentTypeId="0x010100FF1FAB0DEDE9AF4ABA57B67AF4A9F321" PreviousValue="false"/>
</file>

<file path=customXml/itemProps1.xml><?xml version="1.0" encoding="utf-8"?>
<ds:datastoreItem xmlns:ds="http://schemas.openxmlformats.org/officeDocument/2006/customXml" ds:itemID="{0238BFC1-1ECD-4C82-A19D-350AD899CD92}">
  <ds:schemaRefs>
    <ds:schemaRef ds:uri="http://schemas.microsoft.com/sharepoint/events"/>
  </ds:schemaRefs>
</ds:datastoreItem>
</file>

<file path=customXml/itemProps2.xml><?xml version="1.0" encoding="utf-8"?>
<ds:datastoreItem xmlns:ds="http://schemas.openxmlformats.org/officeDocument/2006/customXml" ds:itemID="{F990F116-B58F-4255-B05B-DA3808E0E5C6}">
  <ds:schemaRefs>
    <ds:schemaRef ds:uri="http://schemas.microsoft.com/office/2006/metadata/properties"/>
    <ds:schemaRef ds:uri="http://schemas.microsoft.com/office/infopath/2007/PartnerControls"/>
    <ds:schemaRef ds:uri="4e240d41-6d38-4eac-9584-b3f543b50010"/>
    <ds:schemaRef ds:uri="7b813d5f-7206-4d46-95a5-a58185f478af"/>
    <ds:schemaRef ds:uri="230e9df3-be65-4c73-a93b-d1236ebd677e"/>
    <ds:schemaRef ds:uri="http://schemas.microsoft.com/sharepoint/v3"/>
    <ds:schemaRef ds:uri="http://schemas.microsoft.com/sharepoint/v4"/>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4.xml><?xml version="1.0" encoding="utf-8"?>
<ds:datastoreItem xmlns:ds="http://schemas.openxmlformats.org/officeDocument/2006/customXml" ds:itemID="{D5751E8D-AFC2-4683-9129-F36CFC8BB43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4e240d41-6d38-4eac-9584-b3f543b50010"/>
    <ds:schemaRef ds:uri="230e9df3-be65-4c73-a93b-d1236ebd677e"/>
    <ds:schemaRef ds:uri="7b813d5f-7206-4d46-95a5-a58185f478af"/>
    <ds:schemaRef ds:uri="http://schemas.microsoft.com/sharepoint/v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5.xml><?xml version="1.0" encoding="utf-8"?>
<ds:datastoreItem xmlns:ds="http://schemas.openxmlformats.org/officeDocument/2006/customXml" ds:itemID="{766571D6-5B8E-4B68-BCF1-A6F7573A74B1}">
  <ds:schemaRefs>
    <ds:schemaRef ds:uri="Microsoft.SharePoint.Taxonomy.ContentTypeSync"/>
  </ds:schemaRefs>
</ds:datastoreItem>
</file>

<file path=docProps/app.xml><?xml version="1.0" encoding="utf-8"?>
<Properties xmlns="http://schemas.openxmlformats.org/officeDocument/2006/extended-properties" xmlns:vt="http://schemas.openxmlformats.org/officeDocument/2006/docPropsVTypes">
  <Template/>
  <TotalTime>22265</TotalTime>
  <Words>10764</Words>
  <Application>Microsoft Office PowerPoint</Application>
  <PresentationFormat>Custom</PresentationFormat>
  <Paragraphs>1218</Paragraphs>
  <Slides>50</Slides>
  <Notes>45</Notes>
  <HiddenSlides>1</HiddenSlides>
  <MMClips>0</MMClips>
  <ScaleCrop>false</ScaleCrop>
  <HeadingPairs>
    <vt:vector size="4" baseType="variant">
      <vt:variant>
        <vt:lpstr>Theme</vt:lpstr>
      </vt:variant>
      <vt:variant>
        <vt:i4>4</vt:i4>
      </vt:variant>
      <vt:variant>
        <vt:lpstr>Slide Titles</vt:lpstr>
      </vt:variant>
      <vt:variant>
        <vt:i4>50</vt:i4>
      </vt:variant>
    </vt:vector>
  </HeadingPairs>
  <TitlesOfParts>
    <vt:vector size="54" baseType="lpstr">
      <vt:lpstr>3-30070_Windows_Server_Management_Marketing_Template_16x9</vt:lpstr>
      <vt:lpstr>1_3-30070_Windows_Server_Management_Marketing_Template_16x9</vt:lpstr>
      <vt:lpstr>2_5-30550_MGX_FY15_Breakout_LIGHT_Template</vt:lpstr>
      <vt:lpstr>Office Theme</vt:lpstr>
      <vt:lpstr>PowerPoint Presentation</vt:lpstr>
      <vt:lpstr>Microsoft Azure    Bringing Cloud  to your Enterprise</vt:lpstr>
      <vt:lpstr>Why consider the cloud?</vt:lpstr>
      <vt:lpstr>Cloud innovation presents challenges for IT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Huge infrastructure scale is the enabler</vt:lpstr>
      <vt:lpstr>PowerPoint Presentation</vt:lpstr>
      <vt:lpstr>PowerPoint Presentation</vt:lpstr>
      <vt:lpstr>PowerPoint Presentation</vt:lpstr>
      <vt:lpstr>PowerPoint Presentation</vt:lpstr>
      <vt:lpstr>Innovations in the last 18months</vt:lpstr>
      <vt:lpstr>Innovations in the last 18months</vt:lpstr>
      <vt:lpstr>Innovations in the last 18months</vt:lpstr>
      <vt:lpstr>Innovations in the last 18months</vt:lpstr>
      <vt:lpstr>Market Endorsement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Develop, test, run your apps</vt:lpstr>
      <vt:lpstr>Develop, test, run your apps</vt:lpstr>
      <vt:lpstr>Develop, test, run your apps</vt:lpstr>
      <vt:lpstr>PowerPoint Presentation</vt:lpstr>
      <vt:lpstr>PowerPoint Presentation</vt:lpstr>
      <vt:lpstr>Identity as the control point</vt:lpstr>
      <vt:lpstr>Extend your infrastructure</vt:lpstr>
      <vt:lpstr>Extend your infrastructure</vt:lpstr>
      <vt:lpstr>PowerPoint Presentation</vt:lpstr>
      <vt:lpstr>Extend your infrastructure</vt:lpstr>
      <vt:lpstr>Extend your infrastructure</vt:lpstr>
      <vt:lpstr>PowerPoint Presentation</vt:lpstr>
      <vt:lpstr>Reach where your datacenter won’t</vt:lpstr>
      <vt:lpstr>Reach where your datacenter won’t</vt:lpstr>
      <vt:lpstr>Reach where your datacenter won’t</vt:lpstr>
      <vt:lpstr>PowerPoint Presentation</vt:lpstr>
    </vt:vector>
  </TitlesOfParts>
  <Company>Microsoft Corporation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Azure in the Enterprise</dc:title>
  <dc:creator>Tony Meleg</dc:creator>
  <cp:keywords/>
  <cp:lastModifiedBy>bizruntime</cp:lastModifiedBy>
  <cp:revision>986</cp:revision>
  <cp:lastPrinted>2013-03-26T17:37:02Z</cp:lastPrinted>
  <dcterms:created xsi:type="dcterms:W3CDTF">2012-12-13T20:38:06Z</dcterms:created>
  <dcterms:modified xsi:type="dcterms:W3CDTF">2017-12-20T06:46:18Z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0x010100FF1FAB0DEDE9AF4ABA57B67AF4A9F3210200596A0E07C3E77448942F9A5D1E81E582</vt:lpwstr>
  </property>
  <property fmtid="{D5CDD505-2E9C-101B-9397-08002B2CF9AE}" pid="3" name="Product">
    <vt:lpwstr/>
  </property>
  <property fmtid="{D5CDD505-2E9C-101B-9397-08002B2CF9AE}" pid="4" name="Event1">
    <vt:lpwstr>605;#BUILD|58542b36-5bf5-46a6-a53f-a41fb7a73785</vt:lpwstr>
  </property>
  <property fmtid="{D5CDD505-2E9C-101B-9397-08002B2CF9AE}" pid="5" name="Audience">
    <vt:lpwstr/>
  </property>
  <property fmtid="{D5CDD505-2E9C-101B-9397-08002B2CF9AE}" pid="6" name="Event Location">
    <vt:lpwstr>308;#Redmond|c18f3657-b811-49ee-9b08-ce77b3e7702b</vt:lpwstr>
  </property>
  <property fmtid="{D5CDD505-2E9C-101B-9397-08002B2CF9AE}" pid="7" name="Campaign">
    <vt:lpwstr/>
  </property>
  <property fmtid="{D5CDD505-2E9C-101B-9397-08002B2CF9AE}" pid="8" name="Event Venue">
    <vt:lpwstr>309;#Microsoft Conference Center|9ee5e79d-18a6-44c6-bfde-7021198eb4fc</vt:lpwstr>
  </property>
  <property fmtid="{D5CDD505-2E9C-101B-9397-08002B2CF9AE}" pid="9" name="Track">
    <vt:lpwstr/>
  </property>
  <property fmtid="{D5CDD505-2E9C-101B-9397-08002B2CF9AE}" pid="10" name="TaxKeyword">
    <vt:lpwstr/>
  </property>
  <property fmtid="{D5CDD505-2E9C-101B-9397-08002B2CF9AE}" pid="11" name="Audiences">
    <vt:lpwstr>10052;#business decision makers|c5581652-6887-44c0-9e7e-d38ca54728bd;#10077;#IT decision makers|9b4e6e74-580c-4c34-b4d3-48674047e67e</vt:lpwstr>
  </property>
  <property fmtid="{D5CDD505-2E9C-101B-9397-08002B2CF9AE}" pid="12" name="Region">
    <vt:lpwstr/>
  </property>
  <property fmtid="{D5CDD505-2E9C-101B-9397-08002B2CF9AE}" pid="13" name="Confidentiality">
    <vt:lpwstr>80;#customer ready|8986c41d-21c5-4f8f-8a12-ea4625b46858</vt:lpwstr>
  </property>
  <property fmtid="{D5CDD505-2E9C-101B-9397-08002B2CF9AE}" pid="14" name="Groups">
    <vt:lpwstr>18422;#Microsoft Azure Marketing|0958c357-5252-473f-8b4e-42f27525a99d;#18906;#SMSG Readiness|c6595b84-b463-470a-bb46-2a47364645be</vt:lpwstr>
  </property>
  <property fmtid="{D5CDD505-2E9C-101B-9397-08002B2CF9AE}" pid="15" name="Topics">
    <vt:lpwstr>15579;#readiness|0bad9107-5243-4424-8599-de9537dda9af;#20050;#hub subset|c6bfd112-b986-4a0a-aa8d-90e767bfdfa6;#12938;#inside sales|7c476b68-6f84-4a80-9930-2286afc962a8</vt:lpwstr>
  </property>
  <property fmtid="{D5CDD505-2E9C-101B-9397-08002B2CF9AE}" pid="16" name="messageframeworktype">
    <vt:lpwstr/>
  </property>
  <property fmtid="{D5CDD505-2E9C-101B-9397-08002B2CF9AE}" pid="17" name="Industries">
    <vt:lpwstr/>
  </property>
  <property fmtid="{D5CDD505-2E9C-101B-9397-08002B2CF9AE}" pid="18" name="Roles">
    <vt:lpwstr>20730;#Telesales Solution Specialist|a293ec10-2fac-46ec-98ae-6149da09be06</vt:lpwstr>
  </property>
  <property fmtid="{D5CDD505-2E9C-101B-9397-08002B2CF9AE}" pid="19" name="SMSGDomain">
    <vt:lpwstr>19685;#Microsoft Azure Domain|d600a391-d529-4311-892b-2c05c1ab2538;#20557;#Cloud and Enterprise|adc2fe87-c79a-4ded-a449-3f86b954069d;#13172;#Server and Tools Business|6783548d-8609-4f97-be4a-4ca2616905a6;#13755;#Sales, Marketing, Services Group|ecda8836-a</vt:lpwstr>
  </property>
  <property fmtid="{D5CDD505-2E9C-101B-9397-08002B2CF9AE}" pid="20" name="Competitors">
    <vt:lpwstr/>
  </property>
  <property fmtid="{D5CDD505-2E9C-101B-9397-08002B2CF9AE}" pid="21" name="BusinessArchitecture">
    <vt:lpwstr/>
  </property>
  <property fmtid="{D5CDD505-2E9C-101B-9397-08002B2CF9AE}" pid="22" name="Products">
    <vt:lpwstr>13833;#Microsoft Azure platform|df6aaec2-d07c-4319-b510-15a691aea35b;#10921;#Microsoft Azure|669a3112-5edf-444b-a003-630063601f07</vt:lpwstr>
  </property>
  <property fmtid="{D5CDD505-2E9C-101B-9397-08002B2CF9AE}" pid="23" name="Segments">
    <vt:lpwstr/>
  </property>
  <property fmtid="{D5CDD505-2E9C-101B-9397-08002B2CF9AE}" pid="24" name="ActivitiesAndPrograms">
    <vt:lpwstr>10205;#Executive Briefing Center|f6f45d27-6c93-466a-8cd5-2846af886eb9;#20682;#Worldwide Inside Sales Readiness|3a4e01ea-907e-4f11-9b1b-2424e207e8d1</vt:lpwstr>
  </property>
  <property fmtid="{D5CDD505-2E9C-101B-9397-08002B2CF9AE}" pid="25" name="Partners">
    <vt:lpwstr/>
  </property>
  <property fmtid="{D5CDD505-2E9C-101B-9397-08002B2CF9AE}" pid="26" name="_dlc_policyId">
    <vt:lpwstr/>
  </property>
  <property fmtid="{D5CDD505-2E9C-101B-9397-08002B2CF9AE}" pid="27" name="ItemRetentionFormula">
    <vt:lpwstr/>
  </property>
  <property fmtid="{D5CDD505-2E9C-101B-9397-08002B2CF9AE}" pid="28" name="ItemType">
    <vt:lpwstr>10849;#customer presentations|18e9ae94-e321-4eea-82d2-ad5b2f470f3c</vt:lpwstr>
  </property>
  <property fmtid="{D5CDD505-2E9C-101B-9397-08002B2CF9AE}" pid="29" name="LastUpdatedByBatchTagging">
    <vt:bool>true</vt:bool>
  </property>
  <property fmtid="{D5CDD505-2E9C-101B-9397-08002B2CF9AE}" pid="30" name="Languages">
    <vt:lpwstr>10056;#English|cb91f272-ce4d-4a7e-9bbf-78b58e3d188d</vt:lpwstr>
  </property>
  <property fmtid="{D5CDD505-2E9C-101B-9397-08002B2CF9AE}" pid="31" name="_dlc_DocIdItemGuid">
    <vt:lpwstr>c3e3c2e4-d5e5-4bca-8b59-42b36f690843</vt:lpwstr>
  </property>
  <property fmtid="{D5CDD505-2E9C-101B-9397-08002B2CF9AE}" pid="32" name="WorkflowChangePath">
    <vt:lpwstr>d3765c0c-e2b5-4307-934b-d5d862e93ab3,2;d3765c0c-e2b5-4307-934b-d5d862e93ab3,2;d3765c0c-e2b5-4307-934b-d5d862e93ab3,14;d3765c0c-e2b5-4307-934b-d5d862e93ab3,17;d779f5e8-bb23-40fa-a1a5-97eb63737902,3;d779f5e8-bb23-40fa-a1a5-97eb63737902,11;d779f5e8-bb23-40fa</vt:lpwstr>
  </property>
  <property fmtid="{D5CDD505-2E9C-101B-9397-08002B2CF9AE}" pid="33" name="SMSGTags">
    <vt:lpwstr/>
  </property>
  <property fmtid="{D5CDD505-2E9C-101B-9397-08002B2CF9AE}" pid="34" name="EnterpriseDomainTags">
    <vt:lpwstr>18906;#SMSG Readiness|c6595b84-b463-470a-bb46-2a47364645be</vt:lpwstr>
  </property>
  <property fmtid="{D5CDD505-2E9C-101B-9397-08002B2CF9AE}" pid="35" name="EnterpriseDomainTagsTaxHTField0">
    <vt:lpwstr/>
  </property>
  <property fmtid="{D5CDD505-2E9C-101B-9397-08002B2CF9AE}" pid="36" name="_docset_NoMedatataSyncRequired">
    <vt:lpwstr>False</vt:lpwstr>
  </property>
  <property fmtid="{D5CDD505-2E9C-101B-9397-08002B2CF9AE}" pid="37" name="SMSGTagsTaxHTField0">
    <vt:lpwstr/>
  </property>
  <property fmtid="{D5CDD505-2E9C-101B-9397-08002B2CF9AE}" pid="38" name="Order">
    <vt:r8>20110500</vt:r8>
  </property>
  <property fmtid="{D5CDD505-2E9C-101B-9397-08002B2CF9AE}" pid="39" name="DocumentDescription">
    <vt:lpwstr>L200 for external &amp; internal use (Non-NDA). This deck should be used for the first discussion on Azure to set context.  Do not start with feature decks.</vt:lpwstr>
  </property>
  <property fmtid="{D5CDD505-2E9C-101B-9397-08002B2CF9AE}" pid="40" name="_dlc_DocId">
    <vt:lpwstr>KC00-15-210162</vt:lpwstr>
  </property>
  <property fmtid="{D5CDD505-2E9C-101B-9397-08002B2CF9AE}" pid="41" name="ApplyWorkflowRules">
    <vt:lpwstr>Yes</vt:lpwstr>
  </property>
  <property fmtid="{D5CDD505-2E9C-101B-9397-08002B2CF9AE}" pid="42" name="Thumbnail1">
    <vt:lpwstr>http://infopedia/kc02/media/Thumbnails/Server%20and%20Tools%20Business/KC00-15-200865/KC00-15-201105.png, /kc02/media/Thumbnails/Server and Tools Business/KC00-15-200865/KC00-15-201105.png</vt:lpwstr>
  </property>
  <property fmtid="{D5CDD505-2E9C-101B-9397-08002B2CF9AE}" pid="43" name="ItemTypeTaxHTField0">
    <vt:lpwstr>customer presentations|18e9ae94-e321-4eea-82d2-ad5b2f470f3c</vt:lpwstr>
  </property>
  <property fmtid="{D5CDD505-2E9C-101B-9397-08002B2CF9AE}" pid="44" name="_dlc_DocIdUrl">
    <vt:lpwstr>http://infopedia/docstore/_layouts/DocIdRedir.aspx?ID=KC00-15-210162, KC00-15-210162</vt:lpwstr>
  </property>
  <property fmtid="{D5CDD505-2E9C-101B-9397-08002B2CF9AE}" pid="45" name="TechnicalLevel">
    <vt:lpwstr/>
  </property>
</Properties>
</file>